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5058" r:id="rId4"/>
  </p:sldMasterIdLst>
  <p:notesMasterIdLst>
    <p:notesMasterId r:id="rId40"/>
  </p:notesMasterIdLst>
  <p:handoutMasterIdLst>
    <p:handoutMasterId r:id="rId41"/>
  </p:handoutMasterIdLst>
  <p:sldIdLst>
    <p:sldId id="288" r:id="rId5"/>
    <p:sldId id="309" r:id="rId6"/>
    <p:sldId id="311" r:id="rId7"/>
    <p:sldId id="310" r:id="rId8"/>
    <p:sldId id="313" r:id="rId9"/>
    <p:sldId id="314" r:id="rId10"/>
    <p:sldId id="316" r:id="rId11"/>
    <p:sldId id="317" r:id="rId12"/>
    <p:sldId id="318" r:id="rId13"/>
    <p:sldId id="332" r:id="rId14"/>
    <p:sldId id="328" r:id="rId15"/>
    <p:sldId id="323" r:id="rId16"/>
    <p:sldId id="319" r:id="rId17"/>
    <p:sldId id="320" r:id="rId18"/>
    <p:sldId id="321" r:id="rId19"/>
    <p:sldId id="322" r:id="rId20"/>
    <p:sldId id="333" r:id="rId21"/>
    <p:sldId id="330" r:id="rId22"/>
    <p:sldId id="334" r:id="rId23"/>
    <p:sldId id="335" r:id="rId24"/>
    <p:sldId id="336" r:id="rId25"/>
    <p:sldId id="331" r:id="rId26"/>
    <p:sldId id="324" r:id="rId27"/>
    <p:sldId id="325" r:id="rId28"/>
    <p:sldId id="326" r:id="rId29"/>
    <p:sldId id="327" r:id="rId30"/>
    <p:sldId id="329" r:id="rId31"/>
    <p:sldId id="312" r:id="rId32"/>
    <p:sldId id="303" r:id="rId33"/>
    <p:sldId id="304" r:id="rId34"/>
    <p:sldId id="305" r:id="rId35"/>
    <p:sldId id="292" r:id="rId36"/>
    <p:sldId id="306" r:id="rId37"/>
    <p:sldId id="307" r:id="rId38"/>
    <p:sldId id="30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7F7F"/>
    <a:srgbClr val="302030"/>
    <a:srgbClr val="79A466"/>
    <a:srgbClr val="A466A1"/>
    <a:srgbClr val="7C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DBB27-E53C-40AD-9072-700B15C4505B}" v="90" dt="2025-01-13T00:22:17.688"/>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9" autoAdjust="0"/>
    <p:restoredTop sz="94641" autoAdjust="0"/>
  </p:normalViewPr>
  <p:slideViewPr>
    <p:cSldViewPr snapToGrid="0">
      <p:cViewPr>
        <p:scale>
          <a:sx n="51" d="100"/>
          <a:sy n="51" d="100"/>
        </p:scale>
        <p:origin x="540" y="150"/>
      </p:cViewPr>
      <p:guideLst/>
    </p:cSldViewPr>
  </p:slideViewPr>
  <p:notesTextViewPr>
    <p:cViewPr>
      <p:scale>
        <a:sx n="1" d="1"/>
        <a:sy n="1" d="1"/>
      </p:scale>
      <p:origin x="0" y="0"/>
    </p:cViewPr>
  </p:notesTextViewPr>
  <p:notesViewPr>
    <p:cSldViewPr snapToGrid="0">
      <p:cViewPr>
        <p:scale>
          <a:sx n="1" d="2"/>
          <a:sy n="1" d="2"/>
        </p:scale>
        <p:origin x="3403"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 Li Kuo" userId="2dcebe46b10e9f86" providerId="LiveId" clId="{89FDBB27-E53C-40AD-9072-700B15C4505B}"/>
    <pc:docChg chg="undo redo custSel addSld delSld modSld sldOrd modMainMaster">
      <pc:chgData name="Shu Li Kuo" userId="2dcebe46b10e9f86" providerId="LiveId" clId="{89FDBB27-E53C-40AD-9072-700B15C4505B}" dt="2025-01-14T10:23:32.960" v="4938" actId="20577"/>
      <pc:docMkLst>
        <pc:docMk/>
      </pc:docMkLst>
      <pc:sldChg chg="addSp add del">
        <pc:chgData name="Shu Li Kuo" userId="2dcebe46b10e9f86" providerId="LiveId" clId="{89FDBB27-E53C-40AD-9072-700B15C4505B}" dt="2025-01-12T03:26:09.082" v="1553" actId="47"/>
        <pc:sldMkLst>
          <pc:docMk/>
          <pc:sldMk cId="4041457393" sldId="268"/>
        </pc:sldMkLst>
      </pc:sldChg>
      <pc:sldChg chg="addSp add del">
        <pc:chgData name="Shu Li Kuo" userId="2dcebe46b10e9f86" providerId="LiveId" clId="{89FDBB27-E53C-40AD-9072-700B15C4505B}" dt="2025-01-12T03:26:03.289" v="1549" actId="47"/>
        <pc:sldMkLst>
          <pc:docMk/>
          <pc:sldMk cId="4151769542" sldId="270"/>
        </pc:sldMkLst>
      </pc:sldChg>
      <pc:sldChg chg="addSp add del">
        <pc:chgData name="Shu Li Kuo" userId="2dcebe46b10e9f86" providerId="LiveId" clId="{89FDBB27-E53C-40AD-9072-700B15C4505B}" dt="2025-01-12T03:26:04.573" v="1550" actId="47"/>
        <pc:sldMkLst>
          <pc:docMk/>
          <pc:sldMk cId="4253506509" sldId="272"/>
        </pc:sldMkLst>
      </pc:sldChg>
      <pc:sldChg chg="addSp add del">
        <pc:chgData name="Shu Li Kuo" userId="2dcebe46b10e9f86" providerId="LiveId" clId="{89FDBB27-E53C-40AD-9072-700B15C4505B}" dt="2025-01-12T03:25:58.600" v="1545" actId="47"/>
        <pc:sldMkLst>
          <pc:docMk/>
          <pc:sldMk cId="4273981052" sldId="273"/>
        </pc:sldMkLst>
      </pc:sldChg>
      <pc:sldChg chg="addSp add del">
        <pc:chgData name="Shu Li Kuo" userId="2dcebe46b10e9f86" providerId="LiveId" clId="{89FDBB27-E53C-40AD-9072-700B15C4505B}" dt="2025-01-12T03:25:59.753" v="1546" actId="47"/>
        <pc:sldMkLst>
          <pc:docMk/>
          <pc:sldMk cId="2748703257" sldId="274"/>
        </pc:sldMkLst>
      </pc:sldChg>
      <pc:sldChg chg="addSp modSp add del mod">
        <pc:chgData name="Shu Li Kuo" userId="2dcebe46b10e9f86" providerId="LiveId" clId="{89FDBB27-E53C-40AD-9072-700B15C4505B}" dt="2025-01-12T03:26:00.982" v="1547" actId="47"/>
        <pc:sldMkLst>
          <pc:docMk/>
          <pc:sldMk cId="3098693234" sldId="275"/>
        </pc:sldMkLst>
      </pc:sldChg>
      <pc:sldChg chg="addSp add del">
        <pc:chgData name="Shu Li Kuo" userId="2dcebe46b10e9f86" providerId="LiveId" clId="{89FDBB27-E53C-40AD-9072-700B15C4505B}" dt="2025-01-12T03:25:56.083" v="1544" actId="47"/>
        <pc:sldMkLst>
          <pc:docMk/>
          <pc:sldMk cId="2601151563" sldId="283"/>
        </pc:sldMkLst>
      </pc:sldChg>
      <pc:sldChg chg="addSp delSp modSp mod">
        <pc:chgData name="Shu Li Kuo" userId="2dcebe46b10e9f86" providerId="LiveId" clId="{89FDBB27-E53C-40AD-9072-700B15C4505B}" dt="2025-01-12T03:27:59.962" v="1634" actId="6549"/>
        <pc:sldMkLst>
          <pc:docMk/>
          <pc:sldMk cId="2835773453" sldId="288"/>
        </pc:sldMkLst>
        <pc:spChg chg="add mod">
          <ac:chgData name="Shu Li Kuo" userId="2dcebe46b10e9f86" providerId="LiveId" clId="{89FDBB27-E53C-40AD-9072-700B15C4505B}" dt="2025-01-11T23:48:17.227" v="320" actId="6549"/>
          <ac:spMkLst>
            <pc:docMk/>
            <pc:sldMk cId="2835773453" sldId="288"/>
            <ac:spMk id="6" creationId="{F2D0C52E-946D-ED95-8FB5-34DCEDADC420}"/>
          </ac:spMkLst>
        </pc:spChg>
        <pc:spChg chg="mod">
          <ac:chgData name="Shu Li Kuo" userId="2dcebe46b10e9f86" providerId="LiveId" clId="{89FDBB27-E53C-40AD-9072-700B15C4505B}" dt="2025-01-12T03:26:22.958" v="1555" actId="14100"/>
          <ac:spMkLst>
            <pc:docMk/>
            <pc:sldMk cId="2835773453" sldId="288"/>
            <ac:spMk id="8" creationId="{D79862A8-72F8-4043-A021-816AC74E8776}"/>
          </ac:spMkLst>
        </pc:spChg>
        <pc:spChg chg="add">
          <ac:chgData name="Shu Li Kuo" userId="2dcebe46b10e9f86" providerId="LiveId" clId="{89FDBB27-E53C-40AD-9072-700B15C4505B}" dt="2025-01-11T23:15:30.392" v="301" actId="22"/>
          <ac:spMkLst>
            <pc:docMk/>
            <pc:sldMk cId="2835773453" sldId="288"/>
            <ac:spMk id="13" creationId="{6E753A2D-AE88-292B-2A08-CCEF1D10D41D}"/>
          </ac:spMkLst>
        </pc:spChg>
        <pc:spChg chg="add">
          <ac:chgData name="Shu Li Kuo" userId="2dcebe46b10e9f86" providerId="LiveId" clId="{89FDBB27-E53C-40AD-9072-700B15C4505B}" dt="2025-01-11T23:15:40.001" v="302" actId="22"/>
          <ac:spMkLst>
            <pc:docMk/>
            <pc:sldMk cId="2835773453" sldId="288"/>
            <ac:spMk id="15" creationId="{2862600D-78D6-6FF0-1913-876B4A8C7D8E}"/>
          </ac:spMkLst>
        </pc:spChg>
        <pc:spChg chg="add mod">
          <ac:chgData name="Shu Li Kuo" userId="2dcebe46b10e9f86" providerId="LiveId" clId="{89FDBB27-E53C-40AD-9072-700B15C4505B}" dt="2025-01-12T03:27:59.962" v="1634" actId="6549"/>
          <ac:spMkLst>
            <pc:docMk/>
            <pc:sldMk cId="2835773453" sldId="288"/>
            <ac:spMk id="27" creationId="{0DEB6BF7-3ED7-9AA3-0D25-20D813CD49B2}"/>
          </ac:spMkLst>
        </pc:spChg>
        <pc:picChg chg="add mod">
          <ac:chgData name="Shu Li Kuo" userId="2dcebe46b10e9f86" providerId="LiveId" clId="{89FDBB27-E53C-40AD-9072-700B15C4505B}" dt="2025-01-11T23:48:02.562" v="319" actId="1076"/>
          <ac:picMkLst>
            <pc:docMk/>
            <pc:sldMk cId="2835773453" sldId="288"/>
            <ac:picMk id="25" creationId="{E22ACEED-8FC9-A192-EE58-1E75B75B63F6}"/>
          </ac:picMkLst>
        </pc:picChg>
      </pc:sldChg>
      <pc:sldChg chg="del setBg">
        <pc:chgData name="Shu Li Kuo" userId="2dcebe46b10e9f86" providerId="LiveId" clId="{89FDBB27-E53C-40AD-9072-700B15C4505B}" dt="2025-01-12T02:48:28.589" v="1270" actId="2696"/>
        <pc:sldMkLst>
          <pc:docMk/>
          <pc:sldMk cId="2703902735" sldId="289"/>
        </pc:sldMkLst>
      </pc:sldChg>
      <pc:sldChg chg="addSp delSp modSp add del mod ord">
        <pc:chgData name="Shu Li Kuo" userId="2dcebe46b10e9f86" providerId="LiveId" clId="{89FDBB27-E53C-40AD-9072-700B15C4505B}" dt="2025-01-12T03:25:34.849" v="1536" actId="47"/>
        <pc:sldMkLst>
          <pc:docMk/>
          <pc:sldMk cId="30060098" sldId="290"/>
        </pc:sldMkLst>
      </pc:sldChg>
      <pc:sldChg chg="addSp add del">
        <pc:chgData name="Shu Li Kuo" userId="2dcebe46b10e9f86" providerId="LiveId" clId="{89FDBB27-E53C-40AD-9072-700B15C4505B}" dt="2025-01-12T03:25:41.391" v="1537" actId="47"/>
        <pc:sldMkLst>
          <pc:docMk/>
          <pc:sldMk cId="586167760" sldId="291"/>
        </pc:sldMkLst>
      </pc:sldChg>
      <pc:sldChg chg="addSp delSp modSp mod ord">
        <pc:chgData name="Shu Li Kuo" userId="2dcebe46b10e9f86" providerId="LiveId" clId="{89FDBB27-E53C-40AD-9072-700B15C4505B}" dt="2025-01-14T09:07:50.886" v="3783" actId="20577"/>
        <pc:sldMkLst>
          <pc:docMk/>
          <pc:sldMk cId="2322951236" sldId="292"/>
        </pc:sldMkLst>
        <pc:spChg chg="add mod">
          <ac:chgData name="Shu Li Kuo" userId="2dcebe46b10e9f86" providerId="LiveId" clId="{89FDBB27-E53C-40AD-9072-700B15C4505B}" dt="2025-01-12T02:33:58.228" v="1065" actId="14100"/>
          <ac:spMkLst>
            <pc:docMk/>
            <pc:sldMk cId="2322951236" sldId="292"/>
            <ac:spMk id="8" creationId="{E71EB188-B146-D536-3850-ADD1942E6561}"/>
          </ac:spMkLst>
        </pc:spChg>
        <pc:spChg chg="add mod">
          <ac:chgData name="Shu Li Kuo" userId="2dcebe46b10e9f86" providerId="LiveId" clId="{89FDBB27-E53C-40AD-9072-700B15C4505B}" dt="2025-01-12T02:38:34.613" v="1148" actId="14100"/>
          <ac:spMkLst>
            <pc:docMk/>
            <pc:sldMk cId="2322951236" sldId="292"/>
            <ac:spMk id="11" creationId="{CBC30700-6588-31AE-39F6-AE421E5B1486}"/>
          </ac:spMkLst>
        </pc:spChg>
        <pc:spChg chg="add mod">
          <ac:chgData name="Shu Li Kuo" userId="2dcebe46b10e9f86" providerId="LiveId" clId="{89FDBB27-E53C-40AD-9072-700B15C4505B}" dt="2025-01-14T09:07:50.886" v="3783" actId="20577"/>
          <ac:spMkLst>
            <pc:docMk/>
            <pc:sldMk cId="2322951236" sldId="292"/>
            <ac:spMk id="13" creationId="{7CE1750B-530C-D8E9-54EE-1BEDF22EF516}"/>
          </ac:spMkLst>
        </pc:spChg>
        <pc:picChg chg="add mod">
          <ac:chgData name="Shu Li Kuo" userId="2dcebe46b10e9f86" providerId="LiveId" clId="{89FDBB27-E53C-40AD-9072-700B15C4505B}" dt="2025-01-12T02:30:38.964" v="1032" actId="14100"/>
          <ac:picMkLst>
            <pc:docMk/>
            <pc:sldMk cId="2322951236" sldId="292"/>
            <ac:picMk id="7" creationId="{037ADB90-43B3-444C-2190-3B62749B1EA7}"/>
          </ac:picMkLst>
        </pc:picChg>
      </pc:sldChg>
      <pc:sldChg chg="addSp add del">
        <pc:chgData name="Shu Li Kuo" userId="2dcebe46b10e9f86" providerId="LiveId" clId="{89FDBB27-E53C-40AD-9072-700B15C4505B}" dt="2025-01-12T03:25:44.714" v="1538" actId="47"/>
        <pc:sldMkLst>
          <pc:docMk/>
          <pc:sldMk cId="1756300617" sldId="293"/>
        </pc:sldMkLst>
      </pc:sldChg>
      <pc:sldChg chg="add del">
        <pc:chgData name="Shu Li Kuo" userId="2dcebe46b10e9f86" providerId="LiveId" clId="{89FDBB27-E53C-40AD-9072-700B15C4505B}" dt="2025-01-12T03:25:47.564" v="1539" actId="47"/>
        <pc:sldMkLst>
          <pc:docMk/>
          <pc:sldMk cId="3646165254" sldId="294"/>
        </pc:sldMkLst>
      </pc:sldChg>
      <pc:sldChg chg="addSp add del">
        <pc:chgData name="Shu Li Kuo" userId="2dcebe46b10e9f86" providerId="LiveId" clId="{89FDBB27-E53C-40AD-9072-700B15C4505B}" dt="2025-01-12T03:25:50.977" v="1540" actId="47"/>
        <pc:sldMkLst>
          <pc:docMk/>
          <pc:sldMk cId="2365296030" sldId="296"/>
        </pc:sldMkLst>
      </pc:sldChg>
      <pc:sldChg chg="addSp add del">
        <pc:chgData name="Shu Li Kuo" userId="2dcebe46b10e9f86" providerId="LiveId" clId="{89FDBB27-E53C-40AD-9072-700B15C4505B}" dt="2025-01-12T03:25:52.184" v="1541" actId="47"/>
        <pc:sldMkLst>
          <pc:docMk/>
          <pc:sldMk cId="692127306" sldId="297"/>
        </pc:sldMkLst>
      </pc:sldChg>
      <pc:sldChg chg="addSp add del">
        <pc:chgData name="Shu Li Kuo" userId="2dcebe46b10e9f86" providerId="LiveId" clId="{89FDBB27-E53C-40AD-9072-700B15C4505B}" dt="2025-01-12T03:25:54.732" v="1543" actId="47"/>
        <pc:sldMkLst>
          <pc:docMk/>
          <pc:sldMk cId="1200021451" sldId="298"/>
        </pc:sldMkLst>
      </pc:sldChg>
      <pc:sldChg chg="addSp add del">
        <pc:chgData name="Shu Li Kuo" userId="2dcebe46b10e9f86" providerId="LiveId" clId="{89FDBB27-E53C-40AD-9072-700B15C4505B}" dt="2025-01-12T03:26:02.024" v="1548" actId="47"/>
        <pc:sldMkLst>
          <pc:docMk/>
          <pc:sldMk cId="3673319965" sldId="299"/>
        </pc:sldMkLst>
      </pc:sldChg>
      <pc:sldChg chg="addSp add del">
        <pc:chgData name="Shu Li Kuo" userId="2dcebe46b10e9f86" providerId="LiveId" clId="{89FDBB27-E53C-40AD-9072-700B15C4505B}" dt="2025-01-12T03:26:06.431" v="1551" actId="47"/>
        <pc:sldMkLst>
          <pc:docMk/>
          <pc:sldMk cId="2104931585" sldId="300"/>
        </pc:sldMkLst>
      </pc:sldChg>
      <pc:sldChg chg="addSp add del">
        <pc:chgData name="Shu Li Kuo" userId="2dcebe46b10e9f86" providerId="LiveId" clId="{89FDBB27-E53C-40AD-9072-700B15C4505B}" dt="2025-01-12T03:26:07.662" v="1552" actId="47"/>
        <pc:sldMkLst>
          <pc:docMk/>
          <pc:sldMk cId="2102274910" sldId="301"/>
        </pc:sldMkLst>
      </pc:sldChg>
      <pc:sldChg chg="addSp add del">
        <pc:chgData name="Shu Li Kuo" userId="2dcebe46b10e9f86" providerId="LiveId" clId="{89FDBB27-E53C-40AD-9072-700B15C4505B}" dt="2025-01-12T03:25:53.529" v="1542" actId="47"/>
        <pc:sldMkLst>
          <pc:docMk/>
          <pc:sldMk cId="729548019" sldId="302"/>
        </pc:sldMkLst>
      </pc:sldChg>
      <pc:sldChg chg="addSp delSp modSp new mod setBg">
        <pc:chgData name="Shu Li Kuo" userId="2dcebe46b10e9f86" providerId="LiveId" clId="{89FDBB27-E53C-40AD-9072-700B15C4505B}" dt="2025-01-12T03:12:28.198" v="1394"/>
        <pc:sldMkLst>
          <pc:docMk/>
          <pc:sldMk cId="2828158860" sldId="303"/>
        </pc:sldMkLst>
        <pc:spChg chg="add">
          <ac:chgData name="Shu Li Kuo" userId="2dcebe46b10e9f86" providerId="LiveId" clId="{89FDBB27-E53C-40AD-9072-700B15C4505B}" dt="2025-01-12T03:12:18.360" v="1392"/>
          <ac:spMkLst>
            <pc:docMk/>
            <pc:sldMk cId="2828158860" sldId="303"/>
            <ac:spMk id="4" creationId="{5A7B39EC-C99D-2D98-AFB8-D855F5452161}"/>
          </ac:spMkLst>
        </pc:spChg>
        <pc:spChg chg="add">
          <ac:chgData name="Shu Li Kuo" userId="2dcebe46b10e9f86" providerId="LiveId" clId="{89FDBB27-E53C-40AD-9072-700B15C4505B}" dt="2025-01-11T23:14:57.662" v="299" actId="22"/>
          <ac:spMkLst>
            <pc:docMk/>
            <pc:sldMk cId="2828158860" sldId="303"/>
            <ac:spMk id="6" creationId="{91D95F0F-D2A6-31CF-6D3C-E849AB41FCEB}"/>
          </ac:spMkLst>
        </pc:spChg>
        <pc:spChg chg="add mod">
          <ac:chgData name="Shu Li Kuo" userId="2dcebe46b10e9f86" providerId="LiveId" clId="{89FDBB27-E53C-40AD-9072-700B15C4505B}" dt="2025-01-12T03:06:24.333" v="1385" actId="207"/>
          <ac:spMkLst>
            <pc:docMk/>
            <pc:sldMk cId="2828158860" sldId="303"/>
            <ac:spMk id="9" creationId="{18EED39F-A898-E614-B08D-FD6822B6D1AF}"/>
          </ac:spMkLst>
        </pc:spChg>
        <pc:picChg chg="add mod">
          <ac:chgData name="Shu Li Kuo" userId="2dcebe46b10e9f86" providerId="LiveId" clId="{89FDBB27-E53C-40AD-9072-700B15C4505B}" dt="2025-01-12T01:38:49.666" v="622" actId="14100"/>
          <ac:picMkLst>
            <pc:docMk/>
            <pc:sldMk cId="2828158860" sldId="303"/>
            <ac:picMk id="8" creationId="{D02D9AAF-88A1-293E-6A2B-7344C6386F74}"/>
          </ac:picMkLst>
        </pc:picChg>
        <pc:picChg chg="add mod">
          <ac:chgData name="Shu Li Kuo" userId="2dcebe46b10e9f86" providerId="LiveId" clId="{89FDBB27-E53C-40AD-9072-700B15C4505B}" dt="2025-01-12T01:39:39.818" v="627" actId="1076"/>
          <ac:picMkLst>
            <pc:docMk/>
            <pc:sldMk cId="2828158860" sldId="303"/>
            <ac:picMk id="11" creationId="{FD1486B2-451B-5436-1AD8-E27B0359D6BF}"/>
          </ac:picMkLst>
        </pc:picChg>
      </pc:sldChg>
      <pc:sldChg chg="addSp delSp modSp new mod ord">
        <pc:chgData name="Shu Li Kuo" userId="2dcebe46b10e9f86" providerId="LiveId" clId="{89FDBB27-E53C-40AD-9072-700B15C4505B}" dt="2025-01-14T09:07:19.499" v="3772" actId="207"/>
        <pc:sldMkLst>
          <pc:docMk/>
          <pc:sldMk cId="2139039735" sldId="304"/>
        </pc:sldMkLst>
        <pc:spChg chg="add mod">
          <ac:chgData name="Shu Li Kuo" userId="2dcebe46b10e9f86" providerId="LiveId" clId="{89FDBB27-E53C-40AD-9072-700B15C4505B}" dt="2025-01-14T09:07:19.499" v="3772" actId="207"/>
          <ac:spMkLst>
            <pc:docMk/>
            <pc:sldMk cId="2139039735" sldId="304"/>
            <ac:spMk id="4" creationId="{EC6AF414-4CFD-CD62-4E7F-377C34DD9316}"/>
          </ac:spMkLst>
        </pc:spChg>
        <pc:spChg chg="add mod">
          <ac:chgData name="Shu Li Kuo" userId="2dcebe46b10e9f86" providerId="LiveId" clId="{89FDBB27-E53C-40AD-9072-700B15C4505B}" dt="2025-01-12T01:54:36.358" v="730" actId="14100"/>
          <ac:spMkLst>
            <pc:docMk/>
            <pc:sldMk cId="2139039735" sldId="304"/>
            <ac:spMk id="11" creationId="{3012EC9E-C13F-070E-9254-3A935D2D3FB2}"/>
          </ac:spMkLst>
        </pc:spChg>
        <pc:spChg chg="add mod">
          <ac:chgData name="Shu Li Kuo" userId="2dcebe46b10e9f86" providerId="LiveId" clId="{89FDBB27-E53C-40AD-9072-700B15C4505B}" dt="2025-01-12T01:48:21.515" v="690" actId="1076"/>
          <ac:spMkLst>
            <pc:docMk/>
            <pc:sldMk cId="2139039735" sldId="304"/>
            <ac:spMk id="13" creationId="{2E7DA151-405D-D7CD-556F-994E01746D55}"/>
          </ac:spMkLst>
        </pc:spChg>
        <pc:spChg chg="add mod">
          <ac:chgData name="Shu Li Kuo" userId="2dcebe46b10e9f86" providerId="LiveId" clId="{89FDBB27-E53C-40AD-9072-700B15C4505B}" dt="2025-01-12T01:49:19.242" v="711" actId="14100"/>
          <ac:spMkLst>
            <pc:docMk/>
            <pc:sldMk cId="2139039735" sldId="304"/>
            <ac:spMk id="14" creationId="{17CEC300-85A1-0BEA-6D32-E014CEEE640C}"/>
          </ac:spMkLst>
        </pc:spChg>
        <pc:spChg chg="add mod">
          <ac:chgData name="Shu Li Kuo" userId="2dcebe46b10e9f86" providerId="LiveId" clId="{89FDBB27-E53C-40AD-9072-700B15C4505B}" dt="2025-01-12T01:54:48.312" v="731" actId="20577"/>
          <ac:spMkLst>
            <pc:docMk/>
            <pc:sldMk cId="2139039735" sldId="304"/>
            <ac:spMk id="16" creationId="{52BF4197-63FC-BAF4-AD30-FDCCE09C82A5}"/>
          </ac:spMkLst>
        </pc:spChg>
        <pc:spChg chg="add mod">
          <ac:chgData name="Shu Li Kuo" userId="2dcebe46b10e9f86" providerId="LiveId" clId="{89FDBB27-E53C-40AD-9072-700B15C4505B}" dt="2025-01-12T01:57:27.342" v="747" actId="1076"/>
          <ac:spMkLst>
            <pc:docMk/>
            <pc:sldMk cId="2139039735" sldId="304"/>
            <ac:spMk id="19" creationId="{68C71BDC-49C1-F05F-4E09-E3BA2A4F0786}"/>
          </ac:spMkLst>
        </pc:spChg>
        <pc:picChg chg="add mod">
          <ac:chgData name="Shu Li Kuo" userId="2dcebe46b10e9f86" providerId="LiveId" clId="{89FDBB27-E53C-40AD-9072-700B15C4505B}" dt="2025-01-12T01:51:05.126" v="720" actId="1076"/>
          <ac:picMkLst>
            <pc:docMk/>
            <pc:sldMk cId="2139039735" sldId="304"/>
            <ac:picMk id="6" creationId="{538F9CEB-F7E6-C1D8-D97A-EA8290DF906F}"/>
          </ac:picMkLst>
        </pc:picChg>
        <pc:picChg chg="add mod">
          <ac:chgData name="Shu Li Kuo" userId="2dcebe46b10e9f86" providerId="LiveId" clId="{89FDBB27-E53C-40AD-9072-700B15C4505B}" dt="2025-01-12T01:51:08.105" v="721" actId="1076"/>
          <ac:picMkLst>
            <pc:docMk/>
            <pc:sldMk cId="2139039735" sldId="304"/>
            <ac:picMk id="8" creationId="{4F9A9BF8-9004-074F-6139-CE07193E91C5}"/>
          </ac:picMkLst>
        </pc:picChg>
        <pc:picChg chg="add mod">
          <ac:chgData name="Shu Li Kuo" userId="2dcebe46b10e9f86" providerId="LiveId" clId="{89FDBB27-E53C-40AD-9072-700B15C4505B}" dt="2025-01-12T01:55:43.324" v="737" actId="1076"/>
          <ac:picMkLst>
            <pc:docMk/>
            <pc:sldMk cId="2139039735" sldId="304"/>
            <ac:picMk id="10" creationId="{A0CE1234-27A6-6B21-BF08-7492621FEEF8}"/>
          </ac:picMkLst>
        </pc:picChg>
      </pc:sldChg>
      <pc:sldChg chg="addSp delSp modSp add mod setBg">
        <pc:chgData name="Shu Li Kuo" userId="2dcebe46b10e9f86" providerId="LiveId" clId="{89FDBB27-E53C-40AD-9072-700B15C4505B}" dt="2025-01-14T09:07:33.681" v="3778" actId="207"/>
        <pc:sldMkLst>
          <pc:docMk/>
          <pc:sldMk cId="3312621393" sldId="305"/>
        </pc:sldMkLst>
        <pc:spChg chg="add mod">
          <ac:chgData name="Shu Li Kuo" userId="2dcebe46b10e9f86" providerId="LiveId" clId="{89FDBB27-E53C-40AD-9072-700B15C4505B}" dt="2025-01-14T09:07:33.681" v="3778" actId="207"/>
          <ac:spMkLst>
            <pc:docMk/>
            <pc:sldMk cId="3312621393" sldId="305"/>
            <ac:spMk id="4" creationId="{6A250D8D-A3E9-44D3-787E-33A704776EED}"/>
          </ac:spMkLst>
        </pc:spChg>
        <pc:spChg chg="mod">
          <ac:chgData name="Shu Li Kuo" userId="2dcebe46b10e9f86" providerId="LiveId" clId="{89FDBB27-E53C-40AD-9072-700B15C4505B}" dt="2025-01-12T03:04:24.060" v="1375" actId="207"/>
          <ac:spMkLst>
            <pc:docMk/>
            <pc:sldMk cId="3312621393" sldId="305"/>
            <ac:spMk id="11" creationId="{FAC455F2-6611-E158-4A15-25C600528F60}"/>
          </ac:spMkLst>
        </pc:spChg>
        <pc:spChg chg="add mod">
          <ac:chgData name="Shu Li Kuo" userId="2dcebe46b10e9f86" providerId="LiveId" clId="{89FDBB27-E53C-40AD-9072-700B15C4505B}" dt="2025-01-12T03:04:24.060" v="1375" actId="207"/>
          <ac:spMkLst>
            <pc:docMk/>
            <pc:sldMk cId="3312621393" sldId="305"/>
            <ac:spMk id="12" creationId="{D0D766D5-4FC6-9295-A30F-099A8F0A70AA}"/>
          </ac:spMkLst>
        </pc:spChg>
        <pc:spChg chg="mod">
          <ac:chgData name="Shu Li Kuo" userId="2dcebe46b10e9f86" providerId="LiveId" clId="{89FDBB27-E53C-40AD-9072-700B15C4505B}" dt="2025-01-12T02:12:55.943" v="853" actId="20577"/>
          <ac:spMkLst>
            <pc:docMk/>
            <pc:sldMk cId="3312621393" sldId="305"/>
            <ac:spMk id="16" creationId="{F94D208B-ABEA-C7E2-180D-1DAA91935BD8}"/>
          </ac:spMkLst>
        </pc:spChg>
        <pc:graphicFrameChg chg="add del mod modGraphic">
          <ac:chgData name="Shu Li Kuo" userId="2dcebe46b10e9f86" providerId="LiveId" clId="{89FDBB27-E53C-40AD-9072-700B15C4505B}" dt="2025-01-12T03:06:08.389" v="1384" actId="14734"/>
          <ac:graphicFrameMkLst>
            <pc:docMk/>
            <pc:sldMk cId="3312621393" sldId="305"/>
            <ac:graphicFrameMk id="5" creationId="{D87784D2-1CF5-11C4-BC2F-3E2AD0FE0902}"/>
          </ac:graphicFrameMkLst>
        </pc:graphicFrameChg>
        <pc:graphicFrameChg chg="add mod modGraphic">
          <ac:chgData name="Shu Li Kuo" userId="2dcebe46b10e9f86" providerId="LiveId" clId="{89FDBB27-E53C-40AD-9072-700B15C4505B}" dt="2025-01-12T03:05:50.691" v="1382" actId="207"/>
          <ac:graphicFrameMkLst>
            <pc:docMk/>
            <pc:sldMk cId="3312621393" sldId="305"/>
            <ac:graphicFrameMk id="17" creationId="{DCD2DDBF-CEB6-C2B5-B3B5-4F740BBC4CC1}"/>
          </ac:graphicFrameMkLst>
        </pc:graphicFrameChg>
      </pc:sldChg>
      <pc:sldChg chg="addSp delSp modSp add mod ord">
        <pc:chgData name="Shu Li Kuo" userId="2dcebe46b10e9f86" providerId="LiveId" clId="{89FDBB27-E53C-40AD-9072-700B15C4505B}" dt="2025-01-12T03:21:01.316" v="1436" actId="14100"/>
        <pc:sldMkLst>
          <pc:docMk/>
          <pc:sldMk cId="174866419" sldId="306"/>
        </pc:sldMkLst>
        <pc:spChg chg="add mod">
          <ac:chgData name="Shu Li Kuo" userId="2dcebe46b10e9f86" providerId="LiveId" clId="{89FDBB27-E53C-40AD-9072-700B15C4505B}" dt="2025-01-12T03:20:04.102" v="1430" actId="1076"/>
          <ac:spMkLst>
            <pc:docMk/>
            <pc:sldMk cId="174866419" sldId="306"/>
            <ac:spMk id="4" creationId="{4909A2B6-804A-AEDC-77CC-670D00DB13F9}"/>
          </ac:spMkLst>
        </pc:spChg>
        <pc:spChg chg="mod">
          <ac:chgData name="Shu Li Kuo" userId="2dcebe46b10e9f86" providerId="LiveId" clId="{89FDBB27-E53C-40AD-9072-700B15C4505B}" dt="2025-01-12T02:40:48.137" v="1186" actId="207"/>
          <ac:spMkLst>
            <pc:docMk/>
            <pc:sldMk cId="174866419" sldId="306"/>
            <ac:spMk id="11" creationId="{3B546A24-3F20-DAA0-066F-08703987FF6C}"/>
          </ac:spMkLst>
        </pc:spChg>
        <pc:spChg chg="mod">
          <ac:chgData name="Shu Li Kuo" userId="2dcebe46b10e9f86" providerId="LiveId" clId="{89FDBB27-E53C-40AD-9072-700B15C4505B}" dt="2025-01-12T02:42:06.361" v="1212" actId="20577"/>
          <ac:spMkLst>
            <pc:docMk/>
            <pc:sldMk cId="174866419" sldId="306"/>
            <ac:spMk id="13" creationId="{A9176F46-8BCD-ED55-4900-BFAD6BD73C7B}"/>
          </ac:spMkLst>
        </pc:spChg>
        <pc:spChg chg="add del mod">
          <ac:chgData name="Shu Li Kuo" userId="2dcebe46b10e9f86" providerId="LiveId" clId="{89FDBB27-E53C-40AD-9072-700B15C4505B}" dt="2025-01-12T02:46:08.863" v="1255" actId="20577"/>
          <ac:spMkLst>
            <pc:docMk/>
            <pc:sldMk cId="174866419" sldId="306"/>
            <ac:spMk id="14" creationId="{B752114E-D338-ACBA-2A1C-0634EB702D6E}"/>
          </ac:spMkLst>
        </pc:spChg>
        <pc:spChg chg="mod">
          <ac:chgData name="Shu Li Kuo" userId="2dcebe46b10e9f86" providerId="LiveId" clId="{89FDBB27-E53C-40AD-9072-700B15C4505B}" dt="2025-01-12T02:42:38.900" v="1215" actId="207"/>
          <ac:spMkLst>
            <pc:docMk/>
            <pc:sldMk cId="174866419" sldId="306"/>
            <ac:spMk id="16" creationId="{CE4C3246-AE18-089D-F334-39956686CD9A}"/>
          </ac:spMkLst>
        </pc:spChg>
        <pc:spChg chg="mod">
          <ac:chgData name="Shu Li Kuo" userId="2dcebe46b10e9f86" providerId="LiveId" clId="{89FDBB27-E53C-40AD-9072-700B15C4505B}" dt="2025-01-12T02:47:50.525" v="1266" actId="14100"/>
          <ac:spMkLst>
            <pc:docMk/>
            <pc:sldMk cId="174866419" sldId="306"/>
            <ac:spMk id="19" creationId="{D98A5E47-FBA0-6F80-0CEF-E624D6389704}"/>
          </ac:spMkLst>
        </pc:spChg>
        <pc:picChg chg="add mod">
          <ac:chgData name="Shu Li Kuo" userId="2dcebe46b10e9f86" providerId="LiveId" clId="{89FDBB27-E53C-40AD-9072-700B15C4505B}" dt="2025-01-12T02:41:30.680" v="1194" actId="1076"/>
          <ac:picMkLst>
            <pc:docMk/>
            <pc:sldMk cId="174866419" sldId="306"/>
            <ac:picMk id="7" creationId="{33BEB1EC-A5DD-0744-973E-8DDF68438851}"/>
          </ac:picMkLst>
        </pc:picChg>
        <pc:picChg chg="add mod">
          <ac:chgData name="Shu Li Kuo" userId="2dcebe46b10e9f86" providerId="LiveId" clId="{89FDBB27-E53C-40AD-9072-700B15C4505B}" dt="2025-01-12T02:43:21.601" v="1220" actId="14100"/>
          <ac:picMkLst>
            <pc:docMk/>
            <pc:sldMk cId="174866419" sldId="306"/>
            <ac:picMk id="12" creationId="{42BDA865-AF47-EB4F-4305-B4A025D2D5BB}"/>
          </ac:picMkLst>
        </pc:picChg>
        <pc:picChg chg="add mod">
          <ac:chgData name="Shu Li Kuo" userId="2dcebe46b10e9f86" providerId="LiveId" clId="{89FDBB27-E53C-40AD-9072-700B15C4505B}" dt="2025-01-12T02:47:25.296" v="1262" actId="14100"/>
          <ac:picMkLst>
            <pc:docMk/>
            <pc:sldMk cId="174866419" sldId="306"/>
            <ac:picMk id="20" creationId="{C0475042-96DA-D839-7E7F-9F8A32C66187}"/>
          </ac:picMkLst>
        </pc:picChg>
      </pc:sldChg>
      <pc:sldChg chg="addSp delSp modSp add mod ord">
        <pc:chgData name="Shu Li Kuo" userId="2dcebe46b10e9f86" providerId="LiveId" clId="{89FDBB27-E53C-40AD-9072-700B15C4505B}" dt="2025-01-14T09:08:13.839" v="3788" actId="20577"/>
        <pc:sldMkLst>
          <pc:docMk/>
          <pc:sldMk cId="3685174344" sldId="307"/>
        </pc:sldMkLst>
        <pc:spChg chg="mod">
          <ac:chgData name="Shu Li Kuo" userId="2dcebe46b10e9f86" providerId="LiveId" clId="{89FDBB27-E53C-40AD-9072-700B15C4505B}" dt="2025-01-12T02:49:22.939" v="1297" actId="207"/>
          <ac:spMkLst>
            <pc:docMk/>
            <pc:sldMk cId="3685174344" sldId="307"/>
            <ac:spMk id="8" creationId="{4F38A13F-B85D-54B5-9036-8D32ED2E3A86}"/>
          </ac:spMkLst>
        </pc:spChg>
        <pc:spChg chg="mod">
          <ac:chgData name="Shu Li Kuo" userId="2dcebe46b10e9f86" providerId="LiveId" clId="{89FDBB27-E53C-40AD-9072-700B15C4505B}" dt="2025-01-12T03:17:34.076" v="1398" actId="1076"/>
          <ac:spMkLst>
            <pc:docMk/>
            <pc:sldMk cId="3685174344" sldId="307"/>
            <ac:spMk id="11" creationId="{F78675BD-0068-ED08-F9BB-BB9479A53494}"/>
          </ac:spMkLst>
        </pc:spChg>
        <pc:spChg chg="add mod">
          <ac:chgData name="Shu Li Kuo" userId="2dcebe46b10e9f86" providerId="LiveId" clId="{89FDBB27-E53C-40AD-9072-700B15C4505B}" dt="2025-01-14T09:08:13.839" v="3788" actId="20577"/>
          <ac:spMkLst>
            <pc:docMk/>
            <pc:sldMk cId="3685174344" sldId="307"/>
            <ac:spMk id="13" creationId="{7B1A7F34-6676-5866-E2C5-80CEA617A182}"/>
          </ac:spMkLst>
        </pc:spChg>
        <pc:picChg chg="add mod">
          <ac:chgData name="Shu Li Kuo" userId="2dcebe46b10e9f86" providerId="LiveId" clId="{89FDBB27-E53C-40AD-9072-700B15C4505B}" dt="2025-01-12T02:52:46.882" v="1340" actId="962"/>
          <ac:picMkLst>
            <pc:docMk/>
            <pc:sldMk cId="3685174344" sldId="307"/>
            <ac:picMk id="20" creationId="{6C6FFA1C-D284-CC55-146A-55E723854E74}"/>
          </ac:picMkLst>
        </pc:picChg>
      </pc:sldChg>
      <pc:sldChg chg="addSp delSp modSp new add del mod">
        <pc:chgData name="Shu Li Kuo" userId="2dcebe46b10e9f86" providerId="LiveId" clId="{89FDBB27-E53C-40AD-9072-700B15C4505B}" dt="2025-01-14T09:08:28.109" v="3794" actId="207"/>
        <pc:sldMkLst>
          <pc:docMk/>
          <pc:sldMk cId="198658838" sldId="308"/>
        </pc:sldMkLst>
        <pc:spChg chg="add mod">
          <ac:chgData name="Shu Li Kuo" userId="2dcebe46b10e9f86" providerId="LiveId" clId="{89FDBB27-E53C-40AD-9072-700B15C4505B}" dt="2025-01-14T09:08:28.109" v="3794" actId="207"/>
          <ac:spMkLst>
            <pc:docMk/>
            <pc:sldMk cId="198658838" sldId="308"/>
            <ac:spMk id="3" creationId="{B3EA50D1-43D0-9FDD-E7A2-A8EDA0A23CC2}"/>
          </ac:spMkLst>
        </pc:spChg>
        <pc:spChg chg="add mod">
          <ac:chgData name="Shu Li Kuo" userId="2dcebe46b10e9f86" providerId="LiveId" clId="{89FDBB27-E53C-40AD-9072-700B15C4505B}" dt="2025-01-12T03:18:36.465" v="1416" actId="1076"/>
          <ac:spMkLst>
            <pc:docMk/>
            <pc:sldMk cId="198658838" sldId="308"/>
            <ac:spMk id="9" creationId="{3CF6CCC1-475A-33BF-E445-D6AE26EAF65D}"/>
          </ac:spMkLst>
        </pc:spChg>
        <pc:spChg chg="add mod">
          <ac:chgData name="Shu Li Kuo" userId="2dcebe46b10e9f86" providerId="LiveId" clId="{89FDBB27-E53C-40AD-9072-700B15C4505B}" dt="2025-01-12T03:21:45.625" v="1440" actId="207"/>
          <ac:spMkLst>
            <pc:docMk/>
            <pc:sldMk cId="198658838" sldId="308"/>
            <ac:spMk id="10" creationId="{98116DCA-6973-8547-2610-601B0DE794A7}"/>
          </ac:spMkLst>
        </pc:spChg>
        <pc:spChg chg="add mod">
          <ac:chgData name="Shu Li Kuo" userId="2dcebe46b10e9f86" providerId="LiveId" clId="{89FDBB27-E53C-40AD-9072-700B15C4505B}" dt="2025-01-12T03:23:15.552" v="1494" actId="20577"/>
          <ac:spMkLst>
            <pc:docMk/>
            <pc:sldMk cId="198658838" sldId="308"/>
            <ac:spMk id="15" creationId="{B3E25F19-2581-AB9F-AE48-6FAD533ABE82}"/>
          </ac:spMkLst>
        </pc:spChg>
        <pc:spChg chg="add mod">
          <ac:chgData name="Shu Li Kuo" userId="2dcebe46b10e9f86" providerId="LiveId" clId="{89FDBB27-E53C-40AD-9072-700B15C4505B}" dt="2025-01-12T03:23:51.168" v="1497" actId="207"/>
          <ac:spMkLst>
            <pc:docMk/>
            <pc:sldMk cId="198658838" sldId="308"/>
            <ac:spMk id="16" creationId="{381F8606-80D8-F554-827D-6A2035A3CAB5}"/>
          </ac:spMkLst>
        </pc:spChg>
      </pc:sldChg>
      <pc:sldChg chg="addSp delSp modSp mod">
        <pc:chgData name="Shu Li Kuo" userId="2dcebe46b10e9f86" providerId="LiveId" clId="{89FDBB27-E53C-40AD-9072-700B15C4505B}" dt="2025-01-14T10:23:32.960" v="4938" actId="20577"/>
        <pc:sldMkLst>
          <pc:docMk/>
          <pc:sldMk cId="3683967455" sldId="309"/>
        </pc:sldMkLst>
        <pc:spChg chg="add del mod">
          <ac:chgData name="Shu Li Kuo" userId="2dcebe46b10e9f86" providerId="LiveId" clId="{89FDBB27-E53C-40AD-9072-700B15C4505B}" dt="2025-01-14T09:58:51.071" v="4750" actId="478"/>
          <ac:spMkLst>
            <pc:docMk/>
            <pc:sldMk cId="3683967455" sldId="309"/>
            <ac:spMk id="2" creationId="{10AC2569-63F2-5C5A-BC3B-5822BEE6F958}"/>
          </ac:spMkLst>
        </pc:spChg>
        <pc:spChg chg="mod">
          <ac:chgData name="Shu Li Kuo" userId="2dcebe46b10e9f86" providerId="LiveId" clId="{89FDBB27-E53C-40AD-9072-700B15C4505B}" dt="2025-01-14T08:54:05.839" v="3608" actId="20577"/>
          <ac:spMkLst>
            <pc:docMk/>
            <pc:sldMk cId="3683967455" sldId="309"/>
            <ac:spMk id="3" creationId="{5FB2BC17-AB86-5E31-A2DF-EE3D568B69CF}"/>
          </ac:spMkLst>
        </pc:spChg>
        <pc:spChg chg="add mod">
          <ac:chgData name="Shu Li Kuo" userId="2dcebe46b10e9f86" providerId="LiveId" clId="{89FDBB27-E53C-40AD-9072-700B15C4505B}" dt="2025-01-14T07:52:00.143" v="2590"/>
          <ac:spMkLst>
            <pc:docMk/>
            <pc:sldMk cId="3683967455" sldId="309"/>
            <ac:spMk id="4" creationId="{ECB8A1FD-0589-29D1-6BE6-9B090CD5D1BE}"/>
          </ac:spMkLst>
        </pc:spChg>
        <pc:spChg chg="add del mod">
          <ac:chgData name="Shu Li Kuo" userId="2dcebe46b10e9f86" providerId="LiveId" clId="{89FDBB27-E53C-40AD-9072-700B15C4505B}" dt="2025-01-14T08:52:34.065" v="3590"/>
          <ac:spMkLst>
            <pc:docMk/>
            <pc:sldMk cId="3683967455" sldId="309"/>
            <ac:spMk id="5" creationId="{D1CCDCC5-AF67-8240-9CB3-159D31D1B6E8}"/>
          </ac:spMkLst>
        </pc:spChg>
        <pc:spChg chg="add del">
          <ac:chgData name="Shu Li Kuo" userId="2dcebe46b10e9f86" providerId="LiveId" clId="{89FDBB27-E53C-40AD-9072-700B15C4505B}" dt="2025-01-14T09:45:32.734" v="4196" actId="22"/>
          <ac:spMkLst>
            <pc:docMk/>
            <pc:sldMk cId="3683967455" sldId="309"/>
            <ac:spMk id="6" creationId="{555DB1A8-6B8D-3DB3-ED9B-FC96810E69DC}"/>
          </ac:spMkLst>
        </pc:spChg>
        <pc:spChg chg="mod">
          <ac:chgData name="Shu Li Kuo" userId="2dcebe46b10e9f86" providerId="LiveId" clId="{89FDBB27-E53C-40AD-9072-700B15C4505B}" dt="2025-01-14T09:54:29.024" v="4561" actId="1076"/>
          <ac:spMkLst>
            <pc:docMk/>
            <pc:sldMk cId="3683967455" sldId="309"/>
            <ac:spMk id="9" creationId="{6288D5DC-F03C-94E5-B323-4A48BDDAD350}"/>
          </ac:spMkLst>
        </pc:spChg>
        <pc:graphicFrameChg chg="add mod modGraphic">
          <ac:chgData name="Shu Li Kuo" userId="2dcebe46b10e9f86" providerId="LiveId" clId="{89FDBB27-E53C-40AD-9072-700B15C4505B}" dt="2025-01-14T10:23:32.960" v="4938" actId="20577"/>
          <ac:graphicFrameMkLst>
            <pc:docMk/>
            <pc:sldMk cId="3683967455" sldId="309"/>
            <ac:graphicFrameMk id="4" creationId="{456A920F-C176-F90F-74D6-CAB315CAE641}"/>
          </ac:graphicFrameMkLst>
        </pc:graphicFrameChg>
      </pc:sldChg>
      <pc:sldChg chg="addSp modSp add mod ord">
        <pc:chgData name="Shu Li Kuo" userId="2dcebe46b10e9f86" providerId="LiveId" clId="{89FDBB27-E53C-40AD-9072-700B15C4505B}" dt="2025-01-14T08:54:29.882" v="3611"/>
        <pc:sldMkLst>
          <pc:docMk/>
          <pc:sldMk cId="4275109040" sldId="310"/>
        </pc:sldMkLst>
        <pc:spChg chg="mod">
          <ac:chgData name="Shu Li Kuo" userId="2dcebe46b10e9f86" providerId="LiveId" clId="{89FDBB27-E53C-40AD-9072-700B15C4505B}" dt="2025-01-14T08:54:29.882" v="3611"/>
          <ac:spMkLst>
            <pc:docMk/>
            <pc:sldMk cId="4275109040" sldId="310"/>
            <ac:spMk id="3" creationId="{C1B5BE11-A05A-776C-8BE0-253FFA04DA9B}"/>
          </ac:spMkLst>
        </pc:spChg>
        <pc:spChg chg="add mod">
          <ac:chgData name="Shu Li Kuo" userId="2dcebe46b10e9f86" providerId="LiveId" clId="{89FDBB27-E53C-40AD-9072-700B15C4505B}" dt="2025-01-12T23:28:32.824" v="1766" actId="207"/>
          <ac:spMkLst>
            <pc:docMk/>
            <pc:sldMk cId="4275109040" sldId="310"/>
            <ac:spMk id="4" creationId="{5F6884A3-4C72-5203-3259-CC6F2CBBB354}"/>
          </ac:spMkLst>
        </pc:spChg>
        <pc:spChg chg="mod">
          <ac:chgData name="Shu Li Kuo" userId="2dcebe46b10e9f86" providerId="LiveId" clId="{89FDBB27-E53C-40AD-9072-700B15C4505B}" dt="2025-01-12T23:25:45.080" v="1733" actId="1076"/>
          <ac:spMkLst>
            <pc:docMk/>
            <pc:sldMk cId="4275109040" sldId="310"/>
            <ac:spMk id="9" creationId="{C6682794-9224-C15C-DEB0-82C1370DA6EE}"/>
          </ac:spMkLst>
        </pc:spChg>
      </pc:sldChg>
      <pc:sldChg chg="addSp delSp modSp add mod">
        <pc:chgData name="Shu Li Kuo" userId="2dcebe46b10e9f86" providerId="LiveId" clId="{89FDBB27-E53C-40AD-9072-700B15C4505B}" dt="2025-01-14T08:54:22.140" v="3610" actId="20577"/>
        <pc:sldMkLst>
          <pc:docMk/>
          <pc:sldMk cId="4269552251" sldId="311"/>
        </pc:sldMkLst>
        <pc:spChg chg="mod">
          <ac:chgData name="Shu Li Kuo" userId="2dcebe46b10e9f86" providerId="LiveId" clId="{89FDBB27-E53C-40AD-9072-700B15C4505B}" dt="2025-01-14T08:54:22.140" v="3610" actId="20577"/>
          <ac:spMkLst>
            <pc:docMk/>
            <pc:sldMk cId="4269552251" sldId="311"/>
            <ac:spMk id="3" creationId="{17DBAEE9-1670-609B-A213-526646B5B584}"/>
          </ac:spMkLst>
        </pc:spChg>
        <pc:spChg chg="add mod">
          <ac:chgData name="Shu Li Kuo" userId="2dcebe46b10e9f86" providerId="LiveId" clId="{89FDBB27-E53C-40AD-9072-700B15C4505B}" dt="2025-01-14T08:21:35.806" v="3050" actId="255"/>
          <ac:spMkLst>
            <pc:docMk/>
            <pc:sldMk cId="4269552251" sldId="311"/>
            <ac:spMk id="4" creationId="{033D8093-31D8-0660-EDBD-9EBCE4125F5F}"/>
          </ac:spMkLst>
        </pc:spChg>
        <pc:spChg chg="add mod">
          <ac:chgData name="Shu Li Kuo" userId="2dcebe46b10e9f86" providerId="LiveId" clId="{89FDBB27-E53C-40AD-9072-700B15C4505B}" dt="2025-01-14T08:23:52.338" v="3190" actId="20577"/>
          <ac:spMkLst>
            <pc:docMk/>
            <pc:sldMk cId="4269552251" sldId="311"/>
            <ac:spMk id="5" creationId="{65865B4F-D343-9C4B-F74F-A5242D2D2760}"/>
          </ac:spMkLst>
        </pc:spChg>
        <pc:spChg chg="mod">
          <ac:chgData name="Shu Li Kuo" userId="2dcebe46b10e9f86" providerId="LiveId" clId="{89FDBB27-E53C-40AD-9072-700B15C4505B}" dt="2025-01-12T23:34:41.805" v="1824" actId="1076"/>
          <ac:spMkLst>
            <pc:docMk/>
            <pc:sldMk cId="4269552251" sldId="311"/>
            <ac:spMk id="9" creationId="{A72C6D02-3042-BCFC-CAC5-AFFF56C5C504}"/>
          </ac:spMkLst>
        </pc:spChg>
      </pc:sldChg>
      <pc:sldChg chg="addSp delSp modSp new mod">
        <pc:chgData name="Shu Li Kuo" userId="2dcebe46b10e9f86" providerId="LiveId" clId="{89FDBB27-E53C-40AD-9072-700B15C4505B}" dt="2025-01-14T09:06:51.423" v="3766" actId="207"/>
        <pc:sldMkLst>
          <pc:docMk/>
          <pc:sldMk cId="2872840501" sldId="312"/>
        </pc:sldMkLst>
        <pc:spChg chg="del mod">
          <ac:chgData name="Shu Li Kuo" userId="2dcebe46b10e9f86" providerId="LiveId" clId="{89FDBB27-E53C-40AD-9072-700B15C4505B}" dt="2025-01-13T01:42:02.901" v="2478" actId="478"/>
          <ac:spMkLst>
            <pc:docMk/>
            <pc:sldMk cId="2872840501" sldId="312"/>
            <ac:spMk id="2" creationId="{DEAF267B-0E1E-CDED-3D23-8F05D75688B9}"/>
          </ac:spMkLst>
        </pc:spChg>
        <pc:spChg chg="mod">
          <ac:chgData name="Shu Li Kuo" userId="2dcebe46b10e9f86" providerId="LiveId" clId="{89FDBB27-E53C-40AD-9072-700B15C4505B}" dt="2025-01-14T09:06:51.423" v="3766" actId="207"/>
          <ac:spMkLst>
            <pc:docMk/>
            <pc:sldMk cId="2872840501" sldId="312"/>
            <ac:spMk id="3" creationId="{837066CC-575E-BC5A-F3B8-8A70B63168A5}"/>
          </ac:spMkLst>
        </pc:spChg>
        <pc:spChg chg="add mod">
          <ac:chgData name="Shu Li Kuo" userId="2dcebe46b10e9f86" providerId="LiveId" clId="{89FDBB27-E53C-40AD-9072-700B15C4505B}" dt="2025-01-14T08:45:33.246" v="3577" actId="255"/>
          <ac:spMkLst>
            <pc:docMk/>
            <pc:sldMk cId="2872840501" sldId="312"/>
            <ac:spMk id="4" creationId="{21FE6CB8-D79B-619B-AA34-16780DD66C26}"/>
          </ac:spMkLst>
        </pc:spChg>
        <pc:spChg chg="add mod">
          <ac:chgData name="Shu Li Kuo" userId="2dcebe46b10e9f86" providerId="LiveId" clId="{89FDBB27-E53C-40AD-9072-700B15C4505B}" dt="2025-01-13T01:49:28.454" v="2547" actId="1076"/>
          <ac:spMkLst>
            <pc:docMk/>
            <pc:sldMk cId="2872840501" sldId="312"/>
            <ac:spMk id="5" creationId="{1EEF739E-DBF6-C0C9-8661-1C8949D66D83}"/>
          </ac:spMkLst>
        </pc:spChg>
        <pc:spChg chg="add mod">
          <ac:chgData name="Shu Li Kuo" userId="2dcebe46b10e9f86" providerId="LiveId" clId="{89FDBB27-E53C-40AD-9072-700B15C4505B}" dt="2025-01-14T08:45:43.067" v="3578" actId="1076"/>
          <ac:spMkLst>
            <pc:docMk/>
            <pc:sldMk cId="2872840501" sldId="312"/>
            <ac:spMk id="6" creationId="{30CFF512-8E05-8C15-76BD-36CB9CB1282B}"/>
          </ac:spMkLst>
        </pc:spChg>
        <pc:picChg chg="add del mod">
          <ac:chgData name="Shu Li Kuo" userId="2dcebe46b10e9f86" providerId="LiveId" clId="{89FDBB27-E53C-40AD-9072-700B15C4505B}" dt="2025-01-13T01:47:06.683" v="2486" actId="478"/>
          <ac:picMkLst>
            <pc:docMk/>
            <pc:sldMk cId="2872840501" sldId="312"/>
            <ac:picMk id="4" creationId="{706D7F15-9562-F3D9-B708-6643DCD635B6}"/>
          </ac:picMkLst>
        </pc:picChg>
      </pc:sldChg>
      <pc:sldChg chg="addSp modSp add mod ord">
        <pc:chgData name="Shu Li Kuo" userId="2dcebe46b10e9f86" providerId="LiveId" clId="{89FDBB27-E53C-40AD-9072-700B15C4505B}" dt="2025-01-14T08:55:00.022" v="3614" actId="207"/>
        <pc:sldMkLst>
          <pc:docMk/>
          <pc:sldMk cId="2485577110" sldId="313"/>
        </pc:sldMkLst>
        <pc:spChg chg="mod">
          <ac:chgData name="Shu Li Kuo" userId="2dcebe46b10e9f86" providerId="LiveId" clId="{89FDBB27-E53C-40AD-9072-700B15C4505B}" dt="2025-01-14T08:55:00.022" v="3614" actId="207"/>
          <ac:spMkLst>
            <pc:docMk/>
            <pc:sldMk cId="2485577110" sldId="313"/>
            <ac:spMk id="3" creationId="{0BB3D9E6-7432-FC3B-7A0D-EB3FCB678673}"/>
          </ac:spMkLst>
        </pc:spChg>
        <pc:spChg chg="mod">
          <ac:chgData name="Shu Li Kuo" userId="2dcebe46b10e9f86" providerId="LiveId" clId="{89FDBB27-E53C-40AD-9072-700B15C4505B}" dt="2025-01-12T23:35:10.544" v="1833" actId="1076"/>
          <ac:spMkLst>
            <pc:docMk/>
            <pc:sldMk cId="2485577110" sldId="313"/>
            <ac:spMk id="4" creationId="{0FE37EB1-4CDD-14B7-52E3-9F499A752C61}"/>
          </ac:spMkLst>
        </pc:spChg>
        <pc:spChg chg="mod">
          <ac:chgData name="Shu Li Kuo" userId="2dcebe46b10e9f86" providerId="LiveId" clId="{89FDBB27-E53C-40AD-9072-700B15C4505B}" dt="2025-01-14T07:52:11.141" v="2591" actId="1076"/>
          <ac:spMkLst>
            <pc:docMk/>
            <pc:sldMk cId="2485577110" sldId="313"/>
            <ac:spMk id="9" creationId="{BD7685D6-F2F7-4F70-A64D-8FFE643748A4}"/>
          </ac:spMkLst>
        </pc:spChg>
      </pc:sldChg>
      <pc:sldChg chg="delSp modSp add mod">
        <pc:chgData name="Shu Li Kuo" userId="2dcebe46b10e9f86" providerId="LiveId" clId="{89FDBB27-E53C-40AD-9072-700B15C4505B}" dt="2025-01-14T08:56:18.391" v="3632" actId="14100"/>
        <pc:sldMkLst>
          <pc:docMk/>
          <pc:sldMk cId="998090761" sldId="314"/>
        </pc:sldMkLst>
        <pc:spChg chg="mod">
          <ac:chgData name="Shu Li Kuo" userId="2dcebe46b10e9f86" providerId="LiveId" clId="{89FDBB27-E53C-40AD-9072-700B15C4505B}" dt="2025-01-14T08:56:18.391" v="3632" actId="14100"/>
          <ac:spMkLst>
            <pc:docMk/>
            <pc:sldMk cId="998090761" sldId="314"/>
            <ac:spMk id="3" creationId="{9D18A65D-223F-BBEA-B7F6-3BDE7DB46779}"/>
          </ac:spMkLst>
        </pc:spChg>
        <pc:spChg chg="mod">
          <ac:chgData name="Shu Li Kuo" userId="2dcebe46b10e9f86" providerId="LiveId" clId="{89FDBB27-E53C-40AD-9072-700B15C4505B}" dt="2025-01-12T23:37:36.722" v="1928" actId="207"/>
          <ac:spMkLst>
            <pc:docMk/>
            <pc:sldMk cId="998090761" sldId="314"/>
            <ac:spMk id="4" creationId="{C6698A99-9475-FDFF-07B4-157D6E5BF4BD}"/>
          </ac:spMkLst>
        </pc:spChg>
        <pc:spChg chg="mod">
          <ac:chgData name="Shu Li Kuo" userId="2dcebe46b10e9f86" providerId="LiveId" clId="{89FDBB27-E53C-40AD-9072-700B15C4505B}" dt="2025-01-14T08:55:31.147" v="3617" actId="14100"/>
          <ac:spMkLst>
            <pc:docMk/>
            <pc:sldMk cId="998090761" sldId="314"/>
            <ac:spMk id="9" creationId="{B43AF875-AC3D-401C-3E9F-A787B7DC1998}"/>
          </ac:spMkLst>
        </pc:spChg>
      </pc:sldChg>
      <pc:sldChg chg="delSp modSp add del mod">
        <pc:chgData name="Shu Li Kuo" userId="2dcebe46b10e9f86" providerId="LiveId" clId="{89FDBB27-E53C-40AD-9072-700B15C4505B}" dt="2025-01-12T23:44:35.943" v="2073" actId="2696"/>
        <pc:sldMkLst>
          <pc:docMk/>
          <pc:sldMk cId="1464103655" sldId="315"/>
        </pc:sldMkLst>
      </pc:sldChg>
      <pc:sldChg chg="modSp add mod">
        <pc:chgData name="Shu Li Kuo" userId="2dcebe46b10e9f86" providerId="LiveId" clId="{89FDBB27-E53C-40AD-9072-700B15C4505B}" dt="2025-01-14T08:56:51.739" v="3639" actId="20577"/>
        <pc:sldMkLst>
          <pc:docMk/>
          <pc:sldMk cId="801069496" sldId="316"/>
        </pc:sldMkLst>
        <pc:spChg chg="mod">
          <ac:chgData name="Shu Li Kuo" userId="2dcebe46b10e9f86" providerId="LiveId" clId="{89FDBB27-E53C-40AD-9072-700B15C4505B}" dt="2025-01-14T08:56:51.739" v="3639" actId="20577"/>
          <ac:spMkLst>
            <pc:docMk/>
            <pc:sldMk cId="801069496" sldId="316"/>
            <ac:spMk id="3" creationId="{EE4C390D-AEB6-70AB-AE05-39CE9A5C453A}"/>
          </ac:spMkLst>
        </pc:spChg>
        <pc:spChg chg="mod">
          <ac:chgData name="Shu Li Kuo" userId="2dcebe46b10e9f86" providerId="LiveId" clId="{89FDBB27-E53C-40AD-9072-700B15C4505B}" dt="2025-01-12T23:39:46.402" v="1995" actId="207"/>
          <ac:spMkLst>
            <pc:docMk/>
            <pc:sldMk cId="801069496" sldId="316"/>
            <ac:spMk id="4" creationId="{A4BB3402-FA81-28CB-6CEB-5A595953EBDD}"/>
          </ac:spMkLst>
        </pc:spChg>
        <pc:spChg chg="mod">
          <ac:chgData name="Shu Li Kuo" userId="2dcebe46b10e9f86" providerId="LiveId" clId="{89FDBB27-E53C-40AD-9072-700B15C4505B}" dt="2025-01-14T08:56:26.829" v="3633" actId="14100"/>
          <ac:spMkLst>
            <pc:docMk/>
            <pc:sldMk cId="801069496" sldId="316"/>
            <ac:spMk id="9" creationId="{7C67FEBE-70F1-F4C5-CE8D-75FECAB10E56}"/>
          </ac:spMkLst>
        </pc:spChg>
      </pc:sldChg>
      <pc:sldChg chg="modSp add mod">
        <pc:chgData name="Shu Li Kuo" userId="2dcebe46b10e9f86" providerId="LiveId" clId="{89FDBB27-E53C-40AD-9072-700B15C4505B}" dt="2025-01-14T08:57:31.045" v="3646" actId="207"/>
        <pc:sldMkLst>
          <pc:docMk/>
          <pc:sldMk cId="4063466146" sldId="317"/>
        </pc:sldMkLst>
        <pc:spChg chg="mod">
          <ac:chgData name="Shu Li Kuo" userId="2dcebe46b10e9f86" providerId="LiveId" clId="{89FDBB27-E53C-40AD-9072-700B15C4505B}" dt="2025-01-14T08:57:31.045" v="3646" actId="207"/>
          <ac:spMkLst>
            <pc:docMk/>
            <pc:sldMk cId="4063466146" sldId="317"/>
            <ac:spMk id="3" creationId="{50E6E3F4-9F03-A692-DF42-FB9AAB38D23A}"/>
          </ac:spMkLst>
        </pc:spChg>
        <pc:spChg chg="mod">
          <ac:chgData name="Shu Li Kuo" userId="2dcebe46b10e9f86" providerId="LiveId" clId="{89FDBB27-E53C-40AD-9072-700B15C4505B}" dt="2025-01-12T23:41:06.733" v="2032" actId="207"/>
          <ac:spMkLst>
            <pc:docMk/>
            <pc:sldMk cId="4063466146" sldId="317"/>
            <ac:spMk id="4" creationId="{4DFB075C-5778-F832-3E18-3E725B384357}"/>
          </ac:spMkLst>
        </pc:spChg>
        <pc:spChg chg="mod">
          <ac:chgData name="Shu Li Kuo" userId="2dcebe46b10e9f86" providerId="LiveId" clId="{89FDBB27-E53C-40AD-9072-700B15C4505B}" dt="2025-01-14T08:57:15.702" v="3640" actId="14100"/>
          <ac:spMkLst>
            <pc:docMk/>
            <pc:sldMk cId="4063466146" sldId="317"/>
            <ac:spMk id="9" creationId="{E96CA6C8-8F63-2E2D-474C-157C4DACB5FD}"/>
          </ac:spMkLst>
        </pc:spChg>
      </pc:sldChg>
      <pc:sldChg chg="modSp add mod">
        <pc:chgData name="Shu Li Kuo" userId="2dcebe46b10e9f86" providerId="LiveId" clId="{89FDBB27-E53C-40AD-9072-700B15C4505B}" dt="2025-01-14T08:58:22.031" v="3663" actId="20577"/>
        <pc:sldMkLst>
          <pc:docMk/>
          <pc:sldMk cId="2006205142" sldId="318"/>
        </pc:sldMkLst>
        <pc:spChg chg="mod">
          <ac:chgData name="Shu Li Kuo" userId="2dcebe46b10e9f86" providerId="LiveId" clId="{89FDBB27-E53C-40AD-9072-700B15C4505B}" dt="2025-01-14T08:58:22.031" v="3663" actId="20577"/>
          <ac:spMkLst>
            <pc:docMk/>
            <pc:sldMk cId="2006205142" sldId="318"/>
            <ac:spMk id="3" creationId="{0656E60A-299C-1885-E634-E07E2C1CBBE9}"/>
          </ac:spMkLst>
        </pc:spChg>
        <pc:spChg chg="mod">
          <ac:chgData name="Shu Li Kuo" userId="2dcebe46b10e9f86" providerId="LiveId" clId="{89FDBB27-E53C-40AD-9072-700B15C4505B}" dt="2025-01-12T23:42:18.412" v="2063" actId="207"/>
          <ac:spMkLst>
            <pc:docMk/>
            <pc:sldMk cId="2006205142" sldId="318"/>
            <ac:spMk id="4" creationId="{1701F0F7-EAE6-16EE-4798-95B98E23503C}"/>
          </ac:spMkLst>
        </pc:spChg>
        <pc:spChg chg="mod">
          <ac:chgData name="Shu Li Kuo" userId="2dcebe46b10e9f86" providerId="LiveId" clId="{89FDBB27-E53C-40AD-9072-700B15C4505B}" dt="2025-01-14T08:57:55.273" v="3647" actId="14100"/>
          <ac:spMkLst>
            <pc:docMk/>
            <pc:sldMk cId="2006205142" sldId="318"/>
            <ac:spMk id="9" creationId="{994120DF-1AA0-5786-A19F-BBB900D543C3}"/>
          </ac:spMkLst>
        </pc:spChg>
      </pc:sldChg>
      <pc:sldChg chg="addSp delSp modSp add mod">
        <pc:chgData name="Shu Li Kuo" userId="2dcebe46b10e9f86" providerId="LiveId" clId="{89FDBB27-E53C-40AD-9072-700B15C4505B}" dt="2025-01-14T08:59:03.115" v="3680" actId="207"/>
        <pc:sldMkLst>
          <pc:docMk/>
          <pc:sldMk cId="3162191061" sldId="319"/>
        </pc:sldMkLst>
        <pc:spChg chg="del mod">
          <ac:chgData name="Shu Li Kuo" userId="2dcebe46b10e9f86" providerId="LiveId" clId="{89FDBB27-E53C-40AD-9072-700B15C4505B}" dt="2025-01-13T00:09:42.369" v="2130" actId="478"/>
          <ac:spMkLst>
            <pc:docMk/>
            <pc:sldMk cId="3162191061" sldId="319"/>
            <ac:spMk id="2" creationId="{A3556F4A-A765-5CB4-9273-A8313223E0BB}"/>
          </ac:spMkLst>
        </pc:spChg>
        <pc:spChg chg="mod">
          <ac:chgData name="Shu Li Kuo" userId="2dcebe46b10e9f86" providerId="LiveId" clId="{89FDBB27-E53C-40AD-9072-700B15C4505B}" dt="2025-01-14T08:59:03.115" v="3680" actId="207"/>
          <ac:spMkLst>
            <pc:docMk/>
            <pc:sldMk cId="3162191061" sldId="319"/>
            <ac:spMk id="3" creationId="{8BDC7365-A78E-00F5-0524-D58E9E469158}"/>
          </ac:spMkLst>
        </pc:spChg>
        <pc:spChg chg="mod">
          <ac:chgData name="Shu Li Kuo" userId="2dcebe46b10e9f86" providerId="LiveId" clId="{89FDBB27-E53C-40AD-9072-700B15C4505B}" dt="2025-01-13T00:12:04.194" v="2139" actId="207"/>
          <ac:spMkLst>
            <pc:docMk/>
            <pc:sldMk cId="3162191061" sldId="319"/>
            <ac:spMk id="4" creationId="{85C37C84-8745-AF85-5CD8-0137D65DBD2E}"/>
          </ac:spMkLst>
        </pc:spChg>
        <pc:spChg chg="mod">
          <ac:chgData name="Shu Li Kuo" userId="2dcebe46b10e9f86" providerId="LiveId" clId="{89FDBB27-E53C-40AD-9072-700B15C4505B}" dt="2025-01-14T08:58:40.710" v="3664" actId="14100"/>
          <ac:spMkLst>
            <pc:docMk/>
            <pc:sldMk cId="3162191061" sldId="319"/>
            <ac:spMk id="9" creationId="{9421073B-E278-7BDD-768F-2860B5CB81BD}"/>
          </ac:spMkLst>
        </pc:spChg>
        <pc:picChg chg="add mod">
          <ac:chgData name="Shu Li Kuo" userId="2dcebe46b10e9f86" providerId="LiveId" clId="{89FDBB27-E53C-40AD-9072-700B15C4505B}" dt="2025-01-13T00:12:28.525" v="2143" actId="962"/>
          <ac:picMkLst>
            <pc:docMk/>
            <pc:sldMk cId="3162191061" sldId="319"/>
            <ac:picMk id="6" creationId="{30E3EB8A-507B-B64B-0B94-F41934D000ED}"/>
          </ac:picMkLst>
        </pc:picChg>
      </pc:sldChg>
      <pc:sldChg chg="addSp delSp modSp add mod">
        <pc:chgData name="Shu Li Kuo" userId="2dcebe46b10e9f86" providerId="LiveId" clId="{89FDBB27-E53C-40AD-9072-700B15C4505B}" dt="2025-01-14T08:59:25.268" v="3686" actId="207"/>
        <pc:sldMkLst>
          <pc:docMk/>
          <pc:sldMk cId="1647897147" sldId="320"/>
        </pc:sldMkLst>
        <pc:spChg chg="mod">
          <ac:chgData name="Shu Li Kuo" userId="2dcebe46b10e9f86" providerId="LiveId" clId="{89FDBB27-E53C-40AD-9072-700B15C4505B}" dt="2025-01-14T08:59:25.268" v="3686" actId="207"/>
          <ac:spMkLst>
            <pc:docMk/>
            <pc:sldMk cId="1647897147" sldId="320"/>
            <ac:spMk id="3" creationId="{994E4983-9C9E-75CF-AB9A-916EAB2C1FE5}"/>
          </ac:spMkLst>
        </pc:spChg>
        <pc:spChg chg="mod">
          <ac:chgData name="Shu Li Kuo" userId="2dcebe46b10e9f86" providerId="LiveId" clId="{89FDBB27-E53C-40AD-9072-700B15C4505B}" dt="2025-01-13T00:16:09.951" v="2157" actId="20577"/>
          <ac:spMkLst>
            <pc:docMk/>
            <pc:sldMk cId="1647897147" sldId="320"/>
            <ac:spMk id="4" creationId="{8C2D16A7-2A2D-27A8-C6F7-3DA9A53FD77A}"/>
          </ac:spMkLst>
        </pc:spChg>
        <pc:spChg chg="del">
          <ac:chgData name="Shu Li Kuo" userId="2dcebe46b10e9f86" providerId="LiveId" clId="{89FDBB27-E53C-40AD-9072-700B15C4505B}" dt="2025-01-13T00:12:45.348" v="2145" actId="478"/>
          <ac:spMkLst>
            <pc:docMk/>
            <pc:sldMk cId="1647897147" sldId="320"/>
            <ac:spMk id="9" creationId="{9116A256-D403-EC5D-66C3-B791101E8056}"/>
          </ac:spMkLst>
        </pc:spChg>
        <pc:picChg chg="add mod">
          <ac:chgData name="Shu Li Kuo" userId="2dcebe46b10e9f86" providerId="LiveId" clId="{89FDBB27-E53C-40AD-9072-700B15C4505B}" dt="2025-01-13T00:15:31.021" v="2153" actId="962"/>
          <ac:picMkLst>
            <pc:docMk/>
            <pc:sldMk cId="1647897147" sldId="320"/>
            <ac:picMk id="5" creationId="{0B586D81-A235-34CC-F3DD-9DAA90E20831}"/>
          </ac:picMkLst>
        </pc:picChg>
        <pc:picChg chg="del">
          <ac:chgData name="Shu Li Kuo" userId="2dcebe46b10e9f86" providerId="LiveId" clId="{89FDBB27-E53C-40AD-9072-700B15C4505B}" dt="2025-01-13T00:13:01.206" v="2147" actId="478"/>
          <ac:picMkLst>
            <pc:docMk/>
            <pc:sldMk cId="1647897147" sldId="320"/>
            <ac:picMk id="6" creationId="{2BEB8127-9ADC-8F20-0751-E3904E2497D1}"/>
          </ac:picMkLst>
        </pc:picChg>
      </pc:sldChg>
      <pc:sldChg chg="addSp delSp modSp add mod">
        <pc:chgData name="Shu Li Kuo" userId="2dcebe46b10e9f86" providerId="LiveId" clId="{89FDBB27-E53C-40AD-9072-700B15C4505B}" dt="2025-01-14T08:59:33.850" v="3687" actId="478"/>
        <pc:sldMkLst>
          <pc:docMk/>
          <pc:sldMk cId="1094937017" sldId="321"/>
        </pc:sldMkLst>
        <pc:spChg chg="del">
          <ac:chgData name="Shu Li Kuo" userId="2dcebe46b10e9f86" providerId="LiveId" clId="{89FDBB27-E53C-40AD-9072-700B15C4505B}" dt="2025-01-14T08:59:33.850" v="3687" actId="478"/>
          <ac:spMkLst>
            <pc:docMk/>
            <pc:sldMk cId="1094937017" sldId="321"/>
            <ac:spMk id="3" creationId="{BE715FBF-6627-87B6-3B11-A1C9DF38E5EF}"/>
          </ac:spMkLst>
        </pc:spChg>
        <pc:spChg chg="mod">
          <ac:chgData name="Shu Li Kuo" userId="2dcebe46b10e9f86" providerId="LiveId" clId="{89FDBB27-E53C-40AD-9072-700B15C4505B}" dt="2025-01-13T00:16:57.972" v="2185" actId="20577"/>
          <ac:spMkLst>
            <pc:docMk/>
            <pc:sldMk cId="1094937017" sldId="321"/>
            <ac:spMk id="4" creationId="{8E0C29AC-B684-B60A-E0E1-4C0A77B96826}"/>
          </ac:spMkLst>
        </pc:spChg>
        <pc:picChg chg="del">
          <ac:chgData name="Shu Li Kuo" userId="2dcebe46b10e9f86" providerId="LiveId" clId="{89FDBB27-E53C-40AD-9072-700B15C4505B}" dt="2025-01-13T00:17:01.143" v="2186" actId="478"/>
          <ac:picMkLst>
            <pc:docMk/>
            <pc:sldMk cId="1094937017" sldId="321"/>
            <ac:picMk id="5" creationId="{B570C8EB-6872-8EC6-EA46-07AE826C9008}"/>
          </ac:picMkLst>
        </pc:picChg>
        <pc:picChg chg="add mod">
          <ac:chgData name="Shu Li Kuo" userId="2dcebe46b10e9f86" providerId="LiveId" clId="{89FDBB27-E53C-40AD-9072-700B15C4505B}" dt="2025-01-13T00:17:12.783" v="2189" actId="962"/>
          <ac:picMkLst>
            <pc:docMk/>
            <pc:sldMk cId="1094937017" sldId="321"/>
            <ac:picMk id="6" creationId="{7D579D21-43E6-D9F0-2303-2B95621A1270}"/>
          </ac:picMkLst>
        </pc:picChg>
      </pc:sldChg>
      <pc:sldChg chg="addSp delSp modSp add mod">
        <pc:chgData name="Shu Li Kuo" userId="2dcebe46b10e9f86" providerId="LiveId" clId="{89FDBB27-E53C-40AD-9072-700B15C4505B}" dt="2025-01-14T09:01:13.372" v="3701" actId="20577"/>
        <pc:sldMkLst>
          <pc:docMk/>
          <pc:sldMk cId="471694772" sldId="322"/>
        </pc:sldMkLst>
        <pc:spChg chg="mod">
          <ac:chgData name="Shu Li Kuo" userId="2dcebe46b10e9f86" providerId="LiveId" clId="{89FDBB27-E53C-40AD-9072-700B15C4505B}" dt="2025-01-14T09:01:13.372" v="3701" actId="20577"/>
          <ac:spMkLst>
            <pc:docMk/>
            <pc:sldMk cId="471694772" sldId="322"/>
            <ac:spMk id="3" creationId="{75E31EF0-3B9B-7283-E6FC-F223896453CB}"/>
          </ac:spMkLst>
        </pc:spChg>
        <pc:spChg chg="mod">
          <ac:chgData name="Shu Li Kuo" userId="2dcebe46b10e9f86" providerId="LiveId" clId="{89FDBB27-E53C-40AD-9072-700B15C4505B}" dt="2025-01-13T00:18:37.174" v="2208" actId="207"/>
          <ac:spMkLst>
            <pc:docMk/>
            <pc:sldMk cId="471694772" sldId="322"/>
            <ac:spMk id="4" creationId="{013B2306-5715-B830-2D18-1E04C1642A91}"/>
          </ac:spMkLst>
        </pc:spChg>
        <pc:picChg chg="add mod">
          <ac:chgData name="Shu Li Kuo" userId="2dcebe46b10e9f86" providerId="LiveId" clId="{89FDBB27-E53C-40AD-9072-700B15C4505B}" dt="2025-01-13T00:18:51.567" v="2212" actId="1076"/>
          <ac:picMkLst>
            <pc:docMk/>
            <pc:sldMk cId="471694772" sldId="322"/>
            <ac:picMk id="5" creationId="{8223CB6A-4886-E6BF-1E0D-9FE76C8FA931}"/>
          </ac:picMkLst>
        </pc:picChg>
        <pc:picChg chg="del">
          <ac:chgData name="Shu Li Kuo" userId="2dcebe46b10e9f86" providerId="LiveId" clId="{89FDBB27-E53C-40AD-9072-700B15C4505B}" dt="2025-01-13T00:17:27.575" v="2191" actId="478"/>
          <ac:picMkLst>
            <pc:docMk/>
            <pc:sldMk cId="471694772" sldId="322"/>
            <ac:picMk id="6" creationId="{1DE8C1F3-43B6-1F4C-5566-B64920FE1603}"/>
          </ac:picMkLst>
        </pc:picChg>
      </pc:sldChg>
      <pc:sldChg chg="addSp delSp modSp add mod ord">
        <pc:chgData name="Shu Li Kuo" userId="2dcebe46b10e9f86" providerId="LiveId" clId="{89FDBB27-E53C-40AD-9072-700B15C4505B}" dt="2025-01-14T09:33:40.082" v="4143" actId="20577"/>
        <pc:sldMkLst>
          <pc:docMk/>
          <pc:sldMk cId="3873722010" sldId="323"/>
        </pc:sldMkLst>
        <pc:spChg chg="mod">
          <ac:chgData name="Shu Li Kuo" userId="2dcebe46b10e9f86" providerId="LiveId" clId="{89FDBB27-E53C-40AD-9072-700B15C4505B}" dt="2025-01-14T09:03:42.408" v="3707" actId="207"/>
          <ac:spMkLst>
            <pc:docMk/>
            <pc:sldMk cId="3873722010" sldId="323"/>
            <ac:spMk id="3" creationId="{76253FA8-F086-614F-2491-F92E6117FC41}"/>
          </ac:spMkLst>
        </pc:spChg>
        <pc:spChg chg="del">
          <ac:chgData name="Shu Li Kuo" userId="2dcebe46b10e9f86" providerId="LiveId" clId="{89FDBB27-E53C-40AD-9072-700B15C4505B}" dt="2025-01-13T00:22:04.016" v="2251" actId="478"/>
          <ac:spMkLst>
            <pc:docMk/>
            <pc:sldMk cId="3873722010" sldId="323"/>
            <ac:spMk id="4" creationId="{7F02EBB3-F894-C7EF-400A-914D18ECB5EE}"/>
          </ac:spMkLst>
        </pc:spChg>
        <pc:spChg chg="mod">
          <ac:chgData name="Shu Li Kuo" userId="2dcebe46b10e9f86" providerId="LiveId" clId="{89FDBB27-E53C-40AD-9072-700B15C4505B}" dt="2025-01-14T09:33:40.082" v="4143" actId="20577"/>
          <ac:spMkLst>
            <pc:docMk/>
            <pc:sldMk cId="3873722010" sldId="323"/>
            <ac:spMk id="9" creationId="{69F0F4FF-9364-DBDA-1C29-41B241328BED}"/>
          </ac:spMkLst>
        </pc:spChg>
        <pc:picChg chg="add mod">
          <ac:chgData name="Shu Li Kuo" userId="2dcebe46b10e9f86" providerId="LiveId" clId="{89FDBB27-E53C-40AD-9072-700B15C4505B}" dt="2025-01-13T00:22:30.826" v="2259" actId="14100"/>
          <ac:picMkLst>
            <pc:docMk/>
            <pc:sldMk cId="3873722010" sldId="323"/>
            <ac:picMk id="5" creationId="{27558967-7F5E-0CC8-79E1-7949ED069E7A}"/>
          </ac:picMkLst>
        </pc:picChg>
        <pc:picChg chg="del">
          <ac:chgData name="Shu Li Kuo" userId="2dcebe46b10e9f86" providerId="LiveId" clId="{89FDBB27-E53C-40AD-9072-700B15C4505B}" dt="2025-01-13T00:22:08.656" v="2252" actId="478"/>
          <ac:picMkLst>
            <pc:docMk/>
            <pc:sldMk cId="3873722010" sldId="323"/>
            <ac:picMk id="6" creationId="{0419ED3B-BAE3-81E1-0181-F6C4D1A80349}"/>
          </ac:picMkLst>
        </pc:picChg>
      </pc:sldChg>
      <pc:sldChg chg="addSp delSp modSp add mod">
        <pc:chgData name="Shu Li Kuo" userId="2dcebe46b10e9f86" providerId="LiveId" clId="{89FDBB27-E53C-40AD-9072-700B15C4505B}" dt="2025-01-14T09:04:01.301" v="3713" actId="207"/>
        <pc:sldMkLst>
          <pc:docMk/>
          <pc:sldMk cId="3428274907" sldId="324"/>
        </pc:sldMkLst>
        <pc:spChg chg="mod">
          <ac:chgData name="Shu Li Kuo" userId="2dcebe46b10e9f86" providerId="LiveId" clId="{89FDBB27-E53C-40AD-9072-700B15C4505B}" dt="2025-01-14T09:04:01.301" v="3713" actId="207"/>
          <ac:spMkLst>
            <pc:docMk/>
            <pc:sldMk cId="3428274907" sldId="324"/>
            <ac:spMk id="3" creationId="{6C647CF1-6563-BD03-09E4-DBA6407D28F2}"/>
          </ac:spMkLst>
        </pc:spChg>
        <pc:spChg chg="mod">
          <ac:chgData name="Shu Li Kuo" userId="2dcebe46b10e9f86" providerId="LiveId" clId="{89FDBB27-E53C-40AD-9072-700B15C4505B}" dt="2025-01-13T00:24:44.127" v="2305" actId="207"/>
          <ac:spMkLst>
            <pc:docMk/>
            <pc:sldMk cId="3428274907" sldId="324"/>
            <ac:spMk id="9" creationId="{F8A9B37F-C5AC-B6AE-986E-95D777567529}"/>
          </ac:spMkLst>
        </pc:spChg>
        <pc:picChg chg="add mod">
          <ac:chgData name="Shu Li Kuo" userId="2dcebe46b10e9f86" providerId="LiveId" clId="{89FDBB27-E53C-40AD-9072-700B15C4505B}" dt="2025-01-13T06:26:13.968" v="2557" actId="1076"/>
          <ac:picMkLst>
            <pc:docMk/>
            <pc:sldMk cId="3428274907" sldId="324"/>
            <ac:picMk id="4" creationId="{ABC02F83-25D9-2A39-5363-45719453E5FD}"/>
          </ac:picMkLst>
        </pc:picChg>
        <pc:picChg chg="del">
          <ac:chgData name="Shu Li Kuo" userId="2dcebe46b10e9f86" providerId="LiveId" clId="{89FDBB27-E53C-40AD-9072-700B15C4505B}" dt="2025-01-13T00:24:48.923" v="2306" actId="478"/>
          <ac:picMkLst>
            <pc:docMk/>
            <pc:sldMk cId="3428274907" sldId="324"/>
            <ac:picMk id="5" creationId="{191362EA-B3EF-6BD8-95EA-A6D7BB01B14F}"/>
          </ac:picMkLst>
        </pc:picChg>
        <pc:picChg chg="add mod">
          <ac:chgData name="Shu Li Kuo" userId="2dcebe46b10e9f86" providerId="LiveId" clId="{89FDBB27-E53C-40AD-9072-700B15C4505B}" dt="2025-01-13T06:26:08.063" v="2556" actId="1076"/>
          <ac:picMkLst>
            <pc:docMk/>
            <pc:sldMk cId="3428274907" sldId="324"/>
            <ac:picMk id="6" creationId="{13335D20-CBB9-9691-BD2A-213ADE80DD0A}"/>
          </ac:picMkLst>
        </pc:picChg>
      </pc:sldChg>
      <pc:sldChg chg="addSp modSp add mod">
        <pc:chgData name="Shu Li Kuo" userId="2dcebe46b10e9f86" providerId="LiveId" clId="{89FDBB27-E53C-40AD-9072-700B15C4505B}" dt="2025-01-14T09:04:53.612" v="3726" actId="207"/>
        <pc:sldMkLst>
          <pc:docMk/>
          <pc:sldMk cId="227456002" sldId="325"/>
        </pc:sldMkLst>
        <pc:spChg chg="add mod">
          <ac:chgData name="Shu Li Kuo" userId="2dcebe46b10e9f86" providerId="LiveId" clId="{89FDBB27-E53C-40AD-9072-700B15C4505B}" dt="2025-01-13T01:11:45.454" v="2338" actId="207"/>
          <ac:spMkLst>
            <pc:docMk/>
            <pc:sldMk cId="227456002" sldId="325"/>
            <ac:spMk id="2" creationId="{62E19019-47E9-9F31-35FC-17A32629F0D3}"/>
          </ac:spMkLst>
        </pc:spChg>
        <pc:spChg chg="mod">
          <ac:chgData name="Shu Li Kuo" userId="2dcebe46b10e9f86" providerId="LiveId" clId="{89FDBB27-E53C-40AD-9072-700B15C4505B}" dt="2025-01-14T09:04:53.612" v="3726" actId="207"/>
          <ac:spMkLst>
            <pc:docMk/>
            <pc:sldMk cId="227456002" sldId="325"/>
            <ac:spMk id="3" creationId="{8EA530C0-DB1E-C151-B086-E990797DD651}"/>
          </ac:spMkLst>
        </pc:spChg>
        <pc:spChg chg="mod">
          <ac:chgData name="Shu Li Kuo" userId="2dcebe46b10e9f86" providerId="LiveId" clId="{89FDBB27-E53C-40AD-9072-700B15C4505B}" dt="2025-01-13T01:12:06.135" v="2339" actId="313"/>
          <ac:spMkLst>
            <pc:docMk/>
            <pc:sldMk cId="227456002" sldId="325"/>
            <ac:spMk id="9" creationId="{592E0E50-FFB2-B73B-80E6-F28E3821EBD4}"/>
          </ac:spMkLst>
        </pc:spChg>
      </pc:sldChg>
      <pc:sldChg chg="modSp add mod ord">
        <pc:chgData name="Shu Li Kuo" userId="2dcebe46b10e9f86" providerId="LiveId" clId="{89FDBB27-E53C-40AD-9072-700B15C4505B}" dt="2025-01-14T10:07:07.894" v="4845"/>
        <pc:sldMkLst>
          <pc:docMk/>
          <pc:sldMk cId="618134805" sldId="326"/>
        </pc:sldMkLst>
        <pc:spChg chg="mod">
          <ac:chgData name="Shu Li Kuo" userId="2dcebe46b10e9f86" providerId="LiveId" clId="{89FDBB27-E53C-40AD-9072-700B15C4505B}" dt="2025-01-13T01:13:22.841" v="2346" actId="1076"/>
          <ac:spMkLst>
            <pc:docMk/>
            <pc:sldMk cId="618134805" sldId="326"/>
            <ac:spMk id="2" creationId="{B43EECCD-D2D0-9A38-D801-B9C98E5E3B7D}"/>
          </ac:spMkLst>
        </pc:spChg>
        <pc:spChg chg="mod">
          <ac:chgData name="Shu Li Kuo" userId="2dcebe46b10e9f86" providerId="LiveId" clId="{89FDBB27-E53C-40AD-9072-700B15C4505B}" dt="2025-01-14T09:05:11.704" v="3732" actId="207"/>
          <ac:spMkLst>
            <pc:docMk/>
            <pc:sldMk cId="618134805" sldId="326"/>
            <ac:spMk id="3" creationId="{095C217D-2CDE-A549-3665-BBA9B497AAE1}"/>
          </ac:spMkLst>
        </pc:spChg>
      </pc:sldChg>
      <pc:sldChg chg="modSp add mod">
        <pc:chgData name="Shu Li Kuo" userId="2dcebe46b10e9f86" providerId="LiveId" clId="{89FDBB27-E53C-40AD-9072-700B15C4505B}" dt="2025-01-14T09:05:50.612" v="3739" actId="207"/>
        <pc:sldMkLst>
          <pc:docMk/>
          <pc:sldMk cId="1051135342" sldId="327"/>
        </pc:sldMkLst>
        <pc:spChg chg="mod">
          <ac:chgData name="Shu Li Kuo" userId="2dcebe46b10e9f86" providerId="LiveId" clId="{89FDBB27-E53C-40AD-9072-700B15C4505B}" dt="2025-01-13T01:14:54.710" v="2357" actId="207"/>
          <ac:spMkLst>
            <pc:docMk/>
            <pc:sldMk cId="1051135342" sldId="327"/>
            <ac:spMk id="2" creationId="{4153E3DA-6530-B9A2-6474-8F8D485A7843}"/>
          </ac:spMkLst>
        </pc:spChg>
        <pc:spChg chg="mod">
          <ac:chgData name="Shu Li Kuo" userId="2dcebe46b10e9f86" providerId="LiveId" clId="{89FDBB27-E53C-40AD-9072-700B15C4505B}" dt="2025-01-14T09:05:50.612" v="3739" actId="207"/>
          <ac:spMkLst>
            <pc:docMk/>
            <pc:sldMk cId="1051135342" sldId="327"/>
            <ac:spMk id="3" creationId="{D18370CA-F813-4130-5F97-FCF3D64CF581}"/>
          </ac:spMkLst>
        </pc:spChg>
        <pc:spChg chg="mod">
          <ac:chgData name="Shu Li Kuo" userId="2dcebe46b10e9f86" providerId="LiveId" clId="{89FDBB27-E53C-40AD-9072-700B15C4505B}" dt="2025-01-14T09:05:19.968" v="3733" actId="14100"/>
          <ac:spMkLst>
            <pc:docMk/>
            <pc:sldMk cId="1051135342" sldId="327"/>
            <ac:spMk id="9" creationId="{EA67C061-6591-96B3-DD28-5870807DF023}"/>
          </ac:spMkLst>
        </pc:spChg>
      </pc:sldChg>
      <pc:sldChg chg="addSp delSp modSp add mod ord">
        <pc:chgData name="Shu Li Kuo" userId="2dcebe46b10e9f86" providerId="LiveId" clId="{89FDBB27-E53C-40AD-9072-700B15C4505B}" dt="2025-01-14T09:31:53.807" v="4109"/>
        <pc:sldMkLst>
          <pc:docMk/>
          <pc:sldMk cId="1602014342" sldId="328"/>
        </pc:sldMkLst>
        <pc:spChg chg="del mod">
          <ac:chgData name="Shu Li Kuo" userId="2dcebe46b10e9f86" providerId="LiveId" clId="{89FDBB27-E53C-40AD-9072-700B15C4505B}" dt="2025-01-13T01:22:50.995" v="2380" actId="478"/>
          <ac:spMkLst>
            <pc:docMk/>
            <pc:sldMk cId="1602014342" sldId="328"/>
            <ac:spMk id="2" creationId="{01822601-C653-2654-F536-D463E4FEB667}"/>
          </ac:spMkLst>
        </pc:spChg>
        <pc:spChg chg="mod">
          <ac:chgData name="Shu Li Kuo" userId="2dcebe46b10e9f86" providerId="LiveId" clId="{89FDBB27-E53C-40AD-9072-700B15C4505B}" dt="2025-01-14T09:06:07.605" v="3746" actId="207"/>
          <ac:spMkLst>
            <pc:docMk/>
            <pc:sldMk cId="1602014342" sldId="328"/>
            <ac:spMk id="3" creationId="{8A288D9C-C1AA-14FC-6A20-2A243542AEB6}"/>
          </ac:spMkLst>
        </pc:spChg>
        <pc:spChg chg="mod">
          <ac:chgData name="Shu Li Kuo" userId="2dcebe46b10e9f86" providerId="LiveId" clId="{89FDBB27-E53C-40AD-9072-700B15C4505B}" dt="2025-01-14T09:17:35.345" v="3823" actId="20577"/>
          <ac:spMkLst>
            <pc:docMk/>
            <pc:sldMk cId="1602014342" sldId="328"/>
            <ac:spMk id="9" creationId="{49B423A3-2A7D-7B51-63A4-B710BA474240}"/>
          </ac:spMkLst>
        </pc:spChg>
        <pc:picChg chg="add mod">
          <ac:chgData name="Shu Li Kuo" userId="2dcebe46b10e9f86" providerId="LiveId" clId="{89FDBB27-E53C-40AD-9072-700B15C4505B}" dt="2025-01-13T01:23:17.170" v="2385" actId="1076"/>
          <ac:picMkLst>
            <pc:docMk/>
            <pc:sldMk cId="1602014342" sldId="328"/>
            <ac:picMk id="5" creationId="{526AD5FF-68D9-0E96-9130-82B916F97A23}"/>
          </ac:picMkLst>
        </pc:picChg>
        <pc:picChg chg="add mod">
          <ac:chgData name="Shu Li Kuo" userId="2dcebe46b10e9f86" providerId="LiveId" clId="{89FDBB27-E53C-40AD-9072-700B15C4505B}" dt="2025-01-13T01:23:30.956" v="2389" actId="1076"/>
          <ac:picMkLst>
            <pc:docMk/>
            <pc:sldMk cId="1602014342" sldId="328"/>
            <ac:picMk id="7" creationId="{21B0FE43-0009-197E-4E52-B2E5ED94CC3D}"/>
          </ac:picMkLst>
        </pc:picChg>
      </pc:sldChg>
      <pc:sldChg chg="addSp delSp modSp add mod ord">
        <pc:chgData name="Shu Li Kuo" userId="2dcebe46b10e9f86" providerId="LiveId" clId="{89FDBB27-E53C-40AD-9072-700B15C4505B}" dt="2025-01-14T09:06:38.787" v="3760" actId="207"/>
        <pc:sldMkLst>
          <pc:docMk/>
          <pc:sldMk cId="1237636170" sldId="329"/>
        </pc:sldMkLst>
        <pc:spChg chg="mod">
          <ac:chgData name="Shu Li Kuo" userId="2dcebe46b10e9f86" providerId="LiveId" clId="{89FDBB27-E53C-40AD-9072-700B15C4505B}" dt="2025-01-14T09:06:38.787" v="3760" actId="207"/>
          <ac:spMkLst>
            <pc:docMk/>
            <pc:sldMk cId="1237636170" sldId="329"/>
            <ac:spMk id="3" creationId="{65900B23-33BF-C100-9F32-34FD173C8DF1}"/>
          </ac:spMkLst>
        </pc:spChg>
        <pc:spChg chg="add del mod">
          <ac:chgData name="Shu Li Kuo" userId="2dcebe46b10e9f86" providerId="LiveId" clId="{89FDBB27-E53C-40AD-9072-700B15C4505B}" dt="2025-01-14T09:06:30.106" v="3754" actId="14100"/>
          <ac:spMkLst>
            <pc:docMk/>
            <pc:sldMk cId="1237636170" sldId="329"/>
            <ac:spMk id="9" creationId="{FE8CDED4-943D-D421-6FD6-291DD9249BAD}"/>
          </ac:spMkLst>
        </pc:spChg>
        <pc:picChg chg="add del mod">
          <ac:chgData name="Shu Li Kuo" userId="2dcebe46b10e9f86" providerId="LiveId" clId="{89FDBB27-E53C-40AD-9072-700B15C4505B}" dt="2025-01-13T01:37:25.062" v="2417" actId="478"/>
          <ac:picMkLst>
            <pc:docMk/>
            <pc:sldMk cId="1237636170" sldId="329"/>
            <ac:picMk id="4" creationId="{4EE5AD36-FABA-B669-1F19-FB0D7F601B06}"/>
          </ac:picMkLst>
        </pc:picChg>
        <pc:picChg chg="del">
          <ac:chgData name="Shu Li Kuo" userId="2dcebe46b10e9f86" providerId="LiveId" clId="{89FDBB27-E53C-40AD-9072-700B15C4505B}" dt="2025-01-13T01:35:19.026" v="2391" actId="478"/>
          <ac:picMkLst>
            <pc:docMk/>
            <pc:sldMk cId="1237636170" sldId="329"/>
            <ac:picMk id="5" creationId="{57A88794-C899-51F7-89D1-7C847B6D33F4}"/>
          </ac:picMkLst>
        </pc:picChg>
        <pc:picChg chg="del">
          <ac:chgData name="Shu Li Kuo" userId="2dcebe46b10e9f86" providerId="LiveId" clId="{89FDBB27-E53C-40AD-9072-700B15C4505B}" dt="2025-01-13T01:35:20.237" v="2392" actId="478"/>
          <ac:picMkLst>
            <pc:docMk/>
            <pc:sldMk cId="1237636170" sldId="329"/>
            <ac:picMk id="7" creationId="{FBEE635E-802B-EDD6-1612-258371757DFD}"/>
          </ac:picMkLst>
        </pc:picChg>
        <pc:picChg chg="add del mod">
          <ac:chgData name="Shu Li Kuo" userId="2dcebe46b10e9f86" providerId="LiveId" clId="{89FDBB27-E53C-40AD-9072-700B15C4505B}" dt="2025-01-13T01:37:26.065" v="2418" actId="478"/>
          <ac:picMkLst>
            <pc:docMk/>
            <pc:sldMk cId="1237636170" sldId="329"/>
            <ac:picMk id="8" creationId="{3FCC2331-8EC6-65C1-2E01-30A6D87C41E4}"/>
          </ac:picMkLst>
        </pc:picChg>
        <pc:picChg chg="add mod">
          <ac:chgData name="Shu Li Kuo" userId="2dcebe46b10e9f86" providerId="LiveId" clId="{89FDBB27-E53C-40AD-9072-700B15C4505B}" dt="2025-01-13T01:40:02.187" v="2473" actId="1076"/>
          <ac:picMkLst>
            <pc:docMk/>
            <pc:sldMk cId="1237636170" sldId="329"/>
            <ac:picMk id="11" creationId="{498F3165-7E7E-CA28-AD0B-97F4DA0C4AE4}"/>
          </ac:picMkLst>
        </pc:picChg>
      </pc:sldChg>
      <pc:sldChg chg="modSp add mod ord">
        <pc:chgData name="Shu Li Kuo" userId="2dcebe46b10e9f86" providerId="LiveId" clId="{89FDBB27-E53C-40AD-9072-700B15C4505B}" dt="2025-01-14T10:08:23.517" v="4853"/>
        <pc:sldMkLst>
          <pc:docMk/>
          <pc:sldMk cId="2635988732" sldId="330"/>
        </pc:sldMkLst>
        <pc:spChg chg="mod">
          <ac:chgData name="Shu Li Kuo" userId="2dcebe46b10e9f86" providerId="LiveId" clId="{89FDBB27-E53C-40AD-9072-700B15C4505B}" dt="2025-01-14T09:06:23.125" v="3753" actId="207"/>
          <ac:spMkLst>
            <pc:docMk/>
            <pc:sldMk cId="2635988732" sldId="330"/>
            <ac:spMk id="3" creationId="{5EA07782-3E96-26AC-ECE5-F937DC80B75C}"/>
          </ac:spMkLst>
        </pc:spChg>
        <pc:spChg chg="mod">
          <ac:chgData name="Shu Li Kuo" userId="2dcebe46b10e9f86" providerId="LiveId" clId="{89FDBB27-E53C-40AD-9072-700B15C4505B}" dt="2025-01-14T10:08:12.394" v="4851" actId="20577"/>
          <ac:spMkLst>
            <pc:docMk/>
            <pc:sldMk cId="2635988732" sldId="330"/>
            <ac:spMk id="9" creationId="{5066C644-3D0E-26B9-EC01-37AAB077D01D}"/>
          </ac:spMkLst>
        </pc:spChg>
      </pc:sldChg>
      <pc:sldChg chg="addSp delSp modSp add mod ord">
        <pc:chgData name="Shu Li Kuo" userId="2dcebe46b10e9f86" providerId="LiveId" clId="{89FDBB27-E53C-40AD-9072-700B15C4505B}" dt="2025-01-14T10:02:54.533" v="4784"/>
        <pc:sldMkLst>
          <pc:docMk/>
          <pc:sldMk cId="3492237910" sldId="331"/>
        </pc:sldMkLst>
        <pc:spChg chg="mod">
          <ac:chgData name="Shu Li Kuo" userId="2dcebe46b10e9f86" providerId="LiveId" clId="{89FDBB27-E53C-40AD-9072-700B15C4505B}" dt="2025-01-14T09:04:27.858" v="3720" actId="207"/>
          <ac:spMkLst>
            <pc:docMk/>
            <pc:sldMk cId="3492237910" sldId="331"/>
            <ac:spMk id="3" creationId="{B51E31A2-CDBE-2612-5D09-4B0858F6BF51}"/>
          </ac:spMkLst>
        </pc:spChg>
        <pc:spChg chg="mod">
          <ac:chgData name="Shu Li Kuo" userId="2dcebe46b10e9f86" providerId="LiveId" clId="{89FDBB27-E53C-40AD-9072-700B15C4505B}" dt="2025-01-14T09:04:14.429" v="3714" actId="14100"/>
          <ac:spMkLst>
            <pc:docMk/>
            <pc:sldMk cId="3492237910" sldId="331"/>
            <ac:spMk id="9" creationId="{AC0626BD-0C00-E57F-5B58-B0FA1DFA28D6}"/>
          </ac:spMkLst>
        </pc:spChg>
        <pc:picChg chg="del">
          <ac:chgData name="Shu Li Kuo" userId="2dcebe46b10e9f86" providerId="LiveId" clId="{89FDBB27-E53C-40AD-9072-700B15C4505B}" dt="2025-01-13T06:26:30.897" v="2559" actId="478"/>
          <ac:picMkLst>
            <pc:docMk/>
            <pc:sldMk cId="3492237910" sldId="331"/>
            <ac:picMk id="4" creationId="{FF5DFF05-DBED-2661-0E2E-6101391EA846}"/>
          </ac:picMkLst>
        </pc:picChg>
        <pc:picChg chg="add mod">
          <ac:chgData name="Shu Li Kuo" userId="2dcebe46b10e9f86" providerId="LiveId" clId="{89FDBB27-E53C-40AD-9072-700B15C4505B}" dt="2025-01-13T06:27:02.995" v="2568" actId="1076"/>
          <ac:picMkLst>
            <pc:docMk/>
            <pc:sldMk cId="3492237910" sldId="331"/>
            <ac:picMk id="5" creationId="{320F5BC7-712A-FC11-D213-F872671F627C}"/>
          </ac:picMkLst>
        </pc:picChg>
        <pc:picChg chg="del">
          <ac:chgData name="Shu Li Kuo" userId="2dcebe46b10e9f86" providerId="LiveId" clId="{89FDBB27-E53C-40AD-9072-700B15C4505B}" dt="2025-01-13T06:26:31.944" v="2560" actId="478"/>
          <ac:picMkLst>
            <pc:docMk/>
            <pc:sldMk cId="3492237910" sldId="331"/>
            <ac:picMk id="6" creationId="{37398C4B-C4C8-F8BB-AB81-23BDA966C363}"/>
          </ac:picMkLst>
        </pc:picChg>
        <pc:picChg chg="add mod">
          <ac:chgData name="Shu Li Kuo" userId="2dcebe46b10e9f86" providerId="LiveId" clId="{89FDBB27-E53C-40AD-9072-700B15C4505B}" dt="2025-01-13T06:27:18.240" v="2572" actId="962"/>
          <ac:picMkLst>
            <pc:docMk/>
            <pc:sldMk cId="3492237910" sldId="331"/>
            <ac:picMk id="8" creationId="{723A6D35-536E-700D-0270-456A0057A7A5}"/>
          </ac:picMkLst>
        </pc:picChg>
      </pc:sldChg>
      <pc:sldChg chg="modSp add mod">
        <pc:chgData name="Shu Li Kuo" userId="2dcebe46b10e9f86" providerId="LiveId" clId="{89FDBB27-E53C-40AD-9072-700B15C4505B}" dt="2025-01-14T09:30:12.471" v="4085" actId="20577"/>
        <pc:sldMkLst>
          <pc:docMk/>
          <pc:sldMk cId="3332756988" sldId="332"/>
        </pc:sldMkLst>
        <pc:spChg chg="mod">
          <ac:chgData name="Shu Li Kuo" userId="2dcebe46b10e9f86" providerId="LiveId" clId="{89FDBB27-E53C-40AD-9072-700B15C4505B}" dt="2025-01-14T09:29:38.795" v="4051" actId="20577"/>
          <ac:spMkLst>
            <pc:docMk/>
            <pc:sldMk cId="3332756988" sldId="332"/>
            <ac:spMk id="4" creationId="{CC61CC2B-6569-45A2-86CD-6D81B0961D57}"/>
          </ac:spMkLst>
        </pc:spChg>
        <pc:spChg chg="mod">
          <ac:chgData name="Shu Li Kuo" userId="2dcebe46b10e9f86" providerId="LiveId" clId="{89FDBB27-E53C-40AD-9072-700B15C4505B}" dt="2025-01-14T09:30:12.471" v="4085" actId="20577"/>
          <ac:spMkLst>
            <pc:docMk/>
            <pc:sldMk cId="3332756988" sldId="332"/>
            <ac:spMk id="9" creationId="{8103F6FE-2A2F-99A4-563E-B74884368795}"/>
          </ac:spMkLst>
        </pc:spChg>
      </pc:sldChg>
      <pc:sldChg chg="add del">
        <pc:chgData name="Shu Li Kuo" userId="2dcebe46b10e9f86" providerId="LiveId" clId="{89FDBB27-E53C-40AD-9072-700B15C4505B}" dt="2025-01-14T10:00:08.181" v="4755" actId="2696"/>
        <pc:sldMkLst>
          <pc:docMk/>
          <pc:sldMk cId="2160496022" sldId="333"/>
        </pc:sldMkLst>
      </pc:sldChg>
      <pc:sldChg chg="modSp add del mod">
        <pc:chgData name="Shu Li Kuo" userId="2dcebe46b10e9f86" providerId="LiveId" clId="{89FDBB27-E53C-40AD-9072-700B15C4505B}" dt="2025-01-14T09:35:27.114" v="4147" actId="2890"/>
        <pc:sldMkLst>
          <pc:docMk/>
          <pc:sldMk cId="2981902604" sldId="333"/>
        </pc:sldMkLst>
        <pc:spChg chg="mod">
          <ac:chgData name="Shu Li Kuo" userId="2dcebe46b10e9f86" providerId="LiveId" clId="{89FDBB27-E53C-40AD-9072-700B15C4505B}" dt="2025-01-14T09:35:25.833" v="4146" actId="20577"/>
          <ac:spMkLst>
            <pc:docMk/>
            <pc:sldMk cId="2981902604" sldId="333"/>
            <ac:spMk id="2" creationId="{FD5871E2-495B-F33E-F2AE-10437B5A16B0}"/>
          </ac:spMkLst>
        </pc:spChg>
      </pc:sldChg>
      <pc:sldChg chg="addSp delSp modSp add mod">
        <pc:chgData name="Shu Li Kuo" userId="2dcebe46b10e9f86" providerId="LiveId" clId="{89FDBB27-E53C-40AD-9072-700B15C4505B}" dt="2025-01-14T10:06:05.137" v="4841" actId="20577"/>
        <pc:sldMkLst>
          <pc:docMk/>
          <pc:sldMk cId="3770504516" sldId="333"/>
        </pc:sldMkLst>
        <pc:spChg chg="add mod">
          <ac:chgData name="Shu Li Kuo" userId="2dcebe46b10e9f86" providerId="LiveId" clId="{89FDBB27-E53C-40AD-9072-700B15C4505B}" dt="2025-01-14T10:06:05.137" v="4841" actId="20577"/>
          <ac:spMkLst>
            <pc:docMk/>
            <pc:sldMk cId="3770504516" sldId="333"/>
            <ac:spMk id="2" creationId="{D34D9FA5-1F91-EA99-B0EB-0AC4A0926C85}"/>
          </ac:spMkLst>
        </pc:spChg>
        <pc:spChg chg="del">
          <ac:chgData name="Shu Li Kuo" userId="2dcebe46b10e9f86" providerId="LiveId" clId="{89FDBB27-E53C-40AD-9072-700B15C4505B}" dt="2025-01-14T10:05:08.977" v="4787" actId="478"/>
          <ac:spMkLst>
            <pc:docMk/>
            <pc:sldMk cId="3770504516" sldId="333"/>
            <ac:spMk id="4" creationId="{B32B7AC3-0857-777D-B829-5888AF2F43F1}"/>
          </ac:spMkLst>
        </pc:spChg>
        <pc:picChg chg="del">
          <ac:chgData name="Shu Li Kuo" userId="2dcebe46b10e9f86" providerId="LiveId" clId="{89FDBB27-E53C-40AD-9072-700B15C4505B}" dt="2025-01-14T10:04:46.180" v="4786" actId="478"/>
          <ac:picMkLst>
            <pc:docMk/>
            <pc:sldMk cId="3770504516" sldId="333"/>
            <ac:picMk id="5" creationId="{E7D6DFA1-339A-2457-6E51-3951A9520579}"/>
          </ac:picMkLst>
        </pc:picChg>
      </pc:sldChg>
      <pc:sldChg chg="addSp delSp modSp add mod">
        <pc:chgData name="Shu Li Kuo" userId="2dcebe46b10e9f86" providerId="LiveId" clId="{89FDBB27-E53C-40AD-9072-700B15C4505B}" dt="2025-01-14T10:12:44.704" v="4885" actId="1076"/>
        <pc:sldMkLst>
          <pc:docMk/>
          <pc:sldMk cId="982382704" sldId="334"/>
        </pc:sldMkLst>
        <pc:spChg chg="add mod">
          <ac:chgData name="Shu Li Kuo" userId="2dcebe46b10e9f86" providerId="LiveId" clId="{89FDBB27-E53C-40AD-9072-700B15C4505B}" dt="2025-01-14T10:12:32.515" v="4884" actId="255"/>
          <ac:spMkLst>
            <pc:docMk/>
            <pc:sldMk cId="982382704" sldId="334"/>
            <ac:spMk id="2" creationId="{DD72C140-0BC9-164E-4A11-6602B96DF433}"/>
          </ac:spMkLst>
        </pc:spChg>
        <pc:spChg chg="mod">
          <ac:chgData name="Shu Li Kuo" userId="2dcebe46b10e9f86" providerId="LiveId" clId="{89FDBB27-E53C-40AD-9072-700B15C4505B}" dt="2025-01-14T10:12:44.704" v="4885" actId="1076"/>
          <ac:spMkLst>
            <pc:docMk/>
            <pc:sldMk cId="982382704" sldId="334"/>
            <ac:spMk id="9" creationId="{4A1BBD90-C926-10EC-413D-A3C4AD8488CB}"/>
          </ac:spMkLst>
        </pc:spChg>
        <pc:picChg chg="del">
          <ac:chgData name="Shu Li Kuo" userId="2dcebe46b10e9f86" providerId="LiveId" clId="{89FDBB27-E53C-40AD-9072-700B15C4505B}" dt="2025-01-14T10:10:10.566" v="4880" actId="478"/>
          <ac:picMkLst>
            <pc:docMk/>
            <pc:sldMk cId="982382704" sldId="334"/>
            <ac:picMk id="4" creationId="{E7709A80-F879-643A-1E62-1E80E024E1B9}"/>
          </ac:picMkLst>
        </pc:picChg>
        <pc:picChg chg="del">
          <ac:chgData name="Shu Li Kuo" userId="2dcebe46b10e9f86" providerId="LiveId" clId="{89FDBB27-E53C-40AD-9072-700B15C4505B}" dt="2025-01-14T10:10:07.694" v="4879" actId="478"/>
          <ac:picMkLst>
            <pc:docMk/>
            <pc:sldMk cId="982382704" sldId="334"/>
            <ac:picMk id="8" creationId="{995C98EE-2BB0-03CD-45A2-639FE01F758A}"/>
          </ac:picMkLst>
        </pc:picChg>
      </pc:sldChg>
      <pc:sldChg chg="modSp add mod">
        <pc:chgData name="Shu Li Kuo" userId="2dcebe46b10e9f86" providerId="LiveId" clId="{89FDBB27-E53C-40AD-9072-700B15C4505B}" dt="2025-01-14T10:15:58.820" v="4899" actId="14100"/>
        <pc:sldMkLst>
          <pc:docMk/>
          <pc:sldMk cId="2650834571" sldId="335"/>
        </pc:sldMkLst>
        <pc:spChg chg="mod">
          <ac:chgData name="Shu Li Kuo" userId="2dcebe46b10e9f86" providerId="LiveId" clId="{89FDBB27-E53C-40AD-9072-700B15C4505B}" dt="2025-01-14T10:15:58.820" v="4899" actId="14100"/>
          <ac:spMkLst>
            <pc:docMk/>
            <pc:sldMk cId="2650834571" sldId="335"/>
            <ac:spMk id="2" creationId="{B0553057-B7E1-52C0-5792-75C6536E763B}"/>
          </ac:spMkLst>
        </pc:spChg>
      </pc:sldChg>
      <pc:sldChg chg="modSp add mod">
        <pc:chgData name="Shu Li Kuo" userId="2dcebe46b10e9f86" providerId="LiveId" clId="{89FDBB27-E53C-40AD-9072-700B15C4505B}" dt="2025-01-14T10:16:28.695" v="4900" actId="255"/>
        <pc:sldMkLst>
          <pc:docMk/>
          <pc:sldMk cId="3718121509" sldId="336"/>
        </pc:sldMkLst>
        <pc:spChg chg="mod">
          <ac:chgData name="Shu Li Kuo" userId="2dcebe46b10e9f86" providerId="LiveId" clId="{89FDBB27-E53C-40AD-9072-700B15C4505B}" dt="2025-01-14T10:16:28.695" v="4900" actId="255"/>
          <ac:spMkLst>
            <pc:docMk/>
            <pc:sldMk cId="3718121509" sldId="336"/>
            <ac:spMk id="2" creationId="{31DA414F-7901-19C0-F786-523433556C03}"/>
          </ac:spMkLst>
        </pc:spChg>
      </pc:sldChg>
      <pc:sldMasterChg chg="setBg addSldLayout delSldLayout modSldLayout">
        <pc:chgData name="Shu Li Kuo" userId="2dcebe46b10e9f86" providerId="LiveId" clId="{89FDBB27-E53C-40AD-9072-700B15C4505B}" dt="2025-01-12T03:26:09.082" v="1553" actId="47"/>
        <pc:sldMasterMkLst>
          <pc:docMk/>
          <pc:sldMasterMk cId="3541443260" sldId="2147485058"/>
        </pc:sldMasterMkLst>
        <pc:sldLayoutChg chg="setBg">
          <pc:chgData name="Shu Li Kuo" userId="2dcebe46b10e9f86" providerId="LiveId" clId="{89FDBB27-E53C-40AD-9072-700B15C4505B}" dt="2025-01-11T22:53:30.985" v="176"/>
          <pc:sldLayoutMkLst>
            <pc:docMk/>
            <pc:sldMasterMk cId="3541443260" sldId="2147485058"/>
            <pc:sldLayoutMk cId="3372070830" sldId="2147485059"/>
          </pc:sldLayoutMkLst>
        </pc:sldLayoutChg>
        <pc:sldLayoutChg chg="setBg">
          <pc:chgData name="Shu Li Kuo" userId="2dcebe46b10e9f86" providerId="LiveId" clId="{89FDBB27-E53C-40AD-9072-700B15C4505B}" dt="2025-01-11T22:53:30.985" v="176"/>
          <pc:sldLayoutMkLst>
            <pc:docMk/>
            <pc:sldMasterMk cId="3541443260" sldId="2147485058"/>
            <pc:sldLayoutMk cId="1998813062" sldId="2147485060"/>
          </pc:sldLayoutMkLst>
        </pc:sldLayoutChg>
        <pc:sldLayoutChg chg="setBg">
          <pc:chgData name="Shu Li Kuo" userId="2dcebe46b10e9f86" providerId="LiveId" clId="{89FDBB27-E53C-40AD-9072-700B15C4505B}" dt="2025-01-11T22:53:30.985" v="176"/>
          <pc:sldLayoutMkLst>
            <pc:docMk/>
            <pc:sldMasterMk cId="3541443260" sldId="2147485058"/>
            <pc:sldLayoutMk cId="1926249847" sldId="2147485061"/>
          </pc:sldLayoutMkLst>
        </pc:sldLayoutChg>
        <pc:sldLayoutChg chg="setBg">
          <pc:chgData name="Shu Li Kuo" userId="2dcebe46b10e9f86" providerId="LiveId" clId="{89FDBB27-E53C-40AD-9072-700B15C4505B}" dt="2025-01-11T22:53:30.985" v="176"/>
          <pc:sldLayoutMkLst>
            <pc:docMk/>
            <pc:sldMasterMk cId="3541443260" sldId="2147485058"/>
            <pc:sldLayoutMk cId="3348276684" sldId="2147485062"/>
          </pc:sldLayoutMkLst>
        </pc:sldLayoutChg>
        <pc:sldLayoutChg chg="setBg">
          <pc:chgData name="Shu Li Kuo" userId="2dcebe46b10e9f86" providerId="LiveId" clId="{89FDBB27-E53C-40AD-9072-700B15C4505B}" dt="2025-01-11T22:53:30.985" v="176"/>
          <pc:sldLayoutMkLst>
            <pc:docMk/>
            <pc:sldMasterMk cId="3541443260" sldId="2147485058"/>
            <pc:sldLayoutMk cId="1660175433" sldId="2147485063"/>
          </pc:sldLayoutMkLst>
        </pc:sldLayoutChg>
        <pc:sldLayoutChg chg="setBg">
          <pc:chgData name="Shu Li Kuo" userId="2dcebe46b10e9f86" providerId="LiveId" clId="{89FDBB27-E53C-40AD-9072-700B15C4505B}" dt="2025-01-11T22:53:30.985" v="176"/>
          <pc:sldLayoutMkLst>
            <pc:docMk/>
            <pc:sldMasterMk cId="3541443260" sldId="2147485058"/>
            <pc:sldLayoutMk cId="1651728157" sldId="2147485064"/>
          </pc:sldLayoutMkLst>
        </pc:sldLayoutChg>
        <pc:sldLayoutChg chg="setBg">
          <pc:chgData name="Shu Li Kuo" userId="2dcebe46b10e9f86" providerId="LiveId" clId="{89FDBB27-E53C-40AD-9072-700B15C4505B}" dt="2025-01-11T22:53:30.985" v="176"/>
          <pc:sldLayoutMkLst>
            <pc:docMk/>
            <pc:sldMasterMk cId="3541443260" sldId="2147485058"/>
            <pc:sldLayoutMk cId="44651594" sldId="2147485065"/>
          </pc:sldLayoutMkLst>
        </pc:sldLayoutChg>
        <pc:sldLayoutChg chg="setBg">
          <pc:chgData name="Shu Li Kuo" userId="2dcebe46b10e9f86" providerId="LiveId" clId="{89FDBB27-E53C-40AD-9072-700B15C4505B}" dt="2025-01-11T22:53:30.985" v="176"/>
          <pc:sldLayoutMkLst>
            <pc:docMk/>
            <pc:sldMasterMk cId="3541443260" sldId="2147485058"/>
            <pc:sldLayoutMk cId="1888147611" sldId="2147485066"/>
          </pc:sldLayoutMkLst>
        </pc:sldLayoutChg>
        <pc:sldLayoutChg chg="setBg">
          <pc:chgData name="Shu Li Kuo" userId="2dcebe46b10e9f86" providerId="LiveId" clId="{89FDBB27-E53C-40AD-9072-700B15C4505B}" dt="2025-01-11T22:53:30.985" v="176"/>
          <pc:sldLayoutMkLst>
            <pc:docMk/>
            <pc:sldMasterMk cId="3541443260" sldId="2147485058"/>
            <pc:sldLayoutMk cId="673445954" sldId="2147485067"/>
          </pc:sldLayoutMkLst>
        </pc:sldLayoutChg>
        <pc:sldLayoutChg chg="setBg">
          <pc:chgData name="Shu Li Kuo" userId="2dcebe46b10e9f86" providerId="LiveId" clId="{89FDBB27-E53C-40AD-9072-700B15C4505B}" dt="2025-01-11T22:53:30.985" v="176"/>
          <pc:sldLayoutMkLst>
            <pc:docMk/>
            <pc:sldMasterMk cId="3541443260" sldId="2147485058"/>
            <pc:sldLayoutMk cId="3822454912" sldId="2147485068"/>
          </pc:sldLayoutMkLst>
        </pc:sldLayoutChg>
        <pc:sldLayoutChg chg="setBg">
          <pc:chgData name="Shu Li Kuo" userId="2dcebe46b10e9f86" providerId="LiveId" clId="{89FDBB27-E53C-40AD-9072-700B15C4505B}" dt="2025-01-11T22:53:30.985" v="176"/>
          <pc:sldLayoutMkLst>
            <pc:docMk/>
            <pc:sldMasterMk cId="3541443260" sldId="2147485058"/>
            <pc:sldLayoutMk cId="2406377070" sldId="2147485069"/>
          </pc:sldLayoutMkLst>
        </pc:sldLayoutChg>
        <pc:sldLayoutChg chg="setBg">
          <pc:chgData name="Shu Li Kuo" userId="2dcebe46b10e9f86" providerId="LiveId" clId="{89FDBB27-E53C-40AD-9072-700B15C4505B}" dt="2025-01-11T22:53:30.985" v="176"/>
          <pc:sldLayoutMkLst>
            <pc:docMk/>
            <pc:sldMasterMk cId="3541443260" sldId="2147485058"/>
            <pc:sldLayoutMk cId="3540715775" sldId="2147485070"/>
          </pc:sldLayoutMkLst>
        </pc:sldLayoutChg>
        <pc:sldLayoutChg chg="del setBg">
          <pc:chgData name="Shu Li Kuo" userId="2dcebe46b10e9f86" providerId="LiveId" clId="{89FDBB27-E53C-40AD-9072-700B15C4505B}" dt="2025-01-12T02:48:28.589" v="1270" actId="2696"/>
          <pc:sldLayoutMkLst>
            <pc:docMk/>
            <pc:sldMasterMk cId="3541443260" sldId="2147485058"/>
            <pc:sldLayoutMk cId="1434894347" sldId="2147485071"/>
          </pc:sldLayoutMkLst>
        </pc:sldLayoutChg>
        <pc:sldLayoutChg chg="add del setBg">
          <pc:chgData name="Shu Li Kuo" userId="2dcebe46b10e9f86" providerId="LiveId" clId="{89FDBB27-E53C-40AD-9072-700B15C4505B}" dt="2025-01-12T03:25:34.849" v="1536" actId="47"/>
          <pc:sldLayoutMkLst>
            <pc:docMk/>
            <pc:sldMasterMk cId="3541443260" sldId="2147485058"/>
            <pc:sldLayoutMk cId="3914182714" sldId="2147485072"/>
          </pc:sldLayoutMkLst>
        </pc:sldLayoutChg>
        <pc:sldLayoutChg chg="add del setBg">
          <pc:chgData name="Shu Li Kuo" userId="2dcebe46b10e9f86" providerId="LiveId" clId="{89FDBB27-E53C-40AD-9072-700B15C4505B}" dt="2025-01-12T03:25:41.391" v="1537" actId="47"/>
          <pc:sldLayoutMkLst>
            <pc:docMk/>
            <pc:sldMasterMk cId="3541443260" sldId="2147485058"/>
            <pc:sldLayoutMk cId="780074423" sldId="2147485073"/>
          </pc:sldLayoutMkLst>
        </pc:sldLayoutChg>
        <pc:sldLayoutChg chg="setBg">
          <pc:chgData name="Shu Li Kuo" userId="2dcebe46b10e9f86" providerId="LiveId" clId="{89FDBB27-E53C-40AD-9072-700B15C4505B}" dt="2025-01-11T22:53:30.985" v="176"/>
          <pc:sldLayoutMkLst>
            <pc:docMk/>
            <pc:sldMasterMk cId="3541443260" sldId="2147485058"/>
            <pc:sldLayoutMk cId="1273766339" sldId="2147485074"/>
          </pc:sldLayoutMkLst>
        </pc:sldLayoutChg>
        <pc:sldLayoutChg chg="add del setBg">
          <pc:chgData name="Shu Li Kuo" userId="2dcebe46b10e9f86" providerId="LiveId" clId="{89FDBB27-E53C-40AD-9072-700B15C4505B}" dt="2025-01-12T03:25:44.714" v="1538" actId="47"/>
          <pc:sldLayoutMkLst>
            <pc:docMk/>
            <pc:sldMasterMk cId="3541443260" sldId="2147485058"/>
            <pc:sldLayoutMk cId="232256403" sldId="2147485075"/>
          </pc:sldLayoutMkLst>
        </pc:sldLayoutChg>
        <pc:sldLayoutChg chg="add del setBg">
          <pc:chgData name="Shu Li Kuo" userId="2dcebe46b10e9f86" providerId="LiveId" clId="{89FDBB27-E53C-40AD-9072-700B15C4505B}" dt="2025-01-12T03:25:47.564" v="1539" actId="47"/>
          <pc:sldLayoutMkLst>
            <pc:docMk/>
            <pc:sldMasterMk cId="3541443260" sldId="2147485058"/>
            <pc:sldLayoutMk cId="2186009828" sldId="2147485076"/>
          </pc:sldLayoutMkLst>
        </pc:sldLayoutChg>
        <pc:sldLayoutChg chg="add del setBg">
          <pc:chgData name="Shu Li Kuo" userId="2dcebe46b10e9f86" providerId="LiveId" clId="{89FDBB27-E53C-40AD-9072-700B15C4505B}" dt="2025-01-12T03:25:50.977" v="1540" actId="47"/>
          <pc:sldLayoutMkLst>
            <pc:docMk/>
            <pc:sldMasterMk cId="3541443260" sldId="2147485058"/>
            <pc:sldLayoutMk cId="1717825228" sldId="2147485077"/>
          </pc:sldLayoutMkLst>
        </pc:sldLayoutChg>
        <pc:sldLayoutChg chg="add del setBg">
          <pc:chgData name="Shu Li Kuo" userId="2dcebe46b10e9f86" providerId="LiveId" clId="{89FDBB27-E53C-40AD-9072-700B15C4505B}" dt="2025-01-12T03:25:52.184" v="1541" actId="47"/>
          <pc:sldLayoutMkLst>
            <pc:docMk/>
            <pc:sldMasterMk cId="3541443260" sldId="2147485058"/>
            <pc:sldLayoutMk cId="1359066628" sldId="2147485078"/>
          </pc:sldLayoutMkLst>
        </pc:sldLayoutChg>
        <pc:sldLayoutChg chg="add del setBg">
          <pc:chgData name="Shu Li Kuo" userId="2dcebe46b10e9f86" providerId="LiveId" clId="{89FDBB27-E53C-40AD-9072-700B15C4505B}" dt="2025-01-12T03:25:53.529" v="1542" actId="47"/>
          <pc:sldLayoutMkLst>
            <pc:docMk/>
            <pc:sldMasterMk cId="3541443260" sldId="2147485058"/>
            <pc:sldLayoutMk cId="1680348170" sldId="2147485079"/>
          </pc:sldLayoutMkLst>
        </pc:sldLayoutChg>
        <pc:sldLayoutChg chg="add del setBg">
          <pc:chgData name="Shu Li Kuo" userId="2dcebe46b10e9f86" providerId="LiveId" clId="{89FDBB27-E53C-40AD-9072-700B15C4505B}" dt="2025-01-12T03:25:54.732" v="1543" actId="47"/>
          <pc:sldLayoutMkLst>
            <pc:docMk/>
            <pc:sldMasterMk cId="3541443260" sldId="2147485058"/>
            <pc:sldLayoutMk cId="102997192" sldId="2147485080"/>
          </pc:sldLayoutMkLst>
        </pc:sldLayoutChg>
        <pc:sldLayoutChg chg="add del setBg">
          <pc:chgData name="Shu Li Kuo" userId="2dcebe46b10e9f86" providerId="LiveId" clId="{89FDBB27-E53C-40AD-9072-700B15C4505B}" dt="2025-01-12T03:25:56.083" v="1544" actId="47"/>
          <pc:sldLayoutMkLst>
            <pc:docMk/>
            <pc:sldMasterMk cId="3541443260" sldId="2147485058"/>
            <pc:sldLayoutMk cId="1856200246" sldId="2147485081"/>
          </pc:sldLayoutMkLst>
        </pc:sldLayoutChg>
        <pc:sldLayoutChg chg="add del setBg">
          <pc:chgData name="Shu Li Kuo" userId="2dcebe46b10e9f86" providerId="LiveId" clId="{89FDBB27-E53C-40AD-9072-700B15C4505B}" dt="2025-01-12T03:25:58.600" v="1545" actId="47"/>
          <pc:sldLayoutMkLst>
            <pc:docMk/>
            <pc:sldMasterMk cId="3541443260" sldId="2147485058"/>
            <pc:sldLayoutMk cId="128727211" sldId="2147485082"/>
          </pc:sldLayoutMkLst>
        </pc:sldLayoutChg>
        <pc:sldLayoutChg chg="add del setBg">
          <pc:chgData name="Shu Li Kuo" userId="2dcebe46b10e9f86" providerId="LiveId" clId="{89FDBB27-E53C-40AD-9072-700B15C4505B}" dt="2025-01-12T03:25:59.753" v="1546" actId="47"/>
          <pc:sldLayoutMkLst>
            <pc:docMk/>
            <pc:sldMasterMk cId="3541443260" sldId="2147485058"/>
            <pc:sldLayoutMk cId="819745722" sldId="2147485083"/>
          </pc:sldLayoutMkLst>
        </pc:sldLayoutChg>
        <pc:sldLayoutChg chg="add del setBg">
          <pc:chgData name="Shu Li Kuo" userId="2dcebe46b10e9f86" providerId="LiveId" clId="{89FDBB27-E53C-40AD-9072-700B15C4505B}" dt="2025-01-12T03:26:00.982" v="1547" actId="47"/>
          <pc:sldLayoutMkLst>
            <pc:docMk/>
            <pc:sldMasterMk cId="3541443260" sldId="2147485058"/>
            <pc:sldLayoutMk cId="3901956996" sldId="2147485084"/>
          </pc:sldLayoutMkLst>
        </pc:sldLayoutChg>
        <pc:sldLayoutChg chg="add del setBg">
          <pc:chgData name="Shu Li Kuo" userId="2dcebe46b10e9f86" providerId="LiveId" clId="{89FDBB27-E53C-40AD-9072-700B15C4505B}" dt="2025-01-12T03:26:02.024" v="1548" actId="47"/>
          <pc:sldLayoutMkLst>
            <pc:docMk/>
            <pc:sldMasterMk cId="3541443260" sldId="2147485058"/>
            <pc:sldLayoutMk cId="248873014" sldId="2147485085"/>
          </pc:sldLayoutMkLst>
        </pc:sldLayoutChg>
        <pc:sldLayoutChg chg="add del setBg">
          <pc:chgData name="Shu Li Kuo" userId="2dcebe46b10e9f86" providerId="LiveId" clId="{89FDBB27-E53C-40AD-9072-700B15C4505B}" dt="2025-01-12T03:26:03.289" v="1549" actId="47"/>
          <pc:sldLayoutMkLst>
            <pc:docMk/>
            <pc:sldMasterMk cId="3541443260" sldId="2147485058"/>
            <pc:sldLayoutMk cId="731587579" sldId="2147485086"/>
          </pc:sldLayoutMkLst>
        </pc:sldLayoutChg>
        <pc:sldLayoutChg chg="add del setBg">
          <pc:chgData name="Shu Li Kuo" userId="2dcebe46b10e9f86" providerId="LiveId" clId="{89FDBB27-E53C-40AD-9072-700B15C4505B}" dt="2025-01-12T03:26:04.573" v="1550" actId="47"/>
          <pc:sldLayoutMkLst>
            <pc:docMk/>
            <pc:sldMasterMk cId="3541443260" sldId="2147485058"/>
            <pc:sldLayoutMk cId="2516170796" sldId="2147485087"/>
          </pc:sldLayoutMkLst>
        </pc:sldLayoutChg>
        <pc:sldLayoutChg chg="add del setBg">
          <pc:chgData name="Shu Li Kuo" userId="2dcebe46b10e9f86" providerId="LiveId" clId="{89FDBB27-E53C-40AD-9072-700B15C4505B}" dt="2025-01-12T03:26:06.431" v="1551" actId="47"/>
          <pc:sldLayoutMkLst>
            <pc:docMk/>
            <pc:sldMasterMk cId="3541443260" sldId="2147485058"/>
            <pc:sldLayoutMk cId="636493773" sldId="2147485088"/>
          </pc:sldLayoutMkLst>
        </pc:sldLayoutChg>
        <pc:sldLayoutChg chg="add del setBg">
          <pc:chgData name="Shu Li Kuo" userId="2dcebe46b10e9f86" providerId="LiveId" clId="{89FDBB27-E53C-40AD-9072-700B15C4505B}" dt="2025-01-12T03:26:07.662" v="1552" actId="47"/>
          <pc:sldLayoutMkLst>
            <pc:docMk/>
            <pc:sldMasterMk cId="3541443260" sldId="2147485058"/>
            <pc:sldLayoutMk cId="4270552017" sldId="2147485089"/>
          </pc:sldLayoutMkLst>
        </pc:sldLayoutChg>
        <pc:sldLayoutChg chg="add del setBg">
          <pc:chgData name="Shu Li Kuo" userId="2dcebe46b10e9f86" providerId="LiveId" clId="{89FDBB27-E53C-40AD-9072-700B15C4505B}" dt="2025-01-12T03:26:09.082" v="1553" actId="47"/>
          <pc:sldLayoutMkLst>
            <pc:docMk/>
            <pc:sldMasterMk cId="3541443260" sldId="2147485058"/>
            <pc:sldLayoutMk cId="3160931869" sldId="214748509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5332F6-84D5-43CF-B5CE-301BBE7CB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AB049E7-4E52-4F78-B7E3-9EEEB887E5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782036-3E43-445A-9A77-06D97C6EDFFA}" type="datetimeFigureOut">
              <a:rPr lang="en-US" smtClean="0"/>
              <a:t>1/14/2025</a:t>
            </a:fld>
            <a:endParaRPr lang="en-US" dirty="0"/>
          </a:p>
        </p:txBody>
      </p:sp>
      <p:sp>
        <p:nvSpPr>
          <p:cNvPr id="4" name="Footer Placeholder 3">
            <a:extLst>
              <a:ext uri="{FF2B5EF4-FFF2-40B4-BE49-F238E27FC236}">
                <a16:creationId xmlns:a16="http://schemas.microsoft.com/office/drawing/2014/main" id="{00DD62C5-62E7-4FCF-A26E-C100A22EE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9C5A79-BC51-4C21-A236-759CEAE5D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333638-148D-48F3-93EA-686F1AB9FFB0}" type="slidenum">
              <a:rPr lang="en-US" smtClean="0"/>
              <a:t>‹#›</a:t>
            </a:fld>
            <a:endParaRPr lang="en-US" dirty="0"/>
          </a:p>
        </p:txBody>
      </p:sp>
    </p:spTree>
    <p:extLst>
      <p:ext uri="{BB962C8B-B14F-4D97-AF65-F5344CB8AC3E}">
        <p14:creationId xmlns:p14="http://schemas.microsoft.com/office/powerpoint/2010/main" val="3505086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8FFC2-F437-4D89-B6E7-BDC71715B609}" type="datetimeFigureOut">
              <a:rPr lang="en-US" smtClean="0"/>
              <a:t>1/14/2025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4120E-D8D4-4AFA-B0E2-7989D1701DEB}" type="slidenum">
              <a:rPr lang="en-US" smtClean="0"/>
              <a:t>‹#›</a:t>
            </a:fld>
            <a:endParaRPr lang="en-US" dirty="0"/>
          </a:p>
        </p:txBody>
      </p:sp>
    </p:spTree>
    <p:extLst>
      <p:ext uri="{BB962C8B-B14F-4D97-AF65-F5344CB8AC3E}">
        <p14:creationId xmlns:p14="http://schemas.microsoft.com/office/powerpoint/2010/main" val="338389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337207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382245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2406377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D1035F-A14F-4F81-AC61-2AF512D7F821}"/>
              </a:ext>
            </a:extLst>
          </p:cNvPr>
          <p:cNvSpPr>
            <a:spLocks noGrp="1"/>
          </p:cNvSpPr>
          <p:nvPr>
            <p:ph type="pic" sz="quarter" idx="10" hasCustomPrompt="1"/>
          </p:nvPr>
        </p:nvSpPr>
        <p:spPr>
          <a:xfrm>
            <a:off x="0" y="0"/>
            <a:ext cx="767715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 name="Title 1">
            <a:extLst>
              <a:ext uri="{FF2B5EF4-FFF2-40B4-BE49-F238E27FC236}">
                <a16:creationId xmlns:a16="http://schemas.microsoft.com/office/drawing/2014/main" id="{39E05B43-D8B3-4B3A-93E9-5A84CF7F3D2A}"/>
              </a:ext>
            </a:extLst>
          </p:cNvPr>
          <p:cNvSpPr>
            <a:spLocks noGrp="1"/>
          </p:cNvSpPr>
          <p:nvPr>
            <p:ph type="ctrTitle" hasCustomPrompt="1"/>
          </p:nvPr>
        </p:nvSpPr>
        <p:spPr>
          <a:xfrm>
            <a:off x="8336042" y="1550988"/>
            <a:ext cx="3284832" cy="2387600"/>
          </a:xfrm>
          <a:prstGeom prst="rect">
            <a:avLst/>
          </a:prstGeom>
        </p:spPr>
        <p:txBody>
          <a:bodyPr anchor="b"/>
          <a:lstStyle>
            <a:lvl1pPr algn="l">
              <a:defRPr sz="5000" cap="all" spc="200" baseline="0">
                <a:solidFill>
                  <a:schemeClr val="accent6">
                    <a:lumMod val="10000"/>
                    <a:lumOff val="90000"/>
                  </a:schemeClr>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9F2A661-E12F-4DA4-89DE-F2048B1B4308}"/>
              </a:ext>
            </a:extLst>
          </p:cNvPr>
          <p:cNvSpPr>
            <a:spLocks noGrp="1"/>
          </p:cNvSpPr>
          <p:nvPr>
            <p:ph type="subTitle" idx="1" hasCustomPrompt="1"/>
          </p:nvPr>
        </p:nvSpPr>
        <p:spPr>
          <a:xfrm>
            <a:off x="8336042" y="4057095"/>
            <a:ext cx="3284832" cy="1553129"/>
          </a:xfrm>
          <a:prstGeom prst="rect">
            <a:avLst/>
          </a:prstGeom>
        </p:spPr>
        <p:txBody>
          <a:bodyPr/>
          <a:lstStyle>
            <a:lvl1pPr marL="0" indent="0" algn="l">
              <a:buNone/>
              <a:defRPr sz="18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5" name="Text Placeholder 4">
            <a:extLst>
              <a:ext uri="{FF2B5EF4-FFF2-40B4-BE49-F238E27FC236}">
                <a16:creationId xmlns:a16="http://schemas.microsoft.com/office/drawing/2014/main" id="{F464D5FB-99FD-4266-B81F-46B037643600}"/>
              </a:ext>
            </a:extLst>
          </p:cNvPr>
          <p:cNvSpPr>
            <a:spLocks noGrp="1"/>
          </p:cNvSpPr>
          <p:nvPr>
            <p:ph type="body" sz="quarter" idx="11" hasCustomPrompt="1"/>
          </p:nvPr>
        </p:nvSpPr>
        <p:spPr>
          <a:xfrm>
            <a:off x="1654175" y="4241283"/>
            <a:ext cx="10537825" cy="2616717"/>
          </a:xfrm>
          <a:prstGeom prst="rect">
            <a:avLst/>
          </a:prstGeom>
        </p:spPr>
        <p:txBody>
          <a:bodyPr/>
          <a:lstStyle>
            <a:lvl1pPr marL="0" indent="0" algn="r">
              <a:lnSpc>
                <a:spcPct val="50000"/>
              </a:lnSpc>
              <a:spcBef>
                <a:spcPts val="0"/>
              </a:spcBef>
              <a:buNone/>
              <a:defRPr sz="45000" baseline="0">
                <a:solidFill>
                  <a:schemeClr val="bg1">
                    <a:alpha val="8000"/>
                  </a:schemeClr>
                </a:solidFill>
                <a:latin typeface="Kunstler Script" panose="030304020206070D0D06" pitchFamily="66" charset="0"/>
              </a:defRPr>
            </a:lvl1pPr>
          </a:lstStyle>
          <a:p>
            <a:pPr lvl="0"/>
            <a:r>
              <a:rPr lang="en-US" dirty="0"/>
              <a:t>Pitch</a:t>
            </a:r>
          </a:p>
        </p:txBody>
      </p:sp>
    </p:spTree>
    <p:extLst>
      <p:ext uri="{BB962C8B-B14F-4D97-AF65-F5344CB8AC3E}">
        <p14:creationId xmlns:p14="http://schemas.microsoft.com/office/powerpoint/2010/main" val="3540715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oduct Overview">
    <p:spTree>
      <p:nvGrpSpPr>
        <p:cNvPr id="1" name=""/>
        <p:cNvGrpSpPr/>
        <p:nvPr/>
      </p:nvGrpSpPr>
      <p:grpSpPr>
        <a:xfrm>
          <a:off x="0" y="0"/>
          <a:ext cx="0" cy="0"/>
          <a:chOff x="0" y="0"/>
          <a:chExt cx="0" cy="0"/>
        </a:xfrm>
      </p:grpSpPr>
      <p:sp>
        <p:nvSpPr>
          <p:cNvPr id="19" name="Picture Placeholder 7">
            <a:extLst>
              <a:ext uri="{FF2B5EF4-FFF2-40B4-BE49-F238E27FC236}">
                <a16:creationId xmlns:a16="http://schemas.microsoft.com/office/drawing/2014/main" id="{FE652442-8170-498C-A898-AF94B2DD1175}"/>
              </a:ext>
            </a:extLst>
          </p:cNvPr>
          <p:cNvSpPr>
            <a:spLocks noGrp="1"/>
          </p:cNvSpPr>
          <p:nvPr>
            <p:ph type="pic" sz="quarter" idx="13" hasCustomPrompt="1"/>
          </p:nvPr>
        </p:nvSpPr>
        <p:spPr>
          <a:xfrm>
            <a:off x="6862439" y="0"/>
            <a:ext cx="5328822"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7" name="Date Placeholder 6">
            <a:extLst>
              <a:ext uri="{FF2B5EF4-FFF2-40B4-BE49-F238E27FC236}">
                <a16:creationId xmlns:a16="http://schemas.microsoft.com/office/drawing/2014/main" id="{3270AEB0-C94B-4451-9167-6BD905C0F451}"/>
              </a:ext>
            </a:extLst>
          </p:cNvPr>
          <p:cNvSpPr>
            <a:spLocks noGrp="1"/>
          </p:cNvSpPr>
          <p:nvPr>
            <p:ph type="dt" sz="half" idx="10"/>
          </p:nvPr>
        </p:nvSpPr>
        <p:spPr/>
        <p:txBody>
          <a:bodyPr/>
          <a:lstStyle>
            <a:lvl1pPr>
              <a:defRPr>
                <a:solidFill>
                  <a:schemeClr val="accent3"/>
                </a:solidFill>
              </a:defRPr>
            </a:lvl1pPr>
          </a:lstStyle>
          <a:p>
            <a:endParaRPr lang="en-US" dirty="0"/>
          </a:p>
        </p:txBody>
      </p:sp>
      <p:sp>
        <p:nvSpPr>
          <p:cNvPr id="8" name="Footer Placeholder 7">
            <a:extLst>
              <a:ext uri="{FF2B5EF4-FFF2-40B4-BE49-F238E27FC236}">
                <a16:creationId xmlns:a16="http://schemas.microsoft.com/office/drawing/2014/main" id="{972ADD39-75F0-48ED-9F83-7301863941C4}"/>
              </a:ext>
            </a:extLst>
          </p:cNvPr>
          <p:cNvSpPr>
            <a:spLocks noGrp="1"/>
          </p:cNvSpPr>
          <p:nvPr>
            <p:ph type="ftr" sz="quarter" idx="11"/>
          </p:nvPr>
        </p:nvSpPr>
        <p:spPr/>
        <p:txBody>
          <a:bodyPr/>
          <a:lstStyle>
            <a:lvl1pPr>
              <a:defRPr>
                <a:solidFill>
                  <a:schemeClr val="accent3"/>
                </a:solidFill>
              </a:defRPr>
            </a:lvl1pPr>
          </a:lstStyle>
          <a:p>
            <a:endParaRPr lang="en-US" dirty="0"/>
          </a:p>
        </p:txBody>
      </p:sp>
      <p:sp>
        <p:nvSpPr>
          <p:cNvPr id="9" name="Slide Number Placeholder 8">
            <a:extLst>
              <a:ext uri="{FF2B5EF4-FFF2-40B4-BE49-F238E27FC236}">
                <a16:creationId xmlns:a16="http://schemas.microsoft.com/office/drawing/2014/main" id="{7446418F-6895-486C-A333-AE3A509B7A5B}"/>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5" name="Subtitle 2">
            <a:extLst>
              <a:ext uri="{FF2B5EF4-FFF2-40B4-BE49-F238E27FC236}">
                <a16:creationId xmlns:a16="http://schemas.microsoft.com/office/drawing/2014/main" id="{AFEC7295-AA7A-4373-AFCC-01672D79269F}"/>
              </a:ext>
            </a:extLst>
          </p:cNvPr>
          <p:cNvSpPr>
            <a:spLocks noGrp="1"/>
          </p:cNvSpPr>
          <p:nvPr>
            <p:ph type="subTitle" idx="1" hasCustomPrompt="1"/>
          </p:nvPr>
        </p:nvSpPr>
        <p:spPr>
          <a:xfrm>
            <a:off x="838200" y="2154063"/>
            <a:ext cx="2383973" cy="1452926"/>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6" name="Text Placeholder 15">
            <a:extLst>
              <a:ext uri="{FF2B5EF4-FFF2-40B4-BE49-F238E27FC236}">
                <a16:creationId xmlns:a16="http://schemas.microsoft.com/office/drawing/2014/main" id="{598ED1F4-A00A-4498-9EE6-005CF2D8FA7F}"/>
              </a:ext>
            </a:extLst>
          </p:cNvPr>
          <p:cNvSpPr>
            <a:spLocks noGrp="1"/>
          </p:cNvSpPr>
          <p:nvPr>
            <p:ph type="body" sz="quarter" idx="14" hasCustomPrompt="1"/>
          </p:nvPr>
        </p:nvSpPr>
        <p:spPr>
          <a:xfrm>
            <a:off x="838200" y="178763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dirty="0"/>
              <a:t>Click to add subtitle</a:t>
            </a:r>
          </a:p>
        </p:txBody>
      </p:sp>
      <p:sp>
        <p:nvSpPr>
          <p:cNvPr id="10" name="Text Placeholder 30">
            <a:extLst>
              <a:ext uri="{FF2B5EF4-FFF2-40B4-BE49-F238E27FC236}">
                <a16:creationId xmlns:a16="http://schemas.microsoft.com/office/drawing/2014/main" id="{CF8F506C-096D-434B-8C0A-B784CA4AC7A9}"/>
              </a:ext>
            </a:extLst>
          </p:cNvPr>
          <p:cNvSpPr>
            <a:spLocks noGrp="1"/>
          </p:cNvSpPr>
          <p:nvPr>
            <p:ph type="body" sz="quarter" idx="15" hasCustomPrompt="1"/>
          </p:nvPr>
        </p:nvSpPr>
        <p:spPr>
          <a:xfrm>
            <a:off x="3548746" y="2154063"/>
            <a:ext cx="2383972" cy="1422437"/>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1" name="Text Placeholder 15">
            <a:extLst>
              <a:ext uri="{FF2B5EF4-FFF2-40B4-BE49-F238E27FC236}">
                <a16:creationId xmlns:a16="http://schemas.microsoft.com/office/drawing/2014/main" id="{1DC47ED6-4130-40E7-8FC9-D611942ACAA4}"/>
              </a:ext>
            </a:extLst>
          </p:cNvPr>
          <p:cNvSpPr>
            <a:spLocks noGrp="1"/>
          </p:cNvSpPr>
          <p:nvPr>
            <p:ph type="body" sz="quarter" idx="16" hasCustomPrompt="1"/>
          </p:nvPr>
        </p:nvSpPr>
        <p:spPr>
          <a:xfrm>
            <a:off x="3548746" y="178763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2" name="Text Placeholder 30">
            <a:extLst>
              <a:ext uri="{FF2B5EF4-FFF2-40B4-BE49-F238E27FC236}">
                <a16:creationId xmlns:a16="http://schemas.microsoft.com/office/drawing/2014/main" id="{ED4BD005-97C0-42DC-8C08-6B9F4DB00199}"/>
              </a:ext>
            </a:extLst>
          </p:cNvPr>
          <p:cNvSpPr>
            <a:spLocks noGrp="1"/>
          </p:cNvSpPr>
          <p:nvPr>
            <p:ph type="body" sz="quarter" idx="17" hasCustomPrompt="1"/>
          </p:nvPr>
        </p:nvSpPr>
        <p:spPr>
          <a:xfrm>
            <a:off x="838200" y="4415035"/>
            <a:ext cx="2383973"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dirty="0"/>
              <a:t>Click to add text</a:t>
            </a:r>
          </a:p>
        </p:txBody>
      </p:sp>
      <p:sp>
        <p:nvSpPr>
          <p:cNvPr id="13" name="Text Placeholder 15">
            <a:extLst>
              <a:ext uri="{FF2B5EF4-FFF2-40B4-BE49-F238E27FC236}">
                <a16:creationId xmlns:a16="http://schemas.microsoft.com/office/drawing/2014/main" id="{96E60615-9B40-4EAF-87C7-81C56B101A9B}"/>
              </a:ext>
            </a:extLst>
          </p:cNvPr>
          <p:cNvSpPr>
            <a:spLocks noGrp="1"/>
          </p:cNvSpPr>
          <p:nvPr>
            <p:ph type="body" sz="quarter" idx="18" hasCustomPrompt="1"/>
          </p:nvPr>
        </p:nvSpPr>
        <p:spPr>
          <a:xfrm>
            <a:off x="838200" y="4048610"/>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4" name="Text Placeholder 30">
            <a:extLst>
              <a:ext uri="{FF2B5EF4-FFF2-40B4-BE49-F238E27FC236}">
                <a16:creationId xmlns:a16="http://schemas.microsoft.com/office/drawing/2014/main" id="{A88908D1-7E92-448F-A890-1C2E229F6C4F}"/>
              </a:ext>
            </a:extLst>
          </p:cNvPr>
          <p:cNvSpPr>
            <a:spLocks noGrp="1"/>
          </p:cNvSpPr>
          <p:nvPr>
            <p:ph type="body" sz="quarter" idx="19" hasCustomPrompt="1"/>
          </p:nvPr>
        </p:nvSpPr>
        <p:spPr>
          <a:xfrm>
            <a:off x="3548746" y="4415035"/>
            <a:ext cx="2383972"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5" name="Text Placeholder 15">
            <a:extLst>
              <a:ext uri="{FF2B5EF4-FFF2-40B4-BE49-F238E27FC236}">
                <a16:creationId xmlns:a16="http://schemas.microsoft.com/office/drawing/2014/main" id="{1BD5AD54-7BC4-4C94-BE3A-18B3144A2BB9}"/>
              </a:ext>
            </a:extLst>
          </p:cNvPr>
          <p:cNvSpPr>
            <a:spLocks noGrp="1"/>
          </p:cNvSpPr>
          <p:nvPr>
            <p:ph type="body" sz="quarter" idx="20" hasCustomPrompt="1"/>
          </p:nvPr>
        </p:nvSpPr>
        <p:spPr>
          <a:xfrm>
            <a:off x="3548746" y="4048610"/>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6" name="Title 1">
            <a:extLst>
              <a:ext uri="{FF2B5EF4-FFF2-40B4-BE49-F238E27FC236}">
                <a16:creationId xmlns:a16="http://schemas.microsoft.com/office/drawing/2014/main" id="{D3673029-D2A1-4074-ACCA-13D6DE34D6BC}"/>
              </a:ext>
            </a:extLst>
          </p:cNvPr>
          <p:cNvSpPr>
            <a:spLocks noGrp="1"/>
          </p:cNvSpPr>
          <p:nvPr>
            <p:ph type="ctrTitle" hasCustomPrompt="1"/>
          </p:nvPr>
        </p:nvSpPr>
        <p:spPr>
          <a:xfrm>
            <a:off x="838201" y="893045"/>
            <a:ext cx="5094517" cy="296676"/>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Tree>
    <p:extLst>
      <p:ext uri="{BB962C8B-B14F-4D97-AF65-F5344CB8AC3E}">
        <p14:creationId xmlns:p14="http://schemas.microsoft.com/office/powerpoint/2010/main" val="127376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199881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192624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334827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166017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165172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4465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188814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67344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3541443260"/>
      </p:ext>
    </p:extLst>
  </p:cSld>
  <p:clrMap bg1="lt1" tx1="dk1" bg2="lt2" tx2="dk2" accent1="accent1" accent2="accent2" accent3="accent3" accent4="accent4" accent5="accent5" accent6="accent6" hlink="hlink" folHlink="folHlink"/>
  <p:sldLayoutIdLst>
    <p:sldLayoutId id="2147485059" r:id="rId1"/>
    <p:sldLayoutId id="2147485060" r:id="rId2"/>
    <p:sldLayoutId id="2147485061" r:id="rId3"/>
    <p:sldLayoutId id="2147485062" r:id="rId4"/>
    <p:sldLayoutId id="2147485063" r:id="rId5"/>
    <p:sldLayoutId id="2147485064" r:id="rId6"/>
    <p:sldLayoutId id="2147485065" r:id="rId7"/>
    <p:sldLayoutId id="2147485066" r:id="rId8"/>
    <p:sldLayoutId id="2147485067" r:id="rId9"/>
    <p:sldLayoutId id="2147485068" r:id="rId10"/>
    <p:sldLayoutId id="2147485069" r:id="rId11"/>
    <p:sldLayoutId id="2147485070" r:id="rId12"/>
    <p:sldLayoutId id="2147485074" r:id="rId13"/>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guidosla.com/index.html"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mailto:guidoslareservations@gmail.com" TargetMode="External"/><Relationship Id="rId2" Type="http://schemas.openxmlformats.org/officeDocument/2006/relationships/hyperlink" Target="tel:+13108206649"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uidosla.com/index.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D79862A8-72F8-4043-A021-816AC74E8776}"/>
              </a:ext>
            </a:extLst>
          </p:cNvPr>
          <p:cNvSpPr>
            <a:spLocks noGrp="1"/>
          </p:cNvSpPr>
          <p:nvPr>
            <p:ph type="subTitle" idx="1"/>
          </p:nvPr>
        </p:nvSpPr>
        <p:spPr>
          <a:xfrm>
            <a:off x="7894321" y="796413"/>
            <a:ext cx="3869976" cy="1455346"/>
          </a:xfrm>
        </p:spPr>
        <p:txBody>
          <a:bodyPr>
            <a:normAutofit fontScale="25000" lnSpcReduction="20000"/>
          </a:bodyPr>
          <a:lstStyle/>
          <a:p>
            <a:endParaRPr lang="en-US" sz="5400" dirty="0">
              <a:latin typeface="White Star" panose="02000500000000000000" pitchFamily="2" charset="0"/>
            </a:endParaRPr>
          </a:p>
          <a:p>
            <a:r>
              <a:rPr lang="en-US" sz="26400" dirty="0">
                <a:latin typeface="White Star" panose="02000500000000000000" pitchFamily="2" charset="0"/>
              </a:rPr>
              <a:t>Guido’s</a:t>
            </a:r>
            <a:r>
              <a:rPr lang="en-US" sz="16600" dirty="0">
                <a:latin typeface="White Star" panose="02000500000000000000" pitchFamily="2" charset="0"/>
              </a:rPr>
              <a:t> LA</a:t>
            </a:r>
          </a:p>
        </p:txBody>
      </p:sp>
      <p:sp>
        <p:nvSpPr>
          <p:cNvPr id="6" name="TextBox 5">
            <a:extLst>
              <a:ext uri="{FF2B5EF4-FFF2-40B4-BE49-F238E27FC236}">
                <a16:creationId xmlns:a16="http://schemas.microsoft.com/office/drawing/2014/main" id="{F2D0C52E-946D-ED95-8FB5-34DCEDADC420}"/>
              </a:ext>
            </a:extLst>
          </p:cNvPr>
          <p:cNvSpPr txBox="1"/>
          <p:nvPr/>
        </p:nvSpPr>
        <p:spPr>
          <a:xfrm>
            <a:off x="3562350" y="6301193"/>
            <a:ext cx="7520940" cy="336374"/>
          </a:xfrm>
          <a:prstGeom prst="rect">
            <a:avLst/>
          </a:prstGeom>
          <a:noFill/>
        </p:spPr>
        <p:txBody>
          <a:bodyPr wrap="square">
            <a:spAutoFit/>
          </a:bodyPr>
          <a:lstStyle/>
          <a:p>
            <a:pPr marL="0" marR="0" lvl="0" indent="0" algn="l" defTabSz="914400" rtl="0" eaLnBrk="1" fontAlgn="auto" latinLnBrk="0" hangingPunct="1">
              <a:lnSpc>
                <a:spcPct val="125000"/>
              </a:lnSpc>
              <a:spcBef>
                <a:spcPts val="0"/>
              </a:spcBef>
              <a:spcAft>
                <a:spcPts val="0"/>
              </a:spcAft>
              <a:buClr>
                <a:srgbClr val="E84C22"/>
              </a:buClr>
              <a:buSzPct val="110000"/>
              <a:buFont typeface="Wingdings" panose="05000000000000000000" pitchFamily="2" charset="2"/>
              <a:buNone/>
              <a:tabLst/>
              <a:defRPr/>
            </a:pPr>
            <a:r>
              <a:rPr kumimoji="0" lang="en-US" sz="1400" b="0" i="0" u="none" strike="noStrike" kern="1200" cap="none" spc="100" normalizeH="0" baseline="0" noProof="0" dirty="0">
                <a:ln>
                  <a:noFill/>
                </a:ln>
                <a:solidFill>
                  <a:prstClr val="white"/>
                </a:solidFill>
                <a:effectLst/>
                <a:uLnTx/>
                <a:uFillTx/>
                <a:latin typeface="Rockwell" panose="02060603020205020403"/>
                <a:ea typeface="+mn-ea"/>
                <a:cs typeface="+mn-cs"/>
              </a:rPr>
              <a:t>Loss of potential income ​</a:t>
            </a:r>
          </a:p>
        </p:txBody>
      </p:sp>
      <p:sp>
        <p:nvSpPr>
          <p:cNvPr id="13" name="TextBox 12">
            <a:extLst>
              <a:ext uri="{FF2B5EF4-FFF2-40B4-BE49-F238E27FC236}">
                <a16:creationId xmlns:a16="http://schemas.microsoft.com/office/drawing/2014/main" id="{6E753A2D-AE88-292B-2A08-CCEF1D10D41D}"/>
              </a:ext>
            </a:extLst>
          </p:cNvPr>
          <p:cNvSpPr txBox="1"/>
          <p:nvPr/>
        </p:nvSpPr>
        <p:spPr>
          <a:xfrm>
            <a:off x="3562350" y="5934194"/>
            <a:ext cx="7520940" cy="369332"/>
          </a:xfrm>
          <a:prstGeom prst="rect">
            <a:avLst/>
          </a:prstGeom>
          <a:noFill/>
        </p:spPr>
        <p:txBody>
          <a:bodyPr wrap="square">
            <a:spAutoFit/>
          </a:bodyPr>
          <a:lstStyle/>
          <a:p>
            <a:endParaRPr lang="en-US" dirty="0"/>
          </a:p>
        </p:txBody>
      </p:sp>
      <p:sp>
        <p:nvSpPr>
          <p:cNvPr id="15" name="TextBox 14">
            <a:extLst>
              <a:ext uri="{FF2B5EF4-FFF2-40B4-BE49-F238E27FC236}">
                <a16:creationId xmlns:a16="http://schemas.microsoft.com/office/drawing/2014/main" id="{2862600D-78D6-6FF0-1913-876B4A8C7D8E}"/>
              </a:ext>
            </a:extLst>
          </p:cNvPr>
          <p:cNvSpPr txBox="1"/>
          <p:nvPr/>
        </p:nvSpPr>
        <p:spPr>
          <a:xfrm>
            <a:off x="3562350" y="5934194"/>
            <a:ext cx="7520940" cy="369332"/>
          </a:xfrm>
          <a:prstGeom prst="rect">
            <a:avLst/>
          </a:prstGeom>
          <a:noFill/>
        </p:spPr>
        <p:txBody>
          <a:bodyPr wrap="square">
            <a:spAutoFit/>
          </a:bodyPr>
          <a:lstStyle/>
          <a:p>
            <a:endParaRPr lang="en-US" dirty="0"/>
          </a:p>
        </p:txBody>
      </p:sp>
      <p:pic>
        <p:nvPicPr>
          <p:cNvPr id="25" name="Picture Placeholder 24" descr="A group of people holding wine glasses&#10;&#10;Description automatically generated">
            <a:extLst>
              <a:ext uri="{FF2B5EF4-FFF2-40B4-BE49-F238E27FC236}">
                <a16:creationId xmlns:a16="http://schemas.microsoft.com/office/drawing/2014/main" id="{E22ACEED-8FC9-A192-EE58-1E75B75B63F6}"/>
              </a:ext>
            </a:extLst>
          </p:cNvPr>
          <p:cNvPicPr>
            <a:picLocks noGrp="1" noChangeAspect="1"/>
          </p:cNvPicPr>
          <p:nvPr>
            <p:ph type="pic" sz="quarter" idx="10"/>
          </p:nvPr>
        </p:nvPicPr>
        <p:blipFill>
          <a:blip r:embed="rId2"/>
          <a:srcRect l="8154" r="8154"/>
          <a:stretch>
            <a:fillRect/>
          </a:stretch>
        </p:blipFill>
        <p:spPr bwMode="auto">
          <a:xfrm>
            <a:off x="0" y="0"/>
            <a:ext cx="76771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a:extLst>
              <a:ext uri="{FF2B5EF4-FFF2-40B4-BE49-F238E27FC236}">
                <a16:creationId xmlns:a16="http://schemas.microsoft.com/office/drawing/2014/main" id="{0DEB6BF7-3ED7-9AA3-0D25-20D813CD49B2}"/>
              </a:ext>
            </a:extLst>
          </p:cNvPr>
          <p:cNvSpPr txBox="1"/>
          <p:nvPr/>
        </p:nvSpPr>
        <p:spPr>
          <a:xfrm>
            <a:off x="8449844" y="3502321"/>
            <a:ext cx="3742156" cy="2308324"/>
          </a:xfrm>
          <a:prstGeom prst="rect">
            <a:avLst/>
          </a:prstGeom>
          <a:noFill/>
        </p:spPr>
        <p:txBody>
          <a:bodyPr wrap="square" rtlCol="0">
            <a:spAutoFit/>
          </a:bodyPr>
          <a:lstStyle/>
          <a:p>
            <a:r>
              <a:rPr lang="en-US" dirty="0">
                <a:solidFill>
                  <a:schemeClr val="bg1"/>
                </a:solidFill>
              </a:rPr>
              <a:t>Group1_FEWD2</a:t>
            </a:r>
            <a:r>
              <a:rPr lang="en-US" dirty="0"/>
              <a:t>_</a:t>
            </a:r>
            <a:r>
              <a:rPr lang="en-US" dirty="0">
                <a:solidFill>
                  <a:schemeClr val="bg1"/>
                </a:solidFill>
              </a:rPr>
              <a:t>Final</a:t>
            </a:r>
          </a:p>
          <a:p>
            <a:endParaRPr lang="en-US" dirty="0">
              <a:solidFill>
                <a:schemeClr val="bg1"/>
              </a:solidFill>
            </a:endParaRPr>
          </a:p>
          <a:p>
            <a:r>
              <a:rPr lang="en-US" dirty="0">
                <a:solidFill>
                  <a:schemeClr val="bg1"/>
                </a:solidFill>
              </a:rPr>
              <a:t>             </a:t>
            </a:r>
            <a:endParaRPr lang="en-US" i="0" dirty="0">
              <a:solidFill>
                <a:schemeClr val="bg1"/>
              </a:solidFill>
              <a:effectLst/>
            </a:endParaRPr>
          </a:p>
          <a:p>
            <a:r>
              <a:rPr lang="en-US" dirty="0">
                <a:solidFill>
                  <a:schemeClr val="bg1"/>
                </a:solidFill>
              </a:rPr>
              <a:t>             Anitha Parthasarathi</a:t>
            </a:r>
          </a:p>
          <a:p>
            <a:r>
              <a:rPr lang="en-US" i="0" dirty="0">
                <a:solidFill>
                  <a:schemeClr val="bg1"/>
                </a:solidFill>
                <a:effectLst/>
              </a:rPr>
              <a:t>             Cassidy Stokes</a:t>
            </a:r>
          </a:p>
          <a:p>
            <a:r>
              <a:rPr lang="en-US" dirty="0">
                <a:solidFill>
                  <a:schemeClr val="bg1"/>
                </a:solidFill>
              </a:rPr>
              <a:t>             Shu Li Kuo</a:t>
            </a:r>
          </a:p>
          <a:p>
            <a:r>
              <a:rPr lang="en-US" i="0" dirty="0">
                <a:solidFill>
                  <a:schemeClr val="bg1"/>
                </a:solidFill>
                <a:effectLst/>
              </a:rPr>
              <a:t>             </a:t>
            </a:r>
            <a:r>
              <a:rPr lang="en-US" i="0" dirty="0" err="1">
                <a:solidFill>
                  <a:schemeClr val="bg1"/>
                </a:solidFill>
                <a:effectLst/>
              </a:rPr>
              <a:t>Tatiane</a:t>
            </a:r>
            <a:r>
              <a:rPr lang="en-US" i="0" dirty="0">
                <a:solidFill>
                  <a:schemeClr val="bg1"/>
                </a:solidFill>
                <a:effectLst/>
              </a:rPr>
              <a:t> Rosa</a:t>
            </a:r>
            <a:endParaRPr lang="en-US" dirty="0">
              <a:solidFill>
                <a:schemeClr val="bg1"/>
              </a:solidFill>
            </a:endParaRPr>
          </a:p>
          <a:p>
            <a:r>
              <a:rPr lang="en-US" dirty="0">
                <a:solidFill>
                  <a:schemeClr val="bg1"/>
                </a:solidFill>
              </a:rPr>
              <a:t>              </a:t>
            </a:r>
          </a:p>
        </p:txBody>
      </p:sp>
    </p:spTree>
    <p:extLst>
      <p:ext uri="{BB962C8B-B14F-4D97-AF65-F5344CB8AC3E}">
        <p14:creationId xmlns:p14="http://schemas.microsoft.com/office/powerpoint/2010/main" val="283577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B4D5B-A4C0-2871-29F3-B85077DAE7E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CD0744-4657-9AA2-3AB6-C38CB3509EC4}"/>
              </a:ext>
            </a:extLst>
          </p:cNvPr>
          <p:cNvSpPr>
            <a:spLocks noGrp="1"/>
          </p:cNvSpPr>
          <p:nvPr>
            <p:ph type="sldNum" sz="quarter" idx="12"/>
          </p:nvPr>
        </p:nvSpPr>
        <p:spPr>
          <a:xfrm>
            <a:off x="10469880" y="320040"/>
            <a:ext cx="914400" cy="320040"/>
          </a:xfrm>
        </p:spPr>
        <p:txBody>
          <a:bodyPr/>
          <a:lstStyle/>
          <a:p>
            <a:r>
              <a:rPr lang="en-US" dirty="0">
                <a:solidFill>
                  <a:schemeClr val="bg1"/>
                </a:solidFill>
              </a:rPr>
              <a:t>Page </a:t>
            </a:r>
            <a:fld id="{4F6357DA-28E9-40D3-918C-4D14E8263D81}" type="slidenum">
              <a:rPr lang="en-US" smtClean="0">
                <a:solidFill>
                  <a:schemeClr val="bg1"/>
                </a:solidFill>
              </a:rPr>
              <a:pPr/>
              <a:t>10</a:t>
            </a:fld>
            <a:r>
              <a:rPr lang="en-US" dirty="0">
                <a:solidFill>
                  <a:schemeClr val="bg1"/>
                </a:solidFill>
              </a:rPr>
              <a:t> </a:t>
            </a:r>
          </a:p>
        </p:txBody>
      </p:sp>
      <p:sp>
        <p:nvSpPr>
          <p:cNvPr id="9" name="TextBox 8">
            <a:extLst>
              <a:ext uri="{FF2B5EF4-FFF2-40B4-BE49-F238E27FC236}">
                <a16:creationId xmlns:a16="http://schemas.microsoft.com/office/drawing/2014/main" id="{8103F6FE-2A2F-99A4-563E-B74884368795}"/>
              </a:ext>
            </a:extLst>
          </p:cNvPr>
          <p:cNvSpPr txBox="1"/>
          <p:nvPr/>
        </p:nvSpPr>
        <p:spPr>
          <a:xfrm>
            <a:off x="533752" y="480060"/>
            <a:ext cx="9936128"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kern="1200" cap="none" spc="0" normalizeH="0" baseline="0" noProof="0" dirty="0">
                <a:ln>
                  <a:noFill/>
                </a:ln>
                <a:solidFill>
                  <a:schemeClr val="bg1"/>
                </a:solidFill>
                <a:uLnTx/>
                <a:uFillTx/>
                <a:latin typeface="White Star" panose="02000500000000000000" pitchFamily="2" charset="0"/>
              </a:rPr>
              <a:t>Content Audit</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4" name="TextBox 3">
            <a:extLst>
              <a:ext uri="{FF2B5EF4-FFF2-40B4-BE49-F238E27FC236}">
                <a16:creationId xmlns:a16="http://schemas.microsoft.com/office/drawing/2014/main" id="{CC61CC2B-6569-45A2-86CD-6D81B0961D57}"/>
              </a:ext>
            </a:extLst>
          </p:cNvPr>
          <p:cNvSpPr txBox="1"/>
          <p:nvPr/>
        </p:nvSpPr>
        <p:spPr>
          <a:xfrm>
            <a:off x="625074" y="1409521"/>
            <a:ext cx="10759205" cy="1200329"/>
          </a:xfrm>
          <a:prstGeom prst="rect">
            <a:avLst/>
          </a:prstGeom>
          <a:noFill/>
        </p:spPr>
        <p:txBody>
          <a:bodyPr wrap="square" rtlCol="0">
            <a:spAutoFit/>
          </a:bodyPr>
          <a:lstStyle/>
          <a:p>
            <a:pPr rtl="0"/>
            <a:r>
              <a:rPr lang="en-US" sz="1800" b="0" i="0" u="none" strike="noStrike" dirty="0">
                <a:solidFill>
                  <a:schemeClr val="bg1"/>
                </a:solidFill>
                <a:effectLst/>
                <a:latin typeface="Times New Roman" panose="02020603050405020304" pitchFamily="18" charset="0"/>
              </a:rPr>
              <a:t> </a:t>
            </a:r>
            <a:endParaRPr lang="en-US" b="0" dirty="0">
              <a:solidFill>
                <a:schemeClr val="bg1"/>
              </a:solidFill>
              <a:effectLst/>
            </a:endParaRPr>
          </a:p>
          <a:p>
            <a:br>
              <a:rPr lang="en-US" dirty="0"/>
            </a:br>
            <a:r>
              <a:rPr lang="en-US" sz="1800" b="0" i="0" u="none" strike="noStrike" dirty="0">
                <a:solidFill>
                  <a:schemeClr val="bg1"/>
                </a:solidFill>
                <a:effectLst/>
                <a:latin typeface="Times New Roman" panose="02020603050405020304" pitchFamily="18" charset="0"/>
              </a:rPr>
              <a:t>.</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33275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9C130-2C57-601F-490D-772A649A04E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288D9C-C1AA-14FC-6A20-2A243542AEB6}"/>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11</a:t>
            </a:fld>
            <a:endParaRPr lang="en-US" dirty="0">
              <a:solidFill>
                <a:schemeClr val="bg1"/>
              </a:solidFill>
            </a:endParaRPr>
          </a:p>
        </p:txBody>
      </p:sp>
      <p:sp>
        <p:nvSpPr>
          <p:cNvPr id="9" name="TextBox 8">
            <a:extLst>
              <a:ext uri="{FF2B5EF4-FFF2-40B4-BE49-F238E27FC236}">
                <a16:creationId xmlns:a16="http://schemas.microsoft.com/office/drawing/2014/main" id="{49B423A3-2A7D-7B51-63A4-B710BA474240}"/>
              </a:ext>
            </a:extLst>
          </p:cNvPr>
          <p:cNvSpPr txBox="1"/>
          <p:nvPr/>
        </p:nvSpPr>
        <p:spPr>
          <a:xfrm>
            <a:off x="625075" y="397469"/>
            <a:ext cx="9316094"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b="0" i="0" u="none" strike="noStrike" dirty="0">
                <a:solidFill>
                  <a:schemeClr val="bg1"/>
                </a:solidFill>
                <a:effectLst/>
                <a:latin typeface="White Star" panose="02000500000000000000" pitchFamily="2" charset="0"/>
              </a:rPr>
              <a:t>User Persona’s</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pic>
        <p:nvPicPr>
          <p:cNvPr id="5" name="Picture 4" descr="A screenshot of a personal profile&#10;&#10;Description automatically generated">
            <a:extLst>
              <a:ext uri="{FF2B5EF4-FFF2-40B4-BE49-F238E27FC236}">
                <a16:creationId xmlns:a16="http://schemas.microsoft.com/office/drawing/2014/main" id="{526AD5FF-68D9-0E96-9130-82B916F97A23}"/>
              </a:ext>
            </a:extLst>
          </p:cNvPr>
          <p:cNvPicPr>
            <a:picLocks noChangeAspect="1"/>
          </p:cNvPicPr>
          <p:nvPr/>
        </p:nvPicPr>
        <p:blipFill>
          <a:blip r:embed="rId2"/>
          <a:stretch>
            <a:fillRect/>
          </a:stretch>
        </p:blipFill>
        <p:spPr>
          <a:xfrm>
            <a:off x="955002" y="1044814"/>
            <a:ext cx="4315427" cy="5963482"/>
          </a:xfrm>
          <a:prstGeom prst="rect">
            <a:avLst/>
          </a:prstGeom>
        </p:spPr>
      </p:pic>
      <p:pic>
        <p:nvPicPr>
          <p:cNvPr id="7" name="Picture 6" descr="A screenshot of a computer application&#10;&#10;Description automatically generated">
            <a:extLst>
              <a:ext uri="{FF2B5EF4-FFF2-40B4-BE49-F238E27FC236}">
                <a16:creationId xmlns:a16="http://schemas.microsoft.com/office/drawing/2014/main" id="{21B0FE43-0009-197E-4E52-B2E5ED94CC3D}"/>
              </a:ext>
            </a:extLst>
          </p:cNvPr>
          <p:cNvPicPr>
            <a:picLocks noChangeAspect="1"/>
          </p:cNvPicPr>
          <p:nvPr/>
        </p:nvPicPr>
        <p:blipFill>
          <a:blip r:embed="rId3"/>
          <a:stretch>
            <a:fillRect/>
          </a:stretch>
        </p:blipFill>
        <p:spPr>
          <a:xfrm>
            <a:off x="6256200" y="1111498"/>
            <a:ext cx="4324954" cy="5830114"/>
          </a:xfrm>
          <a:prstGeom prst="rect">
            <a:avLst/>
          </a:prstGeom>
        </p:spPr>
      </p:pic>
    </p:spTree>
    <p:extLst>
      <p:ext uri="{BB962C8B-B14F-4D97-AF65-F5344CB8AC3E}">
        <p14:creationId xmlns:p14="http://schemas.microsoft.com/office/powerpoint/2010/main" val="160201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9A22C-94BC-13D5-6DB5-2112BF99712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253FA8-F086-614F-2491-F92E6117FC41}"/>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12</a:t>
            </a:fld>
            <a:endParaRPr lang="en-US" dirty="0">
              <a:solidFill>
                <a:schemeClr val="bg1"/>
              </a:solidFill>
            </a:endParaRPr>
          </a:p>
        </p:txBody>
      </p:sp>
      <p:sp>
        <p:nvSpPr>
          <p:cNvPr id="9" name="TextBox 8">
            <a:extLst>
              <a:ext uri="{FF2B5EF4-FFF2-40B4-BE49-F238E27FC236}">
                <a16:creationId xmlns:a16="http://schemas.microsoft.com/office/drawing/2014/main" id="{69F0F4FF-9364-DBDA-1C29-41B241328BED}"/>
              </a:ext>
            </a:extLst>
          </p:cNvPr>
          <p:cNvSpPr txBox="1"/>
          <p:nvPr/>
        </p:nvSpPr>
        <p:spPr>
          <a:xfrm>
            <a:off x="625075" y="629240"/>
            <a:ext cx="10941850"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dirty="0">
                <a:solidFill>
                  <a:prstClr val="white"/>
                </a:solidFill>
                <a:latin typeface="White Star" panose="02000500000000000000" pitchFamily="2" charset="0"/>
              </a:rPr>
              <a:t>Site Map &amp; Completive Analysis</a:t>
            </a:r>
            <a:endParaRPr kumimoji="0" lang="en-US" sz="4400" b="0" i="0" u="none" strike="noStrike" kern="1200" cap="none" spc="0" normalizeH="0" baseline="0" noProof="0" dirty="0">
              <a:ln>
                <a:noFill/>
              </a:ln>
              <a:solidFill>
                <a:prstClr val="white"/>
              </a:solidFill>
              <a:effectLst/>
              <a:uLnTx/>
              <a:uFillTx/>
              <a:latin typeface="White Star" panose="02000500000000000000" pitchFamily="2" charset="0"/>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27558967-7F5E-0CC8-79E1-7949ED069E7A}"/>
              </a:ext>
            </a:extLst>
          </p:cNvPr>
          <p:cNvPicPr>
            <a:picLocks noChangeAspect="1"/>
          </p:cNvPicPr>
          <p:nvPr/>
        </p:nvPicPr>
        <p:blipFill>
          <a:blip r:embed="rId2"/>
          <a:stretch>
            <a:fillRect/>
          </a:stretch>
        </p:blipFill>
        <p:spPr>
          <a:xfrm>
            <a:off x="398206" y="1416748"/>
            <a:ext cx="11168719" cy="5508802"/>
          </a:xfrm>
          <a:prstGeom prst="rect">
            <a:avLst/>
          </a:prstGeom>
        </p:spPr>
      </p:pic>
    </p:spTree>
    <p:extLst>
      <p:ext uri="{BB962C8B-B14F-4D97-AF65-F5344CB8AC3E}">
        <p14:creationId xmlns:p14="http://schemas.microsoft.com/office/powerpoint/2010/main" val="3873722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7D2-7878-5E52-9D0D-6E5C940DA2B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DC7365-A78E-00F5-0524-D58E9E469158}"/>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13</a:t>
            </a:fld>
            <a:endParaRPr lang="en-US" dirty="0">
              <a:solidFill>
                <a:schemeClr val="bg1"/>
              </a:solidFill>
            </a:endParaRPr>
          </a:p>
        </p:txBody>
      </p:sp>
      <p:sp>
        <p:nvSpPr>
          <p:cNvPr id="9" name="TextBox 8">
            <a:extLst>
              <a:ext uri="{FF2B5EF4-FFF2-40B4-BE49-F238E27FC236}">
                <a16:creationId xmlns:a16="http://schemas.microsoft.com/office/drawing/2014/main" id="{9421073B-E278-7BDD-768F-2860B5CB81BD}"/>
              </a:ext>
            </a:extLst>
          </p:cNvPr>
          <p:cNvSpPr txBox="1"/>
          <p:nvPr/>
        </p:nvSpPr>
        <p:spPr>
          <a:xfrm>
            <a:off x="625075" y="629240"/>
            <a:ext cx="9315338"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White Star" panose="02000500000000000000" pitchFamily="2" charset="0"/>
                <a:ea typeface="+mn-ea"/>
                <a:cs typeface="+mn-cs"/>
              </a:rPr>
              <a:t>Card Sort</a:t>
            </a:r>
          </a:p>
        </p:txBody>
      </p:sp>
      <p:sp>
        <p:nvSpPr>
          <p:cNvPr id="4" name="TextBox 3">
            <a:extLst>
              <a:ext uri="{FF2B5EF4-FFF2-40B4-BE49-F238E27FC236}">
                <a16:creationId xmlns:a16="http://schemas.microsoft.com/office/drawing/2014/main" id="{85C37C84-8745-AF85-5CD8-0137D65DBD2E}"/>
              </a:ext>
            </a:extLst>
          </p:cNvPr>
          <p:cNvSpPr txBox="1"/>
          <p:nvPr/>
        </p:nvSpPr>
        <p:spPr>
          <a:xfrm>
            <a:off x="625075" y="1398681"/>
            <a:ext cx="8878530" cy="800219"/>
          </a:xfrm>
          <a:prstGeom prst="rect">
            <a:avLst/>
          </a:prstGeom>
          <a:noFill/>
        </p:spPr>
        <p:txBody>
          <a:bodyPr wrap="square" rtlCol="0">
            <a:spAutoFit/>
          </a:bodyPr>
          <a:lstStyle/>
          <a:p>
            <a:r>
              <a:rPr lang="en-US" sz="2800" dirty="0">
                <a:solidFill>
                  <a:schemeClr val="bg1"/>
                </a:solidFill>
              </a:rPr>
              <a:t>Card Sort Analysis</a:t>
            </a:r>
            <a:br>
              <a:rPr lang="en-US" dirty="0"/>
            </a:br>
            <a:endParaRPr lang="en-US" dirty="0"/>
          </a:p>
        </p:txBody>
      </p:sp>
      <p:pic>
        <p:nvPicPr>
          <p:cNvPr id="6" name="Picture 5" descr="A screenshot of a computer&#10;&#10;Description automatically generated">
            <a:extLst>
              <a:ext uri="{FF2B5EF4-FFF2-40B4-BE49-F238E27FC236}">
                <a16:creationId xmlns:a16="http://schemas.microsoft.com/office/drawing/2014/main" id="{30E3EB8A-507B-B64B-0B94-F41934D000ED}"/>
              </a:ext>
            </a:extLst>
          </p:cNvPr>
          <p:cNvPicPr>
            <a:picLocks noChangeAspect="1"/>
          </p:cNvPicPr>
          <p:nvPr/>
        </p:nvPicPr>
        <p:blipFill>
          <a:blip r:embed="rId2"/>
          <a:stretch>
            <a:fillRect/>
          </a:stretch>
        </p:blipFill>
        <p:spPr>
          <a:xfrm>
            <a:off x="0" y="2057735"/>
            <a:ext cx="12192000" cy="4384360"/>
          </a:xfrm>
          <a:prstGeom prst="rect">
            <a:avLst/>
          </a:prstGeom>
        </p:spPr>
      </p:pic>
    </p:spTree>
    <p:extLst>
      <p:ext uri="{BB962C8B-B14F-4D97-AF65-F5344CB8AC3E}">
        <p14:creationId xmlns:p14="http://schemas.microsoft.com/office/powerpoint/2010/main" val="316219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DCD65-5E36-131C-9523-F670B71B5F1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4E4983-9C9E-75CF-AB9A-916EAB2C1FE5}"/>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14</a:t>
            </a:fld>
            <a:endParaRPr lang="en-US" dirty="0">
              <a:solidFill>
                <a:schemeClr val="bg1"/>
              </a:solidFill>
            </a:endParaRPr>
          </a:p>
        </p:txBody>
      </p:sp>
      <p:sp>
        <p:nvSpPr>
          <p:cNvPr id="4" name="TextBox 3">
            <a:extLst>
              <a:ext uri="{FF2B5EF4-FFF2-40B4-BE49-F238E27FC236}">
                <a16:creationId xmlns:a16="http://schemas.microsoft.com/office/drawing/2014/main" id="{8C2D16A7-2A2D-27A8-C6F7-3DA9A53FD77A}"/>
              </a:ext>
            </a:extLst>
          </p:cNvPr>
          <p:cNvSpPr txBox="1"/>
          <p:nvPr/>
        </p:nvSpPr>
        <p:spPr>
          <a:xfrm>
            <a:off x="536584" y="640080"/>
            <a:ext cx="8878530" cy="800219"/>
          </a:xfrm>
          <a:prstGeom prst="rect">
            <a:avLst/>
          </a:prstGeom>
          <a:noFill/>
        </p:spPr>
        <p:txBody>
          <a:bodyPr wrap="square" rtlCol="0">
            <a:spAutoFit/>
          </a:bodyPr>
          <a:lstStyle/>
          <a:p>
            <a:r>
              <a:rPr lang="en-US" sz="2800" dirty="0">
                <a:solidFill>
                  <a:schemeClr val="bg1"/>
                </a:solidFill>
              </a:rPr>
              <a:t>Card Sort Task Brian Storm</a:t>
            </a:r>
            <a:br>
              <a:rPr lang="en-US" dirty="0"/>
            </a:br>
            <a:endParaRPr lang="en-US" dirty="0"/>
          </a:p>
        </p:txBody>
      </p:sp>
      <p:pic>
        <p:nvPicPr>
          <p:cNvPr id="5" name="Picture 4" descr="A screenshot of a computer&#10;&#10;Description automatically generated">
            <a:extLst>
              <a:ext uri="{FF2B5EF4-FFF2-40B4-BE49-F238E27FC236}">
                <a16:creationId xmlns:a16="http://schemas.microsoft.com/office/drawing/2014/main" id="{0B586D81-A235-34CC-F3DD-9DAA90E20831}"/>
              </a:ext>
            </a:extLst>
          </p:cNvPr>
          <p:cNvPicPr>
            <a:picLocks noChangeAspect="1"/>
          </p:cNvPicPr>
          <p:nvPr/>
        </p:nvPicPr>
        <p:blipFill>
          <a:blip r:embed="rId2"/>
          <a:stretch>
            <a:fillRect/>
          </a:stretch>
        </p:blipFill>
        <p:spPr>
          <a:xfrm>
            <a:off x="0" y="1475821"/>
            <a:ext cx="12192000" cy="3906358"/>
          </a:xfrm>
          <a:prstGeom prst="rect">
            <a:avLst/>
          </a:prstGeom>
        </p:spPr>
      </p:pic>
    </p:spTree>
    <p:extLst>
      <p:ext uri="{BB962C8B-B14F-4D97-AF65-F5344CB8AC3E}">
        <p14:creationId xmlns:p14="http://schemas.microsoft.com/office/powerpoint/2010/main" val="164789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C57A-E039-7A52-9D71-8DEF17AD704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E0C29AC-B684-B60A-E0E1-4C0A77B96826}"/>
              </a:ext>
            </a:extLst>
          </p:cNvPr>
          <p:cNvSpPr txBox="1"/>
          <p:nvPr/>
        </p:nvSpPr>
        <p:spPr>
          <a:xfrm>
            <a:off x="536584" y="640080"/>
            <a:ext cx="8878530" cy="800219"/>
          </a:xfrm>
          <a:prstGeom prst="rect">
            <a:avLst/>
          </a:prstGeom>
          <a:noFill/>
        </p:spPr>
        <p:txBody>
          <a:bodyPr wrap="square" rtlCol="0">
            <a:spAutoFit/>
          </a:bodyPr>
          <a:lstStyle/>
          <a:p>
            <a:r>
              <a:rPr lang="en-US" sz="2800" dirty="0">
                <a:solidFill>
                  <a:schemeClr val="bg1"/>
                </a:solidFill>
              </a:rPr>
              <a:t>Reverse Sort </a:t>
            </a:r>
            <a:br>
              <a:rPr lang="en-US" dirty="0"/>
            </a:br>
            <a:endParaRPr lang="en-US" dirty="0"/>
          </a:p>
        </p:txBody>
      </p:sp>
      <p:pic>
        <p:nvPicPr>
          <p:cNvPr id="6" name="Picture 5" descr="A close-up of a chart&#10;&#10;Description automatically generated">
            <a:extLst>
              <a:ext uri="{FF2B5EF4-FFF2-40B4-BE49-F238E27FC236}">
                <a16:creationId xmlns:a16="http://schemas.microsoft.com/office/drawing/2014/main" id="{7D579D21-43E6-D9F0-2303-2B95621A1270}"/>
              </a:ext>
            </a:extLst>
          </p:cNvPr>
          <p:cNvPicPr>
            <a:picLocks noChangeAspect="1"/>
          </p:cNvPicPr>
          <p:nvPr/>
        </p:nvPicPr>
        <p:blipFill>
          <a:blip r:embed="rId2"/>
          <a:stretch>
            <a:fillRect/>
          </a:stretch>
        </p:blipFill>
        <p:spPr>
          <a:xfrm>
            <a:off x="118228" y="1304628"/>
            <a:ext cx="11955543" cy="4248743"/>
          </a:xfrm>
          <a:prstGeom prst="rect">
            <a:avLst/>
          </a:prstGeom>
        </p:spPr>
      </p:pic>
    </p:spTree>
    <p:extLst>
      <p:ext uri="{BB962C8B-B14F-4D97-AF65-F5344CB8AC3E}">
        <p14:creationId xmlns:p14="http://schemas.microsoft.com/office/powerpoint/2010/main" val="1094937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99317-EB40-18A0-F923-50392E1E0D1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E31EF0-3B9B-7283-E6FC-F223896453CB}"/>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16</a:t>
            </a:fld>
            <a:endParaRPr lang="en-US" dirty="0">
              <a:solidFill>
                <a:schemeClr val="bg1"/>
              </a:solidFill>
            </a:endParaRPr>
          </a:p>
        </p:txBody>
      </p:sp>
      <p:sp>
        <p:nvSpPr>
          <p:cNvPr id="4" name="TextBox 3">
            <a:extLst>
              <a:ext uri="{FF2B5EF4-FFF2-40B4-BE49-F238E27FC236}">
                <a16:creationId xmlns:a16="http://schemas.microsoft.com/office/drawing/2014/main" id="{013B2306-5715-B830-2D18-1E04C1642A91}"/>
              </a:ext>
            </a:extLst>
          </p:cNvPr>
          <p:cNvSpPr txBox="1"/>
          <p:nvPr/>
        </p:nvSpPr>
        <p:spPr>
          <a:xfrm>
            <a:off x="816804" y="640080"/>
            <a:ext cx="8878530" cy="954107"/>
          </a:xfrm>
          <a:prstGeom prst="rect">
            <a:avLst/>
          </a:prstGeom>
          <a:noFill/>
        </p:spPr>
        <p:txBody>
          <a:bodyPr wrap="square" rtlCol="0">
            <a:spAutoFit/>
          </a:bodyPr>
          <a:lstStyle/>
          <a:p>
            <a:r>
              <a:rPr lang="en-US" sz="2800" dirty="0">
                <a:solidFill>
                  <a:schemeClr val="bg1"/>
                </a:solidFill>
              </a:rPr>
              <a:t>Standardization Grid</a:t>
            </a:r>
            <a:br>
              <a:rPr lang="en-US" sz="2800" dirty="0">
                <a:solidFill>
                  <a:schemeClr val="bg1"/>
                </a:solidFill>
              </a:rPr>
            </a:br>
            <a:endParaRPr lang="en-US" sz="2800" dirty="0">
              <a:solidFill>
                <a:schemeClr val="bg1"/>
              </a:solidFill>
            </a:endParaRPr>
          </a:p>
        </p:txBody>
      </p:sp>
      <p:pic>
        <p:nvPicPr>
          <p:cNvPr id="5" name="Picture 4" descr="A screenshot of a computer&#10;&#10;Description automatically generated">
            <a:extLst>
              <a:ext uri="{FF2B5EF4-FFF2-40B4-BE49-F238E27FC236}">
                <a16:creationId xmlns:a16="http://schemas.microsoft.com/office/drawing/2014/main" id="{8223CB6A-4886-E6BF-1E0D-9FE76C8FA931}"/>
              </a:ext>
            </a:extLst>
          </p:cNvPr>
          <p:cNvPicPr>
            <a:picLocks noChangeAspect="1"/>
          </p:cNvPicPr>
          <p:nvPr/>
        </p:nvPicPr>
        <p:blipFill>
          <a:blip r:embed="rId2"/>
          <a:stretch>
            <a:fillRect/>
          </a:stretch>
        </p:blipFill>
        <p:spPr>
          <a:xfrm>
            <a:off x="0" y="1316940"/>
            <a:ext cx="12192000" cy="4900980"/>
          </a:xfrm>
          <a:prstGeom prst="rect">
            <a:avLst/>
          </a:prstGeom>
        </p:spPr>
      </p:pic>
    </p:spTree>
    <p:extLst>
      <p:ext uri="{BB962C8B-B14F-4D97-AF65-F5344CB8AC3E}">
        <p14:creationId xmlns:p14="http://schemas.microsoft.com/office/powerpoint/2010/main" val="47169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7374B-5DA2-5E66-4DA4-3918AE0857F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D472AA-BB8D-FCF5-68D7-B838CE1132C8}"/>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17</a:t>
            </a:fld>
            <a:endParaRPr lang="en-US" dirty="0">
              <a:solidFill>
                <a:schemeClr val="bg1"/>
              </a:solidFill>
            </a:endParaRPr>
          </a:p>
        </p:txBody>
      </p:sp>
      <p:sp>
        <p:nvSpPr>
          <p:cNvPr id="2" name="TextBox 1">
            <a:extLst>
              <a:ext uri="{FF2B5EF4-FFF2-40B4-BE49-F238E27FC236}">
                <a16:creationId xmlns:a16="http://schemas.microsoft.com/office/drawing/2014/main" id="{D34D9FA5-1F91-EA99-B0EB-0AC4A0926C85}"/>
              </a:ext>
            </a:extLst>
          </p:cNvPr>
          <p:cNvSpPr txBox="1"/>
          <p:nvPr/>
        </p:nvSpPr>
        <p:spPr>
          <a:xfrm>
            <a:off x="1006075" y="640080"/>
            <a:ext cx="9315338"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dirty="0">
                <a:solidFill>
                  <a:prstClr val="white"/>
                </a:solidFill>
                <a:latin typeface="White Star" panose="02000500000000000000" pitchFamily="2" charset="0"/>
              </a:rPr>
              <a:t>Information Architecture - Modeling</a:t>
            </a:r>
            <a:endParaRPr kumimoji="0" lang="en-US" sz="4400" b="0" i="0" u="none" strike="noStrike" kern="1200" cap="none" spc="0" normalizeH="0" baseline="0" noProof="0" dirty="0">
              <a:ln>
                <a:noFill/>
              </a:ln>
              <a:solidFill>
                <a:prstClr val="white"/>
              </a:solidFill>
              <a:effectLst/>
              <a:uLnTx/>
              <a:uFillTx/>
              <a:latin typeface="White Star" panose="02000500000000000000" pitchFamily="2" charset="0"/>
              <a:ea typeface="+mn-ea"/>
              <a:cs typeface="+mn-cs"/>
            </a:endParaRPr>
          </a:p>
        </p:txBody>
      </p:sp>
    </p:spTree>
    <p:extLst>
      <p:ext uri="{BB962C8B-B14F-4D97-AF65-F5344CB8AC3E}">
        <p14:creationId xmlns:p14="http://schemas.microsoft.com/office/powerpoint/2010/main" val="3770504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51625-082F-D685-E12A-83C274899FE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A07782-3E96-26AC-ECE5-F937DC80B75C}"/>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18</a:t>
            </a:fld>
            <a:endParaRPr lang="en-US" dirty="0">
              <a:solidFill>
                <a:schemeClr val="bg1"/>
              </a:solidFill>
            </a:endParaRPr>
          </a:p>
        </p:txBody>
      </p:sp>
      <p:sp>
        <p:nvSpPr>
          <p:cNvPr id="9" name="TextBox 8">
            <a:extLst>
              <a:ext uri="{FF2B5EF4-FFF2-40B4-BE49-F238E27FC236}">
                <a16:creationId xmlns:a16="http://schemas.microsoft.com/office/drawing/2014/main" id="{5066C644-3D0E-26B9-EC01-37AAB077D01D}"/>
              </a:ext>
            </a:extLst>
          </p:cNvPr>
          <p:cNvSpPr txBox="1"/>
          <p:nvPr/>
        </p:nvSpPr>
        <p:spPr>
          <a:xfrm>
            <a:off x="625075" y="397469"/>
            <a:ext cx="9351263"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b="0" i="0" u="none" strike="noStrike" dirty="0">
                <a:solidFill>
                  <a:schemeClr val="bg1"/>
                </a:solidFill>
                <a:effectLst/>
                <a:latin typeface="White Star" panose="02000500000000000000" pitchFamily="2" charset="0"/>
              </a:rPr>
              <a:t>Low / High Fidelity Comps</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pic>
        <p:nvPicPr>
          <p:cNvPr id="4" name="Picture 3" descr="A screenshot of a computer&#10;&#10;Description automatically generated">
            <a:extLst>
              <a:ext uri="{FF2B5EF4-FFF2-40B4-BE49-F238E27FC236}">
                <a16:creationId xmlns:a16="http://schemas.microsoft.com/office/drawing/2014/main" id="{FFB4492A-6DE6-BB49-5F9E-586E54F9A3A7}"/>
              </a:ext>
            </a:extLst>
          </p:cNvPr>
          <p:cNvPicPr>
            <a:picLocks noChangeAspect="1"/>
          </p:cNvPicPr>
          <p:nvPr/>
        </p:nvPicPr>
        <p:blipFill>
          <a:blip r:embed="rId2"/>
          <a:stretch>
            <a:fillRect/>
          </a:stretch>
        </p:blipFill>
        <p:spPr>
          <a:xfrm>
            <a:off x="392470" y="1354418"/>
            <a:ext cx="5153744" cy="5106113"/>
          </a:xfrm>
          <a:prstGeom prst="rect">
            <a:avLst/>
          </a:prstGeom>
        </p:spPr>
      </p:pic>
      <p:pic>
        <p:nvPicPr>
          <p:cNvPr id="8" name="Picture 7" descr="A screenshot of a website&#10;&#10;Description automatically generated">
            <a:extLst>
              <a:ext uri="{FF2B5EF4-FFF2-40B4-BE49-F238E27FC236}">
                <a16:creationId xmlns:a16="http://schemas.microsoft.com/office/drawing/2014/main" id="{45B0D0EA-2D9E-36EA-7BB1-7D340F543E86}"/>
              </a:ext>
            </a:extLst>
          </p:cNvPr>
          <p:cNvPicPr>
            <a:picLocks noChangeAspect="1"/>
          </p:cNvPicPr>
          <p:nvPr/>
        </p:nvPicPr>
        <p:blipFill>
          <a:blip r:embed="rId3"/>
          <a:stretch>
            <a:fillRect/>
          </a:stretch>
        </p:blipFill>
        <p:spPr>
          <a:xfrm>
            <a:off x="5546214" y="1354418"/>
            <a:ext cx="6363588" cy="5134692"/>
          </a:xfrm>
          <a:prstGeom prst="rect">
            <a:avLst/>
          </a:prstGeom>
        </p:spPr>
      </p:pic>
    </p:spTree>
    <p:extLst>
      <p:ext uri="{BB962C8B-B14F-4D97-AF65-F5344CB8AC3E}">
        <p14:creationId xmlns:p14="http://schemas.microsoft.com/office/powerpoint/2010/main" val="263598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73F85-872E-C4AC-F186-8802C54EFC0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EE7155-43F8-D98B-984F-4724FFC93F7E}"/>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19</a:t>
            </a:fld>
            <a:endParaRPr lang="en-US" dirty="0">
              <a:solidFill>
                <a:schemeClr val="bg1"/>
              </a:solidFill>
            </a:endParaRPr>
          </a:p>
        </p:txBody>
      </p:sp>
      <p:sp>
        <p:nvSpPr>
          <p:cNvPr id="9" name="TextBox 8">
            <a:extLst>
              <a:ext uri="{FF2B5EF4-FFF2-40B4-BE49-F238E27FC236}">
                <a16:creationId xmlns:a16="http://schemas.microsoft.com/office/drawing/2014/main" id="{4A1BBD90-C926-10EC-413D-A3C4AD8488CB}"/>
              </a:ext>
            </a:extLst>
          </p:cNvPr>
          <p:cNvSpPr txBox="1"/>
          <p:nvPr/>
        </p:nvSpPr>
        <p:spPr>
          <a:xfrm>
            <a:off x="644125" y="637499"/>
            <a:ext cx="9351263"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dirty="0">
                <a:solidFill>
                  <a:schemeClr val="bg1"/>
                </a:solidFill>
                <a:latin typeface="White Star" panose="02000500000000000000" pitchFamily="2" charset="0"/>
              </a:rPr>
              <a:t>Final</a:t>
            </a:r>
            <a:r>
              <a:rPr lang="en-US" sz="4400" b="0" i="0" u="none" strike="noStrike" dirty="0">
                <a:solidFill>
                  <a:schemeClr val="bg1"/>
                </a:solidFill>
                <a:effectLst/>
                <a:latin typeface="White Star" panose="02000500000000000000" pitchFamily="2" charset="0"/>
              </a:rPr>
              <a:t> Comps</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2" name="TextBox 1">
            <a:extLst>
              <a:ext uri="{FF2B5EF4-FFF2-40B4-BE49-F238E27FC236}">
                <a16:creationId xmlns:a16="http://schemas.microsoft.com/office/drawing/2014/main" id="{DD72C140-0BC9-164E-4A11-6602B96DF433}"/>
              </a:ext>
            </a:extLst>
          </p:cNvPr>
          <p:cNvSpPr txBox="1"/>
          <p:nvPr/>
        </p:nvSpPr>
        <p:spPr>
          <a:xfrm>
            <a:off x="800100" y="1771650"/>
            <a:ext cx="9963150" cy="3539430"/>
          </a:xfrm>
          <a:prstGeom prst="rect">
            <a:avLst/>
          </a:prstGeom>
          <a:noFill/>
        </p:spPr>
        <p:txBody>
          <a:bodyPr wrap="square" rtlCol="0">
            <a:spAutoFit/>
          </a:bodyPr>
          <a:lstStyle/>
          <a:p>
            <a:r>
              <a:rPr lang="en-US" sz="2800" dirty="0">
                <a:solidFill>
                  <a:schemeClr val="bg1"/>
                </a:solidFill>
              </a:rPr>
              <a:t>In summary, we have some very strong content to work with! The color schemes and vibes are</a:t>
            </a:r>
          </a:p>
          <a:p>
            <a:r>
              <a:rPr lang="en-US" sz="2800" dirty="0">
                <a:solidFill>
                  <a:schemeClr val="bg1"/>
                </a:solidFill>
              </a:rPr>
              <a:t>consistent with what we previously discussed and bring a warm mood and atmosphere. All</a:t>
            </a:r>
          </a:p>
          <a:p>
            <a:endParaRPr lang="en-US" sz="2800" dirty="0">
              <a:solidFill>
                <a:schemeClr val="bg1"/>
              </a:solidFill>
            </a:endParaRPr>
          </a:p>
          <a:p>
            <a:r>
              <a:rPr lang="en-US" sz="2800" dirty="0">
                <a:solidFill>
                  <a:schemeClr val="bg1"/>
                </a:solidFill>
              </a:rPr>
              <a:t>together, there were great features and by combining them we can create a truly comprehensive</a:t>
            </a:r>
          </a:p>
          <a:p>
            <a:r>
              <a:rPr lang="en-US" sz="2800" dirty="0">
                <a:solidFill>
                  <a:schemeClr val="bg1"/>
                </a:solidFill>
              </a:rPr>
              <a:t>home page.</a:t>
            </a:r>
          </a:p>
        </p:txBody>
      </p:sp>
    </p:spTree>
    <p:extLst>
      <p:ext uri="{BB962C8B-B14F-4D97-AF65-F5344CB8AC3E}">
        <p14:creationId xmlns:p14="http://schemas.microsoft.com/office/powerpoint/2010/main" val="98238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14E90-DF6E-F6C2-FCC8-DB96678C46E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B2BC17-AB86-5E31-A2DF-EE3D568B69CF}"/>
              </a:ext>
            </a:extLst>
          </p:cNvPr>
          <p:cNvSpPr>
            <a:spLocks noGrp="1"/>
          </p:cNvSpPr>
          <p:nvPr>
            <p:ph type="sldNum" sz="quarter" idx="12"/>
          </p:nvPr>
        </p:nvSpPr>
        <p:spPr>
          <a:xfrm>
            <a:off x="10705854" y="320040"/>
            <a:ext cx="914400" cy="320040"/>
          </a:xfrm>
        </p:spPr>
        <p:txBody>
          <a:bodyPr/>
          <a:lstStyle/>
          <a:p>
            <a:r>
              <a:rPr lang="en-US" dirty="0">
                <a:solidFill>
                  <a:schemeClr val="bg1"/>
                </a:solidFill>
              </a:rPr>
              <a:t>Page </a:t>
            </a:r>
            <a:fld id="{4F6357DA-28E9-40D3-918C-4D14E8263D81}" type="slidenum">
              <a:rPr lang="en-US" smtClean="0">
                <a:solidFill>
                  <a:schemeClr val="bg1"/>
                </a:solidFill>
              </a:rPr>
              <a:pPr/>
              <a:t>2</a:t>
            </a:fld>
            <a:endParaRPr lang="en-US" dirty="0">
              <a:solidFill>
                <a:schemeClr val="bg1"/>
              </a:solidFill>
            </a:endParaRPr>
          </a:p>
        </p:txBody>
      </p:sp>
      <p:sp>
        <p:nvSpPr>
          <p:cNvPr id="9" name="TextBox 8">
            <a:extLst>
              <a:ext uri="{FF2B5EF4-FFF2-40B4-BE49-F238E27FC236}">
                <a16:creationId xmlns:a16="http://schemas.microsoft.com/office/drawing/2014/main" id="{6288D5DC-F03C-94E5-B323-4A48BDDAD350}"/>
              </a:ext>
            </a:extLst>
          </p:cNvPr>
          <p:cNvSpPr txBox="1"/>
          <p:nvPr/>
        </p:nvSpPr>
        <p:spPr>
          <a:xfrm>
            <a:off x="807720" y="320040"/>
            <a:ext cx="6093372"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White Star" panose="02000500000000000000" pitchFamily="2" charset="0"/>
                <a:ea typeface="+mn-ea"/>
                <a:cs typeface="+mn-cs"/>
              </a:rPr>
              <a:t>Agenda</a:t>
            </a:r>
          </a:p>
        </p:txBody>
      </p:sp>
      <p:graphicFrame>
        <p:nvGraphicFramePr>
          <p:cNvPr id="4" name="Table 3">
            <a:extLst>
              <a:ext uri="{FF2B5EF4-FFF2-40B4-BE49-F238E27FC236}">
                <a16:creationId xmlns:a16="http://schemas.microsoft.com/office/drawing/2014/main" id="{456A920F-C176-F90F-74D6-CAB315CAE641}"/>
              </a:ext>
            </a:extLst>
          </p:cNvPr>
          <p:cNvGraphicFramePr>
            <a:graphicFrameLocks noGrp="1"/>
          </p:cNvGraphicFramePr>
          <p:nvPr>
            <p:extLst>
              <p:ext uri="{D42A27DB-BD31-4B8C-83A1-F6EECF244321}">
                <p14:modId xmlns:p14="http://schemas.microsoft.com/office/powerpoint/2010/main" val="330047280"/>
              </p:ext>
            </p:extLst>
          </p:nvPr>
        </p:nvGraphicFramePr>
        <p:xfrm>
          <a:off x="228600" y="1088441"/>
          <a:ext cx="11582400" cy="5339503"/>
        </p:xfrm>
        <a:graphic>
          <a:graphicData uri="http://schemas.openxmlformats.org/drawingml/2006/table">
            <a:tbl>
              <a:tblPr firstRow="1" bandRow="1">
                <a:tableStyleId>{5C22544A-7EE6-4342-B048-85BDC9FD1C3A}</a:tableStyleId>
              </a:tblPr>
              <a:tblGrid>
                <a:gridCol w="10530239">
                  <a:extLst>
                    <a:ext uri="{9D8B030D-6E8A-4147-A177-3AD203B41FA5}">
                      <a16:colId xmlns:a16="http://schemas.microsoft.com/office/drawing/2014/main" val="1690068830"/>
                    </a:ext>
                  </a:extLst>
                </a:gridCol>
                <a:gridCol w="1052161">
                  <a:extLst>
                    <a:ext uri="{9D8B030D-6E8A-4147-A177-3AD203B41FA5}">
                      <a16:colId xmlns:a16="http://schemas.microsoft.com/office/drawing/2014/main" val="1647233855"/>
                    </a:ext>
                  </a:extLst>
                </a:gridCol>
              </a:tblGrid>
              <a:tr h="443360">
                <a:tc>
                  <a:txBody>
                    <a:bodyPr/>
                    <a:lstStyle/>
                    <a:p>
                      <a:r>
                        <a:rPr lang="en-US" dirty="0"/>
                        <a:t>Description</a:t>
                      </a:r>
                    </a:p>
                  </a:txBody>
                  <a:tcPr/>
                </a:tc>
                <a:tc>
                  <a:txBody>
                    <a:bodyPr/>
                    <a:lstStyle/>
                    <a:p>
                      <a:r>
                        <a:rPr lang="en-US" dirty="0"/>
                        <a:t>Page</a:t>
                      </a:r>
                    </a:p>
                  </a:txBody>
                  <a:tcPr/>
                </a:tc>
                <a:extLst>
                  <a:ext uri="{0D108BD9-81ED-4DB2-BD59-A6C34878D82A}">
                    <a16:rowId xmlns:a16="http://schemas.microsoft.com/office/drawing/2014/main" val="4225912501"/>
                  </a:ext>
                </a:extLst>
              </a:tr>
              <a:tr h="380583">
                <a:tc>
                  <a:txBody>
                    <a:bodyPr/>
                    <a:lstStyle/>
                    <a:p>
                      <a:r>
                        <a:rPr lang="en-US" sz="1800" b="0" i="0" u="none" strike="noStrike" dirty="0">
                          <a:solidFill>
                            <a:schemeClr val="tx1"/>
                          </a:solidFill>
                          <a:effectLst/>
                          <a:latin typeface="Times New Roman" panose="02020603050405020304" pitchFamily="18" charset="0"/>
                        </a:rPr>
                        <a:t>Introduction. </a:t>
                      </a:r>
                      <a:endParaRPr lang="en-US" dirty="0">
                        <a:solidFill>
                          <a:schemeClr val="tx1"/>
                        </a:solidFill>
                      </a:endParaRPr>
                    </a:p>
                  </a:txBody>
                  <a:tcPr/>
                </a:tc>
                <a:tc>
                  <a:txBody>
                    <a:bodyPr/>
                    <a:lstStyle/>
                    <a:p>
                      <a:r>
                        <a:rPr lang="en-US" dirty="0"/>
                        <a:t>3</a:t>
                      </a:r>
                    </a:p>
                  </a:txBody>
                  <a:tcPr/>
                </a:tc>
                <a:extLst>
                  <a:ext uri="{0D108BD9-81ED-4DB2-BD59-A6C34878D82A}">
                    <a16:rowId xmlns:a16="http://schemas.microsoft.com/office/drawing/2014/main" val="4015168285"/>
                  </a:ext>
                </a:extLst>
              </a:tr>
              <a:tr h="380583">
                <a:tc>
                  <a:txBody>
                    <a:bodyPr/>
                    <a:lstStyle/>
                    <a:p>
                      <a:r>
                        <a:rPr lang="en-US" sz="1800" dirty="0">
                          <a:solidFill>
                            <a:schemeClr val="tx1"/>
                          </a:solidFill>
                          <a:latin typeface="Times New Roman" panose="02020603050405020304" pitchFamily="18" charset="0"/>
                        </a:rPr>
                        <a:t>Why we choose Guido’s LA</a:t>
                      </a:r>
                      <a:endParaRPr lang="en-US" dirty="0"/>
                    </a:p>
                  </a:txBody>
                  <a:tcPr/>
                </a:tc>
                <a:tc>
                  <a:txBody>
                    <a:bodyPr/>
                    <a:lstStyle/>
                    <a:p>
                      <a:r>
                        <a:rPr lang="en-US" dirty="0"/>
                        <a:t>4</a:t>
                      </a:r>
                    </a:p>
                  </a:txBody>
                  <a:tcPr/>
                </a:tc>
                <a:extLst>
                  <a:ext uri="{0D108BD9-81ED-4DB2-BD59-A6C34878D82A}">
                    <a16:rowId xmlns:a16="http://schemas.microsoft.com/office/drawing/2014/main" val="3337983897"/>
                  </a:ext>
                </a:extLst>
              </a:tr>
              <a:tr h="450233">
                <a:tc>
                  <a:txBody>
                    <a:bodyPr/>
                    <a:lstStyle/>
                    <a:p>
                      <a:pPr marL="0" indent="0" rtl="0">
                        <a:buFont typeface="Arial" panose="020B0604020202020204" pitchFamily="34" charset="0"/>
                        <a:buNone/>
                      </a:pPr>
                      <a:r>
                        <a:rPr lang="en-US" sz="1800" dirty="0">
                          <a:solidFill>
                            <a:schemeClr val="tx1"/>
                          </a:solidFill>
                          <a:latin typeface="Times New Roman" panose="02020603050405020304" pitchFamily="18" charset="0"/>
                        </a:rPr>
                        <a:t>Analysis for  Content Strategy – Audience Profile, Subject Matter, Desired Outcome  Voice and Tone</a:t>
                      </a:r>
                      <a:endParaRPr lang="en-US" dirty="0">
                        <a:solidFill>
                          <a:schemeClr val="tx1"/>
                        </a:solidFill>
                      </a:endParaRPr>
                    </a:p>
                  </a:txBody>
                  <a:tcPr/>
                </a:tc>
                <a:tc>
                  <a:txBody>
                    <a:bodyPr/>
                    <a:lstStyle/>
                    <a:p>
                      <a:r>
                        <a:rPr lang="en-US" dirty="0"/>
                        <a:t>5-9</a:t>
                      </a:r>
                    </a:p>
                  </a:txBody>
                  <a:tcPr/>
                </a:tc>
                <a:extLst>
                  <a:ext uri="{0D108BD9-81ED-4DB2-BD59-A6C34878D82A}">
                    <a16:rowId xmlns:a16="http://schemas.microsoft.com/office/drawing/2014/main" val="3382992216"/>
                  </a:ext>
                </a:extLst>
              </a:tr>
              <a:tr h="380583">
                <a:tc>
                  <a:txBody>
                    <a:bodyPr/>
                    <a:lstStyle/>
                    <a:p>
                      <a:r>
                        <a:rPr lang="en-US" sz="1800" dirty="0">
                          <a:solidFill>
                            <a:schemeClr val="tx1"/>
                          </a:solidFill>
                          <a:latin typeface="Times New Roman" panose="02020603050405020304" pitchFamily="18" charset="0"/>
                        </a:rPr>
                        <a:t>Content Audit</a:t>
                      </a:r>
                      <a:endParaRPr lang="en-US" dirty="0">
                        <a:solidFill>
                          <a:schemeClr val="tx1"/>
                        </a:solidFill>
                      </a:endParaRPr>
                    </a:p>
                  </a:txBody>
                  <a:tcPr/>
                </a:tc>
                <a:tc>
                  <a:txBody>
                    <a:bodyPr/>
                    <a:lstStyle/>
                    <a:p>
                      <a:r>
                        <a:rPr lang="en-US" dirty="0">
                          <a:solidFill>
                            <a:schemeClr val="tx1"/>
                          </a:solidFill>
                        </a:rPr>
                        <a:t>10</a:t>
                      </a:r>
                    </a:p>
                  </a:txBody>
                  <a:tcPr/>
                </a:tc>
                <a:extLst>
                  <a:ext uri="{0D108BD9-81ED-4DB2-BD59-A6C34878D82A}">
                    <a16:rowId xmlns:a16="http://schemas.microsoft.com/office/drawing/2014/main" val="3948758683"/>
                  </a:ext>
                </a:extLst>
              </a:tr>
              <a:tr h="380583">
                <a:tc>
                  <a:txBody>
                    <a:bodyPr/>
                    <a:lstStyle/>
                    <a:p>
                      <a:r>
                        <a:rPr lang="en-US" sz="1800" dirty="0">
                          <a:solidFill>
                            <a:schemeClr val="tx1"/>
                          </a:solidFill>
                          <a:latin typeface="Times New Roman" panose="02020603050405020304" pitchFamily="18" charset="0"/>
                        </a:rPr>
                        <a:t>User Persona</a:t>
                      </a:r>
                      <a:endParaRPr lang="en-US" dirty="0">
                        <a:solidFill>
                          <a:schemeClr val="tx1"/>
                        </a:solidFill>
                      </a:endParaRPr>
                    </a:p>
                  </a:txBody>
                  <a:tcPr/>
                </a:tc>
                <a:tc>
                  <a:txBody>
                    <a:bodyPr/>
                    <a:lstStyle/>
                    <a:p>
                      <a:r>
                        <a:rPr lang="en-US" dirty="0">
                          <a:solidFill>
                            <a:schemeClr val="tx1"/>
                          </a:solidFill>
                        </a:rPr>
                        <a:t>11</a:t>
                      </a:r>
                    </a:p>
                  </a:txBody>
                  <a:tcPr/>
                </a:tc>
                <a:extLst>
                  <a:ext uri="{0D108BD9-81ED-4DB2-BD59-A6C34878D82A}">
                    <a16:rowId xmlns:a16="http://schemas.microsoft.com/office/drawing/2014/main" val="2680772736"/>
                  </a:ext>
                </a:extLst>
              </a:tr>
              <a:tr h="380583">
                <a:tc>
                  <a:txBody>
                    <a:bodyPr/>
                    <a:lstStyle/>
                    <a:p>
                      <a:r>
                        <a:rPr lang="en-US" dirty="0">
                          <a:solidFill>
                            <a:schemeClr val="tx1"/>
                          </a:solidFill>
                        </a:rPr>
                        <a:t>Site Map &amp; Competitive Analysis</a:t>
                      </a:r>
                    </a:p>
                  </a:txBody>
                  <a:tcPr/>
                </a:tc>
                <a:tc>
                  <a:txBody>
                    <a:bodyPr/>
                    <a:lstStyle/>
                    <a:p>
                      <a:r>
                        <a:rPr lang="en-US" dirty="0">
                          <a:solidFill>
                            <a:schemeClr val="tx1"/>
                          </a:solidFill>
                        </a:rPr>
                        <a:t>12</a:t>
                      </a:r>
                    </a:p>
                  </a:txBody>
                  <a:tcPr/>
                </a:tc>
                <a:extLst>
                  <a:ext uri="{0D108BD9-81ED-4DB2-BD59-A6C34878D82A}">
                    <a16:rowId xmlns:a16="http://schemas.microsoft.com/office/drawing/2014/main" val="4072189030"/>
                  </a:ext>
                </a:extLst>
              </a:tr>
              <a:tr h="619768">
                <a:tc>
                  <a:txBody>
                    <a:bodyPr/>
                    <a:lstStyle/>
                    <a:p>
                      <a:r>
                        <a:rPr lang="en-US" dirty="0">
                          <a:solidFill>
                            <a:schemeClr val="tx1"/>
                          </a:solidFill>
                        </a:rPr>
                        <a:t>Information Architecture – Card Sort – Analysis, Task Brainstorm,  Reverse Sort, Standardization Grid</a:t>
                      </a:r>
                    </a:p>
                  </a:txBody>
                  <a:tcPr/>
                </a:tc>
                <a:tc>
                  <a:txBody>
                    <a:bodyPr/>
                    <a:lstStyle/>
                    <a:p>
                      <a:r>
                        <a:rPr lang="en-US" dirty="0">
                          <a:solidFill>
                            <a:schemeClr val="tx1"/>
                          </a:solidFill>
                        </a:rPr>
                        <a:t>13 - 16</a:t>
                      </a:r>
                    </a:p>
                  </a:txBody>
                  <a:tcPr/>
                </a:tc>
                <a:extLst>
                  <a:ext uri="{0D108BD9-81ED-4DB2-BD59-A6C34878D82A}">
                    <a16:rowId xmlns:a16="http://schemas.microsoft.com/office/drawing/2014/main" val="1687916693"/>
                  </a:ext>
                </a:extLst>
              </a:tr>
              <a:tr h="380583">
                <a:tc>
                  <a:txBody>
                    <a:bodyPr/>
                    <a:lstStyle/>
                    <a:p>
                      <a:r>
                        <a:rPr lang="en-US" dirty="0">
                          <a:solidFill>
                            <a:schemeClr val="tx1"/>
                          </a:solidFill>
                        </a:rPr>
                        <a:t>Information Architecture - Modeling</a:t>
                      </a:r>
                    </a:p>
                  </a:txBody>
                  <a:tcPr/>
                </a:tc>
                <a:tc>
                  <a:txBody>
                    <a:bodyPr/>
                    <a:lstStyle/>
                    <a:p>
                      <a:r>
                        <a:rPr lang="en-US" dirty="0">
                          <a:solidFill>
                            <a:schemeClr val="tx1"/>
                          </a:solidFill>
                        </a:rPr>
                        <a:t>17</a:t>
                      </a:r>
                    </a:p>
                  </a:txBody>
                  <a:tcPr/>
                </a:tc>
                <a:extLst>
                  <a:ext uri="{0D108BD9-81ED-4DB2-BD59-A6C34878D82A}">
                    <a16:rowId xmlns:a16="http://schemas.microsoft.com/office/drawing/2014/main" val="4218097307"/>
                  </a:ext>
                </a:extLst>
              </a:tr>
              <a:tr h="380583">
                <a:tc>
                  <a:txBody>
                    <a:bodyPr/>
                    <a:lstStyle/>
                    <a:p>
                      <a:r>
                        <a:rPr lang="en-US" dirty="0">
                          <a:solidFill>
                            <a:schemeClr val="tx1"/>
                          </a:solidFill>
                        </a:rPr>
                        <a:t>Prototyping: Low / High Fidelity</a:t>
                      </a:r>
                    </a:p>
                  </a:txBody>
                  <a:tcPr/>
                </a:tc>
                <a:tc>
                  <a:txBody>
                    <a:bodyPr/>
                    <a:lstStyle/>
                    <a:p>
                      <a:r>
                        <a:rPr lang="en-US" dirty="0">
                          <a:solidFill>
                            <a:schemeClr val="tx1"/>
                          </a:solidFill>
                        </a:rPr>
                        <a:t>18</a:t>
                      </a:r>
                    </a:p>
                  </a:txBody>
                  <a:tcPr/>
                </a:tc>
                <a:extLst>
                  <a:ext uri="{0D108BD9-81ED-4DB2-BD59-A6C34878D82A}">
                    <a16:rowId xmlns:a16="http://schemas.microsoft.com/office/drawing/2014/main" val="1687491505"/>
                  </a:ext>
                </a:extLst>
              </a:tr>
              <a:tr h="380583">
                <a:tc>
                  <a:txBody>
                    <a:bodyPr/>
                    <a:lstStyle/>
                    <a:p>
                      <a:r>
                        <a:rPr lang="en-US" dirty="0">
                          <a:solidFill>
                            <a:schemeClr val="tx1"/>
                          </a:solidFill>
                        </a:rPr>
                        <a:t>Prototyping: Finalized Comp</a:t>
                      </a:r>
                    </a:p>
                  </a:txBody>
                  <a:tcPr/>
                </a:tc>
                <a:tc>
                  <a:txBody>
                    <a:bodyPr/>
                    <a:lstStyle/>
                    <a:p>
                      <a:r>
                        <a:rPr lang="en-US" dirty="0">
                          <a:solidFill>
                            <a:schemeClr val="tx1"/>
                          </a:solidFill>
                        </a:rPr>
                        <a:t>19 - 21</a:t>
                      </a:r>
                    </a:p>
                  </a:txBody>
                  <a:tcPr/>
                </a:tc>
                <a:extLst>
                  <a:ext uri="{0D108BD9-81ED-4DB2-BD59-A6C34878D82A}">
                    <a16:rowId xmlns:a16="http://schemas.microsoft.com/office/drawing/2014/main" val="3570999252"/>
                  </a:ext>
                </a:extLst>
              </a:tr>
              <a:tr h="380583">
                <a:tc>
                  <a:txBody>
                    <a:bodyPr/>
                    <a:lstStyle/>
                    <a:p>
                      <a:r>
                        <a:rPr lang="en-US" dirty="0">
                          <a:solidFill>
                            <a:schemeClr val="tx1"/>
                          </a:solidFill>
                        </a:rPr>
                        <a:t>Wireframe, Mood broad</a:t>
                      </a:r>
                    </a:p>
                  </a:txBody>
                  <a:tcPr/>
                </a:tc>
                <a:tc>
                  <a:txBody>
                    <a:bodyPr/>
                    <a:lstStyle/>
                    <a:p>
                      <a:r>
                        <a:rPr lang="en-US" dirty="0">
                          <a:solidFill>
                            <a:schemeClr val="tx1"/>
                          </a:solidFill>
                        </a:rPr>
                        <a:t>22 - 27</a:t>
                      </a:r>
                    </a:p>
                  </a:txBody>
                  <a:tcPr/>
                </a:tc>
                <a:extLst>
                  <a:ext uri="{0D108BD9-81ED-4DB2-BD59-A6C34878D82A}">
                    <a16:rowId xmlns:a16="http://schemas.microsoft.com/office/drawing/2014/main" val="4162166217"/>
                  </a:ext>
                </a:extLst>
              </a:tr>
              <a:tr h="380583">
                <a:tc>
                  <a:txBody>
                    <a:bodyPr/>
                    <a:lstStyle/>
                    <a:p>
                      <a:r>
                        <a:rPr lang="en-US" dirty="0">
                          <a:solidFill>
                            <a:schemeClr val="tx1"/>
                          </a:solidFill>
                        </a:rPr>
                        <a:t>Final Development &amp; Production</a:t>
                      </a:r>
                    </a:p>
                  </a:txBody>
                  <a:tcPr/>
                </a:tc>
                <a:tc>
                  <a:txBody>
                    <a:bodyPr/>
                    <a:lstStyle/>
                    <a:p>
                      <a:r>
                        <a:rPr lang="en-US">
                          <a:solidFill>
                            <a:schemeClr val="tx1"/>
                          </a:solidFill>
                        </a:rPr>
                        <a:t>28 - 35</a:t>
                      </a:r>
                      <a:endParaRPr lang="en-US" dirty="0">
                        <a:solidFill>
                          <a:schemeClr val="tx1"/>
                        </a:solidFill>
                      </a:endParaRPr>
                    </a:p>
                  </a:txBody>
                  <a:tcPr/>
                </a:tc>
                <a:extLst>
                  <a:ext uri="{0D108BD9-81ED-4DB2-BD59-A6C34878D82A}">
                    <a16:rowId xmlns:a16="http://schemas.microsoft.com/office/drawing/2014/main" val="2573301151"/>
                  </a:ext>
                </a:extLst>
              </a:tr>
            </a:tbl>
          </a:graphicData>
        </a:graphic>
      </p:graphicFrame>
    </p:spTree>
    <p:extLst>
      <p:ext uri="{BB962C8B-B14F-4D97-AF65-F5344CB8AC3E}">
        <p14:creationId xmlns:p14="http://schemas.microsoft.com/office/powerpoint/2010/main" val="368396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C59BB-B9F3-9301-BC61-99F11378E48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B832FB-50A8-550E-14D4-B9E0B51CF57F}"/>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20</a:t>
            </a:fld>
            <a:endParaRPr lang="en-US" dirty="0">
              <a:solidFill>
                <a:schemeClr val="bg1"/>
              </a:solidFill>
            </a:endParaRPr>
          </a:p>
        </p:txBody>
      </p:sp>
      <p:sp>
        <p:nvSpPr>
          <p:cNvPr id="9" name="TextBox 8">
            <a:extLst>
              <a:ext uri="{FF2B5EF4-FFF2-40B4-BE49-F238E27FC236}">
                <a16:creationId xmlns:a16="http://schemas.microsoft.com/office/drawing/2014/main" id="{903DCCFE-3E3D-AF94-A692-26936C851B49}"/>
              </a:ext>
            </a:extLst>
          </p:cNvPr>
          <p:cNvSpPr txBox="1"/>
          <p:nvPr/>
        </p:nvSpPr>
        <p:spPr>
          <a:xfrm>
            <a:off x="644125" y="637499"/>
            <a:ext cx="9351263"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dirty="0">
                <a:solidFill>
                  <a:schemeClr val="bg1"/>
                </a:solidFill>
                <a:latin typeface="White Star" panose="02000500000000000000" pitchFamily="2" charset="0"/>
              </a:rPr>
              <a:t>Final</a:t>
            </a:r>
            <a:r>
              <a:rPr lang="en-US" sz="4400" b="0" i="0" u="none" strike="noStrike" dirty="0">
                <a:solidFill>
                  <a:schemeClr val="bg1"/>
                </a:solidFill>
                <a:effectLst/>
                <a:latin typeface="White Star" panose="02000500000000000000" pitchFamily="2" charset="0"/>
              </a:rPr>
              <a:t> Comps</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2" name="TextBox 1">
            <a:extLst>
              <a:ext uri="{FF2B5EF4-FFF2-40B4-BE49-F238E27FC236}">
                <a16:creationId xmlns:a16="http://schemas.microsoft.com/office/drawing/2014/main" id="{B0553057-B7E1-52C0-5792-75C6536E763B}"/>
              </a:ext>
            </a:extLst>
          </p:cNvPr>
          <p:cNvSpPr txBox="1"/>
          <p:nvPr/>
        </p:nvSpPr>
        <p:spPr>
          <a:xfrm>
            <a:off x="800100" y="1406940"/>
            <a:ext cx="10229850" cy="5509200"/>
          </a:xfrm>
          <a:prstGeom prst="rect">
            <a:avLst/>
          </a:prstGeom>
          <a:noFill/>
        </p:spPr>
        <p:txBody>
          <a:bodyPr wrap="square" rtlCol="0">
            <a:spAutoFit/>
          </a:bodyPr>
          <a:lstStyle/>
          <a:p>
            <a:r>
              <a:rPr lang="en-US" sz="2200" dirty="0">
                <a:solidFill>
                  <a:schemeClr val="bg1"/>
                </a:solidFill>
              </a:rPr>
              <a:t>Modifications &amp; Additions to make before submission:</a:t>
            </a:r>
          </a:p>
          <a:p>
            <a:r>
              <a:rPr lang="en-US" sz="2200" dirty="0">
                <a:solidFill>
                  <a:schemeClr val="bg1"/>
                </a:solidFill>
              </a:rPr>
              <a:t>● Section 1 (header)</a:t>
            </a:r>
          </a:p>
          <a:p>
            <a:r>
              <a:rPr lang="en-US" sz="2200" dirty="0">
                <a:solidFill>
                  <a:schemeClr val="bg1"/>
                </a:solidFill>
              </a:rPr>
              <a:t>○ ✔️Replace the solid red header bar with the red leather background image from</a:t>
            </a:r>
          </a:p>
          <a:p>
            <a:r>
              <a:rPr lang="en-US" sz="2200" dirty="0">
                <a:solidFill>
                  <a:schemeClr val="bg1"/>
                </a:solidFill>
              </a:rPr>
              <a:t>Cassidy’s header.</a:t>
            </a:r>
          </a:p>
          <a:p>
            <a:r>
              <a:rPr lang="en-US" sz="2200" dirty="0">
                <a:solidFill>
                  <a:schemeClr val="bg1"/>
                </a:solidFill>
              </a:rPr>
              <a:t>○ ✔️Either don’t slant “your home away from home” text, or change the</a:t>
            </a:r>
          </a:p>
          <a:p>
            <a:r>
              <a:rPr lang="en-US" sz="2200" dirty="0">
                <a:solidFill>
                  <a:schemeClr val="bg1"/>
                </a:solidFill>
              </a:rPr>
              <a:t>background image - currently it is slightly hard to read.</a:t>
            </a:r>
          </a:p>
          <a:p>
            <a:endParaRPr lang="en-US" sz="2200" dirty="0">
              <a:solidFill>
                <a:schemeClr val="bg1"/>
              </a:solidFill>
            </a:endParaRPr>
          </a:p>
          <a:p>
            <a:r>
              <a:rPr lang="en-US" sz="2200" dirty="0">
                <a:solidFill>
                  <a:schemeClr val="bg1"/>
                </a:solidFill>
              </a:rPr>
              <a:t>● Section 2</a:t>
            </a:r>
          </a:p>
          <a:p>
            <a:r>
              <a:rPr lang="en-US" sz="2200" dirty="0">
                <a:solidFill>
                  <a:schemeClr val="bg1"/>
                </a:solidFill>
              </a:rPr>
              <a:t>○ ✔️Use Tati’s Hours section. Remove the “make a reservation button”.</a:t>
            </a:r>
          </a:p>
          <a:p>
            <a:r>
              <a:rPr lang="en-US" sz="2200" dirty="0">
                <a:solidFill>
                  <a:schemeClr val="bg1"/>
                </a:solidFill>
              </a:rPr>
              <a:t>● Section 3</a:t>
            </a:r>
          </a:p>
          <a:p>
            <a:r>
              <a:rPr lang="en-US" sz="2200" dirty="0">
                <a:solidFill>
                  <a:schemeClr val="bg1"/>
                </a:solidFill>
              </a:rPr>
              <a:t>○ ✔️Use Cassidy’s “Make a reservation” section with the wine glasses picture.</a:t>
            </a:r>
          </a:p>
          <a:p>
            <a:r>
              <a:rPr lang="en-US" sz="2200" dirty="0">
                <a:solidFill>
                  <a:schemeClr val="bg1"/>
                </a:solidFill>
              </a:rPr>
              <a:t>Remove the takeout button</a:t>
            </a:r>
          </a:p>
          <a:p>
            <a:r>
              <a:rPr lang="en-US" sz="2200" dirty="0">
                <a:solidFill>
                  <a:schemeClr val="bg1"/>
                </a:solidFill>
              </a:rPr>
              <a:t>footer mobile navigation layout to two columns so there is less empty</a:t>
            </a:r>
          </a:p>
          <a:p>
            <a:r>
              <a:rPr lang="en-US" sz="2200" dirty="0">
                <a:solidFill>
                  <a:schemeClr val="bg1"/>
                </a:solidFill>
              </a:rPr>
              <a:t>space.</a:t>
            </a:r>
          </a:p>
        </p:txBody>
      </p:sp>
    </p:spTree>
    <p:extLst>
      <p:ext uri="{BB962C8B-B14F-4D97-AF65-F5344CB8AC3E}">
        <p14:creationId xmlns:p14="http://schemas.microsoft.com/office/powerpoint/2010/main" val="265083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5C88E-2A8E-235E-DB15-120059F4155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C65B55-80D8-05EA-270E-14F92B8AF332}"/>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21</a:t>
            </a:fld>
            <a:endParaRPr lang="en-US" dirty="0">
              <a:solidFill>
                <a:schemeClr val="bg1"/>
              </a:solidFill>
            </a:endParaRPr>
          </a:p>
        </p:txBody>
      </p:sp>
      <p:sp>
        <p:nvSpPr>
          <p:cNvPr id="9" name="TextBox 8">
            <a:extLst>
              <a:ext uri="{FF2B5EF4-FFF2-40B4-BE49-F238E27FC236}">
                <a16:creationId xmlns:a16="http://schemas.microsoft.com/office/drawing/2014/main" id="{83A1F4FC-C7A1-5C47-7E7A-BAAC5145C030}"/>
              </a:ext>
            </a:extLst>
          </p:cNvPr>
          <p:cNvSpPr txBox="1"/>
          <p:nvPr/>
        </p:nvSpPr>
        <p:spPr>
          <a:xfrm>
            <a:off x="644125" y="637499"/>
            <a:ext cx="9351263"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dirty="0">
                <a:solidFill>
                  <a:schemeClr val="bg1"/>
                </a:solidFill>
                <a:latin typeface="White Star" panose="02000500000000000000" pitchFamily="2" charset="0"/>
              </a:rPr>
              <a:t>Final</a:t>
            </a:r>
            <a:r>
              <a:rPr lang="en-US" sz="4400" b="0" i="0" u="none" strike="noStrike" dirty="0">
                <a:solidFill>
                  <a:schemeClr val="bg1"/>
                </a:solidFill>
                <a:effectLst/>
                <a:latin typeface="White Star" panose="02000500000000000000" pitchFamily="2" charset="0"/>
              </a:rPr>
              <a:t> Comps</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2" name="TextBox 1">
            <a:extLst>
              <a:ext uri="{FF2B5EF4-FFF2-40B4-BE49-F238E27FC236}">
                <a16:creationId xmlns:a16="http://schemas.microsoft.com/office/drawing/2014/main" id="{31DA414F-7901-19C0-F786-523433556C03}"/>
              </a:ext>
            </a:extLst>
          </p:cNvPr>
          <p:cNvSpPr txBox="1"/>
          <p:nvPr/>
        </p:nvSpPr>
        <p:spPr>
          <a:xfrm>
            <a:off x="800100" y="1771650"/>
            <a:ext cx="9963150" cy="4431983"/>
          </a:xfrm>
          <a:prstGeom prst="rect">
            <a:avLst/>
          </a:prstGeom>
          <a:noFill/>
        </p:spPr>
        <p:txBody>
          <a:bodyPr wrap="square" rtlCol="0">
            <a:spAutoFit/>
          </a:bodyPr>
          <a:lstStyle/>
          <a:p>
            <a:endParaRPr lang="en-US" dirty="0">
              <a:solidFill>
                <a:schemeClr val="bg1"/>
              </a:solidFill>
            </a:endParaRPr>
          </a:p>
          <a:p>
            <a:r>
              <a:rPr lang="en-US" sz="2200" dirty="0">
                <a:solidFill>
                  <a:schemeClr val="bg1"/>
                </a:solidFill>
              </a:rPr>
              <a:t>● Section 4</a:t>
            </a:r>
          </a:p>
          <a:p>
            <a:r>
              <a:rPr lang="en-US" sz="2200" dirty="0">
                <a:solidFill>
                  <a:schemeClr val="bg1"/>
                </a:solidFill>
              </a:rPr>
              <a:t>○ ✔️Use Tati’s About Us section.</a:t>
            </a:r>
          </a:p>
          <a:p>
            <a:r>
              <a:rPr lang="en-US" sz="2200" dirty="0">
                <a:solidFill>
                  <a:schemeClr val="bg1"/>
                </a:solidFill>
              </a:rPr>
              <a:t>● Section 5</a:t>
            </a:r>
          </a:p>
          <a:p>
            <a:r>
              <a:rPr lang="en-US" sz="2200" dirty="0">
                <a:solidFill>
                  <a:schemeClr val="bg1"/>
                </a:solidFill>
              </a:rPr>
              <a:t>○ ✔️Use Cassidy’s Menu section. Replace lorem ipsum with text.</a:t>
            </a:r>
          </a:p>
          <a:p>
            <a:r>
              <a:rPr lang="en-US" sz="2200" dirty="0">
                <a:solidFill>
                  <a:schemeClr val="bg1"/>
                </a:solidFill>
              </a:rPr>
              <a:t>● Section 6 (footer)</a:t>
            </a:r>
          </a:p>
          <a:p>
            <a:r>
              <a:rPr lang="en-US" sz="2200" dirty="0">
                <a:solidFill>
                  <a:schemeClr val="bg1"/>
                </a:solidFill>
              </a:rPr>
              <a:t>○ ✔️Use Tati’s “join a mailing list” block</a:t>
            </a:r>
          </a:p>
          <a:p>
            <a:r>
              <a:rPr lang="en-US" sz="2200" dirty="0">
                <a:solidFill>
                  <a:schemeClr val="bg1"/>
                </a:solidFill>
              </a:rPr>
              <a:t>○ ✔️Use Tati’s footer layout, replace with red leather background from Cassidy’s</a:t>
            </a:r>
          </a:p>
          <a:p>
            <a:r>
              <a:rPr lang="en-US" sz="2200" dirty="0">
                <a:solidFill>
                  <a:schemeClr val="bg1"/>
                </a:solidFill>
              </a:rPr>
              <a:t>comp.</a:t>
            </a:r>
          </a:p>
          <a:p>
            <a:r>
              <a:rPr lang="en-US" sz="2200" dirty="0">
                <a:solidFill>
                  <a:schemeClr val="bg1"/>
                </a:solidFill>
              </a:rPr>
              <a:t>○ ✔️Adjust footer mobile navigation layout to two columns so there is less empty</a:t>
            </a:r>
          </a:p>
          <a:p>
            <a:r>
              <a:rPr lang="en-US" sz="2200" dirty="0">
                <a:solidFill>
                  <a:schemeClr val="bg1"/>
                </a:solidFill>
              </a:rPr>
              <a:t>space.</a:t>
            </a:r>
          </a:p>
        </p:txBody>
      </p:sp>
    </p:spTree>
    <p:extLst>
      <p:ext uri="{BB962C8B-B14F-4D97-AF65-F5344CB8AC3E}">
        <p14:creationId xmlns:p14="http://schemas.microsoft.com/office/powerpoint/2010/main" val="3718121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6AA1E-138A-F96F-F9BC-BD77B51D284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1E31A2-CDBE-2612-5D09-4B0858F6BF51}"/>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22</a:t>
            </a:fld>
            <a:endParaRPr lang="en-US" dirty="0">
              <a:solidFill>
                <a:schemeClr val="bg1"/>
              </a:solidFill>
            </a:endParaRPr>
          </a:p>
        </p:txBody>
      </p:sp>
      <p:sp>
        <p:nvSpPr>
          <p:cNvPr id="9" name="TextBox 8">
            <a:extLst>
              <a:ext uri="{FF2B5EF4-FFF2-40B4-BE49-F238E27FC236}">
                <a16:creationId xmlns:a16="http://schemas.microsoft.com/office/drawing/2014/main" id="{AC0626BD-0C00-E57F-5B58-B0FA1DFA28D6}"/>
              </a:ext>
            </a:extLst>
          </p:cNvPr>
          <p:cNvSpPr txBox="1"/>
          <p:nvPr/>
        </p:nvSpPr>
        <p:spPr>
          <a:xfrm>
            <a:off x="625075" y="304918"/>
            <a:ext cx="9327817"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b="0" i="0" u="none" strike="noStrike" dirty="0">
                <a:solidFill>
                  <a:schemeClr val="bg1"/>
                </a:solidFill>
                <a:effectLst/>
                <a:latin typeface="White Star" panose="02000500000000000000" pitchFamily="2" charset="0"/>
              </a:rPr>
              <a:t>Wireframes</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pic>
        <p:nvPicPr>
          <p:cNvPr id="5" name="Picture 4" descr="A paper with a sketch of a website&#10;&#10;Description automatically generated with medium confidence">
            <a:extLst>
              <a:ext uri="{FF2B5EF4-FFF2-40B4-BE49-F238E27FC236}">
                <a16:creationId xmlns:a16="http://schemas.microsoft.com/office/drawing/2014/main" id="{320F5BC7-712A-FC11-D213-F872671F627C}"/>
              </a:ext>
            </a:extLst>
          </p:cNvPr>
          <p:cNvPicPr>
            <a:picLocks noChangeAspect="1"/>
          </p:cNvPicPr>
          <p:nvPr/>
        </p:nvPicPr>
        <p:blipFill>
          <a:blip r:embed="rId2"/>
          <a:stretch>
            <a:fillRect/>
          </a:stretch>
        </p:blipFill>
        <p:spPr>
          <a:xfrm>
            <a:off x="703731" y="1074359"/>
            <a:ext cx="4372585" cy="5715798"/>
          </a:xfrm>
          <a:prstGeom prst="rect">
            <a:avLst/>
          </a:prstGeom>
        </p:spPr>
      </p:pic>
      <p:pic>
        <p:nvPicPr>
          <p:cNvPr id="8" name="Picture 7" descr="A screenshot of a web page&#10;&#10;Description automatically generated">
            <a:extLst>
              <a:ext uri="{FF2B5EF4-FFF2-40B4-BE49-F238E27FC236}">
                <a16:creationId xmlns:a16="http://schemas.microsoft.com/office/drawing/2014/main" id="{723A6D35-536E-700D-0270-456A0057A7A5}"/>
              </a:ext>
            </a:extLst>
          </p:cNvPr>
          <p:cNvPicPr>
            <a:picLocks noChangeAspect="1"/>
          </p:cNvPicPr>
          <p:nvPr/>
        </p:nvPicPr>
        <p:blipFill>
          <a:blip r:embed="rId3"/>
          <a:stretch>
            <a:fillRect/>
          </a:stretch>
        </p:blipFill>
        <p:spPr>
          <a:xfrm>
            <a:off x="5509004" y="1326893"/>
            <a:ext cx="6306430" cy="4410691"/>
          </a:xfrm>
          <a:prstGeom prst="rect">
            <a:avLst/>
          </a:prstGeom>
        </p:spPr>
      </p:pic>
    </p:spTree>
    <p:extLst>
      <p:ext uri="{BB962C8B-B14F-4D97-AF65-F5344CB8AC3E}">
        <p14:creationId xmlns:p14="http://schemas.microsoft.com/office/powerpoint/2010/main" val="3492237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5B7B7-96FC-98D3-1BB7-116C5B0E158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647CF1-6563-BD03-09E4-DBA6407D28F2}"/>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23</a:t>
            </a:fld>
            <a:endParaRPr lang="en-US" dirty="0">
              <a:solidFill>
                <a:schemeClr val="bg1"/>
              </a:solidFill>
            </a:endParaRPr>
          </a:p>
        </p:txBody>
      </p:sp>
      <p:sp>
        <p:nvSpPr>
          <p:cNvPr id="9" name="TextBox 8">
            <a:extLst>
              <a:ext uri="{FF2B5EF4-FFF2-40B4-BE49-F238E27FC236}">
                <a16:creationId xmlns:a16="http://schemas.microsoft.com/office/drawing/2014/main" id="{F8A9B37F-C5AC-B6AE-986E-95D777567529}"/>
              </a:ext>
            </a:extLst>
          </p:cNvPr>
          <p:cNvSpPr txBox="1"/>
          <p:nvPr/>
        </p:nvSpPr>
        <p:spPr>
          <a:xfrm>
            <a:off x="625075" y="629240"/>
            <a:ext cx="10941850"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b="0" i="0" u="none" strike="noStrike" dirty="0">
                <a:solidFill>
                  <a:schemeClr val="bg1"/>
                </a:solidFill>
                <a:effectLst/>
                <a:latin typeface="White Star" panose="02000500000000000000" pitchFamily="2" charset="0"/>
              </a:rPr>
              <a:t>Wireframes</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pic>
        <p:nvPicPr>
          <p:cNvPr id="4" name="Picture 3" descr="A spiral notebook with writing on it&#10;&#10;Description automatically generated">
            <a:extLst>
              <a:ext uri="{FF2B5EF4-FFF2-40B4-BE49-F238E27FC236}">
                <a16:creationId xmlns:a16="http://schemas.microsoft.com/office/drawing/2014/main" id="{ABC02F83-25D9-2A39-5363-45719453E5FD}"/>
              </a:ext>
            </a:extLst>
          </p:cNvPr>
          <p:cNvPicPr>
            <a:picLocks noChangeAspect="1"/>
          </p:cNvPicPr>
          <p:nvPr/>
        </p:nvPicPr>
        <p:blipFill>
          <a:blip r:embed="rId2"/>
          <a:stretch>
            <a:fillRect/>
          </a:stretch>
        </p:blipFill>
        <p:spPr>
          <a:xfrm>
            <a:off x="0" y="1660249"/>
            <a:ext cx="5925377" cy="4420217"/>
          </a:xfrm>
          <a:prstGeom prst="rect">
            <a:avLst/>
          </a:prstGeom>
        </p:spPr>
      </p:pic>
      <p:pic>
        <p:nvPicPr>
          <p:cNvPr id="6" name="Picture 5">
            <a:extLst>
              <a:ext uri="{FF2B5EF4-FFF2-40B4-BE49-F238E27FC236}">
                <a16:creationId xmlns:a16="http://schemas.microsoft.com/office/drawing/2014/main" id="{13335D20-CBB9-9691-BD2A-213ADE80DD0A}"/>
              </a:ext>
            </a:extLst>
          </p:cNvPr>
          <p:cNvPicPr>
            <a:picLocks noChangeAspect="1"/>
          </p:cNvPicPr>
          <p:nvPr/>
        </p:nvPicPr>
        <p:blipFill>
          <a:blip r:embed="rId3"/>
          <a:stretch>
            <a:fillRect/>
          </a:stretch>
        </p:blipFill>
        <p:spPr>
          <a:xfrm>
            <a:off x="6096000" y="1707881"/>
            <a:ext cx="5915851" cy="4372585"/>
          </a:xfrm>
          <a:prstGeom prst="rect">
            <a:avLst/>
          </a:prstGeom>
        </p:spPr>
      </p:pic>
    </p:spTree>
    <p:extLst>
      <p:ext uri="{BB962C8B-B14F-4D97-AF65-F5344CB8AC3E}">
        <p14:creationId xmlns:p14="http://schemas.microsoft.com/office/powerpoint/2010/main" val="3428274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FB765-027C-BD4B-08BF-FB676A775DB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A530C0-DB1E-C151-B086-E990797DD651}"/>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24</a:t>
            </a:fld>
            <a:endParaRPr lang="en-US" dirty="0">
              <a:solidFill>
                <a:schemeClr val="bg1"/>
              </a:solidFill>
            </a:endParaRPr>
          </a:p>
        </p:txBody>
      </p:sp>
      <p:sp>
        <p:nvSpPr>
          <p:cNvPr id="9" name="TextBox 8">
            <a:extLst>
              <a:ext uri="{FF2B5EF4-FFF2-40B4-BE49-F238E27FC236}">
                <a16:creationId xmlns:a16="http://schemas.microsoft.com/office/drawing/2014/main" id="{592E0E50-FFB2-B73B-80E6-F28E3821EBD4}"/>
              </a:ext>
            </a:extLst>
          </p:cNvPr>
          <p:cNvSpPr txBox="1"/>
          <p:nvPr/>
        </p:nvSpPr>
        <p:spPr>
          <a:xfrm>
            <a:off x="625075" y="629240"/>
            <a:ext cx="10941850"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kern="1200" cap="none" spc="0" normalizeH="0" baseline="0" noProof="0" dirty="0">
                <a:ln>
                  <a:noFill/>
                </a:ln>
                <a:solidFill>
                  <a:schemeClr val="bg1"/>
                </a:solidFill>
                <a:uLnTx/>
                <a:uFillTx/>
                <a:latin typeface="White Star" panose="02000500000000000000" pitchFamily="2" charset="0"/>
              </a:rPr>
              <a:t>Mood board</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2" name="TextBox 1">
            <a:extLst>
              <a:ext uri="{FF2B5EF4-FFF2-40B4-BE49-F238E27FC236}">
                <a16:creationId xmlns:a16="http://schemas.microsoft.com/office/drawing/2014/main" id="{62E19019-47E9-9F31-35FC-17A32629F0D3}"/>
              </a:ext>
            </a:extLst>
          </p:cNvPr>
          <p:cNvSpPr txBox="1"/>
          <p:nvPr/>
        </p:nvSpPr>
        <p:spPr>
          <a:xfrm>
            <a:off x="501445" y="1887794"/>
            <a:ext cx="10500852" cy="3693319"/>
          </a:xfrm>
          <a:prstGeom prst="rect">
            <a:avLst/>
          </a:prstGeom>
          <a:noFill/>
        </p:spPr>
        <p:txBody>
          <a:bodyPr wrap="square" rtlCol="0">
            <a:spAutoFit/>
          </a:bodyPr>
          <a:lstStyle/>
          <a:p>
            <a:pPr rtl="0"/>
            <a:r>
              <a:rPr lang="en-US" sz="1800" b="1" i="0" u="none" strike="noStrike" dirty="0">
                <a:solidFill>
                  <a:schemeClr val="bg1"/>
                </a:solidFill>
                <a:effectLst/>
                <a:latin typeface="Arial" panose="020B0604020202020204" pitchFamily="34" charset="0"/>
              </a:rPr>
              <a:t>Colors: </a:t>
            </a:r>
            <a:endParaRPr lang="en-US" b="0" dirty="0">
              <a:solidFill>
                <a:schemeClr val="bg1"/>
              </a:solidFill>
              <a:effectLst/>
            </a:endParaRP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Primary brand color red: #D92721</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Dark red: #842D2A</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Dark brown: #54382A</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Dark green: #435718</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Off-white: #f4f1ec</a:t>
            </a:r>
          </a:p>
          <a:p>
            <a:pPr rtl="0"/>
            <a:br>
              <a:rPr lang="en-US" b="0" dirty="0">
                <a:solidFill>
                  <a:schemeClr val="bg1"/>
                </a:solidFill>
                <a:effectLst/>
              </a:rPr>
            </a:br>
            <a:r>
              <a:rPr lang="en-US" sz="1800" b="1" i="0" u="none" strike="noStrike" dirty="0">
                <a:solidFill>
                  <a:schemeClr val="bg1"/>
                </a:solidFill>
                <a:effectLst/>
                <a:latin typeface="Playfair Display" panose="00000500000000000000" pitchFamily="2" charset="0"/>
              </a:rPr>
              <a:t>Fonts: </a:t>
            </a:r>
            <a:endParaRPr lang="en-US" b="0" dirty="0">
              <a:solidFill>
                <a:schemeClr val="bg1"/>
              </a:solidFill>
              <a:effectLst/>
            </a:endParaRP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White Star (Shu - Logo)</a:t>
            </a:r>
          </a:p>
          <a:p>
            <a:pPr rtl="0" fontAlgn="base">
              <a:buFont typeface="Arial" panose="020B0604020202020204" pitchFamily="34" charset="0"/>
              <a:buChar char="•"/>
            </a:pPr>
            <a:r>
              <a:rPr lang="en-US" sz="1800" b="0" i="0" u="none" strike="noStrike" dirty="0" err="1">
                <a:solidFill>
                  <a:schemeClr val="bg1"/>
                </a:solidFill>
                <a:effectLst/>
                <a:latin typeface="Arial" panose="020B0604020202020204" pitchFamily="34" charset="0"/>
              </a:rPr>
              <a:t>Devasia</a:t>
            </a:r>
            <a:r>
              <a:rPr lang="en-US" sz="1800" b="0" i="0" u="none" strike="noStrike" dirty="0">
                <a:solidFill>
                  <a:schemeClr val="bg1"/>
                </a:solidFill>
                <a:effectLst/>
                <a:latin typeface="Arial" panose="020B0604020202020204" pitchFamily="34" charset="0"/>
              </a:rPr>
              <a:t> (Cassidy - Logo)</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Alta (Cassidy - Support font)</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Perpetua (Tati - Support font)</a:t>
            </a:r>
          </a:p>
          <a:p>
            <a:pPr rtl="0"/>
            <a:endParaRPr lang="en-US" dirty="0"/>
          </a:p>
        </p:txBody>
      </p:sp>
    </p:spTree>
    <p:extLst>
      <p:ext uri="{BB962C8B-B14F-4D97-AF65-F5344CB8AC3E}">
        <p14:creationId xmlns:p14="http://schemas.microsoft.com/office/powerpoint/2010/main" val="227456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7EC45-BD0E-7320-65C1-79C4E1DBA31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5C217D-2CDE-A549-3665-BBA9B497AAE1}"/>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25</a:t>
            </a:fld>
            <a:endParaRPr lang="en-US" dirty="0">
              <a:solidFill>
                <a:schemeClr val="bg1"/>
              </a:solidFill>
            </a:endParaRPr>
          </a:p>
        </p:txBody>
      </p:sp>
      <p:sp>
        <p:nvSpPr>
          <p:cNvPr id="9" name="TextBox 8">
            <a:extLst>
              <a:ext uri="{FF2B5EF4-FFF2-40B4-BE49-F238E27FC236}">
                <a16:creationId xmlns:a16="http://schemas.microsoft.com/office/drawing/2014/main" id="{D298730C-EE99-93CB-8DEC-0793536686EE}"/>
              </a:ext>
            </a:extLst>
          </p:cNvPr>
          <p:cNvSpPr txBox="1"/>
          <p:nvPr/>
        </p:nvSpPr>
        <p:spPr>
          <a:xfrm>
            <a:off x="625075" y="629240"/>
            <a:ext cx="10941850"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kern="1200" cap="none" spc="0" normalizeH="0" baseline="0" noProof="0" dirty="0">
                <a:ln>
                  <a:noFill/>
                </a:ln>
                <a:solidFill>
                  <a:schemeClr val="bg1"/>
                </a:solidFill>
                <a:uLnTx/>
                <a:uFillTx/>
                <a:latin typeface="White Star" panose="02000500000000000000" pitchFamily="2" charset="0"/>
              </a:rPr>
              <a:t>Mood board</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2" name="TextBox 1">
            <a:extLst>
              <a:ext uri="{FF2B5EF4-FFF2-40B4-BE49-F238E27FC236}">
                <a16:creationId xmlns:a16="http://schemas.microsoft.com/office/drawing/2014/main" id="{B43EECCD-D2D0-9A38-D801-B9C98E5E3B7D}"/>
              </a:ext>
            </a:extLst>
          </p:cNvPr>
          <p:cNvSpPr txBox="1"/>
          <p:nvPr/>
        </p:nvSpPr>
        <p:spPr>
          <a:xfrm>
            <a:off x="402385" y="1398681"/>
            <a:ext cx="11387230" cy="5940088"/>
          </a:xfrm>
          <a:prstGeom prst="rect">
            <a:avLst/>
          </a:prstGeom>
          <a:noFill/>
        </p:spPr>
        <p:txBody>
          <a:bodyPr wrap="square" rtlCol="0">
            <a:spAutoFit/>
          </a:bodyPr>
          <a:lstStyle/>
          <a:p>
            <a:pPr rtl="0"/>
            <a:r>
              <a:rPr lang="en-US" sz="1800" b="1" i="0" u="none" strike="noStrike" dirty="0">
                <a:solidFill>
                  <a:schemeClr val="bg1"/>
                </a:solidFill>
                <a:effectLst/>
                <a:latin typeface="Playfair Display" panose="00000500000000000000" pitchFamily="2" charset="0"/>
              </a:rPr>
              <a:t>Images of:</a:t>
            </a:r>
            <a:endParaRPr lang="en-US" b="0" dirty="0">
              <a:solidFill>
                <a:schemeClr val="bg1"/>
              </a:solidFill>
              <a:effectLst/>
            </a:endParaRP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Italian food</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Happy families</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Making pasta from scratch</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“Cheers” with wine glasses</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Candle-lit dinners</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Rustic/Italian patios</a:t>
            </a:r>
          </a:p>
          <a:p>
            <a:pPr rtl="0" fontAlgn="base">
              <a:buFont typeface="Arial" panose="020B0604020202020204" pitchFamily="34" charset="0"/>
              <a:buChar char="•"/>
            </a:pPr>
            <a:r>
              <a:rPr lang="en-US" sz="1800" b="0" i="0" u="none" strike="noStrike" dirty="0">
                <a:solidFill>
                  <a:schemeClr val="bg1"/>
                </a:solidFill>
                <a:effectLst/>
                <a:latin typeface="Arial" panose="020B0604020202020204" pitchFamily="34" charset="0"/>
              </a:rPr>
              <a:t>Red leather textures</a:t>
            </a:r>
          </a:p>
          <a:p>
            <a:pPr rtl="0">
              <a:spcBef>
                <a:spcPts val="1800"/>
              </a:spcBef>
              <a:spcAft>
                <a:spcPts val="600"/>
              </a:spcAft>
            </a:pPr>
            <a:r>
              <a:rPr lang="en-US" sz="1800" b="0" i="0" u="none" strike="noStrike" dirty="0">
                <a:solidFill>
                  <a:schemeClr val="bg1"/>
                </a:solidFill>
                <a:effectLst/>
                <a:latin typeface="Playfair Display" panose="00000500000000000000" pitchFamily="2" charset="0"/>
              </a:rPr>
              <a:t>Summary</a:t>
            </a:r>
            <a:endParaRPr lang="en-US" b="1" dirty="0">
              <a:solidFill>
                <a:schemeClr val="bg1"/>
              </a:solidFill>
              <a:effectLst/>
            </a:endParaRPr>
          </a:p>
          <a:p>
            <a:pPr rtl="0"/>
            <a:r>
              <a:rPr lang="en-US" sz="1800" b="0" i="0" u="none" strike="noStrike" dirty="0">
                <a:solidFill>
                  <a:schemeClr val="bg1"/>
                </a:solidFill>
                <a:effectLst/>
                <a:latin typeface="Arial" panose="020B0604020202020204" pitchFamily="34" charset="0"/>
              </a:rPr>
              <a:t>After looking through the initial </a:t>
            </a:r>
            <a:r>
              <a:rPr lang="en-US" sz="1800" b="0" i="0" u="none" strike="noStrike" dirty="0" err="1">
                <a:solidFill>
                  <a:schemeClr val="bg1"/>
                </a:solidFill>
                <a:effectLst/>
                <a:latin typeface="Arial" panose="020B0604020202020204" pitchFamily="34" charset="0"/>
              </a:rPr>
              <a:t>moodboards</a:t>
            </a:r>
            <a:r>
              <a:rPr lang="en-US" sz="1800" b="0" i="0" u="none" strike="noStrike" dirty="0">
                <a:solidFill>
                  <a:schemeClr val="bg1"/>
                </a:solidFill>
                <a:effectLst/>
                <a:latin typeface="Arial" panose="020B0604020202020204" pitchFamily="34" charset="0"/>
              </a:rPr>
              <a:t>, we felt we had a lot of strong design elements to work with. The 5 terms we are using to define the brand are: classy, cozy, rustic, old-school, and romantic. We included image concepts from all of the previous boards, specifically the happy family concept from </a:t>
            </a:r>
            <a:r>
              <a:rPr lang="en-US" sz="1800" b="0" i="0" u="none" strike="noStrike" dirty="0" err="1">
                <a:solidFill>
                  <a:schemeClr val="bg1"/>
                </a:solidFill>
                <a:effectLst/>
                <a:latin typeface="Arial" panose="020B0604020202020204" pitchFamily="34" charset="0"/>
              </a:rPr>
              <a:t>Tatiane</a:t>
            </a:r>
            <a:r>
              <a:rPr lang="en-US" sz="1800" b="0" i="0" u="none" strike="noStrike" dirty="0">
                <a:solidFill>
                  <a:schemeClr val="bg1"/>
                </a:solidFill>
                <a:effectLst/>
                <a:latin typeface="Arial" panose="020B0604020202020204" pitchFamily="34" charset="0"/>
              </a:rPr>
              <a:t>, the black background </a:t>
            </a:r>
            <a:r>
              <a:rPr lang="en-US" sz="1800" b="0" i="0" u="none" strike="noStrike" dirty="0" err="1">
                <a:solidFill>
                  <a:schemeClr val="bg1"/>
                </a:solidFill>
                <a:effectLst/>
                <a:latin typeface="Arial" panose="020B0604020202020204" pitchFamily="34" charset="0"/>
              </a:rPr>
              <a:t>italian</a:t>
            </a:r>
            <a:r>
              <a:rPr lang="en-US" sz="1800" b="0" i="0" u="none" strike="noStrike" dirty="0">
                <a:solidFill>
                  <a:schemeClr val="bg1"/>
                </a:solidFill>
                <a:effectLst/>
                <a:latin typeface="Arial" panose="020B0604020202020204" pitchFamily="34" charset="0"/>
              </a:rPr>
              <a:t> food image from Shu Li, and the pasta from scratch concept from Anitha. We kept Cassidy’s color palette but reduced the number of colors, replaced the green shade with the green shade from </a:t>
            </a:r>
            <a:r>
              <a:rPr lang="en-US" sz="1800" b="0" i="0" u="none" strike="noStrike" dirty="0" err="1">
                <a:solidFill>
                  <a:schemeClr val="bg1"/>
                </a:solidFill>
                <a:effectLst/>
                <a:latin typeface="Arial" panose="020B0604020202020204" pitchFamily="34" charset="0"/>
              </a:rPr>
              <a:t>Tatiane’s</a:t>
            </a:r>
            <a:r>
              <a:rPr lang="en-US" sz="1800" b="0" i="0" u="none" strike="noStrike" dirty="0">
                <a:solidFill>
                  <a:schemeClr val="bg1"/>
                </a:solidFill>
                <a:effectLst/>
                <a:latin typeface="Arial" panose="020B0604020202020204" pitchFamily="34" charset="0"/>
              </a:rPr>
              <a:t> </a:t>
            </a:r>
            <a:r>
              <a:rPr lang="en-US" sz="1800" b="0" i="0" u="none" strike="noStrike" dirty="0" err="1">
                <a:solidFill>
                  <a:schemeClr val="bg1"/>
                </a:solidFill>
                <a:effectLst/>
                <a:latin typeface="Arial" panose="020B0604020202020204" pitchFamily="34" charset="0"/>
              </a:rPr>
              <a:t>moodboard</a:t>
            </a:r>
            <a:r>
              <a:rPr lang="en-US" sz="1800" b="0" i="0" u="none" strike="noStrike" dirty="0">
                <a:solidFill>
                  <a:schemeClr val="bg1"/>
                </a:solidFill>
                <a:effectLst/>
                <a:latin typeface="Arial" panose="020B0604020202020204" pitchFamily="34" charset="0"/>
              </a:rPr>
              <a:t>, and incorporated an off-white to represent the colors of Italy. For fonts, we decided to incorporate the “white star” font from Shu Li’s mood board as our cursive/standout font, kept the fonts from Cassidy’s board, and included the “Perpetua” font from Tati’s </a:t>
            </a:r>
            <a:r>
              <a:rPr lang="en-US" sz="1800" b="0" i="0" u="none" strike="noStrike" dirty="0" err="1">
                <a:solidFill>
                  <a:schemeClr val="bg1"/>
                </a:solidFill>
                <a:effectLst/>
                <a:latin typeface="Arial" panose="020B0604020202020204" pitchFamily="34" charset="0"/>
              </a:rPr>
              <a:t>moodboard</a:t>
            </a:r>
            <a:r>
              <a:rPr lang="en-US" sz="1800" b="0" i="0" u="none" strike="noStrike" dirty="0">
                <a:solidFill>
                  <a:schemeClr val="bg1"/>
                </a:solidFill>
                <a:effectLst/>
                <a:latin typeface="Arial" panose="020B0604020202020204" pitchFamily="34" charset="0"/>
              </a:rPr>
              <a:t>. Together, we felt we had a stronger </a:t>
            </a:r>
            <a:r>
              <a:rPr lang="en-US" sz="1800" b="0" i="0" u="none" strike="noStrike" dirty="0" err="1">
                <a:solidFill>
                  <a:schemeClr val="bg1"/>
                </a:solidFill>
                <a:effectLst/>
                <a:latin typeface="Arial" panose="020B0604020202020204" pitchFamily="34" charset="0"/>
              </a:rPr>
              <a:t>moodboard</a:t>
            </a:r>
            <a:r>
              <a:rPr lang="en-US" sz="1800" b="0" i="0" u="none" strike="noStrike" dirty="0">
                <a:solidFill>
                  <a:schemeClr val="bg1"/>
                </a:solidFill>
                <a:effectLst/>
                <a:latin typeface="Arial" panose="020B0604020202020204" pitchFamily="34" charset="0"/>
              </a:rPr>
              <a:t> that well represented the cozy/romantic/family-friendly vibe we were aiming for. </a:t>
            </a:r>
            <a:endParaRPr lang="en-US" b="0" dirty="0">
              <a:solidFill>
                <a:schemeClr val="bg1"/>
              </a:solidFill>
              <a:effectLst/>
            </a:endParaRPr>
          </a:p>
          <a:p>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618134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5BEA8-E977-1F72-573D-32F3AF20CC3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8370CA-F813-4130-5F97-FCF3D64CF581}"/>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26</a:t>
            </a:fld>
            <a:endParaRPr lang="en-US" dirty="0">
              <a:solidFill>
                <a:schemeClr val="bg1"/>
              </a:solidFill>
            </a:endParaRPr>
          </a:p>
        </p:txBody>
      </p:sp>
      <p:sp>
        <p:nvSpPr>
          <p:cNvPr id="9" name="TextBox 8">
            <a:extLst>
              <a:ext uri="{FF2B5EF4-FFF2-40B4-BE49-F238E27FC236}">
                <a16:creationId xmlns:a16="http://schemas.microsoft.com/office/drawing/2014/main" id="{EA67C061-6591-96B3-DD28-5870807DF023}"/>
              </a:ext>
            </a:extLst>
          </p:cNvPr>
          <p:cNvSpPr txBox="1"/>
          <p:nvPr/>
        </p:nvSpPr>
        <p:spPr>
          <a:xfrm>
            <a:off x="625075" y="397469"/>
            <a:ext cx="9491940"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kern="1200" cap="none" spc="0" normalizeH="0" baseline="0" noProof="0" dirty="0">
                <a:ln>
                  <a:noFill/>
                </a:ln>
                <a:solidFill>
                  <a:schemeClr val="bg1"/>
                </a:solidFill>
                <a:uLnTx/>
                <a:uFillTx/>
                <a:latin typeface="White Star" panose="02000500000000000000" pitchFamily="2" charset="0"/>
              </a:rPr>
              <a:t>Mood board Notes</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2" name="TextBox 1">
            <a:extLst>
              <a:ext uri="{FF2B5EF4-FFF2-40B4-BE49-F238E27FC236}">
                <a16:creationId xmlns:a16="http://schemas.microsoft.com/office/drawing/2014/main" id="{4153E3DA-6530-B9A2-6474-8F8D485A7843}"/>
              </a:ext>
            </a:extLst>
          </p:cNvPr>
          <p:cNvSpPr txBox="1"/>
          <p:nvPr/>
        </p:nvSpPr>
        <p:spPr>
          <a:xfrm>
            <a:off x="402385" y="1398681"/>
            <a:ext cx="11387230" cy="5078313"/>
          </a:xfrm>
          <a:prstGeom prst="rect">
            <a:avLst/>
          </a:prstGeom>
          <a:noFill/>
        </p:spPr>
        <p:txBody>
          <a:bodyPr wrap="square" rtlCol="0">
            <a:spAutoFit/>
          </a:bodyPr>
          <a:lstStyle/>
          <a:p>
            <a:pPr rtl="0">
              <a:spcBef>
                <a:spcPts val="1800"/>
              </a:spcBef>
              <a:spcAft>
                <a:spcPts val="600"/>
              </a:spcAft>
            </a:pPr>
            <a:r>
              <a:rPr lang="en-US" sz="2000" b="0" i="0" u="none" strike="noStrike" dirty="0">
                <a:solidFill>
                  <a:schemeClr val="bg1"/>
                </a:solidFill>
                <a:effectLst/>
                <a:latin typeface="Playfair Display" panose="00000500000000000000" pitchFamily="2" charset="0"/>
              </a:rPr>
              <a:t>Notes on current </a:t>
            </a:r>
            <a:r>
              <a:rPr lang="en-US" sz="2000" b="0" i="0" u="none" strike="noStrike" dirty="0" err="1">
                <a:solidFill>
                  <a:schemeClr val="bg1"/>
                </a:solidFill>
                <a:effectLst/>
                <a:latin typeface="Playfair Display" panose="00000500000000000000" pitchFamily="2" charset="0"/>
              </a:rPr>
              <a:t>moodboards</a:t>
            </a:r>
            <a:r>
              <a:rPr lang="en-US" sz="2000" b="0" i="0" u="none" strike="noStrike" dirty="0">
                <a:solidFill>
                  <a:schemeClr val="bg1"/>
                </a:solidFill>
                <a:effectLst/>
                <a:latin typeface="Playfair Display" panose="00000500000000000000" pitchFamily="2" charset="0"/>
              </a:rPr>
              <a:t>:</a:t>
            </a:r>
            <a:endParaRPr lang="en-US" b="1" dirty="0">
              <a:solidFill>
                <a:schemeClr val="bg1"/>
              </a:solidFill>
              <a:effectLst/>
            </a:endParaRPr>
          </a:p>
          <a:p>
            <a:pPr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Keep from Shu Li’s </a:t>
            </a:r>
            <a:r>
              <a:rPr lang="en-US" sz="1100" b="0" i="0" u="none" strike="noStrike" dirty="0" err="1">
                <a:solidFill>
                  <a:schemeClr val="bg1"/>
                </a:solidFill>
                <a:effectLst/>
                <a:latin typeface="Arial" panose="020B0604020202020204" pitchFamily="34" charset="0"/>
              </a:rPr>
              <a:t>moodboard</a:t>
            </a:r>
            <a:r>
              <a:rPr lang="en-US" sz="1100" b="0" i="0" u="none" strike="noStrike" dirty="0">
                <a:solidFill>
                  <a:schemeClr val="bg1"/>
                </a:solidFill>
                <a:effectLst/>
                <a:latin typeface="Arial" panose="020B0604020202020204" pitchFamily="34" charset="0"/>
              </a:rPr>
              <a:t>: </a:t>
            </a:r>
          </a:p>
          <a:p>
            <a:pPr marL="742950" lvl="1" indent="-285750"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The “</a:t>
            </a:r>
            <a:r>
              <a:rPr lang="en-US" sz="1100" b="0" i="0" u="none" strike="noStrike" dirty="0" err="1">
                <a:solidFill>
                  <a:schemeClr val="bg1"/>
                </a:solidFill>
                <a:effectLst/>
                <a:latin typeface="Arial" panose="020B0604020202020204" pitchFamily="34" charset="0"/>
              </a:rPr>
              <a:t>guido’s</a:t>
            </a:r>
            <a:r>
              <a:rPr lang="en-US" sz="1100" b="0" i="0" u="none" strike="noStrike" dirty="0">
                <a:solidFill>
                  <a:schemeClr val="bg1"/>
                </a:solidFill>
                <a:effectLst/>
                <a:latin typeface="Arial" panose="020B0604020202020204" pitchFamily="34" charset="0"/>
              </a:rPr>
              <a:t>” font used I feel represents the brands classy/romantic vibes - this could be our “logo” font</a:t>
            </a:r>
          </a:p>
          <a:p>
            <a:pPr marL="742950" lvl="1" indent="-285750"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The black background image with the array of </a:t>
            </a:r>
            <a:r>
              <a:rPr lang="en-US" sz="1100" b="0" i="0" u="none" strike="noStrike" dirty="0" err="1">
                <a:solidFill>
                  <a:schemeClr val="bg1"/>
                </a:solidFill>
                <a:effectLst/>
                <a:latin typeface="Arial" panose="020B0604020202020204" pitchFamily="34" charset="0"/>
              </a:rPr>
              <a:t>italian</a:t>
            </a:r>
            <a:r>
              <a:rPr lang="en-US" sz="1100" b="0" i="0" u="none" strike="noStrike" dirty="0">
                <a:solidFill>
                  <a:schemeClr val="bg1"/>
                </a:solidFill>
                <a:effectLst/>
                <a:latin typeface="Arial" panose="020B0604020202020204" pitchFamily="34" charset="0"/>
              </a:rPr>
              <a:t> food I believe also fits our aesthetic perfectly. </a:t>
            </a:r>
          </a:p>
          <a:p>
            <a:pPr marL="742950" lvl="1" indent="-285750"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I researched the name of this font and included it below. Where I researched it was a paid font, so it might be interesting to confirm this information with Shu.</a:t>
            </a:r>
          </a:p>
          <a:p>
            <a:pPr marL="742950" lvl="1" indent="-285750"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I also included the photo of the dishes with a black background in the image section. I think it's worth keeping in the final </a:t>
            </a:r>
            <a:r>
              <a:rPr lang="en-US" sz="1100" b="0" i="0" u="none" strike="noStrike" dirty="0" err="1">
                <a:solidFill>
                  <a:schemeClr val="bg1"/>
                </a:solidFill>
                <a:effectLst/>
                <a:latin typeface="Arial" panose="020B0604020202020204" pitchFamily="34" charset="0"/>
              </a:rPr>
              <a:t>moodboard</a:t>
            </a:r>
            <a:r>
              <a:rPr lang="en-US" sz="1100" b="0" i="0" u="none" strike="noStrike" dirty="0">
                <a:solidFill>
                  <a:schemeClr val="bg1"/>
                </a:solidFill>
                <a:effectLst/>
                <a:latin typeface="Arial" panose="020B0604020202020204" pitchFamily="34" charset="0"/>
              </a:rPr>
              <a:t>.</a:t>
            </a:r>
          </a:p>
          <a:p>
            <a:pPr rtl="0" fontAlgn="base">
              <a:buFont typeface="Arial" panose="020B0604020202020204" pitchFamily="34" charset="0"/>
              <a:buChar char="•"/>
            </a:pPr>
            <a:br>
              <a:rPr lang="en-US" b="0" dirty="0">
                <a:solidFill>
                  <a:schemeClr val="bg1"/>
                </a:solidFill>
                <a:effectLst/>
              </a:rPr>
            </a:br>
            <a:r>
              <a:rPr lang="en-US" sz="1100" b="0" i="0" u="none" strike="noStrike" dirty="0">
                <a:solidFill>
                  <a:schemeClr val="bg1"/>
                </a:solidFill>
                <a:effectLst/>
                <a:latin typeface="Arial" panose="020B0604020202020204" pitchFamily="34" charset="0"/>
              </a:rPr>
              <a:t>Keep from </a:t>
            </a:r>
            <a:r>
              <a:rPr lang="en-US" sz="1100" b="0" i="0" u="none" strike="noStrike" dirty="0" err="1">
                <a:solidFill>
                  <a:schemeClr val="bg1"/>
                </a:solidFill>
                <a:effectLst/>
                <a:latin typeface="Arial" panose="020B0604020202020204" pitchFamily="34" charset="0"/>
              </a:rPr>
              <a:t>Tatiane’s</a:t>
            </a:r>
            <a:r>
              <a:rPr lang="en-US" sz="1100" b="0" i="0" u="none" strike="noStrike" dirty="0">
                <a:solidFill>
                  <a:schemeClr val="bg1"/>
                </a:solidFill>
                <a:effectLst/>
                <a:latin typeface="Arial" panose="020B0604020202020204" pitchFamily="34" charset="0"/>
              </a:rPr>
              <a:t> </a:t>
            </a:r>
            <a:r>
              <a:rPr lang="en-US" sz="1100" b="0" i="0" u="none" strike="noStrike" dirty="0" err="1">
                <a:solidFill>
                  <a:schemeClr val="bg1"/>
                </a:solidFill>
                <a:effectLst/>
                <a:latin typeface="Arial" panose="020B0604020202020204" pitchFamily="34" charset="0"/>
              </a:rPr>
              <a:t>moodboard</a:t>
            </a:r>
            <a:r>
              <a:rPr lang="en-US" sz="1100" b="0" i="0" u="none" strike="noStrike" dirty="0">
                <a:solidFill>
                  <a:schemeClr val="bg1"/>
                </a:solidFill>
                <a:effectLst/>
                <a:latin typeface="Arial" panose="020B0604020202020204" pitchFamily="34" charset="0"/>
              </a:rPr>
              <a:t>: </a:t>
            </a:r>
          </a:p>
          <a:p>
            <a:pPr marL="742950" lvl="1" indent="-285750"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I love the dark green color used on the color palette. I feel this will work well to represent the green elements in the </a:t>
            </a:r>
            <a:r>
              <a:rPr lang="en-US" sz="1100" b="0" i="0" u="none" strike="noStrike" dirty="0" err="1">
                <a:solidFill>
                  <a:schemeClr val="bg1"/>
                </a:solidFill>
                <a:effectLst/>
                <a:latin typeface="Arial" panose="020B0604020202020204" pitchFamily="34" charset="0"/>
              </a:rPr>
              <a:t>italian</a:t>
            </a:r>
            <a:r>
              <a:rPr lang="en-US" sz="1100" b="0" i="0" u="none" strike="noStrike" dirty="0">
                <a:solidFill>
                  <a:schemeClr val="bg1"/>
                </a:solidFill>
                <a:effectLst/>
                <a:latin typeface="Arial" panose="020B0604020202020204" pitchFamily="34" charset="0"/>
              </a:rPr>
              <a:t> food in the images throughout the website</a:t>
            </a:r>
          </a:p>
          <a:p>
            <a:pPr marL="742950" lvl="1" indent="-285750"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I like the idea of having an image of a happy family similar to the one used here. Maybe one with less of a yellow color (unless we end up with that in our palette) - but I think it’s a great idea to include some people smiling/having fun and include a child to represent our restaurant being family friendly. </a:t>
            </a:r>
          </a:p>
          <a:p>
            <a:pPr marL="742950" lvl="1" indent="-285750"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I think it would be interesting if we could keep the connection with the colors of Italy (Red, White and Green). In my </a:t>
            </a:r>
            <a:r>
              <a:rPr lang="en-US" sz="1100" b="0" i="0" u="none" strike="noStrike" dirty="0" err="1">
                <a:solidFill>
                  <a:schemeClr val="bg1"/>
                </a:solidFill>
                <a:effectLst/>
                <a:latin typeface="Arial" panose="020B0604020202020204" pitchFamily="34" charset="0"/>
              </a:rPr>
              <a:t>moodboard</a:t>
            </a:r>
            <a:r>
              <a:rPr lang="en-US" sz="1100" b="0" i="0" u="none" strike="noStrike" dirty="0">
                <a:solidFill>
                  <a:schemeClr val="bg1"/>
                </a:solidFill>
                <a:effectLst/>
                <a:latin typeface="Arial" panose="020B0604020202020204" pitchFamily="34" charset="0"/>
              </a:rPr>
              <a:t> I focused a lot on the “old-school” and ended up leaving the Elegant and Romantic a little aside. I really like to bring a little bit of the essence of family, so I put some photo suggestions below and changed the family photo that is on my </a:t>
            </a:r>
            <a:r>
              <a:rPr lang="en-US" sz="1100" b="0" i="0" u="none" strike="noStrike" dirty="0" err="1">
                <a:solidFill>
                  <a:schemeClr val="bg1"/>
                </a:solidFill>
                <a:effectLst/>
                <a:latin typeface="Arial" panose="020B0604020202020204" pitchFamily="34" charset="0"/>
              </a:rPr>
              <a:t>moodboard</a:t>
            </a:r>
            <a:r>
              <a:rPr lang="en-US" sz="1100" b="0" i="0" u="none" strike="noStrike" dirty="0">
                <a:solidFill>
                  <a:schemeClr val="bg1"/>
                </a:solidFill>
                <a:effectLst/>
                <a:latin typeface="Arial" panose="020B0604020202020204" pitchFamily="34" charset="0"/>
              </a:rPr>
              <a:t> to wine tones. </a:t>
            </a:r>
          </a:p>
          <a:p>
            <a:pPr rtl="0" fontAlgn="base">
              <a:buFont typeface="Arial" panose="020B0604020202020204" pitchFamily="34" charset="0"/>
              <a:buChar char="•"/>
            </a:pPr>
            <a:br>
              <a:rPr lang="en-US" b="0" dirty="0">
                <a:solidFill>
                  <a:schemeClr val="bg1"/>
                </a:solidFill>
                <a:effectLst/>
              </a:rPr>
            </a:br>
            <a:r>
              <a:rPr lang="en-US" sz="1100" b="0" i="0" u="none" strike="noStrike" dirty="0">
                <a:solidFill>
                  <a:schemeClr val="bg1"/>
                </a:solidFill>
                <a:effectLst/>
                <a:latin typeface="Arial" panose="020B0604020202020204" pitchFamily="34" charset="0"/>
              </a:rPr>
              <a:t>Keep from Cassidy’s </a:t>
            </a:r>
            <a:r>
              <a:rPr lang="en-US" sz="1100" b="0" i="0" u="none" strike="noStrike" dirty="0" err="1">
                <a:solidFill>
                  <a:schemeClr val="bg1"/>
                </a:solidFill>
                <a:effectLst/>
                <a:latin typeface="Arial" panose="020B0604020202020204" pitchFamily="34" charset="0"/>
              </a:rPr>
              <a:t>moodboard</a:t>
            </a:r>
            <a:r>
              <a:rPr lang="en-US" sz="1100" b="0" i="0" u="none" strike="noStrike" dirty="0">
                <a:solidFill>
                  <a:schemeClr val="bg1"/>
                </a:solidFill>
                <a:effectLst/>
                <a:latin typeface="Arial" panose="020B0604020202020204" pitchFamily="34" charset="0"/>
              </a:rPr>
              <a:t>: </a:t>
            </a:r>
          </a:p>
          <a:p>
            <a:pPr marL="742950" lvl="1" indent="-285750"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I really liked the whole composition, especially the red leather centerpiece and the name of the restaurant (I wouldn't change a thing here). It "took me" straight to a fancy restaurant where I would go with important people to celebrate life and eat good, and traditional Italian food. </a:t>
            </a:r>
          </a:p>
          <a:p>
            <a:pPr marL="742950" lvl="1" indent="-285750"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The only things I would suggest we adjust are the colors; I would only choose five and include off-white among the colors in the palette to bring a bit of lightness.</a:t>
            </a:r>
          </a:p>
          <a:p>
            <a:pPr rtl="0" fontAlgn="base">
              <a:buFont typeface="Arial" panose="020B0604020202020204" pitchFamily="34" charset="0"/>
              <a:buChar char="•"/>
            </a:pPr>
            <a:br>
              <a:rPr lang="en-US" b="0" dirty="0">
                <a:solidFill>
                  <a:schemeClr val="bg1"/>
                </a:solidFill>
                <a:effectLst/>
              </a:rPr>
            </a:br>
            <a:r>
              <a:rPr lang="en-US" sz="1100" b="0" i="0" u="none" strike="noStrike" dirty="0">
                <a:solidFill>
                  <a:schemeClr val="bg1"/>
                </a:solidFill>
                <a:effectLst/>
                <a:latin typeface="Arial" panose="020B0604020202020204" pitchFamily="34" charset="0"/>
              </a:rPr>
              <a:t>Keep from Anitha’s </a:t>
            </a:r>
            <a:r>
              <a:rPr lang="en-US" sz="1100" b="0" i="0" u="none" strike="noStrike" dirty="0" err="1">
                <a:solidFill>
                  <a:schemeClr val="bg1"/>
                </a:solidFill>
                <a:effectLst/>
                <a:latin typeface="Arial" panose="020B0604020202020204" pitchFamily="34" charset="0"/>
              </a:rPr>
              <a:t>moodboard</a:t>
            </a:r>
            <a:r>
              <a:rPr lang="en-US" sz="1100" b="0" i="0" u="none" strike="noStrike" dirty="0">
                <a:solidFill>
                  <a:schemeClr val="bg1"/>
                </a:solidFill>
                <a:effectLst/>
                <a:latin typeface="Arial" panose="020B0604020202020204" pitchFamily="34" charset="0"/>
              </a:rPr>
              <a:t>:</a:t>
            </a:r>
          </a:p>
          <a:p>
            <a:pPr marL="742950" lvl="1" indent="-285750"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I love the deep red color from the color palette, I feel it well represents the moody/dimly-lit/cozy/romantic atmosphere we are going for. </a:t>
            </a:r>
          </a:p>
          <a:p>
            <a:pPr marL="742950" lvl="1" indent="-285750" rtl="0" fontAlgn="base">
              <a:buFont typeface="Arial" panose="020B0604020202020204" pitchFamily="34" charset="0"/>
              <a:buChar char="•"/>
            </a:pPr>
            <a:r>
              <a:rPr lang="en-US" sz="1100" b="0" i="0" u="none" strike="noStrike" dirty="0">
                <a:solidFill>
                  <a:schemeClr val="bg1"/>
                </a:solidFill>
                <a:effectLst/>
                <a:latin typeface="Arial" panose="020B0604020202020204" pitchFamily="34" charset="0"/>
              </a:rPr>
              <a:t>Including images of pasta to infer we make our pasta from scratch is a great idea. </a:t>
            </a:r>
          </a:p>
          <a:p>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051135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CD86E-8AC2-6EFA-54D6-14482A0022A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900B23-33BF-C100-9F32-34FD173C8DF1}"/>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27</a:t>
            </a:fld>
            <a:endParaRPr lang="en-US" dirty="0">
              <a:solidFill>
                <a:schemeClr val="bg1"/>
              </a:solidFill>
            </a:endParaRPr>
          </a:p>
        </p:txBody>
      </p:sp>
      <p:sp>
        <p:nvSpPr>
          <p:cNvPr id="9" name="TextBox 8">
            <a:extLst>
              <a:ext uri="{FF2B5EF4-FFF2-40B4-BE49-F238E27FC236}">
                <a16:creationId xmlns:a16="http://schemas.microsoft.com/office/drawing/2014/main" id="{FE8CDED4-943D-D421-6FD6-291DD9249BAD}"/>
              </a:ext>
            </a:extLst>
          </p:cNvPr>
          <p:cNvSpPr txBox="1"/>
          <p:nvPr/>
        </p:nvSpPr>
        <p:spPr>
          <a:xfrm>
            <a:off x="625075" y="397469"/>
            <a:ext cx="9069910"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b="0" i="0" u="none" strike="noStrike" dirty="0">
                <a:solidFill>
                  <a:schemeClr val="bg1"/>
                </a:solidFill>
                <a:effectLst/>
                <a:latin typeface="White Star" panose="02000500000000000000" pitchFamily="2" charset="0"/>
              </a:rPr>
              <a:t>Google Drive folders</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pic>
        <p:nvPicPr>
          <p:cNvPr id="11" name="Picture 10" descr="A screenshot of a computer&#10;&#10;Description automatically generated">
            <a:extLst>
              <a:ext uri="{FF2B5EF4-FFF2-40B4-BE49-F238E27FC236}">
                <a16:creationId xmlns:a16="http://schemas.microsoft.com/office/drawing/2014/main" id="{498F3165-7E7E-CA28-AD0B-97F4DA0C4AE4}"/>
              </a:ext>
            </a:extLst>
          </p:cNvPr>
          <p:cNvPicPr>
            <a:picLocks noChangeAspect="1"/>
          </p:cNvPicPr>
          <p:nvPr/>
        </p:nvPicPr>
        <p:blipFill>
          <a:blip r:embed="rId2"/>
          <a:stretch>
            <a:fillRect/>
          </a:stretch>
        </p:blipFill>
        <p:spPr>
          <a:xfrm>
            <a:off x="1309349" y="1060947"/>
            <a:ext cx="10074931" cy="5745434"/>
          </a:xfrm>
          <a:prstGeom prst="rect">
            <a:avLst/>
          </a:prstGeom>
        </p:spPr>
      </p:pic>
    </p:spTree>
    <p:extLst>
      <p:ext uri="{BB962C8B-B14F-4D97-AF65-F5344CB8AC3E}">
        <p14:creationId xmlns:p14="http://schemas.microsoft.com/office/powerpoint/2010/main" val="1237636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7066CC-575E-BC5A-F3B8-8A70B63168A5}"/>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28</a:t>
            </a:fld>
            <a:endParaRPr lang="en-US" dirty="0">
              <a:solidFill>
                <a:schemeClr val="bg1"/>
              </a:solidFill>
            </a:endParaRPr>
          </a:p>
        </p:txBody>
      </p:sp>
      <p:sp>
        <p:nvSpPr>
          <p:cNvPr id="5" name="TextBox 4">
            <a:extLst>
              <a:ext uri="{FF2B5EF4-FFF2-40B4-BE49-F238E27FC236}">
                <a16:creationId xmlns:a16="http://schemas.microsoft.com/office/drawing/2014/main" id="{1EEF739E-DBF6-C0C9-8661-1C8949D66D83}"/>
              </a:ext>
            </a:extLst>
          </p:cNvPr>
          <p:cNvSpPr txBox="1"/>
          <p:nvPr/>
        </p:nvSpPr>
        <p:spPr>
          <a:xfrm>
            <a:off x="1446551" y="1301871"/>
            <a:ext cx="9480529" cy="1569660"/>
          </a:xfrm>
          <a:prstGeom prst="rect">
            <a:avLst/>
          </a:prstGeom>
          <a:noFill/>
        </p:spPr>
        <p:txBody>
          <a:bodyPr wrap="square" rtlCol="0">
            <a:spAutoFit/>
          </a:bodyPr>
          <a:lstStyle/>
          <a:p>
            <a:r>
              <a:rPr lang="en-US" sz="9600" dirty="0">
                <a:solidFill>
                  <a:schemeClr val="bg1"/>
                </a:solidFill>
                <a:latin typeface="White Star" panose="02000500000000000000" pitchFamily="2" charset="0"/>
              </a:rPr>
              <a:t>Guido’s</a:t>
            </a:r>
            <a:r>
              <a:rPr lang="en-US" sz="6600" dirty="0">
                <a:solidFill>
                  <a:schemeClr val="bg1"/>
                </a:solidFill>
                <a:latin typeface="White Star" panose="02000500000000000000" pitchFamily="2" charset="0"/>
              </a:rPr>
              <a:t> LA</a:t>
            </a:r>
          </a:p>
        </p:txBody>
      </p:sp>
      <p:sp>
        <p:nvSpPr>
          <p:cNvPr id="6" name="TextBox 5">
            <a:extLst>
              <a:ext uri="{FF2B5EF4-FFF2-40B4-BE49-F238E27FC236}">
                <a16:creationId xmlns:a16="http://schemas.microsoft.com/office/drawing/2014/main" id="{30CFF512-8E05-8C15-76BD-36CB9CB1282B}"/>
              </a:ext>
            </a:extLst>
          </p:cNvPr>
          <p:cNvSpPr txBox="1"/>
          <p:nvPr/>
        </p:nvSpPr>
        <p:spPr>
          <a:xfrm>
            <a:off x="3951093" y="3952567"/>
            <a:ext cx="5678129" cy="1107996"/>
          </a:xfrm>
          <a:prstGeom prst="rect">
            <a:avLst/>
          </a:prstGeom>
          <a:noFill/>
        </p:spPr>
        <p:txBody>
          <a:bodyPr wrap="square" rtlCol="0">
            <a:spAutoFit/>
          </a:bodyPr>
          <a:lstStyle/>
          <a:p>
            <a:r>
              <a:rPr lang="en-US" sz="6600" dirty="0">
                <a:solidFill>
                  <a:schemeClr val="bg1"/>
                </a:solidFill>
              </a:rPr>
              <a:t>New Web Site</a:t>
            </a:r>
          </a:p>
        </p:txBody>
      </p:sp>
      <p:sp>
        <p:nvSpPr>
          <p:cNvPr id="4" name="TextBox 3">
            <a:extLst>
              <a:ext uri="{FF2B5EF4-FFF2-40B4-BE49-F238E27FC236}">
                <a16:creationId xmlns:a16="http://schemas.microsoft.com/office/drawing/2014/main" id="{21FE6CB8-D79B-619B-AA34-16780DD66C26}"/>
              </a:ext>
            </a:extLst>
          </p:cNvPr>
          <p:cNvSpPr txBox="1"/>
          <p:nvPr/>
        </p:nvSpPr>
        <p:spPr>
          <a:xfrm>
            <a:off x="479189" y="2623065"/>
            <a:ext cx="11415251" cy="984885"/>
          </a:xfrm>
          <a:prstGeom prst="rect">
            <a:avLst/>
          </a:prstGeom>
          <a:noFill/>
        </p:spPr>
        <p:txBody>
          <a:bodyPr wrap="square">
            <a:spAutoFit/>
          </a:bodyPr>
          <a:lstStyle/>
          <a:p>
            <a:r>
              <a:rPr lang="en-US" sz="5800" dirty="0">
                <a:solidFill>
                  <a:schemeClr val="bg1"/>
                </a:solidFill>
              </a:rPr>
              <a:t>Final Development &amp; Production</a:t>
            </a:r>
          </a:p>
        </p:txBody>
      </p:sp>
    </p:spTree>
    <p:extLst>
      <p:ext uri="{BB962C8B-B14F-4D97-AF65-F5344CB8AC3E}">
        <p14:creationId xmlns:p14="http://schemas.microsoft.com/office/powerpoint/2010/main" val="2872840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7B39EC-C99D-2D98-AFB8-D855F5452161}"/>
              </a:ext>
            </a:extLst>
          </p:cNvPr>
          <p:cNvSpPr>
            <a:spLocks noGrp="1"/>
          </p:cNvSpPr>
          <p:nvPr>
            <p:ph type="sldNum" sz="quarter" idx="12"/>
          </p:nvPr>
        </p:nvSpPr>
        <p:spPr/>
        <p:txBody>
          <a:bodyPr/>
          <a:lstStyle/>
          <a:p>
            <a:fld id="{4F6357DA-28E9-40D3-918C-4D14E8263D81}" type="slidenum">
              <a:rPr lang="en-US" smtClean="0"/>
              <a:pPr/>
              <a:t>29</a:t>
            </a:fld>
            <a:endParaRPr lang="en-US" dirty="0"/>
          </a:p>
        </p:txBody>
      </p:sp>
      <p:sp>
        <p:nvSpPr>
          <p:cNvPr id="6" name="TextBox 5">
            <a:extLst>
              <a:ext uri="{FF2B5EF4-FFF2-40B4-BE49-F238E27FC236}">
                <a16:creationId xmlns:a16="http://schemas.microsoft.com/office/drawing/2014/main" id="{91D95F0F-D2A6-31CF-6D3C-E849AB41FCEB}"/>
              </a:ext>
            </a:extLst>
          </p:cNvPr>
          <p:cNvSpPr txBox="1"/>
          <p:nvPr/>
        </p:nvSpPr>
        <p:spPr>
          <a:xfrm>
            <a:off x="3049229" y="3244334"/>
            <a:ext cx="6098458" cy="369332"/>
          </a:xfrm>
          <a:prstGeom prst="rect">
            <a:avLst/>
          </a:prstGeom>
          <a:noFill/>
        </p:spPr>
        <p:txBody>
          <a:bodyPr wrap="square">
            <a:spAutoFit/>
          </a:bodyPr>
          <a:lstStyle/>
          <a:p>
            <a:endParaRPr lang="en-US" dirty="0"/>
          </a:p>
        </p:txBody>
      </p:sp>
      <p:pic>
        <p:nvPicPr>
          <p:cNvPr id="8" name="Picture 7" descr="A sign on a window&#10;&#10;Description automatically generated">
            <a:extLst>
              <a:ext uri="{FF2B5EF4-FFF2-40B4-BE49-F238E27FC236}">
                <a16:creationId xmlns:a16="http://schemas.microsoft.com/office/drawing/2014/main" id="{D02D9AAF-88A1-293E-6A2B-7344C6386F74}"/>
              </a:ext>
            </a:extLst>
          </p:cNvPr>
          <p:cNvPicPr>
            <a:picLocks noChangeAspect="1"/>
          </p:cNvPicPr>
          <p:nvPr/>
        </p:nvPicPr>
        <p:blipFill>
          <a:blip r:embed="rId2"/>
          <a:stretch>
            <a:fillRect/>
          </a:stretch>
        </p:blipFill>
        <p:spPr>
          <a:xfrm>
            <a:off x="0" y="0"/>
            <a:ext cx="12192000" cy="2885090"/>
          </a:xfrm>
          <a:prstGeom prst="rect">
            <a:avLst/>
          </a:prstGeom>
        </p:spPr>
      </p:pic>
      <p:sp>
        <p:nvSpPr>
          <p:cNvPr id="9" name="TextBox 8">
            <a:extLst>
              <a:ext uri="{FF2B5EF4-FFF2-40B4-BE49-F238E27FC236}">
                <a16:creationId xmlns:a16="http://schemas.microsoft.com/office/drawing/2014/main" id="{18EED39F-A898-E614-B08D-FD6822B6D1AF}"/>
              </a:ext>
            </a:extLst>
          </p:cNvPr>
          <p:cNvSpPr txBox="1"/>
          <p:nvPr/>
        </p:nvSpPr>
        <p:spPr>
          <a:xfrm>
            <a:off x="804672" y="3743452"/>
            <a:ext cx="6098458" cy="584775"/>
          </a:xfrm>
          <a:prstGeom prst="rect">
            <a:avLst/>
          </a:prstGeom>
          <a:noFill/>
        </p:spPr>
        <p:txBody>
          <a:bodyPr wrap="square" rtlCol="0">
            <a:spAutoFit/>
          </a:bodyPr>
          <a:lstStyle/>
          <a:p>
            <a:r>
              <a:rPr lang="en-US" sz="3200" dirty="0">
                <a:solidFill>
                  <a:schemeClr val="bg1"/>
                </a:solidFill>
              </a:rPr>
              <a:t>Where to find us:</a:t>
            </a:r>
          </a:p>
        </p:txBody>
      </p:sp>
      <p:pic>
        <p:nvPicPr>
          <p:cNvPr id="11" name="Picture 10" descr="A screenshot of a phone&#10;&#10;Description automatically generated">
            <a:extLst>
              <a:ext uri="{FF2B5EF4-FFF2-40B4-BE49-F238E27FC236}">
                <a16:creationId xmlns:a16="http://schemas.microsoft.com/office/drawing/2014/main" id="{FD1486B2-451B-5436-1AD8-E27B0359D6BF}"/>
              </a:ext>
            </a:extLst>
          </p:cNvPr>
          <p:cNvPicPr>
            <a:picLocks noChangeAspect="1"/>
          </p:cNvPicPr>
          <p:nvPr/>
        </p:nvPicPr>
        <p:blipFill>
          <a:blip r:embed="rId3"/>
          <a:stretch>
            <a:fillRect/>
          </a:stretch>
        </p:blipFill>
        <p:spPr>
          <a:xfrm>
            <a:off x="5742008" y="3004188"/>
            <a:ext cx="3874958" cy="3695313"/>
          </a:xfrm>
          <a:prstGeom prst="rect">
            <a:avLst/>
          </a:prstGeom>
        </p:spPr>
      </p:pic>
    </p:spTree>
    <p:extLst>
      <p:ext uri="{BB962C8B-B14F-4D97-AF65-F5344CB8AC3E}">
        <p14:creationId xmlns:p14="http://schemas.microsoft.com/office/powerpoint/2010/main" val="282815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1BDF8-EACB-1DAF-2E13-C7EB12A9B2D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DBAEE9-1670-609B-A213-526646B5B584}"/>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3</a:t>
            </a:fld>
            <a:endParaRPr lang="en-US" dirty="0">
              <a:solidFill>
                <a:schemeClr val="bg1"/>
              </a:solidFill>
            </a:endParaRPr>
          </a:p>
        </p:txBody>
      </p:sp>
      <p:sp>
        <p:nvSpPr>
          <p:cNvPr id="9" name="TextBox 8">
            <a:extLst>
              <a:ext uri="{FF2B5EF4-FFF2-40B4-BE49-F238E27FC236}">
                <a16:creationId xmlns:a16="http://schemas.microsoft.com/office/drawing/2014/main" id="{A72C6D02-3042-BCFC-CAC5-AFFF56C5C504}"/>
              </a:ext>
            </a:extLst>
          </p:cNvPr>
          <p:cNvSpPr txBox="1"/>
          <p:nvPr/>
        </p:nvSpPr>
        <p:spPr>
          <a:xfrm>
            <a:off x="1120618" y="640080"/>
            <a:ext cx="6093372"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White Star" panose="02000500000000000000" pitchFamily="2" charset="0"/>
                <a:ea typeface="+mn-ea"/>
                <a:cs typeface="+mn-cs"/>
              </a:rPr>
              <a:t>Introduction</a:t>
            </a:r>
          </a:p>
        </p:txBody>
      </p:sp>
      <p:sp>
        <p:nvSpPr>
          <p:cNvPr id="4" name="TextBox 3">
            <a:extLst>
              <a:ext uri="{FF2B5EF4-FFF2-40B4-BE49-F238E27FC236}">
                <a16:creationId xmlns:a16="http://schemas.microsoft.com/office/drawing/2014/main" id="{033D8093-31D8-0660-EDBD-9EBCE4125F5F}"/>
              </a:ext>
            </a:extLst>
          </p:cNvPr>
          <p:cNvSpPr txBox="1"/>
          <p:nvPr/>
        </p:nvSpPr>
        <p:spPr>
          <a:xfrm>
            <a:off x="678426" y="1710814"/>
            <a:ext cx="9896168" cy="461665"/>
          </a:xfrm>
          <a:prstGeom prst="rect">
            <a:avLst/>
          </a:prstGeom>
          <a:noFill/>
        </p:spPr>
        <p:txBody>
          <a:bodyPr wrap="square">
            <a:spAutoFit/>
          </a:bodyPr>
          <a:lstStyle/>
          <a:p>
            <a:pPr rtl="0"/>
            <a:r>
              <a:rPr lang="en-US" sz="2400" b="0" dirty="0">
                <a:solidFill>
                  <a:schemeClr val="bg1"/>
                </a:solidFill>
                <a:effectLst/>
                <a:latin typeface="Times New Roman" panose="02020603050405020304" pitchFamily="18" charset="0"/>
              </a:rPr>
              <a:t>Guido’s LA - </a:t>
            </a:r>
            <a:r>
              <a:rPr lang="en-US" sz="2400" b="0" i="0" u="sng" strike="noStrike" dirty="0">
                <a:solidFill>
                  <a:schemeClr val="bg1"/>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https://www.guidosla.com/index.html</a:t>
            </a:r>
            <a:endParaRPr lang="en-US" sz="2400" b="0" dirty="0">
              <a:solidFill>
                <a:schemeClr val="bg1"/>
              </a:solidFill>
              <a:effectLst/>
            </a:endParaRPr>
          </a:p>
        </p:txBody>
      </p:sp>
      <p:sp>
        <p:nvSpPr>
          <p:cNvPr id="5" name="TextBox 4">
            <a:extLst>
              <a:ext uri="{FF2B5EF4-FFF2-40B4-BE49-F238E27FC236}">
                <a16:creationId xmlns:a16="http://schemas.microsoft.com/office/drawing/2014/main" id="{65865B4F-D343-9C4B-F74F-A5242D2D2760}"/>
              </a:ext>
            </a:extLst>
          </p:cNvPr>
          <p:cNvSpPr txBox="1"/>
          <p:nvPr/>
        </p:nvSpPr>
        <p:spPr>
          <a:xfrm>
            <a:off x="797296" y="2358891"/>
            <a:ext cx="8287709" cy="1754326"/>
          </a:xfrm>
          <a:prstGeom prst="rect">
            <a:avLst/>
          </a:prstGeom>
          <a:noFill/>
        </p:spPr>
        <p:txBody>
          <a:bodyPr wrap="square" rtlCol="0">
            <a:spAutoFit/>
          </a:bodyPr>
          <a:lstStyle/>
          <a:p>
            <a:r>
              <a:rPr lang="en-US" dirty="0">
                <a:solidFill>
                  <a:schemeClr val="bg1"/>
                </a:solidFill>
              </a:rPr>
              <a:t>Project Team member: </a:t>
            </a:r>
          </a:p>
          <a:p>
            <a:r>
              <a:rPr lang="en-US" dirty="0">
                <a:solidFill>
                  <a:schemeClr val="bg1"/>
                </a:solidFill>
              </a:rPr>
              <a:t>                                          		 	Anitha Parthasarathi</a:t>
            </a:r>
          </a:p>
          <a:p>
            <a:r>
              <a:rPr lang="en-US" i="0" dirty="0">
                <a:solidFill>
                  <a:schemeClr val="bg1"/>
                </a:solidFill>
                <a:effectLst/>
              </a:rPr>
              <a:t>             							Cassidy Stokes</a:t>
            </a:r>
          </a:p>
          <a:p>
            <a:r>
              <a:rPr lang="en-US" dirty="0">
                <a:solidFill>
                  <a:schemeClr val="bg1"/>
                </a:solidFill>
              </a:rPr>
              <a:t>             							Shu Li Kuo</a:t>
            </a:r>
          </a:p>
          <a:p>
            <a:r>
              <a:rPr lang="en-US" i="0" dirty="0">
                <a:solidFill>
                  <a:schemeClr val="bg1"/>
                </a:solidFill>
                <a:effectLst/>
              </a:rPr>
              <a:t>             							</a:t>
            </a:r>
            <a:r>
              <a:rPr lang="en-US" i="0" dirty="0" err="1">
                <a:solidFill>
                  <a:schemeClr val="bg1"/>
                </a:solidFill>
                <a:effectLst/>
              </a:rPr>
              <a:t>Tatiane</a:t>
            </a:r>
            <a:r>
              <a:rPr lang="en-US" i="0" dirty="0">
                <a:solidFill>
                  <a:schemeClr val="bg1"/>
                </a:solidFill>
                <a:effectLst/>
              </a:rPr>
              <a:t> Rosa</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6955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6AF414-4CFD-CD62-4E7F-377C34DD9316}"/>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30</a:t>
            </a:fld>
            <a:endParaRPr lang="en-US" dirty="0">
              <a:solidFill>
                <a:schemeClr val="bg1"/>
              </a:solidFill>
            </a:endParaRPr>
          </a:p>
        </p:txBody>
      </p:sp>
      <p:pic>
        <p:nvPicPr>
          <p:cNvPr id="6" name="Picture 5" descr="A person sifting flour on a table&#10;&#10;Description automatically generated">
            <a:extLst>
              <a:ext uri="{FF2B5EF4-FFF2-40B4-BE49-F238E27FC236}">
                <a16:creationId xmlns:a16="http://schemas.microsoft.com/office/drawing/2014/main" id="{538F9CEB-F7E6-C1D8-D97A-EA8290DF906F}"/>
              </a:ext>
            </a:extLst>
          </p:cNvPr>
          <p:cNvPicPr>
            <a:picLocks noChangeAspect="1"/>
          </p:cNvPicPr>
          <p:nvPr/>
        </p:nvPicPr>
        <p:blipFill>
          <a:blip r:embed="rId2"/>
          <a:stretch>
            <a:fillRect/>
          </a:stretch>
        </p:blipFill>
        <p:spPr>
          <a:xfrm>
            <a:off x="253265" y="2790841"/>
            <a:ext cx="3642571" cy="3228318"/>
          </a:xfrm>
          <a:prstGeom prst="rect">
            <a:avLst/>
          </a:prstGeom>
        </p:spPr>
      </p:pic>
      <p:pic>
        <p:nvPicPr>
          <p:cNvPr id="8" name="Picture 7" descr="A pizza with basil leaves and cheese&#10;&#10;Description automatically generated">
            <a:extLst>
              <a:ext uri="{FF2B5EF4-FFF2-40B4-BE49-F238E27FC236}">
                <a16:creationId xmlns:a16="http://schemas.microsoft.com/office/drawing/2014/main" id="{4F9A9BF8-9004-074F-6139-CE07193E91C5}"/>
              </a:ext>
            </a:extLst>
          </p:cNvPr>
          <p:cNvPicPr>
            <a:picLocks noChangeAspect="1"/>
          </p:cNvPicPr>
          <p:nvPr/>
        </p:nvPicPr>
        <p:blipFill>
          <a:blip r:embed="rId3"/>
          <a:stretch>
            <a:fillRect/>
          </a:stretch>
        </p:blipFill>
        <p:spPr>
          <a:xfrm>
            <a:off x="4241898" y="2790841"/>
            <a:ext cx="3708203" cy="3228318"/>
          </a:xfrm>
          <a:prstGeom prst="rect">
            <a:avLst/>
          </a:prstGeom>
        </p:spPr>
      </p:pic>
      <p:pic>
        <p:nvPicPr>
          <p:cNvPr id="10" name="Picture 9" descr="A group of sandwiches on a table&#10;&#10;Description automatically generated">
            <a:extLst>
              <a:ext uri="{FF2B5EF4-FFF2-40B4-BE49-F238E27FC236}">
                <a16:creationId xmlns:a16="http://schemas.microsoft.com/office/drawing/2014/main" id="{A0CE1234-27A6-6B21-BF08-7492621FEEF8}"/>
              </a:ext>
            </a:extLst>
          </p:cNvPr>
          <p:cNvPicPr>
            <a:picLocks noChangeAspect="1"/>
          </p:cNvPicPr>
          <p:nvPr/>
        </p:nvPicPr>
        <p:blipFill>
          <a:blip r:embed="rId4"/>
          <a:stretch>
            <a:fillRect/>
          </a:stretch>
        </p:blipFill>
        <p:spPr>
          <a:xfrm>
            <a:off x="8296163" y="2716573"/>
            <a:ext cx="3498714" cy="3228317"/>
          </a:xfrm>
          <a:prstGeom prst="rect">
            <a:avLst/>
          </a:prstGeom>
        </p:spPr>
      </p:pic>
      <p:sp>
        <p:nvSpPr>
          <p:cNvPr id="11" name="TextBox 10">
            <a:extLst>
              <a:ext uri="{FF2B5EF4-FFF2-40B4-BE49-F238E27FC236}">
                <a16:creationId xmlns:a16="http://schemas.microsoft.com/office/drawing/2014/main" id="{3012EC9E-C13F-070E-9254-3A935D2D3FB2}"/>
              </a:ext>
            </a:extLst>
          </p:cNvPr>
          <p:cNvSpPr txBox="1"/>
          <p:nvPr/>
        </p:nvSpPr>
        <p:spPr>
          <a:xfrm>
            <a:off x="194272" y="1337550"/>
            <a:ext cx="3642571" cy="1200329"/>
          </a:xfrm>
          <a:prstGeom prst="rect">
            <a:avLst/>
          </a:prstGeom>
          <a:noFill/>
        </p:spPr>
        <p:txBody>
          <a:bodyPr wrap="square" rtlCol="0">
            <a:spAutoFit/>
          </a:bodyPr>
          <a:lstStyle/>
          <a:p>
            <a:pPr algn="l"/>
            <a:r>
              <a:rPr lang="en-US" sz="2400" b="1" i="0" dirty="0">
                <a:solidFill>
                  <a:schemeClr val="bg1"/>
                </a:solidFill>
                <a:effectLst/>
                <a:latin typeface="Verdana" panose="020B0604030504040204" pitchFamily="34" charset="0"/>
              </a:rPr>
              <a:t>Handmade Pasta</a:t>
            </a:r>
          </a:p>
          <a:p>
            <a:pPr algn="l"/>
            <a:endParaRPr lang="en-US" sz="2400" b="1" dirty="0">
              <a:solidFill>
                <a:schemeClr val="bg1"/>
              </a:solidFill>
              <a:latin typeface="Verdana" panose="020B0604030504040204" pitchFamily="34" charset="0"/>
            </a:endParaRPr>
          </a:p>
          <a:p>
            <a:pPr algn="l"/>
            <a:r>
              <a:rPr lang="en-US" sz="1200" b="0" i="0" dirty="0">
                <a:solidFill>
                  <a:schemeClr val="bg1"/>
                </a:solidFill>
                <a:effectLst/>
                <a:latin typeface="Verdana" panose="020B0604030504040204" pitchFamily="34" charset="0"/>
              </a:rPr>
              <a:t>Highest quality pasta available in LA, made from scratch daily for taste perfection</a:t>
            </a:r>
            <a:r>
              <a:rPr lang="en-US" sz="1200" b="0" i="0" dirty="0">
                <a:solidFill>
                  <a:srgbClr val="000000"/>
                </a:solidFill>
                <a:effectLst/>
                <a:latin typeface="Verdana" panose="020B0604030504040204" pitchFamily="34" charset="0"/>
              </a:rPr>
              <a:t>.</a:t>
            </a:r>
            <a:endParaRPr lang="en-US" sz="1200" b="1"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2E7DA151-405D-D7CD-556F-994E01746D55}"/>
              </a:ext>
            </a:extLst>
          </p:cNvPr>
          <p:cNvSpPr txBox="1"/>
          <p:nvPr/>
        </p:nvSpPr>
        <p:spPr>
          <a:xfrm>
            <a:off x="4300029" y="1223165"/>
            <a:ext cx="6098458" cy="738664"/>
          </a:xfrm>
          <a:prstGeom prst="rect">
            <a:avLst/>
          </a:prstGeom>
          <a:noFill/>
        </p:spPr>
        <p:txBody>
          <a:bodyPr wrap="square">
            <a:spAutoFit/>
          </a:bodyPr>
          <a:lstStyle/>
          <a:p>
            <a:r>
              <a:rPr lang="en-US" sz="2400" b="1" i="0" dirty="0">
                <a:solidFill>
                  <a:schemeClr val="bg1"/>
                </a:solidFill>
                <a:effectLst/>
                <a:latin typeface="Verdana" panose="020B0604030504040204" pitchFamily="34" charset="0"/>
              </a:rPr>
              <a:t>Our Famous Pizza</a:t>
            </a:r>
          </a:p>
          <a:p>
            <a:pPr algn="l"/>
            <a:endParaRPr lang="en-US" b="1" i="0" dirty="0">
              <a:solidFill>
                <a:srgbClr val="000000"/>
              </a:solidFill>
              <a:effectLst/>
              <a:latin typeface="Verdana" panose="020B0604030504040204" pitchFamily="34" charset="0"/>
            </a:endParaRPr>
          </a:p>
        </p:txBody>
      </p:sp>
      <p:sp>
        <p:nvSpPr>
          <p:cNvPr id="14" name="TextBox 13">
            <a:extLst>
              <a:ext uri="{FF2B5EF4-FFF2-40B4-BE49-F238E27FC236}">
                <a16:creationId xmlns:a16="http://schemas.microsoft.com/office/drawing/2014/main" id="{17CEC300-85A1-0BEA-6D32-E014CEEE640C}"/>
              </a:ext>
            </a:extLst>
          </p:cNvPr>
          <p:cNvSpPr txBox="1"/>
          <p:nvPr/>
        </p:nvSpPr>
        <p:spPr>
          <a:xfrm>
            <a:off x="8335051" y="1223165"/>
            <a:ext cx="3498714" cy="1107996"/>
          </a:xfrm>
          <a:prstGeom prst="rect">
            <a:avLst/>
          </a:prstGeom>
          <a:noFill/>
        </p:spPr>
        <p:txBody>
          <a:bodyPr wrap="square">
            <a:spAutoFit/>
          </a:bodyPr>
          <a:lstStyle/>
          <a:p>
            <a:r>
              <a:rPr lang="en-US" sz="2400" b="1" i="0" dirty="0">
                <a:solidFill>
                  <a:schemeClr val="bg1"/>
                </a:solidFill>
                <a:effectLst/>
                <a:latin typeface="Verdana" panose="020B0604030504040204" pitchFamily="34" charset="0"/>
              </a:rPr>
              <a:t>Feta Bruschetta</a:t>
            </a:r>
          </a:p>
          <a:p>
            <a:endParaRPr lang="en-US" sz="2400" b="1" i="0" dirty="0">
              <a:solidFill>
                <a:schemeClr val="bg1"/>
              </a:solidFill>
              <a:effectLst/>
              <a:latin typeface="Verdana" panose="020B0604030504040204" pitchFamily="34" charset="0"/>
            </a:endParaRPr>
          </a:p>
          <a:p>
            <a:pPr algn="l"/>
            <a:endParaRPr lang="en-US" b="1" i="0" dirty="0">
              <a:solidFill>
                <a:srgbClr val="000000"/>
              </a:solidFill>
              <a:effectLst/>
              <a:latin typeface="Verdana" panose="020B0604030504040204" pitchFamily="34" charset="0"/>
            </a:endParaRPr>
          </a:p>
        </p:txBody>
      </p:sp>
      <p:sp>
        <p:nvSpPr>
          <p:cNvPr id="16" name="TextBox 15">
            <a:extLst>
              <a:ext uri="{FF2B5EF4-FFF2-40B4-BE49-F238E27FC236}">
                <a16:creationId xmlns:a16="http://schemas.microsoft.com/office/drawing/2014/main" id="{52BF4197-63FC-BAF4-AD30-FDCCE09C82A5}"/>
              </a:ext>
            </a:extLst>
          </p:cNvPr>
          <p:cNvSpPr txBox="1"/>
          <p:nvPr/>
        </p:nvSpPr>
        <p:spPr>
          <a:xfrm>
            <a:off x="4241898" y="1900714"/>
            <a:ext cx="3689824" cy="646331"/>
          </a:xfrm>
          <a:prstGeom prst="rect">
            <a:avLst/>
          </a:prstGeom>
          <a:noFill/>
        </p:spPr>
        <p:txBody>
          <a:bodyPr wrap="square" rtlCol="0">
            <a:spAutoFit/>
          </a:bodyPr>
          <a:lstStyle/>
          <a:p>
            <a:endParaRPr lang="en-US" sz="1200" b="0" i="0" dirty="0">
              <a:solidFill>
                <a:schemeClr val="bg1"/>
              </a:solidFill>
              <a:effectLst/>
              <a:latin typeface="Verdana" panose="020B0604030504040204" pitchFamily="34" charset="0"/>
            </a:endParaRPr>
          </a:p>
          <a:p>
            <a:r>
              <a:rPr lang="en-US" sz="1200" b="0" i="0" dirty="0">
                <a:solidFill>
                  <a:schemeClr val="bg1"/>
                </a:solidFill>
                <a:effectLst/>
                <a:latin typeface="Verdana" panose="020B0604030504040204" pitchFamily="34" charset="0"/>
              </a:rPr>
              <a:t>Premium dough, family recipe sauce, and the freshest ingredients for incredible pizza</a:t>
            </a:r>
            <a:r>
              <a:rPr lang="en-US" sz="1200" b="0" i="0" dirty="0">
                <a:solidFill>
                  <a:srgbClr val="000000"/>
                </a:solidFill>
                <a:effectLst/>
                <a:latin typeface="Verdana" panose="020B0604030504040204" pitchFamily="34" charset="0"/>
              </a:rPr>
              <a:t>.</a:t>
            </a:r>
            <a:endParaRPr lang="en-US" sz="1200" dirty="0"/>
          </a:p>
        </p:txBody>
      </p:sp>
      <p:sp>
        <p:nvSpPr>
          <p:cNvPr id="19" name="TextBox 18">
            <a:extLst>
              <a:ext uri="{FF2B5EF4-FFF2-40B4-BE49-F238E27FC236}">
                <a16:creationId xmlns:a16="http://schemas.microsoft.com/office/drawing/2014/main" id="{68C71BDC-49C1-F05F-4E09-E3BA2A4F0786}"/>
              </a:ext>
            </a:extLst>
          </p:cNvPr>
          <p:cNvSpPr txBox="1"/>
          <p:nvPr/>
        </p:nvSpPr>
        <p:spPr>
          <a:xfrm>
            <a:off x="8201590" y="2062202"/>
            <a:ext cx="3796138" cy="461665"/>
          </a:xfrm>
          <a:prstGeom prst="rect">
            <a:avLst/>
          </a:prstGeom>
          <a:noFill/>
        </p:spPr>
        <p:txBody>
          <a:bodyPr wrap="square" rtlCol="0">
            <a:spAutoFit/>
          </a:bodyPr>
          <a:lstStyle/>
          <a:p>
            <a:r>
              <a:rPr lang="en-US" sz="1200" b="0" i="0" dirty="0">
                <a:solidFill>
                  <a:schemeClr val="bg1"/>
                </a:solidFill>
                <a:effectLst/>
                <a:latin typeface="Verdana" panose="020B0604030504040204" pitchFamily="34" charset="0"/>
              </a:rPr>
              <a:t>Award-winning, authentic Italian bruschetta—the best appetizer for your meal.</a:t>
            </a:r>
            <a:endParaRPr lang="en-US" sz="1200" dirty="0">
              <a:solidFill>
                <a:schemeClr val="bg1"/>
              </a:solidFill>
            </a:endParaRPr>
          </a:p>
        </p:txBody>
      </p:sp>
    </p:spTree>
    <p:extLst>
      <p:ext uri="{BB962C8B-B14F-4D97-AF65-F5344CB8AC3E}">
        <p14:creationId xmlns:p14="http://schemas.microsoft.com/office/powerpoint/2010/main" val="2139039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a:extLst>
            <a:ext uri="{FF2B5EF4-FFF2-40B4-BE49-F238E27FC236}">
              <a16:creationId xmlns:a16="http://schemas.microsoft.com/office/drawing/2014/main" id="{AC799D23-A464-CD70-5D5F-2EAA3FA4FC5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250D8D-A3E9-44D3-787E-33A704776EED}"/>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31</a:t>
            </a:fld>
            <a:endParaRPr lang="en-US" dirty="0">
              <a:solidFill>
                <a:schemeClr val="bg1"/>
              </a:solidFill>
            </a:endParaRPr>
          </a:p>
        </p:txBody>
      </p:sp>
      <p:sp>
        <p:nvSpPr>
          <p:cNvPr id="11" name="TextBox 10">
            <a:extLst>
              <a:ext uri="{FF2B5EF4-FFF2-40B4-BE49-F238E27FC236}">
                <a16:creationId xmlns:a16="http://schemas.microsoft.com/office/drawing/2014/main" id="{FAC455F2-6611-E158-4A15-25C600528F60}"/>
              </a:ext>
            </a:extLst>
          </p:cNvPr>
          <p:cNvSpPr txBox="1"/>
          <p:nvPr/>
        </p:nvSpPr>
        <p:spPr>
          <a:xfrm>
            <a:off x="233581" y="1649445"/>
            <a:ext cx="3512509" cy="1384995"/>
          </a:xfrm>
          <a:prstGeom prst="rect">
            <a:avLst/>
          </a:prstGeom>
          <a:noFill/>
        </p:spPr>
        <p:txBody>
          <a:bodyPr wrap="square" rtlCol="0">
            <a:spAutoFit/>
          </a:bodyPr>
          <a:lstStyle/>
          <a:p>
            <a:pPr algn="l"/>
            <a:r>
              <a:rPr lang="en-US" sz="2400" b="1" i="0" dirty="0">
                <a:solidFill>
                  <a:schemeClr val="bg1"/>
                </a:solidFill>
                <a:effectLst/>
                <a:latin typeface="Verdana" panose="020B0604030504040204" pitchFamily="34" charset="0"/>
              </a:rPr>
              <a:t>Chef’s Suggestion Suggestion</a:t>
            </a:r>
          </a:p>
          <a:p>
            <a:pPr algn="l"/>
            <a:endParaRPr lang="en-US" sz="2400" b="1" dirty="0">
              <a:solidFill>
                <a:schemeClr val="bg1"/>
              </a:solidFill>
              <a:latin typeface="Verdana" panose="020B0604030504040204" pitchFamily="34" charset="0"/>
            </a:endParaRPr>
          </a:p>
          <a:p>
            <a:pPr algn="l"/>
            <a:r>
              <a:rPr lang="en-US" sz="1200" b="0" i="0" dirty="0">
                <a:solidFill>
                  <a:schemeClr val="bg1"/>
                </a:solidFill>
                <a:effectLst/>
                <a:latin typeface="Verdana" panose="020B0604030504040204" pitchFamily="34" charset="0"/>
              </a:rPr>
              <a:t>.</a:t>
            </a:r>
            <a:endParaRPr lang="en-US" sz="1200" b="1" i="0" dirty="0">
              <a:solidFill>
                <a:schemeClr val="bg1"/>
              </a:solidFill>
              <a:effectLst/>
              <a:latin typeface="Verdana" panose="020B0604030504040204" pitchFamily="34" charset="0"/>
            </a:endParaRPr>
          </a:p>
        </p:txBody>
      </p:sp>
      <p:sp>
        <p:nvSpPr>
          <p:cNvPr id="16" name="TextBox 15">
            <a:extLst>
              <a:ext uri="{FF2B5EF4-FFF2-40B4-BE49-F238E27FC236}">
                <a16:creationId xmlns:a16="http://schemas.microsoft.com/office/drawing/2014/main" id="{F94D208B-ABEA-C7E2-180D-1DAA91935BD8}"/>
              </a:ext>
            </a:extLst>
          </p:cNvPr>
          <p:cNvSpPr txBox="1"/>
          <p:nvPr/>
        </p:nvSpPr>
        <p:spPr>
          <a:xfrm>
            <a:off x="4241898" y="1900714"/>
            <a:ext cx="3689824" cy="461665"/>
          </a:xfrm>
          <a:prstGeom prst="rect">
            <a:avLst/>
          </a:prstGeom>
          <a:noFill/>
        </p:spPr>
        <p:txBody>
          <a:bodyPr wrap="square" rtlCol="0">
            <a:spAutoFit/>
          </a:bodyPr>
          <a:lstStyle/>
          <a:p>
            <a:endParaRPr lang="en-US" sz="1200" b="0" i="0" dirty="0">
              <a:solidFill>
                <a:schemeClr val="bg1"/>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a:t>
            </a:r>
            <a:endParaRPr lang="en-US" sz="1200" dirty="0"/>
          </a:p>
        </p:txBody>
      </p:sp>
      <p:graphicFrame>
        <p:nvGraphicFramePr>
          <p:cNvPr id="5" name="Table 4">
            <a:extLst>
              <a:ext uri="{FF2B5EF4-FFF2-40B4-BE49-F238E27FC236}">
                <a16:creationId xmlns:a16="http://schemas.microsoft.com/office/drawing/2014/main" id="{D87784D2-1CF5-11C4-BC2F-3E2AD0FE0902}"/>
              </a:ext>
            </a:extLst>
          </p:cNvPr>
          <p:cNvGraphicFramePr>
            <a:graphicFrameLocks noGrp="1"/>
          </p:cNvGraphicFramePr>
          <p:nvPr>
            <p:extLst>
              <p:ext uri="{D42A27DB-BD31-4B8C-83A1-F6EECF244321}">
                <p14:modId xmlns:p14="http://schemas.microsoft.com/office/powerpoint/2010/main" val="1876331299"/>
              </p:ext>
            </p:extLst>
          </p:nvPr>
        </p:nvGraphicFramePr>
        <p:xfrm>
          <a:off x="432430" y="2467022"/>
          <a:ext cx="11287241" cy="1531620"/>
        </p:xfrm>
        <a:graphic>
          <a:graphicData uri="http://schemas.openxmlformats.org/drawingml/2006/table">
            <a:tbl>
              <a:tblPr firstRow="1" bandRow="1">
                <a:tableStyleId>{5940675A-B579-460E-94D1-54222C63F5DA}</a:tableStyleId>
              </a:tblPr>
              <a:tblGrid>
                <a:gridCol w="2726031">
                  <a:extLst>
                    <a:ext uri="{9D8B030D-6E8A-4147-A177-3AD203B41FA5}">
                      <a16:colId xmlns:a16="http://schemas.microsoft.com/office/drawing/2014/main" val="2144583306"/>
                    </a:ext>
                  </a:extLst>
                </a:gridCol>
                <a:gridCol w="7426593">
                  <a:extLst>
                    <a:ext uri="{9D8B030D-6E8A-4147-A177-3AD203B41FA5}">
                      <a16:colId xmlns:a16="http://schemas.microsoft.com/office/drawing/2014/main" val="3112166103"/>
                    </a:ext>
                  </a:extLst>
                </a:gridCol>
                <a:gridCol w="1134617">
                  <a:extLst>
                    <a:ext uri="{9D8B030D-6E8A-4147-A177-3AD203B41FA5}">
                      <a16:colId xmlns:a16="http://schemas.microsoft.com/office/drawing/2014/main" val="1783014044"/>
                    </a:ext>
                  </a:extLst>
                </a:gridCol>
              </a:tblGrid>
              <a:tr h="335627">
                <a:tc>
                  <a:txBody>
                    <a:bodyPr/>
                    <a:lstStyle/>
                    <a:p>
                      <a:pPr algn="l"/>
                      <a:r>
                        <a:rPr lang="en-US" b="1" dirty="0">
                          <a:solidFill>
                            <a:schemeClr val="bg1"/>
                          </a:solidFill>
                          <a:latin typeface="Verdana" panose="020B0604030504040204" pitchFamily="34" charset="0"/>
                          <a:ea typeface="Verdana" panose="020B0604030504040204" pitchFamily="34" charset="0"/>
                        </a:rPr>
                        <a:t>Dish</a:t>
                      </a:r>
                    </a:p>
                  </a:txBody>
                  <a:tcPr>
                    <a:solidFill>
                      <a:schemeClr val="accent6">
                        <a:lumMod val="75000"/>
                      </a:schemeClr>
                    </a:solidFill>
                  </a:tcPr>
                </a:tc>
                <a:tc>
                  <a:txBody>
                    <a:bodyPr/>
                    <a:lstStyle/>
                    <a:p>
                      <a:pPr algn="l"/>
                      <a:r>
                        <a:rPr lang="en-US" b="1">
                          <a:solidFill>
                            <a:schemeClr val="bg1"/>
                          </a:solidFill>
                          <a:latin typeface="Verdana" panose="020B0604030504040204" pitchFamily="34" charset="0"/>
                          <a:ea typeface="Verdana" panose="020B0604030504040204" pitchFamily="34" charset="0"/>
                        </a:rPr>
                        <a:t>Description</a:t>
                      </a:r>
                      <a:endParaRPr lang="en-US" b="1" dirty="0">
                        <a:solidFill>
                          <a:schemeClr val="bg1"/>
                        </a:solidFill>
                        <a:latin typeface="Verdana" panose="020B0604030504040204" pitchFamily="34" charset="0"/>
                        <a:ea typeface="Verdana" panose="020B0604030504040204" pitchFamily="34" charset="0"/>
                      </a:endParaRPr>
                    </a:p>
                  </a:txBody>
                  <a:tcPr>
                    <a:solidFill>
                      <a:schemeClr val="accent6">
                        <a:lumMod val="75000"/>
                      </a:schemeClr>
                    </a:solidFill>
                  </a:tcPr>
                </a:tc>
                <a:tc>
                  <a:txBody>
                    <a:bodyPr/>
                    <a:lstStyle/>
                    <a:p>
                      <a:pPr algn="l"/>
                      <a:r>
                        <a:rPr lang="en-US" b="1">
                          <a:solidFill>
                            <a:schemeClr val="bg1"/>
                          </a:solidFill>
                          <a:latin typeface="Verdana" panose="020B0604030504040204" pitchFamily="34" charset="0"/>
                          <a:ea typeface="Verdana" panose="020B0604030504040204" pitchFamily="34" charset="0"/>
                        </a:rPr>
                        <a:t>Price</a:t>
                      </a:r>
                      <a:endParaRPr lang="en-US" b="1" dirty="0">
                        <a:solidFill>
                          <a:schemeClr val="bg1"/>
                        </a:solidFill>
                        <a:latin typeface="Verdana" panose="020B0604030504040204" pitchFamily="34" charset="0"/>
                        <a:ea typeface="Verdana" panose="020B0604030504040204" pitchFamily="34" charset="0"/>
                      </a:endParaRPr>
                    </a:p>
                  </a:txBody>
                  <a:tcPr>
                    <a:solidFill>
                      <a:schemeClr val="accent6">
                        <a:lumMod val="75000"/>
                      </a:schemeClr>
                    </a:solidFill>
                  </a:tcPr>
                </a:tc>
                <a:extLst>
                  <a:ext uri="{0D108BD9-81ED-4DB2-BD59-A6C34878D82A}">
                    <a16:rowId xmlns:a16="http://schemas.microsoft.com/office/drawing/2014/main" val="3971878305"/>
                  </a:ext>
                </a:extLst>
              </a:tr>
              <a:tr h="349789">
                <a:tc>
                  <a:txBody>
                    <a:bodyPr/>
                    <a:lstStyle/>
                    <a:p>
                      <a:pPr algn="l" fontAlgn="t"/>
                      <a:r>
                        <a:rPr lang="en-US" dirty="0">
                          <a:solidFill>
                            <a:schemeClr val="bg1"/>
                          </a:solidFill>
                          <a:effectLst/>
                        </a:rPr>
                        <a:t>Lobster Diablo</a:t>
                      </a:r>
                    </a:p>
                  </a:txBody>
                  <a:tcPr marL="57150" marR="57150" marT="57150" marB="57150">
                    <a:solidFill>
                      <a:schemeClr val="accent6">
                        <a:lumMod val="75000"/>
                      </a:schemeClr>
                    </a:solidFill>
                  </a:tcPr>
                </a:tc>
                <a:tc>
                  <a:txBody>
                    <a:bodyPr/>
                    <a:lstStyle/>
                    <a:p>
                      <a:pPr algn="l" fontAlgn="t"/>
                      <a:r>
                        <a:rPr lang="en-US">
                          <a:solidFill>
                            <a:schemeClr val="bg1"/>
                          </a:solidFill>
                          <a:effectLst/>
                        </a:rPr>
                        <a:t>Broiled lobster trail, Linuine arrabiata</a:t>
                      </a:r>
                    </a:p>
                  </a:txBody>
                  <a:tcPr marL="57150" marR="57150" marT="57150" marB="57150">
                    <a:solidFill>
                      <a:schemeClr val="accent6">
                        <a:lumMod val="75000"/>
                      </a:schemeClr>
                    </a:solidFill>
                  </a:tcPr>
                </a:tc>
                <a:tc>
                  <a:txBody>
                    <a:bodyPr/>
                    <a:lstStyle/>
                    <a:p>
                      <a:pPr algn="l" fontAlgn="t"/>
                      <a:r>
                        <a:rPr lang="en-US">
                          <a:solidFill>
                            <a:schemeClr val="bg1"/>
                          </a:solidFill>
                          <a:effectLst/>
                        </a:rPr>
                        <a:t>45</a:t>
                      </a:r>
                    </a:p>
                  </a:txBody>
                  <a:tcPr marL="57150" marR="57150" marT="57150" marB="57150">
                    <a:solidFill>
                      <a:schemeClr val="accent6">
                        <a:lumMod val="75000"/>
                      </a:schemeClr>
                    </a:solidFill>
                  </a:tcPr>
                </a:tc>
                <a:extLst>
                  <a:ext uri="{0D108BD9-81ED-4DB2-BD59-A6C34878D82A}">
                    <a16:rowId xmlns:a16="http://schemas.microsoft.com/office/drawing/2014/main" val="1843228816"/>
                  </a:ext>
                </a:extLst>
              </a:tr>
              <a:tr h="349789">
                <a:tc>
                  <a:txBody>
                    <a:bodyPr/>
                    <a:lstStyle/>
                    <a:p>
                      <a:pPr algn="l" fontAlgn="t"/>
                      <a:r>
                        <a:rPr lang="en-US" dirty="0">
                          <a:solidFill>
                            <a:schemeClr val="bg1"/>
                          </a:solidFill>
                          <a:effectLst/>
                        </a:rPr>
                        <a:t>Filet </a:t>
                      </a:r>
                      <a:r>
                        <a:rPr lang="en-US" dirty="0" err="1">
                          <a:solidFill>
                            <a:schemeClr val="bg1"/>
                          </a:solidFill>
                          <a:effectLst/>
                        </a:rPr>
                        <a:t>Minon</a:t>
                      </a:r>
                      <a:r>
                        <a:rPr lang="en-US" dirty="0">
                          <a:solidFill>
                            <a:schemeClr val="bg1"/>
                          </a:solidFill>
                          <a:effectLst/>
                        </a:rPr>
                        <a:t> Portobello</a:t>
                      </a:r>
                    </a:p>
                  </a:txBody>
                  <a:tcPr marL="57150" marR="57150" marT="57150" marB="57150">
                    <a:solidFill>
                      <a:schemeClr val="accent6">
                        <a:lumMod val="75000"/>
                      </a:schemeClr>
                    </a:solidFill>
                  </a:tcPr>
                </a:tc>
                <a:tc>
                  <a:txBody>
                    <a:bodyPr/>
                    <a:lstStyle/>
                    <a:p>
                      <a:pPr algn="l" fontAlgn="t"/>
                      <a:r>
                        <a:rPr lang="en-US">
                          <a:solidFill>
                            <a:schemeClr val="bg1"/>
                          </a:solidFill>
                          <a:effectLst/>
                        </a:rPr>
                        <a:t>Butterflied, wit congac, portobello musroom sauce</a:t>
                      </a:r>
                      <a:endParaRPr lang="en-US" dirty="0">
                        <a:solidFill>
                          <a:schemeClr val="bg1"/>
                        </a:solidFill>
                        <a:effectLst/>
                      </a:endParaRPr>
                    </a:p>
                  </a:txBody>
                  <a:tcPr marL="57150" marR="57150" marT="57150" marB="57150">
                    <a:solidFill>
                      <a:schemeClr val="accent6">
                        <a:lumMod val="75000"/>
                      </a:schemeClr>
                    </a:solidFill>
                  </a:tcPr>
                </a:tc>
                <a:tc>
                  <a:txBody>
                    <a:bodyPr/>
                    <a:lstStyle/>
                    <a:p>
                      <a:pPr algn="l" fontAlgn="t"/>
                      <a:r>
                        <a:rPr lang="en-US">
                          <a:solidFill>
                            <a:schemeClr val="bg1"/>
                          </a:solidFill>
                          <a:effectLst/>
                        </a:rPr>
                        <a:t>65</a:t>
                      </a:r>
                    </a:p>
                  </a:txBody>
                  <a:tcPr marL="57150" marR="57150" marT="57150" marB="57150">
                    <a:solidFill>
                      <a:schemeClr val="accent6">
                        <a:lumMod val="75000"/>
                      </a:schemeClr>
                    </a:solidFill>
                  </a:tcPr>
                </a:tc>
                <a:extLst>
                  <a:ext uri="{0D108BD9-81ED-4DB2-BD59-A6C34878D82A}">
                    <a16:rowId xmlns:a16="http://schemas.microsoft.com/office/drawing/2014/main" val="2036591771"/>
                  </a:ext>
                </a:extLst>
              </a:tr>
              <a:tr h="349789">
                <a:tc>
                  <a:txBody>
                    <a:bodyPr/>
                    <a:lstStyle/>
                    <a:p>
                      <a:pPr algn="l" fontAlgn="t"/>
                      <a:r>
                        <a:rPr lang="en-US">
                          <a:solidFill>
                            <a:schemeClr val="bg1"/>
                          </a:solidFill>
                          <a:effectLst/>
                        </a:rPr>
                        <a:t>Lobster Diablo</a:t>
                      </a:r>
                    </a:p>
                  </a:txBody>
                  <a:tcPr marL="57150" marR="57150" marT="57150" marB="57150">
                    <a:solidFill>
                      <a:schemeClr val="accent6">
                        <a:lumMod val="75000"/>
                      </a:schemeClr>
                    </a:solidFill>
                  </a:tcPr>
                </a:tc>
                <a:tc>
                  <a:txBody>
                    <a:bodyPr/>
                    <a:lstStyle/>
                    <a:p>
                      <a:pPr algn="l" fontAlgn="t"/>
                      <a:r>
                        <a:rPr lang="en-US" dirty="0">
                          <a:solidFill>
                            <a:schemeClr val="bg1"/>
                          </a:solidFill>
                          <a:effectLst/>
                        </a:rPr>
                        <a:t>Broiled lobster trail, </a:t>
                      </a:r>
                      <a:r>
                        <a:rPr lang="en-US" dirty="0" err="1">
                          <a:solidFill>
                            <a:schemeClr val="bg1"/>
                          </a:solidFill>
                          <a:effectLst/>
                        </a:rPr>
                        <a:t>Linuine</a:t>
                      </a:r>
                      <a:r>
                        <a:rPr lang="en-US" dirty="0">
                          <a:solidFill>
                            <a:schemeClr val="bg1"/>
                          </a:solidFill>
                          <a:effectLst/>
                        </a:rPr>
                        <a:t> </a:t>
                      </a:r>
                      <a:r>
                        <a:rPr lang="en-US" dirty="0" err="1">
                          <a:solidFill>
                            <a:schemeClr val="bg1"/>
                          </a:solidFill>
                          <a:effectLst/>
                        </a:rPr>
                        <a:t>arrabiata</a:t>
                      </a:r>
                      <a:endParaRPr lang="en-US" dirty="0">
                        <a:solidFill>
                          <a:schemeClr val="bg1"/>
                        </a:solidFill>
                        <a:effectLst/>
                      </a:endParaRPr>
                    </a:p>
                  </a:txBody>
                  <a:tcPr marL="57150" marR="57150" marT="57150" marB="57150">
                    <a:solidFill>
                      <a:schemeClr val="accent6">
                        <a:lumMod val="75000"/>
                      </a:schemeClr>
                    </a:solidFill>
                  </a:tcPr>
                </a:tc>
                <a:tc>
                  <a:txBody>
                    <a:bodyPr/>
                    <a:lstStyle/>
                    <a:p>
                      <a:pPr algn="l" fontAlgn="t"/>
                      <a:r>
                        <a:rPr lang="en-US" dirty="0">
                          <a:solidFill>
                            <a:schemeClr val="bg1"/>
                          </a:solidFill>
                          <a:effectLst/>
                        </a:rPr>
                        <a:t>45</a:t>
                      </a:r>
                    </a:p>
                  </a:txBody>
                  <a:tcPr marL="57150" marR="57150" marT="57150" marB="57150">
                    <a:solidFill>
                      <a:schemeClr val="accent6">
                        <a:lumMod val="75000"/>
                      </a:schemeClr>
                    </a:solidFill>
                  </a:tcPr>
                </a:tc>
                <a:extLst>
                  <a:ext uri="{0D108BD9-81ED-4DB2-BD59-A6C34878D82A}">
                    <a16:rowId xmlns:a16="http://schemas.microsoft.com/office/drawing/2014/main" val="122946943"/>
                  </a:ext>
                </a:extLst>
              </a:tr>
            </a:tbl>
          </a:graphicData>
        </a:graphic>
      </p:graphicFrame>
      <p:sp>
        <p:nvSpPr>
          <p:cNvPr id="12" name="TextBox 11">
            <a:extLst>
              <a:ext uri="{FF2B5EF4-FFF2-40B4-BE49-F238E27FC236}">
                <a16:creationId xmlns:a16="http://schemas.microsoft.com/office/drawing/2014/main" id="{D0D766D5-4FC6-9295-A30F-099A8F0A70AA}"/>
              </a:ext>
            </a:extLst>
          </p:cNvPr>
          <p:cNvSpPr txBox="1"/>
          <p:nvPr/>
        </p:nvSpPr>
        <p:spPr>
          <a:xfrm>
            <a:off x="233581" y="4272023"/>
            <a:ext cx="6164824" cy="461665"/>
          </a:xfrm>
          <a:prstGeom prst="rect">
            <a:avLst/>
          </a:prstGeom>
          <a:noFill/>
        </p:spPr>
        <p:txBody>
          <a:bodyPr wrap="square">
            <a:spAutoFit/>
          </a:bodyPr>
          <a:lstStyle/>
          <a:p>
            <a:r>
              <a:rPr lang="en-US" sz="2400" b="1" i="0" dirty="0" err="1">
                <a:solidFill>
                  <a:schemeClr val="bg1"/>
                </a:solidFill>
                <a:effectLst/>
                <a:latin typeface="Verdana" panose="020B0604030504040204" pitchFamily="34" charset="0"/>
              </a:rPr>
              <a:t>Antipast</a:t>
            </a:r>
            <a:endParaRPr lang="en-US" sz="2400" b="1" i="0" dirty="0">
              <a:solidFill>
                <a:schemeClr val="bg1"/>
              </a:solidFill>
              <a:effectLst/>
              <a:latin typeface="Verdana" panose="020B0604030504040204" pitchFamily="34" charset="0"/>
            </a:endParaRPr>
          </a:p>
        </p:txBody>
      </p:sp>
      <p:graphicFrame>
        <p:nvGraphicFramePr>
          <p:cNvPr id="17" name="Table 16">
            <a:extLst>
              <a:ext uri="{FF2B5EF4-FFF2-40B4-BE49-F238E27FC236}">
                <a16:creationId xmlns:a16="http://schemas.microsoft.com/office/drawing/2014/main" id="{DCD2DDBF-CEB6-C2B5-B3B5-4F740BBC4CC1}"/>
              </a:ext>
            </a:extLst>
          </p:cNvPr>
          <p:cNvGraphicFramePr>
            <a:graphicFrameLocks noGrp="1"/>
          </p:cNvGraphicFramePr>
          <p:nvPr>
            <p:extLst>
              <p:ext uri="{D42A27DB-BD31-4B8C-83A1-F6EECF244321}">
                <p14:modId xmlns:p14="http://schemas.microsoft.com/office/powerpoint/2010/main" val="3487232384"/>
              </p:ext>
            </p:extLst>
          </p:nvPr>
        </p:nvGraphicFramePr>
        <p:xfrm>
          <a:off x="432430" y="5007069"/>
          <a:ext cx="11297263" cy="1579748"/>
        </p:xfrm>
        <a:graphic>
          <a:graphicData uri="http://schemas.openxmlformats.org/drawingml/2006/table">
            <a:tbl>
              <a:tblPr firstRow="1" bandRow="1">
                <a:tableStyleId>{5940675A-B579-460E-94D1-54222C63F5DA}</a:tableStyleId>
              </a:tblPr>
              <a:tblGrid>
                <a:gridCol w="2532315">
                  <a:extLst>
                    <a:ext uri="{9D8B030D-6E8A-4147-A177-3AD203B41FA5}">
                      <a16:colId xmlns:a16="http://schemas.microsoft.com/office/drawing/2014/main" val="1296426332"/>
                    </a:ext>
                  </a:extLst>
                </a:gridCol>
                <a:gridCol w="7629323">
                  <a:extLst>
                    <a:ext uri="{9D8B030D-6E8A-4147-A177-3AD203B41FA5}">
                      <a16:colId xmlns:a16="http://schemas.microsoft.com/office/drawing/2014/main" val="1616073080"/>
                    </a:ext>
                  </a:extLst>
                </a:gridCol>
                <a:gridCol w="1135625">
                  <a:extLst>
                    <a:ext uri="{9D8B030D-6E8A-4147-A177-3AD203B41FA5}">
                      <a16:colId xmlns:a16="http://schemas.microsoft.com/office/drawing/2014/main" val="3176547843"/>
                    </a:ext>
                  </a:extLst>
                </a:gridCol>
              </a:tblGrid>
              <a:tr h="413888">
                <a:tc>
                  <a:txBody>
                    <a:bodyPr/>
                    <a:lstStyle/>
                    <a:p>
                      <a:pPr algn="l"/>
                      <a:r>
                        <a:rPr lang="en-US" b="1" dirty="0">
                          <a:solidFill>
                            <a:schemeClr val="bg1"/>
                          </a:solidFill>
                          <a:latin typeface="Verdana" panose="020B0604030504040204" pitchFamily="34" charset="0"/>
                          <a:ea typeface="Verdana" panose="020B0604030504040204" pitchFamily="34" charset="0"/>
                        </a:rPr>
                        <a:t>Dish</a:t>
                      </a:r>
                    </a:p>
                  </a:txBody>
                  <a:tcPr/>
                </a:tc>
                <a:tc>
                  <a:txBody>
                    <a:bodyPr/>
                    <a:lstStyle/>
                    <a:p>
                      <a:pPr algn="l"/>
                      <a:r>
                        <a:rPr lang="en-US" b="1">
                          <a:solidFill>
                            <a:schemeClr val="bg1"/>
                          </a:solidFill>
                          <a:latin typeface="Verdana" panose="020B0604030504040204" pitchFamily="34" charset="0"/>
                          <a:ea typeface="Verdana" panose="020B0604030504040204" pitchFamily="34" charset="0"/>
                        </a:rPr>
                        <a:t>Description</a:t>
                      </a:r>
                      <a:endParaRPr lang="en-US" b="1" dirty="0">
                        <a:solidFill>
                          <a:schemeClr val="bg1"/>
                        </a:solidFill>
                        <a:latin typeface="Verdana" panose="020B0604030504040204" pitchFamily="34" charset="0"/>
                        <a:ea typeface="Verdana" panose="020B0604030504040204" pitchFamily="34" charset="0"/>
                      </a:endParaRPr>
                    </a:p>
                  </a:txBody>
                  <a:tcPr/>
                </a:tc>
                <a:tc>
                  <a:txBody>
                    <a:bodyPr/>
                    <a:lstStyle/>
                    <a:p>
                      <a:pPr algn="l"/>
                      <a:r>
                        <a:rPr lang="en-US" b="1">
                          <a:solidFill>
                            <a:schemeClr val="bg1"/>
                          </a:solidFill>
                          <a:latin typeface="Verdana" panose="020B0604030504040204" pitchFamily="34" charset="0"/>
                          <a:ea typeface="Verdana" panose="020B0604030504040204" pitchFamily="34" charset="0"/>
                        </a:rPr>
                        <a:t>Price</a:t>
                      </a:r>
                      <a:endParaRPr lang="en-US" b="1" dirty="0">
                        <a:solidFill>
                          <a:schemeClr val="bg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114823707"/>
                  </a:ext>
                </a:extLst>
              </a:tr>
              <a:tr h="374467">
                <a:tc>
                  <a:txBody>
                    <a:bodyPr/>
                    <a:lstStyle/>
                    <a:p>
                      <a:pPr algn="l" fontAlgn="t"/>
                      <a:r>
                        <a:rPr lang="en-US" dirty="0" err="1">
                          <a:solidFill>
                            <a:schemeClr val="bg1"/>
                          </a:solidFill>
                          <a:effectLst/>
                        </a:rPr>
                        <a:t>Calamareti</a:t>
                      </a:r>
                      <a:r>
                        <a:rPr lang="en-US" dirty="0">
                          <a:solidFill>
                            <a:schemeClr val="bg1"/>
                          </a:solidFill>
                          <a:effectLst/>
                        </a:rPr>
                        <a:t> Fritti</a:t>
                      </a:r>
                    </a:p>
                  </a:txBody>
                  <a:tcPr marL="57150" marR="57150" marT="57150" marB="57150"/>
                </a:tc>
                <a:tc>
                  <a:txBody>
                    <a:bodyPr/>
                    <a:lstStyle/>
                    <a:p>
                      <a:pPr algn="l" fontAlgn="t"/>
                      <a:r>
                        <a:rPr lang="it-IT" dirty="0">
                          <a:solidFill>
                            <a:schemeClr val="bg1"/>
                          </a:solidFill>
                          <a:effectLst/>
                        </a:rPr>
                        <a:t>Fried baby calamari, marinara sauce</a:t>
                      </a:r>
                    </a:p>
                  </a:txBody>
                  <a:tcPr marL="57150" marR="57150" marT="57150" marB="57150"/>
                </a:tc>
                <a:tc>
                  <a:txBody>
                    <a:bodyPr/>
                    <a:lstStyle/>
                    <a:p>
                      <a:pPr algn="l" fontAlgn="t"/>
                      <a:r>
                        <a:rPr lang="en-US">
                          <a:solidFill>
                            <a:schemeClr val="bg1"/>
                          </a:solidFill>
                          <a:effectLst/>
                        </a:rPr>
                        <a:t>22</a:t>
                      </a:r>
                    </a:p>
                  </a:txBody>
                  <a:tcPr marL="57150" marR="57150" marT="57150" marB="57150"/>
                </a:tc>
                <a:extLst>
                  <a:ext uri="{0D108BD9-81ED-4DB2-BD59-A6C34878D82A}">
                    <a16:rowId xmlns:a16="http://schemas.microsoft.com/office/drawing/2014/main" val="1428426308"/>
                  </a:ext>
                </a:extLst>
              </a:tr>
              <a:tr h="374467">
                <a:tc>
                  <a:txBody>
                    <a:bodyPr/>
                    <a:lstStyle/>
                    <a:p>
                      <a:pPr algn="l" fontAlgn="t"/>
                      <a:r>
                        <a:rPr lang="en-US">
                          <a:solidFill>
                            <a:schemeClr val="bg1"/>
                          </a:solidFill>
                          <a:effectLst/>
                        </a:rPr>
                        <a:t>Arancini di Riso</a:t>
                      </a:r>
                    </a:p>
                  </a:txBody>
                  <a:tcPr marL="57150" marR="57150" marT="57150" marB="57150"/>
                </a:tc>
                <a:tc>
                  <a:txBody>
                    <a:bodyPr/>
                    <a:lstStyle/>
                    <a:p>
                      <a:pPr algn="l" fontAlgn="t"/>
                      <a:r>
                        <a:rPr lang="en-US" dirty="0">
                          <a:solidFill>
                            <a:schemeClr val="bg1"/>
                          </a:solidFill>
                          <a:effectLst/>
                        </a:rPr>
                        <a:t>Rice croquettes, gorgonzola, mozzarella, sun dried tomatoes</a:t>
                      </a:r>
                    </a:p>
                  </a:txBody>
                  <a:tcPr marL="57150" marR="57150" marT="57150" marB="57150"/>
                </a:tc>
                <a:tc>
                  <a:txBody>
                    <a:bodyPr/>
                    <a:lstStyle/>
                    <a:p>
                      <a:pPr algn="l" fontAlgn="t"/>
                      <a:r>
                        <a:rPr lang="en-US">
                          <a:solidFill>
                            <a:schemeClr val="bg1"/>
                          </a:solidFill>
                          <a:effectLst/>
                        </a:rPr>
                        <a:t>17</a:t>
                      </a:r>
                    </a:p>
                  </a:txBody>
                  <a:tcPr marL="57150" marR="57150" marT="57150" marB="57150"/>
                </a:tc>
                <a:extLst>
                  <a:ext uri="{0D108BD9-81ED-4DB2-BD59-A6C34878D82A}">
                    <a16:rowId xmlns:a16="http://schemas.microsoft.com/office/drawing/2014/main" val="2988191750"/>
                  </a:ext>
                </a:extLst>
              </a:tr>
              <a:tr h="374467">
                <a:tc>
                  <a:txBody>
                    <a:bodyPr/>
                    <a:lstStyle/>
                    <a:p>
                      <a:pPr algn="l" fontAlgn="t"/>
                      <a:r>
                        <a:rPr lang="en-US">
                          <a:solidFill>
                            <a:schemeClr val="bg1"/>
                          </a:solidFill>
                          <a:effectLst/>
                        </a:rPr>
                        <a:t>Antipasto Misto</a:t>
                      </a:r>
                    </a:p>
                  </a:txBody>
                  <a:tcPr marL="57150" marR="57150" marT="57150" marB="57150"/>
                </a:tc>
                <a:tc>
                  <a:txBody>
                    <a:bodyPr/>
                    <a:lstStyle/>
                    <a:p>
                      <a:pPr algn="l" fontAlgn="t"/>
                      <a:r>
                        <a:rPr lang="it-IT" dirty="0">
                          <a:solidFill>
                            <a:schemeClr val="bg1"/>
                          </a:solidFill>
                          <a:effectLst/>
                        </a:rPr>
                        <a:t>Prosciutto, mortadella, salami fres mozzarella, and provolone cheese</a:t>
                      </a:r>
                    </a:p>
                  </a:txBody>
                  <a:tcPr marL="57150" marR="57150" marT="57150" marB="57150"/>
                </a:tc>
                <a:tc>
                  <a:txBody>
                    <a:bodyPr/>
                    <a:lstStyle/>
                    <a:p>
                      <a:pPr algn="l" fontAlgn="t"/>
                      <a:r>
                        <a:rPr lang="en-US" dirty="0">
                          <a:solidFill>
                            <a:schemeClr val="bg1"/>
                          </a:solidFill>
                          <a:effectLst/>
                        </a:rPr>
                        <a:t>21</a:t>
                      </a:r>
                    </a:p>
                  </a:txBody>
                  <a:tcPr marL="57150" marR="57150" marT="57150" marB="57150"/>
                </a:tc>
                <a:extLst>
                  <a:ext uri="{0D108BD9-81ED-4DB2-BD59-A6C34878D82A}">
                    <a16:rowId xmlns:a16="http://schemas.microsoft.com/office/drawing/2014/main" val="2559286686"/>
                  </a:ext>
                </a:extLst>
              </a:tr>
            </a:tbl>
          </a:graphicData>
        </a:graphic>
      </p:graphicFrame>
    </p:spTree>
    <p:extLst>
      <p:ext uri="{BB962C8B-B14F-4D97-AF65-F5344CB8AC3E}">
        <p14:creationId xmlns:p14="http://schemas.microsoft.com/office/powerpoint/2010/main" val="3312621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group of herbs and spices on a table&#10;&#10;Description automatically generated">
            <a:extLst>
              <a:ext uri="{FF2B5EF4-FFF2-40B4-BE49-F238E27FC236}">
                <a16:creationId xmlns:a16="http://schemas.microsoft.com/office/drawing/2014/main" id="{037ADB90-43B3-444C-2190-3B62749B1EA7}"/>
              </a:ext>
            </a:extLst>
          </p:cNvPr>
          <p:cNvPicPr>
            <a:picLocks noGrp="1" noChangeAspect="1"/>
          </p:cNvPicPr>
          <p:nvPr>
            <p:ph type="pic" sz="quarter" idx="13"/>
          </p:nvPr>
        </p:nvPicPr>
        <p:blipFill>
          <a:blip r:embed="rId2"/>
          <a:srcRect l="21292" r="21292"/>
          <a:stretch>
            <a:fillRect/>
          </a:stretch>
        </p:blipFill>
        <p:spPr>
          <a:xfrm>
            <a:off x="0" y="0"/>
            <a:ext cx="6526924" cy="6858000"/>
          </a:xfrm>
        </p:spPr>
      </p:pic>
      <p:sp>
        <p:nvSpPr>
          <p:cNvPr id="8" name="TextBox 7">
            <a:extLst>
              <a:ext uri="{FF2B5EF4-FFF2-40B4-BE49-F238E27FC236}">
                <a16:creationId xmlns:a16="http://schemas.microsoft.com/office/drawing/2014/main" id="{E71EB188-B146-D536-3850-ADD1942E6561}"/>
              </a:ext>
            </a:extLst>
          </p:cNvPr>
          <p:cNvSpPr txBox="1"/>
          <p:nvPr/>
        </p:nvSpPr>
        <p:spPr>
          <a:xfrm>
            <a:off x="6754761" y="2772697"/>
            <a:ext cx="4629519" cy="956895"/>
          </a:xfrm>
          <a:prstGeom prst="rect">
            <a:avLst/>
          </a:prstGeom>
          <a:noFill/>
        </p:spPr>
        <p:txBody>
          <a:bodyPr wrap="square" rtlCol="0">
            <a:spAutoFit/>
          </a:bodyPr>
          <a:lstStyle/>
          <a:p>
            <a:pPr algn="l">
              <a:buFont typeface="Arial" panose="020B0604020202020204" pitchFamily="34" charset="0"/>
              <a:buChar char="•"/>
            </a:pPr>
            <a:r>
              <a:rPr lang="en-US" b="1" i="0" dirty="0">
                <a:solidFill>
                  <a:schemeClr val="bg1"/>
                </a:solidFill>
                <a:effectLst/>
                <a:latin typeface="Verdana" panose="020B0604030504040204" pitchFamily="34" charset="0"/>
              </a:rPr>
              <a:t>Lunch:</a:t>
            </a:r>
            <a:r>
              <a:rPr lang="en-US" b="0" i="0" dirty="0">
                <a:solidFill>
                  <a:schemeClr val="bg1"/>
                </a:solidFill>
                <a:effectLst/>
                <a:latin typeface="Verdana" panose="020B0604030504040204" pitchFamily="34" charset="0"/>
              </a:rPr>
              <a:t> Mon-Fri 11:30am-2:30pm</a:t>
            </a:r>
          </a:p>
          <a:p>
            <a:pPr algn="l">
              <a:buFont typeface="Arial" panose="020B0604020202020204" pitchFamily="34" charset="0"/>
              <a:buChar char="•"/>
            </a:pPr>
            <a:r>
              <a:rPr lang="en-US" b="1" i="0" dirty="0">
                <a:solidFill>
                  <a:schemeClr val="bg1"/>
                </a:solidFill>
                <a:effectLst/>
                <a:latin typeface="Verdana" panose="020B0604030504040204" pitchFamily="34" charset="0"/>
              </a:rPr>
              <a:t>Dinner:</a:t>
            </a:r>
            <a:r>
              <a:rPr lang="en-US" b="0" i="0" dirty="0">
                <a:solidFill>
                  <a:schemeClr val="bg1"/>
                </a:solidFill>
                <a:effectLst/>
                <a:latin typeface="Verdana" panose="020B0604030504040204" pitchFamily="34" charset="0"/>
              </a:rPr>
              <a:t> Sun-Thurs 5pm-10pm</a:t>
            </a:r>
          </a:p>
          <a:p>
            <a:pPr algn="l">
              <a:buFont typeface="Arial" panose="020B0604020202020204" pitchFamily="34" charset="0"/>
              <a:buChar char="•"/>
            </a:pPr>
            <a:r>
              <a:rPr lang="en-US" b="1" i="0" dirty="0">
                <a:solidFill>
                  <a:schemeClr val="bg1"/>
                </a:solidFill>
                <a:effectLst/>
                <a:latin typeface="Verdana" panose="020B0604030504040204" pitchFamily="34" charset="0"/>
              </a:rPr>
              <a:t>Dinner:</a:t>
            </a:r>
            <a:r>
              <a:rPr lang="en-US" b="0" i="0" dirty="0">
                <a:solidFill>
                  <a:schemeClr val="bg1"/>
                </a:solidFill>
                <a:effectLst/>
                <a:latin typeface="Verdana" panose="020B0604030504040204" pitchFamily="34" charset="0"/>
              </a:rPr>
              <a:t> Fri-Sat 5pm-10:30pm</a:t>
            </a:r>
          </a:p>
        </p:txBody>
      </p:sp>
      <p:sp>
        <p:nvSpPr>
          <p:cNvPr id="11" name="TextBox 10">
            <a:extLst>
              <a:ext uri="{FF2B5EF4-FFF2-40B4-BE49-F238E27FC236}">
                <a16:creationId xmlns:a16="http://schemas.microsoft.com/office/drawing/2014/main" id="{CBC30700-6588-31AE-39F6-AE421E5B1486}"/>
              </a:ext>
            </a:extLst>
          </p:cNvPr>
          <p:cNvSpPr txBox="1"/>
          <p:nvPr/>
        </p:nvSpPr>
        <p:spPr>
          <a:xfrm>
            <a:off x="6972300" y="1932039"/>
            <a:ext cx="3838268"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White Star" panose="02000500000000000000" pitchFamily="2" charset="0"/>
              </a:rPr>
              <a:t>Our Schedule</a:t>
            </a:r>
            <a:endParaRPr kumimoji="0" lang="en-US" sz="4800" b="0" i="0" u="none" strike="noStrike" kern="1200" cap="none" spc="0" normalizeH="0" baseline="0" noProof="0" dirty="0">
              <a:ln>
                <a:noFill/>
              </a:ln>
              <a:solidFill>
                <a:prstClr val="white"/>
              </a:solidFill>
              <a:effectLst/>
              <a:uLnTx/>
              <a:uFillTx/>
              <a:latin typeface="White Star" panose="02000500000000000000" pitchFamily="2" charset="0"/>
              <a:ea typeface="+mn-ea"/>
              <a:cs typeface="+mn-cs"/>
            </a:endParaRPr>
          </a:p>
        </p:txBody>
      </p:sp>
      <p:sp>
        <p:nvSpPr>
          <p:cNvPr id="13" name="Slide Number Placeholder 12">
            <a:extLst>
              <a:ext uri="{FF2B5EF4-FFF2-40B4-BE49-F238E27FC236}">
                <a16:creationId xmlns:a16="http://schemas.microsoft.com/office/drawing/2014/main" id="{7CE1750B-530C-D8E9-54EE-1BEDF22EF516}"/>
              </a:ext>
            </a:extLst>
          </p:cNvPr>
          <p:cNvSpPr>
            <a:spLocks noGrp="1"/>
          </p:cNvSpPr>
          <p:nvPr>
            <p:ph type="sldNum" sz="quarter" idx="12"/>
          </p:nvPr>
        </p:nvSpPr>
        <p:spPr/>
        <p:txBody>
          <a:bodyPr/>
          <a:lstStyle/>
          <a:p>
            <a:r>
              <a:rPr lang="en-US" dirty="0"/>
              <a:t>Page </a:t>
            </a:r>
            <a:fld id="{4F6357DA-28E9-40D3-918C-4D14E8263D81}" type="slidenum">
              <a:rPr lang="en-US" smtClean="0"/>
              <a:pPr/>
              <a:t>32</a:t>
            </a:fld>
            <a:endParaRPr lang="en-US" dirty="0"/>
          </a:p>
        </p:txBody>
      </p:sp>
    </p:spTree>
    <p:extLst>
      <p:ext uri="{BB962C8B-B14F-4D97-AF65-F5344CB8AC3E}">
        <p14:creationId xmlns:p14="http://schemas.microsoft.com/office/powerpoint/2010/main" val="2322951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83550-5CF6-0EC6-19FE-03500C66300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09A2B6-804A-AEDC-77CC-670D00DB13F9}"/>
              </a:ext>
            </a:extLst>
          </p:cNvPr>
          <p:cNvSpPr>
            <a:spLocks noGrp="1"/>
          </p:cNvSpPr>
          <p:nvPr>
            <p:ph type="sldNum" sz="quarter" idx="12"/>
          </p:nvPr>
        </p:nvSpPr>
        <p:spPr>
          <a:xfrm>
            <a:off x="2015557" y="540199"/>
            <a:ext cx="914400" cy="320040"/>
          </a:xfrm>
        </p:spPr>
        <p:txBody>
          <a:bodyPr/>
          <a:lstStyle/>
          <a:p>
            <a:fld id="{4F6357DA-28E9-40D3-918C-4D14E8263D81}" type="slidenum">
              <a:rPr lang="en-US" smtClean="0"/>
              <a:pPr/>
              <a:t>33</a:t>
            </a:fld>
            <a:endParaRPr lang="en-US" dirty="0"/>
          </a:p>
        </p:txBody>
      </p:sp>
      <p:sp>
        <p:nvSpPr>
          <p:cNvPr id="11" name="TextBox 10">
            <a:extLst>
              <a:ext uri="{FF2B5EF4-FFF2-40B4-BE49-F238E27FC236}">
                <a16:creationId xmlns:a16="http://schemas.microsoft.com/office/drawing/2014/main" id="{3B546A24-3F20-DAA0-066F-08703987FF6C}"/>
              </a:ext>
            </a:extLst>
          </p:cNvPr>
          <p:cNvSpPr txBox="1"/>
          <p:nvPr/>
        </p:nvSpPr>
        <p:spPr>
          <a:xfrm>
            <a:off x="194272" y="1337550"/>
            <a:ext cx="3642571" cy="1754326"/>
          </a:xfrm>
          <a:prstGeom prst="rect">
            <a:avLst/>
          </a:prstGeom>
          <a:noFill/>
        </p:spPr>
        <p:txBody>
          <a:bodyPr wrap="square" rtlCol="0">
            <a:spAutoFit/>
          </a:bodyPr>
          <a:lstStyle/>
          <a:p>
            <a:pPr algn="l"/>
            <a:r>
              <a:rPr lang="en-US" sz="2400" b="1" i="0" dirty="0">
                <a:solidFill>
                  <a:schemeClr val="bg1"/>
                </a:solidFill>
                <a:effectLst/>
                <a:latin typeface="Verdana" panose="020B0604030504040204" pitchFamily="34" charset="0"/>
              </a:rPr>
              <a:t>Why Us</a:t>
            </a:r>
          </a:p>
          <a:p>
            <a:pPr algn="l"/>
            <a:endParaRPr lang="en-US" sz="2400" b="1" dirty="0">
              <a:solidFill>
                <a:schemeClr val="bg1"/>
              </a:solidFill>
              <a:latin typeface="Verdana" panose="020B0604030504040204" pitchFamily="34" charset="0"/>
            </a:endParaRPr>
          </a:p>
          <a:p>
            <a:r>
              <a:rPr lang="en-US" sz="1200" b="0" i="0" dirty="0">
                <a:solidFill>
                  <a:schemeClr val="bg1"/>
                </a:solidFill>
                <a:effectLst/>
                <a:latin typeface="Verdana" panose="020B0604030504040204" pitchFamily="34" charset="0"/>
              </a:rPr>
              <a:t>Guido's has been </a:t>
            </a:r>
            <a:r>
              <a:rPr lang="en-US" sz="1200" b="0" i="0" dirty="0" err="1">
                <a:solidFill>
                  <a:schemeClr val="bg1"/>
                </a:solidFill>
                <a:effectLst/>
                <a:latin typeface="Verdana" panose="020B0604030504040204" pitchFamily="34" charset="0"/>
              </a:rPr>
              <a:t>servin</a:t>
            </a:r>
            <a:r>
              <a:rPr lang="en-US" sz="1200" b="0" i="0" dirty="0">
                <a:solidFill>
                  <a:schemeClr val="bg1"/>
                </a:solidFill>
                <a:effectLst/>
                <a:latin typeface="Verdana" panose="020B0604030504040204" pitchFamily="34" charset="0"/>
              </a:rPr>
              <a:t> </a:t>
            </a:r>
            <a:r>
              <a:rPr lang="en-US" sz="1200" b="0" i="0" dirty="0" err="1">
                <a:solidFill>
                  <a:schemeClr val="bg1"/>
                </a:solidFill>
                <a:effectLst/>
                <a:latin typeface="Verdana" panose="020B0604030504040204" pitchFamily="34" charset="0"/>
              </a:rPr>
              <a:t>te</a:t>
            </a:r>
            <a:r>
              <a:rPr lang="en-US" sz="1200" b="0" i="0" dirty="0">
                <a:solidFill>
                  <a:schemeClr val="bg1"/>
                </a:solidFill>
                <a:effectLst/>
                <a:latin typeface="Verdana" panose="020B0604030504040204" pitchFamily="34" charset="0"/>
              </a:rPr>
              <a:t> </a:t>
            </a:r>
            <a:r>
              <a:rPr lang="en-US" sz="1200" b="0" i="0" dirty="0" err="1">
                <a:solidFill>
                  <a:schemeClr val="bg1"/>
                </a:solidFill>
                <a:effectLst/>
                <a:latin typeface="Verdana" panose="020B0604030504040204" pitchFamily="34" charset="0"/>
              </a:rPr>
              <a:t>hiest</a:t>
            </a:r>
            <a:r>
              <a:rPr lang="en-US" sz="1200" b="0" i="0" dirty="0">
                <a:solidFill>
                  <a:schemeClr val="bg1"/>
                </a:solidFill>
                <a:effectLst/>
                <a:latin typeface="Verdana" panose="020B0604030504040204" pitchFamily="34" charset="0"/>
              </a:rPr>
              <a:t> quality Italian food in LA since 1979. Our </a:t>
            </a:r>
            <a:r>
              <a:rPr lang="en-US" sz="1200" b="0" i="0" dirty="0" err="1">
                <a:solidFill>
                  <a:schemeClr val="bg1"/>
                </a:solidFill>
                <a:effectLst/>
                <a:latin typeface="Verdana" panose="020B0604030504040204" pitchFamily="34" charset="0"/>
              </a:rPr>
              <a:t>reciptes</a:t>
            </a:r>
            <a:r>
              <a:rPr lang="en-US" sz="1200" b="0" i="0" dirty="0">
                <a:solidFill>
                  <a:schemeClr val="bg1"/>
                </a:solidFill>
                <a:effectLst/>
                <a:latin typeface="Verdana" panose="020B0604030504040204" pitchFamily="34" charset="0"/>
              </a:rPr>
              <a:t> have been passed down from generation to generation and are guaranteed to transport you strait to Italy.</a:t>
            </a:r>
            <a:endParaRPr lang="en-US" sz="1200" b="1"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A9176F46-8BCD-ED55-4900-BFAD6BD73C7B}"/>
              </a:ext>
            </a:extLst>
          </p:cNvPr>
          <p:cNvSpPr txBox="1"/>
          <p:nvPr/>
        </p:nvSpPr>
        <p:spPr>
          <a:xfrm>
            <a:off x="4300029" y="1223165"/>
            <a:ext cx="6098458" cy="738664"/>
          </a:xfrm>
          <a:prstGeom prst="rect">
            <a:avLst/>
          </a:prstGeom>
          <a:noFill/>
        </p:spPr>
        <p:txBody>
          <a:bodyPr wrap="square">
            <a:spAutoFit/>
          </a:bodyPr>
          <a:lstStyle/>
          <a:p>
            <a:r>
              <a:rPr lang="en-US" sz="2400" b="1" i="0" dirty="0">
                <a:solidFill>
                  <a:schemeClr val="bg1"/>
                </a:solidFill>
                <a:effectLst/>
                <a:latin typeface="Verdana" panose="020B0604030504040204" pitchFamily="34" charset="0"/>
              </a:rPr>
              <a:t>Our M</a:t>
            </a:r>
            <a:r>
              <a:rPr lang="en-US" sz="2400" b="1" dirty="0">
                <a:solidFill>
                  <a:schemeClr val="bg1"/>
                </a:solidFill>
                <a:latin typeface="Verdana" panose="020B0604030504040204" pitchFamily="34" charset="0"/>
              </a:rPr>
              <a:t>enu</a:t>
            </a:r>
            <a:endParaRPr lang="en-US" sz="2400" b="1" i="0" dirty="0">
              <a:solidFill>
                <a:schemeClr val="bg1"/>
              </a:solidFill>
              <a:effectLst/>
              <a:latin typeface="Verdana" panose="020B0604030504040204" pitchFamily="34" charset="0"/>
            </a:endParaRPr>
          </a:p>
          <a:p>
            <a:pPr algn="l"/>
            <a:endParaRPr lang="en-US" b="1" i="0" dirty="0">
              <a:solidFill>
                <a:srgbClr val="000000"/>
              </a:solidFill>
              <a:effectLst/>
              <a:latin typeface="Verdana" panose="020B0604030504040204" pitchFamily="34" charset="0"/>
            </a:endParaRPr>
          </a:p>
        </p:txBody>
      </p:sp>
      <p:sp>
        <p:nvSpPr>
          <p:cNvPr id="14" name="TextBox 13">
            <a:extLst>
              <a:ext uri="{FF2B5EF4-FFF2-40B4-BE49-F238E27FC236}">
                <a16:creationId xmlns:a16="http://schemas.microsoft.com/office/drawing/2014/main" id="{B752114E-D338-ACBA-2A1C-0634EB702D6E}"/>
              </a:ext>
            </a:extLst>
          </p:cNvPr>
          <p:cNvSpPr txBox="1"/>
          <p:nvPr/>
        </p:nvSpPr>
        <p:spPr>
          <a:xfrm>
            <a:off x="8335050" y="1223165"/>
            <a:ext cx="3537401" cy="738664"/>
          </a:xfrm>
          <a:prstGeom prst="rect">
            <a:avLst/>
          </a:prstGeom>
          <a:noFill/>
        </p:spPr>
        <p:txBody>
          <a:bodyPr wrap="square">
            <a:spAutoFit/>
          </a:bodyPr>
          <a:lstStyle/>
          <a:p>
            <a:r>
              <a:rPr lang="en-US" sz="2400" b="1" dirty="0" err="1">
                <a:solidFill>
                  <a:schemeClr val="bg1"/>
                </a:solidFill>
                <a:latin typeface="Verdana" panose="020B0604030504040204" pitchFamily="34" charset="0"/>
              </a:rPr>
              <a:t>Caterering</a:t>
            </a:r>
            <a:endParaRPr lang="en-US" sz="2400" b="1" i="0" dirty="0">
              <a:solidFill>
                <a:schemeClr val="bg1"/>
              </a:solidFill>
              <a:effectLst/>
              <a:latin typeface="Verdana" panose="020B0604030504040204" pitchFamily="34" charset="0"/>
            </a:endParaRPr>
          </a:p>
          <a:p>
            <a:pPr algn="l"/>
            <a:endParaRPr lang="en-US" b="1" i="0" dirty="0">
              <a:solidFill>
                <a:srgbClr val="000000"/>
              </a:solidFill>
              <a:effectLst/>
              <a:latin typeface="Verdana" panose="020B0604030504040204" pitchFamily="34" charset="0"/>
            </a:endParaRPr>
          </a:p>
        </p:txBody>
      </p:sp>
      <p:sp>
        <p:nvSpPr>
          <p:cNvPr id="16" name="TextBox 15">
            <a:extLst>
              <a:ext uri="{FF2B5EF4-FFF2-40B4-BE49-F238E27FC236}">
                <a16:creationId xmlns:a16="http://schemas.microsoft.com/office/drawing/2014/main" id="{CE4C3246-AE18-089D-F334-39956686CD9A}"/>
              </a:ext>
            </a:extLst>
          </p:cNvPr>
          <p:cNvSpPr txBox="1"/>
          <p:nvPr/>
        </p:nvSpPr>
        <p:spPr>
          <a:xfrm>
            <a:off x="4241898" y="1900714"/>
            <a:ext cx="3689824" cy="830997"/>
          </a:xfrm>
          <a:prstGeom prst="rect">
            <a:avLst/>
          </a:prstGeom>
          <a:noFill/>
        </p:spPr>
        <p:txBody>
          <a:bodyPr wrap="square" rtlCol="0">
            <a:spAutoFit/>
          </a:bodyPr>
          <a:lstStyle/>
          <a:p>
            <a:r>
              <a:rPr lang="en-US" sz="1200" b="0" i="0" dirty="0" err="1">
                <a:solidFill>
                  <a:schemeClr val="bg1"/>
                </a:solidFill>
                <a:effectLst/>
                <a:latin typeface="Verdana" panose="020B0604030504040204" pitchFamily="34" charset="0"/>
              </a:rPr>
              <a:t>Featurin</a:t>
            </a:r>
            <a:r>
              <a:rPr lang="en-US" sz="1200" b="0" i="0" dirty="0">
                <a:solidFill>
                  <a:schemeClr val="bg1"/>
                </a:solidFill>
                <a:effectLst/>
                <a:latin typeface="Verdana" panose="020B0604030504040204" pitchFamily="34" charset="0"/>
              </a:rPr>
              <a:t> </a:t>
            </a:r>
            <a:r>
              <a:rPr lang="en-US" sz="1200" b="0" i="0" dirty="0" err="1">
                <a:solidFill>
                  <a:schemeClr val="bg1"/>
                </a:solidFill>
                <a:effectLst/>
                <a:latin typeface="Verdana" panose="020B0604030504040204" pitchFamily="34" charset="0"/>
              </a:rPr>
              <a:t>andmade</a:t>
            </a:r>
            <a:r>
              <a:rPr lang="en-US" sz="1200" b="0" i="0" dirty="0">
                <a:solidFill>
                  <a:schemeClr val="bg1"/>
                </a:solidFill>
                <a:effectLst/>
                <a:latin typeface="Verdana" panose="020B0604030504040204" pitchFamily="34" charset="0"/>
              </a:rPr>
              <a:t> pasta, </a:t>
            </a:r>
            <a:r>
              <a:rPr lang="en-US" sz="1200" b="0" i="0" dirty="0" err="1">
                <a:solidFill>
                  <a:schemeClr val="bg1"/>
                </a:solidFill>
                <a:effectLst/>
                <a:latin typeface="Verdana" panose="020B0604030504040204" pitchFamily="34" charset="0"/>
              </a:rPr>
              <a:t>mout-waterin</a:t>
            </a:r>
            <a:r>
              <a:rPr lang="en-US" sz="1200" b="0" i="0" dirty="0">
                <a:solidFill>
                  <a:schemeClr val="bg1"/>
                </a:solidFill>
                <a:effectLst/>
                <a:latin typeface="Verdana" panose="020B0604030504040204" pitchFamily="34" charset="0"/>
              </a:rPr>
              <a:t> pizza, and incredibly </a:t>
            </a:r>
            <a:r>
              <a:rPr lang="en-US" sz="1200" b="0" i="0" dirty="0" err="1">
                <a:solidFill>
                  <a:schemeClr val="bg1"/>
                </a:solidFill>
                <a:effectLst/>
                <a:latin typeface="Verdana" panose="020B0604030504040204" pitchFamily="34" charset="0"/>
              </a:rPr>
              <a:t>refresin</a:t>
            </a:r>
            <a:r>
              <a:rPr lang="en-US" sz="1200" b="0" i="0" dirty="0">
                <a:solidFill>
                  <a:schemeClr val="bg1"/>
                </a:solidFill>
                <a:effectLst/>
                <a:latin typeface="Verdana" panose="020B0604030504040204" pitchFamily="34" charset="0"/>
              </a:rPr>
              <a:t> </a:t>
            </a:r>
            <a:r>
              <a:rPr lang="en-US" sz="1200" b="0" i="0" dirty="0" err="1">
                <a:solidFill>
                  <a:schemeClr val="bg1"/>
                </a:solidFill>
                <a:effectLst/>
                <a:latin typeface="Verdana" panose="020B0604030504040204" pitchFamily="34" charset="0"/>
              </a:rPr>
              <a:t>bruscetta</a:t>
            </a:r>
            <a:r>
              <a:rPr lang="en-US" sz="1200" b="0" i="0" dirty="0">
                <a:solidFill>
                  <a:schemeClr val="bg1"/>
                </a:solidFill>
                <a:effectLst/>
                <a:latin typeface="Verdana" panose="020B0604030504040204" pitchFamily="34" charset="0"/>
              </a:rPr>
              <a:t> as well as a delectable wine selection - we've got what you're </a:t>
            </a:r>
            <a:r>
              <a:rPr lang="en-US" sz="1200" b="0" i="0" dirty="0" err="1">
                <a:solidFill>
                  <a:schemeClr val="bg1"/>
                </a:solidFill>
                <a:effectLst/>
                <a:latin typeface="Verdana" panose="020B0604030504040204" pitchFamily="34" charset="0"/>
              </a:rPr>
              <a:t>crabin</a:t>
            </a:r>
            <a:r>
              <a:rPr lang="en-US" sz="1200" b="0" i="0" dirty="0">
                <a:solidFill>
                  <a:schemeClr val="bg1"/>
                </a:solidFill>
                <a:effectLst/>
                <a:latin typeface="Verdana" panose="020B0604030504040204" pitchFamily="34" charset="0"/>
              </a:rPr>
              <a:t>.</a:t>
            </a:r>
            <a:endParaRPr lang="en-US" sz="1200" dirty="0">
              <a:solidFill>
                <a:schemeClr val="bg1"/>
              </a:solidFill>
            </a:endParaRPr>
          </a:p>
        </p:txBody>
      </p:sp>
      <p:sp>
        <p:nvSpPr>
          <p:cNvPr id="19" name="TextBox 18">
            <a:extLst>
              <a:ext uri="{FF2B5EF4-FFF2-40B4-BE49-F238E27FC236}">
                <a16:creationId xmlns:a16="http://schemas.microsoft.com/office/drawing/2014/main" id="{D98A5E47-FBA0-6F80-0CEF-E624D6389704}"/>
              </a:ext>
            </a:extLst>
          </p:cNvPr>
          <p:cNvSpPr txBox="1"/>
          <p:nvPr/>
        </p:nvSpPr>
        <p:spPr>
          <a:xfrm>
            <a:off x="8201590" y="1900714"/>
            <a:ext cx="3738506" cy="1569660"/>
          </a:xfrm>
          <a:prstGeom prst="rect">
            <a:avLst/>
          </a:prstGeom>
          <a:noFill/>
        </p:spPr>
        <p:txBody>
          <a:bodyPr wrap="square" rtlCol="0">
            <a:spAutoFit/>
          </a:bodyPr>
          <a:lstStyle/>
          <a:p>
            <a:r>
              <a:rPr lang="en-US" sz="1200" b="0" i="0" dirty="0">
                <a:solidFill>
                  <a:schemeClr val="bg1"/>
                </a:solidFill>
                <a:effectLst/>
                <a:latin typeface="Verdana" panose="020B0604030504040204" pitchFamily="34" charset="0"/>
              </a:rPr>
              <a:t>Planning a </a:t>
            </a:r>
            <a:r>
              <a:rPr lang="en-US" sz="1200" b="0" i="0" dirty="0" err="1">
                <a:solidFill>
                  <a:schemeClr val="bg1"/>
                </a:solidFill>
                <a:effectLst/>
                <a:latin typeface="Verdana" panose="020B0604030504040204" pitchFamily="34" charset="0"/>
              </a:rPr>
              <a:t>nigt</a:t>
            </a:r>
            <a:r>
              <a:rPr lang="en-US" sz="1200" b="0" i="0" dirty="0">
                <a:solidFill>
                  <a:schemeClr val="bg1"/>
                </a:solidFill>
                <a:effectLst/>
                <a:latin typeface="Verdana" panose="020B0604030504040204" pitchFamily="34" charset="0"/>
              </a:rPr>
              <a:t> to remember? Need some </a:t>
            </a:r>
            <a:r>
              <a:rPr lang="en-US" sz="1200" b="0" i="0" dirty="0" err="1">
                <a:solidFill>
                  <a:schemeClr val="bg1"/>
                </a:solidFill>
                <a:effectLst/>
                <a:latin typeface="Verdana" panose="020B0604030504040204" pitchFamily="34" charset="0"/>
              </a:rPr>
              <a:t>amazin</a:t>
            </a:r>
            <a:r>
              <a:rPr lang="en-US" sz="1200" b="0" i="0" dirty="0">
                <a:solidFill>
                  <a:schemeClr val="bg1"/>
                </a:solidFill>
                <a:effectLst/>
                <a:latin typeface="Verdana" panose="020B0604030504040204" pitchFamily="34" charset="0"/>
              </a:rPr>
              <a:t> food to </a:t>
            </a:r>
            <a:r>
              <a:rPr lang="en-US" sz="1200" b="0" i="0" dirty="0" err="1">
                <a:solidFill>
                  <a:schemeClr val="bg1"/>
                </a:solidFill>
                <a:effectLst/>
                <a:latin typeface="Verdana" panose="020B0604030504040204" pitchFamily="34" charset="0"/>
              </a:rPr>
              <a:t>matc</a:t>
            </a:r>
            <a:r>
              <a:rPr lang="en-US" sz="1200" b="0" i="0" dirty="0">
                <a:solidFill>
                  <a:schemeClr val="bg1"/>
                </a:solidFill>
                <a:effectLst/>
                <a:latin typeface="Verdana" panose="020B0604030504040204" pitchFamily="34" charset="0"/>
              </a:rPr>
              <a:t>? You've come to </a:t>
            </a:r>
            <a:r>
              <a:rPr lang="en-US" sz="1200" b="0" i="0" dirty="0" err="1">
                <a:solidFill>
                  <a:schemeClr val="bg1"/>
                </a:solidFill>
                <a:effectLst/>
                <a:latin typeface="Verdana" panose="020B0604030504040204" pitchFamily="34" charset="0"/>
              </a:rPr>
              <a:t>te</a:t>
            </a:r>
            <a:r>
              <a:rPr lang="en-US" sz="1200" b="0" i="0" dirty="0">
                <a:solidFill>
                  <a:schemeClr val="bg1"/>
                </a:solidFill>
                <a:effectLst/>
                <a:latin typeface="Verdana" panose="020B0604030504040204" pitchFamily="34" charset="0"/>
              </a:rPr>
              <a:t> </a:t>
            </a:r>
            <a:r>
              <a:rPr lang="en-US" sz="1200" b="0" i="0" dirty="0" err="1">
                <a:solidFill>
                  <a:schemeClr val="bg1"/>
                </a:solidFill>
                <a:effectLst/>
                <a:latin typeface="Verdana" panose="020B0604030504040204" pitchFamily="34" charset="0"/>
              </a:rPr>
              <a:t>rigt</a:t>
            </a:r>
            <a:r>
              <a:rPr lang="en-US" sz="1200" b="0" i="0" dirty="0">
                <a:solidFill>
                  <a:schemeClr val="bg1"/>
                </a:solidFill>
                <a:effectLst/>
                <a:latin typeface="Verdana" panose="020B0604030504040204" pitchFamily="34" charset="0"/>
              </a:rPr>
              <a:t> place. Our affordable catering packages include </a:t>
            </a:r>
            <a:r>
              <a:rPr lang="en-US" sz="1200" b="0" i="0" dirty="0" err="1">
                <a:solidFill>
                  <a:schemeClr val="bg1"/>
                </a:solidFill>
                <a:effectLst/>
                <a:latin typeface="Verdana" panose="020B0604030504040204" pitchFamily="34" charset="0"/>
              </a:rPr>
              <a:t>everying</a:t>
            </a:r>
            <a:r>
              <a:rPr lang="en-US" sz="1200" b="0" i="0" dirty="0">
                <a:solidFill>
                  <a:schemeClr val="bg1"/>
                </a:solidFill>
                <a:effectLst/>
                <a:latin typeface="Verdana" panose="020B0604030504040204" pitchFamily="34" charset="0"/>
              </a:rPr>
              <a:t> you need to host a mouth-watering experience. Contact us for more details</a:t>
            </a:r>
          </a:p>
          <a:p>
            <a:endParaRPr lang="en-US" sz="1200" dirty="0">
              <a:solidFill>
                <a:schemeClr val="bg1"/>
              </a:solidFill>
              <a:latin typeface="Verdana" panose="020B0604030504040204" pitchFamily="34" charset="0"/>
            </a:endParaRPr>
          </a:p>
          <a:p>
            <a:endParaRPr lang="en-US" sz="1200" dirty="0">
              <a:solidFill>
                <a:schemeClr val="bg1"/>
              </a:solidFill>
            </a:endParaRPr>
          </a:p>
        </p:txBody>
      </p:sp>
      <p:pic>
        <p:nvPicPr>
          <p:cNvPr id="7" name="Picture 6" descr="A family sitting at a table&#10;&#10;Description automatically generated">
            <a:extLst>
              <a:ext uri="{FF2B5EF4-FFF2-40B4-BE49-F238E27FC236}">
                <a16:creationId xmlns:a16="http://schemas.microsoft.com/office/drawing/2014/main" id="{33BEB1EC-A5DD-0744-973E-8DDF68438851}"/>
              </a:ext>
            </a:extLst>
          </p:cNvPr>
          <p:cNvPicPr>
            <a:picLocks noChangeAspect="1"/>
          </p:cNvPicPr>
          <p:nvPr/>
        </p:nvPicPr>
        <p:blipFill>
          <a:blip r:embed="rId2"/>
          <a:stretch>
            <a:fillRect/>
          </a:stretch>
        </p:blipFill>
        <p:spPr>
          <a:xfrm>
            <a:off x="251904" y="3240416"/>
            <a:ext cx="4048125" cy="3352800"/>
          </a:xfrm>
          <a:prstGeom prst="rect">
            <a:avLst/>
          </a:prstGeom>
        </p:spPr>
      </p:pic>
      <p:pic>
        <p:nvPicPr>
          <p:cNvPr id="12" name="Picture 11" descr="A couple of glasses of wine next to a bottle and a bowl of grapes&#10;&#10;Description automatically generated">
            <a:extLst>
              <a:ext uri="{FF2B5EF4-FFF2-40B4-BE49-F238E27FC236}">
                <a16:creationId xmlns:a16="http://schemas.microsoft.com/office/drawing/2014/main" id="{42BDA865-AF47-EB4F-4305-B4A025D2D5BB}"/>
              </a:ext>
            </a:extLst>
          </p:cNvPr>
          <p:cNvPicPr>
            <a:picLocks noChangeAspect="1"/>
          </p:cNvPicPr>
          <p:nvPr/>
        </p:nvPicPr>
        <p:blipFill>
          <a:blip r:embed="rId3"/>
          <a:stretch>
            <a:fillRect/>
          </a:stretch>
        </p:blipFill>
        <p:spPr>
          <a:xfrm>
            <a:off x="4495013" y="3240416"/>
            <a:ext cx="3706577" cy="3352800"/>
          </a:xfrm>
          <a:prstGeom prst="rect">
            <a:avLst/>
          </a:prstGeom>
        </p:spPr>
      </p:pic>
      <p:pic>
        <p:nvPicPr>
          <p:cNvPr id="20" name="Picture 19" descr="A group of people holding wine glasses&#10;&#10;Description automatically generated">
            <a:extLst>
              <a:ext uri="{FF2B5EF4-FFF2-40B4-BE49-F238E27FC236}">
                <a16:creationId xmlns:a16="http://schemas.microsoft.com/office/drawing/2014/main" id="{C0475042-96DA-D839-7E7F-9F8A32C66187}"/>
              </a:ext>
            </a:extLst>
          </p:cNvPr>
          <p:cNvPicPr>
            <a:picLocks noChangeAspect="1"/>
          </p:cNvPicPr>
          <p:nvPr/>
        </p:nvPicPr>
        <p:blipFill>
          <a:blip r:embed="rId4"/>
          <a:stretch>
            <a:fillRect/>
          </a:stretch>
        </p:blipFill>
        <p:spPr>
          <a:xfrm>
            <a:off x="8396574" y="3262531"/>
            <a:ext cx="3372977" cy="3330685"/>
          </a:xfrm>
          <a:prstGeom prst="rect">
            <a:avLst/>
          </a:prstGeom>
        </p:spPr>
      </p:pic>
    </p:spTree>
    <p:extLst>
      <p:ext uri="{BB962C8B-B14F-4D97-AF65-F5344CB8AC3E}">
        <p14:creationId xmlns:p14="http://schemas.microsoft.com/office/powerpoint/2010/main" val="174866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856D0-83C2-074F-D4CB-6001CA80EA4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F38A13F-B85D-54B5-9036-8D32ED2E3A86}"/>
              </a:ext>
            </a:extLst>
          </p:cNvPr>
          <p:cNvSpPr txBox="1"/>
          <p:nvPr/>
        </p:nvSpPr>
        <p:spPr>
          <a:xfrm>
            <a:off x="6754761" y="2772697"/>
            <a:ext cx="4629519" cy="1754326"/>
          </a:xfrm>
          <a:prstGeom prst="rect">
            <a:avLst/>
          </a:prstGeom>
          <a:noFill/>
        </p:spPr>
        <p:txBody>
          <a:bodyPr wrap="square" rtlCol="0">
            <a:spAutoFit/>
          </a:bodyPr>
          <a:lstStyle/>
          <a:p>
            <a:pPr algn="l"/>
            <a:r>
              <a:rPr lang="en-US" b="0" i="0" dirty="0">
                <a:solidFill>
                  <a:schemeClr val="bg1"/>
                </a:solidFill>
                <a:effectLst/>
                <a:latin typeface="Verdana" panose="020B0604030504040204" pitchFamily="34" charset="0"/>
              </a:rPr>
              <a:t>Guido's Restaurant, in West LA, has been serving up authentic Northern Italian cuisine incorporating the freshest ingredients and traditional family-style recipes passed on from generation to generation.</a:t>
            </a:r>
          </a:p>
        </p:txBody>
      </p:sp>
      <p:sp>
        <p:nvSpPr>
          <p:cNvPr id="11" name="TextBox 10">
            <a:extLst>
              <a:ext uri="{FF2B5EF4-FFF2-40B4-BE49-F238E27FC236}">
                <a16:creationId xmlns:a16="http://schemas.microsoft.com/office/drawing/2014/main" id="{F78675BD-0068-ED08-F9BB-BB9479A53494}"/>
              </a:ext>
            </a:extLst>
          </p:cNvPr>
          <p:cNvSpPr txBox="1"/>
          <p:nvPr/>
        </p:nvSpPr>
        <p:spPr>
          <a:xfrm>
            <a:off x="6754761" y="1290890"/>
            <a:ext cx="3838268"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White Star" panose="02000500000000000000" pitchFamily="2" charset="0"/>
              </a:rPr>
              <a:t>About Us</a:t>
            </a:r>
            <a:endParaRPr kumimoji="0" lang="en-US" sz="4800" b="0" i="0" u="none" strike="noStrike" kern="1200" cap="none" spc="0" normalizeH="0" baseline="0" noProof="0" dirty="0">
              <a:ln>
                <a:noFill/>
              </a:ln>
              <a:solidFill>
                <a:prstClr val="white"/>
              </a:solidFill>
              <a:effectLst/>
              <a:uLnTx/>
              <a:uFillTx/>
              <a:latin typeface="White Star" panose="02000500000000000000" pitchFamily="2" charset="0"/>
              <a:ea typeface="+mn-ea"/>
              <a:cs typeface="+mn-cs"/>
            </a:endParaRPr>
          </a:p>
        </p:txBody>
      </p:sp>
      <p:sp>
        <p:nvSpPr>
          <p:cNvPr id="13" name="Slide Number Placeholder 12">
            <a:extLst>
              <a:ext uri="{FF2B5EF4-FFF2-40B4-BE49-F238E27FC236}">
                <a16:creationId xmlns:a16="http://schemas.microsoft.com/office/drawing/2014/main" id="{7B1A7F34-6676-5866-E2C5-80CEA617A182}"/>
              </a:ext>
            </a:extLst>
          </p:cNvPr>
          <p:cNvSpPr>
            <a:spLocks noGrp="1"/>
          </p:cNvSpPr>
          <p:nvPr>
            <p:ph type="sldNum" sz="quarter" idx="12"/>
          </p:nvPr>
        </p:nvSpPr>
        <p:spPr/>
        <p:txBody>
          <a:bodyPr/>
          <a:lstStyle/>
          <a:p>
            <a:r>
              <a:rPr lang="en-US" dirty="0"/>
              <a:t>Page </a:t>
            </a:r>
            <a:fld id="{4F6357DA-28E9-40D3-918C-4D14E8263D81}" type="slidenum">
              <a:rPr lang="en-US" smtClean="0"/>
              <a:pPr/>
              <a:t>34</a:t>
            </a:fld>
            <a:endParaRPr lang="en-US" dirty="0"/>
          </a:p>
        </p:txBody>
      </p:sp>
      <p:pic>
        <p:nvPicPr>
          <p:cNvPr id="20" name="Picture Placeholder 19" descr="A group of men standing in a kitchen&#10;&#10;Description automatically generated">
            <a:extLst>
              <a:ext uri="{FF2B5EF4-FFF2-40B4-BE49-F238E27FC236}">
                <a16:creationId xmlns:a16="http://schemas.microsoft.com/office/drawing/2014/main" id="{6C6FFA1C-D284-CC55-146A-55E723854E74}"/>
              </a:ext>
            </a:extLst>
          </p:cNvPr>
          <p:cNvPicPr>
            <a:picLocks noGrp="1" noChangeAspect="1"/>
          </p:cNvPicPr>
          <p:nvPr>
            <p:ph type="pic" sz="quarter" idx="13"/>
          </p:nvPr>
        </p:nvPicPr>
        <p:blipFill>
          <a:blip r:embed="rId2"/>
          <a:srcRect l="207" r="207"/>
          <a:stretch>
            <a:fillRect/>
          </a:stretch>
        </p:blipFill>
        <p:spPr>
          <a:xfrm>
            <a:off x="125413" y="755650"/>
            <a:ext cx="6386512" cy="5346700"/>
          </a:xfrm>
        </p:spPr>
      </p:pic>
    </p:spTree>
    <p:extLst>
      <p:ext uri="{BB962C8B-B14F-4D97-AF65-F5344CB8AC3E}">
        <p14:creationId xmlns:p14="http://schemas.microsoft.com/office/powerpoint/2010/main" val="3685174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3EA50D1-43D0-9FDD-E7A2-A8EDA0A23CC2}"/>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35</a:t>
            </a:fld>
            <a:endParaRPr lang="en-US" dirty="0">
              <a:solidFill>
                <a:schemeClr val="bg1"/>
              </a:solidFill>
            </a:endParaRPr>
          </a:p>
        </p:txBody>
      </p:sp>
      <p:sp>
        <p:nvSpPr>
          <p:cNvPr id="9" name="TextBox 8">
            <a:extLst>
              <a:ext uri="{FF2B5EF4-FFF2-40B4-BE49-F238E27FC236}">
                <a16:creationId xmlns:a16="http://schemas.microsoft.com/office/drawing/2014/main" id="{3CF6CCC1-475A-33BF-E445-D6AE26EAF65D}"/>
              </a:ext>
            </a:extLst>
          </p:cNvPr>
          <p:cNvSpPr txBox="1"/>
          <p:nvPr/>
        </p:nvSpPr>
        <p:spPr>
          <a:xfrm>
            <a:off x="1946787" y="982144"/>
            <a:ext cx="6093372"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dirty="0">
                <a:solidFill>
                  <a:prstClr val="white"/>
                </a:solidFill>
                <a:latin typeface="White Star" panose="02000500000000000000" pitchFamily="2" charset="0"/>
              </a:rPr>
              <a:t>Contact Us</a:t>
            </a:r>
            <a:endParaRPr kumimoji="0" lang="en-US" sz="4400" b="0" i="0" u="none" strike="noStrike" kern="1200" cap="none" spc="0" normalizeH="0" baseline="0" noProof="0" dirty="0">
              <a:ln>
                <a:noFill/>
              </a:ln>
              <a:solidFill>
                <a:prstClr val="white"/>
              </a:solidFill>
              <a:effectLst/>
              <a:uLnTx/>
              <a:uFillTx/>
              <a:latin typeface="White Star" panose="02000500000000000000" pitchFamily="2" charset="0"/>
              <a:ea typeface="+mn-ea"/>
              <a:cs typeface="+mn-cs"/>
            </a:endParaRPr>
          </a:p>
        </p:txBody>
      </p:sp>
      <p:sp>
        <p:nvSpPr>
          <p:cNvPr id="10" name="TextBox 9">
            <a:extLst>
              <a:ext uri="{FF2B5EF4-FFF2-40B4-BE49-F238E27FC236}">
                <a16:creationId xmlns:a16="http://schemas.microsoft.com/office/drawing/2014/main" id="{98116DCA-6973-8547-2610-601B0DE794A7}"/>
              </a:ext>
            </a:extLst>
          </p:cNvPr>
          <p:cNvSpPr txBox="1"/>
          <p:nvPr/>
        </p:nvSpPr>
        <p:spPr>
          <a:xfrm>
            <a:off x="1946787" y="2155167"/>
            <a:ext cx="6990735" cy="1200329"/>
          </a:xfrm>
          <a:prstGeom prst="rect">
            <a:avLst/>
          </a:prstGeom>
          <a:noFill/>
        </p:spPr>
        <p:txBody>
          <a:bodyPr wrap="square" rtlCol="0">
            <a:spAutoFit/>
          </a:bodyPr>
          <a:lstStyle/>
          <a:p>
            <a:pPr algn="l"/>
            <a:r>
              <a:rPr lang="es-ES" b="0" i="0" dirty="0" err="1">
                <a:solidFill>
                  <a:schemeClr val="bg1"/>
                </a:solidFill>
                <a:effectLst/>
                <a:latin typeface="Verdana" panose="020B0604030504040204" pitchFamily="34" charset="0"/>
              </a:rPr>
              <a:t>Phone</a:t>
            </a:r>
            <a:r>
              <a:rPr lang="es-ES" b="0" i="0" dirty="0">
                <a:solidFill>
                  <a:schemeClr val="bg1"/>
                </a:solidFill>
                <a:effectLst/>
                <a:latin typeface="Verdana" panose="020B0604030504040204" pitchFamily="34" charset="0"/>
              </a:rPr>
              <a:t>: </a:t>
            </a:r>
            <a:r>
              <a:rPr lang="es-ES" b="0" i="0" dirty="0">
                <a:solidFill>
                  <a:schemeClr val="bg1"/>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(310) 820-6649</a:t>
            </a:r>
            <a:endParaRPr lang="es-ES" b="0" i="0" dirty="0">
              <a:solidFill>
                <a:schemeClr val="bg1"/>
              </a:solidFill>
              <a:effectLst/>
              <a:latin typeface="Verdana" panose="020B0604030504040204" pitchFamily="34" charset="0"/>
            </a:endParaRPr>
          </a:p>
          <a:p>
            <a:pPr algn="l"/>
            <a:r>
              <a:rPr lang="es-ES" b="0" i="0" dirty="0">
                <a:solidFill>
                  <a:schemeClr val="bg1"/>
                </a:solidFill>
                <a:effectLst/>
                <a:latin typeface="Verdana" panose="020B0604030504040204" pitchFamily="34" charset="0"/>
              </a:rPr>
              <a:t>Email: </a:t>
            </a:r>
            <a:r>
              <a:rPr lang="es-ES" b="0" i="0" dirty="0">
                <a:solidFill>
                  <a:schemeClr val="bg1"/>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guidoslareservations@gmail.com</a:t>
            </a:r>
            <a:endParaRPr lang="es-ES" b="0" i="0" dirty="0">
              <a:solidFill>
                <a:schemeClr val="bg1"/>
              </a:solidFill>
              <a:effectLst/>
              <a:latin typeface="Verdana" panose="020B0604030504040204" pitchFamily="34" charset="0"/>
            </a:endParaRPr>
          </a:p>
          <a:p>
            <a:pPr algn="l"/>
            <a:r>
              <a:rPr lang="es-ES" b="0" i="0" dirty="0">
                <a:solidFill>
                  <a:schemeClr val="bg1"/>
                </a:solidFill>
                <a:effectLst/>
                <a:latin typeface="Verdana" panose="020B0604030504040204" pitchFamily="34" charset="0"/>
              </a:rPr>
              <a:t>11980 Santa Monica </a:t>
            </a:r>
            <a:r>
              <a:rPr lang="es-ES" b="0" i="0" dirty="0" err="1">
                <a:solidFill>
                  <a:schemeClr val="bg1"/>
                </a:solidFill>
                <a:effectLst/>
                <a:latin typeface="Verdana" panose="020B0604030504040204" pitchFamily="34" charset="0"/>
              </a:rPr>
              <a:t>Blvd</a:t>
            </a:r>
            <a:r>
              <a:rPr lang="es-ES" b="0" i="0" dirty="0">
                <a:solidFill>
                  <a:schemeClr val="bg1"/>
                </a:solidFill>
                <a:effectLst/>
                <a:latin typeface="Verdana" panose="020B0604030504040204" pitchFamily="34" charset="0"/>
              </a:rPr>
              <a:t>, Los </a:t>
            </a:r>
            <a:r>
              <a:rPr lang="es-ES" b="0" i="0" dirty="0" err="1">
                <a:solidFill>
                  <a:schemeClr val="bg1"/>
                </a:solidFill>
                <a:effectLst/>
                <a:latin typeface="Verdana" panose="020B0604030504040204" pitchFamily="34" charset="0"/>
              </a:rPr>
              <a:t>Angeles</a:t>
            </a:r>
            <a:r>
              <a:rPr lang="es-ES" b="0" i="0" dirty="0">
                <a:solidFill>
                  <a:schemeClr val="bg1"/>
                </a:solidFill>
                <a:effectLst/>
                <a:latin typeface="Verdana" panose="020B0604030504040204" pitchFamily="34" charset="0"/>
              </a:rPr>
              <a:t>, CA 90025</a:t>
            </a:r>
          </a:p>
          <a:p>
            <a:endParaRPr lang="en-US" dirty="0"/>
          </a:p>
        </p:txBody>
      </p:sp>
      <p:sp>
        <p:nvSpPr>
          <p:cNvPr id="15" name="TextBox 14">
            <a:extLst>
              <a:ext uri="{FF2B5EF4-FFF2-40B4-BE49-F238E27FC236}">
                <a16:creationId xmlns:a16="http://schemas.microsoft.com/office/drawing/2014/main" id="{B3E25F19-2581-AB9F-AE48-6FAD533ABE82}"/>
              </a:ext>
            </a:extLst>
          </p:cNvPr>
          <p:cNvSpPr txBox="1"/>
          <p:nvPr/>
        </p:nvSpPr>
        <p:spPr>
          <a:xfrm>
            <a:off x="1946787" y="4167664"/>
            <a:ext cx="6093372"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dirty="0">
                <a:solidFill>
                  <a:prstClr val="white"/>
                </a:solidFill>
                <a:latin typeface="White Star" panose="02000500000000000000" pitchFamily="2" charset="0"/>
              </a:rPr>
              <a:t>Join Our Mailing List</a:t>
            </a:r>
            <a:endParaRPr kumimoji="0" lang="en-US" sz="4400" b="0" i="0" u="none" strike="noStrike" kern="1200" cap="none" spc="0" normalizeH="0" baseline="0" noProof="0" dirty="0">
              <a:ln>
                <a:noFill/>
              </a:ln>
              <a:solidFill>
                <a:prstClr val="white"/>
              </a:solidFill>
              <a:effectLst/>
              <a:uLnTx/>
              <a:uFillTx/>
              <a:latin typeface="White Star" panose="02000500000000000000" pitchFamily="2" charset="0"/>
              <a:ea typeface="+mn-ea"/>
              <a:cs typeface="+mn-cs"/>
            </a:endParaRPr>
          </a:p>
        </p:txBody>
      </p:sp>
      <p:sp>
        <p:nvSpPr>
          <p:cNvPr id="16" name="TextBox 15">
            <a:extLst>
              <a:ext uri="{FF2B5EF4-FFF2-40B4-BE49-F238E27FC236}">
                <a16:creationId xmlns:a16="http://schemas.microsoft.com/office/drawing/2014/main" id="{381F8606-80D8-F554-827D-6A2035A3CAB5}"/>
              </a:ext>
            </a:extLst>
          </p:cNvPr>
          <p:cNvSpPr txBox="1"/>
          <p:nvPr/>
        </p:nvSpPr>
        <p:spPr>
          <a:xfrm>
            <a:off x="1946787" y="5191432"/>
            <a:ext cx="7270955" cy="646331"/>
          </a:xfrm>
          <a:prstGeom prst="rect">
            <a:avLst/>
          </a:prstGeom>
          <a:noFill/>
        </p:spPr>
        <p:txBody>
          <a:bodyPr wrap="square" rtlCol="0">
            <a:spAutoFit/>
          </a:bodyPr>
          <a:lstStyle/>
          <a:p>
            <a:r>
              <a:rPr lang="en-US" b="0" i="0" dirty="0">
                <a:solidFill>
                  <a:schemeClr val="bg1"/>
                </a:solidFill>
                <a:effectLst/>
                <a:latin typeface="Verdana" panose="020B0604030504040204" pitchFamily="34" charset="0"/>
              </a:rPr>
              <a:t>Receive updates about events, discounts, and new suggested flavors available on our menu via email.</a:t>
            </a:r>
            <a:endParaRPr lang="en-US" dirty="0">
              <a:solidFill>
                <a:schemeClr val="bg1"/>
              </a:solidFill>
            </a:endParaRPr>
          </a:p>
        </p:txBody>
      </p:sp>
    </p:spTree>
    <p:extLst>
      <p:ext uri="{BB962C8B-B14F-4D97-AF65-F5344CB8AC3E}">
        <p14:creationId xmlns:p14="http://schemas.microsoft.com/office/powerpoint/2010/main" val="19865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1F9B4-AE27-6D75-D164-DAF09D30B3E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B5BE11-A05A-776C-8BE0-253FFA04DA9B}"/>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4</a:t>
            </a:fld>
            <a:endParaRPr lang="en-US" dirty="0">
              <a:solidFill>
                <a:schemeClr val="bg1"/>
              </a:solidFill>
            </a:endParaRPr>
          </a:p>
        </p:txBody>
      </p:sp>
      <p:sp>
        <p:nvSpPr>
          <p:cNvPr id="9" name="TextBox 8">
            <a:extLst>
              <a:ext uri="{FF2B5EF4-FFF2-40B4-BE49-F238E27FC236}">
                <a16:creationId xmlns:a16="http://schemas.microsoft.com/office/drawing/2014/main" id="{C6682794-9224-C15C-DEB0-82C1370DA6EE}"/>
              </a:ext>
            </a:extLst>
          </p:cNvPr>
          <p:cNvSpPr txBox="1"/>
          <p:nvPr/>
        </p:nvSpPr>
        <p:spPr>
          <a:xfrm>
            <a:off x="625075" y="1108727"/>
            <a:ext cx="10941850"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dirty="0">
                <a:solidFill>
                  <a:prstClr val="white"/>
                </a:solidFill>
                <a:latin typeface="White Star" panose="02000500000000000000" pitchFamily="2" charset="0"/>
              </a:rPr>
              <a:t>Why we choose Guido’s Los Angeles</a:t>
            </a:r>
            <a:endParaRPr kumimoji="0" lang="en-US" sz="4400" b="0" i="0" u="none" strike="noStrike" kern="1200" cap="none" spc="0" normalizeH="0" baseline="0" noProof="0" dirty="0">
              <a:ln>
                <a:noFill/>
              </a:ln>
              <a:solidFill>
                <a:prstClr val="white"/>
              </a:solidFill>
              <a:effectLst/>
              <a:uLnTx/>
              <a:uFillTx/>
              <a:latin typeface="White Star" panose="02000500000000000000" pitchFamily="2" charset="0"/>
              <a:ea typeface="+mn-ea"/>
              <a:cs typeface="+mn-cs"/>
            </a:endParaRPr>
          </a:p>
        </p:txBody>
      </p:sp>
      <p:sp>
        <p:nvSpPr>
          <p:cNvPr id="4" name="TextBox 3">
            <a:extLst>
              <a:ext uri="{FF2B5EF4-FFF2-40B4-BE49-F238E27FC236}">
                <a16:creationId xmlns:a16="http://schemas.microsoft.com/office/drawing/2014/main" id="{5F6884A3-4C72-5203-3259-CC6F2CBBB354}"/>
              </a:ext>
            </a:extLst>
          </p:cNvPr>
          <p:cNvSpPr txBox="1"/>
          <p:nvPr/>
        </p:nvSpPr>
        <p:spPr>
          <a:xfrm>
            <a:off x="1047135" y="2566219"/>
            <a:ext cx="8878530" cy="3662541"/>
          </a:xfrm>
          <a:prstGeom prst="rect">
            <a:avLst/>
          </a:prstGeom>
          <a:noFill/>
        </p:spPr>
        <p:txBody>
          <a:bodyPr wrap="square" rtlCol="0">
            <a:spAutoFit/>
          </a:bodyPr>
          <a:lstStyle/>
          <a:p>
            <a:pPr rtl="0"/>
            <a:r>
              <a:rPr lang="en-US" sz="2800" b="0" i="0" u="none" strike="noStrike" dirty="0">
                <a:solidFill>
                  <a:schemeClr val="bg1"/>
                </a:solidFill>
                <a:effectLst/>
                <a:latin typeface="Times New Roman" panose="02020603050405020304" pitchFamily="18" charset="0"/>
              </a:rPr>
              <a:t>We chose to redesign the Guido's LA website because despite the restaurant's excellent reputation and strong reviews, the current site is outdated and lacks visual appeal. The site lacks intuitive navigation, clear calls to action, and has limited low-quality food images that aren’t enticing.  It's not fully responsive, making it difficult to use on mobile devices. There is significant potential for improvement.</a:t>
            </a:r>
            <a:endParaRPr lang="en-US" sz="2800" b="0" dirty="0">
              <a:solidFill>
                <a:schemeClr val="bg1"/>
              </a:solidFill>
              <a:effectLst/>
            </a:endParaRPr>
          </a:p>
          <a:p>
            <a:br>
              <a:rPr lang="en-US" dirty="0"/>
            </a:br>
            <a:endParaRPr lang="en-US" dirty="0"/>
          </a:p>
        </p:txBody>
      </p:sp>
    </p:spTree>
    <p:extLst>
      <p:ext uri="{BB962C8B-B14F-4D97-AF65-F5344CB8AC3E}">
        <p14:creationId xmlns:p14="http://schemas.microsoft.com/office/powerpoint/2010/main" val="427510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29D9-9BD0-8E0D-AFA1-349923BA17C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B3D9E6-7432-FC3B-7A0D-EB3FCB678673}"/>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5</a:t>
            </a:fld>
            <a:endParaRPr lang="en-US" dirty="0">
              <a:solidFill>
                <a:schemeClr val="bg1"/>
              </a:solidFill>
            </a:endParaRPr>
          </a:p>
        </p:txBody>
      </p:sp>
      <p:sp>
        <p:nvSpPr>
          <p:cNvPr id="9" name="TextBox 8">
            <a:extLst>
              <a:ext uri="{FF2B5EF4-FFF2-40B4-BE49-F238E27FC236}">
                <a16:creationId xmlns:a16="http://schemas.microsoft.com/office/drawing/2014/main" id="{BD7685D6-F2F7-4F70-A64D-8FFE643748A4}"/>
              </a:ext>
            </a:extLst>
          </p:cNvPr>
          <p:cNvSpPr txBox="1"/>
          <p:nvPr/>
        </p:nvSpPr>
        <p:spPr>
          <a:xfrm>
            <a:off x="804672" y="791636"/>
            <a:ext cx="10941850"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b="0" i="0" u="none" strike="noStrike" dirty="0">
                <a:solidFill>
                  <a:schemeClr val="bg1"/>
                </a:solidFill>
                <a:effectLst/>
                <a:latin typeface="White Star" panose="02000500000000000000" pitchFamily="2" charset="0"/>
              </a:rPr>
              <a:t>Analysis for Content Strategy</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4" name="TextBox 3">
            <a:extLst>
              <a:ext uri="{FF2B5EF4-FFF2-40B4-BE49-F238E27FC236}">
                <a16:creationId xmlns:a16="http://schemas.microsoft.com/office/drawing/2014/main" id="{0FE37EB1-4CDD-14B7-52E3-9F499A752C61}"/>
              </a:ext>
            </a:extLst>
          </p:cNvPr>
          <p:cNvSpPr txBox="1"/>
          <p:nvPr/>
        </p:nvSpPr>
        <p:spPr>
          <a:xfrm>
            <a:off x="625075" y="1712634"/>
            <a:ext cx="9120993" cy="1282402"/>
          </a:xfrm>
          <a:prstGeom prst="rect">
            <a:avLst/>
          </a:prstGeom>
          <a:noFill/>
        </p:spPr>
        <p:txBody>
          <a:bodyPr wrap="square" rtlCol="0">
            <a:spAutoFit/>
          </a:bodyPr>
          <a:lstStyle/>
          <a:p>
            <a:pPr rtl="0">
              <a:spcBef>
                <a:spcPts val="1800"/>
              </a:spcBef>
              <a:spcAft>
                <a:spcPts val="400"/>
              </a:spcAft>
            </a:pPr>
            <a:r>
              <a:rPr lang="en-US" sz="2800" b="0" i="0" u="none" strike="noStrike" dirty="0">
                <a:solidFill>
                  <a:schemeClr val="bg1"/>
                </a:solidFill>
                <a:effectLst/>
                <a:latin typeface="Times New Roman" panose="02020603050405020304" pitchFamily="18" charset="0"/>
              </a:rPr>
              <a:t>Site</a:t>
            </a:r>
            <a:endParaRPr lang="en-US" sz="2800" b="1" dirty="0">
              <a:solidFill>
                <a:schemeClr val="bg1"/>
              </a:solidFill>
              <a:effectLst/>
            </a:endParaRPr>
          </a:p>
          <a:p>
            <a:pPr rtl="0"/>
            <a:r>
              <a:rPr lang="en-US" sz="2800" b="0" i="0" u="none" strike="noStrike" dirty="0">
                <a:solidFill>
                  <a:schemeClr val="bg1"/>
                </a:solidFill>
                <a:effectLst/>
                <a:latin typeface="Times New Roman" panose="02020603050405020304" pitchFamily="18" charset="0"/>
              </a:rPr>
              <a:t>Guido’s LA: </a:t>
            </a:r>
            <a:r>
              <a:rPr lang="en-US" sz="2800" b="0" i="0" u="sng" strike="noStrike" dirty="0">
                <a:solidFill>
                  <a:schemeClr val="bg1"/>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https://www.guidosla.com/index.html</a:t>
            </a:r>
            <a:br>
              <a:rPr lang="en-US" dirty="0"/>
            </a:br>
            <a:endParaRPr lang="en-US" dirty="0"/>
          </a:p>
        </p:txBody>
      </p:sp>
    </p:spTree>
    <p:extLst>
      <p:ext uri="{BB962C8B-B14F-4D97-AF65-F5344CB8AC3E}">
        <p14:creationId xmlns:p14="http://schemas.microsoft.com/office/powerpoint/2010/main" val="248557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607A7-FC3D-6E96-E1E0-100F51ADDA9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18A65D-223F-BBEA-B7F6-3BDE7DB46779}"/>
              </a:ext>
            </a:extLst>
          </p:cNvPr>
          <p:cNvSpPr>
            <a:spLocks noGrp="1"/>
          </p:cNvSpPr>
          <p:nvPr>
            <p:ph type="sldNum" sz="quarter" idx="12"/>
          </p:nvPr>
        </p:nvSpPr>
        <p:spPr>
          <a:xfrm>
            <a:off x="10469880" y="320040"/>
            <a:ext cx="914400" cy="160020"/>
          </a:xfrm>
        </p:spPr>
        <p:txBody>
          <a:bodyPr/>
          <a:lstStyle/>
          <a:p>
            <a:r>
              <a:rPr lang="en-US" dirty="0">
                <a:solidFill>
                  <a:schemeClr val="bg1"/>
                </a:solidFill>
              </a:rPr>
              <a:t>Page </a:t>
            </a:r>
            <a:fld id="{4F6357DA-28E9-40D3-918C-4D14E8263D81}" type="slidenum">
              <a:rPr lang="en-US" smtClean="0">
                <a:solidFill>
                  <a:schemeClr val="bg1"/>
                </a:solidFill>
              </a:rPr>
              <a:pPr/>
              <a:t>6</a:t>
            </a:fld>
            <a:endParaRPr lang="en-US" dirty="0">
              <a:solidFill>
                <a:schemeClr val="bg1"/>
              </a:solidFill>
            </a:endParaRPr>
          </a:p>
        </p:txBody>
      </p:sp>
      <p:sp>
        <p:nvSpPr>
          <p:cNvPr id="9" name="TextBox 8">
            <a:extLst>
              <a:ext uri="{FF2B5EF4-FFF2-40B4-BE49-F238E27FC236}">
                <a16:creationId xmlns:a16="http://schemas.microsoft.com/office/drawing/2014/main" id="{B43AF875-AC3D-401C-3E9F-A787B7DC1998}"/>
              </a:ext>
            </a:extLst>
          </p:cNvPr>
          <p:cNvSpPr txBox="1"/>
          <p:nvPr/>
        </p:nvSpPr>
        <p:spPr>
          <a:xfrm>
            <a:off x="533752" y="480060"/>
            <a:ext cx="9406661"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b="0" i="0" u="none" strike="noStrike">
                <a:solidFill>
                  <a:schemeClr val="bg1"/>
                </a:solidFill>
                <a:effectLst/>
                <a:latin typeface="White Star" panose="02000500000000000000" pitchFamily="2" charset="0"/>
              </a:rPr>
              <a:t>Audience</a:t>
            </a:r>
            <a:r>
              <a:rPr lang="en-US" sz="4400" b="0" i="0" u="none" strike="noStrike">
                <a:solidFill>
                  <a:srgbClr val="000000"/>
                </a:solidFill>
                <a:effectLst/>
                <a:latin typeface="White Star" panose="02000500000000000000" pitchFamily="2" charset="0"/>
              </a:rPr>
              <a:t> </a:t>
            </a:r>
            <a:r>
              <a:rPr lang="en-US" sz="4400" b="0" i="0" u="none" strike="noStrike">
                <a:solidFill>
                  <a:schemeClr val="bg1"/>
                </a:solidFill>
                <a:effectLst/>
                <a:latin typeface="White Star" panose="02000500000000000000" pitchFamily="2" charset="0"/>
              </a:rPr>
              <a:t>Profile</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4" name="TextBox 3">
            <a:extLst>
              <a:ext uri="{FF2B5EF4-FFF2-40B4-BE49-F238E27FC236}">
                <a16:creationId xmlns:a16="http://schemas.microsoft.com/office/drawing/2014/main" id="{C6698A99-9475-FDFF-07B4-157D6E5BF4BD}"/>
              </a:ext>
            </a:extLst>
          </p:cNvPr>
          <p:cNvSpPr txBox="1"/>
          <p:nvPr/>
        </p:nvSpPr>
        <p:spPr>
          <a:xfrm>
            <a:off x="625074" y="1409521"/>
            <a:ext cx="10759205" cy="5309146"/>
          </a:xfrm>
          <a:prstGeom prst="rect">
            <a:avLst/>
          </a:prstGeom>
          <a:noFill/>
        </p:spPr>
        <p:txBody>
          <a:bodyPr wrap="square" rtlCol="0">
            <a:spAutoFit/>
          </a:bodyPr>
          <a:lstStyle/>
          <a:p>
            <a:pPr rtl="0"/>
            <a:r>
              <a:rPr lang="en-US" sz="1800" b="0" i="0" u="none" strike="noStrike" dirty="0">
                <a:solidFill>
                  <a:schemeClr val="bg1"/>
                </a:solidFill>
                <a:effectLst/>
                <a:latin typeface="Times New Roman" panose="02020603050405020304" pitchFamily="18" charset="0"/>
              </a:rPr>
              <a:t>Our audience is primarily made up of upper-middle class LA residents between the age of 30-50.They are tech-savvy but they appreciate ease of use, aesthetically pleasing design, and easily accessible well organized information. </a:t>
            </a:r>
            <a:endParaRPr lang="en-US" b="0" dirty="0">
              <a:solidFill>
                <a:schemeClr val="bg1"/>
              </a:solidFill>
              <a:effectLst/>
            </a:endParaRPr>
          </a:p>
          <a:p>
            <a:pPr rtl="0"/>
            <a:br>
              <a:rPr lang="en-US" b="0" dirty="0">
                <a:solidFill>
                  <a:schemeClr val="bg1"/>
                </a:solidFill>
                <a:effectLst/>
              </a:rPr>
            </a:br>
            <a:r>
              <a:rPr lang="en-US" sz="1800" b="1" i="0" u="none" strike="noStrike" dirty="0">
                <a:solidFill>
                  <a:schemeClr val="bg1"/>
                </a:solidFill>
                <a:effectLst/>
                <a:latin typeface="Times New Roman" panose="02020603050405020304" pitchFamily="18" charset="0"/>
              </a:rPr>
              <a:t>Demographics:</a:t>
            </a:r>
            <a:endParaRPr lang="en-US" b="0" dirty="0">
              <a:solidFill>
                <a:schemeClr val="bg1"/>
              </a:solidFill>
              <a:effectLst/>
            </a:endParaRP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Age range: 30-55 years old, with a focus on both younger professionals and established families.</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Income level: Middle to upper-middle class, with disposable income to enjoy dining experiences regularly.</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Location: Primarily locals based in Los Angeles, as well as visiting tourists.</a:t>
            </a:r>
          </a:p>
          <a:p>
            <a:pPr rtl="0"/>
            <a:br>
              <a:rPr lang="en-US" b="0" dirty="0">
                <a:solidFill>
                  <a:schemeClr val="bg1"/>
                </a:solidFill>
                <a:effectLst/>
              </a:rPr>
            </a:br>
            <a:r>
              <a:rPr lang="en-US" sz="1800" b="1" i="0" u="none" strike="noStrike" dirty="0">
                <a:solidFill>
                  <a:schemeClr val="bg1"/>
                </a:solidFill>
                <a:effectLst/>
                <a:latin typeface="Times New Roman" panose="02020603050405020304" pitchFamily="18" charset="0"/>
              </a:rPr>
              <a:t>Behavioral Traits:</a:t>
            </a:r>
            <a:endParaRPr lang="en-US" b="0" dirty="0">
              <a:solidFill>
                <a:schemeClr val="bg1"/>
              </a:solidFill>
              <a:effectLst/>
            </a:endParaRP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Tech-savvy: Moderate proficiency with technology, comfortable browsing websites and making online reservations. Most likely using their phone, not a desktop. </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Dining preferences: Interested in authentic Italian cuisine, looking for a warm cozy intimate atmosphere.</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Values: Supporting small family-owned businesses, delicious food, high quality ingredients, and an easy-to-navigate website.</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Found our site: Through a recommendation by a friend or through google maps. </a:t>
            </a:r>
          </a:p>
          <a:p>
            <a:pPr rtl="0">
              <a:spcBef>
                <a:spcPts val="1800"/>
              </a:spcBef>
              <a:spcAft>
                <a:spcPts val="400"/>
              </a:spcAft>
            </a:pPr>
            <a:br>
              <a:rPr lang="en-US" dirty="0"/>
            </a:br>
            <a:endParaRPr lang="en-US" dirty="0"/>
          </a:p>
        </p:txBody>
      </p:sp>
    </p:spTree>
    <p:extLst>
      <p:ext uri="{BB962C8B-B14F-4D97-AF65-F5344CB8AC3E}">
        <p14:creationId xmlns:p14="http://schemas.microsoft.com/office/powerpoint/2010/main" val="99809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D8045-4CBF-9D94-FFFC-B1BB828910F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4C390D-AEB6-70AB-AE05-39CE9A5C453A}"/>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7</a:t>
            </a:fld>
            <a:endParaRPr lang="en-US" dirty="0">
              <a:solidFill>
                <a:schemeClr val="bg1"/>
              </a:solidFill>
            </a:endParaRPr>
          </a:p>
        </p:txBody>
      </p:sp>
      <p:sp>
        <p:nvSpPr>
          <p:cNvPr id="9" name="TextBox 8">
            <a:extLst>
              <a:ext uri="{FF2B5EF4-FFF2-40B4-BE49-F238E27FC236}">
                <a16:creationId xmlns:a16="http://schemas.microsoft.com/office/drawing/2014/main" id="{7C67FEBE-70F1-F4C5-CE8D-75FECAB10E56}"/>
              </a:ext>
            </a:extLst>
          </p:cNvPr>
          <p:cNvSpPr txBox="1"/>
          <p:nvPr/>
        </p:nvSpPr>
        <p:spPr>
          <a:xfrm>
            <a:off x="533752" y="480060"/>
            <a:ext cx="9037951"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b="0" i="0" u="none" strike="noStrike" dirty="0">
                <a:solidFill>
                  <a:schemeClr val="bg1"/>
                </a:solidFill>
                <a:effectLst/>
                <a:latin typeface="White Star" panose="02000500000000000000" pitchFamily="2" charset="0"/>
              </a:rPr>
              <a:t>Subject Matter</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4" name="TextBox 3">
            <a:extLst>
              <a:ext uri="{FF2B5EF4-FFF2-40B4-BE49-F238E27FC236}">
                <a16:creationId xmlns:a16="http://schemas.microsoft.com/office/drawing/2014/main" id="{A4BB3402-FA81-28CB-6CEB-5A595953EBDD}"/>
              </a:ext>
            </a:extLst>
          </p:cNvPr>
          <p:cNvSpPr txBox="1"/>
          <p:nvPr/>
        </p:nvSpPr>
        <p:spPr>
          <a:xfrm>
            <a:off x="625074" y="1409521"/>
            <a:ext cx="10759205" cy="4801314"/>
          </a:xfrm>
          <a:prstGeom prst="rect">
            <a:avLst/>
          </a:prstGeom>
          <a:noFill/>
        </p:spPr>
        <p:txBody>
          <a:bodyPr wrap="square" rtlCol="0">
            <a:spAutoFit/>
          </a:bodyPr>
          <a:lstStyle/>
          <a:p>
            <a:pPr rtl="0"/>
            <a:r>
              <a:rPr lang="en-US" sz="1800" b="0" i="0" u="none" strike="noStrike" dirty="0">
                <a:solidFill>
                  <a:schemeClr val="bg1"/>
                </a:solidFill>
                <a:effectLst/>
                <a:latin typeface="Times New Roman" panose="02020603050405020304" pitchFamily="18" charset="0"/>
              </a:rPr>
              <a:t>All things Guido’s LA. Our website will be built to reflect the cozy vintage vibe of the restaurant, showcase the incredible Italian food and reviews, and make features like creating a reservation, ordering takeout, or contacting the restaurant smooth and simple.</a:t>
            </a:r>
            <a:endParaRPr lang="en-US" b="0" dirty="0">
              <a:solidFill>
                <a:schemeClr val="bg1"/>
              </a:solidFill>
              <a:effectLst/>
            </a:endParaRPr>
          </a:p>
          <a:p>
            <a:pPr rtl="0"/>
            <a:r>
              <a:rPr lang="en-US" sz="1800" b="0" i="0" u="none" strike="noStrike" dirty="0">
                <a:solidFill>
                  <a:schemeClr val="bg1"/>
                </a:solidFill>
                <a:effectLst/>
                <a:latin typeface="Times New Roman" panose="02020603050405020304" pitchFamily="18" charset="0"/>
              </a:rPr>
              <a:t> </a:t>
            </a:r>
            <a:endParaRPr lang="en-US" b="0" dirty="0">
              <a:solidFill>
                <a:schemeClr val="bg1"/>
              </a:solidFill>
              <a:effectLst/>
            </a:endParaRPr>
          </a:p>
          <a:p>
            <a:pPr rtl="0"/>
            <a:r>
              <a:rPr lang="en-US" sz="1800" b="1" i="0" u="none" strike="noStrike" dirty="0">
                <a:solidFill>
                  <a:schemeClr val="bg1"/>
                </a:solidFill>
                <a:effectLst/>
                <a:latin typeface="Times New Roman" panose="02020603050405020304" pitchFamily="18" charset="0"/>
              </a:rPr>
              <a:t>Key Features:</a:t>
            </a:r>
            <a:endParaRPr lang="en-US" b="0" dirty="0">
              <a:solidFill>
                <a:schemeClr val="bg1"/>
              </a:solidFill>
              <a:effectLst/>
            </a:endParaRP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Integrated Menu Content: Replace outdated PDFs with integrated menus featuring high quality pictures of the food directly on the site. </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Optimized Reservation System: Create an easy to use mobile friendly reservation system. Integrate with open-table for ease of consumer use.</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Crafted Brand Story: Emphasize the age of the restaurant and that it’s family owned and operated. Tell their growth story and explain how they stand out from the competition. </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Responsive Design: Designed both to reflect the atmosphere of the restaurant and to ensure seamless accessibility across both mobile and desktop devices.</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Showcase reviews: Feature the great reviews they’ve received to build user trust and engagement.</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Accessible Contact Information: Make information such as how to find and contact the restaurant prominent and easy to find.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80106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7F787-3EB2-AAD4-114C-85D207C1BA5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E6E3F4-9F03-A692-DF42-FB9AAB38D23A}"/>
              </a:ext>
            </a:extLst>
          </p:cNvPr>
          <p:cNvSpPr>
            <a:spLocks noGrp="1"/>
          </p:cNvSpPr>
          <p:nvPr>
            <p:ph type="sldNum" sz="quarter" idx="12"/>
          </p:nvPr>
        </p:nvSpPr>
        <p:spPr/>
        <p:txBody>
          <a:bodyPr/>
          <a:lstStyle/>
          <a:p>
            <a:r>
              <a:rPr lang="en-US" dirty="0">
                <a:solidFill>
                  <a:schemeClr val="bg1"/>
                </a:solidFill>
              </a:rPr>
              <a:t>Page </a:t>
            </a:r>
            <a:fld id="{4F6357DA-28E9-40D3-918C-4D14E8263D81}" type="slidenum">
              <a:rPr lang="en-US" smtClean="0">
                <a:solidFill>
                  <a:schemeClr val="bg1"/>
                </a:solidFill>
              </a:rPr>
              <a:pPr/>
              <a:t>8</a:t>
            </a:fld>
            <a:endParaRPr lang="en-US" dirty="0">
              <a:solidFill>
                <a:schemeClr val="bg1"/>
              </a:solidFill>
            </a:endParaRPr>
          </a:p>
        </p:txBody>
      </p:sp>
      <p:sp>
        <p:nvSpPr>
          <p:cNvPr id="9" name="TextBox 8">
            <a:extLst>
              <a:ext uri="{FF2B5EF4-FFF2-40B4-BE49-F238E27FC236}">
                <a16:creationId xmlns:a16="http://schemas.microsoft.com/office/drawing/2014/main" id="{E96CA6C8-8F63-2E2D-474C-157C4DACB5FD}"/>
              </a:ext>
            </a:extLst>
          </p:cNvPr>
          <p:cNvSpPr txBox="1"/>
          <p:nvPr/>
        </p:nvSpPr>
        <p:spPr>
          <a:xfrm>
            <a:off x="533752" y="480060"/>
            <a:ext cx="9303422"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kern="1200" cap="none" spc="0" normalizeH="0" baseline="0" noProof="0" dirty="0">
                <a:ln>
                  <a:noFill/>
                </a:ln>
                <a:solidFill>
                  <a:schemeClr val="bg1"/>
                </a:solidFill>
                <a:uLnTx/>
                <a:uFillTx/>
                <a:latin typeface="White Star" panose="02000500000000000000" pitchFamily="2" charset="0"/>
              </a:rPr>
              <a:t>Desired Outcome</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4" name="TextBox 3">
            <a:extLst>
              <a:ext uri="{FF2B5EF4-FFF2-40B4-BE49-F238E27FC236}">
                <a16:creationId xmlns:a16="http://schemas.microsoft.com/office/drawing/2014/main" id="{4DFB075C-5778-F832-3E18-3E725B384357}"/>
              </a:ext>
            </a:extLst>
          </p:cNvPr>
          <p:cNvSpPr txBox="1"/>
          <p:nvPr/>
        </p:nvSpPr>
        <p:spPr>
          <a:xfrm>
            <a:off x="625074" y="1409521"/>
            <a:ext cx="10759205" cy="3908762"/>
          </a:xfrm>
          <a:prstGeom prst="rect">
            <a:avLst/>
          </a:prstGeom>
          <a:noFill/>
        </p:spPr>
        <p:txBody>
          <a:bodyPr wrap="square" rtlCol="0">
            <a:spAutoFit/>
          </a:bodyPr>
          <a:lstStyle/>
          <a:p>
            <a:pPr rtl="0">
              <a:spcBef>
                <a:spcPts val="1200"/>
              </a:spcBef>
              <a:spcAft>
                <a:spcPts val="1200"/>
              </a:spcAft>
            </a:pPr>
            <a:r>
              <a:rPr lang="en-US" sz="1800" b="0" i="0" u="none" strike="noStrike" dirty="0">
                <a:solidFill>
                  <a:schemeClr val="bg1"/>
                </a:solidFill>
                <a:effectLst/>
                <a:latin typeface="Times New Roman" panose="02020603050405020304" pitchFamily="18" charset="0"/>
              </a:rPr>
              <a:t>A beautiful modern website that showcases the menus, reviews, and atmosphere of the restaurant in a way that reflects its cozy vintage vibe. Improve the website functionality by making it full screen, putting the menus on the website rather than just adding a pdf &amp; an image, updating the clunky reservation system and image gallery, making the hours more prominent and clearer, and expanding on the backstory of the restaurant.</a:t>
            </a:r>
            <a:endParaRPr lang="en-US" b="0" dirty="0">
              <a:solidFill>
                <a:schemeClr val="bg1"/>
              </a:solidFill>
              <a:effectLst/>
            </a:endParaRPr>
          </a:p>
          <a:p>
            <a:pPr rtl="0">
              <a:spcBef>
                <a:spcPts val="1200"/>
              </a:spcBef>
              <a:spcAft>
                <a:spcPts val="1200"/>
              </a:spcAft>
            </a:pPr>
            <a:r>
              <a:rPr lang="en-US" sz="1800" b="0" i="0" u="none" strike="noStrike" dirty="0">
                <a:solidFill>
                  <a:schemeClr val="bg1"/>
                </a:solidFill>
                <a:effectLst/>
                <a:latin typeface="Times New Roman" panose="02020603050405020304" pitchFamily="18" charset="0"/>
              </a:rPr>
              <a:t> Simplifying the layout for a cleaner, less cluttered design.</a:t>
            </a:r>
            <a:endParaRPr lang="en-US" b="0" dirty="0">
              <a:solidFill>
                <a:schemeClr val="bg1"/>
              </a:solidFill>
              <a:effectLst/>
            </a:endParaRP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Reorganizing pages and images to enhance user navigation.</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Integrating all menu content directly on the site, replacing PDF files.</a:t>
            </a:r>
          </a:p>
          <a:p>
            <a:pPr rtl="0" fontAlgn="base">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Optimizing the reservation page to streamline the booking process.</a:t>
            </a:r>
          </a:p>
          <a:p>
            <a:pPr rtl="0" fontAlgn="base">
              <a:spcAft>
                <a:spcPts val="1200"/>
              </a:spcAft>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Changing the online order to be more user friendly.</a:t>
            </a:r>
          </a:p>
          <a:p>
            <a:pPr rtl="0">
              <a:spcBef>
                <a:spcPts val="1200"/>
              </a:spcBef>
              <a:spcAft>
                <a:spcPts val="1200"/>
              </a:spcAft>
            </a:pPr>
            <a:r>
              <a:rPr lang="en-US" sz="1800" b="0" i="0" u="none" strike="noStrike" dirty="0">
                <a:solidFill>
                  <a:schemeClr val="bg1"/>
                </a:solidFill>
                <a:effectLst/>
                <a:latin typeface="Times New Roman" panose="02020603050405020304" pitchFamily="18" charset="0"/>
              </a:rPr>
              <a:t>Our goal is to reflect the restaurant’s authentic charm and high standards through an elegant, user-friendly website.</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406346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CC10C-70EF-29F3-B8AF-6353D122FEE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56E60A-299C-1885-E634-E07E2C1CBBE9}"/>
              </a:ext>
            </a:extLst>
          </p:cNvPr>
          <p:cNvSpPr>
            <a:spLocks noGrp="1"/>
          </p:cNvSpPr>
          <p:nvPr>
            <p:ph type="sldNum" sz="quarter" idx="12"/>
          </p:nvPr>
        </p:nvSpPr>
        <p:spPr>
          <a:xfrm>
            <a:off x="10469880" y="320040"/>
            <a:ext cx="914400" cy="320040"/>
          </a:xfrm>
        </p:spPr>
        <p:txBody>
          <a:bodyPr/>
          <a:lstStyle/>
          <a:p>
            <a:r>
              <a:rPr lang="en-US" dirty="0">
                <a:solidFill>
                  <a:schemeClr val="bg1"/>
                </a:solidFill>
              </a:rPr>
              <a:t>Page </a:t>
            </a:r>
            <a:fld id="{4F6357DA-28E9-40D3-918C-4D14E8263D81}" type="slidenum">
              <a:rPr lang="en-US" smtClean="0">
                <a:solidFill>
                  <a:schemeClr val="bg1"/>
                </a:solidFill>
              </a:rPr>
              <a:pPr/>
              <a:t>9</a:t>
            </a:fld>
            <a:r>
              <a:rPr lang="en-US" dirty="0">
                <a:solidFill>
                  <a:schemeClr val="bg1"/>
                </a:solidFill>
              </a:rPr>
              <a:t> </a:t>
            </a:r>
          </a:p>
        </p:txBody>
      </p:sp>
      <p:sp>
        <p:nvSpPr>
          <p:cNvPr id="9" name="TextBox 8">
            <a:extLst>
              <a:ext uri="{FF2B5EF4-FFF2-40B4-BE49-F238E27FC236}">
                <a16:creationId xmlns:a16="http://schemas.microsoft.com/office/drawing/2014/main" id="{994120DF-1AA0-5786-A19F-BBB900D543C3}"/>
              </a:ext>
            </a:extLst>
          </p:cNvPr>
          <p:cNvSpPr txBox="1"/>
          <p:nvPr/>
        </p:nvSpPr>
        <p:spPr>
          <a:xfrm>
            <a:off x="533752" y="480060"/>
            <a:ext cx="9936128" cy="7694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b="0" i="0" u="none" strike="noStrike" dirty="0">
                <a:solidFill>
                  <a:schemeClr val="bg1"/>
                </a:solidFill>
                <a:effectLst/>
                <a:latin typeface="White Star" panose="02000500000000000000" pitchFamily="2" charset="0"/>
              </a:rPr>
              <a:t>Voice &amp; Tone</a:t>
            </a:r>
            <a:endParaRPr kumimoji="0" lang="en-US" sz="4400" b="0" i="0" u="none" strike="noStrike" kern="1200" cap="none" spc="0" normalizeH="0" baseline="0" noProof="0" dirty="0">
              <a:ln>
                <a:noFill/>
              </a:ln>
              <a:solidFill>
                <a:schemeClr val="bg1"/>
              </a:solidFill>
              <a:effectLst/>
              <a:uLnTx/>
              <a:uFillTx/>
              <a:latin typeface="White Star" panose="02000500000000000000" pitchFamily="2" charset="0"/>
            </a:endParaRPr>
          </a:p>
        </p:txBody>
      </p:sp>
      <p:sp>
        <p:nvSpPr>
          <p:cNvPr id="4" name="TextBox 3">
            <a:extLst>
              <a:ext uri="{FF2B5EF4-FFF2-40B4-BE49-F238E27FC236}">
                <a16:creationId xmlns:a16="http://schemas.microsoft.com/office/drawing/2014/main" id="{1701F0F7-EAE6-16EE-4798-95B98E23503C}"/>
              </a:ext>
            </a:extLst>
          </p:cNvPr>
          <p:cNvSpPr txBox="1"/>
          <p:nvPr/>
        </p:nvSpPr>
        <p:spPr>
          <a:xfrm>
            <a:off x="625074" y="1409521"/>
            <a:ext cx="10759205" cy="4801314"/>
          </a:xfrm>
          <a:prstGeom prst="rect">
            <a:avLst/>
          </a:prstGeom>
          <a:noFill/>
        </p:spPr>
        <p:txBody>
          <a:bodyPr wrap="square" rtlCol="0">
            <a:spAutoFit/>
          </a:bodyPr>
          <a:lstStyle/>
          <a:p>
            <a:pPr rtl="0"/>
            <a:r>
              <a:rPr lang="en-US" sz="1800" b="0" i="0" u="none" strike="noStrike" dirty="0">
                <a:solidFill>
                  <a:schemeClr val="bg1"/>
                </a:solidFill>
                <a:effectLst/>
                <a:latin typeface="Times New Roman" panose="02020603050405020304" pitchFamily="18" charset="0"/>
              </a:rPr>
              <a:t>Our voice in tone will reflect the classy old-school luxury vibe of the restaurant's atmosphere by inviting the user to slow down and relax. Family friendly but coated with a sense of luxury, the flowery &amp; descriptive writing will invite the reader “home” and should read as if we’re inviting them over for dinner. The way we talk about our food and wine menu is passionate, and our descriptions make the readers mouth water - it’s as if they can almost taste it. Think of our voice as the classy 50+ gentleman at the bar: smooth-talking, charming, fatherly. He’s not condescending, cheap, or trying-to-hard - he just enjoys quality things and loves to share his expertise. </a:t>
            </a:r>
            <a:endParaRPr lang="en-US" b="0" dirty="0">
              <a:solidFill>
                <a:schemeClr val="bg1"/>
              </a:solidFill>
              <a:effectLst/>
            </a:endParaRPr>
          </a:p>
          <a:p>
            <a:pPr rtl="0"/>
            <a:br>
              <a:rPr lang="en-US" b="0" dirty="0">
                <a:solidFill>
                  <a:schemeClr val="bg1"/>
                </a:solidFill>
                <a:effectLst/>
              </a:rPr>
            </a:br>
            <a:r>
              <a:rPr lang="en-US" sz="1800" b="1" i="0" u="none" strike="noStrike" dirty="0">
                <a:solidFill>
                  <a:schemeClr val="bg1"/>
                </a:solidFill>
                <a:effectLst/>
                <a:latin typeface="Times New Roman" panose="02020603050405020304" pitchFamily="18" charset="0"/>
              </a:rPr>
              <a:t>Example of voice &amp; tone in use:</a:t>
            </a:r>
            <a:endParaRPr lang="en-US" b="0" dirty="0">
              <a:solidFill>
                <a:schemeClr val="bg1"/>
              </a:solidFill>
              <a:effectLst/>
            </a:endParaRPr>
          </a:p>
          <a:p>
            <a:pPr rtl="0"/>
            <a:r>
              <a:rPr lang="en-US" sz="1800" b="0" i="0" u="none" strike="noStrike" dirty="0">
                <a:solidFill>
                  <a:schemeClr val="bg1"/>
                </a:solidFill>
                <a:effectLst/>
                <a:latin typeface="Times New Roman" panose="02020603050405020304" pitchFamily="18" charset="0"/>
              </a:rPr>
              <a:t>"Where the soul of Italy comes alive. Step into a world where the art of fine dining unfolds in a warm embrace of rustic charm and luxurious tradition. Here, every dish tells a story, inviting you to savor the rich flavors that have been lovingly passed down through generations. Allow each bite to transport you to our family’s table, where laughter mingles with the clinking of glasses and the aroma of fresh ingredients fills the air. Join us in celebrating the beauty of Italian cuisine, where every meal is not just about food, but about connection, heritage, and the joy of sharing."</a:t>
            </a:r>
            <a:endParaRPr lang="en-US" b="0" dirty="0">
              <a:solidFill>
                <a:schemeClr val="bg1"/>
              </a:solidFill>
              <a:effectLst/>
            </a:endParaRPr>
          </a:p>
          <a:p>
            <a:br>
              <a:rPr lang="en-US" dirty="0"/>
            </a:br>
            <a:r>
              <a:rPr lang="en-US" sz="1800" b="0" i="0" u="none" strike="noStrike" dirty="0">
                <a:solidFill>
                  <a:schemeClr val="bg1"/>
                </a:solidFill>
                <a:effectLst/>
                <a:latin typeface="Times New Roman" panose="02020603050405020304" pitchFamily="18" charset="0"/>
              </a:rPr>
              <a:t>.</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006205142"/>
      </p:ext>
    </p:extLst>
  </p:cSld>
  <p:clrMapOvr>
    <a:masterClrMapping/>
  </p:clrMapOvr>
</p:sld>
</file>

<file path=ppt/theme/theme1.xml><?xml version="1.0" encoding="utf-8"?>
<a:theme xmlns:a="http://schemas.openxmlformats.org/drawingml/2006/main" name="Atlas">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CB42C39ABEF747B1E7368057BEDD8B" ma:contentTypeVersion="18" ma:contentTypeDescription="Create a new document." ma:contentTypeScope="" ma:versionID="11fe0bf5d0dabe9077b5afad9806c9ed">
  <xsd:schema xmlns:xsd="http://www.w3.org/2001/XMLSchema" xmlns:xs="http://www.w3.org/2001/XMLSchema" xmlns:p="http://schemas.microsoft.com/office/2006/metadata/properties" xmlns:ns3="97a5dfb6-2e8f-438c-af87-8bbcd070e36d" xmlns:ns4="c1fb6e62-15e7-4909-a031-9ffd6e075f00" targetNamespace="http://schemas.microsoft.com/office/2006/metadata/properties" ma:root="true" ma:fieldsID="9fbb3356b39cebf5ddb88df5145a0ffe" ns3:_="" ns4:_="">
    <xsd:import namespace="97a5dfb6-2e8f-438c-af87-8bbcd070e36d"/>
    <xsd:import namespace="c1fb6e62-15e7-4909-a031-9ffd6e075f0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EventHashCode" minOccurs="0"/>
                <xsd:element ref="ns3:MediaServiceGenerationTime"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a5dfb6-2e8f-438c-af87-8bbcd070e3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fb6e62-15e7-4909-a031-9ffd6e075f0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7a5dfb6-2e8f-438c-af87-8bbcd070e36d" xsi:nil="true"/>
    <_activity xmlns="97a5dfb6-2e8f-438c-af87-8bbcd070e36d" xsi:nil="true"/>
  </documentManagement>
</p:properties>
</file>

<file path=customXml/itemProps1.xml><?xml version="1.0" encoding="utf-8"?>
<ds:datastoreItem xmlns:ds="http://schemas.openxmlformats.org/officeDocument/2006/customXml" ds:itemID="{4416BC72-0158-4AB8-9F35-F365C88D29DB}">
  <ds:schemaRefs>
    <ds:schemaRef ds:uri="http://schemas.microsoft.com/sharepoint/v3/contenttype/forms"/>
  </ds:schemaRefs>
</ds:datastoreItem>
</file>

<file path=customXml/itemProps2.xml><?xml version="1.0" encoding="utf-8"?>
<ds:datastoreItem xmlns:ds="http://schemas.openxmlformats.org/officeDocument/2006/customXml" ds:itemID="{A9D24E5A-4321-439E-BA35-CF50DF4445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a5dfb6-2e8f-438c-af87-8bbcd070e36d"/>
    <ds:schemaRef ds:uri="c1fb6e62-15e7-4909-a031-9ffd6e075f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CF18AE-D61A-46A3-9130-AB96E8088727}">
  <ds:schemaRefs>
    <ds:schemaRef ds:uri="http://purl.org/dc/dcmitype/"/>
    <ds:schemaRef ds:uri="97a5dfb6-2e8f-438c-af87-8bbcd070e36d"/>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c1fb6e62-15e7-4909-a031-9ffd6e075f00"/>
    <ds:schemaRef ds:uri="http://www.w3.org/XML/1998/namespace"/>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TM16401371[[fn=Atlas]]</Template>
  <TotalTime>576</TotalTime>
  <Words>2480</Words>
  <Application>Microsoft Office PowerPoint</Application>
  <PresentationFormat>Widescreen</PresentationFormat>
  <Paragraphs>270</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Calibri Light</vt:lpstr>
      <vt:lpstr>Kunstler Script</vt:lpstr>
      <vt:lpstr>Playfair Display</vt:lpstr>
      <vt:lpstr>Rockwell</vt:lpstr>
      <vt:lpstr>Times New Roman</vt:lpstr>
      <vt:lpstr>Verdana</vt:lpstr>
      <vt:lpstr>White Star</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 Li Kuo - OIS (CACRP)</dc:creator>
  <cp:lastModifiedBy>Shu Li Kuo</cp:lastModifiedBy>
  <cp:revision>2</cp:revision>
  <dcterms:created xsi:type="dcterms:W3CDTF">2025-01-11T22:00:57Z</dcterms:created>
  <dcterms:modified xsi:type="dcterms:W3CDTF">2025-01-14T10:23:36Z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0x010100E7CB42C39ABEF747B1E7368057BEDD8B</vt:lpwstr>
  </property>
</Properties>
</file>