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Poppins"/>
      <p:regular r:id="rId18"/>
      <p:bold r:id="rId19"/>
      <p:italic r:id="rId20"/>
      <p:boldItalic r:id="rId21"/>
    </p:embeddedFont>
    <p:embeddedFont>
      <p:font typeface="Josefin Sans"/>
      <p:regular r:id="rId22"/>
      <p:bold r:id="rId23"/>
      <p:italic r:id="rId24"/>
      <p:boldItalic r:id="rId25"/>
    </p:embeddedFont>
    <p:embeddedFont>
      <p:font typeface="Fira Sans Extra Condense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E6F866-8F60-4A6D-9A8B-14907B441728}">
  <a:tblStyle styleId="{B4E6F866-8F60-4A6D-9A8B-14907B4417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JosefinSans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JosefinSans-italic.fntdata"/><Relationship Id="rId23" Type="http://schemas.openxmlformats.org/officeDocument/2006/relationships/font" Target="fonts/Josefi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-regular.fntdata"/><Relationship Id="rId25" Type="http://schemas.openxmlformats.org/officeDocument/2006/relationships/font" Target="fonts/JosefinSans-boldItalic.fntdata"/><Relationship Id="rId28" Type="http://schemas.openxmlformats.org/officeDocument/2006/relationships/font" Target="fonts/FiraSansExtraCondensed-italic.fntdata"/><Relationship Id="rId27" Type="http://schemas.openxmlformats.org/officeDocument/2006/relationships/font" Target="fonts/FiraSansExtraCondense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1c9c5e0f6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01c9c5e0f6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ba56e7f8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ba56e7f8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4f1af3504b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4f1af3504b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4d3cfa6ec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4d3cfa6ec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fba56e7f8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fba56e7f8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fba56e7f8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fba56e7f8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fba56e7f8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fba56e7f8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fba56e7f8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fba56e7f8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90345" y="977725"/>
            <a:ext cx="4114800" cy="24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90345" y="3789550"/>
            <a:ext cx="4114800" cy="3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57200" y="4137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57200" y="4137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7200" y="4137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6353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6353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2549400" y="11692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549400" y="2739150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37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5488545" y="3848445"/>
            <a:ext cx="2663700" cy="156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3"/>
          <p:cNvSpPr txBox="1"/>
          <p:nvPr>
            <p:ph type="ctrTitle"/>
          </p:nvPr>
        </p:nvSpPr>
        <p:spPr>
          <a:xfrm>
            <a:off x="406825" y="1048075"/>
            <a:ext cx="5351100" cy="20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Better Bangladesh</a:t>
            </a:r>
            <a:r>
              <a:rPr lang="en" sz="4400"/>
              <a:t>: 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The Importance Of</a:t>
            </a:r>
            <a:r>
              <a:rPr lang="en" sz="4400"/>
              <a:t> </a:t>
            </a:r>
            <a:r>
              <a:rPr lang="en" sz="4400"/>
              <a:t>Family Time</a:t>
            </a:r>
            <a:endParaRPr sz="4400"/>
          </a:p>
        </p:txBody>
      </p:sp>
      <p:grpSp>
        <p:nvGrpSpPr>
          <p:cNvPr id="52" name="Google Shape;52;p13"/>
          <p:cNvGrpSpPr/>
          <p:nvPr/>
        </p:nvGrpSpPr>
        <p:grpSpPr>
          <a:xfrm>
            <a:off x="5834518" y="834341"/>
            <a:ext cx="3052538" cy="3474814"/>
            <a:chOff x="405971" y="842858"/>
            <a:chExt cx="3052538" cy="3474814"/>
          </a:xfrm>
        </p:grpSpPr>
        <p:sp>
          <p:nvSpPr>
            <p:cNvPr id="53" name="Google Shape;53;p13"/>
            <p:cNvSpPr/>
            <p:nvPr/>
          </p:nvSpPr>
          <p:spPr>
            <a:xfrm>
              <a:off x="2492025" y="1234202"/>
              <a:ext cx="622892" cy="140153"/>
            </a:xfrm>
            <a:custGeom>
              <a:rect b="b" l="l" r="r" t="t"/>
              <a:pathLst>
                <a:path extrusionOk="0" h="7191" w="32510">
                  <a:moveTo>
                    <a:pt x="2219" y="1"/>
                  </a:moveTo>
                  <a:lnTo>
                    <a:pt x="1" y="7191"/>
                  </a:lnTo>
                  <a:lnTo>
                    <a:pt x="32510" y="7191"/>
                  </a:lnTo>
                  <a:lnTo>
                    <a:pt x="30330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2546991" y="1134318"/>
              <a:ext cx="512971" cy="55176"/>
            </a:xfrm>
            <a:custGeom>
              <a:rect b="b" l="l" r="r" t="t"/>
              <a:pathLst>
                <a:path extrusionOk="0" h="2831" w="26773">
                  <a:moveTo>
                    <a:pt x="880" y="1"/>
                  </a:moveTo>
                  <a:lnTo>
                    <a:pt x="0" y="2831"/>
                  </a:lnTo>
                  <a:lnTo>
                    <a:pt x="26772" y="2831"/>
                  </a:lnTo>
                  <a:lnTo>
                    <a:pt x="2593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2514781" y="1514485"/>
              <a:ext cx="577723" cy="2416643"/>
            </a:xfrm>
            <a:custGeom>
              <a:rect b="b" l="l" r="r" t="t"/>
              <a:pathLst>
                <a:path extrusionOk="0" h="123994" w="29642">
                  <a:moveTo>
                    <a:pt x="12852" y="0"/>
                  </a:moveTo>
                  <a:lnTo>
                    <a:pt x="12852" y="120169"/>
                  </a:lnTo>
                  <a:lnTo>
                    <a:pt x="1" y="120169"/>
                  </a:lnTo>
                  <a:lnTo>
                    <a:pt x="1" y="123994"/>
                  </a:lnTo>
                  <a:lnTo>
                    <a:pt x="29642" y="123994"/>
                  </a:lnTo>
                  <a:lnTo>
                    <a:pt x="29642" y="120169"/>
                  </a:lnTo>
                  <a:lnTo>
                    <a:pt x="16753" y="120169"/>
                  </a:lnTo>
                  <a:lnTo>
                    <a:pt x="1675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765251" y="1514485"/>
              <a:ext cx="76050" cy="127484"/>
            </a:xfrm>
            <a:custGeom>
              <a:rect b="b" l="l" r="r" t="t"/>
              <a:pathLst>
                <a:path extrusionOk="0" h="6541" w="3902">
                  <a:moveTo>
                    <a:pt x="1" y="0"/>
                  </a:moveTo>
                  <a:lnTo>
                    <a:pt x="1" y="6540"/>
                  </a:lnTo>
                  <a:lnTo>
                    <a:pt x="3902" y="6540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440239" y="842858"/>
              <a:ext cx="725301" cy="676874"/>
            </a:xfrm>
            <a:custGeom>
              <a:rect b="b" l="l" r="r" t="t"/>
              <a:pathLst>
                <a:path extrusionOk="0" h="34958" w="37214">
                  <a:moveTo>
                    <a:pt x="26275" y="498"/>
                  </a:moveTo>
                  <a:lnTo>
                    <a:pt x="36602" y="34460"/>
                  </a:lnTo>
                  <a:lnTo>
                    <a:pt x="650" y="34460"/>
                  </a:lnTo>
                  <a:lnTo>
                    <a:pt x="11015" y="498"/>
                  </a:lnTo>
                  <a:close/>
                  <a:moveTo>
                    <a:pt x="10594" y="0"/>
                  </a:moveTo>
                  <a:lnTo>
                    <a:pt x="0" y="34957"/>
                  </a:lnTo>
                  <a:lnTo>
                    <a:pt x="37214" y="34957"/>
                  </a:lnTo>
                  <a:lnTo>
                    <a:pt x="26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482003" y="1788051"/>
              <a:ext cx="586668" cy="1221010"/>
            </a:xfrm>
            <a:custGeom>
              <a:rect b="b" l="l" r="r" t="t"/>
              <a:pathLst>
                <a:path extrusionOk="0" h="62648" w="30101">
                  <a:moveTo>
                    <a:pt x="17518" y="0"/>
                  </a:moveTo>
                  <a:lnTo>
                    <a:pt x="1" y="8032"/>
                  </a:lnTo>
                  <a:lnTo>
                    <a:pt x="10939" y="62647"/>
                  </a:lnTo>
                  <a:lnTo>
                    <a:pt x="30101" y="62647"/>
                  </a:lnTo>
                  <a:lnTo>
                    <a:pt x="1751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823414" y="1788051"/>
              <a:ext cx="1313451" cy="1221010"/>
            </a:xfrm>
            <a:custGeom>
              <a:rect b="b" l="l" r="r" t="t"/>
              <a:pathLst>
                <a:path extrusionOk="0" h="62648" w="67391">
                  <a:moveTo>
                    <a:pt x="1" y="0"/>
                  </a:moveTo>
                  <a:lnTo>
                    <a:pt x="12584" y="62647"/>
                  </a:lnTo>
                  <a:lnTo>
                    <a:pt x="67390" y="62647"/>
                  </a:lnTo>
                  <a:lnTo>
                    <a:pt x="5484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05971" y="2438052"/>
              <a:ext cx="470391" cy="1173317"/>
            </a:xfrm>
            <a:custGeom>
              <a:rect b="b" l="l" r="r" t="t"/>
              <a:pathLst>
                <a:path extrusionOk="0" h="60201" w="24135">
                  <a:moveTo>
                    <a:pt x="1" y="1"/>
                  </a:moveTo>
                  <a:lnTo>
                    <a:pt x="1" y="60200"/>
                  </a:lnTo>
                  <a:lnTo>
                    <a:pt x="24134" y="60200"/>
                  </a:lnTo>
                  <a:lnTo>
                    <a:pt x="2413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022807" y="2438052"/>
              <a:ext cx="388377" cy="1173317"/>
            </a:xfrm>
            <a:custGeom>
              <a:rect b="b" l="l" r="r" t="t"/>
              <a:pathLst>
                <a:path extrusionOk="0" h="60201" w="19927">
                  <a:moveTo>
                    <a:pt x="1" y="1"/>
                  </a:moveTo>
                  <a:lnTo>
                    <a:pt x="11895" y="60200"/>
                  </a:lnTo>
                  <a:lnTo>
                    <a:pt x="19927" y="60200"/>
                  </a:lnTo>
                  <a:lnTo>
                    <a:pt x="19927" y="1"/>
                  </a:lnTo>
                  <a:close/>
                </a:path>
              </a:pathLst>
            </a:custGeom>
            <a:solidFill>
              <a:srgbClr val="BC8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877090" y="2438052"/>
              <a:ext cx="313828" cy="1173317"/>
            </a:xfrm>
            <a:custGeom>
              <a:rect b="b" l="l" r="r" t="t"/>
              <a:pathLst>
                <a:path extrusionOk="0" h="60201" w="16102">
                  <a:moveTo>
                    <a:pt x="0" y="1"/>
                  </a:moveTo>
                  <a:lnTo>
                    <a:pt x="0" y="60200"/>
                  </a:lnTo>
                  <a:lnTo>
                    <a:pt x="16102" y="60200"/>
                  </a:lnTo>
                  <a:lnTo>
                    <a:pt x="1610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411171" y="2438052"/>
              <a:ext cx="313847" cy="1173317"/>
            </a:xfrm>
            <a:custGeom>
              <a:rect b="b" l="l" r="r" t="t"/>
              <a:pathLst>
                <a:path extrusionOk="0" h="60201" w="16103">
                  <a:moveTo>
                    <a:pt x="1" y="1"/>
                  </a:moveTo>
                  <a:lnTo>
                    <a:pt x="1" y="60200"/>
                  </a:lnTo>
                  <a:lnTo>
                    <a:pt x="16102" y="60200"/>
                  </a:lnTo>
                  <a:lnTo>
                    <a:pt x="1610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190904" y="3009059"/>
              <a:ext cx="1220269" cy="602319"/>
            </a:xfrm>
            <a:custGeom>
              <a:rect b="b" l="l" r="r" t="t"/>
              <a:pathLst>
                <a:path extrusionOk="0" h="30904" w="62610">
                  <a:moveTo>
                    <a:pt x="1" y="0"/>
                  </a:moveTo>
                  <a:lnTo>
                    <a:pt x="1" y="30903"/>
                  </a:lnTo>
                  <a:lnTo>
                    <a:pt x="62610" y="30903"/>
                  </a:lnTo>
                  <a:lnTo>
                    <a:pt x="6261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1190904" y="2748903"/>
              <a:ext cx="1220269" cy="263154"/>
            </a:xfrm>
            <a:custGeom>
              <a:rect b="b" l="l" r="r" t="t"/>
              <a:pathLst>
                <a:path extrusionOk="0" h="13502" w="62610">
                  <a:moveTo>
                    <a:pt x="1" y="1"/>
                  </a:moveTo>
                  <a:lnTo>
                    <a:pt x="1" y="13501"/>
                  </a:lnTo>
                  <a:lnTo>
                    <a:pt x="62610" y="13501"/>
                  </a:lnTo>
                  <a:lnTo>
                    <a:pt x="62610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954603" y="2434329"/>
              <a:ext cx="243040" cy="1102491"/>
            </a:xfrm>
            <a:custGeom>
              <a:rect b="b" l="l" r="r" t="t"/>
              <a:pathLst>
                <a:path extrusionOk="0" h="56567" w="12470">
                  <a:moveTo>
                    <a:pt x="12125" y="1"/>
                  </a:moveTo>
                  <a:lnTo>
                    <a:pt x="6082" y="116"/>
                  </a:lnTo>
                  <a:lnTo>
                    <a:pt x="1" y="192"/>
                  </a:lnTo>
                  <a:lnTo>
                    <a:pt x="6082" y="307"/>
                  </a:lnTo>
                  <a:lnTo>
                    <a:pt x="11933" y="381"/>
                  </a:lnTo>
                  <a:lnTo>
                    <a:pt x="11933" y="381"/>
                  </a:lnTo>
                  <a:lnTo>
                    <a:pt x="11895" y="7229"/>
                  </a:lnTo>
                  <a:lnTo>
                    <a:pt x="11857" y="14267"/>
                  </a:lnTo>
                  <a:cubicBezTo>
                    <a:pt x="11857" y="18971"/>
                    <a:pt x="11819" y="23675"/>
                    <a:pt x="11857" y="28341"/>
                  </a:cubicBezTo>
                  <a:cubicBezTo>
                    <a:pt x="11895" y="33084"/>
                    <a:pt x="11895" y="37788"/>
                    <a:pt x="11934" y="42454"/>
                  </a:cubicBezTo>
                  <a:cubicBezTo>
                    <a:pt x="12010" y="47196"/>
                    <a:pt x="12048" y="51862"/>
                    <a:pt x="12125" y="56567"/>
                  </a:cubicBezTo>
                  <a:cubicBezTo>
                    <a:pt x="12240" y="51824"/>
                    <a:pt x="12278" y="47158"/>
                    <a:pt x="12354" y="42454"/>
                  </a:cubicBezTo>
                  <a:cubicBezTo>
                    <a:pt x="12431" y="37711"/>
                    <a:pt x="12431" y="33045"/>
                    <a:pt x="12431" y="28341"/>
                  </a:cubicBezTo>
                  <a:cubicBezTo>
                    <a:pt x="12469" y="23637"/>
                    <a:pt x="12431" y="18933"/>
                    <a:pt x="12431" y="14267"/>
                  </a:cubicBezTo>
                  <a:lnTo>
                    <a:pt x="12393" y="7229"/>
                  </a:lnTo>
                  <a:lnTo>
                    <a:pt x="12354" y="192"/>
                  </a:lnTo>
                  <a:lnTo>
                    <a:pt x="12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2405207" y="2438052"/>
              <a:ext cx="11207" cy="1103251"/>
            </a:xfrm>
            <a:custGeom>
              <a:rect b="b" l="l" r="r" t="t"/>
              <a:pathLst>
                <a:path extrusionOk="0" h="56606" w="575">
                  <a:moveTo>
                    <a:pt x="307" y="1"/>
                  </a:moveTo>
                  <a:cubicBezTo>
                    <a:pt x="154" y="4743"/>
                    <a:pt x="115" y="9410"/>
                    <a:pt x="77" y="14152"/>
                  </a:cubicBezTo>
                  <a:lnTo>
                    <a:pt x="1" y="28303"/>
                  </a:lnTo>
                  <a:lnTo>
                    <a:pt x="77" y="42454"/>
                  </a:lnTo>
                  <a:lnTo>
                    <a:pt x="154" y="49530"/>
                  </a:lnTo>
                  <a:lnTo>
                    <a:pt x="307" y="56605"/>
                  </a:lnTo>
                  <a:lnTo>
                    <a:pt x="460" y="49530"/>
                  </a:lnTo>
                  <a:lnTo>
                    <a:pt x="536" y="42454"/>
                  </a:lnTo>
                  <a:lnTo>
                    <a:pt x="574" y="28303"/>
                  </a:lnTo>
                  <a:lnTo>
                    <a:pt x="536" y="14152"/>
                  </a:lnTo>
                  <a:cubicBezTo>
                    <a:pt x="498" y="9410"/>
                    <a:pt x="460" y="4743"/>
                    <a:pt x="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481262" y="3611367"/>
              <a:ext cx="134208" cy="314588"/>
            </a:xfrm>
            <a:custGeom>
              <a:rect b="b" l="l" r="r" t="t"/>
              <a:pathLst>
                <a:path extrusionOk="0" h="16141" w="6886">
                  <a:moveTo>
                    <a:pt x="1" y="0"/>
                  </a:moveTo>
                  <a:lnTo>
                    <a:pt x="421" y="4857"/>
                  </a:lnTo>
                  <a:lnTo>
                    <a:pt x="1339" y="16140"/>
                  </a:lnTo>
                  <a:lnTo>
                    <a:pt x="5585" y="16140"/>
                  </a:lnTo>
                  <a:lnTo>
                    <a:pt x="6503" y="4857"/>
                  </a:lnTo>
                  <a:lnTo>
                    <a:pt x="6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481262" y="3611367"/>
              <a:ext cx="134208" cy="94682"/>
            </a:xfrm>
            <a:custGeom>
              <a:rect b="b" l="l" r="r" t="t"/>
              <a:pathLst>
                <a:path extrusionOk="0" h="4858" w="6886">
                  <a:moveTo>
                    <a:pt x="1" y="0"/>
                  </a:moveTo>
                  <a:lnTo>
                    <a:pt x="421" y="4857"/>
                  </a:lnTo>
                  <a:lnTo>
                    <a:pt x="6503" y="4857"/>
                  </a:lnTo>
                  <a:lnTo>
                    <a:pt x="6885" y="0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966531" y="3611367"/>
              <a:ext cx="135689" cy="314588"/>
            </a:xfrm>
            <a:custGeom>
              <a:rect b="b" l="l" r="r" t="t"/>
              <a:pathLst>
                <a:path extrusionOk="0" h="16141" w="6962">
                  <a:moveTo>
                    <a:pt x="1" y="0"/>
                  </a:moveTo>
                  <a:lnTo>
                    <a:pt x="460" y="4857"/>
                  </a:lnTo>
                  <a:lnTo>
                    <a:pt x="1340" y="16140"/>
                  </a:lnTo>
                  <a:lnTo>
                    <a:pt x="5623" y="16140"/>
                  </a:lnTo>
                  <a:lnTo>
                    <a:pt x="6503" y="4857"/>
                  </a:lnTo>
                  <a:lnTo>
                    <a:pt x="696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966531" y="3611367"/>
              <a:ext cx="135689" cy="94682"/>
            </a:xfrm>
            <a:custGeom>
              <a:rect b="b" l="l" r="r" t="t"/>
              <a:pathLst>
                <a:path extrusionOk="0" h="4858" w="6962">
                  <a:moveTo>
                    <a:pt x="1" y="0"/>
                  </a:moveTo>
                  <a:lnTo>
                    <a:pt x="460" y="4857"/>
                  </a:lnTo>
                  <a:lnTo>
                    <a:pt x="6503" y="4857"/>
                  </a:lnTo>
                  <a:lnTo>
                    <a:pt x="6962" y="0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927402" y="3611367"/>
              <a:ext cx="134189" cy="314588"/>
            </a:xfrm>
            <a:custGeom>
              <a:rect b="b" l="l" r="r" t="t"/>
              <a:pathLst>
                <a:path extrusionOk="0" h="16141" w="6885">
                  <a:moveTo>
                    <a:pt x="0" y="0"/>
                  </a:moveTo>
                  <a:lnTo>
                    <a:pt x="383" y="4857"/>
                  </a:lnTo>
                  <a:lnTo>
                    <a:pt x="1300" y="16140"/>
                  </a:lnTo>
                  <a:lnTo>
                    <a:pt x="5546" y="16140"/>
                  </a:lnTo>
                  <a:lnTo>
                    <a:pt x="6502" y="4857"/>
                  </a:lnTo>
                  <a:lnTo>
                    <a:pt x="6884" y="0"/>
                  </a:lnTo>
                  <a:close/>
                </a:path>
              </a:pathLst>
            </a:custGeom>
            <a:solidFill>
              <a:srgbClr val="BC8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927402" y="3611367"/>
              <a:ext cx="134189" cy="94682"/>
            </a:xfrm>
            <a:custGeom>
              <a:rect b="b" l="l" r="r" t="t"/>
              <a:pathLst>
                <a:path extrusionOk="0" h="4858" w="6885">
                  <a:moveTo>
                    <a:pt x="0" y="0"/>
                  </a:moveTo>
                  <a:lnTo>
                    <a:pt x="383" y="4857"/>
                  </a:lnTo>
                  <a:lnTo>
                    <a:pt x="6502" y="4857"/>
                  </a:lnTo>
                  <a:lnTo>
                    <a:pt x="6884" y="0"/>
                  </a:lnTo>
                  <a:close/>
                </a:path>
              </a:pathLst>
            </a:custGeom>
            <a:solidFill>
              <a:srgbClr val="4730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505835" y="3611367"/>
              <a:ext cx="134208" cy="314588"/>
            </a:xfrm>
            <a:custGeom>
              <a:rect b="b" l="l" r="r" t="t"/>
              <a:pathLst>
                <a:path extrusionOk="0" h="16141" w="6886">
                  <a:moveTo>
                    <a:pt x="1" y="0"/>
                  </a:moveTo>
                  <a:lnTo>
                    <a:pt x="383" y="4857"/>
                  </a:lnTo>
                  <a:lnTo>
                    <a:pt x="1340" y="16140"/>
                  </a:lnTo>
                  <a:lnTo>
                    <a:pt x="5547" y="16140"/>
                  </a:lnTo>
                  <a:lnTo>
                    <a:pt x="6503" y="4857"/>
                  </a:lnTo>
                  <a:lnTo>
                    <a:pt x="688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505835" y="3611367"/>
              <a:ext cx="134208" cy="94682"/>
            </a:xfrm>
            <a:custGeom>
              <a:rect b="b" l="l" r="r" t="t"/>
              <a:pathLst>
                <a:path extrusionOk="0" h="4858" w="6886">
                  <a:moveTo>
                    <a:pt x="1" y="0"/>
                  </a:moveTo>
                  <a:lnTo>
                    <a:pt x="383" y="4857"/>
                  </a:lnTo>
                  <a:lnTo>
                    <a:pt x="6503" y="4857"/>
                  </a:lnTo>
                  <a:lnTo>
                    <a:pt x="6885" y="0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722774" y="1627860"/>
              <a:ext cx="537339" cy="999311"/>
            </a:xfrm>
            <a:custGeom>
              <a:rect b="b" l="l" r="r" t="t"/>
              <a:pathLst>
                <a:path extrusionOk="0" h="51273" w="27570">
                  <a:moveTo>
                    <a:pt x="2613" y="1"/>
                  </a:moveTo>
                  <a:cubicBezTo>
                    <a:pt x="1096" y="1"/>
                    <a:pt x="0" y="1632"/>
                    <a:pt x="708" y="5427"/>
                  </a:cubicBezTo>
                  <a:cubicBezTo>
                    <a:pt x="3079" y="19005"/>
                    <a:pt x="11264" y="48454"/>
                    <a:pt x="12182" y="50979"/>
                  </a:cubicBezTo>
                  <a:cubicBezTo>
                    <a:pt x="12254" y="51180"/>
                    <a:pt x="12466" y="51272"/>
                    <a:pt x="12786" y="51272"/>
                  </a:cubicBezTo>
                  <a:cubicBezTo>
                    <a:pt x="15692" y="51272"/>
                    <a:pt x="27569" y="43706"/>
                    <a:pt x="26295" y="41226"/>
                  </a:cubicBezTo>
                  <a:cubicBezTo>
                    <a:pt x="24115" y="37210"/>
                    <a:pt x="14132" y="15792"/>
                    <a:pt x="6292" y="2750"/>
                  </a:cubicBezTo>
                  <a:cubicBezTo>
                    <a:pt x="5250" y="1003"/>
                    <a:pt x="3802" y="1"/>
                    <a:pt x="2613" y="1"/>
                  </a:cubicBezTo>
                  <a:close/>
                </a:path>
              </a:pathLst>
            </a:custGeom>
            <a:solidFill>
              <a:srgbClr val="EB948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1949758" y="2404509"/>
              <a:ext cx="658957" cy="338502"/>
            </a:xfrm>
            <a:custGeom>
              <a:rect b="b" l="l" r="r" t="t"/>
              <a:pathLst>
                <a:path extrusionOk="0" h="17368" w="33810">
                  <a:moveTo>
                    <a:pt x="13654" y="1"/>
                  </a:moveTo>
                  <a:lnTo>
                    <a:pt x="0" y="8836"/>
                  </a:lnTo>
                  <a:cubicBezTo>
                    <a:pt x="421" y="11322"/>
                    <a:pt x="2333" y="16255"/>
                    <a:pt x="3672" y="16982"/>
                  </a:cubicBezTo>
                  <a:cubicBezTo>
                    <a:pt x="4191" y="17272"/>
                    <a:pt x="5554" y="17367"/>
                    <a:pt x="7217" y="17367"/>
                  </a:cubicBezTo>
                  <a:cubicBezTo>
                    <a:pt x="9726" y="17367"/>
                    <a:pt x="12916" y="17151"/>
                    <a:pt x="14916" y="17059"/>
                  </a:cubicBezTo>
                  <a:cubicBezTo>
                    <a:pt x="17687" y="16933"/>
                    <a:pt x="18591" y="16263"/>
                    <a:pt x="18739" y="15411"/>
                  </a:cubicBezTo>
                  <a:lnTo>
                    <a:pt x="18739" y="15411"/>
                  </a:lnTo>
                  <a:cubicBezTo>
                    <a:pt x="20728" y="15852"/>
                    <a:pt x="22590" y="16243"/>
                    <a:pt x="23483" y="16370"/>
                  </a:cubicBezTo>
                  <a:cubicBezTo>
                    <a:pt x="24806" y="16541"/>
                    <a:pt x="27093" y="16962"/>
                    <a:pt x="28983" y="16962"/>
                  </a:cubicBezTo>
                  <a:cubicBezTo>
                    <a:pt x="30481" y="16962"/>
                    <a:pt x="31729" y="16697"/>
                    <a:pt x="32051" y="15835"/>
                  </a:cubicBezTo>
                  <a:cubicBezTo>
                    <a:pt x="32357" y="14917"/>
                    <a:pt x="30827" y="14114"/>
                    <a:pt x="30827" y="14114"/>
                  </a:cubicBezTo>
                  <a:lnTo>
                    <a:pt x="30827" y="14114"/>
                  </a:lnTo>
                  <a:cubicBezTo>
                    <a:pt x="30827" y="14114"/>
                    <a:pt x="31401" y="14257"/>
                    <a:pt x="32017" y="14257"/>
                  </a:cubicBezTo>
                  <a:cubicBezTo>
                    <a:pt x="32634" y="14257"/>
                    <a:pt x="33294" y="14114"/>
                    <a:pt x="33466" y="13540"/>
                  </a:cubicBezTo>
                  <a:cubicBezTo>
                    <a:pt x="33810" y="12240"/>
                    <a:pt x="31974" y="11628"/>
                    <a:pt x="31974" y="11628"/>
                  </a:cubicBezTo>
                  <a:lnTo>
                    <a:pt x="31974" y="11628"/>
                  </a:lnTo>
                  <a:cubicBezTo>
                    <a:pt x="31974" y="11628"/>
                    <a:pt x="32112" y="11649"/>
                    <a:pt x="32302" y="11649"/>
                  </a:cubicBezTo>
                  <a:cubicBezTo>
                    <a:pt x="32731" y="11649"/>
                    <a:pt x="33427" y="11539"/>
                    <a:pt x="33427" y="10825"/>
                  </a:cubicBezTo>
                  <a:cubicBezTo>
                    <a:pt x="33416" y="10103"/>
                    <a:pt x="32580" y="9531"/>
                    <a:pt x="31422" y="9083"/>
                  </a:cubicBezTo>
                  <a:lnTo>
                    <a:pt x="31422" y="9083"/>
                  </a:lnTo>
                  <a:cubicBezTo>
                    <a:pt x="31474" y="9004"/>
                    <a:pt x="31506" y="8909"/>
                    <a:pt x="31515" y="8798"/>
                  </a:cubicBezTo>
                  <a:cubicBezTo>
                    <a:pt x="31706" y="6120"/>
                    <a:pt x="17594" y="3864"/>
                    <a:pt x="16102" y="2793"/>
                  </a:cubicBezTo>
                  <a:cubicBezTo>
                    <a:pt x="14610" y="1684"/>
                    <a:pt x="13654" y="1"/>
                    <a:pt x="13654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2174130" y="2653693"/>
              <a:ext cx="143135" cy="51259"/>
            </a:xfrm>
            <a:custGeom>
              <a:rect b="b" l="l" r="r" t="t"/>
              <a:pathLst>
                <a:path extrusionOk="0" h="2630" w="7344">
                  <a:moveTo>
                    <a:pt x="981" y="1"/>
                  </a:moveTo>
                  <a:cubicBezTo>
                    <a:pt x="653" y="1"/>
                    <a:pt x="326" y="10"/>
                    <a:pt x="0" y="28"/>
                  </a:cubicBezTo>
                  <a:cubicBezTo>
                    <a:pt x="1377" y="334"/>
                    <a:pt x="2716" y="449"/>
                    <a:pt x="4055" y="755"/>
                  </a:cubicBezTo>
                  <a:cubicBezTo>
                    <a:pt x="4743" y="908"/>
                    <a:pt x="5431" y="1023"/>
                    <a:pt x="6043" y="1290"/>
                  </a:cubicBezTo>
                  <a:cubicBezTo>
                    <a:pt x="6388" y="1367"/>
                    <a:pt x="6655" y="1558"/>
                    <a:pt x="6885" y="1749"/>
                  </a:cubicBezTo>
                  <a:cubicBezTo>
                    <a:pt x="7152" y="1941"/>
                    <a:pt x="7267" y="2285"/>
                    <a:pt x="7229" y="2629"/>
                  </a:cubicBezTo>
                  <a:cubicBezTo>
                    <a:pt x="7344" y="2285"/>
                    <a:pt x="7267" y="1864"/>
                    <a:pt x="7038" y="1673"/>
                  </a:cubicBezTo>
                  <a:cubicBezTo>
                    <a:pt x="6808" y="1367"/>
                    <a:pt x="6502" y="1137"/>
                    <a:pt x="6158" y="984"/>
                  </a:cubicBezTo>
                  <a:cubicBezTo>
                    <a:pt x="5546" y="640"/>
                    <a:pt x="4819" y="449"/>
                    <a:pt x="4169" y="334"/>
                  </a:cubicBezTo>
                  <a:cubicBezTo>
                    <a:pt x="3117" y="101"/>
                    <a:pt x="2043" y="1"/>
                    <a:pt x="981" y="1"/>
                  </a:cubicBezTo>
                  <a:close/>
                </a:path>
              </a:pathLst>
            </a:custGeom>
            <a:solidFill>
              <a:srgbClr val="4730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2326193" y="2623677"/>
              <a:ext cx="223648" cy="55917"/>
            </a:xfrm>
            <a:custGeom>
              <a:rect b="b" l="l" r="r" t="t"/>
              <a:pathLst>
                <a:path extrusionOk="0" h="2869" w="11475">
                  <a:moveTo>
                    <a:pt x="1" y="0"/>
                  </a:moveTo>
                  <a:lnTo>
                    <a:pt x="2869" y="727"/>
                  </a:lnTo>
                  <a:lnTo>
                    <a:pt x="5738" y="1492"/>
                  </a:lnTo>
                  <a:lnTo>
                    <a:pt x="8606" y="2180"/>
                  </a:lnTo>
                  <a:cubicBezTo>
                    <a:pt x="9562" y="2448"/>
                    <a:pt x="10518" y="2677"/>
                    <a:pt x="11474" y="2869"/>
                  </a:cubicBezTo>
                  <a:cubicBezTo>
                    <a:pt x="10557" y="2486"/>
                    <a:pt x="9677" y="2142"/>
                    <a:pt x="8759" y="1874"/>
                  </a:cubicBezTo>
                  <a:cubicBezTo>
                    <a:pt x="7803" y="1568"/>
                    <a:pt x="6847" y="1301"/>
                    <a:pt x="5891" y="1033"/>
                  </a:cubicBezTo>
                  <a:cubicBezTo>
                    <a:pt x="4896" y="803"/>
                    <a:pt x="3902" y="574"/>
                    <a:pt x="2946" y="383"/>
                  </a:cubicBezTo>
                  <a:cubicBezTo>
                    <a:pt x="1951" y="191"/>
                    <a:pt x="995" y="38"/>
                    <a:pt x="1" y="0"/>
                  </a:cubicBezTo>
                  <a:close/>
                </a:path>
              </a:pathLst>
            </a:custGeom>
            <a:solidFill>
              <a:srgbClr val="4730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2367941" y="2575965"/>
              <a:ext cx="204255" cy="55176"/>
            </a:xfrm>
            <a:custGeom>
              <a:rect b="b" l="l" r="r" t="t"/>
              <a:pathLst>
                <a:path extrusionOk="0" h="2831" w="10480">
                  <a:moveTo>
                    <a:pt x="0" y="1"/>
                  </a:moveTo>
                  <a:cubicBezTo>
                    <a:pt x="918" y="192"/>
                    <a:pt x="1760" y="383"/>
                    <a:pt x="2678" y="612"/>
                  </a:cubicBezTo>
                  <a:cubicBezTo>
                    <a:pt x="3596" y="880"/>
                    <a:pt x="4475" y="1071"/>
                    <a:pt x="5317" y="1301"/>
                  </a:cubicBezTo>
                  <a:cubicBezTo>
                    <a:pt x="6196" y="1492"/>
                    <a:pt x="7038" y="1760"/>
                    <a:pt x="7917" y="2028"/>
                  </a:cubicBezTo>
                  <a:cubicBezTo>
                    <a:pt x="8759" y="2257"/>
                    <a:pt x="9600" y="2601"/>
                    <a:pt x="10480" y="2831"/>
                  </a:cubicBezTo>
                  <a:cubicBezTo>
                    <a:pt x="9677" y="2410"/>
                    <a:pt x="8874" y="2028"/>
                    <a:pt x="7994" y="1683"/>
                  </a:cubicBezTo>
                  <a:cubicBezTo>
                    <a:pt x="7191" y="1339"/>
                    <a:pt x="6273" y="1071"/>
                    <a:pt x="5431" y="804"/>
                  </a:cubicBezTo>
                  <a:cubicBezTo>
                    <a:pt x="4513" y="574"/>
                    <a:pt x="3634" y="383"/>
                    <a:pt x="2754" y="230"/>
                  </a:cubicBezTo>
                  <a:cubicBezTo>
                    <a:pt x="1836" y="115"/>
                    <a:pt x="918" y="1"/>
                    <a:pt x="0" y="1"/>
                  </a:cubicBezTo>
                  <a:close/>
                </a:path>
              </a:pathLst>
            </a:custGeom>
            <a:solidFill>
              <a:srgbClr val="4730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2393279" y="2531235"/>
              <a:ext cx="163268" cy="47731"/>
            </a:xfrm>
            <a:custGeom>
              <a:rect b="b" l="l" r="r" t="t"/>
              <a:pathLst>
                <a:path extrusionOk="0" h="2449" w="8377">
                  <a:moveTo>
                    <a:pt x="1" y="1"/>
                  </a:moveTo>
                  <a:cubicBezTo>
                    <a:pt x="1378" y="383"/>
                    <a:pt x="2831" y="766"/>
                    <a:pt x="4208" y="1148"/>
                  </a:cubicBezTo>
                  <a:cubicBezTo>
                    <a:pt x="5585" y="1531"/>
                    <a:pt x="7000" y="2028"/>
                    <a:pt x="8377" y="2448"/>
                  </a:cubicBezTo>
                  <a:cubicBezTo>
                    <a:pt x="7115" y="1684"/>
                    <a:pt x="5738" y="1148"/>
                    <a:pt x="4361" y="727"/>
                  </a:cubicBezTo>
                  <a:cubicBezTo>
                    <a:pt x="2908" y="307"/>
                    <a:pt x="1492" y="1"/>
                    <a:pt x="1" y="1"/>
                  </a:cubicBezTo>
                  <a:close/>
                </a:path>
              </a:pathLst>
            </a:custGeom>
            <a:solidFill>
              <a:srgbClr val="4730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1722111" y="1585917"/>
              <a:ext cx="276115" cy="387013"/>
            </a:xfrm>
            <a:custGeom>
              <a:rect b="b" l="l" r="r" t="t"/>
              <a:pathLst>
                <a:path extrusionOk="0" h="19857" w="14167">
                  <a:moveTo>
                    <a:pt x="1857" y="0"/>
                  </a:moveTo>
                  <a:cubicBezTo>
                    <a:pt x="693" y="0"/>
                    <a:pt x="1" y="1418"/>
                    <a:pt x="207" y="4788"/>
                  </a:cubicBezTo>
                  <a:cubicBezTo>
                    <a:pt x="627" y="11672"/>
                    <a:pt x="2348" y="19856"/>
                    <a:pt x="2348" y="19856"/>
                  </a:cubicBezTo>
                  <a:lnTo>
                    <a:pt x="14166" y="17370"/>
                  </a:lnTo>
                  <a:cubicBezTo>
                    <a:pt x="14166" y="17370"/>
                    <a:pt x="10036" y="8918"/>
                    <a:pt x="6555" y="4023"/>
                  </a:cubicBezTo>
                  <a:cubicBezTo>
                    <a:pt x="4798" y="1543"/>
                    <a:pt x="3071" y="0"/>
                    <a:pt x="185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754446" y="1700091"/>
              <a:ext cx="171473" cy="246003"/>
            </a:xfrm>
            <a:custGeom>
              <a:rect b="b" l="l" r="r" t="t"/>
              <a:pathLst>
                <a:path extrusionOk="0" h="12622" w="8798">
                  <a:moveTo>
                    <a:pt x="4323" y="0"/>
                  </a:moveTo>
                  <a:cubicBezTo>
                    <a:pt x="3940" y="39"/>
                    <a:pt x="3558" y="153"/>
                    <a:pt x="3175" y="268"/>
                  </a:cubicBezTo>
                  <a:cubicBezTo>
                    <a:pt x="2755" y="498"/>
                    <a:pt x="2334" y="689"/>
                    <a:pt x="1913" y="957"/>
                  </a:cubicBezTo>
                  <a:cubicBezTo>
                    <a:pt x="2372" y="918"/>
                    <a:pt x="2869" y="804"/>
                    <a:pt x="3290" y="612"/>
                  </a:cubicBezTo>
                  <a:cubicBezTo>
                    <a:pt x="3673" y="498"/>
                    <a:pt x="4017" y="345"/>
                    <a:pt x="4323" y="115"/>
                  </a:cubicBezTo>
                  <a:cubicBezTo>
                    <a:pt x="4399" y="115"/>
                    <a:pt x="4399" y="39"/>
                    <a:pt x="4323" y="0"/>
                  </a:cubicBezTo>
                  <a:close/>
                  <a:moveTo>
                    <a:pt x="8645" y="4131"/>
                  </a:moveTo>
                  <a:cubicBezTo>
                    <a:pt x="8568" y="4360"/>
                    <a:pt x="8530" y="4552"/>
                    <a:pt x="8492" y="4781"/>
                  </a:cubicBezTo>
                  <a:cubicBezTo>
                    <a:pt x="8606" y="4705"/>
                    <a:pt x="8683" y="4552"/>
                    <a:pt x="8798" y="4399"/>
                  </a:cubicBezTo>
                  <a:cubicBezTo>
                    <a:pt x="8721" y="4322"/>
                    <a:pt x="8683" y="4246"/>
                    <a:pt x="8645" y="4131"/>
                  </a:cubicBezTo>
                  <a:close/>
                  <a:moveTo>
                    <a:pt x="995" y="8262"/>
                  </a:moveTo>
                  <a:cubicBezTo>
                    <a:pt x="613" y="8606"/>
                    <a:pt x="383" y="9026"/>
                    <a:pt x="192" y="9485"/>
                  </a:cubicBezTo>
                  <a:cubicBezTo>
                    <a:pt x="77" y="9600"/>
                    <a:pt x="39" y="9791"/>
                    <a:pt x="1" y="9983"/>
                  </a:cubicBezTo>
                  <a:cubicBezTo>
                    <a:pt x="39" y="10136"/>
                    <a:pt x="39" y="10327"/>
                    <a:pt x="77" y="10480"/>
                  </a:cubicBezTo>
                  <a:cubicBezTo>
                    <a:pt x="269" y="10250"/>
                    <a:pt x="422" y="9944"/>
                    <a:pt x="575" y="9677"/>
                  </a:cubicBezTo>
                  <a:cubicBezTo>
                    <a:pt x="728" y="9218"/>
                    <a:pt x="881" y="8797"/>
                    <a:pt x="995" y="8262"/>
                  </a:cubicBezTo>
                  <a:close/>
                  <a:moveTo>
                    <a:pt x="7153" y="11474"/>
                  </a:moveTo>
                  <a:cubicBezTo>
                    <a:pt x="7153" y="11857"/>
                    <a:pt x="7268" y="12239"/>
                    <a:pt x="7382" y="12622"/>
                  </a:cubicBezTo>
                  <a:lnTo>
                    <a:pt x="7727" y="12583"/>
                  </a:lnTo>
                  <a:cubicBezTo>
                    <a:pt x="7574" y="12163"/>
                    <a:pt x="7382" y="11818"/>
                    <a:pt x="7153" y="114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771597" y="1890921"/>
              <a:ext cx="195329" cy="42508"/>
            </a:xfrm>
            <a:custGeom>
              <a:rect b="b" l="l" r="r" t="t"/>
              <a:pathLst>
                <a:path extrusionOk="0" h="2181" w="10022">
                  <a:moveTo>
                    <a:pt x="9945" y="0"/>
                  </a:moveTo>
                  <a:cubicBezTo>
                    <a:pt x="6617" y="498"/>
                    <a:pt x="3328" y="1263"/>
                    <a:pt x="77" y="2066"/>
                  </a:cubicBezTo>
                  <a:cubicBezTo>
                    <a:pt x="1" y="2066"/>
                    <a:pt x="77" y="2180"/>
                    <a:pt x="77" y="2180"/>
                  </a:cubicBezTo>
                  <a:cubicBezTo>
                    <a:pt x="3405" y="1645"/>
                    <a:pt x="6694" y="995"/>
                    <a:pt x="9945" y="115"/>
                  </a:cubicBezTo>
                  <a:cubicBezTo>
                    <a:pt x="10021" y="115"/>
                    <a:pt x="10021" y="0"/>
                    <a:pt x="9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723144" y="1589016"/>
              <a:ext cx="242280" cy="383914"/>
            </a:xfrm>
            <a:custGeom>
              <a:rect b="b" l="l" r="r" t="t"/>
              <a:pathLst>
                <a:path extrusionOk="0" h="19698" w="12431">
                  <a:moveTo>
                    <a:pt x="1301" y="1"/>
                  </a:moveTo>
                  <a:cubicBezTo>
                    <a:pt x="498" y="383"/>
                    <a:pt x="1" y="1875"/>
                    <a:pt x="192" y="4667"/>
                  </a:cubicBezTo>
                  <a:cubicBezTo>
                    <a:pt x="651" y="11551"/>
                    <a:pt x="2334" y="19697"/>
                    <a:pt x="2334" y="19697"/>
                  </a:cubicBezTo>
                  <a:lnTo>
                    <a:pt x="12431" y="17594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2499871" y="3508498"/>
              <a:ext cx="947448" cy="695851"/>
            </a:xfrm>
            <a:custGeom>
              <a:rect b="b" l="l" r="r" t="t"/>
              <a:pathLst>
                <a:path extrusionOk="0" h="35703" w="48612">
                  <a:moveTo>
                    <a:pt x="23331" y="0"/>
                  </a:moveTo>
                  <a:lnTo>
                    <a:pt x="1" y="153"/>
                  </a:lnTo>
                  <a:lnTo>
                    <a:pt x="8836" y="22489"/>
                  </a:lnTo>
                  <a:cubicBezTo>
                    <a:pt x="9065" y="28991"/>
                    <a:pt x="9410" y="34345"/>
                    <a:pt x="9945" y="34689"/>
                  </a:cubicBezTo>
                  <a:cubicBezTo>
                    <a:pt x="10941" y="35326"/>
                    <a:pt x="29377" y="35702"/>
                    <a:pt x="39986" y="35702"/>
                  </a:cubicBezTo>
                  <a:cubicBezTo>
                    <a:pt x="44040" y="35702"/>
                    <a:pt x="46952" y="35647"/>
                    <a:pt x="47311" y="35531"/>
                  </a:cubicBezTo>
                  <a:cubicBezTo>
                    <a:pt x="48612" y="35110"/>
                    <a:pt x="47464" y="31439"/>
                    <a:pt x="46011" y="30329"/>
                  </a:cubicBezTo>
                  <a:cubicBezTo>
                    <a:pt x="44596" y="29182"/>
                    <a:pt x="32051" y="22910"/>
                    <a:pt x="32051" y="22910"/>
                  </a:cubicBezTo>
                  <a:lnTo>
                    <a:pt x="23331" y="0"/>
                  </a:ln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2643008" y="3867782"/>
              <a:ext cx="808036" cy="341816"/>
            </a:xfrm>
            <a:custGeom>
              <a:rect b="b" l="l" r="r" t="t"/>
              <a:pathLst>
                <a:path extrusionOk="0" h="17538" w="41459">
                  <a:moveTo>
                    <a:pt x="23177" y="1"/>
                  </a:moveTo>
                  <a:lnTo>
                    <a:pt x="0" y="460"/>
                  </a:lnTo>
                  <a:cubicBezTo>
                    <a:pt x="612" y="1760"/>
                    <a:pt x="1530" y="4437"/>
                    <a:pt x="1530" y="4782"/>
                  </a:cubicBezTo>
                  <a:cubicBezTo>
                    <a:pt x="1530" y="10901"/>
                    <a:pt x="1951" y="16294"/>
                    <a:pt x="2486" y="16638"/>
                  </a:cubicBezTo>
                  <a:cubicBezTo>
                    <a:pt x="2792" y="16829"/>
                    <a:pt x="4590" y="16944"/>
                    <a:pt x="7267" y="17097"/>
                  </a:cubicBezTo>
                  <a:cubicBezTo>
                    <a:pt x="9218" y="17212"/>
                    <a:pt x="11665" y="17288"/>
                    <a:pt x="14304" y="17326"/>
                  </a:cubicBezTo>
                  <a:cubicBezTo>
                    <a:pt x="19666" y="17470"/>
                    <a:pt x="25499" y="17538"/>
                    <a:pt x="30269" y="17538"/>
                  </a:cubicBezTo>
                  <a:cubicBezTo>
                    <a:pt x="35672" y="17538"/>
                    <a:pt x="39712" y="17451"/>
                    <a:pt x="40159" y="17288"/>
                  </a:cubicBezTo>
                  <a:cubicBezTo>
                    <a:pt x="41459" y="16867"/>
                    <a:pt x="40312" y="13119"/>
                    <a:pt x="38935" y="11895"/>
                  </a:cubicBezTo>
                  <a:cubicBezTo>
                    <a:pt x="37481" y="10748"/>
                    <a:pt x="24898" y="4323"/>
                    <a:pt x="24898" y="4323"/>
                  </a:cubicBezTo>
                  <a:lnTo>
                    <a:pt x="23177" y="1"/>
                  </a:lnTo>
                  <a:close/>
                </a:path>
              </a:pathLst>
            </a:custGeom>
            <a:solidFill>
              <a:srgbClr val="F7A9A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2669846" y="3958723"/>
              <a:ext cx="788663" cy="254267"/>
            </a:xfrm>
            <a:custGeom>
              <a:rect b="b" l="l" r="r" t="t"/>
              <a:pathLst>
                <a:path extrusionOk="0" h="13046" w="40465">
                  <a:moveTo>
                    <a:pt x="0" y="1"/>
                  </a:moveTo>
                  <a:cubicBezTo>
                    <a:pt x="153" y="6311"/>
                    <a:pt x="383" y="11781"/>
                    <a:pt x="918" y="12087"/>
                  </a:cubicBezTo>
                  <a:cubicBezTo>
                    <a:pt x="1871" y="12722"/>
                    <a:pt x="19242" y="13045"/>
                    <a:pt x="30264" y="13045"/>
                  </a:cubicBezTo>
                  <a:cubicBezTo>
                    <a:pt x="35175" y="13045"/>
                    <a:pt x="38825" y="12981"/>
                    <a:pt x="39202" y="12852"/>
                  </a:cubicBezTo>
                  <a:cubicBezTo>
                    <a:pt x="40464" y="12431"/>
                    <a:pt x="39394" y="8836"/>
                    <a:pt x="38017" y="7688"/>
                  </a:cubicBezTo>
                  <a:cubicBezTo>
                    <a:pt x="36640" y="6579"/>
                    <a:pt x="24592" y="1"/>
                    <a:pt x="2459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721281" y="4176254"/>
              <a:ext cx="705168" cy="8771"/>
            </a:xfrm>
            <a:custGeom>
              <a:rect b="b" l="l" r="r" t="t"/>
              <a:pathLst>
                <a:path extrusionOk="0" h="450" w="36181">
                  <a:moveTo>
                    <a:pt x="10419" y="1"/>
                  </a:moveTo>
                  <a:cubicBezTo>
                    <a:pt x="5859" y="1"/>
                    <a:pt x="1975" y="35"/>
                    <a:pt x="38" y="122"/>
                  </a:cubicBezTo>
                  <a:cubicBezTo>
                    <a:pt x="0" y="122"/>
                    <a:pt x="0" y="161"/>
                    <a:pt x="38" y="161"/>
                  </a:cubicBezTo>
                  <a:cubicBezTo>
                    <a:pt x="3595" y="367"/>
                    <a:pt x="13720" y="450"/>
                    <a:pt x="22539" y="450"/>
                  </a:cubicBezTo>
                  <a:cubicBezTo>
                    <a:pt x="28418" y="450"/>
                    <a:pt x="33718" y="413"/>
                    <a:pt x="36104" y="352"/>
                  </a:cubicBezTo>
                  <a:cubicBezTo>
                    <a:pt x="36181" y="352"/>
                    <a:pt x="36181" y="275"/>
                    <a:pt x="36104" y="275"/>
                  </a:cubicBezTo>
                  <a:cubicBezTo>
                    <a:pt x="32087" y="147"/>
                    <a:pt x="19817" y="1"/>
                    <a:pt x="10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269153" y="4084669"/>
              <a:ext cx="97684" cy="90804"/>
            </a:xfrm>
            <a:custGeom>
              <a:rect b="b" l="l" r="r" t="t"/>
              <a:pathLst>
                <a:path extrusionOk="0" h="4659" w="5012">
                  <a:moveTo>
                    <a:pt x="4847" y="1"/>
                  </a:moveTo>
                  <a:cubicBezTo>
                    <a:pt x="3474" y="1"/>
                    <a:pt x="2120" y="601"/>
                    <a:pt x="1378" y="1418"/>
                  </a:cubicBezTo>
                  <a:cubicBezTo>
                    <a:pt x="613" y="2259"/>
                    <a:pt x="1" y="3406"/>
                    <a:pt x="39" y="4630"/>
                  </a:cubicBezTo>
                  <a:cubicBezTo>
                    <a:pt x="39" y="4649"/>
                    <a:pt x="58" y="4659"/>
                    <a:pt x="82" y="4659"/>
                  </a:cubicBezTo>
                  <a:cubicBezTo>
                    <a:pt x="106" y="4659"/>
                    <a:pt x="135" y="4649"/>
                    <a:pt x="154" y="4630"/>
                  </a:cubicBezTo>
                  <a:cubicBezTo>
                    <a:pt x="536" y="2297"/>
                    <a:pt x="2640" y="232"/>
                    <a:pt x="5011" y="79"/>
                  </a:cubicBezTo>
                  <a:cubicBezTo>
                    <a:pt x="5011" y="41"/>
                    <a:pt x="5011" y="2"/>
                    <a:pt x="4973" y="2"/>
                  </a:cubicBezTo>
                  <a:cubicBezTo>
                    <a:pt x="4931" y="1"/>
                    <a:pt x="4889" y="1"/>
                    <a:pt x="4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3051505" y="3959444"/>
              <a:ext cx="134929" cy="55956"/>
            </a:xfrm>
            <a:custGeom>
              <a:rect b="b" l="l" r="r" t="t"/>
              <a:pathLst>
                <a:path extrusionOk="0" h="2871" w="6923">
                  <a:moveTo>
                    <a:pt x="6567" y="1"/>
                  </a:moveTo>
                  <a:cubicBezTo>
                    <a:pt x="4198" y="1"/>
                    <a:pt x="1534" y="812"/>
                    <a:pt x="38" y="2756"/>
                  </a:cubicBezTo>
                  <a:cubicBezTo>
                    <a:pt x="0" y="2832"/>
                    <a:pt x="77" y="2871"/>
                    <a:pt x="191" y="2871"/>
                  </a:cubicBezTo>
                  <a:cubicBezTo>
                    <a:pt x="2333" y="1800"/>
                    <a:pt x="4437" y="958"/>
                    <a:pt x="6770" y="346"/>
                  </a:cubicBezTo>
                  <a:cubicBezTo>
                    <a:pt x="6923" y="270"/>
                    <a:pt x="6884" y="2"/>
                    <a:pt x="6731" y="2"/>
                  </a:cubicBezTo>
                  <a:cubicBezTo>
                    <a:pt x="6677" y="1"/>
                    <a:pt x="6622" y="1"/>
                    <a:pt x="6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3086529" y="3973614"/>
              <a:ext cx="134949" cy="55956"/>
            </a:xfrm>
            <a:custGeom>
              <a:rect b="b" l="l" r="r" t="t"/>
              <a:pathLst>
                <a:path extrusionOk="0" h="2871" w="6924">
                  <a:moveTo>
                    <a:pt x="6570" y="1"/>
                  </a:moveTo>
                  <a:cubicBezTo>
                    <a:pt x="4235" y="1"/>
                    <a:pt x="1534" y="811"/>
                    <a:pt x="39" y="2717"/>
                  </a:cubicBezTo>
                  <a:cubicBezTo>
                    <a:pt x="1" y="2832"/>
                    <a:pt x="115" y="2870"/>
                    <a:pt x="192" y="2870"/>
                  </a:cubicBezTo>
                  <a:cubicBezTo>
                    <a:pt x="2334" y="1761"/>
                    <a:pt x="4437" y="958"/>
                    <a:pt x="6808" y="346"/>
                  </a:cubicBezTo>
                  <a:cubicBezTo>
                    <a:pt x="6923" y="231"/>
                    <a:pt x="6923" y="2"/>
                    <a:pt x="6732" y="2"/>
                  </a:cubicBezTo>
                  <a:cubicBezTo>
                    <a:pt x="6678" y="1"/>
                    <a:pt x="6624" y="1"/>
                    <a:pt x="6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3123054" y="3987783"/>
              <a:ext cx="134949" cy="55936"/>
            </a:xfrm>
            <a:custGeom>
              <a:rect b="b" l="l" r="r" t="t"/>
              <a:pathLst>
                <a:path extrusionOk="0" h="2870" w="6924">
                  <a:moveTo>
                    <a:pt x="6570" y="0"/>
                  </a:moveTo>
                  <a:cubicBezTo>
                    <a:pt x="4235" y="0"/>
                    <a:pt x="1534" y="811"/>
                    <a:pt x="39" y="2717"/>
                  </a:cubicBezTo>
                  <a:cubicBezTo>
                    <a:pt x="1" y="2832"/>
                    <a:pt x="77" y="2870"/>
                    <a:pt x="192" y="2870"/>
                  </a:cubicBezTo>
                  <a:cubicBezTo>
                    <a:pt x="2334" y="1761"/>
                    <a:pt x="4437" y="958"/>
                    <a:pt x="6770" y="346"/>
                  </a:cubicBezTo>
                  <a:cubicBezTo>
                    <a:pt x="6923" y="269"/>
                    <a:pt x="6885" y="40"/>
                    <a:pt x="6732" y="1"/>
                  </a:cubicBezTo>
                  <a:cubicBezTo>
                    <a:pt x="6678" y="1"/>
                    <a:pt x="6624" y="0"/>
                    <a:pt x="6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3158097" y="4002693"/>
              <a:ext cx="136430" cy="55936"/>
            </a:xfrm>
            <a:custGeom>
              <a:rect b="b" l="l" r="r" t="t"/>
              <a:pathLst>
                <a:path extrusionOk="0" h="2870" w="7000">
                  <a:moveTo>
                    <a:pt x="6606" y="0"/>
                  </a:moveTo>
                  <a:cubicBezTo>
                    <a:pt x="4236" y="0"/>
                    <a:pt x="1572" y="810"/>
                    <a:pt x="77" y="2717"/>
                  </a:cubicBezTo>
                  <a:cubicBezTo>
                    <a:pt x="0" y="2832"/>
                    <a:pt x="115" y="2870"/>
                    <a:pt x="191" y="2870"/>
                  </a:cubicBezTo>
                  <a:cubicBezTo>
                    <a:pt x="2371" y="1761"/>
                    <a:pt x="4475" y="958"/>
                    <a:pt x="6808" y="346"/>
                  </a:cubicBezTo>
                  <a:cubicBezTo>
                    <a:pt x="6999" y="231"/>
                    <a:pt x="6961" y="1"/>
                    <a:pt x="6770" y="1"/>
                  </a:cubicBezTo>
                  <a:cubicBezTo>
                    <a:pt x="6715" y="1"/>
                    <a:pt x="6661" y="0"/>
                    <a:pt x="6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122313" y="3827573"/>
              <a:ext cx="134189" cy="152938"/>
            </a:xfrm>
            <a:custGeom>
              <a:rect b="b" l="l" r="r" t="t"/>
              <a:pathLst>
                <a:path extrusionOk="0" h="7847" w="6885">
                  <a:moveTo>
                    <a:pt x="4742" y="598"/>
                  </a:moveTo>
                  <a:cubicBezTo>
                    <a:pt x="5204" y="598"/>
                    <a:pt x="5576" y="936"/>
                    <a:pt x="5661" y="1911"/>
                  </a:cubicBezTo>
                  <a:cubicBezTo>
                    <a:pt x="5737" y="3402"/>
                    <a:pt x="3710" y="4779"/>
                    <a:pt x="2754" y="5430"/>
                  </a:cubicBezTo>
                  <a:cubicBezTo>
                    <a:pt x="1951" y="6003"/>
                    <a:pt x="1071" y="6577"/>
                    <a:pt x="268" y="7227"/>
                  </a:cubicBezTo>
                  <a:cubicBezTo>
                    <a:pt x="689" y="6003"/>
                    <a:pt x="1071" y="4818"/>
                    <a:pt x="1645" y="3670"/>
                  </a:cubicBezTo>
                  <a:cubicBezTo>
                    <a:pt x="1951" y="3135"/>
                    <a:pt x="2180" y="2561"/>
                    <a:pt x="2563" y="2064"/>
                  </a:cubicBezTo>
                  <a:cubicBezTo>
                    <a:pt x="2900" y="1582"/>
                    <a:pt x="3953" y="598"/>
                    <a:pt x="4742" y="598"/>
                  </a:cubicBezTo>
                  <a:close/>
                  <a:moveTo>
                    <a:pt x="4592" y="0"/>
                  </a:moveTo>
                  <a:cubicBezTo>
                    <a:pt x="3671" y="0"/>
                    <a:pt x="2756" y="688"/>
                    <a:pt x="2219" y="1414"/>
                  </a:cubicBezTo>
                  <a:cubicBezTo>
                    <a:pt x="995" y="3097"/>
                    <a:pt x="192" y="5506"/>
                    <a:pt x="0" y="7533"/>
                  </a:cubicBezTo>
                  <a:cubicBezTo>
                    <a:pt x="0" y="7610"/>
                    <a:pt x="39" y="7610"/>
                    <a:pt x="77" y="7610"/>
                  </a:cubicBezTo>
                  <a:cubicBezTo>
                    <a:pt x="105" y="7748"/>
                    <a:pt x="213" y="7847"/>
                    <a:pt x="343" y="7847"/>
                  </a:cubicBezTo>
                  <a:cubicBezTo>
                    <a:pt x="392" y="7847"/>
                    <a:pt x="445" y="7832"/>
                    <a:pt x="498" y="7801"/>
                  </a:cubicBezTo>
                  <a:cubicBezTo>
                    <a:pt x="2219" y="6653"/>
                    <a:pt x="4207" y="5583"/>
                    <a:pt x="5470" y="3900"/>
                  </a:cubicBezTo>
                  <a:cubicBezTo>
                    <a:pt x="6235" y="2944"/>
                    <a:pt x="6885" y="1375"/>
                    <a:pt x="5737" y="419"/>
                  </a:cubicBezTo>
                  <a:cubicBezTo>
                    <a:pt x="5373" y="124"/>
                    <a:pt x="4982" y="0"/>
                    <a:pt x="4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2953098" y="3909705"/>
              <a:ext cx="180419" cy="82794"/>
            </a:xfrm>
            <a:custGeom>
              <a:rect b="b" l="l" r="r" t="t"/>
              <a:pathLst>
                <a:path extrusionOk="0" h="4248" w="9257">
                  <a:moveTo>
                    <a:pt x="2980" y="695"/>
                  </a:moveTo>
                  <a:cubicBezTo>
                    <a:pt x="3272" y="695"/>
                    <a:pt x="3532" y="719"/>
                    <a:pt x="3710" y="757"/>
                  </a:cubicBezTo>
                  <a:cubicBezTo>
                    <a:pt x="4284" y="910"/>
                    <a:pt x="4896" y="1139"/>
                    <a:pt x="5432" y="1330"/>
                  </a:cubicBezTo>
                  <a:cubicBezTo>
                    <a:pt x="6617" y="1789"/>
                    <a:pt x="7726" y="2439"/>
                    <a:pt x="8797" y="3013"/>
                  </a:cubicBezTo>
                  <a:cubicBezTo>
                    <a:pt x="7803" y="3090"/>
                    <a:pt x="6808" y="3243"/>
                    <a:pt x="5814" y="3396"/>
                  </a:cubicBezTo>
                  <a:cubicBezTo>
                    <a:pt x="5288" y="3478"/>
                    <a:pt x="4542" y="3581"/>
                    <a:pt x="3794" y="3581"/>
                  </a:cubicBezTo>
                  <a:cubicBezTo>
                    <a:pt x="2801" y="3581"/>
                    <a:pt x="1802" y="3399"/>
                    <a:pt x="1301" y="2745"/>
                  </a:cubicBezTo>
                  <a:cubicBezTo>
                    <a:pt x="6" y="1112"/>
                    <a:pt x="1767" y="695"/>
                    <a:pt x="2980" y="695"/>
                  </a:cubicBezTo>
                  <a:close/>
                  <a:moveTo>
                    <a:pt x="2642" y="0"/>
                  </a:moveTo>
                  <a:cubicBezTo>
                    <a:pt x="1518" y="0"/>
                    <a:pt x="308" y="442"/>
                    <a:pt x="154" y="1713"/>
                  </a:cubicBezTo>
                  <a:cubicBezTo>
                    <a:pt x="1" y="3204"/>
                    <a:pt x="1492" y="3893"/>
                    <a:pt x="2754" y="4160"/>
                  </a:cubicBezTo>
                  <a:cubicBezTo>
                    <a:pt x="3178" y="4222"/>
                    <a:pt x="3602" y="4248"/>
                    <a:pt x="4027" y="4248"/>
                  </a:cubicBezTo>
                  <a:cubicBezTo>
                    <a:pt x="5713" y="4248"/>
                    <a:pt x="7400" y="3839"/>
                    <a:pt x="8988" y="3625"/>
                  </a:cubicBezTo>
                  <a:cubicBezTo>
                    <a:pt x="9180" y="3549"/>
                    <a:pt x="9256" y="3319"/>
                    <a:pt x="9180" y="3204"/>
                  </a:cubicBezTo>
                  <a:cubicBezTo>
                    <a:pt x="9256" y="3128"/>
                    <a:pt x="9256" y="3128"/>
                    <a:pt x="9180" y="3090"/>
                  </a:cubicBezTo>
                  <a:cubicBezTo>
                    <a:pt x="7726" y="1674"/>
                    <a:pt x="5470" y="527"/>
                    <a:pt x="3404" y="68"/>
                  </a:cubicBezTo>
                  <a:cubicBezTo>
                    <a:pt x="3165" y="25"/>
                    <a:pt x="2906" y="0"/>
                    <a:pt x="26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1278123" y="2262133"/>
              <a:ext cx="1836718" cy="1654097"/>
            </a:xfrm>
            <a:custGeom>
              <a:rect b="b" l="l" r="r" t="t"/>
              <a:pathLst>
                <a:path extrusionOk="0" h="84869" w="94239">
                  <a:moveTo>
                    <a:pt x="3978" y="1"/>
                  </a:moveTo>
                  <a:cubicBezTo>
                    <a:pt x="3978" y="1"/>
                    <a:pt x="1" y="11475"/>
                    <a:pt x="9142" y="20539"/>
                  </a:cubicBezTo>
                  <a:cubicBezTo>
                    <a:pt x="17747" y="29144"/>
                    <a:pt x="50830" y="35149"/>
                    <a:pt x="54846" y="39165"/>
                  </a:cubicBezTo>
                  <a:cubicBezTo>
                    <a:pt x="56605" y="40886"/>
                    <a:pt x="67505" y="84869"/>
                    <a:pt x="67505" y="84869"/>
                  </a:cubicBezTo>
                  <a:lnTo>
                    <a:pt x="94239" y="83530"/>
                  </a:lnTo>
                  <a:cubicBezTo>
                    <a:pt x="94239" y="83530"/>
                    <a:pt x="82574" y="34461"/>
                    <a:pt x="74810" y="25396"/>
                  </a:cubicBezTo>
                  <a:cubicBezTo>
                    <a:pt x="69647" y="19315"/>
                    <a:pt x="43754" y="10174"/>
                    <a:pt x="29986" y="5929"/>
                  </a:cubicBezTo>
                  <a:cubicBezTo>
                    <a:pt x="28685" y="5508"/>
                    <a:pt x="28953" y="1"/>
                    <a:pt x="28953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2604982" y="3797714"/>
              <a:ext cx="435348" cy="26974"/>
            </a:xfrm>
            <a:custGeom>
              <a:rect b="b" l="l" r="r" t="t"/>
              <a:pathLst>
                <a:path extrusionOk="0" h="1384" w="22337">
                  <a:moveTo>
                    <a:pt x="22260" y="1"/>
                  </a:moveTo>
                  <a:cubicBezTo>
                    <a:pt x="20654" y="1"/>
                    <a:pt x="18971" y="1"/>
                    <a:pt x="17364" y="39"/>
                  </a:cubicBezTo>
                  <a:cubicBezTo>
                    <a:pt x="14419" y="154"/>
                    <a:pt x="11513" y="268"/>
                    <a:pt x="8606" y="460"/>
                  </a:cubicBezTo>
                  <a:cubicBezTo>
                    <a:pt x="7153" y="574"/>
                    <a:pt x="5699" y="651"/>
                    <a:pt x="4246" y="766"/>
                  </a:cubicBezTo>
                  <a:lnTo>
                    <a:pt x="2104" y="919"/>
                  </a:lnTo>
                  <a:cubicBezTo>
                    <a:pt x="1416" y="957"/>
                    <a:pt x="727" y="957"/>
                    <a:pt x="39" y="1148"/>
                  </a:cubicBezTo>
                  <a:cubicBezTo>
                    <a:pt x="1" y="1186"/>
                    <a:pt x="1" y="1301"/>
                    <a:pt x="1" y="1339"/>
                  </a:cubicBezTo>
                  <a:cubicBezTo>
                    <a:pt x="324" y="1372"/>
                    <a:pt x="654" y="1384"/>
                    <a:pt x="988" y="1384"/>
                  </a:cubicBezTo>
                  <a:cubicBezTo>
                    <a:pt x="1445" y="1384"/>
                    <a:pt x="1908" y="1361"/>
                    <a:pt x="2372" y="1339"/>
                  </a:cubicBezTo>
                  <a:cubicBezTo>
                    <a:pt x="3213" y="1301"/>
                    <a:pt x="3978" y="1301"/>
                    <a:pt x="4781" y="1225"/>
                  </a:cubicBezTo>
                  <a:cubicBezTo>
                    <a:pt x="10671" y="995"/>
                    <a:pt x="16446" y="727"/>
                    <a:pt x="22260" y="77"/>
                  </a:cubicBezTo>
                  <a:cubicBezTo>
                    <a:pt x="22336" y="77"/>
                    <a:pt x="22336" y="1"/>
                    <a:pt x="22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392180" y="2288172"/>
              <a:ext cx="1247477" cy="1459976"/>
            </a:xfrm>
            <a:custGeom>
              <a:rect b="b" l="l" r="r" t="t"/>
              <a:pathLst>
                <a:path extrusionOk="0" h="74909" w="64006">
                  <a:moveTo>
                    <a:pt x="1351" y="0"/>
                  </a:moveTo>
                  <a:cubicBezTo>
                    <a:pt x="1323" y="0"/>
                    <a:pt x="1301" y="13"/>
                    <a:pt x="1301" y="42"/>
                  </a:cubicBezTo>
                  <a:cubicBezTo>
                    <a:pt x="0" y="5970"/>
                    <a:pt x="1913" y="12395"/>
                    <a:pt x="6082" y="16717"/>
                  </a:cubicBezTo>
                  <a:cubicBezTo>
                    <a:pt x="10633" y="21421"/>
                    <a:pt x="17135" y="23334"/>
                    <a:pt x="23139" y="25322"/>
                  </a:cubicBezTo>
                  <a:cubicBezTo>
                    <a:pt x="30635" y="27770"/>
                    <a:pt x="38017" y="30256"/>
                    <a:pt x="45475" y="32704"/>
                  </a:cubicBezTo>
                  <a:cubicBezTo>
                    <a:pt x="47120" y="33239"/>
                    <a:pt x="48955" y="33622"/>
                    <a:pt x="50256" y="34769"/>
                  </a:cubicBezTo>
                  <a:cubicBezTo>
                    <a:pt x="51556" y="35840"/>
                    <a:pt x="52015" y="37676"/>
                    <a:pt x="52550" y="39206"/>
                  </a:cubicBezTo>
                  <a:cubicBezTo>
                    <a:pt x="53813" y="42839"/>
                    <a:pt x="55036" y="46472"/>
                    <a:pt x="56260" y="50106"/>
                  </a:cubicBezTo>
                  <a:cubicBezTo>
                    <a:pt x="58632" y="57411"/>
                    <a:pt x="60888" y="64792"/>
                    <a:pt x="63068" y="72136"/>
                  </a:cubicBezTo>
                  <a:lnTo>
                    <a:pt x="63948" y="74851"/>
                  </a:lnTo>
                  <a:cubicBezTo>
                    <a:pt x="63948" y="74889"/>
                    <a:pt x="63967" y="74908"/>
                    <a:pt x="63981" y="74908"/>
                  </a:cubicBezTo>
                  <a:cubicBezTo>
                    <a:pt x="63996" y="74908"/>
                    <a:pt x="64005" y="74889"/>
                    <a:pt x="63986" y="74851"/>
                  </a:cubicBezTo>
                  <a:cubicBezTo>
                    <a:pt x="63030" y="71141"/>
                    <a:pt x="61921" y="67470"/>
                    <a:pt x="60850" y="63721"/>
                  </a:cubicBezTo>
                  <a:cubicBezTo>
                    <a:pt x="59741" y="60088"/>
                    <a:pt x="58632" y="56416"/>
                    <a:pt x="57484" y="52821"/>
                  </a:cubicBezTo>
                  <a:cubicBezTo>
                    <a:pt x="56337" y="49188"/>
                    <a:pt x="55151" y="45555"/>
                    <a:pt x="53889" y="41959"/>
                  </a:cubicBezTo>
                  <a:cubicBezTo>
                    <a:pt x="53315" y="40238"/>
                    <a:pt x="52818" y="38479"/>
                    <a:pt x="52091" y="36873"/>
                  </a:cubicBezTo>
                  <a:cubicBezTo>
                    <a:pt x="51441" y="35419"/>
                    <a:pt x="50447" y="34310"/>
                    <a:pt x="49032" y="33660"/>
                  </a:cubicBezTo>
                  <a:cubicBezTo>
                    <a:pt x="47464" y="32933"/>
                    <a:pt x="45666" y="32474"/>
                    <a:pt x="44022" y="31901"/>
                  </a:cubicBezTo>
                  <a:cubicBezTo>
                    <a:pt x="42186" y="31251"/>
                    <a:pt x="40312" y="30677"/>
                    <a:pt x="38514" y="30065"/>
                  </a:cubicBezTo>
                  <a:cubicBezTo>
                    <a:pt x="34843" y="28879"/>
                    <a:pt x="31133" y="27694"/>
                    <a:pt x="27461" y="26432"/>
                  </a:cubicBezTo>
                  <a:cubicBezTo>
                    <a:pt x="24057" y="25322"/>
                    <a:pt x="20615" y="24252"/>
                    <a:pt x="17288" y="22989"/>
                  </a:cubicBezTo>
                  <a:cubicBezTo>
                    <a:pt x="14266" y="21880"/>
                    <a:pt x="11283" y="20542"/>
                    <a:pt x="8682" y="18591"/>
                  </a:cubicBezTo>
                  <a:cubicBezTo>
                    <a:pt x="6196" y="16717"/>
                    <a:pt x="4169" y="14346"/>
                    <a:pt x="2869" y="11477"/>
                  </a:cubicBezTo>
                  <a:cubicBezTo>
                    <a:pt x="1607" y="8647"/>
                    <a:pt x="957" y="5511"/>
                    <a:pt x="1148" y="2375"/>
                  </a:cubicBezTo>
                  <a:cubicBezTo>
                    <a:pt x="1224" y="1610"/>
                    <a:pt x="1301" y="845"/>
                    <a:pt x="1454" y="80"/>
                  </a:cubicBezTo>
                  <a:cubicBezTo>
                    <a:pt x="1454" y="33"/>
                    <a:pt x="1395" y="0"/>
                    <a:pt x="1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821551" y="3590493"/>
              <a:ext cx="761084" cy="723800"/>
            </a:xfrm>
            <a:custGeom>
              <a:rect b="b" l="l" r="r" t="t"/>
              <a:pathLst>
                <a:path extrusionOk="0" h="37137" w="39050">
                  <a:moveTo>
                    <a:pt x="1033" y="0"/>
                  </a:moveTo>
                  <a:cubicBezTo>
                    <a:pt x="1033" y="0"/>
                    <a:pt x="0" y="9524"/>
                    <a:pt x="38" y="18894"/>
                  </a:cubicBezTo>
                  <a:lnTo>
                    <a:pt x="38" y="19468"/>
                  </a:lnTo>
                  <a:cubicBezTo>
                    <a:pt x="38" y="20844"/>
                    <a:pt x="38" y="22260"/>
                    <a:pt x="77" y="23598"/>
                  </a:cubicBezTo>
                  <a:lnTo>
                    <a:pt x="77" y="23789"/>
                  </a:lnTo>
                  <a:cubicBezTo>
                    <a:pt x="230" y="30291"/>
                    <a:pt x="459" y="35684"/>
                    <a:pt x="995" y="36028"/>
                  </a:cubicBezTo>
                  <a:cubicBezTo>
                    <a:pt x="2060" y="36691"/>
                    <a:pt x="21626" y="37136"/>
                    <a:pt x="31780" y="37136"/>
                  </a:cubicBezTo>
                  <a:cubicBezTo>
                    <a:pt x="35110" y="37136"/>
                    <a:pt x="37428" y="37088"/>
                    <a:pt x="37749" y="36984"/>
                  </a:cubicBezTo>
                  <a:cubicBezTo>
                    <a:pt x="39049" y="36602"/>
                    <a:pt x="37940" y="32854"/>
                    <a:pt x="36449" y="31668"/>
                  </a:cubicBezTo>
                  <a:cubicBezTo>
                    <a:pt x="35072" y="30521"/>
                    <a:pt x="23827" y="24019"/>
                    <a:pt x="23827" y="24019"/>
                  </a:cubicBezTo>
                  <a:lnTo>
                    <a:pt x="23827" y="23636"/>
                  </a:lnTo>
                  <a:lnTo>
                    <a:pt x="23980" y="19697"/>
                  </a:lnTo>
                  <a:lnTo>
                    <a:pt x="24019" y="18932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1819309" y="3973633"/>
              <a:ext cx="768549" cy="342011"/>
            </a:xfrm>
            <a:custGeom>
              <a:rect b="b" l="l" r="r" t="t"/>
              <a:pathLst>
                <a:path extrusionOk="0" h="17548" w="39433">
                  <a:moveTo>
                    <a:pt x="0" y="1"/>
                  </a:moveTo>
                  <a:lnTo>
                    <a:pt x="0" y="1"/>
                  </a:lnTo>
                  <a:cubicBezTo>
                    <a:pt x="153" y="8338"/>
                    <a:pt x="421" y="16217"/>
                    <a:pt x="1110" y="16638"/>
                  </a:cubicBezTo>
                  <a:cubicBezTo>
                    <a:pt x="1377" y="16829"/>
                    <a:pt x="3213" y="16982"/>
                    <a:pt x="5890" y="17135"/>
                  </a:cubicBezTo>
                  <a:cubicBezTo>
                    <a:pt x="7841" y="17212"/>
                    <a:pt x="10289" y="17326"/>
                    <a:pt x="12928" y="17365"/>
                  </a:cubicBezTo>
                  <a:cubicBezTo>
                    <a:pt x="18257" y="17489"/>
                    <a:pt x="23891" y="17547"/>
                    <a:pt x="28486" y="17547"/>
                  </a:cubicBezTo>
                  <a:cubicBezTo>
                    <a:pt x="33784" y="17547"/>
                    <a:pt x="37699" y="17470"/>
                    <a:pt x="38170" y="17326"/>
                  </a:cubicBezTo>
                  <a:cubicBezTo>
                    <a:pt x="39432" y="16867"/>
                    <a:pt x="38285" y="13157"/>
                    <a:pt x="36870" y="11972"/>
                  </a:cubicBezTo>
                  <a:cubicBezTo>
                    <a:pt x="35416" y="10824"/>
                    <a:pt x="24057" y="4399"/>
                    <a:pt x="24057" y="4399"/>
                  </a:cubicBezTo>
                  <a:lnTo>
                    <a:pt x="24210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7A9A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1818569" y="4063094"/>
              <a:ext cx="787922" cy="254578"/>
            </a:xfrm>
            <a:custGeom>
              <a:rect b="b" l="l" r="r" t="t"/>
              <a:pathLst>
                <a:path extrusionOk="0" h="13062" w="40427">
                  <a:moveTo>
                    <a:pt x="0" y="0"/>
                  </a:moveTo>
                  <a:cubicBezTo>
                    <a:pt x="153" y="6311"/>
                    <a:pt x="383" y="11780"/>
                    <a:pt x="918" y="12086"/>
                  </a:cubicBezTo>
                  <a:cubicBezTo>
                    <a:pt x="1869" y="12720"/>
                    <a:pt x="19154" y="13062"/>
                    <a:pt x="30181" y="13062"/>
                  </a:cubicBezTo>
                  <a:cubicBezTo>
                    <a:pt x="35125" y="13062"/>
                    <a:pt x="38812" y="12993"/>
                    <a:pt x="39202" y="12851"/>
                  </a:cubicBezTo>
                  <a:cubicBezTo>
                    <a:pt x="40426" y="12430"/>
                    <a:pt x="39394" y="8835"/>
                    <a:pt x="38017" y="7688"/>
                  </a:cubicBezTo>
                  <a:cubicBezTo>
                    <a:pt x="36602" y="6617"/>
                    <a:pt x="24554" y="0"/>
                    <a:pt x="2455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1869243" y="4280625"/>
              <a:ext cx="705928" cy="8771"/>
            </a:xfrm>
            <a:custGeom>
              <a:rect b="b" l="l" r="r" t="t"/>
              <a:pathLst>
                <a:path extrusionOk="0" h="450" w="36220">
                  <a:moveTo>
                    <a:pt x="10449" y="0"/>
                  </a:moveTo>
                  <a:cubicBezTo>
                    <a:pt x="5894" y="0"/>
                    <a:pt x="2014" y="34"/>
                    <a:pt x="77" y="122"/>
                  </a:cubicBezTo>
                  <a:cubicBezTo>
                    <a:pt x="1" y="122"/>
                    <a:pt x="1" y="160"/>
                    <a:pt x="77" y="160"/>
                  </a:cubicBezTo>
                  <a:cubicBezTo>
                    <a:pt x="3634" y="367"/>
                    <a:pt x="13745" y="449"/>
                    <a:pt x="22553" y="449"/>
                  </a:cubicBezTo>
                  <a:cubicBezTo>
                    <a:pt x="28425" y="449"/>
                    <a:pt x="33719" y="413"/>
                    <a:pt x="36105" y="351"/>
                  </a:cubicBezTo>
                  <a:cubicBezTo>
                    <a:pt x="36220" y="351"/>
                    <a:pt x="36220" y="275"/>
                    <a:pt x="36105" y="275"/>
                  </a:cubicBezTo>
                  <a:cubicBezTo>
                    <a:pt x="32088" y="146"/>
                    <a:pt x="19835" y="0"/>
                    <a:pt x="10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417876" y="4189040"/>
              <a:ext cx="97684" cy="90804"/>
            </a:xfrm>
            <a:custGeom>
              <a:rect b="b" l="l" r="r" t="t"/>
              <a:pathLst>
                <a:path extrusionOk="0" h="4659" w="5012">
                  <a:moveTo>
                    <a:pt x="4844" y="0"/>
                  </a:moveTo>
                  <a:cubicBezTo>
                    <a:pt x="3438" y="0"/>
                    <a:pt x="2120" y="601"/>
                    <a:pt x="1378" y="1417"/>
                  </a:cubicBezTo>
                  <a:cubicBezTo>
                    <a:pt x="613" y="2258"/>
                    <a:pt x="1" y="3406"/>
                    <a:pt x="39" y="4630"/>
                  </a:cubicBezTo>
                  <a:cubicBezTo>
                    <a:pt x="39" y="4649"/>
                    <a:pt x="49" y="4658"/>
                    <a:pt x="63" y="4658"/>
                  </a:cubicBezTo>
                  <a:cubicBezTo>
                    <a:pt x="77" y="4658"/>
                    <a:pt x="97" y="4649"/>
                    <a:pt x="116" y="4630"/>
                  </a:cubicBezTo>
                  <a:cubicBezTo>
                    <a:pt x="498" y="2297"/>
                    <a:pt x="2602" y="231"/>
                    <a:pt x="5011" y="78"/>
                  </a:cubicBezTo>
                  <a:cubicBezTo>
                    <a:pt x="5011" y="40"/>
                    <a:pt x="5011" y="2"/>
                    <a:pt x="4973" y="2"/>
                  </a:cubicBezTo>
                  <a:cubicBezTo>
                    <a:pt x="4930" y="1"/>
                    <a:pt x="4887" y="0"/>
                    <a:pt x="4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199467" y="4063815"/>
              <a:ext cx="134949" cy="55956"/>
            </a:xfrm>
            <a:custGeom>
              <a:rect b="b" l="l" r="r" t="t"/>
              <a:pathLst>
                <a:path extrusionOk="0" h="2871" w="6924">
                  <a:moveTo>
                    <a:pt x="6571" y="0"/>
                  </a:moveTo>
                  <a:cubicBezTo>
                    <a:pt x="4235" y="0"/>
                    <a:pt x="1534" y="812"/>
                    <a:pt x="39" y="2755"/>
                  </a:cubicBezTo>
                  <a:cubicBezTo>
                    <a:pt x="1" y="2832"/>
                    <a:pt x="116" y="2870"/>
                    <a:pt x="192" y="2870"/>
                  </a:cubicBezTo>
                  <a:cubicBezTo>
                    <a:pt x="2334" y="1799"/>
                    <a:pt x="4437" y="958"/>
                    <a:pt x="6809" y="346"/>
                  </a:cubicBezTo>
                  <a:cubicBezTo>
                    <a:pt x="6923" y="269"/>
                    <a:pt x="6885" y="2"/>
                    <a:pt x="6732" y="2"/>
                  </a:cubicBezTo>
                  <a:cubicBezTo>
                    <a:pt x="6679" y="1"/>
                    <a:pt x="6625" y="0"/>
                    <a:pt x="6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234511" y="4077965"/>
              <a:ext cx="136430" cy="55956"/>
            </a:xfrm>
            <a:custGeom>
              <a:rect b="b" l="l" r="r" t="t"/>
              <a:pathLst>
                <a:path extrusionOk="0" h="2871" w="7000">
                  <a:moveTo>
                    <a:pt x="6606" y="1"/>
                  </a:moveTo>
                  <a:cubicBezTo>
                    <a:pt x="4236" y="1"/>
                    <a:pt x="1572" y="811"/>
                    <a:pt x="77" y="2718"/>
                  </a:cubicBezTo>
                  <a:cubicBezTo>
                    <a:pt x="0" y="2832"/>
                    <a:pt x="115" y="2871"/>
                    <a:pt x="230" y="2871"/>
                  </a:cubicBezTo>
                  <a:cubicBezTo>
                    <a:pt x="2372" y="1762"/>
                    <a:pt x="4475" y="958"/>
                    <a:pt x="6808" y="346"/>
                  </a:cubicBezTo>
                  <a:cubicBezTo>
                    <a:pt x="6999" y="232"/>
                    <a:pt x="6961" y="2"/>
                    <a:pt x="6770" y="2"/>
                  </a:cubicBezTo>
                  <a:cubicBezTo>
                    <a:pt x="6715" y="1"/>
                    <a:pt x="6661" y="1"/>
                    <a:pt x="6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2271036" y="4092134"/>
              <a:ext cx="135689" cy="55956"/>
            </a:xfrm>
            <a:custGeom>
              <a:rect b="b" l="l" r="r" t="t"/>
              <a:pathLst>
                <a:path extrusionOk="0" h="2871" w="6962">
                  <a:moveTo>
                    <a:pt x="6570" y="1"/>
                  </a:moveTo>
                  <a:cubicBezTo>
                    <a:pt x="4235" y="1"/>
                    <a:pt x="1534" y="811"/>
                    <a:pt x="39" y="2717"/>
                  </a:cubicBezTo>
                  <a:cubicBezTo>
                    <a:pt x="0" y="2832"/>
                    <a:pt x="115" y="2870"/>
                    <a:pt x="192" y="2870"/>
                  </a:cubicBezTo>
                  <a:cubicBezTo>
                    <a:pt x="2372" y="1761"/>
                    <a:pt x="4437" y="958"/>
                    <a:pt x="6808" y="346"/>
                  </a:cubicBezTo>
                  <a:cubicBezTo>
                    <a:pt x="6961" y="270"/>
                    <a:pt x="6885" y="2"/>
                    <a:pt x="6732" y="2"/>
                  </a:cubicBezTo>
                  <a:cubicBezTo>
                    <a:pt x="6678" y="1"/>
                    <a:pt x="6624" y="1"/>
                    <a:pt x="6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2306820" y="4106986"/>
              <a:ext cx="135689" cy="56014"/>
            </a:xfrm>
            <a:custGeom>
              <a:rect b="b" l="l" r="r" t="t"/>
              <a:pathLst>
                <a:path extrusionOk="0" h="2874" w="6962">
                  <a:moveTo>
                    <a:pt x="6434" y="0"/>
                  </a:moveTo>
                  <a:cubicBezTo>
                    <a:pt x="4131" y="0"/>
                    <a:pt x="1505" y="851"/>
                    <a:pt x="39" y="2720"/>
                  </a:cubicBezTo>
                  <a:cubicBezTo>
                    <a:pt x="0" y="2797"/>
                    <a:pt x="77" y="2873"/>
                    <a:pt x="192" y="2873"/>
                  </a:cubicBezTo>
                  <a:cubicBezTo>
                    <a:pt x="2333" y="1764"/>
                    <a:pt x="4437" y="961"/>
                    <a:pt x="6770" y="349"/>
                  </a:cubicBezTo>
                  <a:cubicBezTo>
                    <a:pt x="6961" y="234"/>
                    <a:pt x="6923" y="5"/>
                    <a:pt x="6732" y="5"/>
                  </a:cubicBezTo>
                  <a:cubicBezTo>
                    <a:pt x="6633" y="2"/>
                    <a:pt x="6534" y="0"/>
                    <a:pt x="6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2270295" y="3930716"/>
              <a:ext cx="134189" cy="152996"/>
            </a:xfrm>
            <a:custGeom>
              <a:rect b="b" l="l" r="r" t="t"/>
              <a:pathLst>
                <a:path extrusionOk="0" h="7850" w="6885">
                  <a:moveTo>
                    <a:pt x="4751" y="660"/>
                  </a:moveTo>
                  <a:cubicBezTo>
                    <a:pt x="5219" y="660"/>
                    <a:pt x="5600" y="998"/>
                    <a:pt x="5699" y="1973"/>
                  </a:cubicBezTo>
                  <a:cubicBezTo>
                    <a:pt x="5775" y="3388"/>
                    <a:pt x="3748" y="4842"/>
                    <a:pt x="2792" y="5492"/>
                  </a:cubicBezTo>
                  <a:cubicBezTo>
                    <a:pt x="1951" y="6066"/>
                    <a:pt x="1109" y="6639"/>
                    <a:pt x="306" y="7290"/>
                  </a:cubicBezTo>
                  <a:cubicBezTo>
                    <a:pt x="727" y="6066"/>
                    <a:pt x="1109" y="4880"/>
                    <a:pt x="1683" y="3733"/>
                  </a:cubicBezTo>
                  <a:cubicBezTo>
                    <a:pt x="1951" y="3197"/>
                    <a:pt x="2218" y="2624"/>
                    <a:pt x="2563" y="2126"/>
                  </a:cubicBezTo>
                  <a:cubicBezTo>
                    <a:pt x="2900" y="1644"/>
                    <a:pt x="3952" y="660"/>
                    <a:pt x="4751" y="660"/>
                  </a:cubicBezTo>
                  <a:close/>
                  <a:moveTo>
                    <a:pt x="4596" y="0"/>
                  </a:moveTo>
                  <a:cubicBezTo>
                    <a:pt x="3695" y="0"/>
                    <a:pt x="2790" y="691"/>
                    <a:pt x="2257" y="1438"/>
                  </a:cubicBezTo>
                  <a:cubicBezTo>
                    <a:pt x="995" y="3121"/>
                    <a:pt x="191" y="5492"/>
                    <a:pt x="0" y="7557"/>
                  </a:cubicBezTo>
                  <a:cubicBezTo>
                    <a:pt x="0" y="7596"/>
                    <a:pt x="38" y="7596"/>
                    <a:pt x="77" y="7596"/>
                  </a:cubicBezTo>
                  <a:cubicBezTo>
                    <a:pt x="131" y="7732"/>
                    <a:pt x="245" y="7849"/>
                    <a:pt x="374" y="7849"/>
                  </a:cubicBezTo>
                  <a:cubicBezTo>
                    <a:pt x="426" y="7849"/>
                    <a:pt x="481" y="7830"/>
                    <a:pt x="536" y="7787"/>
                  </a:cubicBezTo>
                  <a:cubicBezTo>
                    <a:pt x="2257" y="6639"/>
                    <a:pt x="4207" y="5607"/>
                    <a:pt x="5508" y="3924"/>
                  </a:cubicBezTo>
                  <a:cubicBezTo>
                    <a:pt x="6273" y="3006"/>
                    <a:pt x="6885" y="1438"/>
                    <a:pt x="5737" y="444"/>
                  </a:cubicBezTo>
                  <a:cubicBezTo>
                    <a:pt x="5378" y="131"/>
                    <a:pt x="4987" y="0"/>
                    <a:pt x="4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2101334" y="4013257"/>
              <a:ext cx="180146" cy="82501"/>
            </a:xfrm>
            <a:custGeom>
              <a:rect b="b" l="l" r="r" t="t"/>
              <a:pathLst>
                <a:path extrusionOk="0" h="4233" w="9243">
                  <a:moveTo>
                    <a:pt x="2967" y="737"/>
                  </a:moveTo>
                  <a:cubicBezTo>
                    <a:pt x="3259" y="737"/>
                    <a:pt x="3519" y="761"/>
                    <a:pt x="3697" y="798"/>
                  </a:cubicBezTo>
                  <a:cubicBezTo>
                    <a:pt x="4271" y="951"/>
                    <a:pt x="4883" y="1180"/>
                    <a:pt x="5418" y="1372"/>
                  </a:cubicBezTo>
                  <a:cubicBezTo>
                    <a:pt x="6604" y="1831"/>
                    <a:pt x="7713" y="2481"/>
                    <a:pt x="8822" y="3055"/>
                  </a:cubicBezTo>
                  <a:cubicBezTo>
                    <a:pt x="7828" y="3131"/>
                    <a:pt x="6795" y="3284"/>
                    <a:pt x="5801" y="3437"/>
                  </a:cubicBezTo>
                  <a:cubicBezTo>
                    <a:pt x="5291" y="3519"/>
                    <a:pt x="4548" y="3623"/>
                    <a:pt x="3799" y="3623"/>
                  </a:cubicBezTo>
                  <a:cubicBezTo>
                    <a:pt x="2807" y="3623"/>
                    <a:pt x="1806" y="3441"/>
                    <a:pt x="1326" y="2787"/>
                  </a:cubicBezTo>
                  <a:cubicBezTo>
                    <a:pt x="1" y="1153"/>
                    <a:pt x="1755" y="737"/>
                    <a:pt x="2967" y="737"/>
                  </a:cubicBezTo>
                  <a:close/>
                  <a:moveTo>
                    <a:pt x="2634" y="0"/>
                  </a:moveTo>
                  <a:cubicBezTo>
                    <a:pt x="1518" y="0"/>
                    <a:pt x="324" y="427"/>
                    <a:pt x="140" y="1716"/>
                  </a:cubicBezTo>
                  <a:cubicBezTo>
                    <a:pt x="26" y="3169"/>
                    <a:pt x="1517" y="3934"/>
                    <a:pt x="2741" y="4125"/>
                  </a:cubicBezTo>
                  <a:cubicBezTo>
                    <a:pt x="3203" y="4201"/>
                    <a:pt x="3667" y="4232"/>
                    <a:pt x="4131" y="4232"/>
                  </a:cubicBezTo>
                  <a:cubicBezTo>
                    <a:pt x="5780" y="4232"/>
                    <a:pt x="7432" y="3837"/>
                    <a:pt x="9013" y="3628"/>
                  </a:cubicBezTo>
                  <a:cubicBezTo>
                    <a:pt x="9205" y="3552"/>
                    <a:pt x="9243" y="3322"/>
                    <a:pt x="9205" y="3169"/>
                  </a:cubicBezTo>
                  <a:cubicBezTo>
                    <a:pt x="9243" y="3131"/>
                    <a:pt x="9243" y="3131"/>
                    <a:pt x="9205" y="3093"/>
                  </a:cubicBezTo>
                  <a:cubicBezTo>
                    <a:pt x="7713" y="1639"/>
                    <a:pt x="5457" y="492"/>
                    <a:pt x="3430" y="71"/>
                  </a:cubicBezTo>
                  <a:cubicBezTo>
                    <a:pt x="3180" y="26"/>
                    <a:pt x="2910" y="0"/>
                    <a:pt x="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1096239" y="2262133"/>
              <a:ext cx="1271703" cy="1723423"/>
            </a:xfrm>
            <a:custGeom>
              <a:rect b="b" l="l" r="r" t="t"/>
              <a:pathLst>
                <a:path extrusionOk="0" h="88426" w="65249">
                  <a:moveTo>
                    <a:pt x="8644" y="1"/>
                  </a:moveTo>
                  <a:cubicBezTo>
                    <a:pt x="8644" y="1"/>
                    <a:pt x="1" y="14955"/>
                    <a:pt x="9715" y="23407"/>
                  </a:cubicBezTo>
                  <a:cubicBezTo>
                    <a:pt x="15835" y="28762"/>
                    <a:pt x="35570" y="35570"/>
                    <a:pt x="36832" y="38897"/>
                  </a:cubicBezTo>
                  <a:cubicBezTo>
                    <a:pt x="38056" y="42225"/>
                    <a:pt x="36717" y="88235"/>
                    <a:pt x="36717" y="88235"/>
                  </a:cubicBezTo>
                  <a:lnTo>
                    <a:pt x="61921" y="88426"/>
                  </a:lnTo>
                  <a:cubicBezTo>
                    <a:pt x="61921" y="88426"/>
                    <a:pt x="65248" y="37865"/>
                    <a:pt x="60774" y="28953"/>
                  </a:cubicBezTo>
                  <a:cubicBezTo>
                    <a:pt x="56452" y="20654"/>
                    <a:pt x="32051" y="11513"/>
                    <a:pt x="32051" y="11513"/>
                  </a:cubicBezTo>
                  <a:cubicBezTo>
                    <a:pt x="33810" y="6885"/>
                    <a:pt x="33275" y="1"/>
                    <a:pt x="3327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1580222" y="2481905"/>
              <a:ext cx="278610" cy="21108"/>
            </a:xfrm>
            <a:custGeom>
              <a:rect b="b" l="l" r="r" t="t"/>
              <a:pathLst>
                <a:path extrusionOk="0" h="1083" w="14295">
                  <a:moveTo>
                    <a:pt x="8004" y="0"/>
                  </a:moveTo>
                  <a:cubicBezTo>
                    <a:pt x="7705" y="0"/>
                    <a:pt x="7405" y="3"/>
                    <a:pt x="7104" y="8"/>
                  </a:cubicBezTo>
                  <a:cubicBezTo>
                    <a:pt x="4771" y="46"/>
                    <a:pt x="2438" y="237"/>
                    <a:pt x="143" y="811"/>
                  </a:cubicBezTo>
                  <a:cubicBezTo>
                    <a:pt x="1" y="846"/>
                    <a:pt x="24" y="1082"/>
                    <a:pt x="153" y="1082"/>
                  </a:cubicBezTo>
                  <a:cubicBezTo>
                    <a:pt x="162" y="1082"/>
                    <a:pt x="171" y="1081"/>
                    <a:pt x="182" y="1078"/>
                  </a:cubicBezTo>
                  <a:cubicBezTo>
                    <a:pt x="2515" y="1078"/>
                    <a:pt x="4848" y="887"/>
                    <a:pt x="7219" y="772"/>
                  </a:cubicBezTo>
                  <a:cubicBezTo>
                    <a:pt x="9552" y="619"/>
                    <a:pt x="11885" y="505"/>
                    <a:pt x="14218" y="428"/>
                  </a:cubicBezTo>
                  <a:cubicBezTo>
                    <a:pt x="14294" y="428"/>
                    <a:pt x="14294" y="352"/>
                    <a:pt x="14218" y="352"/>
                  </a:cubicBezTo>
                  <a:cubicBezTo>
                    <a:pt x="12143" y="117"/>
                    <a:pt x="10098" y="0"/>
                    <a:pt x="8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1217742" y="2297313"/>
              <a:ext cx="675367" cy="1548110"/>
            </a:xfrm>
            <a:custGeom>
              <a:rect b="b" l="l" r="r" t="t"/>
              <a:pathLst>
                <a:path extrusionOk="0" h="79431" w="34652">
                  <a:moveTo>
                    <a:pt x="3173" y="1"/>
                  </a:moveTo>
                  <a:cubicBezTo>
                    <a:pt x="3144" y="1"/>
                    <a:pt x="3115" y="22"/>
                    <a:pt x="3099" y="70"/>
                  </a:cubicBezTo>
                  <a:cubicBezTo>
                    <a:pt x="2908" y="758"/>
                    <a:pt x="2678" y="1485"/>
                    <a:pt x="2487" y="2212"/>
                  </a:cubicBezTo>
                  <a:cubicBezTo>
                    <a:pt x="995" y="7337"/>
                    <a:pt x="1" y="13456"/>
                    <a:pt x="3290" y="18237"/>
                  </a:cubicBezTo>
                  <a:cubicBezTo>
                    <a:pt x="4858" y="20379"/>
                    <a:pt x="7153" y="21717"/>
                    <a:pt x="9486" y="22865"/>
                  </a:cubicBezTo>
                  <a:cubicBezTo>
                    <a:pt x="12278" y="24241"/>
                    <a:pt x="15108" y="25580"/>
                    <a:pt x="17900" y="26919"/>
                  </a:cubicBezTo>
                  <a:cubicBezTo>
                    <a:pt x="20768" y="28257"/>
                    <a:pt x="23637" y="29634"/>
                    <a:pt x="26505" y="30973"/>
                  </a:cubicBezTo>
                  <a:cubicBezTo>
                    <a:pt x="27806" y="31623"/>
                    <a:pt x="29183" y="32197"/>
                    <a:pt x="30445" y="32885"/>
                  </a:cubicBezTo>
                  <a:cubicBezTo>
                    <a:pt x="31554" y="33535"/>
                    <a:pt x="32548" y="34415"/>
                    <a:pt x="32969" y="35677"/>
                  </a:cubicBezTo>
                  <a:cubicBezTo>
                    <a:pt x="33466" y="37016"/>
                    <a:pt x="33504" y="38507"/>
                    <a:pt x="33581" y="39922"/>
                  </a:cubicBezTo>
                  <a:cubicBezTo>
                    <a:pt x="33734" y="41490"/>
                    <a:pt x="33849" y="43135"/>
                    <a:pt x="33925" y="44703"/>
                  </a:cubicBezTo>
                  <a:cubicBezTo>
                    <a:pt x="34116" y="47916"/>
                    <a:pt x="33849" y="68416"/>
                    <a:pt x="33772" y="71628"/>
                  </a:cubicBezTo>
                  <a:cubicBezTo>
                    <a:pt x="33734" y="74000"/>
                    <a:pt x="33696" y="76447"/>
                    <a:pt x="33581" y="78857"/>
                  </a:cubicBezTo>
                  <a:cubicBezTo>
                    <a:pt x="33562" y="79239"/>
                    <a:pt x="33590" y="79431"/>
                    <a:pt x="33629" y="79431"/>
                  </a:cubicBezTo>
                  <a:cubicBezTo>
                    <a:pt x="33667" y="79431"/>
                    <a:pt x="33715" y="79239"/>
                    <a:pt x="33734" y="78857"/>
                  </a:cubicBezTo>
                  <a:cubicBezTo>
                    <a:pt x="34269" y="72546"/>
                    <a:pt x="34652" y="45659"/>
                    <a:pt x="34422" y="42447"/>
                  </a:cubicBezTo>
                  <a:cubicBezTo>
                    <a:pt x="34308" y="40917"/>
                    <a:pt x="34155" y="39387"/>
                    <a:pt x="34040" y="37857"/>
                  </a:cubicBezTo>
                  <a:cubicBezTo>
                    <a:pt x="33925" y="36595"/>
                    <a:pt x="33696" y="35295"/>
                    <a:pt x="32931" y="34224"/>
                  </a:cubicBezTo>
                  <a:cubicBezTo>
                    <a:pt x="32204" y="33229"/>
                    <a:pt x="31171" y="32579"/>
                    <a:pt x="30100" y="32044"/>
                  </a:cubicBezTo>
                  <a:cubicBezTo>
                    <a:pt x="28800" y="31355"/>
                    <a:pt x="27461" y="30743"/>
                    <a:pt x="26123" y="30131"/>
                  </a:cubicBezTo>
                  <a:cubicBezTo>
                    <a:pt x="23254" y="28755"/>
                    <a:pt x="20348" y="27339"/>
                    <a:pt x="17479" y="25963"/>
                  </a:cubicBezTo>
                  <a:cubicBezTo>
                    <a:pt x="14726" y="24624"/>
                    <a:pt x="11895" y="23400"/>
                    <a:pt x="9180" y="21985"/>
                  </a:cubicBezTo>
                  <a:cubicBezTo>
                    <a:pt x="6770" y="20799"/>
                    <a:pt x="4514" y="19308"/>
                    <a:pt x="3137" y="16936"/>
                  </a:cubicBezTo>
                  <a:cubicBezTo>
                    <a:pt x="116" y="11735"/>
                    <a:pt x="1760" y="5501"/>
                    <a:pt x="3252" y="108"/>
                  </a:cubicBezTo>
                  <a:cubicBezTo>
                    <a:pt x="3252" y="42"/>
                    <a:pt x="3213" y="1"/>
                    <a:pt x="3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1279623" y="2305479"/>
              <a:ext cx="166990" cy="134968"/>
            </a:xfrm>
            <a:custGeom>
              <a:rect b="b" l="l" r="r" t="t"/>
              <a:pathLst>
                <a:path extrusionOk="0" h="6925" w="8568">
                  <a:moveTo>
                    <a:pt x="8525" y="1"/>
                  </a:moveTo>
                  <a:cubicBezTo>
                    <a:pt x="8515" y="1"/>
                    <a:pt x="8503" y="10"/>
                    <a:pt x="8491" y="33"/>
                  </a:cubicBezTo>
                  <a:cubicBezTo>
                    <a:pt x="7535" y="1563"/>
                    <a:pt x="6999" y="3361"/>
                    <a:pt x="5737" y="4699"/>
                  </a:cubicBezTo>
                  <a:cubicBezTo>
                    <a:pt x="5087" y="5426"/>
                    <a:pt x="4322" y="5694"/>
                    <a:pt x="3404" y="5962"/>
                  </a:cubicBezTo>
                  <a:cubicBezTo>
                    <a:pt x="2371" y="6229"/>
                    <a:pt x="1262" y="6574"/>
                    <a:pt x="153" y="6650"/>
                  </a:cubicBezTo>
                  <a:cubicBezTo>
                    <a:pt x="77" y="6650"/>
                    <a:pt x="0" y="6841"/>
                    <a:pt x="153" y="6918"/>
                  </a:cubicBezTo>
                  <a:cubicBezTo>
                    <a:pt x="550" y="6918"/>
                    <a:pt x="965" y="6925"/>
                    <a:pt x="1385" y="6925"/>
                  </a:cubicBezTo>
                  <a:cubicBezTo>
                    <a:pt x="3153" y="6925"/>
                    <a:pt x="5037" y="6800"/>
                    <a:pt x="6273" y="5503"/>
                  </a:cubicBezTo>
                  <a:cubicBezTo>
                    <a:pt x="6923" y="4852"/>
                    <a:pt x="7382" y="4049"/>
                    <a:pt x="7649" y="3170"/>
                  </a:cubicBezTo>
                  <a:cubicBezTo>
                    <a:pt x="7994" y="2175"/>
                    <a:pt x="8376" y="1104"/>
                    <a:pt x="8567" y="72"/>
                  </a:cubicBezTo>
                  <a:cubicBezTo>
                    <a:pt x="8567" y="45"/>
                    <a:pt x="8549" y="1"/>
                    <a:pt x="8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736086" y="2492215"/>
              <a:ext cx="590118" cy="697625"/>
            </a:xfrm>
            <a:custGeom>
              <a:rect b="b" l="l" r="r" t="t"/>
              <a:pathLst>
                <a:path extrusionOk="0" h="35794" w="30278">
                  <a:moveTo>
                    <a:pt x="164" y="0"/>
                  </a:moveTo>
                  <a:cubicBezTo>
                    <a:pt x="47" y="0"/>
                    <a:pt x="1" y="215"/>
                    <a:pt x="102" y="282"/>
                  </a:cubicBezTo>
                  <a:cubicBezTo>
                    <a:pt x="3697" y="1773"/>
                    <a:pt x="7865" y="3686"/>
                    <a:pt x="11308" y="5483"/>
                  </a:cubicBezTo>
                  <a:cubicBezTo>
                    <a:pt x="14214" y="6975"/>
                    <a:pt x="17083" y="8619"/>
                    <a:pt x="19798" y="10379"/>
                  </a:cubicBezTo>
                  <a:cubicBezTo>
                    <a:pt x="22208" y="11947"/>
                    <a:pt x="24541" y="13706"/>
                    <a:pt x="26262" y="16077"/>
                  </a:cubicBezTo>
                  <a:cubicBezTo>
                    <a:pt x="28174" y="18678"/>
                    <a:pt x="28748" y="21814"/>
                    <a:pt x="29130" y="24989"/>
                  </a:cubicBezTo>
                  <a:cubicBezTo>
                    <a:pt x="29322" y="26748"/>
                    <a:pt x="29513" y="28584"/>
                    <a:pt x="29704" y="30343"/>
                  </a:cubicBezTo>
                  <a:cubicBezTo>
                    <a:pt x="29895" y="32179"/>
                    <a:pt x="30125" y="33938"/>
                    <a:pt x="30201" y="35736"/>
                  </a:cubicBezTo>
                  <a:cubicBezTo>
                    <a:pt x="30201" y="35774"/>
                    <a:pt x="30220" y="35793"/>
                    <a:pt x="30239" y="35793"/>
                  </a:cubicBezTo>
                  <a:cubicBezTo>
                    <a:pt x="30259" y="35793"/>
                    <a:pt x="30278" y="35774"/>
                    <a:pt x="30278" y="35736"/>
                  </a:cubicBezTo>
                  <a:cubicBezTo>
                    <a:pt x="30201" y="33632"/>
                    <a:pt x="30201" y="31605"/>
                    <a:pt x="30086" y="29502"/>
                  </a:cubicBezTo>
                  <a:cubicBezTo>
                    <a:pt x="30010" y="27475"/>
                    <a:pt x="29857" y="25524"/>
                    <a:pt x="29627" y="23574"/>
                  </a:cubicBezTo>
                  <a:cubicBezTo>
                    <a:pt x="29398" y="21891"/>
                    <a:pt x="29130" y="20208"/>
                    <a:pt x="28518" y="18640"/>
                  </a:cubicBezTo>
                  <a:cubicBezTo>
                    <a:pt x="27983" y="17263"/>
                    <a:pt x="27218" y="16001"/>
                    <a:pt x="26262" y="14853"/>
                  </a:cubicBezTo>
                  <a:cubicBezTo>
                    <a:pt x="24388" y="12559"/>
                    <a:pt x="21978" y="10799"/>
                    <a:pt x="19492" y="9269"/>
                  </a:cubicBezTo>
                  <a:cubicBezTo>
                    <a:pt x="13641" y="5674"/>
                    <a:pt x="6680" y="2309"/>
                    <a:pt x="216" y="14"/>
                  </a:cubicBezTo>
                  <a:cubicBezTo>
                    <a:pt x="197" y="5"/>
                    <a:pt x="180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1837201" y="3879710"/>
              <a:ext cx="448017" cy="11733"/>
            </a:xfrm>
            <a:custGeom>
              <a:rect b="b" l="l" r="r" t="t"/>
              <a:pathLst>
                <a:path extrusionOk="0" h="602" w="22987">
                  <a:moveTo>
                    <a:pt x="2180" y="1"/>
                  </a:moveTo>
                  <a:cubicBezTo>
                    <a:pt x="1492" y="1"/>
                    <a:pt x="765" y="1"/>
                    <a:pt x="39" y="154"/>
                  </a:cubicBezTo>
                  <a:cubicBezTo>
                    <a:pt x="0" y="154"/>
                    <a:pt x="0" y="230"/>
                    <a:pt x="77" y="230"/>
                  </a:cubicBezTo>
                  <a:cubicBezTo>
                    <a:pt x="842" y="422"/>
                    <a:pt x="1721" y="422"/>
                    <a:pt x="2525" y="422"/>
                  </a:cubicBezTo>
                  <a:cubicBezTo>
                    <a:pt x="3328" y="422"/>
                    <a:pt x="4169" y="460"/>
                    <a:pt x="4972" y="460"/>
                  </a:cubicBezTo>
                  <a:cubicBezTo>
                    <a:pt x="8355" y="524"/>
                    <a:pt x="11739" y="601"/>
                    <a:pt x="15115" y="601"/>
                  </a:cubicBezTo>
                  <a:cubicBezTo>
                    <a:pt x="17731" y="601"/>
                    <a:pt x="20343" y="555"/>
                    <a:pt x="22948" y="422"/>
                  </a:cubicBezTo>
                  <a:cubicBezTo>
                    <a:pt x="22986" y="422"/>
                    <a:pt x="22986" y="345"/>
                    <a:pt x="22948" y="345"/>
                  </a:cubicBezTo>
                  <a:cubicBezTo>
                    <a:pt x="21227" y="230"/>
                    <a:pt x="19544" y="154"/>
                    <a:pt x="17861" y="77"/>
                  </a:cubicBezTo>
                  <a:cubicBezTo>
                    <a:pt x="14878" y="1"/>
                    <a:pt x="11895" y="1"/>
                    <a:pt x="8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703011" y="2280395"/>
              <a:ext cx="82774" cy="161670"/>
            </a:xfrm>
            <a:custGeom>
              <a:rect b="b" l="l" r="r" t="t"/>
              <a:pathLst>
                <a:path extrusionOk="0" h="8295" w="4247">
                  <a:moveTo>
                    <a:pt x="4127" y="1"/>
                  </a:moveTo>
                  <a:cubicBezTo>
                    <a:pt x="4065" y="1"/>
                    <a:pt x="3998" y="20"/>
                    <a:pt x="3979" y="58"/>
                  </a:cubicBezTo>
                  <a:cubicBezTo>
                    <a:pt x="3864" y="1550"/>
                    <a:pt x="3787" y="3042"/>
                    <a:pt x="3596" y="4495"/>
                  </a:cubicBezTo>
                  <a:cubicBezTo>
                    <a:pt x="3481" y="5222"/>
                    <a:pt x="3443" y="5910"/>
                    <a:pt x="3290" y="6598"/>
                  </a:cubicBezTo>
                  <a:cubicBezTo>
                    <a:pt x="3252" y="6904"/>
                    <a:pt x="3137" y="7249"/>
                    <a:pt x="2908" y="7440"/>
                  </a:cubicBezTo>
                  <a:cubicBezTo>
                    <a:pt x="2678" y="7631"/>
                    <a:pt x="2334" y="7708"/>
                    <a:pt x="1990" y="7708"/>
                  </a:cubicBezTo>
                  <a:cubicBezTo>
                    <a:pt x="1950" y="7710"/>
                    <a:pt x="1910" y="7711"/>
                    <a:pt x="1872" y="7711"/>
                  </a:cubicBezTo>
                  <a:cubicBezTo>
                    <a:pt x="1280" y="7711"/>
                    <a:pt x="840" y="7433"/>
                    <a:pt x="804" y="6751"/>
                  </a:cubicBezTo>
                  <a:cubicBezTo>
                    <a:pt x="651" y="5413"/>
                    <a:pt x="1110" y="670"/>
                    <a:pt x="1110" y="288"/>
                  </a:cubicBezTo>
                  <a:cubicBezTo>
                    <a:pt x="1110" y="250"/>
                    <a:pt x="1043" y="230"/>
                    <a:pt x="976" y="230"/>
                  </a:cubicBezTo>
                  <a:cubicBezTo>
                    <a:pt x="909" y="230"/>
                    <a:pt x="842" y="250"/>
                    <a:pt x="842" y="288"/>
                  </a:cubicBezTo>
                  <a:cubicBezTo>
                    <a:pt x="460" y="3271"/>
                    <a:pt x="1" y="7096"/>
                    <a:pt x="613" y="7708"/>
                  </a:cubicBezTo>
                  <a:cubicBezTo>
                    <a:pt x="1008" y="8103"/>
                    <a:pt x="1540" y="8295"/>
                    <a:pt x="2053" y="8295"/>
                  </a:cubicBezTo>
                  <a:cubicBezTo>
                    <a:pt x="2483" y="8295"/>
                    <a:pt x="2900" y="8160"/>
                    <a:pt x="3214" y="7899"/>
                  </a:cubicBezTo>
                  <a:cubicBezTo>
                    <a:pt x="3596" y="7631"/>
                    <a:pt x="3673" y="7134"/>
                    <a:pt x="3787" y="6713"/>
                  </a:cubicBezTo>
                  <a:cubicBezTo>
                    <a:pt x="3864" y="6025"/>
                    <a:pt x="3902" y="5413"/>
                    <a:pt x="3940" y="4763"/>
                  </a:cubicBezTo>
                  <a:cubicBezTo>
                    <a:pt x="4055" y="3156"/>
                    <a:pt x="4208" y="1626"/>
                    <a:pt x="4246" y="58"/>
                  </a:cubicBezTo>
                  <a:cubicBezTo>
                    <a:pt x="4246" y="20"/>
                    <a:pt x="4189" y="1"/>
                    <a:pt x="4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1717921" y="2439202"/>
              <a:ext cx="15689" cy="47828"/>
            </a:xfrm>
            <a:custGeom>
              <a:rect b="b" l="l" r="r" t="t"/>
              <a:pathLst>
                <a:path extrusionOk="0" h="2454" w="805">
                  <a:moveTo>
                    <a:pt x="642" y="1"/>
                  </a:moveTo>
                  <a:cubicBezTo>
                    <a:pt x="595" y="1"/>
                    <a:pt x="552" y="31"/>
                    <a:pt x="536" y="95"/>
                  </a:cubicBezTo>
                  <a:cubicBezTo>
                    <a:pt x="460" y="286"/>
                    <a:pt x="422" y="477"/>
                    <a:pt x="422" y="669"/>
                  </a:cubicBezTo>
                  <a:lnTo>
                    <a:pt x="269" y="1242"/>
                  </a:lnTo>
                  <a:lnTo>
                    <a:pt x="154" y="1816"/>
                  </a:lnTo>
                  <a:lnTo>
                    <a:pt x="1" y="2390"/>
                  </a:lnTo>
                  <a:cubicBezTo>
                    <a:pt x="1" y="2435"/>
                    <a:pt x="27" y="2453"/>
                    <a:pt x="64" y="2453"/>
                  </a:cubicBezTo>
                  <a:cubicBezTo>
                    <a:pt x="91" y="2453"/>
                    <a:pt x="122" y="2444"/>
                    <a:pt x="154" y="2428"/>
                  </a:cubicBezTo>
                  <a:cubicBezTo>
                    <a:pt x="230" y="2237"/>
                    <a:pt x="269" y="2084"/>
                    <a:pt x="383" y="1893"/>
                  </a:cubicBezTo>
                  <a:cubicBezTo>
                    <a:pt x="422" y="1701"/>
                    <a:pt x="536" y="1510"/>
                    <a:pt x="575" y="1319"/>
                  </a:cubicBezTo>
                  <a:lnTo>
                    <a:pt x="728" y="745"/>
                  </a:lnTo>
                  <a:cubicBezTo>
                    <a:pt x="766" y="554"/>
                    <a:pt x="804" y="363"/>
                    <a:pt x="804" y="171"/>
                  </a:cubicBezTo>
                  <a:cubicBezTo>
                    <a:pt x="782" y="60"/>
                    <a:pt x="708" y="1"/>
                    <a:pt x="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1721663" y="2833880"/>
              <a:ext cx="468130" cy="443339"/>
            </a:xfrm>
            <a:custGeom>
              <a:rect b="b" l="l" r="r" t="t"/>
              <a:pathLst>
                <a:path extrusionOk="0" h="22747" w="24019">
                  <a:moveTo>
                    <a:pt x="23292" y="1"/>
                  </a:moveTo>
                  <a:lnTo>
                    <a:pt x="9600" y="1416"/>
                  </a:lnTo>
                  <a:lnTo>
                    <a:pt x="10135" y="14725"/>
                  </a:lnTo>
                  <a:cubicBezTo>
                    <a:pt x="10135" y="14725"/>
                    <a:pt x="6349" y="16752"/>
                    <a:pt x="3710" y="18168"/>
                  </a:cubicBezTo>
                  <a:cubicBezTo>
                    <a:pt x="2524" y="18856"/>
                    <a:pt x="1568" y="19391"/>
                    <a:pt x="1339" y="19621"/>
                  </a:cubicBezTo>
                  <a:cubicBezTo>
                    <a:pt x="536" y="20348"/>
                    <a:pt x="0" y="22528"/>
                    <a:pt x="765" y="22719"/>
                  </a:cubicBezTo>
                  <a:cubicBezTo>
                    <a:pt x="828" y="22738"/>
                    <a:pt x="1029" y="22746"/>
                    <a:pt x="1347" y="22746"/>
                  </a:cubicBezTo>
                  <a:cubicBezTo>
                    <a:pt x="4906" y="22746"/>
                    <a:pt x="23049" y="21642"/>
                    <a:pt x="23751" y="21151"/>
                  </a:cubicBezTo>
                  <a:cubicBezTo>
                    <a:pt x="24019" y="20959"/>
                    <a:pt x="24019" y="17900"/>
                    <a:pt x="23942" y="14152"/>
                  </a:cubicBezTo>
                  <a:lnTo>
                    <a:pt x="23942" y="14037"/>
                  </a:lnTo>
                  <a:cubicBezTo>
                    <a:pt x="23904" y="13196"/>
                    <a:pt x="23904" y="12354"/>
                    <a:pt x="23866" y="11474"/>
                  </a:cubicBezTo>
                  <a:cubicBezTo>
                    <a:pt x="23674" y="5891"/>
                    <a:pt x="23292" y="1"/>
                    <a:pt x="23292" y="1"/>
                  </a:cubicBezTo>
                  <a:close/>
                </a:path>
              </a:pathLst>
            </a:custGeom>
            <a:solidFill>
              <a:srgbClr val="F7A9A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1721663" y="3108947"/>
              <a:ext cx="468871" cy="168277"/>
            </a:xfrm>
            <a:custGeom>
              <a:rect b="b" l="l" r="r" t="t"/>
              <a:pathLst>
                <a:path extrusionOk="0" h="8634" w="24057">
                  <a:moveTo>
                    <a:pt x="23942" y="0"/>
                  </a:moveTo>
                  <a:lnTo>
                    <a:pt x="23942" y="0"/>
                  </a:lnTo>
                  <a:cubicBezTo>
                    <a:pt x="21907" y="636"/>
                    <a:pt x="8951" y="4604"/>
                    <a:pt x="4906" y="4604"/>
                  </a:cubicBezTo>
                  <a:cubicBezTo>
                    <a:pt x="4086" y="4604"/>
                    <a:pt x="3633" y="4441"/>
                    <a:pt x="3710" y="4055"/>
                  </a:cubicBezTo>
                  <a:lnTo>
                    <a:pt x="3710" y="4055"/>
                  </a:lnTo>
                  <a:cubicBezTo>
                    <a:pt x="2524" y="4743"/>
                    <a:pt x="1568" y="5278"/>
                    <a:pt x="1339" y="5508"/>
                  </a:cubicBezTo>
                  <a:cubicBezTo>
                    <a:pt x="536" y="6235"/>
                    <a:pt x="0" y="8415"/>
                    <a:pt x="765" y="8606"/>
                  </a:cubicBezTo>
                  <a:cubicBezTo>
                    <a:pt x="828" y="8625"/>
                    <a:pt x="1029" y="8633"/>
                    <a:pt x="1346" y="8633"/>
                  </a:cubicBezTo>
                  <a:cubicBezTo>
                    <a:pt x="4902" y="8633"/>
                    <a:pt x="23049" y="7526"/>
                    <a:pt x="23751" y="6999"/>
                  </a:cubicBezTo>
                  <a:cubicBezTo>
                    <a:pt x="24057" y="6808"/>
                    <a:pt x="24057" y="3749"/>
                    <a:pt x="23942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875968" y="2403769"/>
              <a:ext cx="603800" cy="652252"/>
            </a:xfrm>
            <a:custGeom>
              <a:rect b="b" l="l" r="r" t="t"/>
              <a:pathLst>
                <a:path extrusionOk="0" h="33466" w="30980">
                  <a:moveTo>
                    <a:pt x="19314" y="1"/>
                  </a:moveTo>
                  <a:cubicBezTo>
                    <a:pt x="19314" y="1"/>
                    <a:pt x="18626" y="1645"/>
                    <a:pt x="18473" y="2104"/>
                  </a:cubicBezTo>
                  <a:cubicBezTo>
                    <a:pt x="18320" y="2525"/>
                    <a:pt x="4475" y="8644"/>
                    <a:pt x="2218" y="12354"/>
                  </a:cubicBezTo>
                  <a:cubicBezTo>
                    <a:pt x="0" y="15911"/>
                    <a:pt x="1147" y="33466"/>
                    <a:pt x="1147" y="33466"/>
                  </a:cubicBezTo>
                  <a:lnTo>
                    <a:pt x="6311" y="33428"/>
                  </a:lnTo>
                  <a:lnTo>
                    <a:pt x="16561" y="33275"/>
                  </a:lnTo>
                  <a:cubicBezTo>
                    <a:pt x="16561" y="33275"/>
                    <a:pt x="15375" y="19850"/>
                    <a:pt x="15949" y="17747"/>
                  </a:cubicBezTo>
                  <a:cubicBezTo>
                    <a:pt x="16484" y="15643"/>
                    <a:pt x="27346" y="12010"/>
                    <a:pt x="29029" y="9677"/>
                  </a:cubicBezTo>
                  <a:cubicBezTo>
                    <a:pt x="30712" y="7382"/>
                    <a:pt x="30979" y="1"/>
                    <a:pt x="30979" y="1"/>
                  </a:cubicBezTo>
                  <a:close/>
                </a:path>
              </a:pathLst>
            </a:custGeom>
            <a:solidFill>
              <a:srgbClr val="C66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1891618" y="2403769"/>
              <a:ext cx="588150" cy="652252"/>
            </a:xfrm>
            <a:custGeom>
              <a:rect b="b" l="l" r="r" t="t"/>
              <a:pathLst>
                <a:path extrusionOk="0" h="33466" w="30177">
                  <a:moveTo>
                    <a:pt x="30176" y="1"/>
                  </a:moveTo>
                  <a:cubicBezTo>
                    <a:pt x="30176" y="1"/>
                    <a:pt x="30176" y="27"/>
                    <a:pt x="30174" y="77"/>
                  </a:cubicBezTo>
                  <a:lnTo>
                    <a:pt x="30176" y="77"/>
                  </a:lnTo>
                  <a:lnTo>
                    <a:pt x="30176" y="1"/>
                  </a:lnTo>
                  <a:close/>
                  <a:moveTo>
                    <a:pt x="18435" y="77"/>
                  </a:moveTo>
                  <a:cubicBezTo>
                    <a:pt x="18435" y="77"/>
                    <a:pt x="17708" y="1760"/>
                    <a:pt x="17555" y="2181"/>
                  </a:cubicBezTo>
                  <a:cubicBezTo>
                    <a:pt x="17517" y="2295"/>
                    <a:pt x="16867" y="2640"/>
                    <a:pt x="15758" y="3213"/>
                  </a:cubicBezTo>
                  <a:cubicBezTo>
                    <a:pt x="15719" y="3252"/>
                    <a:pt x="15605" y="3290"/>
                    <a:pt x="15528" y="3328"/>
                  </a:cubicBezTo>
                  <a:cubicBezTo>
                    <a:pt x="13539" y="4361"/>
                    <a:pt x="10556" y="5891"/>
                    <a:pt x="7764" y="7497"/>
                  </a:cubicBezTo>
                  <a:cubicBezTo>
                    <a:pt x="7764" y="7497"/>
                    <a:pt x="7726" y="7535"/>
                    <a:pt x="7688" y="7535"/>
                  </a:cubicBezTo>
                  <a:cubicBezTo>
                    <a:pt x="6923" y="7994"/>
                    <a:pt x="6158" y="8453"/>
                    <a:pt x="5469" y="8874"/>
                  </a:cubicBezTo>
                  <a:cubicBezTo>
                    <a:pt x="5431" y="8950"/>
                    <a:pt x="5393" y="8950"/>
                    <a:pt x="5316" y="8988"/>
                  </a:cubicBezTo>
                  <a:cubicBezTo>
                    <a:pt x="3978" y="9830"/>
                    <a:pt x="2830" y="10710"/>
                    <a:pt x="2066" y="11513"/>
                  </a:cubicBezTo>
                  <a:cubicBezTo>
                    <a:pt x="1989" y="11666"/>
                    <a:pt x="1874" y="11742"/>
                    <a:pt x="1798" y="11857"/>
                  </a:cubicBezTo>
                  <a:cubicBezTo>
                    <a:pt x="1607" y="12048"/>
                    <a:pt x="1454" y="12239"/>
                    <a:pt x="1377" y="12431"/>
                  </a:cubicBezTo>
                  <a:cubicBezTo>
                    <a:pt x="612" y="13616"/>
                    <a:pt x="268" y="16523"/>
                    <a:pt x="115" y="19850"/>
                  </a:cubicBezTo>
                  <a:lnTo>
                    <a:pt x="115" y="20042"/>
                  </a:lnTo>
                  <a:cubicBezTo>
                    <a:pt x="77" y="21877"/>
                    <a:pt x="0" y="23904"/>
                    <a:pt x="77" y="25779"/>
                  </a:cubicBezTo>
                  <a:lnTo>
                    <a:pt x="77" y="25970"/>
                  </a:lnTo>
                  <a:cubicBezTo>
                    <a:pt x="153" y="30062"/>
                    <a:pt x="344" y="33466"/>
                    <a:pt x="344" y="33466"/>
                  </a:cubicBezTo>
                  <a:lnTo>
                    <a:pt x="2448" y="33466"/>
                  </a:lnTo>
                  <a:lnTo>
                    <a:pt x="5508" y="33428"/>
                  </a:lnTo>
                  <a:lnTo>
                    <a:pt x="9523" y="33351"/>
                  </a:lnTo>
                  <a:lnTo>
                    <a:pt x="9715" y="33351"/>
                  </a:lnTo>
                  <a:lnTo>
                    <a:pt x="15605" y="33275"/>
                  </a:lnTo>
                  <a:lnTo>
                    <a:pt x="15758" y="33275"/>
                  </a:lnTo>
                  <a:lnTo>
                    <a:pt x="15758" y="33198"/>
                  </a:lnTo>
                  <a:cubicBezTo>
                    <a:pt x="15758" y="33160"/>
                    <a:pt x="15681" y="33045"/>
                    <a:pt x="15681" y="32778"/>
                  </a:cubicBezTo>
                  <a:cubicBezTo>
                    <a:pt x="15643" y="32089"/>
                    <a:pt x="15566" y="30712"/>
                    <a:pt x="15413" y="29068"/>
                  </a:cubicBezTo>
                  <a:lnTo>
                    <a:pt x="15413" y="28800"/>
                  </a:lnTo>
                  <a:cubicBezTo>
                    <a:pt x="15375" y="27959"/>
                    <a:pt x="15260" y="27002"/>
                    <a:pt x="15222" y="26046"/>
                  </a:cubicBezTo>
                  <a:lnTo>
                    <a:pt x="15222" y="25855"/>
                  </a:lnTo>
                  <a:cubicBezTo>
                    <a:pt x="15031" y="23331"/>
                    <a:pt x="14916" y="20730"/>
                    <a:pt x="14993" y="19124"/>
                  </a:cubicBezTo>
                  <a:lnTo>
                    <a:pt x="14993" y="18932"/>
                  </a:lnTo>
                  <a:cubicBezTo>
                    <a:pt x="15031" y="18359"/>
                    <a:pt x="15069" y="17976"/>
                    <a:pt x="15146" y="17670"/>
                  </a:cubicBezTo>
                  <a:cubicBezTo>
                    <a:pt x="15299" y="17058"/>
                    <a:pt x="16408" y="16293"/>
                    <a:pt x="17938" y="15452"/>
                  </a:cubicBezTo>
                  <a:cubicBezTo>
                    <a:pt x="18014" y="15376"/>
                    <a:pt x="18052" y="15376"/>
                    <a:pt x="18091" y="15337"/>
                  </a:cubicBezTo>
                  <a:cubicBezTo>
                    <a:pt x="19582" y="14534"/>
                    <a:pt x="21418" y="13655"/>
                    <a:pt x="23177" y="12813"/>
                  </a:cubicBezTo>
                  <a:cubicBezTo>
                    <a:pt x="23216" y="12813"/>
                    <a:pt x="23254" y="12813"/>
                    <a:pt x="23292" y="12775"/>
                  </a:cubicBezTo>
                  <a:cubicBezTo>
                    <a:pt x="25549" y="11666"/>
                    <a:pt x="27576" y="10557"/>
                    <a:pt x="28226" y="9715"/>
                  </a:cubicBezTo>
                  <a:cubicBezTo>
                    <a:pt x="28455" y="9371"/>
                    <a:pt x="28723" y="8874"/>
                    <a:pt x="28914" y="8300"/>
                  </a:cubicBezTo>
                  <a:cubicBezTo>
                    <a:pt x="28952" y="8224"/>
                    <a:pt x="28991" y="8185"/>
                    <a:pt x="28991" y="8071"/>
                  </a:cubicBezTo>
                  <a:cubicBezTo>
                    <a:pt x="29411" y="6770"/>
                    <a:pt x="29717" y="5164"/>
                    <a:pt x="29909" y="3672"/>
                  </a:cubicBezTo>
                  <a:lnTo>
                    <a:pt x="29909" y="3481"/>
                  </a:lnTo>
                  <a:cubicBezTo>
                    <a:pt x="30108" y="1817"/>
                    <a:pt x="30163" y="413"/>
                    <a:pt x="30174" y="77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1893100" y="2404509"/>
              <a:ext cx="582186" cy="650771"/>
            </a:xfrm>
            <a:custGeom>
              <a:rect b="b" l="l" r="r" t="t"/>
              <a:pathLst>
                <a:path extrusionOk="0" h="33390" w="29871">
                  <a:moveTo>
                    <a:pt x="15720" y="3022"/>
                  </a:moveTo>
                  <a:lnTo>
                    <a:pt x="15712" y="3032"/>
                  </a:lnTo>
                  <a:lnTo>
                    <a:pt x="15712" y="3032"/>
                  </a:lnTo>
                  <a:cubicBezTo>
                    <a:pt x="15715" y="3029"/>
                    <a:pt x="15717" y="3026"/>
                    <a:pt x="15720" y="3022"/>
                  </a:cubicBezTo>
                  <a:close/>
                  <a:moveTo>
                    <a:pt x="15712" y="3032"/>
                  </a:moveTo>
                  <a:cubicBezTo>
                    <a:pt x="15603" y="3175"/>
                    <a:pt x="15565" y="3176"/>
                    <a:pt x="15490" y="3214"/>
                  </a:cubicBezTo>
                  <a:cubicBezTo>
                    <a:pt x="14496" y="4552"/>
                    <a:pt x="13540" y="5891"/>
                    <a:pt x="12239" y="6885"/>
                  </a:cubicBezTo>
                  <a:cubicBezTo>
                    <a:pt x="11491" y="7489"/>
                    <a:pt x="10391" y="8032"/>
                    <a:pt x="9364" y="8032"/>
                  </a:cubicBezTo>
                  <a:cubicBezTo>
                    <a:pt x="8765" y="8032"/>
                    <a:pt x="8191" y="7847"/>
                    <a:pt x="7726" y="7382"/>
                  </a:cubicBezTo>
                  <a:lnTo>
                    <a:pt x="7688" y="7306"/>
                  </a:lnTo>
                  <a:cubicBezTo>
                    <a:pt x="7650" y="7382"/>
                    <a:pt x="7612" y="7382"/>
                    <a:pt x="7612" y="7382"/>
                  </a:cubicBezTo>
                  <a:cubicBezTo>
                    <a:pt x="8042" y="7884"/>
                    <a:pt x="8710" y="8102"/>
                    <a:pt x="9412" y="8102"/>
                  </a:cubicBezTo>
                  <a:cubicBezTo>
                    <a:pt x="9835" y="8102"/>
                    <a:pt x="10269" y="8023"/>
                    <a:pt x="10671" y="7880"/>
                  </a:cubicBezTo>
                  <a:cubicBezTo>
                    <a:pt x="12239" y="7306"/>
                    <a:pt x="13387" y="6044"/>
                    <a:pt x="14419" y="4743"/>
                  </a:cubicBezTo>
                  <a:lnTo>
                    <a:pt x="15712" y="3032"/>
                  </a:lnTo>
                  <a:close/>
                  <a:moveTo>
                    <a:pt x="26390" y="1"/>
                  </a:moveTo>
                  <a:cubicBezTo>
                    <a:pt x="26429" y="728"/>
                    <a:pt x="26199" y="1493"/>
                    <a:pt x="25817" y="2104"/>
                  </a:cubicBezTo>
                  <a:cubicBezTo>
                    <a:pt x="25320" y="2869"/>
                    <a:pt x="24555" y="3328"/>
                    <a:pt x="23752" y="3673"/>
                  </a:cubicBezTo>
                  <a:cubicBezTo>
                    <a:pt x="22145" y="4361"/>
                    <a:pt x="20348" y="4361"/>
                    <a:pt x="18703" y="4782"/>
                  </a:cubicBezTo>
                  <a:cubicBezTo>
                    <a:pt x="17211" y="5164"/>
                    <a:pt x="15720" y="5891"/>
                    <a:pt x="15108" y="7382"/>
                  </a:cubicBezTo>
                  <a:cubicBezTo>
                    <a:pt x="14534" y="8645"/>
                    <a:pt x="14802" y="10136"/>
                    <a:pt x="16102" y="10863"/>
                  </a:cubicBezTo>
                  <a:cubicBezTo>
                    <a:pt x="16681" y="11198"/>
                    <a:pt x="17309" y="11339"/>
                    <a:pt x="17941" y="11339"/>
                  </a:cubicBezTo>
                  <a:cubicBezTo>
                    <a:pt x="18896" y="11339"/>
                    <a:pt x="19863" y="11017"/>
                    <a:pt x="20692" y="10557"/>
                  </a:cubicBezTo>
                  <a:cubicBezTo>
                    <a:pt x="22260" y="9715"/>
                    <a:pt x="23407" y="8224"/>
                    <a:pt x="24478" y="6847"/>
                  </a:cubicBezTo>
                  <a:cubicBezTo>
                    <a:pt x="25473" y="5547"/>
                    <a:pt x="26620" y="3864"/>
                    <a:pt x="28379" y="3558"/>
                  </a:cubicBezTo>
                  <a:cubicBezTo>
                    <a:pt x="28566" y="3515"/>
                    <a:pt x="28758" y="3493"/>
                    <a:pt x="28949" y="3493"/>
                  </a:cubicBezTo>
                  <a:cubicBezTo>
                    <a:pt x="29267" y="3493"/>
                    <a:pt x="29584" y="3553"/>
                    <a:pt x="29871" y="3673"/>
                  </a:cubicBezTo>
                  <a:lnTo>
                    <a:pt x="29871" y="3481"/>
                  </a:lnTo>
                  <a:cubicBezTo>
                    <a:pt x="29680" y="3405"/>
                    <a:pt x="29603" y="3367"/>
                    <a:pt x="29450" y="3367"/>
                  </a:cubicBezTo>
                  <a:cubicBezTo>
                    <a:pt x="29220" y="3315"/>
                    <a:pt x="28996" y="3291"/>
                    <a:pt x="28777" y="3291"/>
                  </a:cubicBezTo>
                  <a:cubicBezTo>
                    <a:pt x="27537" y="3291"/>
                    <a:pt x="26471" y="4063"/>
                    <a:pt x="25626" y="4973"/>
                  </a:cubicBezTo>
                  <a:cubicBezTo>
                    <a:pt x="24363" y="6312"/>
                    <a:pt x="23484" y="7841"/>
                    <a:pt x="22183" y="9142"/>
                  </a:cubicBezTo>
                  <a:cubicBezTo>
                    <a:pt x="21051" y="10208"/>
                    <a:pt x="19541" y="11158"/>
                    <a:pt x="17932" y="11158"/>
                  </a:cubicBezTo>
                  <a:cubicBezTo>
                    <a:pt x="17694" y="11158"/>
                    <a:pt x="17453" y="11137"/>
                    <a:pt x="17211" y="11092"/>
                  </a:cubicBezTo>
                  <a:cubicBezTo>
                    <a:pt x="16332" y="10939"/>
                    <a:pt x="15490" y="10480"/>
                    <a:pt x="15108" y="9715"/>
                  </a:cubicBezTo>
                  <a:cubicBezTo>
                    <a:pt x="14725" y="8989"/>
                    <a:pt x="14802" y="8109"/>
                    <a:pt x="15146" y="7421"/>
                  </a:cubicBezTo>
                  <a:cubicBezTo>
                    <a:pt x="15873" y="5738"/>
                    <a:pt x="17556" y="5049"/>
                    <a:pt x="19200" y="4743"/>
                  </a:cubicBezTo>
                  <a:cubicBezTo>
                    <a:pt x="20883" y="4399"/>
                    <a:pt x="22604" y="4361"/>
                    <a:pt x="24172" y="3596"/>
                  </a:cubicBezTo>
                  <a:cubicBezTo>
                    <a:pt x="25473" y="2946"/>
                    <a:pt x="26467" y="1760"/>
                    <a:pt x="26543" y="269"/>
                  </a:cubicBezTo>
                  <a:lnTo>
                    <a:pt x="26543" y="1"/>
                  </a:lnTo>
                  <a:close/>
                  <a:moveTo>
                    <a:pt x="28838" y="8071"/>
                  </a:moveTo>
                  <a:cubicBezTo>
                    <a:pt x="28379" y="8224"/>
                    <a:pt x="27920" y="8377"/>
                    <a:pt x="27538" y="8453"/>
                  </a:cubicBezTo>
                  <a:cubicBezTo>
                    <a:pt x="26199" y="8721"/>
                    <a:pt x="24516" y="8950"/>
                    <a:pt x="23560" y="10251"/>
                  </a:cubicBezTo>
                  <a:cubicBezTo>
                    <a:pt x="23025" y="11016"/>
                    <a:pt x="22910" y="11895"/>
                    <a:pt x="23025" y="12813"/>
                  </a:cubicBezTo>
                  <a:cubicBezTo>
                    <a:pt x="23101" y="12813"/>
                    <a:pt x="23140" y="12775"/>
                    <a:pt x="23178" y="12775"/>
                  </a:cubicBezTo>
                  <a:cubicBezTo>
                    <a:pt x="23025" y="11857"/>
                    <a:pt x="23216" y="10939"/>
                    <a:pt x="23752" y="10251"/>
                  </a:cubicBezTo>
                  <a:cubicBezTo>
                    <a:pt x="24784" y="8950"/>
                    <a:pt x="26735" y="8836"/>
                    <a:pt x="28188" y="8453"/>
                  </a:cubicBezTo>
                  <a:cubicBezTo>
                    <a:pt x="28379" y="8415"/>
                    <a:pt x="28532" y="8377"/>
                    <a:pt x="28723" y="8339"/>
                  </a:cubicBezTo>
                  <a:cubicBezTo>
                    <a:pt x="28762" y="8224"/>
                    <a:pt x="28762" y="8186"/>
                    <a:pt x="28838" y="8071"/>
                  </a:cubicBezTo>
                  <a:close/>
                  <a:moveTo>
                    <a:pt x="5393" y="8759"/>
                  </a:moveTo>
                  <a:cubicBezTo>
                    <a:pt x="5355" y="8798"/>
                    <a:pt x="5317" y="8798"/>
                    <a:pt x="5240" y="8836"/>
                  </a:cubicBezTo>
                  <a:cubicBezTo>
                    <a:pt x="5546" y="9295"/>
                    <a:pt x="5776" y="9754"/>
                    <a:pt x="5967" y="10289"/>
                  </a:cubicBezTo>
                  <a:cubicBezTo>
                    <a:pt x="6197" y="11092"/>
                    <a:pt x="6311" y="11972"/>
                    <a:pt x="6120" y="12775"/>
                  </a:cubicBezTo>
                  <a:cubicBezTo>
                    <a:pt x="6005" y="13196"/>
                    <a:pt x="5891" y="13769"/>
                    <a:pt x="5355" y="13769"/>
                  </a:cubicBezTo>
                  <a:cubicBezTo>
                    <a:pt x="4934" y="13769"/>
                    <a:pt x="4552" y="13349"/>
                    <a:pt x="4284" y="13005"/>
                  </a:cubicBezTo>
                  <a:cubicBezTo>
                    <a:pt x="3902" y="12431"/>
                    <a:pt x="3672" y="11704"/>
                    <a:pt x="3060" y="11322"/>
                  </a:cubicBezTo>
                  <a:cubicBezTo>
                    <a:pt x="2892" y="11259"/>
                    <a:pt x="2747" y="11230"/>
                    <a:pt x="2599" y="11230"/>
                  </a:cubicBezTo>
                  <a:cubicBezTo>
                    <a:pt x="2479" y="11230"/>
                    <a:pt x="2357" y="11249"/>
                    <a:pt x="2219" y="11283"/>
                  </a:cubicBezTo>
                  <a:cubicBezTo>
                    <a:pt x="2181" y="11322"/>
                    <a:pt x="2104" y="11322"/>
                    <a:pt x="2066" y="11398"/>
                  </a:cubicBezTo>
                  <a:cubicBezTo>
                    <a:pt x="1951" y="11475"/>
                    <a:pt x="1875" y="11628"/>
                    <a:pt x="1760" y="11704"/>
                  </a:cubicBezTo>
                  <a:cubicBezTo>
                    <a:pt x="1951" y="11628"/>
                    <a:pt x="2104" y="11551"/>
                    <a:pt x="2295" y="11475"/>
                  </a:cubicBezTo>
                  <a:cubicBezTo>
                    <a:pt x="2400" y="11430"/>
                    <a:pt x="2499" y="11410"/>
                    <a:pt x="2595" y="11410"/>
                  </a:cubicBezTo>
                  <a:cubicBezTo>
                    <a:pt x="3234" y="11410"/>
                    <a:pt x="3679" y="12319"/>
                    <a:pt x="3978" y="12852"/>
                  </a:cubicBezTo>
                  <a:cubicBezTo>
                    <a:pt x="4226" y="13347"/>
                    <a:pt x="4703" y="13973"/>
                    <a:pt x="5288" y="13973"/>
                  </a:cubicBezTo>
                  <a:cubicBezTo>
                    <a:pt x="5335" y="13973"/>
                    <a:pt x="5383" y="13969"/>
                    <a:pt x="5432" y="13961"/>
                  </a:cubicBezTo>
                  <a:cubicBezTo>
                    <a:pt x="6158" y="13884"/>
                    <a:pt x="6311" y="13005"/>
                    <a:pt x="6350" y="12431"/>
                  </a:cubicBezTo>
                  <a:cubicBezTo>
                    <a:pt x="6503" y="11131"/>
                    <a:pt x="6158" y="9868"/>
                    <a:pt x="5393" y="8759"/>
                  </a:cubicBezTo>
                  <a:close/>
                  <a:moveTo>
                    <a:pt x="13477" y="13143"/>
                  </a:moveTo>
                  <a:cubicBezTo>
                    <a:pt x="13345" y="13143"/>
                    <a:pt x="13213" y="13148"/>
                    <a:pt x="13081" y="13158"/>
                  </a:cubicBezTo>
                  <a:cubicBezTo>
                    <a:pt x="11551" y="13196"/>
                    <a:pt x="10098" y="13922"/>
                    <a:pt x="9027" y="15032"/>
                  </a:cubicBezTo>
                  <a:cubicBezTo>
                    <a:pt x="8453" y="15605"/>
                    <a:pt x="8071" y="16294"/>
                    <a:pt x="7726" y="17020"/>
                  </a:cubicBezTo>
                  <a:cubicBezTo>
                    <a:pt x="7420" y="17824"/>
                    <a:pt x="7114" y="18703"/>
                    <a:pt x="6503" y="19353"/>
                  </a:cubicBezTo>
                  <a:cubicBezTo>
                    <a:pt x="5674" y="20263"/>
                    <a:pt x="4460" y="20681"/>
                    <a:pt x="3206" y="20681"/>
                  </a:cubicBezTo>
                  <a:cubicBezTo>
                    <a:pt x="2088" y="20681"/>
                    <a:pt x="938" y="20349"/>
                    <a:pt x="1" y="19736"/>
                  </a:cubicBezTo>
                  <a:lnTo>
                    <a:pt x="1" y="19927"/>
                  </a:lnTo>
                  <a:cubicBezTo>
                    <a:pt x="949" y="20512"/>
                    <a:pt x="2101" y="20836"/>
                    <a:pt x="3222" y="20836"/>
                  </a:cubicBezTo>
                  <a:cubicBezTo>
                    <a:pt x="4813" y="20836"/>
                    <a:pt x="6345" y="20184"/>
                    <a:pt x="7153" y="18703"/>
                  </a:cubicBezTo>
                  <a:cubicBezTo>
                    <a:pt x="7573" y="17938"/>
                    <a:pt x="7803" y="17059"/>
                    <a:pt x="8224" y="16294"/>
                  </a:cubicBezTo>
                  <a:cubicBezTo>
                    <a:pt x="8606" y="15529"/>
                    <a:pt x="9180" y="14917"/>
                    <a:pt x="9868" y="14381"/>
                  </a:cubicBezTo>
                  <a:cubicBezTo>
                    <a:pt x="10892" y="13642"/>
                    <a:pt x="12084" y="13241"/>
                    <a:pt x="13305" y="13241"/>
                  </a:cubicBezTo>
                  <a:cubicBezTo>
                    <a:pt x="13726" y="13241"/>
                    <a:pt x="14150" y="13289"/>
                    <a:pt x="14572" y="13387"/>
                  </a:cubicBezTo>
                  <a:cubicBezTo>
                    <a:pt x="15758" y="13693"/>
                    <a:pt x="17020" y="14381"/>
                    <a:pt x="17823" y="15338"/>
                  </a:cubicBezTo>
                  <a:cubicBezTo>
                    <a:pt x="17862" y="15299"/>
                    <a:pt x="17938" y="15299"/>
                    <a:pt x="17976" y="15261"/>
                  </a:cubicBezTo>
                  <a:cubicBezTo>
                    <a:pt x="17785" y="15108"/>
                    <a:pt x="17517" y="14879"/>
                    <a:pt x="17364" y="14687"/>
                  </a:cubicBezTo>
                  <a:cubicBezTo>
                    <a:pt x="16314" y="13707"/>
                    <a:pt x="14910" y="13143"/>
                    <a:pt x="13477" y="13143"/>
                  </a:cubicBezTo>
                  <a:close/>
                  <a:moveTo>
                    <a:pt x="13628" y="18797"/>
                  </a:moveTo>
                  <a:cubicBezTo>
                    <a:pt x="13293" y="18797"/>
                    <a:pt x="12957" y="18827"/>
                    <a:pt x="12622" y="18894"/>
                  </a:cubicBezTo>
                  <a:cubicBezTo>
                    <a:pt x="11895" y="19047"/>
                    <a:pt x="11169" y="19277"/>
                    <a:pt x="10557" y="19736"/>
                  </a:cubicBezTo>
                  <a:cubicBezTo>
                    <a:pt x="9447" y="20577"/>
                    <a:pt x="8912" y="21916"/>
                    <a:pt x="9218" y="23255"/>
                  </a:cubicBezTo>
                  <a:cubicBezTo>
                    <a:pt x="9371" y="23866"/>
                    <a:pt x="9639" y="24440"/>
                    <a:pt x="10136" y="24823"/>
                  </a:cubicBezTo>
                  <a:cubicBezTo>
                    <a:pt x="10748" y="25282"/>
                    <a:pt x="11513" y="25435"/>
                    <a:pt x="12278" y="25473"/>
                  </a:cubicBezTo>
                  <a:cubicBezTo>
                    <a:pt x="13157" y="25549"/>
                    <a:pt x="14037" y="25473"/>
                    <a:pt x="14840" y="25893"/>
                  </a:cubicBezTo>
                  <a:lnTo>
                    <a:pt x="15146" y="26046"/>
                  </a:lnTo>
                  <a:lnTo>
                    <a:pt x="15146" y="25855"/>
                  </a:lnTo>
                  <a:cubicBezTo>
                    <a:pt x="14611" y="25588"/>
                    <a:pt x="14037" y="25435"/>
                    <a:pt x="13425" y="25396"/>
                  </a:cubicBezTo>
                  <a:cubicBezTo>
                    <a:pt x="12507" y="25358"/>
                    <a:pt x="11513" y="25396"/>
                    <a:pt x="10710" y="24976"/>
                  </a:cubicBezTo>
                  <a:cubicBezTo>
                    <a:pt x="9371" y="24249"/>
                    <a:pt x="9027" y="22375"/>
                    <a:pt x="9677" y="21074"/>
                  </a:cubicBezTo>
                  <a:cubicBezTo>
                    <a:pt x="10385" y="19659"/>
                    <a:pt x="12071" y="18969"/>
                    <a:pt x="13642" y="18969"/>
                  </a:cubicBezTo>
                  <a:cubicBezTo>
                    <a:pt x="13685" y="18969"/>
                    <a:pt x="13727" y="18970"/>
                    <a:pt x="13769" y="18971"/>
                  </a:cubicBezTo>
                  <a:cubicBezTo>
                    <a:pt x="14152" y="18971"/>
                    <a:pt x="14534" y="19047"/>
                    <a:pt x="14917" y="19124"/>
                  </a:cubicBezTo>
                  <a:lnTo>
                    <a:pt x="14917" y="18933"/>
                  </a:lnTo>
                  <a:cubicBezTo>
                    <a:pt x="14487" y="18847"/>
                    <a:pt x="14058" y="18797"/>
                    <a:pt x="13628" y="18797"/>
                  </a:cubicBezTo>
                  <a:close/>
                  <a:moveTo>
                    <a:pt x="15605" y="32701"/>
                  </a:moveTo>
                  <a:cubicBezTo>
                    <a:pt x="15567" y="32893"/>
                    <a:pt x="15529" y="33045"/>
                    <a:pt x="15529" y="33198"/>
                  </a:cubicBezTo>
                  <a:lnTo>
                    <a:pt x="15682" y="33198"/>
                  </a:lnTo>
                  <a:lnTo>
                    <a:pt x="15682" y="33122"/>
                  </a:lnTo>
                  <a:cubicBezTo>
                    <a:pt x="15682" y="33084"/>
                    <a:pt x="15682" y="32931"/>
                    <a:pt x="15605" y="32701"/>
                  </a:cubicBezTo>
                  <a:close/>
                  <a:moveTo>
                    <a:pt x="15299" y="28838"/>
                  </a:moveTo>
                  <a:lnTo>
                    <a:pt x="15184" y="28915"/>
                  </a:lnTo>
                  <a:cubicBezTo>
                    <a:pt x="14802" y="29259"/>
                    <a:pt x="14419" y="29565"/>
                    <a:pt x="14037" y="29795"/>
                  </a:cubicBezTo>
                  <a:cubicBezTo>
                    <a:pt x="13349" y="30330"/>
                    <a:pt x="12507" y="30751"/>
                    <a:pt x="11742" y="31210"/>
                  </a:cubicBezTo>
                  <a:cubicBezTo>
                    <a:pt x="10863" y="31783"/>
                    <a:pt x="10021" y="32472"/>
                    <a:pt x="9409" y="33313"/>
                  </a:cubicBezTo>
                  <a:lnTo>
                    <a:pt x="9600" y="33313"/>
                  </a:lnTo>
                  <a:cubicBezTo>
                    <a:pt x="9830" y="33045"/>
                    <a:pt x="10098" y="32740"/>
                    <a:pt x="10365" y="32510"/>
                  </a:cubicBezTo>
                  <a:cubicBezTo>
                    <a:pt x="11704" y="31248"/>
                    <a:pt x="13425" y="30560"/>
                    <a:pt x="14878" y="29450"/>
                  </a:cubicBezTo>
                  <a:cubicBezTo>
                    <a:pt x="14993" y="29374"/>
                    <a:pt x="15146" y="29221"/>
                    <a:pt x="15337" y="29068"/>
                  </a:cubicBezTo>
                  <a:cubicBezTo>
                    <a:pt x="15337" y="28991"/>
                    <a:pt x="15299" y="28877"/>
                    <a:pt x="15299" y="28838"/>
                  </a:cubicBezTo>
                  <a:close/>
                  <a:moveTo>
                    <a:pt x="3216" y="24795"/>
                  </a:moveTo>
                  <a:cubicBezTo>
                    <a:pt x="2068" y="24795"/>
                    <a:pt x="1005" y="25238"/>
                    <a:pt x="1" y="25741"/>
                  </a:cubicBezTo>
                  <a:lnTo>
                    <a:pt x="1" y="25932"/>
                  </a:lnTo>
                  <a:cubicBezTo>
                    <a:pt x="962" y="25433"/>
                    <a:pt x="1990" y="24968"/>
                    <a:pt x="3084" y="24968"/>
                  </a:cubicBezTo>
                  <a:cubicBezTo>
                    <a:pt x="3165" y="24968"/>
                    <a:pt x="3246" y="24970"/>
                    <a:pt x="3328" y="24976"/>
                  </a:cubicBezTo>
                  <a:cubicBezTo>
                    <a:pt x="4093" y="25014"/>
                    <a:pt x="4896" y="25243"/>
                    <a:pt x="5470" y="25779"/>
                  </a:cubicBezTo>
                  <a:cubicBezTo>
                    <a:pt x="6158" y="26352"/>
                    <a:pt x="6388" y="27194"/>
                    <a:pt x="6235" y="28074"/>
                  </a:cubicBezTo>
                  <a:cubicBezTo>
                    <a:pt x="6005" y="29871"/>
                    <a:pt x="4590" y="31095"/>
                    <a:pt x="3290" y="32242"/>
                  </a:cubicBezTo>
                  <a:cubicBezTo>
                    <a:pt x="2869" y="32587"/>
                    <a:pt x="2487" y="32931"/>
                    <a:pt x="2104" y="33390"/>
                  </a:cubicBezTo>
                  <a:lnTo>
                    <a:pt x="2372" y="33390"/>
                  </a:lnTo>
                  <a:cubicBezTo>
                    <a:pt x="3022" y="32701"/>
                    <a:pt x="3787" y="32128"/>
                    <a:pt x="4437" y="31477"/>
                  </a:cubicBezTo>
                  <a:cubicBezTo>
                    <a:pt x="5585" y="30407"/>
                    <a:pt x="6656" y="28953"/>
                    <a:pt x="6503" y="27347"/>
                  </a:cubicBezTo>
                  <a:cubicBezTo>
                    <a:pt x="6350" y="25855"/>
                    <a:pt x="5087" y="24976"/>
                    <a:pt x="3711" y="24823"/>
                  </a:cubicBezTo>
                  <a:cubicBezTo>
                    <a:pt x="3544" y="24804"/>
                    <a:pt x="3379" y="24795"/>
                    <a:pt x="3216" y="247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903624" y="2985203"/>
              <a:ext cx="292136" cy="7016"/>
            </a:xfrm>
            <a:custGeom>
              <a:rect b="b" l="l" r="r" t="t"/>
              <a:pathLst>
                <a:path extrusionOk="0" h="360" w="14989">
                  <a:moveTo>
                    <a:pt x="2941" y="1"/>
                  </a:moveTo>
                  <a:cubicBezTo>
                    <a:pt x="2463" y="20"/>
                    <a:pt x="1975" y="20"/>
                    <a:pt x="1488" y="20"/>
                  </a:cubicBezTo>
                  <a:cubicBezTo>
                    <a:pt x="1000" y="20"/>
                    <a:pt x="512" y="20"/>
                    <a:pt x="34" y="39"/>
                  </a:cubicBezTo>
                  <a:cubicBezTo>
                    <a:pt x="9" y="39"/>
                    <a:pt x="0" y="56"/>
                    <a:pt x="20" y="56"/>
                  </a:cubicBezTo>
                  <a:cubicBezTo>
                    <a:pt x="30" y="56"/>
                    <a:pt x="47" y="52"/>
                    <a:pt x="73" y="39"/>
                  </a:cubicBezTo>
                  <a:cubicBezTo>
                    <a:pt x="1182" y="154"/>
                    <a:pt x="2253" y="192"/>
                    <a:pt x="3362" y="230"/>
                  </a:cubicBezTo>
                  <a:cubicBezTo>
                    <a:pt x="4796" y="316"/>
                    <a:pt x="6273" y="359"/>
                    <a:pt x="7729" y="359"/>
                  </a:cubicBezTo>
                  <a:cubicBezTo>
                    <a:pt x="8214" y="359"/>
                    <a:pt x="8697" y="354"/>
                    <a:pt x="9175" y="345"/>
                  </a:cubicBezTo>
                  <a:cubicBezTo>
                    <a:pt x="11088" y="268"/>
                    <a:pt x="13038" y="192"/>
                    <a:pt x="14950" y="77"/>
                  </a:cubicBezTo>
                  <a:cubicBezTo>
                    <a:pt x="14989" y="77"/>
                    <a:pt x="14989" y="39"/>
                    <a:pt x="14950" y="39"/>
                  </a:cubicBezTo>
                  <a:cubicBezTo>
                    <a:pt x="14581" y="52"/>
                    <a:pt x="14211" y="56"/>
                    <a:pt x="13843" y="56"/>
                  </a:cubicBezTo>
                  <a:cubicBezTo>
                    <a:pt x="13106" y="56"/>
                    <a:pt x="12375" y="39"/>
                    <a:pt x="11661" y="39"/>
                  </a:cubicBezTo>
                  <a:cubicBezTo>
                    <a:pt x="9749" y="39"/>
                    <a:pt x="7760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958704" y="2904708"/>
              <a:ext cx="465148" cy="467526"/>
            </a:xfrm>
            <a:custGeom>
              <a:rect b="b" l="l" r="r" t="t"/>
              <a:pathLst>
                <a:path extrusionOk="0" h="23988" w="23866">
                  <a:moveTo>
                    <a:pt x="21954" y="0"/>
                  </a:moveTo>
                  <a:lnTo>
                    <a:pt x="8376" y="2142"/>
                  </a:lnTo>
                  <a:lnTo>
                    <a:pt x="9677" y="15451"/>
                  </a:lnTo>
                  <a:cubicBezTo>
                    <a:pt x="9677" y="15451"/>
                    <a:pt x="6005" y="17631"/>
                    <a:pt x="3481" y="19238"/>
                  </a:cubicBezTo>
                  <a:cubicBezTo>
                    <a:pt x="2295" y="19926"/>
                    <a:pt x="1415" y="20576"/>
                    <a:pt x="1186" y="20806"/>
                  </a:cubicBezTo>
                  <a:cubicBezTo>
                    <a:pt x="459" y="21571"/>
                    <a:pt x="0" y="23827"/>
                    <a:pt x="765" y="23980"/>
                  </a:cubicBezTo>
                  <a:cubicBezTo>
                    <a:pt x="791" y="23985"/>
                    <a:pt x="836" y="23987"/>
                    <a:pt x="899" y="23987"/>
                  </a:cubicBezTo>
                  <a:cubicBezTo>
                    <a:pt x="2893" y="23987"/>
                    <a:pt x="22931" y="21703"/>
                    <a:pt x="23598" y="21035"/>
                  </a:cubicBezTo>
                  <a:cubicBezTo>
                    <a:pt x="23866" y="20806"/>
                    <a:pt x="23675" y="17784"/>
                    <a:pt x="23407" y="14075"/>
                  </a:cubicBezTo>
                  <a:lnTo>
                    <a:pt x="23407" y="13922"/>
                  </a:lnTo>
                  <a:cubicBezTo>
                    <a:pt x="23292" y="13118"/>
                    <a:pt x="23254" y="12277"/>
                    <a:pt x="23177" y="11436"/>
                  </a:cubicBezTo>
                  <a:cubicBezTo>
                    <a:pt x="22642" y="5890"/>
                    <a:pt x="21954" y="0"/>
                    <a:pt x="21954" y="0"/>
                  </a:cubicBezTo>
                  <a:close/>
                </a:path>
              </a:pathLst>
            </a:custGeom>
            <a:solidFill>
              <a:srgbClr val="F7A9A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1958704" y="3179014"/>
              <a:ext cx="466649" cy="193224"/>
            </a:xfrm>
            <a:custGeom>
              <a:rect b="b" l="l" r="r" t="t"/>
              <a:pathLst>
                <a:path extrusionOk="0" h="9914" w="23943">
                  <a:moveTo>
                    <a:pt x="23445" y="1"/>
                  </a:moveTo>
                  <a:cubicBezTo>
                    <a:pt x="21427" y="782"/>
                    <a:pt x="8138" y="5661"/>
                    <a:pt x="4433" y="5661"/>
                  </a:cubicBezTo>
                  <a:cubicBezTo>
                    <a:pt x="3784" y="5661"/>
                    <a:pt x="3429" y="5512"/>
                    <a:pt x="3481" y="5164"/>
                  </a:cubicBezTo>
                  <a:lnTo>
                    <a:pt x="3481" y="5164"/>
                  </a:lnTo>
                  <a:cubicBezTo>
                    <a:pt x="2295" y="5852"/>
                    <a:pt x="1415" y="6502"/>
                    <a:pt x="1186" y="6732"/>
                  </a:cubicBezTo>
                  <a:cubicBezTo>
                    <a:pt x="459" y="7497"/>
                    <a:pt x="0" y="9753"/>
                    <a:pt x="765" y="9906"/>
                  </a:cubicBezTo>
                  <a:cubicBezTo>
                    <a:pt x="791" y="9911"/>
                    <a:pt x="836" y="9913"/>
                    <a:pt x="899" y="9913"/>
                  </a:cubicBezTo>
                  <a:cubicBezTo>
                    <a:pt x="2893" y="9913"/>
                    <a:pt x="22932" y="7629"/>
                    <a:pt x="23636" y="6961"/>
                  </a:cubicBezTo>
                  <a:cubicBezTo>
                    <a:pt x="23942" y="6732"/>
                    <a:pt x="23751" y="3710"/>
                    <a:pt x="2344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2067538" y="2403769"/>
              <a:ext cx="583667" cy="727542"/>
            </a:xfrm>
            <a:custGeom>
              <a:rect b="b" l="l" r="r" t="t"/>
              <a:pathLst>
                <a:path extrusionOk="0" h="37329" w="29947">
                  <a:moveTo>
                    <a:pt x="9485" y="1"/>
                  </a:moveTo>
                  <a:cubicBezTo>
                    <a:pt x="9485" y="1"/>
                    <a:pt x="11092" y="3290"/>
                    <a:pt x="11398" y="4667"/>
                  </a:cubicBezTo>
                  <a:cubicBezTo>
                    <a:pt x="11551" y="5240"/>
                    <a:pt x="13272" y="5317"/>
                    <a:pt x="13386" y="5546"/>
                  </a:cubicBezTo>
                  <a:cubicBezTo>
                    <a:pt x="13386" y="5546"/>
                    <a:pt x="3519" y="12010"/>
                    <a:pt x="1760" y="15758"/>
                  </a:cubicBezTo>
                  <a:cubicBezTo>
                    <a:pt x="0" y="19506"/>
                    <a:pt x="2563" y="37329"/>
                    <a:pt x="2563" y="37329"/>
                  </a:cubicBezTo>
                  <a:lnTo>
                    <a:pt x="18282" y="35531"/>
                  </a:lnTo>
                  <a:cubicBezTo>
                    <a:pt x="18282" y="35531"/>
                    <a:pt x="16178" y="21112"/>
                    <a:pt x="16484" y="19391"/>
                  </a:cubicBezTo>
                  <a:cubicBezTo>
                    <a:pt x="16676" y="18206"/>
                    <a:pt x="25166" y="14381"/>
                    <a:pt x="27576" y="12048"/>
                  </a:cubicBezTo>
                  <a:cubicBezTo>
                    <a:pt x="29947" y="9639"/>
                    <a:pt x="27346" y="1"/>
                    <a:pt x="27346" y="1"/>
                  </a:cubicBezTo>
                  <a:close/>
                </a:path>
              </a:pathLst>
            </a:custGeom>
            <a:solidFill>
              <a:srgbClr val="C66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2089152" y="2402287"/>
              <a:ext cx="541198" cy="728283"/>
            </a:xfrm>
            <a:custGeom>
              <a:rect b="b" l="l" r="r" t="t"/>
              <a:pathLst>
                <a:path extrusionOk="0" h="37367" w="27768">
                  <a:moveTo>
                    <a:pt x="8300" y="0"/>
                  </a:moveTo>
                  <a:cubicBezTo>
                    <a:pt x="8300" y="0"/>
                    <a:pt x="9715" y="2983"/>
                    <a:pt x="10136" y="4475"/>
                  </a:cubicBezTo>
                  <a:cubicBezTo>
                    <a:pt x="10136" y="4513"/>
                    <a:pt x="10212" y="4551"/>
                    <a:pt x="10212" y="4590"/>
                  </a:cubicBezTo>
                  <a:cubicBezTo>
                    <a:pt x="10250" y="4666"/>
                    <a:pt x="10250" y="4666"/>
                    <a:pt x="10250" y="4704"/>
                  </a:cubicBezTo>
                  <a:cubicBezTo>
                    <a:pt x="10403" y="5316"/>
                    <a:pt x="12124" y="5316"/>
                    <a:pt x="12201" y="5546"/>
                  </a:cubicBezTo>
                  <a:cubicBezTo>
                    <a:pt x="12201" y="5546"/>
                    <a:pt x="8759" y="7841"/>
                    <a:pt x="5546" y="10480"/>
                  </a:cubicBezTo>
                  <a:lnTo>
                    <a:pt x="5470" y="10594"/>
                  </a:lnTo>
                  <a:cubicBezTo>
                    <a:pt x="4399" y="11474"/>
                    <a:pt x="3366" y="12392"/>
                    <a:pt x="2486" y="13310"/>
                  </a:cubicBezTo>
                  <a:cubicBezTo>
                    <a:pt x="2448" y="13348"/>
                    <a:pt x="2372" y="13386"/>
                    <a:pt x="2295" y="13501"/>
                  </a:cubicBezTo>
                  <a:cubicBezTo>
                    <a:pt x="1530" y="14304"/>
                    <a:pt x="957" y="15107"/>
                    <a:pt x="651" y="15796"/>
                  </a:cubicBezTo>
                  <a:cubicBezTo>
                    <a:pt x="192" y="16637"/>
                    <a:pt x="77" y="18244"/>
                    <a:pt x="0" y="20194"/>
                  </a:cubicBezTo>
                  <a:lnTo>
                    <a:pt x="0" y="20424"/>
                  </a:lnTo>
                  <a:cubicBezTo>
                    <a:pt x="0" y="21762"/>
                    <a:pt x="77" y="23216"/>
                    <a:pt x="153" y="24745"/>
                  </a:cubicBezTo>
                  <a:lnTo>
                    <a:pt x="153" y="24975"/>
                  </a:lnTo>
                  <a:cubicBezTo>
                    <a:pt x="306" y="27346"/>
                    <a:pt x="536" y="29832"/>
                    <a:pt x="765" y="31936"/>
                  </a:cubicBezTo>
                  <a:lnTo>
                    <a:pt x="765" y="32127"/>
                  </a:lnTo>
                  <a:cubicBezTo>
                    <a:pt x="1110" y="35148"/>
                    <a:pt x="1454" y="37367"/>
                    <a:pt x="1454" y="37367"/>
                  </a:cubicBezTo>
                  <a:lnTo>
                    <a:pt x="7076" y="36678"/>
                  </a:lnTo>
                  <a:lnTo>
                    <a:pt x="7229" y="36678"/>
                  </a:lnTo>
                  <a:lnTo>
                    <a:pt x="17173" y="35531"/>
                  </a:lnTo>
                  <a:cubicBezTo>
                    <a:pt x="17173" y="35531"/>
                    <a:pt x="17058" y="34498"/>
                    <a:pt x="16790" y="32892"/>
                  </a:cubicBezTo>
                  <a:lnTo>
                    <a:pt x="16790" y="32777"/>
                  </a:lnTo>
                  <a:cubicBezTo>
                    <a:pt x="16523" y="30750"/>
                    <a:pt x="16140" y="27920"/>
                    <a:pt x="15834" y="25396"/>
                  </a:cubicBezTo>
                  <a:lnTo>
                    <a:pt x="15834" y="25204"/>
                  </a:lnTo>
                  <a:cubicBezTo>
                    <a:pt x="15528" y="22565"/>
                    <a:pt x="15299" y="20271"/>
                    <a:pt x="15375" y="19506"/>
                  </a:cubicBezTo>
                  <a:lnTo>
                    <a:pt x="15375" y="19429"/>
                  </a:lnTo>
                  <a:lnTo>
                    <a:pt x="15375" y="19391"/>
                  </a:lnTo>
                  <a:cubicBezTo>
                    <a:pt x="15643" y="18282"/>
                    <a:pt x="22336" y="15184"/>
                    <a:pt x="25472" y="12889"/>
                  </a:cubicBezTo>
                  <a:cubicBezTo>
                    <a:pt x="25511" y="12851"/>
                    <a:pt x="25549" y="12851"/>
                    <a:pt x="25587" y="12774"/>
                  </a:cubicBezTo>
                  <a:cubicBezTo>
                    <a:pt x="25931" y="12545"/>
                    <a:pt x="26237" y="12315"/>
                    <a:pt x="26467" y="12086"/>
                  </a:cubicBezTo>
                  <a:cubicBezTo>
                    <a:pt x="27767" y="10786"/>
                    <a:pt x="27576" y="7420"/>
                    <a:pt x="27079" y="4513"/>
                  </a:cubicBezTo>
                  <a:cubicBezTo>
                    <a:pt x="27040" y="4475"/>
                    <a:pt x="27040" y="4360"/>
                    <a:pt x="27040" y="4322"/>
                  </a:cubicBezTo>
                  <a:cubicBezTo>
                    <a:pt x="26658" y="1989"/>
                    <a:pt x="26122" y="0"/>
                    <a:pt x="26122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2090634" y="2403769"/>
              <a:ext cx="527029" cy="713392"/>
            </a:xfrm>
            <a:custGeom>
              <a:rect b="b" l="l" r="r" t="t"/>
              <a:pathLst>
                <a:path extrusionOk="0" h="36603" w="27041">
                  <a:moveTo>
                    <a:pt x="21954" y="1"/>
                  </a:moveTo>
                  <a:cubicBezTo>
                    <a:pt x="21801" y="651"/>
                    <a:pt x="21839" y="1339"/>
                    <a:pt x="22069" y="1951"/>
                  </a:cubicBezTo>
                  <a:cubicBezTo>
                    <a:pt x="22910" y="4055"/>
                    <a:pt x="25052" y="4246"/>
                    <a:pt x="27041" y="4475"/>
                  </a:cubicBezTo>
                  <a:cubicBezTo>
                    <a:pt x="27041" y="4437"/>
                    <a:pt x="27041" y="4361"/>
                    <a:pt x="27003" y="4284"/>
                  </a:cubicBezTo>
                  <a:cubicBezTo>
                    <a:pt x="25855" y="4208"/>
                    <a:pt x="24708" y="4093"/>
                    <a:pt x="23790" y="3634"/>
                  </a:cubicBezTo>
                  <a:cubicBezTo>
                    <a:pt x="22451" y="2907"/>
                    <a:pt x="21878" y="1416"/>
                    <a:pt x="22145" y="1"/>
                  </a:cubicBezTo>
                  <a:close/>
                  <a:moveTo>
                    <a:pt x="16179" y="1"/>
                  </a:moveTo>
                  <a:cubicBezTo>
                    <a:pt x="16255" y="727"/>
                    <a:pt x="15988" y="1492"/>
                    <a:pt x="15605" y="2104"/>
                  </a:cubicBezTo>
                  <a:cubicBezTo>
                    <a:pt x="15146" y="2869"/>
                    <a:pt x="14381" y="3328"/>
                    <a:pt x="13578" y="3672"/>
                  </a:cubicBezTo>
                  <a:cubicBezTo>
                    <a:pt x="12469" y="4093"/>
                    <a:pt x="11284" y="4284"/>
                    <a:pt x="10136" y="4475"/>
                  </a:cubicBezTo>
                  <a:cubicBezTo>
                    <a:pt x="10136" y="4552"/>
                    <a:pt x="10136" y="4590"/>
                    <a:pt x="10174" y="4628"/>
                  </a:cubicBezTo>
                  <a:cubicBezTo>
                    <a:pt x="11475" y="4361"/>
                    <a:pt x="12813" y="4169"/>
                    <a:pt x="13999" y="3596"/>
                  </a:cubicBezTo>
                  <a:cubicBezTo>
                    <a:pt x="15299" y="2946"/>
                    <a:pt x="16294" y="1760"/>
                    <a:pt x="16332" y="268"/>
                  </a:cubicBezTo>
                  <a:lnTo>
                    <a:pt x="16332" y="1"/>
                  </a:lnTo>
                  <a:close/>
                  <a:moveTo>
                    <a:pt x="18642" y="3329"/>
                  </a:moveTo>
                  <a:cubicBezTo>
                    <a:pt x="17402" y="3329"/>
                    <a:pt x="16336" y="4101"/>
                    <a:pt x="15491" y="5011"/>
                  </a:cubicBezTo>
                  <a:cubicBezTo>
                    <a:pt x="14228" y="6350"/>
                    <a:pt x="13349" y="7879"/>
                    <a:pt x="12048" y="9180"/>
                  </a:cubicBezTo>
                  <a:cubicBezTo>
                    <a:pt x="10916" y="10246"/>
                    <a:pt x="9406" y="11196"/>
                    <a:pt x="7797" y="11196"/>
                  </a:cubicBezTo>
                  <a:cubicBezTo>
                    <a:pt x="7559" y="11196"/>
                    <a:pt x="7318" y="11175"/>
                    <a:pt x="7076" y="11130"/>
                  </a:cubicBezTo>
                  <a:cubicBezTo>
                    <a:pt x="6503" y="11054"/>
                    <a:pt x="5967" y="10786"/>
                    <a:pt x="5547" y="10404"/>
                  </a:cubicBezTo>
                  <a:lnTo>
                    <a:pt x="5432" y="10518"/>
                  </a:lnTo>
                  <a:cubicBezTo>
                    <a:pt x="5585" y="10633"/>
                    <a:pt x="5738" y="10748"/>
                    <a:pt x="5929" y="10824"/>
                  </a:cubicBezTo>
                  <a:cubicBezTo>
                    <a:pt x="6503" y="11181"/>
                    <a:pt x="7141" y="11330"/>
                    <a:pt x="7788" y="11330"/>
                  </a:cubicBezTo>
                  <a:cubicBezTo>
                    <a:pt x="8734" y="11330"/>
                    <a:pt x="9701" y="11011"/>
                    <a:pt x="10519" y="10557"/>
                  </a:cubicBezTo>
                  <a:cubicBezTo>
                    <a:pt x="12087" y="9677"/>
                    <a:pt x="13234" y="8224"/>
                    <a:pt x="14305" y="6808"/>
                  </a:cubicBezTo>
                  <a:cubicBezTo>
                    <a:pt x="15299" y="5546"/>
                    <a:pt x="16447" y="3864"/>
                    <a:pt x="18206" y="3519"/>
                  </a:cubicBezTo>
                  <a:cubicBezTo>
                    <a:pt x="18347" y="3496"/>
                    <a:pt x="18492" y="3484"/>
                    <a:pt x="18640" y="3484"/>
                  </a:cubicBezTo>
                  <a:cubicBezTo>
                    <a:pt x="19942" y="3484"/>
                    <a:pt x="21422" y="4372"/>
                    <a:pt x="21113" y="5814"/>
                  </a:cubicBezTo>
                  <a:cubicBezTo>
                    <a:pt x="20845" y="7459"/>
                    <a:pt x="18933" y="8109"/>
                    <a:pt x="17479" y="8415"/>
                  </a:cubicBezTo>
                  <a:cubicBezTo>
                    <a:pt x="16064" y="8683"/>
                    <a:pt x="14381" y="8988"/>
                    <a:pt x="13464" y="10251"/>
                  </a:cubicBezTo>
                  <a:cubicBezTo>
                    <a:pt x="12660" y="11360"/>
                    <a:pt x="12775" y="12890"/>
                    <a:pt x="13387" y="14075"/>
                  </a:cubicBezTo>
                  <a:cubicBezTo>
                    <a:pt x="13911" y="15091"/>
                    <a:pt x="14955" y="15959"/>
                    <a:pt x="16080" y="15959"/>
                  </a:cubicBezTo>
                  <a:cubicBezTo>
                    <a:pt x="16353" y="15959"/>
                    <a:pt x="16630" y="15908"/>
                    <a:pt x="16906" y="15796"/>
                  </a:cubicBezTo>
                  <a:cubicBezTo>
                    <a:pt x="18206" y="15299"/>
                    <a:pt x="18894" y="13807"/>
                    <a:pt x="19468" y="12622"/>
                  </a:cubicBezTo>
                  <a:cubicBezTo>
                    <a:pt x="20017" y="11491"/>
                    <a:pt x="21026" y="9837"/>
                    <a:pt x="22442" y="9837"/>
                  </a:cubicBezTo>
                  <a:cubicBezTo>
                    <a:pt x="22605" y="9837"/>
                    <a:pt x="22774" y="9859"/>
                    <a:pt x="22949" y="9906"/>
                  </a:cubicBezTo>
                  <a:cubicBezTo>
                    <a:pt x="24172" y="10212"/>
                    <a:pt x="24708" y="11666"/>
                    <a:pt x="25320" y="12622"/>
                  </a:cubicBezTo>
                  <a:cubicBezTo>
                    <a:pt x="25396" y="12660"/>
                    <a:pt x="25435" y="12775"/>
                    <a:pt x="25473" y="12813"/>
                  </a:cubicBezTo>
                  <a:cubicBezTo>
                    <a:pt x="25511" y="12775"/>
                    <a:pt x="25588" y="12775"/>
                    <a:pt x="25626" y="12698"/>
                  </a:cubicBezTo>
                  <a:cubicBezTo>
                    <a:pt x="24899" y="11819"/>
                    <a:pt x="24517" y="10671"/>
                    <a:pt x="23599" y="10021"/>
                  </a:cubicBezTo>
                  <a:cubicBezTo>
                    <a:pt x="23235" y="9775"/>
                    <a:pt x="22861" y="9669"/>
                    <a:pt x="22494" y="9669"/>
                  </a:cubicBezTo>
                  <a:cubicBezTo>
                    <a:pt x="21662" y="9669"/>
                    <a:pt x="20866" y="10211"/>
                    <a:pt x="20310" y="10901"/>
                  </a:cubicBezTo>
                  <a:cubicBezTo>
                    <a:pt x="19315" y="12086"/>
                    <a:pt x="18971" y="13616"/>
                    <a:pt x="17977" y="14764"/>
                  </a:cubicBezTo>
                  <a:cubicBezTo>
                    <a:pt x="17479" y="15337"/>
                    <a:pt x="16867" y="15758"/>
                    <a:pt x="16103" y="15835"/>
                  </a:cubicBezTo>
                  <a:cubicBezTo>
                    <a:pt x="16075" y="15836"/>
                    <a:pt x="16048" y="15836"/>
                    <a:pt x="16021" y="15836"/>
                  </a:cubicBezTo>
                  <a:cubicBezTo>
                    <a:pt x="15135" y="15836"/>
                    <a:pt x="14327" y="15237"/>
                    <a:pt x="13808" y="14458"/>
                  </a:cubicBezTo>
                  <a:cubicBezTo>
                    <a:pt x="12966" y="13272"/>
                    <a:pt x="12699" y="11398"/>
                    <a:pt x="13731" y="10212"/>
                  </a:cubicBezTo>
                  <a:cubicBezTo>
                    <a:pt x="14764" y="8950"/>
                    <a:pt x="16676" y="8836"/>
                    <a:pt x="18168" y="8453"/>
                  </a:cubicBezTo>
                  <a:cubicBezTo>
                    <a:pt x="19392" y="8109"/>
                    <a:pt x="20883" y="7344"/>
                    <a:pt x="21227" y="5967"/>
                  </a:cubicBezTo>
                  <a:cubicBezTo>
                    <a:pt x="21572" y="4667"/>
                    <a:pt x="20501" y="3634"/>
                    <a:pt x="19315" y="3405"/>
                  </a:cubicBezTo>
                  <a:cubicBezTo>
                    <a:pt x="19085" y="3353"/>
                    <a:pt x="18861" y="3329"/>
                    <a:pt x="18642" y="3329"/>
                  </a:cubicBezTo>
                  <a:close/>
                  <a:moveTo>
                    <a:pt x="3418" y="13181"/>
                  </a:moveTo>
                  <a:cubicBezTo>
                    <a:pt x="3287" y="13181"/>
                    <a:pt x="3155" y="13186"/>
                    <a:pt x="3022" y="13196"/>
                  </a:cubicBezTo>
                  <a:cubicBezTo>
                    <a:pt x="2831" y="13196"/>
                    <a:pt x="2678" y="13234"/>
                    <a:pt x="2525" y="13234"/>
                  </a:cubicBezTo>
                  <a:lnTo>
                    <a:pt x="2334" y="13425"/>
                  </a:lnTo>
                  <a:cubicBezTo>
                    <a:pt x="2625" y="13364"/>
                    <a:pt x="2921" y="13339"/>
                    <a:pt x="3219" y="13339"/>
                  </a:cubicBezTo>
                  <a:cubicBezTo>
                    <a:pt x="3666" y="13339"/>
                    <a:pt x="4116" y="13394"/>
                    <a:pt x="4552" y="13463"/>
                  </a:cubicBezTo>
                  <a:cubicBezTo>
                    <a:pt x="6159" y="13846"/>
                    <a:pt x="7803" y="14993"/>
                    <a:pt x="8453" y="16599"/>
                  </a:cubicBezTo>
                  <a:cubicBezTo>
                    <a:pt x="8645" y="17058"/>
                    <a:pt x="8759" y="17594"/>
                    <a:pt x="8492" y="18053"/>
                  </a:cubicBezTo>
                  <a:cubicBezTo>
                    <a:pt x="8300" y="18435"/>
                    <a:pt x="8033" y="18741"/>
                    <a:pt x="7650" y="18894"/>
                  </a:cubicBezTo>
                  <a:cubicBezTo>
                    <a:pt x="7252" y="19085"/>
                    <a:pt x="6838" y="19150"/>
                    <a:pt x="6423" y="19150"/>
                  </a:cubicBezTo>
                  <a:cubicBezTo>
                    <a:pt x="5921" y="19150"/>
                    <a:pt x="5416" y="19054"/>
                    <a:pt x="4935" y="18971"/>
                  </a:cubicBezTo>
                  <a:cubicBezTo>
                    <a:pt x="4415" y="18876"/>
                    <a:pt x="3909" y="18811"/>
                    <a:pt x="3409" y="18811"/>
                  </a:cubicBezTo>
                  <a:cubicBezTo>
                    <a:pt x="3100" y="18811"/>
                    <a:pt x="2794" y="18836"/>
                    <a:pt x="2487" y="18894"/>
                  </a:cubicBezTo>
                  <a:cubicBezTo>
                    <a:pt x="1760" y="19009"/>
                    <a:pt x="1034" y="19277"/>
                    <a:pt x="422" y="19736"/>
                  </a:cubicBezTo>
                  <a:cubicBezTo>
                    <a:pt x="269" y="19850"/>
                    <a:pt x="154" y="19965"/>
                    <a:pt x="1" y="20118"/>
                  </a:cubicBezTo>
                  <a:lnTo>
                    <a:pt x="1" y="20348"/>
                  </a:lnTo>
                  <a:cubicBezTo>
                    <a:pt x="807" y="19394"/>
                    <a:pt x="2176" y="18968"/>
                    <a:pt x="3434" y="18968"/>
                  </a:cubicBezTo>
                  <a:cubicBezTo>
                    <a:pt x="3488" y="18968"/>
                    <a:pt x="3542" y="18969"/>
                    <a:pt x="3596" y="18971"/>
                  </a:cubicBezTo>
                  <a:cubicBezTo>
                    <a:pt x="4477" y="19037"/>
                    <a:pt x="5486" y="19344"/>
                    <a:pt x="6423" y="19344"/>
                  </a:cubicBezTo>
                  <a:cubicBezTo>
                    <a:pt x="7113" y="19344"/>
                    <a:pt x="7765" y="19178"/>
                    <a:pt x="8300" y="18626"/>
                  </a:cubicBezTo>
                  <a:cubicBezTo>
                    <a:pt x="9524" y="17441"/>
                    <a:pt x="8224" y="15643"/>
                    <a:pt x="7268" y="14725"/>
                  </a:cubicBezTo>
                  <a:cubicBezTo>
                    <a:pt x="6217" y="13745"/>
                    <a:pt x="4846" y="13181"/>
                    <a:pt x="3418" y="13181"/>
                  </a:cubicBezTo>
                  <a:close/>
                  <a:moveTo>
                    <a:pt x="15261" y="19353"/>
                  </a:moveTo>
                  <a:cubicBezTo>
                    <a:pt x="14611" y="19468"/>
                    <a:pt x="13999" y="19583"/>
                    <a:pt x="13425" y="19774"/>
                  </a:cubicBezTo>
                  <a:cubicBezTo>
                    <a:pt x="12087" y="20233"/>
                    <a:pt x="10672" y="20998"/>
                    <a:pt x="10021" y="22336"/>
                  </a:cubicBezTo>
                  <a:cubicBezTo>
                    <a:pt x="9601" y="23369"/>
                    <a:pt x="9562" y="24708"/>
                    <a:pt x="10289" y="25664"/>
                  </a:cubicBezTo>
                  <a:cubicBezTo>
                    <a:pt x="10777" y="26347"/>
                    <a:pt x="11444" y="26592"/>
                    <a:pt x="12153" y="26592"/>
                  </a:cubicBezTo>
                  <a:cubicBezTo>
                    <a:pt x="12833" y="26592"/>
                    <a:pt x="13553" y="26366"/>
                    <a:pt x="14190" y="26084"/>
                  </a:cubicBezTo>
                  <a:cubicBezTo>
                    <a:pt x="14726" y="25855"/>
                    <a:pt x="15185" y="25626"/>
                    <a:pt x="15720" y="25396"/>
                  </a:cubicBezTo>
                  <a:lnTo>
                    <a:pt x="15720" y="25205"/>
                  </a:lnTo>
                  <a:cubicBezTo>
                    <a:pt x="15682" y="25243"/>
                    <a:pt x="15567" y="25243"/>
                    <a:pt x="15529" y="25281"/>
                  </a:cubicBezTo>
                  <a:cubicBezTo>
                    <a:pt x="14609" y="25716"/>
                    <a:pt x="13348" y="26440"/>
                    <a:pt x="12190" y="26440"/>
                  </a:cubicBezTo>
                  <a:cubicBezTo>
                    <a:pt x="11615" y="26440"/>
                    <a:pt x="11065" y="26261"/>
                    <a:pt x="10595" y="25779"/>
                  </a:cubicBezTo>
                  <a:cubicBezTo>
                    <a:pt x="9715" y="24746"/>
                    <a:pt x="9754" y="23140"/>
                    <a:pt x="10366" y="22030"/>
                  </a:cubicBezTo>
                  <a:cubicBezTo>
                    <a:pt x="11169" y="20615"/>
                    <a:pt x="12966" y="19965"/>
                    <a:pt x="14420" y="19659"/>
                  </a:cubicBezTo>
                  <a:cubicBezTo>
                    <a:pt x="14726" y="19583"/>
                    <a:pt x="14955" y="19544"/>
                    <a:pt x="15261" y="19506"/>
                  </a:cubicBezTo>
                  <a:lnTo>
                    <a:pt x="15261" y="19391"/>
                  </a:lnTo>
                  <a:lnTo>
                    <a:pt x="15261" y="19353"/>
                  </a:lnTo>
                  <a:close/>
                  <a:moveTo>
                    <a:pt x="154" y="24708"/>
                  </a:moveTo>
                  <a:lnTo>
                    <a:pt x="154" y="24937"/>
                  </a:lnTo>
                  <a:cubicBezTo>
                    <a:pt x="689" y="25396"/>
                    <a:pt x="1493" y="25511"/>
                    <a:pt x="2143" y="25587"/>
                  </a:cubicBezTo>
                  <a:cubicBezTo>
                    <a:pt x="3022" y="25626"/>
                    <a:pt x="3902" y="25587"/>
                    <a:pt x="4705" y="26008"/>
                  </a:cubicBezTo>
                  <a:cubicBezTo>
                    <a:pt x="5394" y="26352"/>
                    <a:pt x="6120" y="27002"/>
                    <a:pt x="5929" y="27844"/>
                  </a:cubicBezTo>
                  <a:cubicBezTo>
                    <a:pt x="5814" y="28341"/>
                    <a:pt x="5432" y="28685"/>
                    <a:pt x="5088" y="28991"/>
                  </a:cubicBezTo>
                  <a:cubicBezTo>
                    <a:pt x="4705" y="29335"/>
                    <a:pt x="4323" y="29641"/>
                    <a:pt x="3979" y="29871"/>
                  </a:cubicBezTo>
                  <a:cubicBezTo>
                    <a:pt x="3252" y="30406"/>
                    <a:pt x="2449" y="30827"/>
                    <a:pt x="1646" y="31286"/>
                  </a:cubicBezTo>
                  <a:cubicBezTo>
                    <a:pt x="1340" y="31477"/>
                    <a:pt x="1034" y="31745"/>
                    <a:pt x="689" y="31974"/>
                  </a:cubicBezTo>
                  <a:lnTo>
                    <a:pt x="689" y="32166"/>
                  </a:lnTo>
                  <a:cubicBezTo>
                    <a:pt x="1951" y="31171"/>
                    <a:pt x="3443" y="30483"/>
                    <a:pt x="4667" y="29527"/>
                  </a:cubicBezTo>
                  <a:cubicBezTo>
                    <a:pt x="5317" y="29029"/>
                    <a:pt x="6006" y="28456"/>
                    <a:pt x="6120" y="27614"/>
                  </a:cubicBezTo>
                  <a:cubicBezTo>
                    <a:pt x="6159" y="27002"/>
                    <a:pt x="5776" y="26467"/>
                    <a:pt x="5355" y="26084"/>
                  </a:cubicBezTo>
                  <a:cubicBezTo>
                    <a:pt x="4705" y="25626"/>
                    <a:pt x="4017" y="25473"/>
                    <a:pt x="3290" y="25434"/>
                  </a:cubicBezTo>
                  <a:cubicBezTo>
                    <a:pt x="2372" y="25396"/>
                    <a:pt x="1378" y="25434"/>
                    <a:pt x="575" y="25014"/>
                  </a:cubicBezTo>
                  <a:lnTo>
                    <a:pt x="154" y="24708"/>
                  </a:lnTo>
                  <a:close/>
                  <a:moveTo>
                    <a:pt x="9510" y="30095"/>
                  </a:moveTo>
                  <a:cubicBezTo>
                    <a:pt x="9438" y="30095"/>
                    <a:pt x="9366" y="30097"/>
                    <a:pt x="9295" y="30100"/>
                  </a:cubicBezTo>
                  <a:cubicBezTo>
                    <a:pt x="7841" y="30177"/>
                    <a:pt x="6388" y="30827"/>
                    <a:pt x="5738" y="32204"/>
                  </a:cubicBezTo>
                  <a:cubicBezTo>
                    <a:pt x="5432" y="32778"/>
                    <a:pt x="5279" y="33504"/>
                    <a:pt x="5355" y="34116"/>
                  </a:cubicBezTo>
                  <a:cubicBezTo>
                    <a:pt x="5432" y="34805"/>
                    <a:pt x="5776" y="35378"/>
                    <a:pt x="6235" y="35837"/>
                  </a:cubicBezTo>
                  <a:cubicBezTo>
                    <a:pt x="6503" y="36105"/>
                    <a:pt x="6770" y="36334"/>
                    <a:pt x="7000" y="36602"/>
                  </a:cubicBezTo>
                  <a:lnTo>
                    <a:pt x="7153" y="36602"/>
                  </a:lnTo>
                  <a:lnTo>
                    <a:pt x="6579" y="36028"/>
                  </a:lnTo>
                  <a:cubicBezTo>
                    <a:pt x="5967" y="35455"/>
                    <a:pt x="5470" y="34843"/>
                    <a:pt x="5432" y="33925"/>
                  </a:cubicBezTo>
                  <a:cubicBezTo>
                    <a:pt x="5394" y="33236"/>
                    <a:pt x="5623" y="32472"/>
                    <a:pt x="6044" y="31898"/>
                  </a:cubicBezTo>
                  <a:cubicBezTo>
                    <a:pt x="6837" y="30752"/>
                    <a:pt x="8171" y="30284"/>
                    <a:pt x="9510" y="30284"/>
                  </a:cubicBezTo>
                  <a:cubicBezTo>
                    <a:pt x="9914" y="30284"/>
                    <a:pt x="10319" y="30326"/>
                    <a:pt x="10710" y="30406"/>
                  </a:cubicBezTo>
                  <a:cubicBezTo>
                    <a:pt x="12431" y="30789"/>
                    <a:pt x="13769" y="31936"/>
                    <a:pt x="15338" y="32548"/>
                  </a:cubicBezTo>
                  <a:cubicBezTo>
                    <a:pt x="15758" y="32701"/>
                    <a:pt x="16255" y="32854"/>
                    <a:pt x="16714" y="32854"/>
                  </a:cubicBezTo>
                  <a:lnTo>
                    <a:pt x="16714" y="32701"/>
                  </a:lnTo>
                  <a:cubicBezTo>
                    <a:pt x="16638" y="32701"/>
                    <a:pt x="16485" y="32701"/>
                    <a:pt x="16408" y="32625"/>
                  </a:cubicBezTo>
                  <a:cubicBezTo>
                    <a:pt x="15529" y="32510"/>
                    <a:pt x="14726" y="32127"/>
                    <a:pt x="13961" y="31668"/>
                  </a:cubicBezTo>
                  <a:cubicBezTo>
                    <a:pt x="13234" y="31286"/>
                    <a:pt x="12507" y="30827"/>
                    <a:pt x="11742" y="30559"/>
                  </a:cubicBezTo>
                  <a:cubicBezTo>
                    <a:pt x="11043" y="30279"/>
                    <a:pt x="10279" y="30095"/>
                    <a:pt x="9510" y="300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2086911" y="2510614"/>
              <a:ext cx="242105" cy="541510"/>
            </a:xfrm>
            <a:custGeom>
              <a:rect b="b" l="l" r="r" t="t"/>
              <a:pathLst>
                <a:path extrusionOk="0" h="27784" w="12422">
                  <a:moveTo>
                    <a:pt x="12364" y="0"/>
                  </a:moveTo>
                  <a:cubicBezTo>
                    <a:pt x="12350" y="0"/>
                    <a:pt x="12334" y="8"/>
                    <a:pt x="12316" y="26"/>
                  </a:cubicBezTo>
                  <a:cubicBezTo>
                    <a:pt x="8950" y="1632"/>
                    <a:pt x="1951" y="8058"/>
                    <a:pt x="1492" y="8670"/>
                  </a:cubicBezTo>
                  <a:cubicBezTo>
                    <a:pt x="995" y="9243"/>
                    <a:pt x="727" y="9970"/>
                    <a:pt x="460" y="10658"/>
                  </a:cubicBezTo>
                  <a:cubicBezTo>
                    <a:pt x="39" y="12188"/>
                    <a:pt x="39" y="13833"/>
                    <a:pt x="1" y="15363"/>
                  </a:cubicBezTo>
                  <a:cubicBezTo>
                    <a:pt x="1" y="17160"/>
                    <a:pt x="727" y="25919"/>
                    <a:pt x="842" y="27754"/>
                  </a:cubicBezTo>
                  <a:cubicBezTo>
                    <a:pt x="842" y="27774"/>
                    <a:pt x="871" y="27783"/>
                    <a:pt x="899" y="27783"/>
                  </a:cubicBezTo>
                  <a:cubicBezTo>
                    <a:pt x="928" y="27783"/>
                    <a:pt x="957" y="27774"/>
                    <a:pt x="957" y="27754"/>
                  </a:cubicBezTo>
                  <a:cubicBezTo>
                    <a:pt x="842" y="25766"/>
                    <a:pt x="268" y="16893"/>
                    <a:pt x="345" y="14942"/>
                  </a:cubicBezTo>
                  <a:cubicBezTo>
                    <a:pt x="383" y="13412"/>
                    <a:pt x="421" y="11768"/>
                    <a:pt x="995" y="10276"/>
                  </a:cubicBezTo>
                  <a:cubicBezTo>
                    <a:pt x="1301" y="9588"/>
                    <a:pt x="1684" y="8937"/>
                    <a:pt x="2181" y="8440"/>
                  </a:cubicBezTo>
                  <a:cubicBezTo>
                    <a:pt x="2754" y="7867"/>
                    <a:pt x="9218" y="2015"/>
                    <a:pt x="12392" y="103"/>
                  </a:cubicBezTo>
                  <a:cubicBezTo>
                    <a:pt x="12421" y="74"/>
                    <a:pt x="12406" y="0"/>
                    <a:pt x="12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2315006" y="2407686"/>
              <a:ext cx="37304" cy="86750"/>
            </a:xfrm>
            <a:custGeom>
              <a:rect b="b" l="l" r="r" t="t"/>
              <a:pathLst>
                <a:path extrusionOk="0" h="4451" w="1914">
                  <a:moveTo>
                    <a:pt x="187" y="0"/>
                  </a:moveTo>
                  <a:cubicBezTo>
                    <a:pt x="164" y="0"/>
                    <a:pt x="135" y="10"/>
                    <a:pt x="116" y="29"/>
                  </a:cubicBezTo>
                  <a:cubicBezTo>
                    <a:pt x="39" y="832"/>
                    <a:pt x="39" y="1674"/>
                    <a:pt x="39" y="2477"/>
                  </a:cubicBezTo>
                  <a:cubicBezTo>
                    <a:pt x="39" y="2859"/>
                    <a:pt x="1" y="3204"/>
                    <a:pt x="39" y="3510"/>
                  </a:cubicBezTo>
                  <a:cubicBezTo>
                    <a:pt x="39" y="3739"/>
                    <a:pt x="116" y="4007"/>
                    <a:pt x="307" y="4198"/>
                  </a:cubicBezTo>
                  <a:cubicBezTo>
                    <a:pt x="478" y="4348"/>
                    <a:pt x="782" y="4450"/>
                    <a:pt x="1077" y="4450"/>
                  </a:cubicBezTo>
                  <a:cubicBezTo>
                    <a:pt x="1308" y="4450"/>
                    <a:pt x="1533" y="4387"/>
                    <a:pt x="1684" y="4236"/>
                  </a:cubicBezTo>
                  <a:cubicBezTo>
                    <a:pt x="1875" y="4007"/>
                    <a:pt x="1913" y="3739"/>
                    <a:pt x="1913" y="3471"/>
                  </a:cubicBezTo>
                  <a:cubicBezTo>
                    <a:pt x="1913" y="3089"/>
                    <a:pt x="1875" y="2745"/>
                    <a:pt x="1875" y="2439"/>
                  </a:cubicBezTo>
                  <a:cubicBezTo>
                    <a:pt x="1875" y="2056"/>
                    <a:pt x="1837" y="1712"/>
                    <a:pt x="1837" y="1330"/>
                  </a:cubicBezTo>
                  <a:cubicBezTo>
                    <a:pt x="1837" y="1177"/>
                    <a:pt x="1760" y="985"/>
                    <a:pt x="1760" y="794"/>
                  </a:cubicBezTo>
                  <a:cubicBezTo>
                    <a:pt x="1760" y="603"/>
                    <a:pt x="1722" y="450"/>
                    <a:pt x="1722" y="259"/>
                  </a:cubicBezTo>
                  <a:cubicBezTo>
                    <a:pt x="1722" y="240"/>
                    <a:pt x="1712" y="230"/>
                    <a:pt x="1703" y="230"/>
                  </a:cubicBezTo>
                  <a:cubicBezTo>
                    <a:pt x="1693" y="230"/>
                    <a:pt x="1684" y="240"/>
                    <a:pt x="1684" y="259"/>
                  </a:cubicBezTo>
                  <a:cubicBezTo>
                    <a:pt x="1684" y="526"/>
                    <a:pt x="1646" y="718"/>
                    <a:pt x="1646" y="909"/>
                  </a:cubicBezTo>
                  <a:cubicBezTo>
                    <a:pt x="1569" y="1024"/>
                    <a:pt x="1569" y="1215"/>
                    <a:pt x="1569" y="1368"/>
                  </a:cubicBezTo>
                  <a:lnTo>
                    <a:pt x="1569" y="2553"/>
                  </a:lnTo>
                  <a:cubicBezTo>
                    <a:pt x="1646" y="2936"/>
                    <a:pt x="1684" y="3318"/>
                    <a:pt x="1646" y="3663"/>
                  </a:cubicBezTo>
                  <a:cubicBezTo>
                    <a:pt x="1582" y="3949"/>
                    <a:pt x="1386" y="4103"/>
                    <a:pt x="1125" y="4103"/>
                  </a:cubicBezTo>
                  <a:cubicBezTo>
                    <a:pt x="1071" y="4103"/>
                    <a:pt x="1015" y="4096"/>
                    <a:pt x="957" y="4083"/>
                  </a:cubicBezTo>
                  <a:cubicBezTo>
                    <a:pt x="766" y="4045"/>
                    <a:pt x="575" y="4007"/>
                    <a:pt x="498" y="3892"/>
                  </a:cubicBezTo>
                  <a:cubicBezTo>
                    <a:pt x="383" y="3816"/>
                    <a:pt x="345" y="3624"/>
                    <a:pt x="345" y="3471"/>
                  </a:cubicBezTo>
                  <a:cubicBezTo>
                    <a:pt x="345" y="3089"/>
                    <a:pt x="307" y="2745"/>
                    <a:pt x="307" y="2362"/>
                  </a:cubicBezTo>
                  <a:cubicBezTo>
                    <a:pt x="230" y="1597"/>
                    <a:pt x="230" y="794"/>
                    <a:pt x="230" y="29"/>
                  </a:cubicBezTo>
                  <a:cubicBezTo>
                    <a:pt x="230" y="10"/>
                    <a:pt x="211" y="0"/>
                    <a:pt x="187" y="0"/>
                  </a:cubicBezTo>
                  <a:close/>
                </a:path>
              </a:pathLst>
            </a:custGeom>
            <a:solidFill>
              <a:srgbClr val="4730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2329916" y="2488317"/>
              <a:ext cx="4502" cy="24129"/>
            </a:xfrm>
            <a:custGeom>
              <a:rect b="b" l="l" r="r" t="t"/>
              <a:pathLst>
                <a:path extrusionOk="0" h="1238" w="231">
                  <a:moveTo>
                    <a:pt x="189" y="0"/>
                  </a:moveTo>
                  <a:cubicBezTo>
                    <a:pt x="180" y="0"/>
                    <a:pt x="177" y="16"/>
                    <a:pt x="192" y="61"/>
                  </a:cubicBezTo>
                  <a:cubicBezTo>
                    <a:pt x="154" y="137"/>
                    <a:pt x="77" y="252"/>
                    <a:pt x="77" y="329"/>
                  </a:cubicBezTo>
                  <a:cubicBezTo>
                    <a:pt x="77" y="443"/>
                    <a:pt x="39" y="520"/>
                    <a:pt x="39" y="635"/>
                  </a:cubicBezTo>
                  <a:cubicBezTo>
                    <a:pt x="39" y="711"/>
                    <a:pt x="1" y="826"/>
                    <a:pt x="1" y="902"/>
                  </a:cubicBezTo>
                  <a:lnTo>
                    <a:pt x="1" y="1208"/>
                  </a:lnTo>
                  <a:cubicBezTo>
                    <a:pt x="1" y="1227"/>
                    <a:pt x="10" y="1237"/>
                    <a:pt x="20" y="1237"/>
                  </a:cubicBezTo>
                  <a:cubicBezTo>
                    <a:pt x="30" y="1237"/>
                    <a:pt x="39" y="1227"/>
                    <a:pt x="39" y="1208"/>
                  </a:cubicBezTo>
                  <a:cubicBezTo>
                    <a:pt x="39" y="1094"/>
                    <a:pt x="77" y="1017"/>
                    <a:pt x="77" y="902"/>
                  </a:cubicBezTo>
                  <a:cubicBezTo>
                    <a:pt x="77" y="826"/>
                    <a:pt x="154" y="711"/>
                    <a:pt x="154" y="635"/>
                  </a:cubicBezTo>
                  <a:cubicBezTo>
                    <a:pt x="154" y="520"/>
                    <a:pt x="192" y="443"/>
                    <a:pt x="192" y="329"/>
                  </a:cubicBezTo>
                  <a:cubicBezTo>
                    <a:pt x="192" y="252"/>
                    <a:pt x="230" y="137"/>
                    <a:pt x="230" y="61"/>
                  </a:cubicBezTo>
                  <a:cubicBezTo>
                    <a:pt x="230" y="38"/>
                    <a:pt x="202" y="0"/>
                    <a:pt x="189" y="0"/>
                  </a:cubicBezTo>
                  <a:close/>
                </a:path>
              </a:pathLst>
            </a:custGeom>
            <a:solidFill>
              <a:srgbClr val="4730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2131719" y="3041861"/>
              <a:ext cx="268299" cy="26428"/>
            </a:xfrm>
            <a:custGeom>
              <a:rect b="b" l="l" r="r" t="t"/>
              <a:pathLst>
                <a:path extrusionOk="0" h="1356" w="13766">
                  <a:moveTo>
                    <a:pt x="13727" y="0"/>
                  </a:moveTo>
                  <a:lnTo>
                    <a:pt x="10705" y="268"/>
                  </a:lnTo>
                  <a:cubicBezTo>
                    <a:pt x="8946" y="459"/>
                    <a:pt x="7148" y="574"/>
                    <a:pt x="5389" y="765"/>
                  </a:cubicBezTo>
                  <a:cubicBezTo>
                    <a:pt x="4471" y="842"/>
                    <a:pt x="3630" y="956"/>
                    <a:pt x="2712" y="1033"/>
                  </a:cubicBezTo>
                  <a:cubicBezTo>
                    <a:pt x="1794" y="1148"/>
                    <a:pt x="953" y="1262"/>
                    <a:pt x="35" y="1339"/>
                  </a:cubicBezTo>
                  <a:cubicBezTo>
                    <a:pt x="1029" y="1339"/>
                    <a:pt x="2062" y="1301"/>
                    <a:pt x="3056" y="1224"/>
                  </a:cubicBezTo>
                  <a:cubicBezTo>
                    <a:pt x="4854" y="1186"/>
                    <a:pt x="6651" y="995"/>
                    <a:pt x="8411" y="803"/>
                  </a:cubicBezTo>
                  <a:cubicBezTo>
                    <a:pt x="10170" y="574"/>
                    <a:pt x="11929" y="268"/>
                    <a:pt x="13727" y="39"/>
                  </a:cubicBezTo>
                  <a:cubicBezTo>
                    <a:pt x="13765" y="39"/>
                    <a:pt x="13765" y="0"/>
                    <a:pt x="13727" y="0"/>
                  </a:cubicBezTo>
                  <a:close/>
                  <a:moveTo>
                    <a:pt x="35" y="1339"/>
                  </a:moveTo>
                  <a:cubicBezTo>
                    <a:pt x="9" y="1339"/>
                    <a:pt x="1" y="1356"/>
                    <a:pt x="9" y="1356"/>
                  </a:cubicBezTo>
                  <a:cubicBezTo>
                    <a:pt x="13" y="1356"/>
                    <a:pt x="22" y="1352"/>
                    <a:pt x="35" y="13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2343345" y="2407530"/>
              <a:ext cx="248244" cy="608244"/>
            </a:xfrm>
            <a:custGeom>
              <a:rect b="b" l="l" r="r" t="t"/>
              <a:pathLst>
                <a:path extrusionOk="0" h="31208" w="12737">
                  <a:moveTo>
                    <a:pt x="11589" y="0"/>
                  </a:moveTo>
                  <a:cubicBezTo>
                    <a:pt x="11933" y="1530"/>
                    <a:pt x="12163" y="3097"/>
                    <a:pt x="12316" y="4665"/>
                  </a:cubicBezTo>
                  <a:cubicBezTo>
                    <a:pt x="12469" y="6195"/>
                    <a:pt x="12622" y="7839"/>
                    <a:pt x="12430" y="9369"/>
                  </a:cubicBezTo>
                  <a:cubicBezTo>
                    <a:pt x="12354" y="9752"/>
                    <a:pt x="12277" y="10134"/>
                    <a:pt x="12086" y="10402"/>
                  </a:cubicBezTo>
                  <a:cubicBezTo>
                    <a:pt x="11971" y="10555"/>
                    <a:pt x="11895" y="10708"/>
                    <a:pt x="11742" y="10823"/>
                  </a:cubicBezTo>
                  <a:lnTo>
                    <a:pt x="11321" y="11205"/>
                  </a:lnTo>
                  <a:cubicBezTo>
                    <a:pt x="10709" y="11702"/>
                    <a:pt x="10021" y="12161"/>
                    <a:pt x="9371" y="12582"/>
                  </a:cubicBezTo>
                  <a:cubicBezTo>
                    <a:pt x="8032" y="13385"/>
                    <a:pt x="6617" y="14150"/>
                    <a:pt x="5240" y="14915"/>
                  </a:cubicBezTo>
                  <a:cubicBezTo>
                    <a:pt x="3863" y="15718"/>
                    <a:pt x="2486" y="16445"/>
                    <a:pt x="1109" y="17286"/>
                  </a:cubicBezTo>
                  <a:cubicBezTo>
                    <a:pt x="995" y="17401"/>
                    <a:pt x="803" y="17477"/>
                    <a:pt x="651" y="17630"/>
                  </a:cubicBezTo>
                  <a:cubicBezTo>
                    <a:pt x="574" y="17669"/>
                    <a:pt x="498" y="17745"/>
                    <a:pt x="421" y="17822"/>
                  </a:cubicBezTo>
                  <a:cubicBezTo>
                    <a:pt x="383" y="17898"/>
                    <a:pt x="268" y="17975"/>
                    <a:pt x="230" y="18089"/>
                  </a:cubicBezTo>
                  <a:cubicBezTo>
                    <a:pt x="115" y="18357"/>
                    <a:pt x="115" y="18548"/>
                    <a:pt x="77" y="18739"/>
                  </a:cubicBezTo>
                  <a:cubicBezTo>
                    <a:pt x="39" y="18969"/>
                    <a:pt x="39" y="19160"/>
                    <a:pt x="39" y="19351"/>
                  </a:cubicBezTo>
                  <a:cubicBezTo>
                    <a:pt x="0" y="20155"/>
                    <a:pt x="39" y="20919"/>
                    <a:pt x="77" y="21761"/>
                  </a:cubicBezTo>
                  <a:cubicBezTo>
                    <a:pt x="268" y="24935"/>
                    <a:pt x="651" y="28071"/>
                    <a:pt x="1071" y="31208"/>
                  </a:cubicBezTo>
                  <a:cubicBezTo>
                    <a:pt x="956" y="29640"/>
                    <a:pt x="803" y="28071"/>
                    <a:pt x="612" y="26427"/>
                  </a:cubicBezTo>
                  <a:cubicBezTo>
                    <a:pt x="459" y="24859"/>
                    <a:pt x="306" y="23291"/>
                    <a:pt x="268" y="21684"/>
                  </a:cubicBezTo>
                  <a:cubicBezTo>
                    <a:pt x="268" y="20919"/>
                    <a:pt x="230" y="20116"/>
                    <a:pt x="268" y="19351"/>
                  </a:cubicBezTo>
                  <a:cubicBezTo>
                    <a:pt x="268" y="18969"/>
                    <a:pt x="268" y="18548"/>
                    <a:pt x="421" y="18242"/>
                  </a:cubicBezTo>
                  <a:cubicBezTo>
                    <a:pt x="612" y="17975"/>
                    <a:pt x="918" y="17745"/>
                    <a:pt x="1262" y="17554"/>
                  </a:cubicBezTo>
                  <a:cubicBezTo>
                    <a:pt x="2563" y="16674"/>
                    <a:pt x="4016" y="15947"/>
                    <a:pt x="5393" y="15183"/>
                  </a:cubicBezTo>
                  <a:cubicBezTo>
                    <a:pt x="6770" y="14418"/>
                    <a:pt x="8147" y="13653"/>
                    <a:pt x="9485" y="12850"/>
                  </a:cubicBezTo>
                  <a:cubicBezTo>
                    <a:pt x="10174" y="12467"/>
                    <a:pt x="10824" y="11970"/>
                    <a:pt x="11474" y="11511"/>
                  </a:cubicBezTo>
                  <a:lnTo>
                    <a:pt x="11933" y="11128"/>
                  </a:lnTo>
                  <a:cubicBezTo>
                    <a:pt x="12086" y="10976"/>
                    <a:pt x="12239" y="10823"/>
                    <a:pt x="12316" y="10631"/>
                  </a:cubicBezTo>
                  <a:cubicBezTo>
                    <a:pt x="12507" y="10249"/>
                    <a:pt x="12622" y="9828"/>
                    <a:pt x="12660" y="9446"/>
                  </a:cubicBezTo>
                  <a:cubicBezTo>
                    <a:pt x="12736" y="8643"/>
                    <a:pt x="12736" y="7878"/>
                    <a:pt x="12698" y="7074"/>
                  </a:cubicBezTo>
                  <a:cubicBezTo>
                    <a:pt x="12660" y="6233"/>
                    <a:pt x="12545" y="5430"/>
                    <a:pt x="12469" y="4665"/>
                  </a:cubicBezTo>
                  <a:cubicBezTo>
                    <a:pt x="12239" y="3097"/>
                    <a:pt x="11933" y="1530"/>
                    <a:pt x="115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1841333" y="1989522"/>
              <a:ext cx="592009" cy="389858"/>
            </a:xfrm>
            <a:custGeom>
              <a:rect b="b" l="l" r="r" t="t"/>
              <a:pathLst>
                <a:path extrusionOk="0" h="20003" w="30375">
                  <a:moveTo>
                    <a:pt x="29436" y="1"/>
                  </a:moveTo>
                  <a:cubicBezTo>
                    <a:pt x="28954" y="1"/>
                    <a:pt x="28187" y="417"/>
                    <a:pt x="27019" y="1520"/>
                  </a:cubicBezTo>
                  <a:cubicBezTo>
                    <a:pt x="23118" y="5191"/>
                    <a:pt x="16770" y="10890"/>
                    <a:pt x="16464" y="11119"/>
                  </a:cubicBezTo>
                  <a:cubicBezTo>
                    <a:pt x="16455" y="11128"/>
                    <a:pt x="16438" y="11132"/>
                    <a:pt x="16414" y="11132"/>
                  </a:cubicBezTo>
                  <a:cubicBezTo>
                    <a:pt x="15629" y="11132"/>
                    <a:pt x="6833" y="7171"/>
                    <a:pt x="5869" y="6874"/>
                  </a:cubicBezTo>
                  <a:cubicBezTo>
                    <a:pt x="5846" y="6866"/>
                    <a:pt x="5821" y="6862"/>
                    <a:pt x="5794" y="6862"/>
                  </a:cubicBezTo>
                  <a:cubicBezTo>
                    <a:pt x="4529" y="6862"/>
                    <a:pt x="1" y="15602"/>
                    <a:pt x="1012" y="15977"/>
                  </a:cubicBezTo>
                  <a:cubicBezTo>
                    <a:pt x="2986" y="16675"/>
                    <a:pt x="11110" y="20003"/>
                    <a:pt x="15981" y="20003"/>
                  </a:cubicBezTo>
                  <a:cubicBezTo>
                    <a:pt x="17244" y="20003"/>
                    <a:pt x="18288" y="19779"/>
                    <a:pt x="18950" y="19228"/>
                  </a:cubicBezTo>
                  <a:cubicBezTo>
                    <a:pt x="21053" y="17468"/>
                    <a:pt x="27746" y="9437"/>
                    <a:pt x="29850" y="2744"/>
                  </a:cubicBezTo>
                  <a:cubicBezTo>
                    <a:pt x="30229" y="1581"/>
                    <a:pt x="30374" y="1"/>
                    <a:pt x="29436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623997" y="2037527"/>
              <a:ext cx="325775" cy="272334"/>
            </a:xfrm>
            <a:custGeom>
              <a:rect b="b" l="l" r="r" t="t"/>
              <a:pathLst>
                <a:path extrusionOk="0" h="13973" w="16715">
                  <a:moveTo>
                    <a:pt x="5735" y="0"/>
                  </a:moveTo>
                  <a:cubicBezTo>
                    <a:pt x="5615" y="0"/>
                    <a:pt x="5500" y="28"/>
                    <a:pt x="5394" y="89"/>
                  </a:cubicBezTo>
                  <a:cubicBezTo>
                    <a:pt x="4476" y="625"/>
                    <a:pt x="5508" y="2193"/>
                    <a:pt x="5508" y="2193"/>
                  </a:cubicBezTo>
                  <a:cubicBezTo>
                    <a:pt x="5508" y="2193"/>
                    <a:pt x="4573" y="1257"/>
                    <a:pt x="3791" y="1257"/>
                  </a:cubicBezTo>
                  <a:cubicBezTo>
                    <a:pt x="3612" y="1257"/>
                    <a:pt x="3440" y="1307"/>
                    <a:pt x="3290" y="1428"/>
                  </a:cubicBezTo>
                  <a:cubicBezTo>
                    <a:pt x="2372" y="2193"/>
                    <a:pt x="3826" y="3914"/>
                    <a:pt x="3826" y="3914"/>
                  </a:cubicBezTo>
                  <a:cubicBezTo>
                    <a:pt x="3826" y="3914"/>
                    <a:pt x="2998" y="3397"/>
                    <a:pt x="2287" y="3397"/>
                  </a:cubicBezTo>
                  <a:cubicBezTo>
                    <a:pt x="2031" y="3397"/>
                    <a:pt x="1789" y="3464"/>
                    <a:pt x="1607" y="3646"/>
                  </a:cubicBezTo>
                  <a:cubicBezTo>
                    <a:pt x="804" y="4488"/>
                    <a:pt x="2181" y="6018"/>
                    <a:pt x="2181" y="6018"/>
                  </a:cubicBezTo>
                  <a:cubicBezTo>
                    <a:pt x="2181" y="6018"/>
                    <a:pt x="1815" y="5769"/>
                    <a:pt x="1396" y="5769"/>
                  </a:cubicBezTo>
                  <a:cubicBezTo>
                    <a:pt x="1099" y="5769"/>
                    <a:pt x="775" y="5895"/>
                    <a:pt x="536" y="6323"/>
                  </a:cubicBezTo>
                  <a:cubicBezTo>
                    <a:pt x="1" y="7318"/>
                    <a:pt x="3367" y="10148"/>
                    <a:pt x="4629" y="10989"/>
                  </a:cubicBezTo>
                  <a:cubicBezTo>
                    <a:pt x="5853" y="11869"/>
                    <a:pt x="12546" y="13628"/>
                    <a:pt x="13655" y="13973"/>
                  </a:cubicBezTo>
                  <a:lnTo>
                    <a:pt x="16714" y="6553"/>
                  </a:lnTo>
                  <a:cubicBezTo>
                    <a:pt x="16714" y="6553"/>
                    <a:pt x="10098" y="3264"/>
                    <a:pt x="9792" y="3073"/>
                  </a:cubicBezTo>
                  <a:cubicBezTo>
                    <a:pt x="8449" y="2281"/>
                    <a:pt x="6827" y="0"/>
                    <a:pt x="5735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1729420" y="2076410"/>
              <a:ext cx="89849" cy="72210"/>
            </a:xfrm>
            <a:custGeom>
              <a:rect b="b" l="l" r="r" t="t"/>
              <a:pathLst>
                <a:path extrusionOk="0" h="3705" w="4610">
                  <a:moveTo>
                    <a:pt x="49" y="1"/>
                  </a:moveTo>
                  <a:cubicBezTo>
                    <a:pt x="17" y="1"/>
                    <a:pt x="1" y="23"/>
                    <a:pt x="23" y="45"/>
                  </a:cubicBezTo>
                  <a:cubicBezTo>
                    <a:pt x="1476" y="2110"/>
                    <a:pt x="2356" y="2913"/>
                    <a:pt x="4574" y="3678"/>
                  </a:cubicBezTo>
                  <a:cubicBezTo>
                    <a:pt x="4584" y="3697"/>
                    <a:pt x="4591" y="3705"/>
                    <a:pt x="4596" y="3705"/>
                  </a:cubicBezTo>
                  <a:cubicBezTo>
                    <a:pt x="4610" y="3705"/>
                    <a:pt x="4603" y="3640"/>
                    <a:pt x="4574" y="3640"/>
                  </a:cubicBezTo>
                  <a:cubicBezTo>
                    <a:pt x="2432" y="2684"/>
                    <a:pt x="1706" y="1957"/>
                    <a:pt x="138" y="45"/>
                  </a:cubicBezTo>
                  <a:cubicBezTo>
                    <a:pt x="105" y="13"/>
                    <a:pt x="73" y="1"/>
                    <a:pt x="49" y="1"/>
                  </a:cubicBezTo>
                  <a:close/>
                </a:path>
              </a:pathLst>
            </a:custGeom>
            <a:solidFill>
              <a:srgbClr val="4730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1695858" y="2111882"/>
              <a:ext cx="96631" cy="75738"/>
            </a:xfrm>
            <a:custGeom>
              <a:rect b="b" l="l" r="r" t="t"/>
              <a:pathLst>
                <a:path extrusionOk="0" h="3886" w="4958">
                  <a:moveTo>
                    <a:pt x="55" y="0"/>
                  </a:moveTo>
                  <a:cubicBezTo>
                    <a:pt x="20" y="0"/>
                    <a:pt x="1" y="37"/>
                    <a:pt x="24" y="61"/>
                  </a:cubicBezTo>
                  <a:cubicBezTo>
                    <a:pt x="1324" y="2241"/>
                    <a:pt x="2625" y="2929"/>
                    <a:pt x="4843" y="3885"/>
                  </a:cubicBezTo>
                  <a:cubicBezTo>
                    <a:pt x="4919" y="3885"/>
                    <a:pt x="4958" y="3847"/>
                    <a:pt x="4919" y="3847"/>
                  </a:cubicBezTo>
                  <a:cubicBezTo>
                    <a:pt x="2701" y="2700"/>
                    <a:pt x="1707" y="2011"/>
                    <a:pt x="139" y="61"/>
                  </a:cubicBezTo>
                  <a:cubicBezTo>
                    <a:pt x="108" y="16"/>
                    <a:pt x="78" y="0"/>
                    <a:pt x="55" y="0"/>
                  </a:cubicBezTo>
                  <a:close/>
                </a:path>
              </a:pathLst>
            </a:custGeom>
            <a:solidFill>
              <a:srgbClr val="4730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1666252" y="2154293"/>
              <a:ext cx="100900" cy="71333"/>
            </a:xfrm>
            <a:custGeom>
              <a:rect b="b" l="l" r="r" t="t"/>
              <a:pathLst>
                <a:path extrusionOk="0" h="3660" w="5177">
                  <a:moveTo>
                    <a:pt x="33" y="0"/>
                  </a:moveTo>
                  <a:cubicBezTo>
                    <a:pt x="0" y="0"/>
                    <a:pt x="3" y="60"/>
                    <a:pt x="51" y="179"/>
                  </a:cubicBezTo>
                  <a:cubicBezTo>
                    <a:pt x="1313" y="1977"/>
                    <a:pt x="2690" y="3010"/>
                    <a:pt x="5100" y="3660"/>
                  </a:cubicBezTo>
                  <a:cubicBezTo>
                    <a:pt x="5176" y="3660"/>
                    <a:pt x="5176" y="3583"/>
                    <a:pt x="5138" y="3583"/>
                  </a:cubicBezTo>
                  <a:cubicBezTo>
                    <a:pt x="2843" y="2704"/>
                    <a:pt x="1772" y="1862"/>
                    <a:pt x="128" y="65"/>
                  </a:cubicBezTo>
                  <a:cubicBezTo>
                    <a:pt x="85" y="22"/>
                    <a:pt x="52" y="0"/>
                    <a:pt x="33" y="0"/>
                  </a:cubicBezTo>
                  <a:close/>
                </a:path>
              </a:pathLst>
            </a:custGeom>
            <a:solidFill>
              <a:srgbClr val="4730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1804399" y="2034954"/>
              <a:ext cx="190846" cy="202852"/>
            </a:xfrm>
            <a:custGeom>
              <a:rect b="b" l="l" r="r" t="t"/>
              <a:pathLst>
                <a:path extrusionOk="0" h="10408" w="9792">
                  <a:moveTo>
                    <a:pt x="1479" y="1"/>
                  </a:moveTo>
                  <a:cubicBezTo>
                    <a:pt x="1402" y="1"/>
                    <a:pt x="1330" y="10"/>
                    <a:pt x="1263" y="30"/>
                  </a:cubicBezTo>
                  <a:cubicBezTo>
                    <a:pt x="0" y="413"/>
                    <a:pt x="1645" y="3511"/>
                    <a:pt x="3596" y="4964"/>
                  </a:cubicBezTo>
                  <a:cubicBezTo>
                    <a:pt x="3596" y="4964"/>
                    <a:pt x="2257" y="8674"/>
                    <a:pt x="4055" y="10165"/>
                  </a:cubicBezTo>
                  <a:cubicBezTo>
                    <a:pt x="4261" y="10333"/>
                    <a:pt x="4493" y="10407"/>
                    <a:pt x="4743" y="10407"/>
                  </a:cubicBezTo>
                  <a:cubicBezTo>
                    <a:pt x="6718" y="10407"/>
                    <a:pt x="9791" y="5767"/>
                    <a:pt x="9791" y="5767"/>
                  </a:cubicBezTo>
                  <a:cubicBezTo>
                    <a:pt x="9791" y="5767"/>
                    <a:pt x="7344" y="3969"/>
                    <a:pt x="6273" y="3205"/>
                  </a:cubicBezTo>
                  <a:cubicBezTo>
                    <a:pt x="5228" y="2484"/>
                    <a:pt x="2726" y="1"/>
                    <a:pt x="1479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1857315" y="2131294"/>
              <a:ext cx="24187" cy="98366"/>
            </a:xfrm>
            <a:custGeom>
              <a:rect b="b" l="l" r="r" t="t"/>
              <a:pathLst>
                <a:path extrusionOk="0" h="5047" w="1241">
                  <a:moveTo>
                    <a:pt x="998" y="1"/>
                  </a:moveTo>
                  <a:cubicBezTo>
                    <a:pt x="931" y="1"/>
                    <a:pt x="827" y="90"/>
                    <a:pt x="766" y="212"/>
                  </a:cubicBezTo>
                  <a:cubicBezTo>
                    <a:pt x="154" y="1436"/>
                    <a:pt x="1" y="3845"/>
                    <a:pt x="1148" y="5031"/>
                  </a:cubicBezTo>
                  <a:cubicBezTo>
                    <a:pt x="1159" y="5042"/>
                    <a:pt x="1174" y="5047"/>
                    <a:pt x="1187" y="5047"/>
                  </a:cubicBezTo>
                  <a:cubicBezTo>
                    <a:pt x="1218" y="5047"/>
                    <a:pt x="1241" y="5020"/>
                    <a:pt x="1187" y="4993"/>
                  </a:cubicBezTo>
                  <a:cubicBezTo>
                    <a:pt x="230" y="3731"/>
                    <a:pt x="460" y="1704"/>
                    <a:pt x="1034" y="250"/>
                  </a:cubicBezTo>
                  <a:cubicBezTo>
                    <a:pt x="1087" y="71"/>
                    <a:pt x="1057" y="1"/>
                    <a:pt x="998" y="1"/>
                  </a:cubicBezTo>
                  <a:close/>
                </a:path>
              </a:pathLst>
            </a:custGeom>
            <a:solidFill>
              <a:srgbClr val="4730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911732" y="1987047"/>
              <a:ext cx="532038" cy="398532"/>
            </a:xfrm>
            <a:custGeom>
              <a:rect b="b" l="l" r="r" t="t"/>
              <a:pathLst>
                <a:path extrusionOk="0" h="20448" w="27298">
                  <a:moveTo>
                    <a:pt x="25843" y="0"/>
                  </a:moveTo>
                  <a:cubicBezTo>
                    <a:pt x="25019" y="0"/>
                    <a:pt x="23823" y="713"/>
                    <a:pt x="22719" y="1800"/>
                  </a:cubicBezTo>
                  <a:cubicBezTo>
                    <a:pt x="20233" y="4247"/>
                    <a:pt x="13234" y="10864"/>
                    <a:pt x="12660" y="10941"/>
                  </a:cubicBezTo>
                  <a:cubicBezTo>
                    <a:pt x="12648" y="10943"/>
                    <a:pt x="12635" y="10944"/>
                    <a:pt x="12620" y="10944"/>
                  </a:cubicBezTo>
                  <a:cubicBezTo>
                    <a:pt x="11922" y="10944"/>
                    <a:pt x="8040" y="8329"/>
                    <a:pt x="6579" y="7804"/>
                  </a:cubicBezTo>
                  <a:cubicBezTo>
                    <a:pt x="6103" y="7621"/>
                    <a:pt x="5713" y="7559"/>
                    <a:pt x="5402" y="7559"/>
                  </a:cubicBezTo>
                  <a:cubicBezTo>
                    <a:pt x="4739" y="7559"/>
                    <a:pt x="4437" y="7843"/>
                    <a:pt x="4437" y="7843"/>
                  </a:cubicBezTo>
                  <a:lnTo>
                    <a:pt x="1" y="17136"/>
                  </a:lnTo>
                  <a:cubicBezTo>
                    <a:pt x="1" y="17136"/>
                    <a:pt x="1378" y="18666"/>
                    <a:pt x="2640" y="19278"/>
                  </a:cubicBezTo>
                  <a:cubicBezTo>
                    <a:pt x="3456" y="19700"/>
                    <a:pt x="8355" y="20448"/>
                    <a:pt x="11938" y="20448"/>
                  </a:cubicBezTo>
                  <a:cubicBezTo>
                    <a:pt x="13557" y="20448"/>
                    <a:pt x="14907" y="20295"/>
                    <a:pt x="15491" y="19890"/>
                  </a:cubicBezTo>
                  <a:cubicBezTo>
                    <a:pt x="17365" y="18590"/>
                    <a:pt x="24670" y="8760"/>
                    <a:pt x="26352" y="3789"/>
                  </a:cubicBezTo>
                  <a:cubicBezTo>
                    <a:pt x="27298" y="1058"/>
                    <a:pt x="26847" y="0"/>
                    <a:pt x="2584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1950498" y="2160120"/>
              <a:ext cx="85737" cy="174338"/>
            </a:xfrm>
            <a:custGeom>
              <a:rect b="b" l="l" r="r" t="t"/>
              <a:pathLst>
                <a:path extrusionOk="0" h="8945" w="4399">
                  <a:moveTo>
                    <a:pt x="4369" y="1"/>
                  </a:moveTo>
                  <a:cubicBezTo>
                    <a:pt x="4364" y="1"/>
                    <a:pt x="4361" y="10"/>
                    <a:pt x="4361" y="33"/>
                  </a:cubicBezTo>
                  <a:cubicBezTo>
                    <a:pt x="3558" y="1449"/>
                    <a:pt x="2831" y="2940"/>
                    <a:pt x="2104" y="4432"/>
                  </a:cubicBezTo>
                  <a:cubicBezTo>
                    <a:pt x="1760" y="5120"/>
                    <a:pt x="1378" y="5885"/>
                    <a:pt x="1072" y="6612"/>
                  </a:cubicBezTo>
                  <a:cubicBezTo>
                    <a:pt x="689" y="7338"/>
                    <a:pt x="307" y="8103"/>
                    <a:pt x="1" y="8868"/>
                  </a:cubicBezTo>
                  <a:cubicBezTo>
                    <a:pt x="1" y="8907"/>
                    <a:pt x="77" y="8945"/>
                    <a:pt x="115" y="8945"/>
                  </a:cubicBezTo>
                  <a:cubicBezTo>
                    <a:pt x="536" y="8295"/>
                    <a:pt x="880" y="7568"/>
                    <a:pt x="1263" y="6841"/>
                  </a:cubicBezTo>
                  <a:cubicBezTo>
                    <a:pt x="1645" y="6076"/>
                    <a:pt x="1951" y="5388"/>
                    <a:pt x="2334" y="4623"/>
                  </a:cubicBezTo>
                  <a:cubicBezTo>
                    <a:pt x="3060" y="3131"/>
                    <a:pt x="3825" y="1602"/>
                    <a:pt x="4399" y="72"/>
                  </a:cubicBezTo>
                  <a:cubicBezTo>
                    <a:pt x="4399" y="45"/>
                    <a:pt x="4381" y="1"/>
                    <a:pt x="4369" y="1"/>
                  </a:cubicBezTo>
                  <a:close/>
                </a:path>
              </a:pathLst>
            </a:custGeom>
            <a:solidFill>
              <a:srgbClr val="4730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2125677" y="1987378"/>
              <a:ext cx="317531" cy="399214"/>
            </a:xfrm>
            <a:custGeom>
              <a:rect b="b" l="l" r="r" t="t"/>
              <a:pathLst>
                <a:path extrusionOk="0" h="20483" w="16292">
                  <a:moveTo>
                    <a:pt x="14811" y="1"/>
                  </a:moveTo>
                  <a:cubicBezTo>
                    <a:pt x="14722" y="1"/>
                    <a:pt x="14630" y="8"/>
                    <a:pt x="14534" y="23"/>
                  </a:cubicBezTo>
                  <a:lnTo>
                    <a:pt x="0" y="20447"/>
                  </a:lnTo>
                  <a:cubicBezTo>
                    <a:pt x="430" y="20471"/>
                    <a:pt x="847" y="20483"/>
                    <a:pt x="1243" y="20483"/>
                  </a:cubicBezTo>
                  <a:cubicBezTo>
                    <a:pt x="2752" y="20483"/>
                    <a:pt x="3968" y="20305"/>
                    <a:pt x="4514" y="19911"/>
                  </a:cubicBezTo>
                  <a:cubicBezTo>
                    <a:pt x="6388" y="18649"/>
                    <a:pt x="13693" y="8782"/>
                    <a:pt x="15375" y="3810"/>
                  </a:cubicBezTo>
                  <a:cubicBezTo>
                    <a:pt x="16292" y="1061"/>
                    <a:pt x="15844" y="1"/>
                    <a:pt x="14811" y="1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2235992" y="1996305"/>
              <a:ext cx="395101" cy="485009"/>
            </a:xfrm>
            <a:custGeom>
              <a:rect b="b" l="l" r="r" t="t"/>
              <a:pathLst>
                <a:path extrusionOk="0" h="24885" w="20272">
                  <a:moveTo>
                    <a:pt x="9053" y="1"/>
                  </a:moveTo>
                  <a:cubicBezTo>
                    <a:pt x="7838" y="1"/>
                    <a:pt x="6793" y="613"/>
                    <a:pt x="6311" y="1401"/>
                  </a:cubicBezTo>
                  <a:cubicBezTo>
                    <a:pt x="3749" y="5494"/>
                    <a:pt x="1" y="22513"/>
                    <a:pt x="39" y="22628"/>
                  </a:cubicBezTo>
                  <a:lnTo>
                    <a:pt x="20271" y="24884"/>
                  </a:lnTo>
                  <a:cubicBezTo>
                    <a:pt x="20271" y="24884"/>
                    <a:pt x="17785" y="6603"/>
                    <a:pt x="11895" y="1210"/>
                  </a:cubicBezTo>
                  <a:cubicBezTo>
                    <a:pt x="10963" y="343"/>
                    <a:pt x="9960" y="1"/>
                    <a:pt x="905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2162611" y="2029165"/>
              <a:ext cx="384245" cy="594718"/>
            </a:xfrm>
            <a:custGeom>
              <a:rect b="b" l="l" r="r" t="t"/>
              <a:pathLst>
                <a:path extrusionOk="0" h="30514" w="19715">
                  <a:moveTo>
                    <a:pt x="15459" y="0"/>
                  </a:moveTo>
                  <a:cubicBezTo>
                    <a:pt x="14932" y="0"/>
                    <a:pt x="14419" y="711"/>
                    <a:pt x="14092" y="2775"/>
                  </a:cubicBezTo>
                  <a:cubicBezTo>
                    <a:pt x="13366" y="8129"/>
                    <a:pt x="12027" y="16543"/>
                    <a:pt x="11989" y="16926"/>
                  </a:cubicBezTo>
                  <a:cubicBezTo>
                    <a:pt x="11951" y="17347"/>
                    <a:pt x="2083" y="19986"/>
                    <a:pt x="1089" y="20368"/>
                  </a:cubicBezTo>
                  <a:cubicBezTo>
                    <a:pt x="0" y="20781"/>
                    <a:pt x="2006" y="30514"/>
                    <a:pt x="3093" y="30514"/>
                  </a:cubicBezTo>
                  <a:cubicBezTo>
                    <a:pt x="3114" y="30514"/>
                    <a:pt x="3134" y="30510"/>
                    <a:pt x="3154" y="30503"/>
                  </a:cubicBezTo>
                  <a:cubicBezTo>
                    <a:pt x="5640" y="29547"/>
                    <a:pt x="18299" y="25722"/>
                    <a:pt x="19103" y="21668"/>
                  </a:cubicBezTo>
                  <a:cubicBezTo>
                    <a:pt x="19638" y="18991"/>
                    <a:pt x="19714" y="8512"/>
                    <a:pt x="17152" y="2010"/>
                  </a:cubicBezTo>
                  <a:cubicBezTo>
                    <a:pt x="16773" y="1063"/>
                    <a:pt x="16105" y="0"/>
                    <a:pt x="15459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1950830" y="2412715"/>
              <a:ext cx="325444" cy="289290"/>
            </a:xfrm>
            <a:custGeom>
              <a:rect b="b" l="l" r="r" t="t"/>
              <a:pathLst>
                <a:path extrusionOk="0" h="14843" w="16698">
                  <a:moveTo>
                    <a:pt x="14288" y="1"/>
                  </a:moveTo>
                  <a:cubicBezTo>
                    <a:pt x="14288" y="1"/>
                    <a:pt x="12605" y="498"/>
                    <a:pt x="12528" y="536"/>
                  </a:cubicBezTo>
                  <a:cubicBezTo>
                    <a:pt x="12146" y="613"/>
                    <a:pt x="11725" y="727"/>
                    <a:pt x="10769" y="727"/>
                  </a:cubicBezTo>
                  <a:cubicBezTo>
                    <a:pt x="8474" y="766"/>
                    <a:pt x="2814" y="2410"/>
                    <a:pt x="557" y="8529"/>
                  </a:cubicBezTo>
                  <a:cubicBezTo>
                    <a:pt x="1" y="10073"/>
                    <a:pt x="381" y="11315"/>
                    <a:pt x="1068" y="11315"/>
                  </a:cubicBezTo>
                  <a:cubicBezTo>
                    <a:pt x="1419" y="11315"/>
                    <a:pt x="1851" y="10989"/>
                    <a:pt x="2278" y="10212"/>
                  </a:cubicBezTo>
                  <a:cubicBezTo>
                    <a:pt x="3158" y="8721"/>
                    <a:pt x="3617" y="7612"/>
                    <a:pt x="4076" y="7076"/>
                  </a:cubicBezTo>
                  <a:lnTo>
                    <a:pt x="4076" y="7076"/>
                  </a:lnTo>
                  <a:cubicBezTo>
                    <a:pt x="3120" y="9447"/>
                    <a:pt x="2240" y="12584"/>
                    <a:pt x="3579" y="13272"/>
                  </a:cubicBezTo>
                  <a:cubicBezTo>
                    <a:pt x="3761" y="13366"/>
                    <a:pt x="3934" y="13406"/>
                    <a:pt x="4095" y="13406"/>
                  </a:cubicBezTo>
                  <a:cubicBezTo>
                    <a:pt x="4982" y="13406"/>
                    <a:pt x="5529" y="12201"/>
                    <a:pt x="5529" y="12201"/>
                  </a:cubicBezTo>
                  <a:lnTo>
                    <a:pt x="5529" y="12201"/>
                  </a:lnTo>
                  <a:cubicBezTo>
                    <a:pt x="5529" y="12201"/>
                    <a:pt x="5262" y="14228"/>
                    <a:pt x="6447" y="14534"/>
                  </a:cubicBezTo>
                  <a:cubicBezTo>
                    <a:pt x="6561" y="14566"/>
                    <a:pt x="6669" y="14580"/>
                    <a:pt x="6770" y="14580"/>
                  </a:cubicBezTo>
                  <a:cubicBezTo>
                    <a:pt x="7661" y="14580"/>
                    <a:pt x="8092" y="13501"/>
                    <a:pt x="8092" y="13501"/>
                  </a:cubicBezTo>
                  <a:cubicBezTo>
                    <a:pt x="8092" y="13501"/>
                    <a:pt x="8130" y="14725"/>
                    <a:pt x="9239" y="14840"/>
                  </a:cubicBezTo>
                  <a:cubicBezTo>
                    <a:pt x="9260" y="14842"/>
                    <a:pt x="9281" y="14842"/>
                    <a:pt x="9302" y="14842"/>
                  </a:cubicBezTo>
                  <a:cubicBezTo>
                    <a:pt x="10346" y="14842"/>
                    <a:pt x="10289" y="12943"/>
                    <a:pt x="11152" y="11742"/>
                  </a:cubicBezTo>
                  <a:cubicBezTo>
                    <a:pt x="11289" y="11757"/>
                    <a:pt x="11444" y="11768"/>
                    <a:pt x="11611" y="11768"/>
                  </a:cubicBezTo>
                  <a:cubicBezTo>
                    <a:pt x="12282" y="11768"/>
                    <a:pt x="13163" y="11597"/>
                    <a:pt x="14020" y="10862"/>
                  </a:cubicBezTo>
                  <a:lnTo>
                    <a:pt x="16697" y="10059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F7A9A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057091" y="2539440"/>
              <a:ext cx="35063" cy="111385"/>
            </a:xfrm>
            <a:custGeom>
              <a:rect b="b" l="l" r="r" t="t"/>
              <a:pathLst>
                <a:path extrusionOk="0" h="5715" w="1799">
                  <a:moveTo>
                    <a:pt x="1798" y="0"/>
                  </a:moveTo>
                  <a:cubicBezTo>
                    <a:pt x="1110" y="918"/>
                    <a:pt x="1" y="3404"/>
                    <a:pt x="77" y="5661"/>
                  </a:cubicBezTo>
                  <a:cubicBezTo>
                    <a:pt x="77" y="5688"/>
                    <a:pt x="116" y="5715"/>
                    <a:pt x="138" y="5715"/>
                  </a:cubicBezTo>
                  <a:cubicBezTo>
                    <a:pt x="147" y="5715"/>
                    <a:pt x="154" y="5710"/>
                    <a:pt x="154" y="5699"/>
                  </a:cubicBezTo>
                  <a:cubicBezTo>
                    <a:pt x="498" y="3175"/>
                    <a:pt x="1378" y="957"/>
                    <a:pt x="1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103322" y="2563472"/>
              <a:ext cx="31691" cy="113451"/>
            </a:xfrm>
            <a:custGeom>
              <a:rect b="b" l="l" r="r" t="t"/>
              <a:pathLst>
                <a:path extrusionOk="0" h="5821" w="1626">
                  <a:moveTo>
                    <a:pt x="1621" y="1"/>
                  </a:moveTo>
                  <a:cubicBezTo>
                    <a:pt x="1616" y="1"/>
                    <a:pt x="1606" y="10"/>
                    <a:pt x="1606" y="30"/>
                  </a:cubicBezTo>
                  <a:cubicBezTo>
                    <a:pt x="1626" y="10"/>
                    <a:pt x="1626" y="1"/>
                    <a:pt x="1621" y="1"/>
                  </a:cubicBezTo>
                  <a:close/>
                  <a:moveTo>
                    <a:pt x="1606" y="30"/>
                  </a:moveTo>
                  <a:lnTo>
                    <a:pt x="1606" y="30"/>
                  </a:lnTo>
                  <a:cubicBezTo>
                    <a:pt x="1071" y="871"/>
                    <a:pt x="0" y="3472"/>
                    <a:pt x="191" y="5766"/>
                  </a:cubicBezTo>
                  <a:cubicBezTo>
                    <a:pt x="191" y="5794"/>
                    <a:pt x="230" y="5821"/>
                    <a:pt x="252" y="5821"/>
                  </a:cubicBezTo>
                  <a:cubicBezTo>
                    <a:pt x="261" y="5821"/>
                    <a:pt x="268" y="5816"/>
                    <a:pt x="268" y="5805"/>
                  </a:cubicBezTo>
                  <a:cubicBezTo>
                    <a:pt x="574" y="3127"/>
                    <a:pt x="1262" y="986"/>
                    <a:pt x="1606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2228547" y="2027781"/>
              <a:ext cx="326516" cy="583394"/>
            </a:xfrm>
            <a:custGeom>
              <a:rect b="b" l="l" r="r" t="t"/>
              <a:pathLst>
                <a:path extrusionOk="0" h="29933" w="16753">
                  <a:moveTo>
                    <a:pt x="12205" y="1"/>
                  </a:moveTo>
                  <a:cubicBezTo>
                    <a:pt x="11275" y="1"/>
                    <a:pt x="10551" y="1615"/>
                    <a:pt x="10327" y="3611"/>
                  </a:cubicBezTo>
                  <a:cubicBezTo>
                    <a:pt x="9944" y="6976"/>
                    <a:pt x="8682" y="16538"/>
                    <a:pt x="8300" y="16997"/>
                  </a:cubicBezTo>
                  <a:cubicBezTo>
                    <a:pt x="7917" y="17418"/>
                    <a:pt x="3098" y="17838"/>
                    <a:pt x="1607" y="18374"/>
                  </a:cubicBezTo>
                  <a:cubicBezTo>
                    <a:pt x="77" y="18871"/>
                    <a:pt x="0" y="19751"/>
                    <a:pt x="0" y="19751"/>
                  </a:cubicBezTo>
                  <a:lnTo>
                    <a:pt x="2448" y="29771"/>
                  </a:lnTo>
                  <a:cubicBezTo>
                    <a:pt x="2448" y="29771"/>
                    <a:pt x="3561" y="29933"/>
                    <a:pt x="4653" y="29933"/>
                  </a:cubicBezTo>
                  <a:cubicBezTo>
                    <a:pt x="5063" y="29933"/>
                    <a:pt x="5470" y="29910"/>
                    <a:pt x="5814" y="29848"/>
                  </a:cubicBezTo>
                  <a:cubicBezTo>
                    <a:pt x="7152" y="29618"/>
                    <a:pt x="15567" y="24417"/>
                    <a:pt x="16217" y="22198"/>
                  </a:cubicBezTo>
                  <a:cubicBezTo>
                    <a:pt x="16752" y="20018"/>
                    <a:pt x="16217" y="7780"/>
                    <a:pt x="14381" y="2846"/>
                  </a:cubicBezTo>
                  <a:cubicBezTo>
                    <a:pt x="13621" y="805"/>
                    <a:pt x="12862" y="1"/>
                    <a:pt x="1220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271036" y="2404704"/>
              <a:ext cx="44749" cy="189170"/>
            </a:xfrm>
            <a:custGeom>
              <a:rect b="b" l="l" r="r" t="t"/>
              <a:pathLst>
                <a:path extrusionOk="0" h="9706" w="2296">
                  <a:moveTo>
                    <a:pt x="39" y="0"/>
                  </a:moveTo>
                  <a:cubicBezTo>
                    <a:pt x="20" y="0"/>
                    <a:pt x="0" y="10"/>
                    <a:pt x="0" y="29"/>
                  </a:cubicBezTo>
                  <a:cubicBezTo>
                    <a:pt x="306" y="1674"/>
                    <a:pt x="689" y="3242"/>
                    <a:pt x="1071" y="4886"/>
                  </a:cubicBezTo>
                  <a:cubicBezTo>
                    <a:pt x="1263" y="5690"/>
                    <a:pt x="1454" y="6454"/>
                    <a:pt x="1645" y="7258"/>
                  </a:cubicBezTo>
                  <a:cubicBezTo>
                    <a:pt x="1836" y="8023"/>
                    <a:pt x="1951" y="8902"/>
                    <a:pt x="2257" y="9667"/>
                  </a:cubicBezTo>
                  <a:cubicBezTo>
                    <a:pt x="2257" y="9667"/>
                    <a:pt x="2288" y="9667"/>
                    <a:pt x="2294" y="9696"/>
                  </a:cubicBezTo>
                  <a:lnTo>
                    <a:pt x="2294" y="9696"/>
                  </a:lnTo>
                  <a:cubicBezTo>
                    <a:pt x="2217" y="8895"/>
                    <a:pt x="2027" y="8058"/>
                    <a:pt x="1875" y="7296"/>
                  </a:cubicBezTo>
                  <a:cubicBezTo>
                    <a:pt x="1722" y="6493"/>
                    <a:pt x="1530" y="5690"/>
                    <a:pt x="1339" y="4886"/>
                  </a:cubicBezTo>
                  <a:cubicBezTo>
                    <a:pt x="957" y="3242"/>
                    <a:pt x="574" y="1636"/>
                    <a:pt x="77" y="29"/>
                  </a:cubicBezTo>
                  <a:cubicBezTo>
                    <a:pt x="77" y="10"/>
                    <a:pt x="58" y="0"/>
                    <a:pt x="39" y="0"/>
                  </a:cubicBezTo>
                  <a:close/>
                  <a:moveTo>
                    <a:pt x="2294" y="9696"/>
                  </a:moveTo>
                  <a:cubicBezTo>
                    <a:pt x="2295" y="9699"/>
                    <a:pt x="2295" y="9702"/>
                    <a:pt x="2295" y="9705"/>
                  </a:cubicBezTo>
                  <a:cubicBezTo>
                    <a:pt x="2295" y="9702"/>
                    <a:pt x="2295" y="9699"/>
                    <a:pt x="2294" y="96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2338121" y="1878993"/>
              <a:ext cx="108111" cy="190846"/>
            </a:xfrm>
            <a:custGeom>
              <a:rect b="b" l="l" r="r" t="t"/>
              <a:pathLst>
                <a:path extrusionOk="0" h="9792" w="5547">
                  <a:moveTo>
                    <a:pt x="4170" y="0"/>
                  </a:moveTo>
                  <a:cubicBezTo>
                    <a:pt x="4170" y="0"/>
                    <a:pt x="4170" y="0"/>
                    <a:pt x="4169" y="0"/>
                  </a:cubicBezTo>
                  <a:lnTo>
                    <a:pt x="1" y="3213"/>
                  </a:lnTo>
                  <a:lnTo>
                    <a:pt x="1071" y="6388"/>
                  </a:lnTo>
                  <a:lnTo>
                    <a:pt x="1148" y="6655"/>
                  </a:lnTo>
                  <a:cubicBezTo>
                    <a:pt x="1148" y="6655"/>
                    <a:pt x="1450" y="9792"/>
                    <a:pt x="2017" y="9792"/>
                  </a:cubicBezTo>
                  <a:cubicBezTo>
                    <a:pt x="2021" y="9792"/>
                    <a:pt x="2024" y="9792"/>
                    <a:pt x="2028" y="9791"/>
                  </a:cubicBezTo>
                  <a:cubicBezTo>
                    <a:pt x="3825" y="9715"/>
                    <a:pt x="5470" y="6999"/>
                    <a:pt x="5508" y="6617"/>
                  </a:cubicBezTo>
                  <a:cubicBezTo>
                    <a:pt x="5546" y="6464"/>
                    <a:pt x="4216" y="0"/>
                    <a:pt x="4170" y="0"/>
                  </a:cubicBezTo>
                  <a:close/>
                </a:path>
              </a:pathLst>
            </a:custGeom>
            <a:solidFill>
              <a:srgbClr val="F7A9A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2339622" y="1878993"/>
              <a:ext cx="97664" cy="153581"/>
            </a:xfrm>
            <a:custGeom>
              <a:rect b="b" l="l" r="r" t="t"/>
              <a:pathLst>
                <a:path extrusionOk="0" h="7880" w="5011">
                  <a:moveTo>
                    <a:pt x="4207" y="0"/>
                  </a:moveTo>
                  <a:lnTo>
                    <a:pt x="0" y="3213"/>
                  </a:lnTo>
                  <a:lnTo>
                    <a:pt x="1033" y="6388"/>
                  </a:lnTo>
                  <a:lnTo>
                    <a:pt x="1147" y="6655"/>
                  </a:lnTo>
                  <a:cubicBezTo>
                    <a:pt x="1147" y="6655"/>
                    <a:pt x="1186" y="7229"/>
                    <a:pt x="1262" y="7879"/>
                  </a:cubicBezTo>
                  <a:cubicBezTo>
                    <a:pt x="3672" y="7305"/>
                    <a:pt x="4628" y="5355"/>
                    <a:pt x="5010" y="4055"/>
                  </a:cubicBezTo>
                  <a:cubicBezTo>
                    <a:pt x="4628" y="2180"/>
                    <a:pt x="4207" y="0"/>
                    <a:pt x="4207" y="0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2417876" y="1912535"/>
              <a:ext cx="78291" cy="93201"/>
            </a:xfrm>
            <a:custGeom>
              <a:rect b="b" l="l" r="r" t="t"/>
              <a:pathLst>
                <a:path extrusionOk="0" h="4782" w="4017">
                  <a:moveTo>
                    <a:pt x="2219" y="1"/>
                  </a:moveTo>
                  <a:lnTo>
                    <a:pt x="766" y="383"/>
                  </a:lnTo>
                  <a:cubicBezTo>
                    <a:pt x="383" y="1263"/>
                    <a:pt x="1" y="2066"/>
                    <a:pt x="498" y="3213"/>
                  </a:cubicBezTo>
                  <a:cubicBezTo>
                    <a:pt x="881" y="4016"/>
                    <a:pt x="2104" y="4781"/>
                    <a:pt x="2104" y="4781"/>
                  </a:cubicBezTo>
                  <a:lnTo>
                    <a:pt x="3481" y="4361"/>
                  </a:lnTo>
                  <a:cubicBezTo>
                    <a:pt x="3481" y="4361"/>
                    <a:pt x="4017" y="3213"/>
                    <a:pt x="3749" y="2066"/>
                  </a:cubicBezTo>
                  <a:cubicBezTo>
                    <a:pt x="3520" y="842"/>
                    <a:pt x="2219" y="1"/>
                    <a:pt x="22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2448456" y="1990068"/>
              <a:ext cx="79773" cy="93182"/>
            </a:xfrm>
            <a:custGeom>
              <a:rect b="b" l="l" r="r" t="t"/>
              <a:pathLst>
                <a:path extrusionOk="0" h="4781" w="4093">
                  <a:moveTo>
                    <a:pt x="1912" y="0"/>
                  </a:moveTo>
                  <a:lnTo>
                    <a:pt x="535" y="612"/>
                  </a:lnTo>
                  <a:cubicBezTo>
                    <a:pt x="268" y="1530"/>
                    <a:pt x="0" y="2371"/>
                    <a:pt x="688" y="3442"/>
                  </a:cubicBezTo>
                  <a:cubicBezTo>
                    <a:pt x="1224" y="4207"/>
                    <a:pt x="2486" y="4781"/>
                    <a:pt x="2486" y="4781"/>
                  </a:cubicBezTo>
                  <a:lnTo>
                    <a:pt x="3748" y="4169"/>
                  </a:lnTo>
                  <a:cubicBezTo>
                    <a:pt x="3748" y="4169"/>
                    <a:pt x="4092" y="2907"/>
                    <a:pt x="3710" y="1798"/>
                  </a:cubicBezTo>
                  <a:cubicBezTo>
                    <a:pt x="3289" y="650"/>
                    <a:pt x="191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2496149" y="2060135"/>
              <a:ext cx="84255" cy="82755"/>
            </a:xfrm>
            <a:custGeom>
              <a:rect b="b" l="l" r="r" t="t"/>
              <a:pathLst>
                <a:path extrusionOk="0" h="4246" w="4323">
                  <a:moveTo>
                    <a:pt x="1148" y="0"/>
                  </a:moveTo>
                  <a:lnTo>
                    <a:pt x="1" y="1033"/>
                  </a:lnTo>
                  <a:cubicBezTo>
                    <a:pt x="77" y="1989"/>
                    <a:pt x="116" y="2869"/>
                    <a:pt x="1186" y="3634"/>
                  </a:cubicBezTo>
                  <a:cubicBezTo>
                    <a:pt x="1913" y="4131"/>
                    <a:pt x="3328" y="4246"/>
                    <a:pt x="3328" y="4246"/>
                  </a:cubicBezTo>
                  <a:lnTo>
                    <a:pt x="4323" y="3175"/>
                  </a:lnTo>
                  <a:cubicBezTo>
                    <a:pt x="4323" y="3175"/>
                    <a:pt x="4246" y="1913"/>
                    <a:pt x="3481" y="1033"/>
                  </a:cubicBezTo>
                  <a:cubicBezTo>
                    <a:pt x="2678" y="77"/>
                    <a:pt x="1148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2558030" y="2121900"/>
              <a:ext cx="117037" cy="80065"/>
            </a:xfrm>
            <a:custGeom>
              <a:rect b="b" l="l" r="r" t="t"/>
              <a:pathLst>
                <a:path extrusionOk="0" h="4108" w="6005">
                  <a:moveTo>
                    <a:pt x="1296" y="0"/>
                  </a:moveTo>
                  <a:cubicBezTo>
                    <a:pt x="1235" y="0"/>
                    <a:pt x="1173" y="2"/>
                    <a:pt x="1109" y="6"/>
                  </a:cubicBezTo>
                  <a:lnTo>
                    <a:pt x="115" y="1077"/>
                  </a:lnTo>
                  <a:cubicBezTo>
                    <a:pt x="115" y="1077"/>
                    <a:pt x="0" y="2683"/>
                    <a:pt x="1415" y="3639"/>
                  </a:cubicBezTo>
                  <a:cubicBezTo>
                    <a:pt x="1929" y="3996"/>
                    <a:pt x="2698" y="4108"/>
                    <a:pt x="3461" y="4108"/>
                  </a:cubicBezTo>
                  <a:cubicBezTo>
                    <a:pt x="4742" y="4108"/>
                    <a:pt x="6005" y="3792"/>
                    <a:pt x="6005" y="3792"/>
                  </a:cubicBezTo>
                  <a:cubicBezTo>
                    <a:pt x="6005" y="3792"/>
                    <a:pt x="4857" y="3448"/>
                    <a:pt x="4360" y="2568"/>
                  </a:cubicBezTo>
                  <a:cubicBezTo>
                    <a:pt x="3916" y="1679"/>
                    <a:pt x="3184" y="0"/>
                    <a:pt x="129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2549084" y="2111570"/>
              <a:ext cx="46971" cy="49212"/>
            </a:xfrm>
            <a:custGeom>
              <a:rect b="b" l="l" r="r" t="t"/>
              <a:pathLst>
                <a:path extrusionOk="0" h="2525" w="2410">
                  <a:moveTo>
                    <a:pt x="1798" y="0"/>
                  </a:moveTo>
                  <a:lnTo>
                    <a:pt x="0" y="1913"/>
                  </a:lnTo>
                  <a:lnTo>
                    <a:pt x="650" y="2524"/>
                  </a:lnTo>
                  <a:lnTo>
                    <a:pt x="2410" y="574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2176371" y="1697421"/>
              <a:ext cx="364521" cy="317804"/>
            </a:xfrm>
            <a:custGeom>
              <a:rect b="b" l="l" r="r" t="t"/>
              <a:pathLst>
                <a:path extrusionOk="0" h="16306" w="18703">
                  <a:moveTo>
                    <a:pt x="10907" y="0"/>
                  </a:moveTo>
                  <a:cubicBezTo>
                    <a:pt x="8672" y="0"/>
                    <a:pt x="6125" y="1320"/>
                    <a:pt x="3787" y="5186"/>
                  </a:cubicBezTo>
                  <a:cubicBezTo>
                    <a:pt x="0" y="11382"/>
                    <a:pt x="3251" y="14365"/>
                    <a:pt x="4590" y="15206"/>
                  </a:cubicBezTo>
                  <a:cubicBezTo>
                    <a:pt x="5173" y="15557"/>
                    <a:pt x="6484" y="16306"/>
                    <a:pt x="8182" y="16306"/>
                  </a:cubicBezTo>
                  <a:cubicBezTo>
                    <a:pt x="9265" y="16306"/>
                    <a:pt x="10507" y="16001"/>
                    <a:pt x="11818" y="15092"/>
                  </a:cubicBezTo>
                  <a:cubicBezTo>
                    <a:pt x="11933" y="15168"/>
                    <a:pt x="12086" y="15206"/>
                    <a:pt x="12239" y="15206"/>
                  </a:cubicBezTo>
                  <a:cubicBezTo>
                    <a:pt x="12279" y="15211"/>
                    <a:pt x="12320" y="15213"/>
                    <a:pt x="12362" y="15213"/>
                  </a:cubicBezTo>
                  <a:cubicBezTo>
                    <a:pt x="13691" y="15213"/>
                    <a:pt x="16043" y="12919"/>
                    <a:pt x="15375" y="11955"/>
                  </a:cubicBezTo>
                  <a:cubicBezTo>
                    <a:pt x="15337" y="11802"/>
                    <a:pt x="15184" y="11726"/>
                    <a:pt x="15069" y="11649"/>
                  </a:cubicBezTo>
                  <a:cubicBezTo>
                    <a:pt x="18703" y="6410"/>
                    <a:pt x="17058" y="2891"/>
                    <a:pt x="14495" y="1170"/>
                  </a:cubicBezTo>
                  <a:cubicBezTo>
                    <a:pt x="13489" y="480"/>
                    <a:pt x="12255" y="0"/>
                    <a:pt x="10907" y="0"/>
                  </a:cubicBezTo>
                  <a:close/>
                </a:path>
              </a:pathLst>
            </a:custGeom>
            <a:solidFill>
              <a:srgbClr val="F7A9A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2403921" y="1940679"/>
              <a:ext cx="59444" cy="34634"/>
            </a:xfrm>
            <a:custGeom>
              <a:rect b="b" l="l" r="r" t="t"/>
              <a:pathLst>
                <a:path extrusionOk="0" h="1777" w="3050">
                  <a:moveTo>
                    <a:pt x="2519" y="0"/>
                  </a:moveTo>
                  <a:cubicBezTo>
                    <a:pt x="1527" y="0"/>
                    <a:pt x="455" y="814"/>
                    <a:pt x="67" y="1654"/>
                  </a:cubicBezTo>
                  <a:cubicBezTo>
                    <a:pt x="1" y="1687"/>
                    <a:pt x="77" y="1777"/>
                    <a:pt x="148" y="1777"/>
                  </a:cubicBezTo>
                  <a:cubicBezTo>
                    <a:pt x="159" y="1777"/>
                    <a:pt x="171" y="1775"/>
                    <a:pt x="181" y="1769"/>
                  </a:cubicBezTo>
                  <a:cubicBezTo>
                    <a:pt x="411" y="1616"/>
                    <a:pt x="602" y="1425"/>
                    <a:pt x="832" y="1310"/>
                  </a:cubicBezTo>
                  <a:cubicBezTo>
                    <a:pt x="955" y="1269"/>
                    <a:pt x="1064" y="1248"/>
                    <a:pt x="1167" y="1248"/>
                  </a:cubicBezTo>
                  <a:cubicBezTo>
                    <a:pt x="1350" y="1248"/>
                    <a:pt x="1515" y="1316"/>
                    <a:pt x="1711" y="1463"/>
                  </a:cubicBezTo>
                  <a:cubicBezTo>
                    <a:pt x="1750" y="1463"/>
                    <a:pt x="1750" y="1463"/>
                    <a:pt x="1750" y="1425"/>
                  </a:cubicBezTo>
                  <a:cubicBezTo>
                    <a:pt x="1608" y="1118"/>
                    <a:pt x="1408" y="1001"/>
                    <a:pt x="1186" y="1001"/>
                  </a:cubicBezTo>
                  <a:cubicBezTo>
                    <a:pt x="1048" y="1001"/>
                    <a:pt x="902" y="1046"/>
                    <a:pt x="755" y="1119"/>
                  </a:cubicBezTo>
                  <a:cubicBezTo>
                    <a:pt x="1346" y="602"/>
                    <a:pt x="2080" y="84"/>
                    <a:pt x="2957" y="84"/>
                  </a:cubicBezTo>
                  <a:cubicBezTo>
                    <a:pt x="2988" y="84"/>
                    <a:pt x="3019" y="85"/>
                    <a:pt x="3050" y="86"/>
                  </a:cubicBezTo>
                  <a:cubicBezTo>
                    <a:pt x="2879" y="27"/>
                    <a:pt x="2700" y="0"/>
                    <a:pt x="2519" y="0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1181977" y="1542161"/>
              <a:ext cx="707409" cy="829572"/>
            </a:xfrm>
            <a:custGeom>
              <a:rect b="b" l="l" r="r" t="t"/>
              <a:pathLst>
                <a:path extrusionOk="0" h="42564" w="36296">
                  <a:moveTo>
                    <a:pt x="24393" y="0"/>
                  </a:moveTo>
                  <a:cubicBezTo>
                    <a:pt x="23714" y="0"/>
                    <a:pt x="23085" y="131"/>
                    <a:pt x="22565" y="416"/>
                  </a:cubicBezTo>
                  <a:cubicBezTo>
                    <a:pt x="10518" y="6956"/>
                    <a:pt x="0" y="41454"/>
                    <a:pt x="229" y="41607"/>
                  </a:cubicBezTo>
                  <a:cubicBezTo>
                    <a:pt x="1186" y="42295"/>
                    <a:pt x="36295" y="42563"/>
                    <a:pt x="36295" y="42563"/>
                  </a:cubicBezTo>
                  <a:cubicBezTo>
                    <a:pt x="36295" y="42563"/>
                    <a:pt x="35798" y="9098"/>
                    <a:pt x="30176" y="2749"/>
                  </a:cubicBezTo>
                  <a:cubicBezTo>
                    <a:pt x="28755" y="1100"/>
                    <a:pt x="26361" y="0"/>
                    <a:pt x="2439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1248302" y="2203252"/>
              <a:ext cx="19412" cy="51454"/>
            </a:xfrm>
            <a:custGeom>
              <a:rect b="b" l="l" r="r" t="t"/>
              <a:pathLst>
                <a:path extrusionOk="0" h="2640" w="996">
                  <a:moveTo>
                    <a:pt x="1" y="0"/>
                  </a:moveTo>
                  <a:lnTo>
                    <a:pt x="1" y="0"/>
                  </a:lnTo>
                  <a:cubicBezTo>
                    <a:pt x="39" y="498"/>
                    <a:pt x="192" y="957"/>
                    <a:pt x="345" y="1377"/>
                  </a:cubicBezTo>
                  <a:cubicBezTo>
                    <a:pt x="536" y="1836"/>
                    <a:pt x="728" y="2257"/>
                    <a:pt x="995" y="2639"/>
                  </a:cubicBezTo>
                  <a:cubicBezTo>
                    <a:pt x="957" y="2142"/>
                    <a:pt x="804" y="1683"/>
                    <a:pt x="651" y="1263"/>
                  </a:cubicBezTo>
                  <a:cubicBezTo>
                    <a:pt x="536" y="765"/>
                    <a:pt x="345" y="345"/>
                    <a:pt x="1" y="0"/>
                  </a:cubicBezTo>
                  <a:close/>
                </a:path>
              </a:pathLst>
            </a:custGeom>
            <a:solidFill>
              <a:srgbClr val="E8A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1364601" y="2318050"/>
              <a:ext cx="22375" cy="46230"/>
            </a:xfrm>
            <a:custGeom>
              <a:rect b="b" l="l" r="r" t="t"/>
              <a:pathLst>
                <a:path extrusionOk="0" h="2372" w="1148">
                  <a:moveTo>
                    <a:pt x="1148" y="0"/>
                  </a:moveTo>
                  <a:lnTo>
                    <a:pt x="1148" y="0"/>
                  </a:lnTo>
                  <a:cubicBezTo>
                    <a:pt x="803" y="383"/>
                    <a:pt x="574" y="804"/>
                    <a:pt x="383" y="1224"/>
                  </a:cubicBezTo>
                  <a:cubicBezTo>
                    <a:pt x="230" y="1607"/>
                    <a:pt x="115" y="1989"/>
                    <a:pt x="0" y="2372"/>
                  </a:cubicBezTo>
                  <a:lnTo>
                    <a:pt x="153" y="2372"/>
                  </a:lnTo>
                  <a:cubicBezTo>
                    <a:pt x="383" y="2066"/>
                    <a:pt x="574" y="1721"/>
                    <a:pt x="727" y="1377"/>
                  </a:cubicBezTo>
                  <a:cubicBezTo>
                    <a:pt x="918" y="918"/>
                    <a:pt x="1109" y="459"/>
                    <a:pt x="1148" y="0"/>
                  </a:cubicBezTo>
                  <a:close/>
                </a:path>
              </a:pathLst>
            </a:custGeom>
            <a:solidFill>
              <a:srgbClr val="E8A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1349691" y="2087714"/>
              <a:ext cx="50713" cy="23115"/>
            </a:xfrm>
            <a:custGeom>
              <a:rect b="b" l="l" r="r" t="t"/>
              <a:pathLst>
                <a:path extrusionOk="0" h="1186" w="2602">
                  <a:moveTo>
                    <a:pt x="0" y="0"/>
                  </a:moveTo>
                  <a:lnTo>
                    <a:pt x="0" y="0"/>
                  </a:lnTo>
                  <a:cubicBezTo>
                    <a:pt x="345" y="345"/>
                    <a:pt x="765" y="574"/>
                    <a:pt x="1186" y="765"/>
                  </a:cubicBezTo>
                  <a:cubicBezTo>
                    <a:pt x="1645" y="957"/>
                    <a:pt x="2104" y="1148"/>
                    <a:pt x="2601" y="1186"/>
                  </a:cubicBezTo>
                  <a:cubicBezTo>
                    <a:pt x="2257" y="880"/>
                    <a:pt x="1836" y="612"/>
                    <a:pt x="1377" y="421"/>
                  </a:cubicBezTo>
                  <a:cubicBezTo>
                    <a:pt x="957" y="230"/>
                    <a:pt x="536" y="39"/>
                    <a:pt x="0" y="0"/>
                  </a:cubicBezTo>
                  <a:close/>
                </a:path>
              </a:pathLst>
            </a:custGeom>
            <a:solidFill>
              <a:srgbClr val="E8A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1439892" y="2202512"/>
              <a:ext cx="51454" cy="19393"/>
            </a:xfrm>
            <a:custGeom>
              <a:rect b="b" l="l" r="r" t="t"/>
              <a:pathLst>
                <a:path extrusionOk="0" h="995" w="2640">
                  <a:moveTo>
                    <a:pt x="2639" y="0"/>
                  </a:moveTo>
                  <a:cubicBezTo>
                    <a:pt x="2180" y="38"/>
                    <a:pt x="1683" y="191"/>
                    <a:pt x="1262" y="344"/>
                  </a:cubicBezTo>
                  <a:cubicBezTo>
                    <a:pt x="842" y="459"/>
                    <a:pt x="383" y="650"/>
                    <a:pt x="0" y="995"/>
                  </a:cubicBezTo>
                  <a:cubicBezTo>
                    <a:pt x="497" y="956"/>
                    <a:pt x="956" y="803"/>
                    <a:pt x="1415" y="650"/>
                  </a:cubicBezTo>
                  <a:cubicBezTo>
                    <a:pt x="1836" y="459"/>
                    <a:pt x="2257" y="268"/>
                    <a:pt x="2639" y="0"/>
                  </a:cubicBezTo>
                  <a:close/>
                </a:path>
              </a:pathLst>
            </a:custGeom>
            <a:solidFill>
              <a:srgbClr val="E8A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1457024" y="1758971"/>
              <a:ext cx="19412" cy="51454"/>
            </a:xfrm>
            <a:custGeom>
              <a:rect b="b" l="l" r="r" t="t"/>
              <a:pathLst>
                <a:path extrusionOk="0" h="2640" w="996">
                  <a:moveTo>
                    <a:pt x="1" y="1"/>
                  </a:moveTo>
                  <a:cubicBezTo>
                    <a:pt x="39" y="460"/>
                    <a:pt x="192" y="957"/>
                    <a:pt x="345" y="1378"/>
                  </a:cubicBezTo>
                  <a:cubicBezTo>
                    <a:pt x="460" y="1875"/>
                    <a:pt x="727" y="2296"/>
                    <a:pt x="995" y="2640"/>
                  </a:cubicBezTo>
                  <a:cubicBezTo>
                    <a:pt x="957" y="2143"/>
                    <a:pt x="804" y="1684"/>
                    <a:pt x="651" y="1225"/>
                  </a:cubicBezTo>
                  <a:cubicBezTo>
                    <a:pt x="460" y="804"/>
                    <a:pt x="269" y="383"/>
                    <a:pt x="1" y="1"/>
                  </a:cubicBezTo>
                  <a:close/>
                </a:path>
              </a:pathLst>
            </a:custGeom>
            <a:solidFill>
              <a:srgbClr val="E8A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1458525" y="1943096"/>
              <a:ext cx="23875" cy="50713"/>
            </a:xfrm>
            <a:custGeom>
              <a:rect b="b" l="l" r="r" t="t"/>
              <a:pathLst>
                <a:path extrusionOk="0" h="2602" w="1225">
                  <a:moveTo>
                    <a:pt x="1224" y="1"/>
                  </a:moveTo>
                  <a:cubicBezTo>
                    <a:pt x="880" y="345"/>
                    <a:pt x="650" y="766"/>
                    <a:pt x="459" y="1186"/>
                  </a:cubicBezTo>
                  <a:cubicBezTo>
                    <a:pt x="268" y="1645"/>
                    <a:pt x="77" y="2066"/>
                    <a:pt x="0" y="2601"/>
                  </a:cubicBezTo>
                  <a:cubicBezTo>
                    <a:pt x="345" y="2257"/>
                    <a:pt x="574" y="1836"/>
                    <a:pt x="765" y="1416"/>
                  </a:cubicBezTo>
                  <a:cubicBezTo>
                    <a:pt x="956" y="957"/>
                    <a:pt x="1148" y="498"/>
                    <a:pt x="1224" y="1"/>
                  </a:cubicBezTo>
                  <a:close/>
                </a:path>
              </a:pathLst>
            </a:custGeom>
            <a:solidFill>
              <a:srgbClr val="E8A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1553930" y="1597962"/>
              <a:ext cx="23135" cy="49972"/>
            </a:xfrm>
            <a:custGeom>
              <a:rect b="b" l="l" r="r" t="t"/>
              <a:pathLst>
                <a:path extrusionOk="0" h="2564" w="1187">
                  <a:moveTo>
                    <a:pt x="1186" y="1"/>
                  </a:moveTo>
                  <a:lnTo>
                    <a:pt x="1186" y="1"/>
                  </a:lnTo>
                  <a:cubicBezTo>
                    <a:pt x="842" y="307"/>
                    <a:pt x="613" y="727"/>
                    <a:pt x="421" y="1186"/>
                  </a:cubicBezTo>
                  <a:cubicBezTo>
                    <a:pt x="230" y="1645"/>
                    <a:pt x="39" y="2104"/>
                    <a:pt x="1" y="2563"/>
                  </a:cubicBezTo>
                  <a:cubicBezTo>
                    <a:pt x="345" y="2219"/>
                    <a:pt x="574" y="1798"/>
                    <a:pt x="766" y="1378"/>
                  </a:cubicBezTo>
                  <a:cubicBezTo>
                    <a:pt x="957" y="957"/>
                    <a:pt x="1148" y="498"/>
                    <a:pt x="1186" y="1"/>
                  </a:cubicBezTo>
                  <a:close/>
                </a:path>
              </a:pathLst>
            </a:custGeom>
            <a:solidFill>
              <a:srgbClr val="E8A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1577786" y="2075045"/>
              <a:ext cx="20153" cy="50693"/>
            </a:xfrm>
            <a:custGeom>
              <a:rect b="b" l="l" r="r" t="t"/>
              <a:pathLst>
                <a:path extrusionOk="0" h="2601" w="1034">
                  <a:moveTo>
                    <a:pt x="1" y="0"/>
                  </a:moveTo>
                  <a:lnTo>
                    <a:pt x="1" y="0"/>
                  </a:lnTo>
                  <a:cubicBezTo>
                    <a:pt x="77" y="459"/>
                    <a:pt x="192" y="956"/>
                    <a:pt x="345" y="1377"/>
                  </a:cubicBezTo>
                  <a:cubicBezTo>
                    <a:pt x="536" y="1798"/>
                    <a:pt x="727" y="2218"/>
                    <a:pt x="1033" y="2601"/>
                  </a:cubicBezTo>
                  <a:cubicBezTo>
                    <a:pt x="1033" y="2142"/>
                    <a:pt x="880" y="1645"/>
                    <a:pt x="689" y="1224"/>
                  </a:cubicBezTo>
                  <a:cubicBezTo>
                    <a:pt x="498" y="803"/>
                    <a:pt x="307" y="383"/>
                    <a:pt x="1" y="0"/>
                  </a:cubicBezTo>
                  <a:close/>
                </a:path>
              </a:pathLst>
            </a:custGeom>
            <a:solidFill>
              <a:srgbClr val="E8A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1565858" y="1860360"/>
              <a:ext cx="51454" cy="19393"/>
            </a:xfrm>
            <a:custGeom>
              <a:rect b="b" l="l" r="r" t="t"/>
              <a:pathLst>
                <a:path extrusionOk="0" h="995" w="2640">
                  <a:moveTo>
                    <a:pt x="2640" y="0"/>
                  </a:moveTo>
                  <a:lnTo>
                    <a:pt x="2640" y="0"/>
                  </a:lnTo>
                  <a:cubicBezTo>
                    <a:pt x="2142" y="39"/>
                    <a:pt x="1684" y="192"/>
                    <a:pt x="1263" y="345"/>
                  </a:cubicBezTo>
                  <a:cubicBezTo>
                    <a:pt x="804" y="498"/>
                    <a:pt x="383" y="727"/>
                    <a:pt x="1" y="995"/>
                  </a:cubicBezTo>
                  <a:cubicBezTo>
                    <a:pt x="498" y="956"/>
                    <a:pt x="957" y="803"/>
                    <a:pt x="1378" y="689"/>
                  </a:cubicBezTo>
                  <a:cubicBezTo>
                    <a:pt x="1837" y="498"/>
                    <a:pt x="2257" y="306"/>
                    <a:pt x="2640" y="0"/>
                  </a:cubicBezTo>
                  <a:close/>
                </a:path>
              </a:pathLst>
            </a:custGeom>
            <a:solidFill>
              <a:srgbClr val="E8A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1586732" y="2274061"/>
              <a:ext cx="23135" cy="50713"/>
            </a:xfrm>
            <a:custGeom>
              <a:rect b="b" l="l" r="r" t="t"/>
              <a:pathLst>
                <a:path extrusionOk="0" h="2602" w="1187">
                  <a:moveTo>
                    <a:pt x="1186" y="1"/>
                  </a:moveTo>
                  <a:lnTo>
                    <a:pt x="1186" y="1"/>
                  </a:lnTo>
                  <a:cubicBezTo>
                    <a:pt x="842" y="345"/>
                    <a:pt x="613" y="766"/>
                    <a:pt x="421" y="1186"/>
                  </a:cubicBezTo>
                  <a:cubicBezTo>
                    <a:pt x="230" y="1645"/>
                    <a:pt x="39" y="2104"/>
                    <a:pt x="1" y="2602"/>
                  </a:cubicBezTo>
                  <a:cubicBezTo>
                    <a:pt x="307" y="2257"/>
                    <a:pt x="536" y="1837"/>
                    <a:pt x="727" y="1378"/>
                  </a:cubicBezTo>
                  <a:cubicBezTo>
                    <a:pt x="957" y="957"/>
                    <a:pt x="1148" y="498"/>
                    <a:pt x="1186" y="1"/>
                  </a:cubicBezTo>
                  <a:close/>
                </a:path>
              </a:pathLst>
            </a:custGeom>
            <a:solidFill>
              <a:srgbClr val="E8A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1626239" y="1729911"/>
              <a:ext cx="50713" cy="23115"/>
            </a:xfrm>
            <a:custGeom>
              <a:rect b="b" l="l" r="r" t="t"/>
              <a:pathLst>
                <a:path extrusionOk="0" h="1186" w="2602">
                  <a:moveTo>
                    <a:pt x="1" y="0"/>
                  </a:moveTo>
                  <a:lnTo>
                    <a:pt x="1" y="0"/>
                  </a:lnTo>
                  <a:cubicBezTo>
                    <a:pt x="345" y="344"/>
                    <a:pt x="766" y="574"/>
                    <a:pt x="1225" y="765"/>
                  </a:cubicBezTo>
                  <a:cubicBezTo>
                    <a:pt x="1645" y="956"/>
                    <a:pt x="2104" y="1148"/>
                    <a:pt x="2601" y="1186"/>
                  </a:cubicBezTo>
                  <a:cubicBezTo>
                    <a:pt x="2257" y="880"/>
                    <a:pt x="1836" y="612"/>
                    <a:pt x="1416" y="421"/>
                  </a:cubicBezTo>
                  <a:cubicBezTo>
                    <a:pt x="957" y="230"/>
                    <a:pt x="498" y="115"/>
                    <a:pt x="1" y="0"/>
                  </a:cubicBezTo>
                  <a:close/>
                </a:path>
              </a:pathLst>
            </a:custGeom>
            <a:solidFill>
              <a:srgbClr val="E8A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1714939" y="2370226"/>
              <a:ext cx="780" cy="19"/>
            </a:xfrm>
            <a:custGeom>
              <a:rect b="b" l="l" r="r" t="t"/>
              <a:pathLst>
                <a:path extrusionOk="0" h="1" w="40">
                  <a:moveTo>
                    <a:pt x="39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A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1699288" y="2202512"/>
              <a:ext cx="50713" cy="19393"/>
            </a:xfrm>
            <a:custGeom>
              <a:rect b="b" l="l" r="r" t="t"/>
              <a:pathLst>
                <a:path extrusionOk="0" h="995" w="2602">
                  <a:moveTo>
                    <a:pt x="2601" y="0"/>
                  </a:moveTo>
                  <a:cubicBezTo>
                    <a:pt x="2143" y="38"/>
                    <a:pt x="1684" y="191"/>
                    <a:pt x="1225" y="344"/>
                  </a:cubicBezTo>
                  <a:cubicBezTo>
                    <a:pt x="804" y="459"/>
                    <a:pt x="383" y="650"/>
                    <a:pt x="1" y="995"/>
                  </a:cubicBezTo>
                  <a:cubicBezTo>
                    <a:pt x="460" y="956"/>
                    <a:pt x="957" y="803"/>
                    <a:pt x="1378" y="650"/>
                  </a:cubicBezTo>
                  <a:cubicBezTo>
                    <a:pt x="1798" y="459"/>
                    <a:pt x="2219" y="268"/>
                    <a:pt x="2601" y="0"/>
                  </a:cubicBezTo>
                  <a:close/>
                </a:path>
              </a:pathLst>
            </a:custGeom>
            <a:solidFill>
              <a:srgbClr val="E8A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1702270" y="2034778"/>
              <a:ext cx="49972" cy="23135"/>
            </a:xfrm>
            <a:custGeom>
              <a:rect b="b" l="l" r="r" t="t"/>
              <a:pathLst>
                <a:path extrusionOk="0" h="1187" w="2564">
                  <a:moveTo>
                    <a:pt x="1" y="1"/>
                  </a:moveTo>
                  <a:lnTo>
                    <a:pt x="1" y="1"/>
                  </a:lnTo>
                  <a:cubicBezTo>
                    <a:pt x="307" y="345"/>
                    <a:pt x="766" y="575"/>
                    <a:pt x="1186" y="766"/>
                  </a:cubicBezTo>
                  <a:cubicBezTo>
                    <a:pt x="1607" y="957"/>
                    <a:pt x="2104" y="1148"/>
                    <a:pt x="2563" y="1187"/>
                  </a:cubicBezTo>
                  <a:cubicBezTo>
                    <a:pt x="2219" y="842"/>
                    <a:pt x="1798" y="613"/>
                    <a:pt x="1378" y="422"/>
                  </a:cubicBezTo>
                  <a:cubicBezTo>
                    <a:pt x="957" y="230"/>
                    <a:pt x="498" y="77"/>
                    <a:pt x="1" y="1"/>
                  </a:cubicBezTo>
                  <a:close/>
                </a:path>
              </a:pathLst>
            </a:custGeom>
            <a:solidFill>
              <a:srgbClr val="E8A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1749242" y="1861100"/>
              <a:ext cx="23875" cy="50713"/>
            </a:xfrm>
            <a:custGeom>
              <a:rect b="b" l="l" r="r" t="t"/>
              <a:pathLst>
                <a:path extrusionOk="0" h="2602" w="1225">
                  <a:moveTo>
                    <a:pt x="1224" y="1"/>
                  </a:moveTo>
                  <a:cubicBezTo>
                    <a:pt x="880" y="345"/>
                    <a:pt x="612" y="765"/>
                    <a:pt x="459" y="1224"/>
                  </a:cubicBezTo>
                  <a:cubicBezTo>
                    <a:pt x="268" y="1645"/>
                    <a:pt x="38" y="2066"/>
                    <a:pt x="0" y="2601"/>
                  </a:cubicBezTo>
                  <a:cubicBezTo>
                    <a:pt x="344" y="2257"/>
                    <a:pt x="574" y="1836"/>
                    <a:pt x="765" y="1416"/>
                  </a:cubicBezTo>
                  <a:cubicBezTo>
                    <a:pt x="956" y="957"/>
                    <a:pt x="1148" y="498"/>
                    <a:pt x="1224" y="1"/>
                  </a:cubicBezTo>
                  <a:close/>
                </a:path>
              </a:pathLst>
            </a:custGeom>
            <a:solidFill>
              <a:srgbClr val="E8A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1792471" y="1704554"/>
              <a:ext cx="29099" cy="14189"/>
            </a:xfrm>
            <a:custGeom>
              <a:rect b="b" l="l" r="r" t="t"/>
              <a:pathLst>
                <a:path extrusionOk="0" h="728" w="1493">
                  <a:moveTo>
                    <a:pt x="1377" y="1"/>
                  </a:moveTo>
                  <a:cubicBezTo>
                    <a:pt x="1339" y="39"/>
                    <a:pt x="1301" y="39"/>
                    <a:pt x="1301" y="39"/>
                  </a:cubicBezTo>
                  <a:cubicBezTo>
                    <a:pt x="804" y="230"/>
                    <a:pt x="383" y="422"/>
                    <a:pt x="1" y="728"/>
                  </a:cubicBezTo>
                  <a:cubicBezTo>
                    <a:pt x="459" y="689"/>
                    <a:pt x="957" y="536"/>
                    <a:pt x="1377" y="383"/>
                  </a:cubicBezTo>
                  <a:cubicBezTo>
                    <a:pt x="1416" y="383"/>
                    <a:pt x="1416" y="345"/>
                    <a:pt x="1492" y="345"/>
                  </a:cubicBezTo>
                  <a:cubicBezTo>
                    <a:pt x="1416" y="269"/>
                    <a:pt x="1416" y="116"/>
                    <a:pt x="1377" y="1"/>
                  </a:cubicBezTo>
                  <a:close/>
                </a:path>
              </a:pathLst>
            </a:custGeom>
            <a:solidFill>
              <a:srgbClr val="E8A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1853593" y="2274821"/>
              <a:ext cx="19412" cy="51454"/>
            </a:xfrm>
            <a:custGeom>
              <a:rect b="b" l="l" r="r" t="t"/>
              <a:pathLst>
                <a:path extrusionOk="0" h="2640" w="996">
                  <a:moveTo>
                    <a:pt x="1" y="0"/>
                  </a:moveTo>
                  <a:cubicBezTo>
                    <a:pt x="39" y="497"/>
                    <a:pt x="192" y="956"/>
                    <a:pt x="345" y="1415"/>
                  </a:cubicBezTo>
                  <a:cubicBezTo>
                    <a:pt x="536" y="1836"/>
                    <a:pt x="727" y="2257"/>
                    <a:pt x="995" y="2639"/>
                  </a:cubicBezTo>
                  <a:cubicBezTo>
                    <a:pt x="957" y="2180"/>
                    <a:pt x="842" y="1683"/>
                    <a:pt x="689" y="1262"/>
                  </a:cubicBezTo>
                  <a:cubicBezTo>
                    <a:pt x="498" y="765"/>
                    <a:pt x="307" y="344"/>
                    <a:pt x="1" y="0"/>
                  </a:cubicBezTo>
                  <a:close/>
                </a:path>
              </a:pathLst>
            </a:custGeom>
            <a:solidFill>
              <a:srgbClr val="E8A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1871485" y="2129462"/>
              <a:ext cx="8225" cy="25356"/>
            </a:xfrm>
            <a:custGeom>
              <a:rect b="b" l="l" r="r" t="t"/>
              <a:pathLst>
                <a:path extrusionOk="0" h="1301" w="422">
                  <a:moveTo>
                    <a:pt x="383" y="0"/>
                  </a:moveTo>
                  <a:cubicBezTo>
                    <a:pt x="192" y="421"/>
                    <a:pt x="39" y="803"/>
                    <a:pt x="1" y="1301"/>
                  </a:cubicBezTo>
                  <a:lnTo>
                    <a:pt x="421" y="727"/>
                  </a:lnTo>
                  <a:cubicBezTo>
                    <a:pt x="383" y="536"/>
                    <a:pt x="383" y="306"/>
                    <a:pt x="383" y="0"/>
                  </a:cubicBezTo>
                  <a:close/>
                </a:path>
              </a:pathLst>
            </a:custGeom>
            <a:solidFill>
              <a:srgbClr val="E8A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1248302" y="1598703"/>
              <a:ext cx="631398" cy="764827"/>
            </a:xfrm>
            <a:custGeom>
              <a:rect b="b" l="l" r="r" t="t"/>
              <a:pathLst>
                <a:path extrusionOk="0" h="39242" w="32396">
                  <a:moveTo>
                    <a:pt x="16867" y="1"/>
                  </a:moveTo>
                  <a:lnTo>
                    <a:pt x="16867" y="1"/>
                  </a:lnTo>
                  <a:cubicBezTo>
                    <a:pt x="16523" y="345"/>
                    <a:pt x="16294" y="766"/>
                    <a:pt x="16102" y="1187"/>
                  </a:cubicBezTo>
                  <a:cubicBezTo>
                    <a:pt x="15911" y="1684"/>
                    <a:pt x="15720" y="2104"/>
                    <a:pt x="15682" y="2563"/>
                  </a:cubicBezTo>
                  <a:cubicBezTo>
                    <a:pt x="16026" y="2257"/>
                    <a:pt x="16255" y="1799"/>
                    <a:pt x="16447" y="1378"/>
                  </a:cubicBezTo>
                  <a:cubicBezTo>
                    <a:pt x="16638" y="957"/>
                    <a:pt x="16829" y="460"/>
                    <a:pt x="16867" y="1"/>
                  </a:cubicBezTo>
                  <a:close/>
                  <a:moveTo>
                    <a:pt x="29297" y="5432"/>
                  </a:moveTo>
                  <a:cubicBezTo>
                    <a:pt x="29259" y="5432"/>
                    <a:pt x="29221" y="5470"/>
                    <a:pt x="29144" y="5470"/>
                  </a:cubicBezTo>
                  <a:cubicBezTo>
                    <a:pt x="28724" y="5700"/>
                    <a:pt x="28303" y="5891"/>
                    <a:pt x="27882" y="6159"/>
                  </a:cubicBezTo>
                  <a:cubicBezTo>
                    <a:pt x="28341" y="6120"/>
                    <a:pt x="28838" y="6006"/>
                    <a:pt x="29259" y="5814"/>
                  </a:cubicBezTo>
                  <a:cubicBezTo>
                    <a:pt x="29297" y="5814"/>
                    <a:pt x="29297" y="5776"/>
                    <a:pt x="29336" y="5776"/>
                  </a:cubicBezTo>
                  <a:cubicBezTo>
                    <a:pt x="29336" y="5700"/>
                    <a:pt x="29336" y="5585"/>
                    <a:pt x="29297" y="5432"/>
                  </a:cubicBezTo>
                  <a:close/>
                  <a:moveTo>
                    <a:pt x="19392" y="6732"/>
                  </a:moveTo>
                  <a:lnTo>
                    <a:pt x="19392" y="6732"/>
                  </a:lnTo>
                  <a:cubicBezTo>
                    <a:pt x="19774" y="7076"/>
                    <a:pt x="20157" y="7306"/>
                    <a:pt x="20616" y="7497"/>
                  </a:cubicBezTo>
                  <a:cubicBezTo>
                    <a:pt x="21036" y="7688"/>
                    <a:pt x="21457" y="7841"/>
                    <a:pt x="21992" y="7918"/>
                  </a:cubicBezTo>
                  <a:cubicBezTo>
                    <a:pt x="21610" y="7612"/>
                    <a:pt x="21227" y="7344"/>
                    <a:pt x="20807" y="7153"/>
                  </a:cubicBezTo>
                  <a:cubicBezTo>
                    <a:pt x="20348" y="6962"/>
                    <a:pt x="19927" y="6847"/>
                    <a:pt x="19392" y="6732"/>
                  </a:cubicBezTo>
                  <a:close/>
                  <a:moveTo>
                    <a:pt x="10710" y="8262"/>
                  </a:moveTo>
                  <a:cubicBezTo>
                    <a:pt x="10748" y="8759"/>
                    <a:pt x="10863" y="9218"/>
                    <a:pt x="11054" y="9639"/>
                  </a:cubicBezTo>
                  <a:cubicBezTo>
                    <a:pt x="11245" y="10098"/>
                    <a:pt x="11436" y="10519"/>
                    <a:pt x="11704" y="10901"/>
                  </a:cubicBezTo>
                  <a:cubicBezTo>
                    <a:pt x="11666" y="10366"/>
                    <a:pt x="11513" y="9945"/>
                    <a:pt x="11360" y="9524"/>
                  </a:cubicBezTo>
                  <a:cubicBezTo>
                    <a:pt x="11169" y="9065"/>
                    <a:pt x="10978" y="8645"/>
                    <a:pt x="10710" y="8262"/>
                  </a:cubicBezTo>
                  <a:close/>
                  <a:moveTo>
                    <a:pt x="18933" y="13425"/>
                  </a:moveTo>
                  <a:lnTo>
                    <a:pt x="18933" y="13425"/>
                  </a:lnTo>
                  <a:cubicBezTo>
                    <a:pt x="18435" y="13464"/>
                    <a:pt x="17977" y="13617"/>
                    <a:pt x="17556" y="13770"/>
                  </a:cubicBezTo>
                  <a:cubicBezTo>
                    <a:pt x="17097" y="13961"/>
                    <a:pt x="16676" y="14152"/>
                    <a:pt x="16294" y="14420"/>
                  </a:cubicBezTo>
                  <a:cubicBezTo>
                    <a:pt x="16791" y="14381"/>
                    <a:pt x="17250" y="14305"/>
                    <a:pt x="17671" y="14114"/>
                  </a:cubicBezTo>
                  <a:cubicBezTo>
                    <a:pt x="18130" y="13923"/>
                    <a:pt x="18550" y="13731"/>
                    <a:pt x="18933" y="13425"/>
                  </a:cubicBezTo>
                  <a:close/>
                  <a:moveTo>
                    <a:pt x="26926" y="13464"/>
                  </a:moveTo>
                  <a:lnTo>
                    <a:pt x="26926" y="13464"/>
                  </a:lnTo>
                  <a:cubicBezTo>
                    <a:pt x="26582" y="13808"/>
                    <a:pt x="26352" y="14228"/>
                    <a:pt x="26161" y="14687"/>
                  </a:cubicBezTo>
                  <a:cubicBezTo>
                    <a:pt x="25970" y="15108"/>
                    <a:pt x="25817" y="15529"/>
                    <a:pt x="25702" y="16064"/>
                  </a:cubicBezTo>
                  <a:cubicBezTo>
                    <a:pt x="26046" y="15682"/>
                    <a:pt x="26276" y="15299"/>
                    <a:pt x="26467" y="14879"/>
                  </a:cubicBezTo>
                  <a:cubicBezTo>
                    <a:pt x="26658" y="14420"/>
                    <a:pt x="26811" y="13999"/>
                    <a:pt x="26926" y="13464"/>
                  </a:cubicBezTo>
                  <a:close/>
                  <a:moveTo>
                    <a:pt x="12010" y="17671"/>
                  </a:moveTo>
                  <a:lnTo>
                    <a:pt x="12010" y="17671"/>
                  </a:lnTo>
                  <a:cubicBezTo>
                    <a:pt x="11666" y="18015"/>
                    <a:pt x="11436" y="18436"/>
                    <a:pt x="11245" y="18856"/>
                  </a:cubicBezTo>
                  <a:cubicBezTo>
                    <a:pt x="11054" y="19315"/>
                    <a:pt x="10901" y="19736"/>
                    <a:pt x="10786" y="20271"/>
                  </a:cubicBezTo>
                  <a:cubicBezTo>
                    <a:pt x="11131" y="19889"/>
                    <a:pt x="11360" y="19506"/>
                    <a:pt x="11551" y="19086"/>
                  </a:cubicBezTo>
                  <a:cubicBezTo>
                    <a:pt x="11742" y="18627"/>
                    <a:pt x="11895" y="18206"/>
                    <a:pt x="12010" y="17671"/>
                  </a:cubicBezTo>
                  <a:close/>
                  <a:moveTo>
                    <a:pt x="23293" y="22375"/>
                  </a:moveTo>
                  <a:lnTo>
                    <a:pt x="23293" y="22375"/>
                  </a:lnTo>
                  <a:cubicBezTo>
                    <a:pt x="23675" y="22719"/>
                    <a:pt x="24058" y="22949"/>
                    <a:pt x="24478" y="23140"/>
                  </a:cubicBezTo>
                  <a:cubicBezTo>
                    <a:pt x="24899" y="23331"/>
                    <a:pt x="25320" y="23484"/>
                    <a:pt x="25855" y="23561"/>
                  </a:cubicBezTo>
                  <a:cubicBezTo>
                    <a:pt x="25473" y="23216"/>
                    <a:pt x="25090" y="23025"/>
                    <a:pt x="24670" y="22796"/>
                  </a:cubicBezTo>
                  <a:cubicBezTo>
                    <a:pt x="24249" y="22604"/>
                    <a:pt x="23790" y="22451"/>
                    <a:pt x="23293" y="22375"/>
                  </a:cubicBezTo>
                  <a:close/>
                  <a:moveTo>
                    <a:pt x="5202" y="25090"/>
                  </a:moveTo>
                  <a:lnTo>
                    <a:pt x="5202" y="25090"/>
                  </a:lnTo>
                  <a:cubicBezTo>
                    <a:pt x="5585" y="25435"/>
                    <a:pt x="5967" y="25664"/>
                    <a:pt x="6388" y="25855"/>
                  </a:cubicBezTo>
                  <a:cubicBezTo>
                    <a:pt x="6847" y="26047"/>
                    <a:pt x="7268" y="26199"/>
                    <a:pt x="7803" y="26276"/>
                  </a:cubicBezTo>
                  <a:cubicBezTo>
                    <a:pt x="7459" y="25970"/>
                    <a:pt x="7038" y="25702"/>
                    <a:pt x="6579" y="25511"/>
                  </a:cubicBezTo>
                  <a:cubicBezTo>
                    <a:pt x="6159" y="25320"/>
                    <a:pt x="5738" y="25205"/>
                    <a:pt x="5202" y="25090"/>
                  </a:cubicBezTo>
                  <a:close/>
                  <a:moveTo>
                    <a:pt x="16982" y="24440"/>
                  </a:moveTo>
                  <a:cubicBezTo>
                    <a:pt x="17020" y="24899"/>
                    <a:pt x="17097" y="25396"/>
                    <a:pt x="17288" y="25817"/>
                  </a:cubicBezTo>
                  <a:cubicBezTo>
                    <a:pt x="17479" y="26238"/>
                    <a:pt x="17671" y="26658"/>
                    <a:pt x="17977" y="27041"/>
                  </a:cubicBezTo>
                  <a:cubicBezTo>
                    <a:pt x="17938" y="26582"/>
                    <a:pt x="17785" y="26085"/>
                    <a:pt x="17632" y="25664"/>
                  </a:cubicBezTo>
                  <a:cubicBezTo>
                    <a:pt x="17441" y="25243"/>
                    <a:pt x="17250" y="24823"/>
                    <a:pt x="16982" y="24440"/>
                  </a:cubicBezTo>
                  <a:close/>
                  <a:moveTo>
                    <a:pt x="32357" y="27309"/>
                  </a:moveTo>
                  <a:cubicBezTo>
                    <a:pt x="32166" y="27691"/>
                    <a:pt x="32013" y="28112"/>
                    <a:pt x="31975" y="28571"/>
                  </a:cubicBezTo>
                  <a:cubicBezTo>
                    <a:pt x="32166" y="28380"/>
                    <a:pt x="32281" y="28188"/>
                    <a:pt x="32395" y="27997"/>
                  </a:cubicBezTo>
                  <a:cubicBezTo>
                    <a:pt x="32357" y="27768"/>
                    <a:pt x="32357" y="27538"/>
                    <a:pt x="32357" y="27309"/>
                  </a:cubicBezTo>
                  <a:close/>
                  <a:moveTo>
                    <a:pt x="12469" y="30980"/>
                  </a:moveTo>
                  <a:cubicBezTo>
                    <a:pt x="12010" y="31018"/>
                    <a:pt x="11551" y="31171"/>
                    <a:pt x="11092" y="31324"/>
                  </a:cubicBezTo>
                  <a:cubicBezTo>
                    <a:pt x="10672" y="31516"/>
                    <a:pt x="10213" y="31707"/>
                    <a:pt x="9830" y="31975"/>
                  </a:cubicBezTo>
                  <a:cubicBezTo>
                    <a:pt x="10327" y="31936"/>
                    <a:pt x="10786" y="31822"/>
                    <a:pt x="11245" y="31630"/>
                  </a:cubicBezTo>
                  <a:cubicBezTo>
                    <a:pt x="11666" y="31439"/>
                    <a:pt x="12087" y="31248"/>
                    <a:pt x="12469" y="30980"/>
                  </a:cubicBezTo>
                  <a:close/>
                  <a:moveTo>
                    <a:pt x="25779" y="30980"/>
                  </a:moveTo>
                  <a:lnTo>
                    <a:pt x="25779" y="30980"/>
                  </a:lnTo>
                  <a:cubicBezTo>
                    <a:pt x="25282" y="31018"/>
                    <a:pt x="24861" y="31171"/>
                    <a:pt x="24364" y="31324"/>
                  </a:cubicBezTo>
                  <a:cubicBezTo>
                    <a:pt x="23943" y="31516"/>
                    <a:pt x="23522" y="31707"/>
                    <a:pt x="23140" y="31975"/>
                  </a:cubicBezTo>
                  <a:cubicBezTo>
                    <a:pt x="23599" y="31936"/>
                    <a:pt x="24096" y="31822"/>
                    <a:pt x="24517" y="31630"/>
                  </a:cubicBezTo>
                  <a:cubicBezTo>
                    <a:pt x="24937" y="31439"/>
                    <a:pt x="25396" y="31248"/>
                    <a:pt x="25779" y="30980"/>
                  </a:cubicBezTo>
                  <a:close/>
                  <a:moveTo>
                    <a:pt x="1" y="31018"/>
                  </a:moveTo>
                  <a:lnTo>
                    <a:pt x="1" y="31018"/>
                  </a:lnTo>
                  <a:cubicBezTo>
                    <a:pt x="39" y="31516"/>
                    <a:pt x="154" y="31975"/>
                    <a:pt x="345" y="32395"/>
                  </a:cubicBezTo>
                  <a:cubicBezTo>
                    <a:pt x="536" y="32854"/>
                    <a:pt x="728" y="33275"/>
                    <a:pt x="995" y="33657"/>
                  </a:cubicBezTo>
                  <a:cubicBezTo>
                    <a:pt x="957" y="33122"/>
                    <a:pt x="842" y="32701"/>
                    <a:pt x="651" y="32281"/>
                  </a:cubicBezTo>
                  <a:cubicBezTo>
                    <a:pt x="460" y="31822"/>
                    <a:pt x="269" y="31401"/>
                    <a:pt x="1" y="31018"/>
                  </a:cubicBezTo>
                  <a:close/>
                  <a:moveTo>
                    <a:pt x="18550" y="34652"/>
                  </a:moveTo>
                  <a:lnTo>
                    <a:pt x="18550" y="34652"/>
                  </a:lnTo>
                  <a:cubicBezTo>
                    <a:pt x="18206" y="35034"/>
                    <a:pt x="17977" y="35417"/>
                    <a:pt x="17785" y="35837"/>
                  </a:cubicBezTo>
                  <a:cubicBezTo>
                    <a:pt x="17594" y="36296"/>
                    <a:pt x="17441" y="36717"/>
                    <a:pt x="17365" y="37253"/>
                  </a:cubicBezTo>
                  <a:cubicBezTo>
                    <a:pt x="17671" y="36870"/>
                    <a:pt x="17900" y="36488"/>
                    <a:pt x="18091" y="36029"/>
                  </a:cubicBezTo>
                  <a:cubicBezTo>
                    <a:pt x="18321" y="35608"/>
                    <a:pt x="18435" y="35187"/>
                    <a:pt x="18550" y="34652"/>
                  </a:cubicBezTo>
                  <a:close/>
                  <a:moveTo>
                    <a:pt x="31057" y="34690"/>
                  </a:moveTo>
                  <a:lnTo>
                    <a:pt x="31057" y="34690"/>
                  </a:lnTo>
                  <a:cubicBezTo>
                    <a:pt x="31133" y="35187"/>
                    <a:pt x="31210" y="35646"/>
                    <a:pt x="31401" y="36105"/>
                  </a:cubicBezTo>
                  <a:cubicBezTo>
                    <a:pt x="31592" y="36526"/>
                    <a:pt x="31783" y="36947"/>
                    <a:pt x="32051" y="37329"/>
                  </a:cubicBezTo>
                  <a:cubicBezTo>
                    <a:pt x="32013" y="36794"/>
                    <a:pt x="31898" y="36373"/>
                    <a:pt x="31745" y="35952"/>
                  </a:cubicBezTo>
                  <a:cubicBezTo>
                    <a:pt x="31554" y="35532"/>
                    <a:pt x="31363" y="35073"/>
                    <a:pt x="31057" y="34690"/>
                  </a:cubicBezTo>
                  <a:close/>
                  <a:moveTo>
                    <a:pt x="7115" y="36870"/>
                  </a:moveTo>
                  <a:cubicBezTo>
                    <a:pt x="6770" y="37291"/>
                    <a:pt x="6541" y="37712"/>
                    <a:pt x="6350" y="38094"/>
                  </a:cubicBezTo>
                  <a:cubicBezTo>
                    <a:pt x="6197" y="38476"/>
                    <a:pt x="6082" y="38821"/>
                    <a:pt x="5967" y="39241"/>
                  </a:cubicBezTo>
                  <a:lnTo>
                    <a:pt x="6120" y="39241"/>
                  </a:lnTo>
                  <a:cubicBezTo>
                    <a:pt x="6350" y="38897"/>
                    <a:pt x="6541" y="38591"/>
                    <a:pt x="6694" y="38247"/>
                  </a:cubicBezTo>
                  <a:cubicBezTo>
                    <a:pt x="6885" y="37826"/>
                    <a:pt x="7038" y="37367"/>
                    <a:pt x="7115" y="368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1647113" y="1961729"/>
              <a:ext cx="655234" cy="473373"/>
            </a:xfrm>
            <a:custGeom>
              <a:rect b="b" l="l" r="r" t="t"/>
              <a:pathLst>
                <a:path extrusionOk="0" h="24288" w="33619">
                  <a:moveTo>
                    <a:pt x="7114" y="1"/>
                  </a:moveTo>
                  <a:lnTo>
                    <a:pt x="5967" y="77"/>
                  </a:lnTo>
                  <a:lnTo>
                    <a:pt x="1" y="20042"/>
                  </a:lnTo>
                  <a:lnTo>
                    <a:pt x="16408" y="24287"/>
                  </a:lnTo>
                  <a:lnTo>
                    <a:pt x="26276" y="21992"/>
                  </a:lnTo>
                  <a:lnTo>
                    <a:pt x="33619" y="957"/>
                  </a:lnTo>
                  <a:lnTo>
                    <a:pt x="32510" y="1033"/>
                  </a:lnTo>
                  <a:cubicBezTo>
                    <a:pt x="31821" y="1301"/>
                    <a:pt x="28150" y="2066"/>
                    <a:pt x="26467" y="2563"/>
                  </a:cubicBezTo>
                  <a:cubicBezTo>
                    <a:pt x="24822" y="3022"/>
                    <a:pt x="22833" y="4170"/>
                    <a:pt x="22833" y="4170"/>
                  </a:cubicBezTo>
                  <a:cubicBezTo>
                    <a:pt x="18588" y="1492"/>
                    <a:pt x="12622" y="1263"/>
                    <a:pt x="10939" y="957"/>
                  </a:cubicBezTo>
                  <a:cubicBezTo>
                    <a:pt x="9218" y="651"/>
                    <a:pt x="7114" y="1"/>
                    <a:pt x="711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628480" y="1958006"/>
              <a:ext cx="437570" cy="486782"/>
            </a:xfrm>
            <a:custGeom>
              <a:rect b="b" l="l" r="r" t="t"/>
              <a:pathLst>
                <a:path extrusionOk="0" h="24976" w="22451">
                  <a:moveTo>
                    <a:pt x="6196" y="1"/>
                  </a:moveTo>
                  <a:lnTo>
                    <a:pt x="0" y="20653"/>
                  </a:lnTo>
                  <a:lnTo>
                    <a:pt x="15911" y="24975"/>
                  </a:lnTo>
                  <a:lnTo>
                    <a:pt x="22451" y="4705"/>
                  </a:lnTo>
                  <a:lnTo>
                    <a:pt x="6196" y="1"/>
                  </a:lnTo>
                  <a:close/>
                </a:path>
              </a:pathLst>
            </a:custGeom>
            <a:solidFill>
              <a:srgbClr val="C66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1628480" y="1958006"/>
              <a:ext cx="437570" cy="486782"/>
            </a:xfrm>
            <a:custGeom>
              <a:rect b="b" l="l" r="r" t="t"/>
              <a:pathLst>
                <a:path extrusionOk="0" h="24976" w="22451">
                  <a:moveTo>
                    <a:pt x="6196" y="1"/>
                  </a:moveTo>
                  <a:lnTo>
                    <a:pt x="0" y="20653"/>
                  </a:lnTo>
                  <a:lnTo>
                    <a:pt x="15911" y="24975"/>
                  </a:lnTo>
                  <a:lnTo>
                    <a:pt x="22451" y="4705"/>
                  </a:lnTo>
                  <a:lnTo>
                    <a:pt x="6196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1938570" y="2049689"/>
              <a:ext cx="174455" cy="398083"/>
            </a:xfrm>
            <a:custGeom>
              <a:rect b="b" l="l" r="r" t="t"/>
              <a:pathLst>
                <a:path extrusionOk="0" h="20425" w="8951">
                  <a:moveTo>
                    <a:pt x="6541" y="1"/>
                  </a:moveTo>
                  <a:lnTo>
                    <a:pt x="1" y="20271"/>
                  </a:lnTo>
                  <a:lnTo>
                    <a:pt x="2334" y="20424"/>
                  </a:lnTo>
                  <a:lnTo>
                    <a:pt x="8950" y="154"/>
                  </a:lnTo>
                  <a:lnTo>
                    <a:pt x="654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1984041" y="1975898"/>
              <a:ext cx="327997" cy="471872"/>
            </a:xfrm>
            <a:custGeom>
              <a:rect b="b" l="l" r="r" t="t"/>
              <a:pathLst>
                <a:path extrusionOk="0" h="24211" w="16829">
                  <a:moveTo>
                    <a:pt x="16829" y="0"/>
                  </a:moveTo>
                  <a:lnTo>
                    <a:pt x="6617" y="3940"/>
                  </a:lnTo>
                  <a:lnTo>
                    <a:pt x="1" y="24210"/>
                  </a:lnTo>
                  <a:lnTo>
                    <a:pt x="9295" y="21418"/>
                  </a:lnTo>
                  <a:lnTo>
                    <a:pt x="16829" y="0"/>
                  </a:lnTo>
                  <a:close/>
                </a:path>
              </a:pathLst>
            </a:custGeom>
            <a:solidFill>
              <a:srgbClr val="C66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1984041" y="1975898"/>
              <a:ext cx="327997" cy="471872"/>
            </a:xfrm>
            <a:custGeom>
              <a:rect b="b" l="l" r="r" t="t"/>
              <a:pathLst>
                <a:path extrusionOk="0" h="24211" w="16829">
                  <a:moveTo>
                    <a:pt x="16829" y="0"/>
                  </a:moveTo>
                  <a:lnTo>
                    <a:pt x="6617" y="3940"/>
                  </a:lnTo>
                  <a:lnTo>
                    <a:pt x="1" y="24210"/>
                  </a:lnTo>
                  <a:lnTo>
                    <a:pt x="9295" y="21418"/>
                  </a:lnTo>
                  <a:lnTo>
                    <a:pt x="16829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1064938" y="1564010"/>
              <a:ext cx="935345" cy="846470"/>
            </a:xfrm>
            <a:custGeom>
              <a:rect b="b" l="l" r="r" t="t"/>
              <a:pathLst>
                <a:path extrusionOk="0" h="43431" w="47991">
                  <a:moveTo>
                    <a:pt x="28344" y="0"/>
                  </a:moveTo>
                  <a:cubicBezTo>
                    <a:pt x="27427" y="0"/>
                    <a:pt x="26317" y="477"/>
                    <a:pt x="25472" y="1169"/>
                  </a:cubicBezTo>
                  <a:cubicBezTo>
                    <a:pt x="14343" y="10157"/>
                    <a:pt x="0" y="27482"/>
                    <a:pt x="1377" y="31766"/>
                  </a:cubicBezTo>
                  <a:cubicBezTo>
                    <a:pt x="1836" y="33296"/>
                    <a:pt x="4093" y="36432"/>
                    <a:pt x="7152" y="37388"/>
                  </a:cubicBezTo>
                  <a:cubicBezTo>
                    <a:pt x="12896" y="39140"/>
                    <a:pt x="18015" y="39878"/>
                    <a:pt x="22945" y="39878"/>
                  </a:cubicBezTo>
                  <a:cubicBezTo>
                    <a:pt x="24581" y="39878"/>
                    <a:pt x="26195" y="39797"/>
                    <a:pt x="27805" y="39645"/>
                  </a:cubicBezTo>
                  <a:cubicBezTo>
                    <a:pt x="28622" y="40037"/>
                    <a:pt x="29390" y="40177"/>
                    <a:pt x="30076" y="40177"/>
                  </a:cubicBezTo>
                  <a:cubicBezTo>
                    <a:pt x="30997" y="40177"/>
                    <a:pt x="31770" y="39924"/>
                    <a:pt x="32318" y="39683"/>
                  </a:cubicBezTo>
                  <a:cubicBezTo>
                    <a:pt x="33917" y="41004"/>
                    <a:pt x="34663" y="43431"/>
                    <a:pt x="35992" y="43431"/>
                  </a:cubicBezTo>
                  <a:cubicBezTo>
                    <a:pt x="36125" y="43431"/>
                    <a:pt x="36264" y="43407"/>
                    <a:pt x="36411" y="43354"/>
                  </a:cubicBezTo>
                  <a:cubicBezTo>
                    <a:pt x="37979" y="42781"/>
                    <a:pt x="37520" y="40983"/>
                    <a:pt x="37520" y="40983"/>
                  </a:cubicBezTo>
                  <a:lnTo>
                    <a:pt x="37520" y="40983"/>
                  </a:lnTo>
                  <a:cubicBezTo>
                    <a:pt x="37520" y="40983"/>
                    <a:pt x="38369" y="42075"/>
                    <a:pt x="39430" y="42075"/>
                  </a:cubicBezTo>
                  <a:cubicBezTo>
                    <a:pt x="39701" y="42075"/>
                    <a:pt x="39985" y="42004"/>
                    <a:pt x="40273" y="41825"/>
                  </a:cubicBezTo>
                  <a:cubicBezTo>
                    <a:pt x="41918" y="40868"/>
                    <a:pt x="40618" y="38077"/>
                    <a:pt x="40618" y="38076"/>
                  </a:cubicBezTo>
                  <a:lnTo>
                    <a:pt x="40618" y="38076"/>
                  </a:lnTo>
                  <a:cubicBezTo>
                    <a:pt x="40618" y="38077"/>
                    <a:pt x="41646" y="39254"/>
                    <a:pt x="42772" y="39254"/>
                  </a:cubicBezTo>
                  <a:cubicBezTo>
                    <a:pt x="43151" y="39254"/>
                    <a:pt x="43541" y="39121"/>
                    <a:pt x="43907" y="38765"/>
                  </a:cubicBezTo>
                  <a:cubicBezTo>
                    <a:pt x="45551" y="37235"/>
                    <a:pt x="43027" y="32990"/>
                    <a:pt x="40579" y="30045"/>
                  </a:cubicBezTo>
                  <a:lnTo>
                    <a:pt x="40579" y="30045"/>
                  </a:lnTo>
                  <a:cubicBezTo>
                    <a:pt x="41383" y="30580"/>
                    <a:pt x="42645" y="31995"/>
                    <a:pt x="44481" y="33755"/>
                  </a:cubicBezTo>
                  <a:cubicBezTo>
                    <a:pt x="45301" y="34480"/>
                    <a:pt x="45982" y="34787"/>
                    <a:pt x="46492" y="34787"/>
                  </a:cubicBezTo>
                  <a:cubicBezTo>
                    <a:pt x="47837" y="34787"/>
                    <a:pt x="47991" y="32656"/>
                    <a:pt x="46355" y="30465"/>
                  </a:cubicBezTo>
                  <a:cubicBezTo>
                    <a:pt x="41983" y="24561"/>
                    <a:pt x="36010" y="23102"/>
                    <a:pt x="31845" y="23102"/>
                  </a:cubicBezTo>
                  <a:cubicBezTo>
                    <a:pt x="30398" y="23102"/>
                    <a:pt x="29170" y="23278"/>
                    <a:pt x="28302" y="23505"/>
                  </a:cubicBezTo>
                  <a:cubicBezTo>
                    <a:pt x="26275" y="24040"/>
                    <a:pt x="24937" y="24384"/>
                    <a:pt x="24095" y="24614"/>
                  </a:cubicBezTo>
                  <a:cubicBezTo>
                    <a:pt x="23646" y="24633"/>
                    <a:pt x="23056" y="24640"/>
                    <a:pt x="22423" y="24640"/>
                  </a:cubicBezTo>
                  <a:cubicBezTo>
                    <a:pt x="20524" y="24640"/>
                    <a:pt x="18244" y="24576"/>
                    <a:pt x="18244" y="24576"/>
                  </a:cubicBezTo>
                  <a:cubicBezTo>
                    <a:pt x="18244" y="24346"/>
                    <a:pt x="24019" y="15970"/>
                    <a:pt x="28876" y="5873"/>
                  </a:cubicBezTo>
                  <a:cubicBezTo>
                    <a:pt x="30975" y="1481"/>
                    <a:pt x="29960" y="0"/>
                    <a:pt x="28344" y="0"/>
                  </a:cubicBezTo>
                  <a:close/>
                </a:path>
              </a:pathLst>
            </a:custGeom>
            <a:solidFill>
              <a:srgbClr val="EB948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1762729" y="2157041"/>
              <a:ext cx="96105" cy="146935"/>
            </a:xfrm>
            <a:custGeom>
              <a:rect b="b" l="l" r="r" t="t"/>
              <a:pathLst>
                <a:path extrusionOk="0" h="7539" w="4931">
                  <a:moveTo>
                    <a:pt x="35" y="0"/>
                  </a:moveTo>
                  <a:cubicBezTo>
                    <a:pt x="9" y="0"/>
                    <a:pt x="1" y="17"/>
                    <a:pt x="9" y="17"/>
                  </a:cubicBezTo>
                  <a:cubicBezTo>
                    <a:pt x="14" y="17"/>
                    <a:pt x="22" y="13"/>
                    <a:pt x="35" y="0"/>
                  </a:cubicBezTo>
                  <a:close/>
                  <a:moveTo>
                    <a:pt x="35" y="0"/>
                  </a:moveTo>
                  <a:cubicBezTo>
                    <a:pt x="991" y="1186"/>
                    <a:pt x="3171" y="4054"/>
                    <a:pt x="4854" y="7496"/>
                  </a:cubicBezTo>
                  <a:cubicBezTo>
                    <a:pt x="4854" y="7526"/>
                    <a:pt x="4865" y="7538"/>
                    <a:pt x="4879" y="7538"/>
                  </a:cubicBezTo>
                  <a:cubicBezTo>
                    <a:pt x="4901" y="7538"/>
                    <a:pt x="4930" y="7505"/>
                    <a:pt x="4930" y="7458"/>
                  </a:cubicBezTo>
                  <a:cubicBezTo>
                    <a:pt x="4089" y="4131"/>
                    <a:pt x="1488" y="995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1711216" y="2209957"/>
              <a:ext cx="86497" cy="151944"/>
            </a:xfrm>
            <a:custGeom>
              <a:rect b="b" l="l" r="r" t="t"/>
              <a:pathLst>
                <a:path extrusionOk="0" h="7796" w="4438">
                  <a:moveTo>
                    <a:pt x="1" y="1"/>
                  </a:moveTo>
                  <a:cubicBezTo>
                    <a:pt x="919" y="1225"/>
                    <a:pt x="2831" y="4093"/>
                    <a:pt x="4399" y="7726"/>
                  </a:cubicBezTo>
                  <a:cubicBezTo>
                    <a:pt x="4399" y="7774"/>
                    <a:pt x="4406" y="7796"/>
                    <a:pt x="4413" y="7796"/>
                  </a:cubicBezTo>
                  <a:cubicBezTo>
                    <a:pt x="4424" y="7796"/>
                    <a:pt x="4437" y="7755"/>
                    <a:pt x="4437" y="7688"/>
                  </a:cubicBezTo>
                  <a:cubicBezTo>
                    <a:pt x="3749" y="4361"/>
                    <a:pt x="1148" y="99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1246081" y="2041503"/>
              <a:ext cx="175176" cy="67104"/>
            </a:xfrm>
            <a:custGeom>
              <a:rect b="b" l="l" r="r" t="t"/>
              <a:pathLst>
                <a:path extrusionOk="0" h="3443" w="8988">
                  <a:moveTo>
                    <a:pt x="8873" y="0"/>
                  </a:moveTo>
                  <a:cubicBezTo>
                    <a:pt x="5240" y="77"/>
                    <a:pt x="1415" y="2180"/>
                    <a:pt x="0" y="3442"/>
                  </a:cubicBezTo>
                  <a:cubicBezTo>
                    <a:pt x="1492" y="2716"/>
                    <a:pt x="4972" y="1033"/>
                    <a:pt x="8911" y="77"/>
                  </a:cubicBezTo>
                  <a:cubicBezTo>
                    <a:pt x="8988" y="38"/>
                    <a:pt x="8950" y="0"/>
                    <a:pt x="8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1303479" y="1557715"/>
              <a:ext cx="365282" cy="366022"/>
            </a:xfrm>
            <a:custGeom>
              <a:rect b="b" l="l" r="r" t="t"/>
              <a:pathLst>
                <a:path extrusionOk="0" h="18780" w="18742">
                  <a:moveTo>
                    <a:pt x="16651" y="0"/>
                  </a:moveTo>
                  <a:cubicBezTo>
                    <a:pt x="15430" y="0"/>
                    <a:pt x="13568" y="903"/>
                    <a:pt x="11474" y="2448"/>
                  </a:cubicBezTo>
                  <a:cubicBezTo>
                    <a:pt x="6617" y="5967"/>
                    <a:pt x="0" y="12660"/>
                    <a:pt x="0" y="12660"/>
                  </a:cubicBezTo>
                  <a:lnTo>
                    <a:pt x="10403" y="18779"/>
                  </a:lnTo>
                  <a:cubicBezTo>
                    <a:pt x="10403" y="18779"/>
                    <a:pt x="14610" y="11551"/>
                    <a:pt x="17249" y="5164"/>
                  </a:cubicBezTo>
                  <a:cubicBezTo>
                    <a:pt x="18742" y="1530"/>
                    <a:pt x="18240" y="0"/>
                    <a:pt x="1665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1310925" y="1598703"/>
              <a:ext cx="266136" cy="212480"/>
            </a:xfrm>
            <a:custGeom>
              <a:rect b="b" l="l" r="r" t="t"/>
              <a:pathLst>
                <a:path extrusionOk="0" h="10902" w="13655">
                  <a:moveTo>
                    <a:pt x="13654" y="1"/>
                  </a:moveTo>
                  <a:lnTo>
                    <a:pt x="13654" y="1"/>
                  </a:lnTo>
                  <a:cubicBezTo>
                    <a:pt x="13310" y="345"/>
                    <a:pt x="13081" y="766"/>
                    <a:pt x="12889" y="1187"/>
                  </a:cubicBezTo>
                  <a:cubicBezTo>
                    <a:pt x="12698" y="1607"/>
                    <a:pt x="12507" y="2104"/>
                    <a:pt x="12469" y="2563"/>
                  </a:cubicBezTo>
                  <a:cubicBezTo>
                    <a:pt x="12813" y="2257"/>
                    <a:pt x="13042" y="1799"/>
                    <a:pt x="13234" y="1378"/>
                  </a:cubicBezTo>
                  <a:cubicBezTo>
                    <a:pt x="13425" y="957"/>
                    <a:pt x="13616" y="460"/>
                    <a:pt x="13654" y="1"/>
                  </a:cubicBezTo>
                  <a:close/>
                  <a:moveTo>
                    <a:pt x="7497" y="8224"/>
                  </a:moveTo>
                  <a:cubicBezTo>
                    <a:pt x="7535" y="8759"/>
                    <a:pt x="7688" y="9180"/>
                    <a:pt x="7841" y="9601"/>
                  </a:cubicBezTo>
                  <a:cubicBezTo>
                    <a:pt x="8032" y="10021"/>
                    <a:pt x="8223" y="10480"/>
                    <a:pt x="8491" y="10863"/>
                  </a:cubicBezTo>
                  <a:cubicBezTo>
                    <a:pt x="8453" y="10366"/>
                    <a:pt x="8338" y="9907"/>
                    <a:pt x="8147" y="9448"/>
                  </a:cubicBezTo>
                  <a:cubicBezTo>
                    <a:pt x="7956" y="9027"/>
                    <a:pt x="7765" y="8606"/>
                    <a:pt x="7497" y="8224"/>
                  </a:cubicBezTo>
                  <a:close/>
                  <a:moveTo>
                    <a:pt x="383" y="10174"/>
                  </a:moveTo>
                  <a:lnTo>
                    <a:pt x="383" y="10174"/>
                  </a:lnTo>
                  <a:cubicBezTo>
                    <a:pt x="230" y="10366"/>
                    <a:pt x="77" y="10557"/>
                    <a:pt x="1" y="10748"/>
                  </a:cubicBezTo>
                  <a:lnTo>
                    <a:pt x="230" y="10901"/>
                  </a:lnTo>
                  <a:cubicBezTo>
                    <a:pt x="268" y="10672"/>
                    <a:pt x="383" y="10404"/>
                    <a:pt x="383" y="101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1342986" y="1782087"/>
              <a:ext cx="172954" cy="101387"/>
            </a:xfrm>
            <a:custGeom>
              <a:rect b="b" l="l" r="r" t="t"/>
              <a:pathLst>
                <a:path extrusionOk="0" h="5202" w="8874">
                  <a:moveTo>
                    <a:pt x="115" y="0"/>
                  </a:moveTo>
                  <a:cubicBezTo>
                    <a:pt x="77" y="0"/>
                    <a:pt x="0" y="39"/>
                    <a:pt x="77" y="115"/>
                  </a:cubicBezTo>
                  <a:cubicBezTo>
                    <a:pt x="2830" y="1951"/>
                    <a:pt x="5814" y="3634"/>
                    <a:pt x="8758" y="5202"/>
                  </a:cubicBezTo>
                  <a:cubicBezTo>
                    <a:pt x="8797" y="5202"/>
                    <a:pt x="8873" y="5164"/>
                    <a:pt x="8797" y="5125"/>
                  </a:cubicBezTo>
                  <a:cubicBezTo>
                    <a:pt x="6005" y="3290"/>
                    <a:pt x="3136" y="153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1629221" y="1430989"/>
              <a:ext cx="213201" cy="287750"/>
            </a:xfrm>
            <a:custGeom>
              <a:rect b="b" l="l" r="r" t="t"/>
              <a:pathLst>
                <a:path extrusionOk="0" h="14764" w="10939">
                  <a:moveTo>
                    <a:pt x="3405" y="1"/>
                  </a:moveTo>
                  <a:cubicBezTo>
                    <a:pt x="2907" y="1339"/>
                    <a:pt x="2334" y="2716"/>
                    <a:pt x="1760" y="3978"/>
                  </a:cubicBezTo>
                  <a:cubicBezTo>
                    <a:pt x="880" y="5967"/>
                    <a:pt x="1" y="7650"/>
                    <a:pt x="39" y="7841"/>
                  </a:cubicBezTo>
                  <a:cubicBezTo>
                    <a:pt x="536" y="10709"/>
                    <a:pt x="2869" y="14687"/>
                    <a:pt x="5546" y="14764"/>
                  </a:cubicBezTo>
                  <a:cubicBezTo>
                    <a:pt x="5558" y="14764"/>
                    <a:pt x="5569" y="14764"/>
                    <a:pt x="5580" y="14764"/>
                  </a:cubicBezTo>
                  <a:cubicBezTo>
                    <a:pt x="7617" y="14764"/>
                    <a:pt x="8110" y="11354"/>
                    <a:pt x="8262" y="10289"/>
                  </a:cubicBezTo>
                  <a:lnTo>
                    <a:pt x="8262" y="10174"/>
                  </a:lnTo>
                  <a:lnTo>
                    <a:pt x="8415" y="9600"/>
                  </a:lnTo>
                  <a:cubicBezTo>
                    <a:pt x="9180" y="7306"/>
                    <a:pt x="10939" y="4820"/>
                    <a:pt x="10939" y="4820"/>
                  </a:cubicBezTo>
                  <a:lnTo>
                    <a:pt x="3405" y="1"/>
                  </a:lnTo>
                  <a:close/>
                </a:path>
              </a:pathLst>
            </a:custGeom>
            <a:solidFill>
              <a:srgbClr val="EB948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1674691" y="1430248"/>
              <a:ext cx="168491" cy="210219"/>
            </a:xfrm>
            <a:custGeom>
              <a:rect b="b" l="l" r="r" t="t"/>
              <a:pathLst>
                <a:path extrusionOk="0" h="10786" w="8645">
                  <a:moveTo>
                    <a:pt x="1072" y="0"/>
                  </a:moveTo>
                  <a:cubicBezTo>
                    <a:pt x="766" y="880"/>
                    <a:pt x="383" y="1798"/>
                    <a:pt x="1" y="2716"/>
                  </a:cubicBezTo>
                  <a:cubicBezTo>
                    <a:pt x="230" y="5852"/>
                    <a:pt x="1645" y="9753"/>
                    <a:pt x="5891" y="10786"/>
                  </a:cubicBezTo>
                  <a:cubicBezTo>
                    <a:pt x="5929" y="10595"/>
                    <a:pt x="5967" y="10442"/>
                    <a:pt x="5967" y="10327"/>
                  </a:cubicBezTo>
                  <a:lnTo>
                    <a:pt x="5967" y="10212"/>
                  </a:lnTo>
                  <a:lnTo>
                    <a:pt x="6120" y="9638"/>
                  </a:lnTo>
                  <a:cubicBezTo>
                    <a:pt x="6885" y="7344"/>
                    <a:pt x="8644" y="4858"/>
                    <a:pt x="8644" y="4858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1635925" y="1176913"/>
              <a:ext cx="351853" cy="412818"/>
            </a:xfrm>
            <a:custGeom>
              <a:rect b="b" l="l" r="r" t="t"/>
              <a:pathLst>
                <a:path extrusionOk="0" h="21181" w="18053">
                  <a:moveTo>
                    <a:pt x="10235" y="1"/>
                  </a:moveTo>
                  <a:cubicBezTo>
                    <a:pt x="8002" y="1"/>
                    <a:pt x="5764" y="885"/>
                    <a:pt x="4399" y="2748"/>
                  </a:cubicBezTo>
                  <a:cubicBezTo>
                    <a:pt x="3634" y="3781"/>
                    <a:pt x="2908" y="5846"/>
                    <a:pt x="2487" y="8141"/>
                  </a:cubicBezTo>
                  <a:cubicBezTo>
                    <a:pt x="2212" y="7901"/>
                    <a:pt x="1876" y="7753"/>
                    <a:pt x="1588" y="7753"/>
                  </a:cubicBezTo>
                  <a:cubicBezTo>
                    <a:pt x="1556" y="7753"/>
                    <a:pt x="1524" y="7755"/>
                    <a:pt x="1492" y="7759"/>
                  </a:cubicBezTo>
                  <a:cubicBezTo>
                    <a:pt x="1" y="8065"/>
                    <a:pt x="154" y="12501"/>
                    <a:pt x="1416" y="13496"/>
                  </a:cubicBezTo>
                  <a:cubicBezTo>
                    <a:pt x="1607" y="13649"/>
                    <a:pt x="1760" y="13725"/>
                    <a:pt x="1951" y="13802"/>
                  </a:cubicBezTo>
                  <a:cubicBezTo>
                    <a:pt x="1990" y="15064"/>
                    <a:pt x="2143" y="16211"/>
                    <a:pt x="2525" y="16899"/>
                  </a:cubicBezTo>
                  <a:cubicBezTo>
                    <a:pt x="3915" y="19447"/>
                    <a:pt x="6550" y="21181"/>
                    <a:pt x="9222" y="21181"/>
                  </a:cubicBezTo>
                  <a:cubicBezTo>
                    <a:pt x="10521" y="21181"/>
                    <a:pt x="11828" y="20770"/>
                    <a:pt x="13004" y="19844"/>
                  </a:cubicBezTo>
                  <a:cubicBezTo>
                    <a:pt x="16447" y="17205"/>
                    <a:pt x="18053" y="5464"/>
                    <a:pt x="16332" y="2940"/>
                  </a:cubicBezTo>
                  <a:cubicBezTo>
                    <a:pt x="15025" y="1019"/>
                    <a:pt x="12632" y="1"/>
                    <a:pt x="10235" y="1"/>
                  </a:cubicBezTo>
                  <a:close/>
                </a:path>
              </a:pathLst>
            </a:custGeom>
            <a:solidFill>
              <a:srgbClr val="EB948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1824533" y="1387759"/>
              <a:ext cx="18652" cy="29079"/>
            </a:xfrm>
            <a:custGeom>
              <a:rect b="b" l="l" r="r" t="t"/>
              <a:pathLst>
                <a:path extrusionOk="0" h="1492" w="957">
                  <a:moveTo>
                    <a:pt x="918" y="0"/>
                  </a:moveTo>
                  <a:lnTo>
                    <a:pt x="918" y="0"/>
                  </a:lnTo>
                  <a:cubicBezTo>
                    <a:pt x="918" y="0"/>
                    <a:pt x="880" y="0"/>
                    <a:pt x="880" y="39"/>
                  </a:cubicBezTo>
                  <a:cubicBezTo>
                    <a:pt x="803" y="689"/>
                    <a:pt x="574" y="1339"/>
                    <a:pt x="0" y="1454"/>
                  </a:cubicBezTo>
                  <a:lnTo>
                    <a:pt x="0" y="1492"/>
                  </a:lnTo>
                  <a:cubicBezTo>
                    <a:pt x="689" y="1492"/>
                    <a:pt x="956" y="651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1809194" y="1373843"/>
              <a:ext cx="39818" cy="38161"/>
            </a:xfrm>
            <a:custGeom>
              <a:rect b="b" l="l" r="r" t="t"/>
              <a:pathLst>
                <a:path extrusionOk="0" h="1958" w="2043">
                  <a:moveTo>
                    <a:pt x="1105" y="0"/>
                  </a:moveTo>
                  <a:cubicBezTo>
                    <a:pt x="284" y="0"/>
                    <a:pt x="0" y="1688"/>
                    <a:pt x="787" y="1938"/>
                  </a:cubicBezTo>
                  <a:cubicBezTo>
                    <a:pt x="837" y="1951"/>
                    <a:pt x="885" y="1957"/>
                    <a:pt x="931" y="1957"/>
                  </a:cubicBezTo>
                  <a:cubicBezTo>
                    <a:pt x="1710" y="1957"/>
                    <a:pt x="2042" y="242"/>
                    <a:pt x="1284" y="26"/>
                  </a:cubicBezTo>
                  <a:cubicBezTo>
                    <a:pt x="1222" y="8"/>
                    <a:pt x="1162" y="0"/>
                    <a:pt x="1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1902046" y="1408633"/>
              <a:ext cx="13448" cy="33562"/>
            </a:xfrm>
            <a:custGeom>
              <a:rect b="b" l="l" r="r" t="t"/>
              <a:pathLst>
                <a:path extrusionOk="0" h="1722" w="690">
                  <a:moveTo>
                    <a:pt x="345" y="0"/>
                  </a:moveTo>
                  <a:lnTo>
                    <a:pt x="345" y="0"/>
                  </a:lnTo>
                  <a:cubicBezTo>
                    <a:pt x="115" y="536"/>
                    <a:pt x="1" y="1492"/>
                    <a:pt x="689" y="1721"/>
                  </a:cubicBezTo>
                  <a:lnTo>
                    <a:pt x="689" y="1683"/>
                  </a:lnTo>
                  <a:cubicBezTo>
                    <a:pt x="192" y="1339"/>
                    <a:pt x="268" y="612"/>
                    <a:pt x="383" y="38"/>
                  </a:cubicBezTo>
                  <a:lnTo>
                    <a:pt x="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1899395" y="1398148"/>
              <a:ext cx="40890" cy="38181"/>
            </a:xfrm>
            <a:custGeom>
              <a:rect b="b" l="l" r="r" t="t"/>
              <a:pathLst>
                <a:path extrusionOk="0" h="1959" w="2098">
                  <a:moveTo>
                    <a:pt x="1121" y="1"/>
                  </a:moveTo>
                  <a:cubicBezTo>
                    <a:pt x="315" y="1"/>
                    <a:pt x="1" y="1878"/>
                    <a:pt x="863" y="1953"/>
                  </a:cubicBezTo>
                  <a:cubicBezTo>
                    <a:pt x="890" y="1957"/>
                    <a:pt x="916" y="1958"/>
                    <a:pt x="942" y="1958"/>
                  </a:cubicBezTo>
                  <a:cubicBezTo>
                    <a:pt x="1800" y="1958"/>
                    <a:pt x="2098" y="151"/>
                    <a:pt x="1169" y="3"/>
                  </a:cubicBezTo>
                  <a:cubicBezTo>
                    <a:pt x="1153" y="1"/>
                    <a:pt x="1137" y="1"/>
                    <a:pt x="1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1814086" y="1325878"/>
              <a:ext cx="46230" cy="21556"/>
            </a:xfrm>
            <a:custGeom>
              <a:rect b="b" l="l" r="r" t="t"/>
              <a:pathLst>
                <a:path extrusionOk="0" h="1106" w="2372">
                  <a:moveTo>
                    <a:pt x="1378" y="1"/>
                  </a:moveTo>
                  <a:cubicBezTo>
                    <a:pt x="995" y="1"/>
                    <a:pt x="651" y="39"/>
                    <a:pt x="307" y="269"/>
                  </a:cubicBezTo>
                  <a:cubicBezTo>
                    <a:pt x="1" y="575"/>
                    <a:pt x="192" y="1072"/>
                    <a:pt x="536" y="1072"/>
                  </a:cubicBezTo>
                  <a:cubicBezTo>
                    <a:pt x="638" y="1097"/>
                    <a:pt x="732" y="1106"/>
                    <a:pt x="822" y="1106"/>
                  </a:cubicBezTo>
                  <a:cubicBezTo>
                    <a:pt x="1004" y="1106"/>
                    <a:pt x="1174" y="1072"/>
                    <a:pt x="1378" y="1072"/>
                  </a:cubicBezTo>
                  <a:cubicBezTo>
                    <a:pt x="1496" y="1072"/>
                    <a:pt x="1623" y="1087"/>
                    <a:pt x="1747" y="1087"/>
                  </a:cubicBezTo>
                  <a:cubicBezTo>
                    <a:pt x="1902" y="1087"/>
                    <a:pt x="2053" y="1063"/>
                    <a:pt x="2181" y="957"/>
                  </a:cubicBezTo>
                  <a:cubicBezTo>
                    <a:pt x="2334" y="842"/>
                    <a:pt x="2372" y="613"/>
                    <a:pt x="2257" y="460"/>
                  </a:cubicBezTo>
                  <a:cubicBezTo>
                    <a:pt x="2066" y="116"/>
                    <a:pt x="1683" y="39"/>
                    <a:pt x="1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1911732" y="1357004"/>
              <a:ext cx="42235" cy="28943"/>
            </a:xfrm>
            <a:custGeom>
              <a:rect b="b" l="l" r="r" t="t"/>
              <a:pathLst>
                <a:path extrusionOk="0" h="1485" w="2167">
                  <a:moveTo>
                    <a:pt x="723" y="1"/>
                  </a:moveTo>
                  <a:cubicBezTo>
                    <a:pt x="546" y="1"/>
                    <a:pt x="364" y="48"/>
                    <a:pt x="192" y="163"/>
                  </a:cubicBezTo>
                  <a:cubicBezTo>
                    <a:pt x="39" y="240"/>
                    <a:pt x="1" y="507"/>
                    <a:pt x="77" y="622"/>
                  </a:cubicBezTo>
                  <a:cubicBezTo>
                    <a:pt x="230" y="928"/>
                    <a:pt x="460" y="966"/>
                    <a:pt x="766" y="1119"/>
                  </a:cubicBezTo>
                  <a:cubicBezTo>
                    <a:pt x="995" y="1272"/>
                    <a:pt x="1225" y="1349"/>
                    <a:pt x="1492" y="1464"/>
                  </a:cubicBezTo>
                  <a:cubicBezTo>
                    <a:pt x="1530" y="1478"/>
                    <a:pt x="1569" y="1484"/>
                    <a:pt x="1608" y="1484"/>
                  </a:cubicBezTo>
                  <a:cubicBezTo>
                    <a:pt x="1885" y="1484"/>
                    <a:pt x="2167" y="1149"/>
                    <a:pt x="2066" y="813"/>
                  </a:cubicBezTo>
                  <a:cubicBezTo>
                    <a:pt x="1875" y="507"/>
                    <a:pt x="1607" y="240"/>
                    <a:pt x="1225" y="125"/>
                  </a:cubicBezTo>
                  <a:cubicBezTo>
                    <a:pt x="1072" y="48"/>
                    <a:pt x="900" y="1"/>
                    <a:pt x="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1814086" y="1490629"/>
              <a:ext cx="23875" cy="14247"/>
            </a:xfrm>
            <a:custGeom>
              <a:rect b="b" l="l" r="r" t="t"/>
              <a:pathLst>
                <a:path extrusionOk="0" h="731" w="1225">
                  <a:moveTo>
                    <a:pt x="77" y="0"/>
                  </a:moveTo>
                  <a:cubicBezTo>
                    <a:pt x="39" y="0"/>
                    <a:pt x="1" y="0"/>
                    <a:pt x="39" y="39"/>
                  </a:cubicBezTo>
                  <a:cubicBezTo>
                    <a:pt x="39" y="268"/>
                    <a:pt x="115" y="574"/>
                    <a:pt x="345" y="650"/>
                  </a:cubicBezTo>
                  <a:cubicBezTo>
                    <a:pt x="440" y="705"/>
                    <a:pt x="549" y="730"/>
                    <a:pt x="659" y="730"/>
                  </a:cubicBezTo>
                  <a:cubicBezTo>
                    <a:pt x="860" y="730"/>
                    <a:pt x="1063" y="646"/>
                    <a:pt x="1186" y="497"/>
                  </a:cubicBezTo>
                  <a:cubicBezTo>
                    <a:pt x="1225" y="459"/>
                    <a:pt x="1186" y="459"/>
                    <a:pt x="1186" y="459"/>
                  </a:cubicBezTo>
                  <a:cubicBezTo>
                    <a:pt x="1059" y="459"/>
                    <a:pt x="880" y="476"/>
                    <a:pt x="719" y="476"/>
                  </a:cubicBezTo>
                  <a:cubicBezTo>
                    <a:pt x="638" y="476"/>
                    <a:pt x="562" y="472"/>
                    <a:pt x="498" y="459"/>
                  </a:cubicBezTo>
                  <a:cubicBezTo>
                    <a:pt x="268" y="383"/>
                    <a:pt x="154" y="192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1829971" y="1342172"/>
              <a:ext cx="81780" cy="142511"/>
            </a:xfrm>
            <a:custGeom>
              <a:rect b="b" l="l" r="r" t="t"/>
              <a:pathLst>
                <a:path extrusionOk="0" h="7312" w="4196">
                  <a:moveTo>
                    <a:pt x="3996" y="0"/>
                  </a:moveTo>
                  <a:cubicBezTo>
                    <a:pt x="3980" y="0"/>
                    <a:pt x="3966" y="12"/>
                    <a:pt x="3966" y="45"/>
                  </a:cubicBezTo>
                  <a:cubicBezTo>
                    <a:pt x="3584" y="1957"/>
                    <a:pt x="3584" y="3946"/>
                    <a:pt x="3201" y="5896"/>
                  </a:cubicBezTo>
                  <a:cubicBezTo>
                    <a:pt x="2934" y="5743"/>
                    <a:pt x="2513" y="5476"/>
                    <a:pt x="2284" y="5399"/>
                  </a:cubicBezTo>
                  <a:cubicBezTo>
                    <a:pt x="2245" y="5399"/>
                    <a:pt x="2054" y="7005"/>
                    <a:pt x="2054" y="7005"/>
                  </a:cubicBezTo>
                  <a:cubicBezTo>
                    <a:pt x="1213" y="6929"/>
                    <a:pt x="715" y="6546"/>
                    <a:pt x="65" y="5896"/>
                  </a:cubicBezTo>
                  <a:cubicBezTo>
                    <a:pt x="65" y="5885"/>
                    <a:pt x="59" y="5880"/>
                    <a:pt x="50" y="5880"/>
                  </a:cubicBezTo>
                  <a:cubicBezTo>
                    <a:pt x="30" y="5880"/>
                    <a:pt x="0" y="5907"/>
                    <a:pt x="27" y="5934"/>
                  </a:cubicBezTo>
                  <a:cubicBezTo>
                    <a:pt x="257" y="6508"/>
                    <a:pt x="677" y="6891"/>
                    <a:pt x="1174" y="7120"/>
                  </a:cubicBezTo>
                  <a:cubicBezTo>
                    <a:pt x="1404" y="7235"/>
                    <a:pt x="1633" y="7273"/>
                    <a:pt x="1901" y="7311"/>
                  </a:cubicBezTo>
                  <a:lnTo>
                    <a:pt x="2169" y="7311"/>
                  </a:lnTo>
                  <a:cubicBezTo>
                    <a:pt x="2245" y="7311"/>
                    <a:pt x="2322" y="7273"/>
                    <a:pt x="2322" y="7235"/>
                  </a:cubicBezTo>
                  <a:lnTo>
                    <a:pt x="2551" y="5934"/>
                  </a:lnTo>
                  <a:cubicBezTo>
                    <a:pt x="2675" y="6058"/>
                    <a:pt x="3195" y="6429"/>
                    <a:pt x="3412" y="6429"/>
                  </a:cubicBezTo>
                  <a:cubicBezTo>
                    <a:pt x="3465" y="6429"/>
                    <a:pt x="3500" y="6407"/>
                    <a:pt x="3507" y="6355"/>
                  </a:cubicBezTo>
                  <a:cubicBezTo>
                    <a:pt x="3813" y="4366"/>
                    <a:pt x="4196" y="2110"/>
                    <a:pt x="4043" y="45"/>
                  </a:cubicBezTo>
                  <a:cubicBezTo>
                    <a:pt x="4043" y="22"/>
                    <a:pt x="4017" y="0"/>
                    <a:pt x="3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1820050" y="1460068"/>
              <a:ext cx="41767" cy="30112"/>
            </a:xfrm>
            <a:custGeom>
              <a:rect b="b" l="l" r="r" t="t"/>
              <a:pathLst>
                <a:path extrusionOk="0" h="1545" w="2143">
                  <a:moveTo>
                    <a:pt x="574" y="0"/>
                  </a:moveTo>
                  <a:cubicBezTo>
                    <a:pt x="574" y="0"/>
                    <a:pt x="383" y="191"/>
                    <a:pt x="230" y="459"/>
                  </a:cubicBezTo>
                  <a:cubicBezTo>
                    <a:pt x="115" y="803"/>
                    <a:pt x="1" y="1186"/>
                    <a:pt x="421" y="1415"/>
                  </a:cubicBezTo>
                  <a:cubicBezTo>
                    <a:pt x="593" y="1501"/>
                    <a:pt x="766" y="1544"/>
                    <a:pt x="922" y="1544"/>
                  </a:cubicBezTo>
                  <a:cubicBezTo>
                    <a:pt x="973" y="1544"/>
                    <a:pt x="1024" y="1540"/>
                    <a:pt x="1072" y="1530"/>
                  </a:cubicBezTo>
                  <a:cubicBezTo>
                    <a:pt x="1645" y="1454"/>
                    <a:pt x="2142" y="1033"/>
                    <a:pt x="2142" y="1033"/>
                  </a:cubicBezTo>
                  <a:cubicBezTo>
                    <a:pt x="1110" y="689"/>
                    <a:pt x="574" y="0"/>
                    <a:pt x="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1820050" y="1469014"/>
              <a:ext cx="21634" cy="21166"/>
            </a:xfrm>
            <a:custGeom>
              <a:rect b="b" l="l" r="r" t="t"/>
              <a:pathLst>
                <a:path extrusionOk="0" h="1086" w="1110">
                  <a:moveTo>
                    <a:pt x="268" y="0"/>
                  </a:moveTo>
                  <a:lnTo>
                    <a:pt x="268" y="0"/>
                  </a:lnTo>
                  <a:cubicBezTo>
                    <a:pt x="115" y="344"/>
                    <a:pt x="1" y="727"/>
                    <a:pt x="460" y="956"/>
                  </a:cubicBezTo>
                  <a:cubicBezTo>
                    <a:pt x="603" y="1042"/>
                    <a:pt x="768" y="1085"/>
                    <a:pt x="922" y="1085"/>
                  </a:cubicBezTo>
                  <a:cubicBezTo>
                    <a:pt x="973" y="1085"/>
                    <a:pt x="1024" y="1081"/>
                    <a:pt x="1072" y="1071"/>
                  </a:cubicBezTo>
                  <a:cubicBezTo>
                    <a:pt x="1110" y="574"/>
                    <a:pt x="727" y="153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1672450" y="1134113"/>
              <a:ext cx="351872" cy="252298"/>
            </a:xfrm>
            <a:custGeom>
              <a:rect b="b" l="l" r="r" t="t"/>
              <a:pathLst>
                <a:path extrusionOk="0" h="12945" w="18054">
                  <a:moveTo>
                    <a:pt x="4803" y="1"/>
                  </a:moveTo>
                  <a:cubicBezTo>
                    <a:pt x="4784" y="1"/>
                    <a:pt x="4764" y="4"/>
                    <a:pt x="4743" y="11"/>
                  </a:cubicBezTo>
                  <a:cubicBezTo>
                    <a:pt x="4246" y="202"/>
                    <a:pt x="4476" y="2688"/>
                    <a:pt x="4476" y="2688"/>
                  </a:cubicBezTo>
                  <a:cubicBezTo>
                    <a:pt x="4476" y="2688"/>
                    <a:pt x="3198" y="1915"/>
                    <a:pt x="2633" y="1915"/>
                  </a:cubicBezTo>
                  <a:cubicBezTo>
                    <a:pt x="2557" y="1915"/>
                    <a:pt x="2494" y="1929"/>
                    <a:pt x="2449" y="1961"/>
                  </a:cubicBezTo>
                  <a:cubicBezTo>
                    <a:pt x="2143" y="2229"/>
                    <a:pt x="3711" y="3109"/>
                    <a:pt x="3711" y="3109"/>
                  </a:cubicBezTo>
                  <a:cubicBezTo>
                    <a:pt x="3711" y="3109"/>
                    <a:pt x="804" y="3262"/>
                    <a:pt x="422" y="6474"/>
                  </a:cubicBezTo>
                  <a:cubicBezTo>
                    <a:pt x="1" y="9457"/>
                    <a:pt x="498" y="12823"/>
                    <a:pt x="1263" y="12938"/>
                  </a:cubicBezTo>
                  <a:cubicBezTo>
                    <a:pt x="1301" y="12943"/>
                    <a:pt x="1339" y="12945"/>
                    <a:pt x="1376" y="12945"/>
                  </a:cubicBezTo>
                  <a:cubicBezTo>
                    <a:pt x="2845" y="12945"/>
                    <a:pt x="3864" y="9381"/>
                    <a:pt x="3864" y="9381"/>
                  </a:cubicBezTo>
                  <a:cubicBezTo>
                    <a:pt x="3864" y="9381"/>
                    <a:pt x="5853" y="9190"/>
                    <a:pt x="7382" y="5939"/>
                  </a:cubicBezTo>
                  <a:cubicBezTo>
                    <a:pt x="7382" y="5939"/>
                    <a:pt x="7727" y="9649"/>
                    <a:pt x="14075" y="10528"/>
                  </a:cubicBezTo>
                  <a:cubicBezTo>
                    <a:pt x="14075" y="10528"/>
                    <a:pt x="14840" y="9190"/>
                    <a:pt x="14496" y="7239"/>
                  </a:cubicBezTo>
                  <a:lnTo>
                    <a:pt x="14496" y="7239"/>
                  </a:lnTo>
                  <a:cubicBezTo>
                    <a:pt x="14496" y="7240"/>
                    <a:pt x="14955" y="8616"/>
                    <a:pt x="15185" y="10949"/>
                  </a:cubicBezTo>
                  <a:cubicBezTo>
                    <a:pt x="15185" y="10949"/>
                    <a:pt x="18053" y="6283"/>
                    <a:pt x="14190" y="3262"/>
                  </a:cubicBezTo>
                  <a:cubicBezTo>
                    <a:pt x="13184" y="2482"/>
                    <a:pt x="11681" y="1967"/>
                    <a:pt x="9475" y="1967"/>
                  </a:cubicBezTo>
                  <a:cubicBezTo>
                    <a:pt x="8327" y="1967"/>
                    <a:pt x="6989" y="2106"/>
                    <a:pt x="5432" y="2420"/>
                  </a:cubicBezTo>
                  <a:cubicBezTo>
                    <a:pt x="5432" y="2420"/>
                    <a:pt x="5325" y="1"/>
                    <a:pt x="480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1658273" y="1353476"/>
              <a:ext cx="35043" cy="80708"/>
            </a:xfrm>
            <a:custGeom>
              <a:rect b="b" l="l" r="r" t="t"/>
              <a:pathLst>
                <a:path extrusionOk="0" h="4141" w="1798">
                  <a:moveTo>
                    <a:pt x="39" y="0"/>
                  </a:moveTo>
                  <a:cubicBezTo>
                    <a:pt x="880" y="803"/>
                    <a:pt x="1148" y="1912"/>
                    <a:pt x="1186" y="3021"/>
                  </a:cubicBezTo>
                  <a:cubicBezTo>
                    <a:pt x="1034" y="2626"/>
                    <a:pt x="785" y="2352"/>
                    <a:pt x="383" y="2352"/>
                  </a:cubicBezTo>
                  <a:cubicBezTo>
                    <a:pt x="279" y="2352"/>
                    <a:pt x="164" y="2370"/>
                    <a:pt x="39" y="2410"/>
                  </a:cubicBezTo>
                  <a:cubicBezTo>
                    <a:pt x="0" y="2410"/>
                    <a:pt x="39" y="2448"/>
                    <a:pt x="39" y="2448"/>
                  </a:cubicBezTo>
                  <a:cubicBezTo>
                    <a:pt x="459" y="2486"/>
                    <a:pt x="765" y="2677"/>
                    <a:pt x="957" y="3098"/>
                  </a:cubicBezTo>
                  <a:cubicBezTo>
                    <a:pt x="1071" y="3404"/>
                    <a:pt x="1071" y="3786"/>
                    <a:pt x="1148" y="4054"/>
                  </a:cubicBezTo>
                  <a:cubicBezTo>
                    <a:pt x="1148" y="4111"/>
                    <a:pt x="1196" y="4140"/>
                    <a:pt x="1243" y="4140"/>
                  </a:cubicBezTo>
                  <a:cubicBezTo>
                    <a:pt x="1291" y="4140"/>
                    <a:pt x="1339" y="4111"/>
                    <a:pt x="1339" y="4054"/>
                  </a:cubicBezTo>
                  <a:lnTo>
                    <a:pt x="1339" y="4016"/>
                  </a:lnTo>
                  <a:cubicBezTo>
                    <a:pt x="1798" y="2792"/>
                    <a:pt x="1377" y="574"/>
                    <a:pt x="39" y="0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2039199" y="1064708"/>
              <a:ext cx="454741" cy="408315"/>
            </a:xfrm>
            <a:custGeom>
              <a:rect b="b" l="l" r="r" t="t"/>
              <a:pathLst>
                <a:path extrusionOk="0" h="20950" w="23332">
                  <a:moveTo>
                    <a:pt x="12332" y="0"/>
                  </a:moveTo>
                  <a:cubicBezTo>
                    <a:pt x="7034" y="0"/>
                    <a:pt x="2487" y="4002"/>
                    <a:pt x="1913" y="9385"/>
                  </a:cubicBezTo>
                  <a:cubicBezTo>
                    <a:pt x="1722" y="11144"/>
                    <a:pt x="1990" y="12865"/>
                    <a:pt x="2640" y="14395"/>
                  </a:cubicBezTo>
                  <a:lnTo>
                    <a:pt x="1" y="18947"/>
                  </a:lnTo>
                  <a:lnTo>
                    <a:pt x="1" y="18947"/>
                  </a:lnTo>
                  <a:lnTo>
                    <a:pt x="5241" y="18220"/>
                  </a:lnTo>
                  <a:cubicBezTo>
                    <a:pt x="6847" y="19635"/>
                    <a:pt x="8912" y="20668"/>
                    <a:pt x="11245" y="20897"/>
                  </a:cubicBezTo>
                  <a:cubicBezTo>
                    <a:pt x="11600" y="20933"/>
                    <a:pt x="11952" y="20950"/>
                    <a:pt x="12300" y="20950"/>
                  </a:cubicBezTo>
                  <a:cubicBezTo>
                    <a:pt x="17598" y="20950"/>
                    <a:pt x="22145" y="16948"/>
                    <a:pt x="22719" y="11565"/>
                  </a:cubicBezTo>
                  <a:cubicBezTo>
                    <a:pt x="23331" y="5828"/>
                    <a:pt x="19124" y="665"/>
                    <a:pt x="13387" y="53"/>
                  </a:cubicBezTo>
                  <a:cubicBezTo>
                    <a:pt x="13033" y="18"/>
                    <a:pt x="12681" y="0"/>
                    <a:pt x="1233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2269535" y="1780976"/>
              <a:ext cx="27617" cy="15923"/>
            </a:xfrm>
            <a:custGeom>
              <a:rect b="b" l="l" r="r" t="t"/>
              <a:pathLst>
                <a:path extrusionOk="0" h="817" w="1417">
                  <a:moveTo>
                    <a:pt x="560" y="0"/>
                  </a:moveTo>
                  <a:cubicBezTo>
                    <a:pt x="450" y="0"/>
                    <a:pt x="345" y="19"/>
                    <a:pt x="230" y="57"/>
                  </a:cubicBezTo>
                  <a:cubicBezTo>
                    <a:pt x="1" y="210"/>
                    <a:pt x="1" y="555"/>
                    <a:pt x="230" y="593"/>
                  </a:cubicBezTo>
                  <a:cubicBezTo>
                    <a:pt x="383" y="631"/>
                    <a:pt x="575" y="669"/>
                    <a:pt x="728" y="746"/>
                  </a:cubicBezTo>
                  <a:cubicBezTo>
                    <a:pt x="860" y="772"/>
                    <a:pt x="955" y="817"/>
                    <a:pt x="1064" y="817"/>
                  </a:cubicBezTo>
                  <a:cubicBezTo>
                    <a:pt x="1114" y="817"/>
                    <a:pt x="1166" y="808"/>
                    <a:pt x="1225" y="784"/>
                  </a:cubicBezTo>
                  <a:cubicBezTo>
                    <a:pt x="1340" y="746"/>
                    <a:pt x="1416" y="593"/>
                    <a:pt x="1378" y="478"/>
                  </a:cubicBezTo>
                  <a:cubicBezTo>
                    <a:pt x="1340" y="249"/>
                    <a:pt x="1148" y="96"/>
                    <a:pt x="919" y="57"/>
                  </a:cubicBezTo>
                  <a:cubicBezTo>
                    <a:pt x="785" y="19"/>
                    <a:pt x="670" y="0"/>
                    <a:pt x="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0363" y="1823426"/>
              <a:ext cx="23466" cy="22472"/>
            </a:xfrm>
            <a:custGeom>
              <a:rect b="b" l="l" r="r" t="t"/>
              <a:pathLst>
                <a:path extrusionOk="0" h="1153" w="1204">
                  <a:moveTo>
                    <a:pt x="317" y="1"/>
                  </a:moveTo>
                  <a:cubicBezTo>
                    <a:pt x="276" y="1"/>
                    <a:pt x="235" y="7"/>
                    <a:pt x="192" y="21"/>
                  </a:cubicBezTo>
                  <a:cubicBezTo>
                    <a:pt x="77" y="98"/>
                    <a:pt x="0" y="212"/>
                    <a:pt x="39" y="327"/>
                  </a:cubicBezTo>
                  <a:cubicBezTo>
                    <a:pt x="77" y="518"/>
                    <a:pt x="230" y="595"/>
                    <a:pt x="383" y="748"/>
                  </a:cubicBezTo>
                  <a:cubicBezTo>
                    <a:pt x="536" y="863"/>
                    <a:pt x="612" y="977"/>
                    <a:pt x="765" y="1092"/>
                  </a:cubicBezTo>
                  <a:cubicBezTo>
                    <a:pt x="806" y="1133"/>
                    <a:pt x="858" y="1152"/>
                    <a:pt x="911" y="1152"/>
                  </a:cubicBezTo>
                  <a:cubicBezTo>
                    <a:pt x="1055" y="1152"/>
                    <a:pt x="1204" y="1010"/>
                    <a:pt x="1148" y="786"/>
                  </a:cubicBezTo>
                  <a:cubicBezTo>
                    <a:pt x="1109" y="557"/>
                    <a:pt x="995" y="365"/>
                    <a:pt x="804" y="212"/>
                  </a:cubicBezTo>
                  <a:cubicBezTo>
                    <a:pt x="648" y="119"/>
                    <a:pt x="493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2308730" y="1852973"/>
              <a:ext cx="38454" cy="29878"/>
            </a:xfrm>
            <a:custGeom>
              <a:rect b="b" l="l" r="r" t="t"/>
              <a:pathLst>
                <a:path extrusionOk="0" h="1533" w="1973">
                  <a:moveTo>
                    <a:pt x="1154" y="1"/>
                  </a:moveTo>
                  <a:cubicBezTo>
                    <a:pt x="583" y="1"/>
                    <a:pt x="1" y="1174"/>
                    <a:pt x="629" y="1488"/>
                  </a:cubicBezTo>
                  <a:cubicBezTo>
                    <a:pt x="693" y="1519"/>
                    <a:pt x="758" y="1532"/>
                    <a:pt x="823" y="1532"/>
                  </a:cubicBezTo>
                  <a:cubicBezTo>
                    <a:pt x="1416" y="1532"/>
                    <a:pt x="1972" y="380"/>
                    <a:pt x="1317" y="35"/>
                  </a:cubicBezTo>
                  <a:cubicBezTo>
                    <a:pt x="1264" y="12"/>
                    <a:pt x="1209" y="1"/>
                    <a:pt x="1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334399" y="1857514"/>
              <a:ext cx="21634" cy="17346"/>
            </a:xfrm>
            <a:custGeom>
              <a:rect b="b" l="l" r="r" t="t"/>
              <a:pathLst>
                <a:path extrusionOk="0" h="890" w="1110">
                  <a:moveTo>
                    <a:pt x="178" y="1"/>
                  </a:moveTo>
                  <a:cubicBezTo>
                    <a:pt x="141" y="1"/>
                    <a:pt x="115" y="41"/>
                    <a:pt x="115" y="108"/>
                  </a:cubicBezTo>
                  <a:cubicBezTo>
                    <a:pt x="0" y="452"/>
                    <a:pt x="77" y="758"/>
                    <a:pt x="345" y="873"/>
                  </a:cubicBezTo>
                  <a:cubicBezTo>
                    <a:pt x="397" y="885"/>
                    <a:pt x="446" y="890"/>
                    <a:pt x="493" y="890"/>
                  </a:cubicBezTo>
                  <a:cubicBezTo>
                    <a:pt x="756" y="890"/>
                    <a:pt x="941" y="718"/>
                    <a:pt x="1071" y="491"/>
                  </a:cubicBezTo>
                  <a:cubicBezTo>
                    <a:pt x="1110" y="452"/>
                    <a:pt x="1071" y="452"/>
                    <a:pt x="1071" y="452"/>
                  </a:cubicBezTo>
                  <a:cubicBezTo>
                    <a:pt x="953" y="500"/>
                    <a:pt x="820" y="532"/>
                    <a:pt x="700" y="532"/>
                  </a:cubicBezTo>
                  <a:cubicBezTo>
                    <a:pt x="626" y="532"/>
                    <a:pt x="556" y="520"/>
                    <a:pt x="498" y="491"/>
                  </a:cubicBezTo>
                  <a:cubicBezTo>
                    <a:pt x="383" y="376"/>
                    <a:pt x="345" y="185"/>
                    <a:pt x="268" y="70"/>
                  </a:cubicBezTo>
                  <a:cubicBezTo>
                    <a:pt x="236" y="22"/>
                    <a:pt x="204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2247336" y="1815591"/>
              <a:ext cx="37323" cy="29644"/>
            </a:xfrm>
            <a:custGeom>
              <a:rect b="b" l="l" r="r" t="t"/>
              <a:pathLst>
                <a:path extrusionOk="0" h="1521" w="1915">
                  <a:moveTo>
                    <a:pt x="1148" y="0"/>
                  </a:moveTo>
                  <a:cubicBezTo>
                    <a:pt x="564" y="0"/>
                    <a:pt x="1" y="1090"/>
                    <a:pt x="566" y="1456"/>
                  </a:cubicBezTo>
                  <a:cubicBezTo>
                    <a:pt x="638" y="1501"/>
                    <a:pt x="713" y="1521"/>
                    <a:pt x="787" y="1521"/>
                  </a:cubicBezTo>
                  <a:cubicBezTo>
                    <a:pt x="1348" y="1521"/>
                    <a:pt x="1914" y="383"/>
                    <a:pt x="1408" y="79"/>
                  </a:cubicBezTo>
                  <a:cubicBezTo>
                    <a:pt x="1323" y="24"/>
                    <a:pt x="1235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2250162" y="1806684"/>
              <a:ext cx="19393" cy="16644"/>
            </a:xfrm>
            <a:custGeom>
              <a:rect b="b" l="l" r="r" t="t"/>
              <a:pathLst>
                <a:path extrusionOk="0" h="854" w="995">
                  <a:moveTo>
                    <a:pt x="230" y="1"/>
                  </a:moveTo>
                  <a:cubicBezTo>
                    <a:pt x="77" y="230"/>
                    <a:pt x="1" y="536"/>
                    <a:pt x="230" y="766"/>
                  </a:cubicBezTo>
                  <a:cubicBezTo>
                    <a:pt x="292" y="828"/>
                    <a:pt x="370" y="853"/>
                    <a:pt x="454" y="853"/>
                  </a:cubicBezTo>
                  <a:cubicBezTo>
                    <a:pt x="629" y="853"/>
                    <a:pt x="828" y="742"/>
                    <a:pt x="957" y="613"/>
                  </a:cubicBezTo>
                  <a:cubicBezTo>
                    <a:pt x="995" y="536"/>
                    <a:pt x="995" y="460"/>
                    <a:pt x="957" y="460"/>
                  </a:cubicBezTo>
                  <a:cubicBezTo>
                    <a:pt x="855" y="460"/>
                    <a:pt x="736" y="494"/>
                    <a:pt x="622" y="494"/>
                  </a:cubicBezTo>
                  <a:cubicBezTo>
                    <a:pt x="566" y="494"/>
                    <a:pt x="511" y="485"/>
                    <a:pt x="460" y="460"/>
                  </a:cubicBezTo>
                  <a:cubicBezTo>
                    <a:pt x="307" y="383"/>
                    <a:pt x="268" y="192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2270295" y="1920741"/>
              <a:ext cx="18652" cy="10564"/>
            </a:xfrm>
            <a:custGeom>
              <a:rect b="b" l="l" r="r" t="t"/>
              <a:pathLst>
                <a:path extrusionOk="0" h="542" w="957">
                  <a:moveTo>
                    <a:pt x="0" y="0"/>
                  </a:moveTo>
                  <a:cubicBezTo>
                    <a:pt x="38" y="268"/>
                    <a:pt x="230" y="459"/>
                    <a:pt x="421" y="536"/>
                  </a:cubicBezTo>
                  <a:cubicBezTo>
                    <a:pt x="449" y="540"/>
                    <a:pt x="476" y="542"/>
                    <a:pt x="501" y="542"/>
                  </a:cubicBezTo>
                  <a:cubicBezTo>
                    <a:pt x="713" y="542"/>
                    <a:pt x="820" y="405"/>
                    <a:pt x="956" y="268"/>
                  </a:cubicBezTo>
                  <a:lnTo>
                    <a:pt x="956" y="268"/>
                  </a:lnTo>
                  <a:cubicBezTo>
                    <a:pt x="833" y="299"/>
                    <a:pt x="684" y="355"/>
                    <a:pt x="571" y="355"/>
                  </a:cubicBezTo>
                  <a:cubicBezTo>
                    <a:pt x="544" y="355"/>
                    <a:pt x="519" y="352"/>
                    <a:pt x="497" y="344"/>
                  </a:cubicBezTo>
                  <a:cubicBezTo>
                    <a:pt x="344" y="306"/>
                    <a:pt x="191" y="115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2254644" y="1824693"/>
              <a:ext cx="44496" cy="78779"/>
            </a:xfrm>
            <a:custGeom>
              <a:rect b="b" l="l" r="r" t="t"/>
              <a:pathLst>
                <a:path extrusionOk="0" h="4042" w="2283">
                  <a:moveTo>
                    <a:pt x="2205" y="0"/>
                  </a:moveTo>
                  <a:cubicBezTo>
                    <a:pt x="2191" y="0"/>
                    <a:pt x="2180" y="9"/>
                    <a:pt x="2180" y="33"/>
                  </a:cubicBezTo>
                  <a:cubicBezTo>
                    <a:pt x="1224" y="989"/>
                    <a:pt x="765" y="1486"/>
                    <a:pt x="153" y="2328"/>
                  </a:cubicBezTo>
                  <a:cubicBezTo>
                    <a:pt x="0" y="2366"/>
                    <a:pt x="650" y="2595"/>
                    <a:pt x="841" y="2595"/>
                  </a:cubicBezTo>
                  <a:cubicBezTo>
                    <a:pt x="841" y="2595"/>
                    <a:pt x="421" y="3169"/>
                    <a:pt x="230" y="3513"/>
                  </a:cubicBezTo>
                  <a:cubicBezTo>
                    <a:pt x="230" y="3551"/>
                    <a:pt x="268" y="3590"/>
                    <a:pt x="383" y="3666"/>
                  </a:cubicBezTo>
                  <a:cubicBezTo>
                    <a:pt x="671" y="3907"/>
                    <a:pt x="1051" y="4042"/>
                    <a:pt x="1436" y="4042"/>
                  </a:cubicBezTo>
                  <a:cubicBezTo>
                    <a:pt x="1663" y="4042"/>
                    <a:pt x="1891" y="3995"/>
                    <a:pt x="2104" y="3896"/>
                  </a:cubicBezTo>
                  <a:cubicBezTo>
                    <a:pt x="2142" y="3896"/>
                    <a:pt x="2104" y="3857"/>
                    <a:pt x="2104" y="3857"/>
                  </a:cubicBezTo>
                  <a:cubicBezTo>
                    <a:pt x="2045" y="3861"/>
                    <a:pt x="1987" y="3863"/>
                    <a:pt x="1930" y="3863"/>
                  </a:cubicBezTo>
                  <a:cubicBezTo>
                    <a:pt x="1429" y="3863"/>
                    <a:pt x="986" y="3715"/>
                    <a:pt x="574" y="3475"/>
                  </a:cubicBezTo>
                  <a:cubicBezTo>
                    <a:pt x="612" y="3360"/>
                    <a:pt x="1377" y="2442"/>
                    <a:pt x="1339" y="2442"/>
                  </a:cubicBezTo>
                  <a:cubicBezTo>
                    <a:pt x="1109" y="2366"/>
                    <a:pt x="727" y="2251"/>
                    <a:pt x="574" y="2213"/>
                  </a:cubicBezTo>
                  <a:cubicBezTo>
                    <a:pt x="841" y="1830"/>
                    <a:pt x="1721" y="721"/>
                    <a:pt x="2257" y="71"/>
                  </a:cubicBezTo>
                  <a:cubicBezTo>
                    <a:pt x="2283" y="45"/>
                    <a:pt x="2237" y="0"/>
                    <a:pt x="2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2265072" y="1890921"/>
              <a:ext cx="30580" cy="26896"/>
            </a:xfrm>
            <a:custGeom>
              <a:rect b="b" l="l" r="r" t="t"/>
              <a:pathLst>
                <a:path extrusionOk="0" h="1380" w="1569">
                  <a:moveTo>
                    <a:pt x="0" y="0"/>
                  </a:moveTo>
                  <a:cubicBezTo>
                    <a:pt x="0" y="1"/>
                    <a:pt x="1" y="574"/>
                    <a:pt x="268" y="995"/>
                  </a:cubicBezTo>
                  <a:cubicBezTo>
                    <a:pt x="383" y="1148"/>
                    <a:pt x="498" y="1301"/>
                    <a:pt x="689" y="1339"/>
                  </a:cubicBezTo>
                  <a:cubicBezTo>
                    <a:pt x="760" y="1367"/>
                    <a:pt x="827" y="1380"/>
                    <a:pt x="889" y="1380"/>
                  </a:cubicBezTo>
                  <a:cubicBezTo>
                    <a:pt x="1164" y="1380"/>
                    <a:pt x="1353" y="1136"/>
                    <a:pt x="1416" y="918"/>
                  </a:cubicBezTo>
                  <a:cubicBezTo>
                    <a:pt x="1530" y="689"/>
                    <a:pt x="1569" y="421"/>
                    <a:pt x="1569" y="421"/>
                  </a:cubicBezTo>
                  <a:lnTo>
                    <a:pt x="1569" y="421"/>
                  </a:lnTo>
                  <a:cubicBezTo>
                    <a:pt x="1569" y="421"/>
                    <a:pt x="1496" y="431"/>
                    <a:pt x="1374" y="431"/>
                  </a:cubicBezTo>
                  <a:cubicBezTo>
                    <a:pt x="1090" y="431"/>
                    <a:pt x="536" y="37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2270295" y="1905909"/>
              <a:ext cx="22375" cy="11908"/>
            </a:xfrm>
            <a:custGeom>
              <a:rect b="b" l="l" r="r" t="t"/>
              <a:pathLst>
                <a:path extrusionOk="0" h="611" w="1148">
                  <a:moveTo>
                    <a:pt x="569" y="1"/>
                  </a:moveTo>
                  <a:cubicBezTo>
                    <a:pt x="359" y="1"/>
                    <a:pt x="159" y="67"/>
                    <a:pt x="0" y="226"/>
                  </a:cubicBezTo>
                  <a:cubicBezTo>
                    <a:pt x="77" y="379"/>
                    <a:pt x="230" y="532"/>
                    <a:pt x="421" y="570"/>
                  </a:cubicBezTo>
                  <a:cubicBezTo>
                    <a:pt x="492" y="598"/>
                    <a:pt x="557" y="611"/>
                    <a:pt x="618" y="611"/>
                  </a:cubicBezTo>
                  <a:cubicBezTo>
                    <a:pt x="884" y="611"/>
                    <a:pt x="1054" y="367"/>
                    <a:pt x="1148" y="149"/>
                  </a:cubicBezTo>
                  <a:cubicBezTo>
                    <a:pt x="964" y="57"/>
                    <a:pt x="762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2274018" y="1689177"/>
              <a:ext cx="264635" cy="276310"/>
            </a:xfrm>
            <a:custGeom>
              <a:rect b="b" l="l" r="r" t="t"/>
              <a:pathLst>
                <a:path extrusionOk="0" h="14177" w="13578">
                  <a:moveTo>
                    <a:pt x="5730" y="1"/>
                  </a:moveTo>
                  <a:cubicBezTo>
                    <a:pt x="5152" y="1"/>
                    <a:pt x="4499" y="111"/>
                    <a:pt x="3787" y="407"/>
                  </a:cubicBezTo>
                  <a:cubicBezTo>
                    <a:pt x="1492" y="1364"/>
                    <a:pt x="0" y="3850"/>
                    <a:pt x="0" y="3850"/>
                  </a:cubicBezTo>
                  <a:cubicBezTo>
                    <a:pt x="421" y="3582"/>
                    <a:pt x="1186" y="2893"/>
                    <a:pt x="3290" y="2320"/>
                  </a:cubicBezTo>
                  <a:lnTo>
                    <a:pt x="3290" y="2320"/>
                  </a:lnTo>
                  <a:cubicBezTo>
                    <a:pt x="3290" y="2320"/>
                    <a:pt x="2639" y="6144"/>
                    <a:pt x="6120" y="9281"/>
                  </a:cubicBezTo>
                  <a:cubicBezTo>
                    <a:pt x="6235" y="8707"/>
                    <a:pt x="6502" y="7559"/>
                    <a:pt x="6541" y="7406"/>
                  </a:cubicBezTo>
                  <a:cubicBezTo>
                    <a:pt x="6541" y="7598"/>
                    <a:pt x="6655" y="9510"/>
                    <a:pt x="7879" y="11269"/>
                  </a:cubicBezTo>
                  <a:cubicBezTo>
                    <a:pt x="7879" y="11269"/>
                    <a:pt x="8797" y="12723"/>
                    <a:pt x="9753" y="14176"/>
                  </a:cubicBezTo>
                  <a:cubicBezTo>
                    <a:pt x="9753" y="14176"/>
                    <a:pt x="13578" y="10313"/>
                    <a:pt x="12813" y="5877"/>
                  </a:cubicBezTo>
                  <a:cubicBezTo>
                    <a:pt x="12048" y="1823"/>
                    <a:pt x="8415" y="905"/>
                    <a:pt x="8415" y="905"/>
                  </a:cubicBezTo>
                  <a:cubicBezTo>
                    <a:pt x="8415" y="905"/>
                    <a:pt x="7385" y="1"/>
                    <a:pt x="573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2408930" y="1822178"/>
              <a:ext cx="39604" cy="40910"/>
            </a:xfrm>
            <a:custGeom>
              <a:rect b="b" l="l" r="r" t="t"/>
              <a:pathLst>
                <a:path extrusionOk="0" h="2099" w="2032">
                  <a:moveTo>
                    <a:pt x="1624" y="1"/>
                  </a:moveTo>
                  <a:cubicBezTo>
                    <a:pt x="1587" y="1"/>
                    <a:pt x="1544" y="15"/>
                    <a:pt x="1493" y="47"/>
                  </a:cubicBezTo>
                  <a:cubicBezTo>
                    <a:pt x="881" y="429"/>
                    <a:pt x="766" y="965"/>
                    <a:pt x="766" y="965"/>
                  </a:cubicBezTo>
                  <a:cubicBezTo>
                    <a:pt x="766" y="965"/>
                    <a:pt x="1" y="1309"/>
                    <a:pt x="77" y="1577"/>
                  </a:cubicBezTo>
                  <a:cubicBezTo>
                    <a:pt x="110" y="1838"/>
                    <a:pt x="866" y="2099"/>
                    <a:pt x="1183" y="2099"/>
                  </a:cubicBezTo>
                  <a:cubicBezTo>
                    <a:pt x="1237" y="2099"/>
                    <a:pt x="1279" y="2091"/>
                    <a:pt x="1301" y="2074"/>
                  </a:cubicBezTo>
                  <a:cubicBezTo>
                    <a:pt x="1493" y="1959"/>
                    <a:pt x="1646" y="1768"/>
                    <a:pt x="1646" y="1768"/>
                  </a:cubicBezTo>
                  <a:cubicBezTo>
                    <a:pt x="1646" y="1768"/>
                    <a:pt x="2031" y="1"/>
                    <a:pt x="1624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2422358" y="1845450"/>
              <a:ext cx="20153" cy="18184"/>
            </a:xfrm>
            <a:custGeom>
              <a:rect b="b" l="l" r="r" t="t"/>
              <a:pathLst>
                <a:path extrusionOk="0" h="933" w="1034">
                  <a:moveTo>
                    <a:pt x="1033" y="0"/>
                  </a:moveTo>
                  <a:cubicBezTo>
                    <a:pt x="842" y="39"/>
                    <a:pt x="421" y="115"/>
                    <a:pt x="268" y="306"/>
                  </a:cubicBezTo>
                  <a:cubicBezTo>
                    <a:pt x="192" y="421"/>
                    <a:pt x="77" y="689"/>
                    <a:pt x="0" y="804"/>
                  </a:cubicBezTo>
                  <a:cubicBezTo>
                    <a:pt x="201" y="890"/>
                    <a:pt x="402" y="933"/>
                    <a:pt x="522" y="933"/>
                  </a:cubicBezTo>
                  <a:cubicBezTo>
                    <a:pt x="562" y="933"/>
                    <a:pt x="593" y="928"/>
                    <a:pt x="612" y="918"/>
                  </a:cubicBezTo>
                  <a:cubicBezTo>
                    <a:pt x="804" y="765"/>
                    <a:pt x="957" y="574"/>
                    <a:pt x="957" y="574"/>
                  </a:cubicBezTo>
                  <a:cubicBezTo>
                    <a:pt x="957" y="574"/>
                    <a:pt x="995" y="345"/>
                    <a:pt x="1033" y="0"/>
                  </a:cubicBezTo>
                  <a:close/>
                </a:path>
              </a:pathLst>
            </a:custGeom>
            <a:solidFill>
              <a:srgbClr val="050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2437268" y="1859931"/>
              <a:ext cx="54767" cy="41026"/>
            </a:xfrm>
            <a:custGeom>
              <a:rect b="b" l="l" r="r" t="t"/>
              <a:pathLst>
                <a:path extrusionOk="0" h="2105" w="2810">
                  <a:moveTo>
                    <a:pt x="1447" y="0"/>
                  </a:moveTo>
                  <a:cubicBezTo>
                    <a:pt x="920" y="0"/>
                    <a:pt x="421" y="61"/>
                    <a:pt x="421" y="61"/>
                  </a:cubicBezTo>
                  <a:cubicBezTo>
                    <a:pt x="421" y="61"/>
                    <a:pt x="230" y="252"/>
                    <a:pt x="77" y="443"/>
                  </a:cubicBezTo>
                  <a:cubicBezTo>
                    <a:pt x="0" y="634"/>
                    <a:pt x="651" y="1973"/>
                    <a:pt x="1033" y="2088"/>
                  </a:cubicBezTo>
                  <a:cubicBezTo>
                    <a:pt x="1061" y="2099"/>
                    <a:pt x="1089" y="2104"/>
                    <a:pt x="1116" y="2104"/>
                  </a:cubicBezTo>
                  <a:cubicBezTo>
                    <a:pt x="1454" y="2104"/>
                    <a:pt x="1683" y="1284"/>
                    <a:pt x="1683" y="1284"/>
                  </a:cubicBezTo>
                  <a:cubicBezTo>
                    <a:pt x="1683" y="1284"/>
                    <a:pt x="2295" y="1208"/>
                    <a:pt x="2639" y="520"/>
                  </a:cubicBezTo>
                  <a:cubicBezTo>
                    <a:pt x="2809" y="95"/>
                    <a:pt x="2106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2438009" y="1860360"/>
              <a:ext cx="15670" cy="17911"/>
            </a:xfrm>
            <a:custGeom>
              <a:rect b="b" l="l" r="r" t="t"/>
              <a:pathLst>
                <a:path extrusionOk="0" h="919" w="804">
                  <a:moveTo>
                    <a:pt x="804" y="0"/>
                  </a:moveTo>
                  <a:lnTo>
                    <a:pt x="804" y="0"/>
                  </a:lnTo>
                  <a:cubicBezTo>
                    <a:pt x="536" y="39"/>
                    <a:pt x="383" y="39"/>
                    <a:pt x="383" y="39"/>
                  </a:cubicBezTo>
                  <a:cubicBezTo>
                    <a:pt x="383" y="39"/>
                    <a:pt x="154" y="192"/>
                    <a:pt x="39" y="383"/>
                  </a:cubicBezTo>
                  <a:cubicBezTo>
                    <a:pt x="1" y="421"/>
                    <a:pt x="115" y="651"/>
                    <a:pt x="192" y="918"/>
                  </a:cubicBezTo>
                  <a:cubicBezTo>
                    <a:pt x="383" y="880"/>
                    <a:pt x="536" y="765"/>
                    <a:pt x="613" y="651"/>
                  </a:cubicBezTo>
                  <a:cubicBezTo>
                    <a:pt x="765" y="498"/>
                    <a:pt x="804" y="192"/>
                    <a:pt x="804" y="0"/>
                  </a:cubicBezTo>
                  <a:close/>
                </a:path>
              </a:pathLst>
            </a:custGeom>
            <a:solidFill>
              <a:srgbClr val="050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2426822" y="1850283"/>
              <a:ext cx="24616" cy="23135"/>
            </a:xfrm>
            <a:custGeom>
              <a:rect b="b" l="l" r="r" t="t"/>
              <a:pathLst>
                <a:path extrusionOk="0" h="1187" w="1263">
                  <a:moveTo>
                    <a:pt x="651" y="1"/>
                  </a:moveTo>
                  <a:cubicBezTo>
                    <a:pt x="508" y="1"/>
                    <a:pt x="364" y="58"/>
                    <a:pt x="230" y="173"/>
                  </a:cubicBezTo>
                  <a:cubicBezTo>
                    <a:pt x="1" y="441"/>
                    <a:pt x="1" y="747"/>
                    <a:pt x="230" y="1015"/>
                  </a:cubicBezTo>
                  <a:cubicBezTo>
                    <a:pt x="364" y="1129"/>
                    <a:pt x="508" y="1187"/>
                    <a:pt x="651" y="1187"/>
                  </a:cubicBezTo>
                  <a:cubicBezTo>
                    <a:pt x="794" y="1187"/>
                    <a:pt x="938" y="1129"/>
                    <a:pt x="1072" y="1015"/>
                  </a:cubicBezTo>
                  <a:cubicBezTo>
                    <a:pt x="1263" y="823"/>
                    <a:pt x="1263" y="441"/>
                    <a:pt x="1072" y="173"/>
                  </a:cubicBezTo>
                  <a:cubicBezTo>
                    <a:pt x="938" y="58"/>
                    <a:pt x="794" y="1"/>
                    <a:pt x="65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2174676" y="1175534"/>
              <a:ext cx="242118" cy="209065"/>
            </a:xfrm>
            <a:custGeom>
              <a:rect b="b" l="l" r="r" t="t"/>
              <a:pathLst>
                <a:path extrusionOk="0" h="13631" w="15786">
                  <a:moveTo>
                    <a:pt x="3020" y="0"/>
                  </a:moveTo>
                  <a:cubicBezTo>
                    <a:pt x="2772" y="0"/>
                    <a:pt x="2513" y="70"/>
                    <a:pt x="2243" y="222"/>
                  </a:cubicBezTo>
                  <a:cubicBezTo>
                    <a:pt x="1" y="1576"/>
                    <a:pt x="701" y="6013"/>
                    <a:pt x="2009" y="8301"/>
                  </a:cubicBezTo>
                  <a:cubicBezTo>
                    <a:pt x="3515" y="10720"/>
                    <a:pt x="6449" y="13630"/>
                    <a:pt x="6799" y="13630"/>
                  </a:cubicBezTo>
                  <a:cubicBezTo>
                    <a:pt x="6807" y="13630"/>
                    <a:pt x="6814" y="13629"/>
                    <a:pt x="6819" y="13625"/>
                  </a:cubicBezTo>
                  <a:cubicBezTo>
                    <a:pt x="9855" y="11104"/>
                    <a:pt x="15786" y="3491"/>
                    <a:pt x="12424" y="689"/>
                  </a:cubicBezTo>
                  <a:cubicBezTo>
                    <a:pt x="11992" y="324"/>
                    <a:pt x="11560" y="164"/>
                    <a:pt x="11138" y="164"/>
                  </a:cubicBezTo>
                  <a:cubicBezTo>
                    <a:pt x="8912" y="164"/>
                    <a:pt x="6954" y="4629"/>
                    <a:pt x="6679" y="7181"/>
                  </a:cubicBezTo>
                  <a:cubicBezTo>
                    <a:pt x="6428" y="5049"/>
                    <a:pt x="5130" y="0"/>
                    <a:pt x="302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13"/>
          <p:cNvGrpSpPr/>
          <p:nvPr/>
        </p:nvGrpSpPr>
        <p:grpSpPr>
          <a:xfrm>
            <a:off x="406825" y="3348625"/>
            <a:ext cx="5670750" cy="1085700"/>
            <a:chOff x="406825" y="3348625"/>
            <a:chExt cx="5670750" cy="1085700"/>
          </a:xfrm>
        </p:grpSpPr>
        <p:sp>
          <p:nvSpPr>
            <p:cNvPr id="228" name="Google Shape;228;p13"/>
            <p:cNvSpPr txBox="1"/>
            <p:nvPr/>
          </p:nvSpPr>
          <p:spPr>
            <a:xfrm>
              <a:off x="406825" y="3348625"/>
              <a:ext cx="3435900" cy="10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highlight>
                    <a:schemeClr val="accent5"/>
                  </a:highlight>
                  <a:latin typeface="Poppins"/>
                  <a:ea typeface="Poppins"/>
                  <a:cs typeface="Poppins"/>
                  <a:sym typeface="Poppins"/>
                </a:rPr>
                <a:t>Presented By :</a:t>
              </a:r>
              <a:endParaRPr sz="1200">
                <a:solidFill>
                  <a:schemeClr val="lt1"/>
                </a:solidFill>
                <a:highlight>
                  <a:schemeClr val="accent5"/>
                </a:highlight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33333"/>
                  </a:solidFill>
                  <a:latin typeface="Poppins"/>
                  <a:ea typeface="Poppins"/>
                  <a:cs typeface="Poppins"/>
                  <a:sym typeface="Poppins"/>
                </a:rPr>
                <a:t>MD. Mostafijul Islam</a:t>
              </a:r>
              <a:endParaRPr b="1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Poppins"/>
                  <a:ea typeface="Poppins"/>
                  <a:cs typeface="Poppins"/>
                  <a:sym typeface="Poppins"/>
                </a:rPr>
                <a:t>Student </a:t>
              </a:r>
              <a:r>
                <a:rPr lang="en" sz="1200">
                  <a:solidFill>
                    <a:schemeClr val="accent6"/>
                  </a:solidFill>
                  <a:latin typeface="Poppins"/>
                  <a:ea typeface="Poppins"/>
                  <a:cs typeface="Poppins"/>
                  <a:sym typeface="Poppins"/>
                </a:rPr>
                <a:t>ID: 242034012</a:t>
              </a:r>
              <a:endParaRPr sz="12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Poppins"/>
                  <a:ea typeface="Poppins"/>
                  <a:cs typeface="Poppins"/>
                  <a:sym typeface="Poppins"/>
                </a:rPr>
                <a:t>Dept. Of Software Eng</a:t>
              </a:r>
              <a:endParaRPr sz="12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Poppins"/>
                  <a:ea typeface="Poppins"/>
                  <a:cs typeface="Poppins"/>
                  <a:sym typeface="Poppins"/>
                </a:rPr>
                <a:t>Green University of Bangladesh.</a:t>
              </a:r>
              <a:endParaRPr sz="12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29" name="Google Shape;229;p13"/>
            <p:cNvSpPr txBox="1"/>
            <p:nvPr/>
          </p:nvSpPr>
          <p:spPr>
            <a:xfrm>
              <a:off x="3086875" y="3348625"/>
              <a:ext cx="2990700" cy="108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highlight>
                    <a:schemeClr val="accent5"/>
                  </a:highlight>
                  <a:latin typeface="Poppins"/>
                  <a:ea typeface="Poppins"/>
                  <a:cs typeface="Poppins"/>
                  <a:sym typeface="Poppins"/>
                </a:rPr>
                <a:t>Presented To :</a:t>
              </a:r>
              <a:endParaRPr sz="1200">
                <a:solidFill>
                  <a:schemeClr val="lt1"/>
                </a:solidFill>
                <a:highlight>
                  <a:schemeClr val="accent5"/>
                </a:highlight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33333"/>
                  </a:solidFill>
                  <a:latin typeface="Poppins"/>
                  <a:ea typeface="Poppins"/>
                  <a:cs typeface="Poppins"/>
                  <a:sym typeface="Poppins"/>
                </a:rPr>
                <a:t>Ms. Sumaiya Afreen</a:t>
              </a:r>
              <a:endParaRPr b="1">
                <a:solidFill>
                  <a:srgbClr val="333333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Poppins"/>
                  <a:ea typeface="Poppins"/>
                  <a:cs typeface="Poppins"/>
                  <a:sym typeface="Poppins"/>
                </a:rPr>
                <a:t>Lecturer &amp; Assistant Program Coordinator of GED</a:t>
              </a:r>
              <a:endParaRPr sz="12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6"/>
                  </a:solidFill>
                  <a:latin typeface="Poppins"/>
                  <a:ea typeface="Poppins"/>
                  <a:cs typeface="Poppins"/>
                  <a:sym typeface="Poppins"/>
                </a:rPr>
                <a:t>Green University of Bangladesh.</a:t>
              </a:r>
              <a:endParaRPr sz="12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30" name="Google Shape;230;p13"/>
          <p:cNvSpPr/>
          <p:nvPr/>
        </p:nvSpPr>
        <p:spPr>
          <a:xfrm>
            <a:off x="328254" y="900810"/>
            <a:ext cx="162996" cy="147264"/>
          </a:xfrm>
          <a:custGeom>
            <a:rect b="b" l="l" r="r" t="t"/>
            <a:pathLst>
              <a:path extrusionOk="0" h="8144" w="9014">
                <a:moveTo>
                  <a:pt x="6265" y="0"/>
                </a:moveTo>
                <a:cubicBezTo>
                  <a:pt x="4782" y="0"/>
                  <a:pt x="4423" y="3091"/>
                  <a:pt x="4764" y="4667"/>
                </a:cubicBezTo>
                <a:cubicBezTo>
                  <a:pt x="4258" y="3616"/>
                  <a:pt x="2778" y="1331"/>
                  <a:pt x="1677" y="1331"/>
                </a:cubicBezTo>
                <a:cubicBezTo>
                  <a:pt x="1458" y="1331"/>
                  <a:pt x="1253" y="1422"/>
                  <a:pt x="1075" y="1632"/>
                </a:cubicBezTo>
                <a:cubicBezTo>
                  <a:pt x="1" y="2753"/>
                  <a:pt x="1168" y="5088"/>
                  <a:pt x="2336" y="6068"/>
                </a:cubicBezTo>
                <a:cubicBezTo>
                  <a:pt x="3546" y="7106"/>
                  <a:pt x="5478" y="8144"/>
                  <a:pt x="5869" y="8144"/>
                </a:cubicBezTo>
                <a:cubicBezTo>
                  <a:pt x="5900" y="8144"/>
                  <a:pt x="5921" y="8137"/>
                  <a:pt x="5932" y="8123"/>
                </a:cubicBezTo>
                <a:cubicBezTo>
                  <a:pt x="7146" y="6208"/>
                  <a:pt x="9014" y="1025"/>
                  <a:pt x="6726" y="91"/>
                </a:cubicBezTo>
                <a:cubicBezTo>
                  <a:pt x="6561" y="29"/>
                  <a:pt x="6408" y="0"/>
                  <a:pt x="6265" y="0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"/>
          <p:cNvSpPr/>
          <p:nvPr/>
        </p:nvSpPr>
        <p:spPr>
          <a:xfrm>
            <a:off x="700213" y="587871"/>
            <a:ext cx="285450" cy="246483"/>
          </a:xfrm>
          <a:custGeom>
            <a:rect b="b" l="l" r="r" t="t"/>
            <a:pathLst>
              <a:path extrusionOk="0" h="13631" w="15786">
                <a:moveTo>
                  <a:pt x="3020" y="0"/>
                </a:moveTo>
                <a:cubicBezTo>
                  <a:pt x="2772" y="0"/>
                  <a:pt x="2513" y="70"/>
                  <a:pt x="2243" y="222"/>
                </a:cubicBezTo>
                <a:cubicBezTo>
                  <a:pt x="1" y="1576"/>
                  <a:pt x="701" y="6013"/>
                  <a:pt x="2009" y="8301"/>
                </a:cubicBezTo>
                <a:cubicBezTo>
                  <a:pt x="3515" y="10720"/>
                  <a:pt x="6449" y="13630"/>
                  <a:pt x="6799" y="13630"/>
                </a:cubicBezTo>
                <a:cubicBezTo>
                  <a:pt x="6807" y="13630"/>
                  <a:pt x="6814" y="13629"/>
                  <a:pt x="6819" y="13625"/>
                </a:cubicBezTo>
                <a:cubicBezTo>
                  <a:pt x="9855" y="11104"/>
                  <a:pt x="15786" y="3491"/>
                  <a:pt x="12424" y="689"/>
                </a:cubicBezTo>
                <a:cubicBezTo>
                  <a:pt x="11992" y="324"/>
                  <a:pt x="11560" y="164"/>
                  <a:pt x="11138" y="164"/>
                </a:cubicBezTo>
                <a:cubicBezTo>
                  <a:pt x="8912" y="164"/>
                  <a:pt x="6954" y="4629"/>
                  <a:pt x="6679" y="7181"/>
                </a:cubicBezTo>
                <a:cubicBezTo>
                  <a:pt x="6428" y="5049"/>
                  <a:pt x="5130" y="0"/>
                  <a:pt x="3020" y="0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/>
          <p:nvPr>
            <p:ph type="title"/>
          </p:nvPr>
        </p:nvSpPr>
        <p:spPr>
          <a:xfrm>
            <a:off x="457200" y="4137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aphicFrame>
        <p:nvGraphicFramePr>
          <p:cNvPr id="237" name="Google Shape;237;p14"/>
          <p:cNvGraphicFramePr/>
          <p:nvPr/>
        </p:nvGraphicFramePr>
        <p:xfrm>
          <a:off x="524124" y="11518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{B4E6F866-8F60-4A6D-9A8B-14907B441728}</a:tableStyleId>
              </a:tblPr>
              <a:tblGrid>
                <a:gridCol w="596075"/>
                <a:gridCol w="1258050"/>
                <a:gridCol w="4884275"/>
              </a:tblGrid>
              <a:tr h="337125">
                <a:tc rowSpan="10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Introduction</a:t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371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What is Family time?!? What’s the importance of it?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37125"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</a:t>
                      </a:r>
                      <a:endParaRPr b="1" sz="24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Causes of Insufficient Family Time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71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Few key reasons which make us miss out on Family time.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37125"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</a:t>
                      </a:r>
                      <a:endParaRPr b="1" sz="24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Impact on Families and Children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371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How lack of time hurts our Families and Children.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37125"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</a:t>
                      </a:r>
                      <a:endParaRPr b="1" sz="24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Stronger Families for the Future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371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Ways we can improve on this and build a better future.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37125"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5</a:t>
                      </a:r>
                      <a:endParaRPr b="1" sz="24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Conclusion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371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Some closing thoughts, and hopes for the future.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pSp>
        <p:nvGrpSpPr>
          <p:cNvPr id="238" name="Google Shape;238;p14"/>
          <p:cNvGrpSpPr/>
          <p:nvPr/>
        </p:nvGrpSpPr>
        <p:grpSpPr>
          <a:xfrm>
            <a:off x="7112851" y="1870672"/>
            <a:ext cx="1726151" cy="2928350"/>
            <a:chOff x="7112851" y="1889722"/>
            <a:chExt cx="1726151" cy="2928350"/>
          </a:xfrm>
        </p:grpSpPr>
        <p:sp>
          <p:nvSpPr>
            <p:cNvPr id="239" name="Google Shape;239;p14"/>
            <p:cNvSpPr/>
            <p:nvPr/>
          </p:nvSpPr>
          <p:spPr>
            <a:xfrm>
              <a:off x="7164125" y="4548151"/>
              <a:ext cx="1674877" cy="269921"/>
            </a:xfrm>
            <a:custGeom>
              <a:rect b="b" l="l" r="r" t="t"/>
              <a:pathLst>
                <a:path extrusionOk="0" h="28264" w="219656">
                  <a:moveTo>
                    <a:pt x="109807" y="0"/>
                  </a:moveTo>
                  <a:cubicBezTo>
                    <a:pt x="49173" y="0"/>
                    <a:pt x="0" y="6327"/>
                    <a:pt x="0" y="14132"/>
                  </a:cubicBezTo>
                  <a:cubicBezTo>
                    <a:pt x="0" y="21937"/>
                    <a:pt x="49173" y="28263"/>
                    <a:pt x="109807" y="28263"/>
                  </a:cubicBezTo>
                  <a:cubicBezTo>
                    <a:pt x="170483" y="28263"/>
                    <a:pt x="219655" y="21937"/>
                    <a:pt x="219655" y="14132"/>
                  </a:cubicBezTo>
                  <a:cubicBezTo>
                    <a:pt x="219655" y="6327"/>
                    <a:pt x="170483" y="0"/>
                    <a:pt x="10980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7294556" y="4201611"/>
              <a:ext cx="663285" cy="537722"/>
            </a:xfrm>
            <a:custGeom>
              <a:rect b="b" l="l" r="r" t="t"/>
              <a:pathLst>
                <a:path extrusionOk="0" h="35065" w="43253">
                  <a:moveTo>
                    <a:pt x="43253" y="0"/>
                  </a:moveTo>
                  <a:lnTo>
                    <a:pt x="19846" y="117"/>
                  </a:lnTo>
                  <a:lnTo>
                    <a:pt x="16928" y="22706"/>
                  </a:lnTo>
                  <a:cubicBezTo>
                    <a:pt x="16928" y="22706"/>
                    <a:pt x="3561" y="28777"/>
                    <a:pt x="2160" y="29886"/>
                  </a:cubicBezTo>
                  <a:cubicBezTo>
                    <a:pt x="993" y="30936"/>
                    <a:pt x="0" y="34555"/>
                    <a:pt x="1168" y="34906"/>
                  </a:cubicBezTo>
                  <a:cubicBezTo>
                    <a:pt x="1541" y="35012"/>
                    <a:pt x="5046" y="35065"/>
                    <a:pt x="9775" y="35065"/>
                  </a:cubicBezTo>
                  <a:cubicBezTo>
                    <a:pt x="20571" y="35065"/>
                    <a:pt x="37749" y="34791"/>
                    <a:pt x="38642" y="34264"/>
                  </a:cubicBezTo>
                  <a:cubicBezTo>
                    <a:pt x="39167" y="33972"/>
                    <a:pt x="39459" y="28835"/>
                    <a:pt x="39517" y="22648"/>
                  </a:cubicBezTo>
                  <a:cubicBezTo>
                    <a:pt x="39517" y="21305"/>
                    <a:pt x="43253" y="0"/>
                    <a:pt x="43253" y="0"/>
                  </a:cubicBezTo>
                  <a:close/>
                </a:path>
              </a:pathLst>
            </a:custGeom>
            <a:solidFill>
              <a:srgbClr val="AD635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7294556" y="4581137"/>
              <a:ext cx="606009" cy="158196"/>
            </a:xfrm>
            <a:custGeom>
              <a:rect b="b" l="l" r="r" t="t"/>
              <a:pathLst>
                <a:path extrusionOk="0" h="10316" w="39518">
                  <a:moveTo>
                    <a:pt x="39517" y="0"/>
                  </a:moveTo>
                  <a:lnTo>
                    <a:pt x="39517" y="0"/>
                  </a:lnTo>
                  <a:cubicBezTo>
                    <a:pt x="33243" y="1882"/>
                    <a:pt x="15076" y="4795"/>
                    <a:pt x="9760" y="4795"/>
                  </a:cubicBezTo>
                  <a:cubicBezTo>
                    <a:pt x="9140" y="4795"/>
                    <a:pt x="8695" y="4755"/>
                    <a:pt x="8464" y="4670"/>
                  </a:cubicBezTo>
                  <a:cubicBezTo>
                    <a:pt x="6479" y="3969"/>
                    <a:pt x="9165" y="1926"/>
                    <a:pt x="10507" y="934"/>
                  </a:cubicBezTo>
                  <a:lnTo>
                    <a:pt x="10507" y="934"/>
                  </a:lnTo>
                  <a:cubicBezTo>
                    <a:pt x="6888" y="2627"/>
                    <a:pt x="3036" y="4553"/>
                    <a:pt x="2335" y="5020"/>
                  </a:cubicBezTo>
                  <a:cubicBezTo>
                    <a:pt x="993" y="6187"/>
                    <a:pt x="0" y="9690"/>
                    <a:pt x="1168" y="10157"/>
                  </a:cubicBezTo>
                  <a:cubicBezTo>
                    <a:pt x="1541" y="10263"/>
                    <a:pt x="5046" y="10316"/>
                    <a:pt x="9775" y="10316"/>
                  </a:cubicBezTo>
                  <a:cubicBezTo>
                    <a:pt x="20571" y="10316"/>
                    <a:pt x="37749" y="10042"/>
                    <a:pt x="38642" y="9515"/>
                  </a:cubicBezTo>
                  <a:cubicBezTo>
                    <a:pt x="39109" y="9223"/>
                    <a:pt x="39400" y="5195"/>
                    <a:pt x="3951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7479849" y="4580463"/>
              <a:ext cx="152169" cy="54393"/>
            </a:xfrm>
            <a:custGeom>
              <a:rect b="b" l="l" r="r" t="t"/>
              <a:pathLst>
                <a:path extrusionOk="0" h="3547" w="9923">
                  <a:moveTo>
                    <a:pt x="2477" y="0"/>
                  </a:moveTo>
                  <a:cubicBezTo>
                    <a:pt x="996" y="0"/>
                    <a:pt x="0" y="336"/>
                    <a:pt x="0" y="336"/>
                  </a:cubicBezTo>
                  <a:lnTo>
                    <a:pt x="9923" y="3546"/>
                  </a:lnTo>
                  <a:cubicBezTo>
                    <a:pt x="7401" y="621"/>
                    <a:pt x="4491" y="0"/>
                    <a:pt x="2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7569359" y="2977986"/>
              <a:ext cx="671336" cy="1455476"/>
            </a:xfrm>
            <a:custGeom>
              <a:rect b="b" l="l" r="r" t="t"/>
              <a:pathLst>
                <a:path extrusionOk="0" h="94912" w="43778">
                  <a:moveTo>
                    <a:pt x="15760" y="1"/>
                  </a:moveTo>
                  <a:cubicBezTo>
                    <a:pt x="15760" y="1"/>
                    <a:pt x="6888" y="40626"/>
                    <a:pt x="4728" y="53935"/>
                  </a:cubicBezTo>
                  <a:cubicBezTo>
                    <a:pt x="4553" y="55686"/>
                    <a:pt x="0" y="94911"/>
                    <a:pt x="0" y="94911"/>
                  </a:cubicBezTo>
                  <a:lnTo>
                    <a:pt x="23173" y="94911"/>
                  </a:lnTo>
                  <a:cubicBezTo>
                    <a:pt x="23173" y="94911"/>
                    <a:pt x="28660" y="68119"/>
                    <a:pt x="30294" y="55744"/>
                  </a:cubicBezTo>
                  <a:cubicBezTo>
                    <a:pt x="31929" y="42086"/>
                    <a:pt x="43778" y="1"/>
                    <a:pt x="4377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7890704" y="3028975"/>
              <a:ext cx="280431" cy="1293262"/>
            </a:xfrm>
            <a:custGeom>
              <a:rect b="b" l="l" r="r" t="t"/>
              <a:pathLst>
                <a:path extrusionOk="0" h="84334" w="18287">
                  <a:moveTo>
                    <a:pt x="18157" y="0"/>
                  </a:moveTo>
                  <a:cubicBezTo>
                    <a:pt x="18124" y="0"/>
                    <a:pt x="18095" y="20"/>
                    <a:pt x="18095" y="61"/>
                  </a:cubicBezTo>
                  <a:cubicBezTo>
                    <a:pt x="16344" y="6248"/>
                    <a:pt x="14593" y="12319"/>
                    <a:pt x="12900" y="18448"/>
                  </a:cubicBezTo>
                  <a:cubicBezTo>
                    <a:pt x="11382" y="23876"/>
                    <a:pt x="9923" y="29363"/>
                    <a:pt x="8405" y="34733"/>
                  </a:cubicBezTo>
                  <a:cubicBezTo>
                    <a:pt x="7647" y="37360"/>
                    <a:pt x="6946" y="40103"/>
                    <a:pt x="6187" y="42730"/>
                  </a:cubicBezTo>
                  <a:cubicBezTo>
                    <a:pt x="5487" y="45415"/>
                    <a:pt x="4962" y="48100"/>
                    <a:pt x="4495" y="50785"/>
                  </a:cubicBezTo>
                  <a:cubicBezTo>
                    <a:pt x="3619" y="56330"/>
                    <a:pt x="2919" y="61992"/>
                    <a:pt x="2101" y="67537"/>
                  </a:cubicBezTo>
                  <a:cubicBezTo>
                    <a:pt x="1284" y="73083"/>
                    <a:pt x="525" y="78686"/>
                    <a:pt x="0" y="84290"/>
                  </a:cubicBezTo>
                  <a:cubicBezTo>
                    <a:pt x="0" y="84319"/>
                    <a:pt x="29" y="84333"/>
                    <a:pt x="58" y="84333"/>
                  </a:cubicBezTo>
                  <a:cubicBezTo>
                    <a:pt x="88" y="84333"/>
                    <a:pt x="117" y="84319"/>
                    <a:pt x="117" y="84290"/>
                  </a:cubicBezTo>
                  <a:cubicBezTo>
                    <a:pt x="1284" y="78161"/>
                    <a:pt x="2101" y="71974"/>
                    <a:pt x="3035" y="65728"/>
                  </a:cubicBezTo>
                  <a:cubicBezTo>
                    <a:pt x="3852" y="60124"/>
                    <a:pt x="4495" y="54521"/>
                    <a:pt x="5487" y="48976"/>
                  </a:cubicBezTo>
                  <a:cubicBezTo>
                    <a:pt x="6421" y="43489"/>
                    <a:pt x="7997" y="38119"/>
                    <a:pt x="9456" y="32749"/>
                  </a:cubicBezTo>
                  <a:cubicBezTo>
                    <a:pt x="12375" y="21892"/>
                    <a:pt x="15468" y="11093"/>
                    <a:pt x="18212" y="178"/>
                  </a:cubicBezTo>
                  <a:cubicBezTo>
                    <a:pt x="18287" y="65"/>
                    <a:pt x="18216" y="0"/>
                    <a:pt x="18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8153944" y="4048537"/>
              <a:ext cx="563853" cy="711636"/>
            </a:xfrm>
            <a:custGeom>
              <a:rect b="b" l="l" r="r" t="t"/>
              <a:pathLst>
                <a:path extrusionOk="0" h="46406" w="36769">
                  <a:moveTo>
                    <a:pt x="25211" y="1"/>
                  </a:moveTo>
                  <a:lnTo>
                    <a:pt x="3322" y="8348"/>
                  </a:lnTo>
                  <a:lnTo>
                    <a:pt x="10502" y="25625"/>
                  </a:lnTo>
                  <a:lnTo>
                    <a:pt x="12019" y="29419"/>
                  </a:lnTo>
                  <a:cubicBezTo>
                    <a:pt x="12019" y="29419"/>
                    <a:pt x="1629" y="39751"/>
                    <a:pt x="754" y="41269"/>
                  </a:cubicBezTo>
                  <a:cubicBezTo>
                    <a:pt x="1" y="42774"/>
                    <a:pt x="167" y="46406"/>
                    <a:pt x="1481" y="46406"/>
                  </a:cubicBezTo>
                  <a:cubicBezTo>
                    <a:pt x="1492" y="46406"/>
                    <a:pt x="1502" y="46406"/>
                    <a:pt x="1513" y="46405"/>
                  </a:cubicBezTo>
                  <a:cubicBezTo>
                    <a:pt x="2797" y="46347"/>
                    <a:pt x="35426" y="33797"/>
                    <a:pt x="36360" y="32571"/>
                  </a:cubicBezTo>
                  <a:cubicBezTo>
                    <a:pt x="36768" y="32046"/>
                    <a:pt x="35192" y="27201"/>
                    <a:pt x="33149" y="21364"/>
                  </a:cubicBezTo>
                  <a:cubicBezTo>
                    <a:pt x="32741" y="20139"/>
                    <a:pt x="32274" y="18854"/>
                    <a:pt x="31807" y="17512"/>
                  </a:cubicBezTo>
                  <a:cubicBezTo>
                    <a:pt x="28713" y="8990"/>
                    <a:pt x="25211" y="1"/>
                    <a:pt x="25211" y="1"/>
                  </a:cubicBezTo>
                  <a:close/>
                </a:path>
              </a:pathLst>
            </a:custGeom>
            <a:solidFill>
              <a:srgbClr val="AD635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8153960" y="4423585"/>
              <a:ext cx="562043" cy="336588"/>
            </a:xfrm>
            <a:custGeom>
              <a:rect b="b" l="l" r="r" t="t"/>
              <a:pathLst>
                <a:path extrusionOk="0" h="21949" w="36651">
                  <a:moveTo>
                    <a:pt x="34199" y="1"/>
                  </a:moveTo>
                  <a:cubicBezTo>
                    <a:pt x="28321" y="4133"/>
                    <a:pt x="8457" y="14068"/>
                    <a:pt x="5969" y="14068"/>
                  </a:cubicBezTo>
                  <a:cubicBezTo>
                    <a:pt x="5962" y="14068"/>
                    <a:pt x="5955" y="14068"/>
                    <a:pt x="5948" y="14068"/>
                  </a:cubicBezTo>
                  <a:cubicBezTo>
                    <a:pt x="4430" y="14010"/>
                    <a:pt x="5014" y="12551"/>
                    <a:pt x="5889" y="11208"/>
                  </a:cubicBezTo>
                  <a:lnTo>
                    <a:pt x="5889" y="11208"/>
                  </a:lnTo>
                  <a:cubicBezTo>
                    <a:pt x="3496" y="13718"/>
                    <a:pt x="1220" y="16111"/>
                    <a:pt x="869" y="16753"/>
                  </a:cubicBezTo>
                  <a:cubicBezTo>
                    <a:pt x="1" y="18317"/>
                    <a:pt x="166" y="21949"/>
                    <a:pt x="1480" y="21949"/>
                  </a:cubicBezTo>
                  <a:cubicBezTo>
                    <a:pt x="1491" y="21949"/>
                    <a:pt x="1501" y="21949"/>
                    <a:pt x="1512" y="21948"/>
                  </a:cubicBezTo>
                  <a:cubicBezTo>
                    <a:pt x="2796" y="21890"/>
                    <a:pt x="35425" y="9340"/>
                    <a:pt x="36359" y="8114"/>
                  </a:cubicBezTo>
                  <a:cubicBezTo>
                    <a:pt x="36650" y="7706"/>
                    <a:pt x="35717" y="4379"/>
                    <a:pt x="341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8279170" y="4548474"/>
              <a:ext cx="132494" cy="22834"/>
            </a:xfrm>
            <a:custGeom>
              <a:rect b="b" l="l" r="r" t="t"/>
              <a:pathLst>
                <a:path extrusionOk="0" h="1489" w="8640">
                  <a:moveTo>
                    <a:pt x="3607" y="1"/>
                  </a:moveTo>
                  <a:cubicBezTo>
                    <a:pt x="1410" y="1"/>
                    <a:pt x="1" y="846"/>
                    <a:pt x="1" y="846"/>
                  </a:cubicBezTo>
                  <a:lnTo>
                    <a:pt x="8640" y="1488"/>
                  </a:lnTo>
                  <a:cubicBezTo>
                    <a:pt x="6747" y="348"/>
                    <a:pt x="5015" y="1"/>
                    <a:pt x="3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7844147" y="2978875"/>
              <a:ext cx="785919" cy="1425940"/>
            </a:xfrm>
            <a:custGeom>
              <a:rect b="b" l="l" r="r" t="t"/>
              <a:pathLst>
                <a:path extrusionOk="0" h="92986" w="51250">
                  <a:moveTo>
                    <a:pt x="1" y="1"/>
                  </a:moveTo>
                  <a:cubicBezTo>
                    <a:pt x="468" y="3328"/>
                    <a:pt x="4262" y="14710"/>
                    <a:pt x="8056" y="17162"/>
                  </a:cubicBezTo>
                  <a:lnTo>
                    <a:pt x="9574" y="18096"/>
                  </a:lnTo>
                  <a:cubicBezTo>
                    <a:pt x="9574" y="18096"/>
                    <a:pt x="14885" y="50375"/>
                    <a:pt x="17103" y="61757"/>
                  </a:cubicBezTo>
                  <a:cubicBezTo>
                    <a:pt x="19146" y="72030"/>
                    <a:pt x="29711" y="92985"/>
                    <a:pt x="29711" y="92985"/>
                  </a:cubicBezTo>
                  <a:lnTo>
                    <a:pt x="51250" y="85397"/>
                  </a:lnTo>
                  <a:cubicBezTo>
                    <a:pt x="51250" y="85397"/>
                    <a:pt x="43428" y="64559"/>
                    <a:pt x="42494" y="59481"/>
                  </a:cubicBezTo>
                  <a:cubicBezTo>
                    <a:pt x="41152" y="52651"/>
                    <a:pt x="35490" y="22240"/>
                    <a:pt x="35490" y="22240"/>
                  </a:cubicBezTo>
                  <a:cubicBezTo>
                    <a:pt x="38117" y="11033"/>
                    <a:pt x="32571" y="1"/>
                    <a:pt x="3257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7890919" y="3206247"/>
              <a:ext cx="164238" cy="71798"/>
            </a:xfrm>
            <a:custGeom>
              <a:rect b="b" l="l" r="r" t="t"/>
              <a:pathLst>
                <a:path extrusionOk="0" h="4682" w="10710">
                  <a:moveTo>
                    <a:pt x="220" y="0"/>
                  </a:moveTo>
                  <a:cubicBezTo>
                    <a:pt x="64" y="0"/>
                    <a:pt x="0" y="185"/>
                    <a:pt x="29" y="185"/>
                  </a:cubicBezTo>
                  <a:cubicBezTo>
                    <a:pt x="33" y="185"/>
                    <a:pt x="38" y="182"/>
                    <a:pt x="44" y="175"/>
                  </a:cubicBezTo>
                  <a:cubicBezTo>
                    <a:pt x="1737" y="1051"/>
                    <a:pt x="3430" y="1868"/>
                    <a:pt x="5181" y="2627"/>
                  </a:cubicBezTo>
                  <a:cubicBezTo>
                    <a:pt x="6057" y="2977"/>
                    <a:pt x="6990" y="3327"/>
                    <a:pt x="7866" y="3677"/>
                  </a:cubicBezTo>
                  <a:cubicBezTo>
                    <a:pt x="8742" y="4086"/>
                    <a:pt x="9617" y="4436"/>
                    <a:pt x="10551" y="4670"/>
                  </a:cubicBezTo>
                  <a:cubicBezTo>
                    <a:pt x="10559" y="4678"/>
                    <a:pt x="10569" y="4682"/>
                    <a:pt x="10579" y="4682"/>
                  </a:cubicBezTo>
                  <a:cubicBezTo>
                    <a:pt x="10638" y="4682"/>
                    <a:pt x="10709" y="4553"/>
                    <a:pt x="10609" y="4553"/>
                  </a:cubicBezTo>
                  <a:cubicBezTo>
                    <a:pt x="9909" y="4144"/>
                    <a:pt x="9033" y="3794"/>
                    <a:pt x="8158" y="3386"/>
                  </a:cubicBezTo>
                  <a:cubicBezTo>
                    <a:pt x="7282" y="2977"/>
                    <a:pt x="6407" y="2627"/>
                    <a:pt x="5531" y="2218"/>
                  </a:cubicBezTo>
                  <a:cubicBezTo>
                    <a:pt x="3780" y="1459"/>
                    <a:pt x="2029" y="642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8302449" y="3001433"/>
              <a:ext cx="256647" cy="1217568"/>
            </a:xfrm>
            <a:custGeom>
              <a:rect b="b" l="l" r="r" t="t"/>
              <a:pathLst>
                <a:path extrusionOk="0" h="79398" w="16736">
                  <a:moveTo>
                    <a:pt x="256" y="1"/>
                  </a:moveTo>
                  <a:cubicBezTo>
                    <a:pt x="199" y="1"/>
                    <a:pt x="85" y="97"/>
                    <a:pt x="0" y="223"/>
                  </a:cubicBezTo>
                  <a:cubicBezTo>
                    <a:pt x="2452" y="5243"/>
                    <a:pt x="3619" y="10905"/>
                    <a:pt x="2977" y="16450"/>
                  </a:cubicBezTo>
                  <a:cubicBezTo>
                    <a:pt x="2861" y="17851"/>
                    <a:pt x="2569" y="19193"/>
                    <a:pt x="2452" y="20477"/>
                  </a:cubicBezTo>
                  <a:cubicBezTo>
                    <a:pt x="2394" y="21820"/>
                    <a:pt x="2569" y="23104"/>
                    <a:pt x="2744" y="24446"/>
                  </a:cubicBezTo>
                  <a:cubicBezTo>
                    <a:pt x="3211" y="27132"/>
                    <a:pt x="3794" y="29875"/>
                    <a:pt x="4320" y="32618"/>
                  </a:cubicBezTo>
                  <a:cubicBezTo>
                    <a:pt x="5312" y="38047"/>
                    <a:pt x="6421" y="43534"/>
                    <a:pt x="7413" y="49020"/>
                  </a:cubicBezTo>
                  <a:cubicBezTo>
                    <a:pt x="8464" y="54332"/>
                    <a:pt x="9340" y="59761"/>
                    <a:pt x="10799" y="65014"/>
                  </a:cubicBezTo>
                  <a:cubicBezTo>
                    <a:pt x="11499" y="67466"/>
                    <a:pt x="12317" y="69859"/>
                    <a:pt x="13250" y="72310"/>
                  </a:cubicBezTo>
                  <a:cubicBezTo>
                    <a:pt x="14301" y="74703"/>
                    <a:pt x="15410" y="77038"/>
                    <a:pt x="16578" y="79373"/>
                  </a:cubicBezTo>
                  <a:cubicBezTo>
                    <a:pt x="16595" y="79390"/>
                    <a:pt x="16617" y="79397"/>
                    <a:pt x="16638" y="79397"/>
                  </a:cubicBezTo>
                  <a:cubicBezTo>
                    <a:pt x="16689" y="79397"/>
                    <a:pt x="16736" y="79356"/>
                    <a:pt x="16694" y="79315"/>
                  </a:cubicBezTo>
                  <a:cubicBezTo>
                    <a:pt x="15469" y="76571"/>
                    <a:pt x="14359" y="73828"/>
                    <a:pt x="13426" y="70968"/>
                  </a:cubicBezTo>
                  <a:cubicBezTo>
                    <a:pt x="12492" y="68224"/>
                    <a:pt x="11616" y="65423"/>
                    <a:pt x="10857" y="62679"/>
                  </a:cubicBezTo>
                  <a:cubicBezTo>
                    <a:pt x="9456" y="57309"/>
                    <a:pt x="8581" y="51881"/>
                    <a:pt x="7589" y="46452"/>
                  </a:cubicBezTo>
                  <a:cubicBezTo>
                    <a:pt x="6538" y="40965"/>
                    <a:pt x="5546" y="35537"/>
                    <a:pt x="4437" y="30050"/>
                  </a:cubicBezTo>
                  <a:cubicBezTo>
                    <a:pt x="4145" y="28649"/>
                    <a:pt x="3911" y="27365"/>
                    <a:pt x="3619" y="25964"/>
                  </a:cubicBezTo>
                  <a:cubicBezTo>
                    <a:pt x="3328" y="24563"/>
                    <a:pt x="3036" y="23162"/>
                    <a:pt x="2977" y="21820"/>
                  </a:cubicBezTo>
                  <a:cubicBezTo>
                    <a:pt x="2919" y="20419"/>
                    <a:pt x="3152" y="19135"/>
                    <a:pt x="3328" y="17734"/>
                  </a:cubicBezTo>
                  <a:cubicBezTo>
                    <a:pt x="3561" y="16508"/>
                    <a:pt x="3736" y="15224"/>
                    <a:pt x="3736" y="13998"/>
                  </a:cubicBezTo>
                  <a:cubicBezTo>
                    <a:pt x="3794" y="9095"/>
                    <a:pt x="2627" y="4309"/>
                    <a:pt x="292" y="48"/>
                  </a:cubicBezTo>
                  <a:cubicBezTo>
                    <a:pt x="292" y="15"/>
                    <a:pt x="279" y="1"/>
                    <a:pt x="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7632907" y="1889722"/>
              <a:ext cx="577363" cy="599169"/>
            </a:xfrm>
            <a:custGeom>
              <a:rect b="b" l="l" r="r" t="t"/>
              <a:pathLst>
                <a:path extrusionOk="0" h="39072" w="37650">
                  <a:moveTo>
                    <a:pt x="18703" y="1"/>
                  </a:moveTo>
                  <a:cubicBezTo>
                    <a:pt x="17372" y="1"/>
                    <a:pt x="15781" y="334"/>
                    <a:pt x="14243" y="1564"/>
                  </a:cubicBezTo>
                  <a:cubicBezTo>
                    <a:pt x="11207" y="3957"/>
                    <a:pt x="7880" y="12946"/>
                    <a:pt x="6888" y="14873"/>
                  </a:cubicBezTo>
                  <a:cubicBezTo>
                    <a:pt x="5837" y="16740"/>
                    <a:pt x="3152" y="16332"/>
                    <a:pt x="1927" y="18492"/>
                  </a:cubicBezTo>
                  <a:cubicBezTo>
                    <a:pt x="818" y="20301"/>
                    <a:pt x="2043" y="21468"/>
                    <a:pt x="1868" y="23044"/>
                  </a:cubicBezTo>
                  <a:cubicBezTo>
                    <a:pt x="1635" y="24212"/>
                    <a:pt x="0" y="25554"/>
                    <a:pt x="584" y="27539"/>
                  </a:cubicBezTo>
                  <a:cubicBezTo>
                    <a:pt x="1109" y="29348"/>
                    <a:pt x="2861" y="29465"/>
                    <a:pt x="3736" y="30224"/>
                  </a:cubicBezTo>
                  <a:cubicBezTo>
                    <a:pt x="4612" y="30983"/>
                    <a:pt x="4612" y="33551"/>
                    <a:pt x="6304" y="34602"/>
                  </a:cubicBezTo>
                  <a:cubicBezTo>
                    <a:pt x="6854" y="34981"/>
                    <a:pt x="7447" y="35101"/>
                    <a:pt x="8031" y="35101"/>
                  </a:cubicBezTo>
                  <a:cubicBezTo>
                    <a:pt x="9052" y="35101"/>
                    <a:pt x="10046" y="34732"/>
                    <a:pt x="10735" y="34732"/>
                  </a:cubicBezTo>
                  <a:cubicBezTo>
                    <a:pt x="10865" y="34732"/>
                    <a:pt x="10984" y="34746"/>
                    <a:pt x="11091" y="34777"/>
                  </a:cubicBezTo>
                  <a:cubicBezTo>
                    <a:pt x="12083" y="35069"/>
                    <a:pt x="12433" y="38396"/>
                    <a:pt x="15702" y="38980"/>
                  </a:cubicBezTo>
                  <a:cubicBezTo>
                    <a:pt x="16055" y="39043"/>
                    <a:pt x="16390" y="39071"/>
                    <a:pt x="16709" y="39071"/>
                  </a:cubicBezTo>
                  <a:cubicBezTo>
                    <a:pt x="19334" y="39071"/>
                    <a:pt x="20821" y="37145"/>
                    <a:pt x="22123" y="36937"/>
                  </a:cubicBezTo>
                  <a:cubicBezTo>
                    <a:pt x="22169" y="36933"/>
                    <a:pt x="22217" y="36931"/>
                    <a:pt x="22266" y="36931"/>
                  </a:cubicBezTo>
                  <a:cubicBezTo>
                    <a:pt x="23381" y="36931"/>
                    <a:pt x="25312" y="37831"/>
                    <a:pt x="27019" y="37831"/>
                  </a:cubicBezTo>
                  <a:cubicBezTo>
                    <a:pt x="27630" y="37831"/>
                    <a:pt x="28212" y="37716"/>
                    <a:pt x="28719" y="37404"/>
                  </a:cubicBezTo>
                  <a:cubicBezTo>
                    <a:pt x="30645" y="36178"/>
                    <a:pt x="31520" y="33960"/>
                    <a:pt x="32396" y="33376"/>
                  </a:cubicBezTo>
                  <a:cubicBezTo>
                    <a:pt x="33271" y="32734"/>
                    <a:pt x="34731" y="33318"/>
                    <a:pt x="36073" y="31625"/>
                  </a:cubicBezTo>
                  <a:cubicBezTo>
                    <a:pt x="37474" y="29932"/>
                    <a:pt x="36015" y="28298"/>
                    <a:pt x="36190" y="26605"/>
                  </a:cubicBezTo>
                  <a:cubicBezTo>
                    <a:pt x="36365" y="25438"/>
                    <a:pt x="37649" y="24620"/>
                    <a:pt x="37357" y="22753"/>
                  </a:cubicBezTo>
                  <a:cubicBezTo>
                    <a:pt x="37066" y="20009"/>
                    <a:pt x="33972" y="19717"/>
                    <a:pt x="33505" y="17032"/>
                  </a:cubicBezTo>
                  <a:cubicBezTo>
                    <a:pt x="33155" y="14873"/>
                    <a:pt x="33622" y="5942"/>
                    <a:pt x="29127" y="2498"/>
                  </a:cubicBezTo>
                  <a:cubicBezTo>
                    <a:pt x="26915" y="669"/>
                    <a:pt x="23990" y="421"/>
                    <a:pt x="22566" y="421"/>
                  </a:cubicBezTo>
                  <a:cubicBezTo>
                    <a:pt x="22036" y="421"/>
                    <a:pt x="21714" y="455"/>
                    <a:pt x="21714" y="455"/>
                  </a:cubicBezTo>
                  <a:cubicBezTo>
                    <a:pt x="21288" y="394"/>
                    <a:pt x="20150" y="1"/>
                    <a:pt x="1870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7964097" y="2396160"/>
              <a:ext cx="180830" cy="91918"/>
            </a:xfrm>
            <a:custGeom>
              <a:rect b="b" l="l" r="r" t="t"/>
              <a:pathLst>
                <a:path extrusionOk="0" h="5994" w="11792">
                  <a:moveTo>
                    <a:pt x="11791" y="1"/>
                  </a:moveTo>
                  <a:cubicBezTo>
                    <a:pt x="11499" y="59"/>
                    <a:pt x="11266" y="351"/>
                    <a:pt x="10916" y="701"/>
                  </a:cubicBezTo>
                  <a:cubicBezTo>
                    <a:pt x="10741" y="935"/>
                    <a:pt x="10507" y="1227"/>
                    <a:pt x="10390" y="1460"/>
                  </a:cubicBezTo>
                  <a:cubicBezTo>
                    <a:pt x="10040" y="1985"/>
                    <a:pt x="9748" y="2452"/>
                    <a:pt x="9340" y="2978"/>
                  </a:cubicBezTo>
                  <a:cubicBezTo>
                    <a:pt x="8989" y="3445"/>
                    <a:pt x="8698" y="3912"/>
                    <a:pt x="8289" y="4379"/>
                  </a:cubicBezTo>
                  <a:cubicBezTo>
                    <a:pt x="7822" y="4729"/>
                    <a:pt x="7413" y="5137"/>
                    <a:pt x="6888" y="5313"/>
                  </a:cubicBezTo>
                  <a:cubicBezTo>
                    <a:pt x="6590" y="5412"/>
                    <a:pt x="6278" y="5455"/>
                    <a:pt x="5959" y="5455"/>
                  </a:cubicBezTo>
                  <a:cubicBezTo>
                    <a:pt x="5152" y="5455"/>
                    <a:pt x="4297" y="5180"/>
                    <a:pt x="3503" y="4846"/>
                  </a:cubicBezTo>
                  <a:cubicBezTo>
                    <a:pt x="3036" y="4670"/>
                    <a:pt x="2452" y="4437"/>
                    <a:pt x="1868" y="4203"/>
                  </a:cubicBezTo>
                  <a:cubicBezTo>
                    <a:pt x="1456" y="4080"/>
                    <a:pt x="984" y="3956"/>
                    <a:pt x="537" y="3956"/>
                  </a:cubicBezTo>
                  <a:cubicBezTo>
                    <a:pt x="352" y="3956"/>
                    <a:pt x="171" y="3977"/>
                    <a:pt x="0" y="4028"/>
                  </a:cubicBezTo>
                  <a:cubicBezTo>
                    <a:pt x="127" y="4007"/>
                    <a:pt x="249" y="3998"/>
                    <a:pt x="368" y="3998"/>
                  </a:cubicBezTo>
                  <a:cubicBezTo>
                    <a:pt x="907" y="3998"/>
                    <a:pt x="1369" y="4198"/>
                    <a:pt x="1752" y="4437"/>
                  </a:cubicBezTo>
                  <a:cubicBezTo>
                    <a:pt x="2335" y="4670"/>
                    <a:pt x="2861" y="4962"/>
                    <a:pt x="3444" y="5254"/>
                  </a:cubicBezTo>
                  <a:cubicBezTo>
                    <a:pt x="4258" y="5640"/>
                    <a:pt x="5165" y="5993"/>
                    <a:pt x="6121" y="5993"/>
                  </a:cubicBezTo>
                  <a:cubicBezTo>
                    <a:pt x="6469" y="5993"/>
                    <a:pt x="6822" y="5947"/>
                    <a:pt x="7180" y="5838"/>
                  </a:cubicBezTo>
                  <a:cubicBezTo>
                    <a:pt x="7822" y="5546"/>
                    <a:pt x="8347" y="5079"/>
                    <a:pt x="8756" y="4670"/>
                  </a:cubicBezTo>
                  <a:cubicBezTo>
                    <a:pt x="9223" y="4145"/>
                    <a:pt x="9573" y="3620"/>
                    <a:pt x="9865" y="3153"/>
                  </a:cubicBezTo>
                  <a:cubicBezTo>
                    <a:pt x="10157" y="2627"/>
                    <a:pt x="10449" y="2044"/>
                    <a:pt x="10741" y="1518"/>
                  </a:cubicBezTo>
                  <a:cubicBezTo>
                    <a:pt x="11032" y="935"/>
                    <a:pt x="11266" y="351"/>
                    <a:pt x="11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7115535" y="2364003"/>
              <a:ext cx="927384" cy="644806"/>
            </a:xfrm>
            <a:custGeom>
              <a:rect b="b" l="l" r="r" t="t"/>
              <a:pathLst>
                <a:path extrusionOk="0" h="42048" w="60475">
                  <a:moveTo>
                    <a:pt x="57891" y="1"/>
                  </a:moveTo>
                  <a:cubicBezTo>
                    <a:pt x="56895" y="1"/>
                    <a:pt x="55583" y="884"/>
                    <a:pt x="53993" y="3032"/>
                  </a:cubicBezTo>
                  <a:cubicBezTo>
                    <a:pt x="49031" y="9803"/>
                    <a:pt x="39517" y="22061"/>
                    <a:pt x="37824" y="22527"/>
                  </a:cubicBezTo>
                  <a:cubicBezTo>
                    <a:pt x="36599" y="22790"/>
                    <a:pt x="32582" y="23709"/>
                    <a:pt x="27966" y="23709"/>
                  </a:cubicBezTo>
                  <a:cubicBezTo>
                    <a:pt x="26427" y="23709"/>
                    <a:pt x="24822" y="23607"/>
                    <a:pt x="23232" y="23345"/>
                  </a:cubicBezTo>
                  <a:cubicBezTo>
                    <a:pt x="22298" y="23111"/>
                    <a:pt x="21422" y="22878"/>
                    <a:pt x="20780" y="22761"/>
                  </a:cubicBezTo>
                  <a:cubicBezTo>
                    <a:pt x="19057" y="22330"/>
                    <a:pt x="14940" y="20683"/>
                    <a:pt x="12709" y="20683"/>
                  </a:cubicBezTo>
                  <a:cubicBezTo>
                    <a:pt x="12219" y="20683"/>
                    <a:pt x="11820" y="20762"/>
                    <a:pt x="11558" y="20951"/>
                  </a:cubicBezTo>
                  <a:cubicBezTo>
                    <a:pt x="10098" y="22119"/>
                    <a:pt x="13425" y="25154"/>
                    <a:pt x="16753" y="26438"/>
                  </a:cubicBezTo>
                  <a:cubicBezTo>
                    <a:pt x="14476" y="26263"/>
                    <a:pt x="12608" y="26088"/>
                    <a:pt x="12375" y="26030"/>
                  </a:cubicBezTo>
                  <a:cubicBezTo>
                    <a:pt x="10297" y="25660"/>
                    <a:pt x="7234" y="23758"/>
                    <a:pt x="5380" y="23758"/>
                  </a:cubicBezTo>
                  <a:cubicBezTo>
                    <a:pt x="4890" y="23758"/>
                    <a:pt x="4484" y="23891"/>
                    <a:pt x="4203" y="24220"/>
                  </a:cubicBezTo>
                  <a:cubicBezTo>
                    <a:pt x="3094" y="25504"/>
                    <a:pt x="5604" y="27197"/>
                    <a:pt x="5604" y="27197"/>
                  </a:cubicBezTo>
                  <a:cubicBezTo>
                    <a:pt x="5604" y="27197"/>
                    <a:pt x="4379" y="26634"/>
                    <a:pt x="3294" y="26634"/>
                  </a:cubicBezTo>
                  <a:cubicBezTo>
                    <a:pt x="2704" y="26634"/>
                    <a:pt x="2156" y="26800"/>
                    <a:pt x="1868" y="27314"/>
                  </a:cubicBezTo>
                  <a:cubicBezTo>
                    <a:pt x="993" y="28948"/>
                    <a:pt x="4086" y="30699"/>
                    <a:pt x="4086" y="30699"/>
                  </a:cubicBezTo>
                  <a:cubicBezTo>
                    <a:pt x="4086" y="30699"/>
                    <a:pt x="3561" y="30603"/>
                    <a:pt x="2919" y="30603"/>
                  </a:cubicBezTo>
                  <a:cubicBezTo>
                    <a:pt x="2064" y="30603"/>
                    <a:pt x="1001" y="30774"/>
                    <a:pt x="701" y="31575"/>
                  </a:cubicBezTo>
                  <a:cubicBezTo>
                    <a:pt x="0" y="33326"/>
                    <a:pt x="2977" y="34669"/>
                    <a:pt x="2977" y="34669"/>
                  </a:cubicBezTo>
                  <a:cubicBezTo>
                    <a:pt x="2977" y="34669"/>
                    <a:pt x="2785" y="34629"/>
                    <a:pt x="2512" y="34629"/>
                  </a:cubicBezTo>
                  <a:cubicBezTo>
                    <a:pt x="1906" y="34629"/>
                    <a:pt x="902" y="34823"/>
                    <a:pt x="701" y="36069"/>
                  </a:cubicBezTo>
                  <a:cubicBezTo>
                    <a:pt x="467" y="37937"/>
                    <a:pt x="7063" y="40039"/>
                    <a:pt x="9398" y="40622"/>
                  </a:cubicBezTo>
                  <a:cubicBezTo>
                    <a:pt x="11598" y="41172"/>
                    <a:pt x="19964" y="42033"/>
                    <a:pt x="22437" y="42033"/>
                  </a:cubicBezTo>
                  <a:cubicBezTo>
                    <a:pt x="22589" y="42033"/>
                    <a:pt x="22719" y="42030"/>
                    <a:pt x="22823" y="42023"/>
                  </a:cubicBezTo>
                  <a:cubicBezTo>
                    <a:pt x="23207" y="42040"/>
                    <a:pt x="23599" y="42048"/>
                    <a:pt x="24000" y="42048"/>
                  </a:cubicBezTo>
                  <a:cubicBezTo>
                    <a:pt x="30685" y="42048"/>
                    <a:pt x="39720" y="39798"/>
                    <a:pt x="46988" y="36770"/>
                  </a:cubicBezTo>
                  <a:cubicBezTo>
                    <a:pt x="54285" y="33676"/>
                    <a:pt x="59013" y="12488"/>
                    <a:pt x="59947" y="6534"/>
                  </a:cubicBezTo>
                  <a:cubicBezTo>
                    <a:pt x="60475" y="2950"/>
                    <a:pt x="59711" y="1"/>
                    <a:pt x="57891" y="1"/>
                  </a:cubicBezTo>
                  <a:close/>
                </a:path>
              </a:pathLst>
            </a:custGeom>
            <a:solidFill>
              <a:srgbClr val="AD635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7197240" y="2778201"/>
              <a:ext cx="136712" cy="44671"/>
            </a:xfrm>
            <a:custGeom>
              <a:rect b="b" l="l" r="r" t="t"/>
              <a:pathLst>
                <a:path extrusionOk="0" h="2913" w="8915">
                  <a:moveTo>
                    <a:pt x="188" y="0"/>
                  </a:moveTo>
                  <a:cubicBezTo>
                    <a:pt x="29" y="0"/>
                    <a:pt x="0" y="137"/>
                    <a:pt x="101" y="187"/>
                  </a:cubicBezTo>
                  <a:cubicBezTo>
                    <a:pt x="3045" y="2099"/>
                    <a:pt x="4756" y="2913"/>
                    <a:pt x="7659" y="2913"/>
                  </a:cubicBezTo>
                  <a:cubicBezTo>
                    <a:pt x="8036" y="2913"/>
                    <a:pt x="8434" y="2899"/>
                    <a:pt x="8856" y="2872"/>
                  </a:cubicBezTo>
                  <a:cubicBezTo>
                    <a:pt x="8915" y="2872"/>
                    <a:pt x="8915" y="2755"/>
                    <a:pt x="8856" y="2755"/>
                  </a:cubicBezTo>
                  <a:cubicBezTo>
                    <a:pt x="5179" y="2580"/>
                    <a:pt x="3720" y="1938"/>
                    <a:pt x="276" y="12"/>
                  </a:cubicBezTo>
                  <a:cubicBezTo>
                    <a:pt x="243" y="4"/>
                    <a:pt x="214" y="0"/>
                    <a:pt x="1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7175219" y="2834695"/>
              <a:ext cx="146204" cy="44840"/>
            </a:xfrm>
            <a:custGeom>
              <a:rect b="b" l="l" r="r" t="t"/>
              <a:pathLst>
                <a:path extrusionOk="0" h="2924" w="9534">
                  <a:moveTo>
                    <a:pt x="48" y="0"/>
                  </a:moveTo>
                  <a:cubicBezTo>
                    <a:pt x="0" y="0"/>
                    <a:pt x="5" y="50"/>
                    <a:pt x="77" y="122"/>
                  </a:cubicBezTo>
                  <a:cubicBezTo>
                    <a:pt x="3288" y="2515"/>
                    <a:pt x="5564" y="2749"/>
                    <a:pt x="9417" y="2924"/>
                  </a:cubicBezTo>
                  <a:cubicBezTo>
                    <a:pt x="9533" y="2924"/>
                    <a:pt x="9533" y="2866"/>
                    <a:pt x="9417" y="2866"/>
                  </a:cubicBezTo>
                  <a:cubicBezTo>
                    <a:pt x="5506" y="2399"/>
                    <a:pt x="3580" y="2048"/>
                    <a:pt x="194" y="64"/>
                  </a:cubicBezTo>
                  <a:cubicBezTo>
                    <a:pt x="127" y="19"/>
                    <a:pt x="77" y="0"/>
                    <a:pt x="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7159546" y="2897063"/>
              <a:ext cx="149348" cy="37893"/>
            </a:xfrm>
            <a:custGeom>
              <a:rect b="b" l="l" r="r" t="t"/>
              <a:pathLst>
                <a:path extrusionOk="0" h="2471" w="9739">
                  <a:moveTo>
                    <a:pt x="92" y="0"/>
                  </a:moveTo>
                  <a:cubicBezTo>
                    <a:pt x="10" y="0"/>
                    <a:pt x="0" y="41"/>
                    <a:pt x="166" y="83"/>
                  </a:cubicBezTo>
                  <a:cubicBezTo>
                    <a:pt x="2602" y="1707"/>
                    <a:pt x="4764" y="2471"/>
                    <a:pt x="7645" y="2471"/>
                  </a:cubicBezTo>
                  <a:cubicBezTo>
                    <a:pt x="8284" y="2471"/>
                    <a:pt x="8959" y="2433"/>
                    <a:pt x="9680" y="2359"/>
                  </a:cubicBezTo>
                  <a:cubicBezTo>
                    <a:pt x="9738" y="2359"/>
                    <a:pt x="9738" y="2184"/>
                    <a:pt x="9680" y="2184"/>
                  </a:cubicBezTo>
                  <a:cubicBezTo>
                    <a:pt x="9489" y="2187"/>
                    <a:pt x="9303" y="2188"/>
                    <a:pt x="9120" y="2188"/>
                  </a:cubicBezTo>
                  <a:cubicBezTo>
                    <a:pt x="5566" y="2188"/>
                    <a:pt x="3555" y="1634"/>
                    <a:pt x="224" y="24"/>
                  </a:cubicBezTo>
                  <a:cubicBezTo>
                    <a:pt x="173" y="7"/>
                    <a:pt x="126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7385860" y="2773754"/>
              <a:ext cx="55221" cy="112820"/>
            </a:xfrm>
            <a:custGeom>
              <a:rect b="b" l="l" r="r" t="t"/>
              <a:pathLst>
                <a:path extrusionOk="0" h="7357" w="3601">
                  <a:moveTo>
                    <a:pt x="441" y="1"/>
                  </a:moveTo>
                  <a:cubicBezTo>
                    <a:pt x="337" y="1"/>
                    <a:pt x="209" y="210"/>
                    <a:pt x="175" y="477"/>
                  </a:cubicBezTo>
                  <a:cubicBezTo>
                    <a:pt x="0" y="2637"/>
                    <a:pt x="1109" y="6256"/>
                    <a:pt x="3502" y="7306"/>
                  </a:cubicBezTo>
                  <a:cubicBezTo>
                    <a:pt x="3520" y="7343"/>
                    <a:pt x="3539" y="7356"/>
                    <a:pt x="3553" y="7356"/>
                  </a:cubicBezTo>
                  <a:cubicBezTo>
                    <a:pt x="3586" y="7356"/>
                    <a:pt x="3601" y="7288"/>
                    <a:pt x="3561" y="7248"/>
                  </a:cubicBezTo>
                  <a:cubicBezTo>
                    <a:pt x="1518" y="5906"/>
                    <a:pt x="584" y="2870"/>
                    <a:pt x="584" y="419"/>
                  </a:cubicBezTo>
                  <a:cubicBezTo>
                    <a:pt x="584" y="119"/>
                    <a:pt x="520" y="1"/>
                    <a:pt x="4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7504906" y="2345601"/>
              <a:ext cx="560832" cy="672685"/>
            </a:xfrm>
            <a:custGeom>
              <a:rect b="b" l="l" r="r" t="t"/>
              <a:pathLst>
                <a:path extrusionOk="0" h="43866" w="36572">
                  <a:moveTo>
                    <a:pt x="32896" y="0"/>
                  </a:moveTo>
                  <a:cubicBezTo>
                    <a:pt x="31088" y="0"/>
                    <a:pt x="28511" y="1864"/>
                    <a:pt x="25275" y="6508"/>
                  </a:cubicBezTo>
                  <a:cubicBezTo>
                    <a:pt x="17278" y="18007"/>
                    <a:pt x="13192" y="22794"/>
                    <a:pt x="12492" y="23144"/>
                  </a:cubicBezTo>
                  <a:cubicBezTo>
                    <a:pt x="11791" y="23494"/>
                    <a:pt x="993" y="24720"/>
                    <a:pt x="993" y="24720"/>
                  </a:cubicBezTo>
                  <a:lnTo>
                    <a:pt x="0" y="43865"/>
                  </a:lnTo>
                  <a:cubicBezTo>
                    <a:pt x="0" y="43865"/>
                    <a:pt x="17278" y="42406"/>
                    <a:pt x="23115" y="37970"/>
                  </a:cubicBezTo>
                  <a:cubicBezTo>
                    <a:pt x="28835" y="33592"/>
                    <a:pt x="33680" y="18124"/>
                    <a:pt x="35490" y="9368"/>
                  </a:cubicBezTo>
                  <a:cubicBezTo>
                    <a:pt x="36572" y="4131"/>
                    <a:pt x="35587" y="0"/>
                    <a:pt x="32896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7504906" y="2345800"/>
              <a:ext cx="559958" cy="672486"/>
            </a:xfrm>
            <a:custGeom>
              <a:rect b="b" l="l" r="r" t="t"/>
              <a:pathLst>
                <a:path extrusionOk="0" h="43853" w="36515">
                  <a:moveTo>
                    <a:pt x="32819" y="1"/>
                  </a:moveTo>
                  <a:cubicBezTo>
                    <a:pt x="31018" y="1"/>
                    <a:pt x="28461" y="1856"/>
                    <a:pt x="25275" y="6495"/>
                  </a:cubicBezTo>
                  <a:cubicBezTo>
                    <a:pt x="17336" y="17994"/>
                    <a:pt x="13250" y="22781"/>
                    <a:pt x="12492" y="23131"/>
                  </a:cubicBezTo>
                  <a:cubicBezTo>
                    <a:pt x="11791" y="23481"/>
                    <a:pt x="1051" y="24648"/>
                    <a:pt x="1051" y="24648"/>
                  </a:cubicBezTo>
                  <a:lnTo>
                    <a:pt x="934" y="26691"/>
                  </a:lnTo>
                  <a:lnTo>
                    <a:pt x="818" y="27567"/>
                  </a:lnTo>
                  <a:lnTo>
                    <a:pt x="467" y="34747"/>
                  </a:lnTo>
                  <a:lnTo>
                    <a:pt x="409" y="35447"/>
                  </a:lnTo>
                  <a:lnTo>
                    <a:pt x="0" y="43852"/>
                  </a:lnTo>
                  <a:cubicBezTo>
                    <a:pt x="0" y="43852"/>
                    <a:pt x="2452" y="43619"/>
                    <a:pt x="5896" y="43093"/>
                  </a:cubicBezTo>
                  <a:cubicBezTo>
                    <a:pt x="6188" y="43035"/>
                    <a:pt x="6480" y="43035"/>
                    <a:pt x="6771" y="42977"/>
                  </a:cubicBezTo>
                  <a:cubicBezTo>
                    <a:pt x="11091" y="42335"/>
                    <a:pt x="16461" y="41226"/>
                    <a:pt x="20255" y="39533"/>
                  </a:cubicBezTo>
                  <a:lnTo>
                    <a:pt x="20664" y="39299"/>
                  </a:lnTo>
                  <a:cubicBezTo>
                    <a:pt x="21656" y="38891"/>
                    <a:pt x="22415" y="38424"/>
                    <a:pt x="23115" y="37957"/>
                  </a:cubicBezTo>
                  <a:cubicBezTo>
                    <a:pt x="26325" y="35505"/>
                    <a:pt x="29186" y="29785"/>
                    <a:pt x="31404" y="23539"/>
                  </a:cubicBezTo>
                  <a:cubicBezTo>
                    <a:pt x="31462" y="23248"/>
                    <a:pt x="31637" y="22956"/>
                    <a:pt x="31696" y="22664"/>
                  </a:cubicBezTo>
                  <a:cubicBezTo>
                    <a:pt x="33388" y="17936"/>
                    <a:pt x="34614" y="13033"/>
                    <a:pt x="35431" y="9297"/>
                  </a:cubicBezTo>
                  <a:cubicBezTo>
                    <a:pt x="36514" y="4126"/>
                    <a:pt x="35506" y="1"/>
                    <a:pt x="328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560403" y="2732058"/>
              <a:ext cx="17911" cy="269896"/>
            </a:xfrm>
            <a:custGeom>
              <a:rect b="b" l="l" r="r" t="t"/>
              <a:pathLst>
                <a:path extrusionOk="0" h="17600" w="1168">
                  <a:moveTo>
                    <a:pt x="963" y="0"/>
                  </a:moveTo>
                  <a:cubicBezTo>
                    <a:pt x="949" y="0"/>
                    <a:pt x="934" y="15"/>
                    <a:pt x="934" y="44"/>
                  </a:cubicBezTo>
                  <a:cubicBezTo>
                    <a:pt x="584" y="2963"/>
                    <a:pt x="526" y="5881"/>
                    <a:pt x="351" y="8800"/>
                  </a:cubicBezTo>
                  <a:cubicBezTo>
                    <a:pt x="292" y="10201"/>
                    <a:pt x="234" y="11660"/>
                    <a:pt x="175" y="13119"/>
                  </a:cubicBezTo>
                  <a:cubicBezTo>
                    <a:pt x="59" y="14637"/>
                    <a:pt x="0" y="16096"/>
                    <a:pt x="59" y="17555"/>
                  </a:cubicBezTo>
                  <a:cubicBezTo>
                    <a:pt x="59" y="17584"/>
                    <a:pt x="88" y="17599"/>
                    <a:pt x="110" y="17599"/>
                  </a:cubicBezTo>
                  <a:cubicBezTo>
                    <a:pt x="132" y="17599"/>
                    <a:pt x="146" y="17584"/>
                    <a:pt x="117" y="17555"/>
                  </a:cubicBezTo>
                  <a:cubicBezTo>
                    <a:pt x="409" y="16154"/>
                    <a:pt x="526" y="14695"/>
                    <a:pt x="584" y="13353"/>
                  </a:cubicBezTo>
                  <a:cubicBezTo>
                    <a:pt x="701" y="11777"/>
                    <a:pt x="818" y="10317"/>
                    <a:pt x="876" y="8858"/>
                  </a:cubicBezTo>
                  <a:cubicBezTo>
                    <a:pt x="993" y="5940"/>
                    <a:pt x="1168" y="2963"/>
                    <a:pt x="993" y="44"/>
                  </a:cubicBezTo>
                  <a:cubicBezTo>
                    <a:pt x="993" y="15"/>
                    <a:pt x="978" y="0"/>
                    <a:pt x="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7805963" y="2520803"/>
              <a:ext cx="236910" cy="436112"/>
            </a:xfrm>
            <a:custGeom>
              <a:rect b="b" l="l" r="r" t="t"/>
              <a:pathLst>
                <a:path extrusionOk="0" h="28439" w="15449">
                  <a:moveTo>
                    <a:pt x="15300" y="3054"/>
                  </a:moveTo>
                  <a:cubicBezTo>
                    <a:pt x="15287" y="3054"/>
                    <a:pt x="15274" y="3060"/>
                    <a:pt x="15274" y="3080"/>
                  </a:cubicBezTo>
                  <a:cubicBezTo>
                    <a:pt x="15352" y="3080"/>
                    <a:pt x="15326" y="3054"/>
                    <a:pt x="15300" y="3054"/>
                  </a:cubicBezTo>
                  <a:close/>
                  <a:moveTo>
                    <a:pt x="15420" y="1"/>
                  </a:moveTo>
                  <a:cubicBezTo>
                    <a:pt x="15405" y="1"/>
                    <a:pt x="15391" y="15"/>
                    <a:pt x="15391" y="45"/>
                  </a:cubicBezTo>
                  <a:cubicBezTo>
                    <a:pt x="14106" y="4481"/>
                    <a:pt x="12822" y="8859"/>
                    <a:pt x="11305" y="13236"/>
                  </a:cubicBezTo>
                  <a:cubicBezTo>
                    <a:pt x="9845" y="17264"/>
                    <a:pt x="8211" y="21408"/>
                    <a:pt x="5351" y="24619"/>
                  </a:cubicBezTo>
                  <a:cubicBezTo>
                    <a:pt x="4008" y="26253"/>
                    <a:pt x="2082" y="27537"/>
                    <a:pt x="39" y="28413"/>
                  </a:cubicBezTo>
                  <a:cubicBezTo>
                    <a:pt x="915" y="28063"/>
                    <a:pt x="1732" y="27829"/>
                    <a:pt x="2608" y="27304"/>
                  </a:cubicBezTo>
                  <a:cubicBezTo>
                    <a:pt x="3425" y="26895"/>
                    <a:pt x="4125" y="26311"/>
                    <a:pt x="4884" y="25728"/>
                  </a:cubicBezTo>
                  <a:cubicBezTo>
                    <a:pt x="6460" y="24327"/>
                    <a:pt x="7627" y="22634"/>
                    <a:pt x="8678" y="20825"/>
                  </a:cubicBezTo>
                  <a:cubicBezTo>
                    <a:pt x="9729" y="18840"/>
                    <a:pt x="10546" y="16797"/>
                    <a:pt x="11305" y="14754"/>
                  </a:cubicBezTo>
                  <a:cubicBezTo>
                    <a:pt x="12064" y="12536"/>
                    <a:pt x="12881" y="10260"/>
                    <a:pt x="13523" y="7983"/>
                  </a:cubicBezTo>
                  <a:cubicBezTo>
                    <a:pt x="13698" y="7458"/>
                    <a:pt x="13815" y="6874"/>
                    <a:pt x="13990" y="6349"/>
                  </a:cubicBezTo>
                  <a:cubicBezTo>
                    <a:pt x="14398" y="5181"/>
                    <a:pt x="14924" y="4189"/>
                    <a:pt x="15274" y="3080"/>
                  </a:cubicBezTo>
                  <a:lnTo>
                    <a:pt x="15274" y="3080"/>
                  </a:lnTo>
                  <a:cubicBezTo>
                    <a:pt x="14924" y="3839"/>
                    <a:pt x="14573" y="4539"/>
                    <a:pt x="14282" y="5298"/>
                  </a:cubicBezTo>
                  <a:cubicBezTo>
                    <a:pt x="14690" y="3547"/>
                    <a:pt x="15157" y="1796"/>
                    <a:pt x="15449" y="45"/>
                  </a:cubicBezTo>
                  <a:cubicBezTo>
                    <a:pt x="15449" y="15"/>
                    <a:pt x="15434" y="1"/>
                    <a:pt x="15420" y="1"/>
                  </a:cubicBezTo>
                  <a:close/>
                  <a:moveTo>
                    <a:pt x="39" y="28413"/>
                  </a:moveTo>
                  <a:cubicBezTo>
                    <a:pt x="0" y="28413"/>
                    <a:pt x="13" y="28439"/>
                    <a:pt x="26" y="28439"/>
                  </a:cubicBezTo>
                  <a:cubicBezTo>
                    <a:pt x="33" y="28439"/>
                    <a:pt x="39" y="28432"/>
                    <a:pt x="39" y="284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7225625" y="2593093"/>
              <a:ext cx="537093" cy="119950"/>
            </a:xfrm>
            <a:custGeom>
              <a:rect b="b" l="l" r="r" t="t"/>
              <a:pathLst>
                <a:path extrusionOk="0" h="7822" w="35024">
                  <a:moveTo>
                    <a:pt x="1" y="0"/>
                  </a:moveTo>
                  <a:lnTo>
                    <a:pt x="1" y="7822"/>
                  </a:lnTo>
                  <a:lnTo>
                    <a:pt x="35023" y="7822"/>
                  </a:lnTo>
                  <a:lnTo>
                    <a:pt x="3502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7662442" y="2593093"/>
              <a:ext cx="52829" cy="119950"/>
            </a:xfrm>
            <a:custGeom>
              <a:rect b="b" l="l" r="r" t="t"/>
              <a:pathLst>
                <a:path extrusionOk="0" h="7822" w="3445">
                  <a:moveTo>
                    <a:pt x="1" y="0"/>
                  </a:moveTo>
                  <a:lnTo>
                    <a:pt x="1" y="7822"/>
                  </a:lnTo>
                  <a:lnTo>
                    <a:pt x="3444" y="7822"/>
                  </a:lnTo>
                  <a:lnTo>
                    <a:pt x="34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7621268" y="2593093"/>
              <a:ext cx="22389" cy="119950"/>
            </a:xfrm>
            <a:custGeom>
              <a:rect b="b" l="l" r="r" t="t"/>
              <a:pathLst>
                <a:path extrusionOk="0" h="7822" w="1460">
                  <a:moveTo>
                    <a:pt x="1" y="0"/>
                  </a:moveTo>
                  <a:lnTo>
                    <a:pt x="1" y="7822"/>
                  </a:lnTo>
                  <a:lnTo>
                    <a:pt x="1460" y="7822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7275755" y="2593093"/>
              <a:ext cx="52829" cy="119950"/>
            </a:xfrm>
            <a:custGeom>
              <a:rect b="b" l="l" r="r" t="t"/>
              <a:pathLst>
                <a:path extrusionOk="0" h="7822" w="3445">
                  <a:moveTo>
                    <a:pt x="1" y="0"/>
                  </a:moveTo>
                  <a:lnTo>
                    <a:pt x="1" y="7822"/>
                  </a:lnTo>
                  <a:lnTo>
                    <a:pt x="3444" y="7822"/>
                  </a:lnTo>
                  <a:lnTo>
                    <a:pt x="34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7112851" y="2834772"/>
              <a:ext cx="622110" cy="59991"/>
            </a:xfrm>
            <a:custGeom>
              <a:rect b="b" l="l" r="r" t="t"/>
              <a:pathLst>
                <a:path extrusionOk="0" h="3912" w="40568">
                  <a:moveTo>
                    <a:pt x="0" y="0"/>
                  </a:moveTo>
                  <a:lnTo>
                    <a:pt x="0" y="3911"/>
                  </a:lnTo>
                  <a:lnTo>
                    <a:pt x="40568" y="3911"/>
                  </a:lnTo>
                  <a:lnTo>
                    <a:pt x="4056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7570248" y="2834772"/>
              <a:ext cx="25977" cy="59991"/>
            </a:xfrm>
            <a:custGeom>
              <a:rect b="b" l="l" r="r" t="t"/>
              <a:pathLst>
                <a:path extrusionOk="0" h="3912" w="1694">
                  <a:moveTo>
                    <a:pt x="0" y="0"/>
                  </a:moveTo>
                  <a:lnTo>
                    <a:pt x="0" y="3911"/>
                  </a:lnTo>
                  <a:lnTo>
                    <a:pt x="1693" y="3911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7612312" y="2834772"/>
              <a:ext cx="25977" cy="59991"/>
            </a:xfrm>
            <a:custGeom>
              <a:rect b="b" l="l" r="r" t="t"/>
              <a:pathLst>
                <a:path extrusionOk="0" h="3912" w="1694">
                  <a:moveTo>
                    <a:pt x="1" y="0"/>
                  </a:moveTo>
                  <a:lnTo>
                    <a:pt x="1" y="3911"/>
                  </a:lnTo>
                  <a:lnTo>
                    <a:pt x="1694" y="3911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7174605" y="2834772"/>
              <a:ext cx="25088" cy="59991"/>
            </a:xfrm>
            <a:custGeom>
              <a:rect b="b" l="l" r="r" t="t"/>
              <a:pathLst>
                <a:path extrusionOk="0" h="3912" w="1636">
                  <a:moveTo>
                    <a:pt x="1" y="0"/>
                  </a:moveTo>
                  <a:lnTo>
                    <a:pt x="1" y="3911"/>
                  </a:lnTo>
                  <a:lnTo>
                    <a:pt x="1635" y="3911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7216685" y="2834772"/>
              <a:ext cx="25962" cy="59991"/>
            </a:xfrm>
            <a:custGeom>
              <a:rect b="b" l="l" r="r" t="t"/>
              <a:pathLst>
                <a:path extrusionOk="0" h="3912" w="1693">
                  <a:moveTo>
                    <a:pt x="0" y="0"/>
                  </a:moveTo>
                  <a:lnTo>
                    <a:pt x="0" y="3911"/>
                  </a:lnTo>
                  <a:lnTo>
                    <a:pt x="1693" y="3911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7171922" y="2504472"/>
              <a:ext cx="373285" cy="89526"/>
            </a:xfrm>
            <a:custGeom>
              <a:rect b="b" l="l" r="r" t="t"/>
              <a:pathLst>
                <a:path extrusionOk="0" h="5838" w="24342">
                  <a:moveTo>
                    <a:pt x="1" y="1"/>
                  </a:moveTo>
                  <a:lnTo>
                    <a:pt x="1" y="5838"/>
                  </a:lnTo>
                  <a:lnTo>
                    <a:pt x="24341" y="5838"/>
                  </a:lnTo>
                  <a:lnTo>
                    <a:pt x="2434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7543397" y="2504472"/>
              <a:ext cx="213049" cy="89526"/>
            </a:xfrm>
            <a:custGeom>
              <a:rect b="b" l="l" r="r" t="t"/>
              <a:pathLst>
                <a:path extrusionOk="0" h="5838" w="13893">
                  <a:moveTo>
                    <a:pt x="0" y="1"/>
                  </a:moveTo>
                  <a:lnTo>
                    <a:pt x="0" y="5838"/>
                  </a:lnTo>
                  <a:lnTo>
                    <a:pt x="13892" y="5838"/>
                  </a:lnTo>
                  <a:lnTo>
                    <a:pt x="13892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7171922" y="2513427"/>
              <a:ext cx="373285" cy="70725"/>
            </a:xfrm>
            <a:custGeom>
              <a:rect b="b" l="l" r="r" t="t"/>
              <a:pathLst>
                <a:path extrusionOk="0" h="4612" w="24342">
                  <a:moveTo>
                    <a:pt x="1" y="0"/>
                  </a:moveTo>
                  <a:lnTo>
                    <a:pt x="1" y="4612"/>
                  </a:lnTo>
                  <a:lnTo>
                    <a:pt x="24341" y="4612"/>
                  </a:lnTo>
                  <a:lnTo>
                    <a:pt x="2434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7196090" y="2526845"/>
              <a:ext cx="348212" cy="2055"/>
            </a:xfrm>
            <a:custGeom>
              <a:rect b="b" l="l" r="r" t="t"/>
              <a:pathLst>
                <a:path extrusionOk="0" h="134" w="22707">
                  <a:moveTo>
                    <a:pt x="5663" y="1"/>
                  </a:moveTo>
                  <a:cubicBezTo>
                    <a:pt x="3795" y="1"/>
                    <a:pt x="1868" y="59"/>
                    <a:pt x="1" y="59"/>
                  </a:cubicBezTo>
                  <a:cubicBezTo>
                    <a:pt x="1495" y="59"/>
                    <a:pt x="3027" y="134"/>
                    <a:pt x="4536" y="134"/>
                  </a:cubicBezTo>
                  <a:cubicBezTo>
                    <a:pt x="4913" y="134"/>
                    <a:pt x="5289" y="129"/>
                    <a:pt x="5663" y="118"/>
                  </a:cubicBezTo>
                  <a:lnTo>
                    <a:pt x="17045" y="118"/>
                  </a:lnTo>
                  <a:cubicBezTo>
                    <a:pt x="18913" y="118"/>
                    <a:pt x="20839" y="59"/>
                    <a:pt x="22707" y="59"/>
                  </a:cubicBezTo>
                  <a:cubicBezTo>
                    <a:pt x="20839" y="1"/>
                    <a:pt x="18913" y="1"/>
                    <a:pt x="17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7196090" y="2540279"/>
              <a:ext cx="348212" cy="2392"/>
            </a:xfrm>
            <a:custGeom>
              <a:rect b="b" l="l" r="r" t="t"/>
              <a:pathLst>
                <a:path extrusionOk="0" h="156" w="22707">
                  <a:moveTo>
                    <a:pt x="5663" y="0"/>
                  </a:moveTo>
                  <a:cubicBezTo>
                    <a:pt x="3795" y="0"/>
                    <a:pt x="1868" y="59"/>
                    <a:pt x="1" y="59"/>
                  </a:cubicBezTo>
                  <a:cubicBezTo>
                    <a:pt x="1095" y="127"/>
                    <a:pt x="2209" y="156"/>
                    <a:pt x="3320" y="156"/>
                  </a:cubicBezTo>
                  <a:cubicBezTo>
                    <a:pt x="4105" y="156"/>
                    <a:pt x="4889" y="141"/>
                    <a:pt x="5663" y="117"/>
                  </a:cubicBezTo>
                  <a:lnTo>
                    <a:pt x="17045" y="117"/>
                  </a:lnTo>
                  <a:cubicBezTo>
                    <a:pt x="18913" y="117"/>
                    <a:pt x="20839" y="59"/>
                    <a:pt x="22707" y="59"/>
                  </a:cubicBezTo>
                  <a:cubicBezTo>
                    <a:pt x="20839" y="0"/>
                    <a:pt x="18913" y="0"/>
                    <a:pt x="17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7196090" y="2554602"/>
              <a:ext cx="348212" cy="2699"/>
            </a:xfrm>
            <a:custGeom>
              <a:rect b="b" l="l" r="r" t="t"/>
              <a:pathLst>
                <a:path extrusionOk="0" h="176" w="22707">
                  <a:moveTo>
                    <a:pt x="5663" y="0"/>
                  </a:moveTo>
                  <a:cubicBezTo>
                    <a:pt x="3795" y="0"/>
                    <a:pt x="1868" y="59"/>
                    <a:pt x="1" y="59"/>
                  </a:cubicBezTo>
                  <a:cubicBezTo>
                    <a:pt x="1868" y="59"/>
                    <a:pt x="3795" y="59"/>
                    <a:pt x="5663" y="176"/>
                  </a:cubicBezTo>
                  <a:lnTo>
                    <a:pt x="17045" y="176"/>
                  </a:lnTo>
                  <a:cubicBezTo>
                    <a:pt x="18913" y="176"/>
                    <a:pt x="20839" y="59"/>
                    <a:pt x="22707" y="59"/>
                  </a:cubicBezTo>
                  <a:cubicBezTo>
                    <a:pt x="20839" y="0"/>
                    <a:pt x="18913" y="0"/>
                    <a:pt x="17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7196090" y="2568020"/>
              <a:ext cx="348212" cy="2714"/>
            </a:xfrm>
            <a:custGeom>
              <a:rect b="b" l="l" r="r" t="t"/>
              <a:pathLst>
                <a:path extrusionOk="0" h="177" w="22707">
                  <a:moveTo>
                    <a:pt x="5663" y="1"/>
                  </a:moveTo>
                  <a:cubicBezTo>
                    <a:pt x="3795" y="1"/>
                    <a:pt x="1868" y="118"/>
                    <a:pt x="1" y="118"/>
                  </a:cubicBezTo>
                  <a:cubicBezTo>
                    <a:pt x="1868" y="118"/>
                    <a:pt x="3795" y="176"/>
                    <a:pt x="5663" y="176"/>
                  </a:cubicBezTo>
                  <a:lnTo>
                    <a:pt x="17045" y="176"/>
                  </a:lnTo>
                  <a:cubicBezTo>
                    <a:pt x="18913" y="176"/>
                    <a:pt x="20839" y="118"/>
                    <a:pt x="22707" y="118"/>
                  </a:cubicBezTo>
                  <a:cubicBezTo>
                    <a:pt x="20839" y="1"/>
                    <a:pt x="18913" y="1"/>
                    <a:pt x="17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7379588" y="2712138"/>
              <a:ext cx="311515" cy="122649"/>
            </a:xfrm>
            <a:custGeom>
              <a:rect b="b" l="l" r="r" t="t"/>
              <a:pathLst>
                <a:path extrusionOk="0" h="7998" w="20314">
                  <a:moveTo>
                    <a:pt x="1" y="1"/>
                  </a:moveTo>
                  <a:lnTo>
                    <a:pt x="1" y="7997"/>
                  </a:lnTo>
                  <a:lnTo>
                    <a:pt x="20313" y="7997"/>
                  </a:lnTo>
                  <a:lnTo>
                    <a:pt x="203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7160282" y="2712138"/>
              <a:ext cx="219321" cy="122649"/>
            </a:xfrm>
            <a:custGeom>
              <a:rect b="b" l="l" r="r" t="t"/>
              <a:pathLst>
                <a:path extrusionOk="0" h="7998" w="14302">
                  <a:moveTo>
                    <a:pt x="1" y="1"/>
                  </a:moveTo>
                  <a:lnTo>
                    <a:pt x="1" y="7997"/>
                  </a:lnTo>
                  <a:lnTo>
                    <a:pt x="14302" y="7997"/>
                  </a:lnTo>
                  <a:lnTo>
                    <a:pt x="1430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7379588" y="2724667"/>
              <a:ext cx="311515" cy="97592"/>
            </a:xfrm>
            <a:custGeom>
              <a:rect b="b" l="l" r="r" t="t"/>
              <a:pathLst>
                <a:path extrusionOk="0" h="6364" w="20314">
                  <a:moveTo>
                    <a:pt x="1" y="1"/>
                  </a:moveTo>
                  <a:lnTo>
                    <a:pt x="1" y="6363"/>
                  </a:lnTo>
                  <a:lnTo>
                    <a:pt x="20313" y="6363"/>
                  </a:lnTo>
                  <a:lnTo>
                    <a:pt x="2031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7380478" y="2800759"/>
              <a:ext cx="290936" cy="2699"/>
            </a:xfrm>
            <a:custGeom>
              <a:rect b="b" l="l" r="r" t="t"/>
              <a:pathLst>
                <a:path extrusionOk="0" h="176" w="18972">
                  <a:moveTo>
                    <a:pt x="4729" y="0"/>
                  </a:moveTo>
                  <a:cubicBezTo>
                    <a:pt x="3153" y="0"/>
                    <a:pt x="1577" y="117"/>
                    <a:pt x="1" y="117"/>
                  </a:cubicBezTo>
                  <a:cubicBezTo>
                    <a:pt x="1577" y="175"/>
                    <a:pt x="3153" y="175"/>
                    <a:pt x="4729" y="175"/>
                  </a:cubicBezTo>
                  <a:lnTo>
                    <a:pt x="14243" y="175"/>
                  </a:lnTo>
                  <a:cubicBezTo>
                    <a:pt x="15819" y="175"/>
                    <a:pt x="17337" y="117"/>
                    <a:pt x="18971" y="117"/>
                  </a:cubicBezTo>
                  <a:cubicBezTo>
                    <a:pt x="17454" y="117"/>
                    <a:pt x="15819" y="0"/>
                    <a:pt x="14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7380478" y="2781958"/>
              <a:ext cx="290936" cy="2699"/>
            </a:xfrm>
            <a:custGeom>
              <a:rect b="b" l="l" r="r" t="t"/>
              <a:pathLst>
                <a:path extrusionOk="0" h="176" w="18972">
                  <a:moveTo>
                    <a:pt x="4729" y="0"/>
                  </a:moveTo>
                  <a:cubicBezTo>
                    <a:pt x="3153" y="0"/>
                    <a:pt x="1577" y="59"/>
                    <a:pt x="1" y="59"/>
                  </a:cubicBezTo>
                  <a:cubicBezTo>
                    <a:pt x="1577" y="176"/>
                    <a:pt x="3153" y="176"/>
                    <a:pt x="4729" y="176"/>
                  </a:cubicBezTo>
                  <a:lnTo>
                    <a:pt x="14243" y="176"/>
                  </a:lnTo>
                  <a:cubicBezTo>
                    <a:pt x="15819" y="176"/>
                    <a:pt x="17337" y="59"/>
                    <a:pt x="18971" y="59"/>
                  </a:cubicBezTo>
                  <a:cubicBezTo>
                    <a:pt x="17454" y="59"/>
                    <a:pt x="15819" y="0"/>
                    <a:pt x="14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7380478" y="2763158"/>
              <a:ext cx="290936" cy="1810"/>
            </a:xfrm>
            <a:custGeom>
              <a:rect b="b" l="l" r="r" t="t"/>
              <a:pathLst>
                <a:path extrusionOk="0" h="118" w="18972">
                  <a:moveTo>
                    <a:pt x="4729" y="1"/>
                  </a:moveTo>
                  <a:cubicBezTo>
                    <a:pt x="3153" y="1"/>
                    <a:pt x="1577" y="59"/>
                    <a:pt x="1" y="59"/>
                  </a:cubicBezTo>
                  <a:cubicBezTo>
                    <a:pt x="1577" y="117"/>
                    <a:pt x="3153" y="117"/>
                    <a:pt x="4729" y="117"/>
                  </a:cubicBezTo>
                  <a:lnTo>
                    <a:pt x="14243" y="117"/>
                  </a:lnTo>
                  <a:cubicBezTo>
                    <a:pt x="15819" y="117"/>
                    <a:pt x="17337" y="59"/>
                    <a:pt x="18971" y="59"/>
                  </a:cubicBezTo>
                  <a:cubicBezTo>
                    <a:pt x="17454" y="59"/>
                    <a:pt x="15819" y="1"/>
                    <a:pt x="14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7380478" y="2744357"/>
              <a:ext cx="290936" cy="1810"/>
            </a:xfrm>
            <a:custGeom>
              <a:rect b="b" l="l" r="r" t="t"/>
              <a:pathLst>
                <a:path extrusionOk="0" h="118" w="18972">
                  <a:moveTo>
                    <a:pt x="4729" y="1"/>
                  </a:moveTo>
                  <a:cubicBezTo>
                    <a:pt x="3153" y="1"/>
                    <a:pt x="1577" y="59"/>
                    <a:pt x="1" y="59"/>
                  </a:cubicBezTo>
                  <a:cubicBezTo>
                    <a:pt x="1577" y="118"/>
                    <a:pt x="3153" y="118"/>
                    <a:pt x="4729" y="118"/>
                  </a:cubicBezTo>
                  <a:lnTo>
                    <a:pt x="14243" y="118"/>
                  </a:lnTo>
                  <a:cubicBezTo>
                    <a:pt x="15819" y="118"/>
                    <a:pt x="17337" y="59"/>
                    <a:pt x="18971" y="59"/>
                  </a:cubicBezTo>
                  <a:cubicBezTo>
                    <a:pt x="17454" y="59"/>
                    <a:pt x="15819" y="1"/>
                    <a:pt x="14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7192517" y="2421233"/>
              <a:ext cx="572885" cy="83254"/>
            </a:xfrm>
            <a:custGeom>
              <a:rect b="b" l="l" r="r" t="t"/>
              <a:pathLst>
                <a:path extrusionOk="0" h="5429" w="37358">
                  <a:moveTo>
                    <a:pt x="0" y="0"/>
                  </a:moveTo>
                  <a:lnTo>
                    <a:pt x="0" y="5429"/>
                  </a:lnTo>
                  <a:lnTo>
                    <a:pt x="37357" y="5429"/>
                  </a:lnTo>
                  <a:lnTo>
                    <a:pt x="37357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7246220" y="2438240"/>
              <a:ext cx="220211" cy="50130"/>
            </a:xfrm>
            <a:custGeom>
              <a:rect b="b" l="l" r="r" t="t"/>
              <a:pathLst>
                <a:path extrusionOk="0" h="3269" w="14360">
                  <a:moveTo>
                    <a:pt x="0" y="0"/>
                  </a:moveTo>
                  <a:lnTo>
                    <a:pt x="0" y="3269"/>
                  </a:lnTo>
                  <a:lnTo>
                    <a:pt x="14359" y="3269"/>
                  </a:lnTo>
                  <a:lnTo>
                    <a:pt x="143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7520118" y="2438240"/>
              <a:ext cx="206792" cy="8066"/>
            </a:xfrm>
            <a:custGeom>
              <a:rect b="b" l="l" r="r" t="t"/>
              <a:pathLst>
                <a:path extrusionOk="0" h="526" w="13485">
                  <a:moveTo>
                    <a:pt x="1" y="0"/>
                  </a:moveTo>
                  <a:lnTo>
                    <a:pt x="1" y="526"/>
                  </a:lnTo>
                  <a:lnTo>
                    <a:pt x="13484" y="526"/>
                  </a:lnTo>
                  <a:lnTo>
                    <a:pt x="134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7520118" y="2458819"/>
              <a:ext cx="206792" cy="8082"/>
            </a:xfrm>
            <a:custGeom>
              <a:rect b="b" l="l" r="r" t="t"/>
              <a:pathLst>
                <a:path extrusionOk="0" h="527" w="13485">
                  <a:moveTo>
                    <a:pt x="1" y="1"/>
                  </a:moveTo>
                  <a:lnTo>
                    <a:pt x="1" y="526"/>
                  </a:lnTo>
                  <a:lnTo>
                    <a:pt x="13484" y="526"/>
                  </a:lnTo>
                  <a:lnTo>
                    <a:pt x="134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7520118" y="2479414"/>
              <a:ext cx="206792" cy="8066"/>
            </a:xfrm>
            <a:custGeom>
              <a:rect b="b" l="l" r="r" t="t"/>
              <a:pathLst>
                <a:path extrusionOk="0" h="526" w="13485">
                  <a:moveTo>
                    <a:pt x="1" y="0"/>
                  </a:moveTo>
                  <a:lnTo>
                    <a:pt x="1" y="526"/>
                  </a:lnTo>
                  <a:lnTo>
                    <a:pt x="13484" y="526"/>
                  </a:lnTo>
                  <a:lnTo>
                    <a:pt x="134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7782393" y="2343285"/>
              <a:ext cx="614949" cy="695350"/>
            </a:xfrm>
            <a:custGeom>
              <a:rect b="b" l="l" r="r" t="t"/>
              <a:pathLst>
                <a:path extrusionOk="0" h="45344" w="40101">
                  <a:moveTo>
                    <a:pt x="16148" y="0"/>
                  </a:moveTo>
                  <a:cubicBezTo>
                    <a:pt x="13324" y="0"/>
                    <a:pt x="10785" y="1901"/>
                    <a:pt x="10040" y="3274"/>
                  </a:cubicBezTo>
                  <a:cubicBezTo>
                    <a:pt x="4378" y="14247"/>
                    <a:pt x="0" y="44833"/>
                    <a:pt x="467" y="45242"/>
                  </a:cubicBezTo>
                  <a:cubicBezTo>
                    <a:pt x="561" y="45317"/>
                    <a:pt x="4629" y="45344"/>
                    <a:pt x="10113" y="45344"/>
                  </a:cubicBezTo>
                  <a:cubicBezTo>
                    <a:pt x="21727" y="45344"/>
                    <a:pt x="39692" y="45223"/>
                    <a:pt x="39692" y="45184"/>
                  </a:cubicBezTo>
                  <a:cubicBezTo>
                    <a:pt x="40101" y="44425"/>
                    <a:pt x="32513" y="12321"/>
                    <a:pt x="20313" y="1639"/>
                  </a:cubicBezTo>
                  <a:cubicBezTo>
                    <a:pt x="18973" y="453"/>
                    <a:pt x="17527" y="0"/>
                    <a:pt x="1614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7932768" y="2177759"/>
              <a:ext cx="146787" cy="262673"/>
            </a:xfrm>
            <a:custGeom>
              <a:rect b="b" l="l" r="r" t="t"/>
              <a:pathLst>
                <a:path extrusionOk="0" h="17129" w="9572">
                  <a:moveTo>
                    <a:pt x="8639" y="0"/>
                  </a:moveTo>
                  <a:cubicBezTo>
                    <a:pt x="8639" y="0"/>
                    <a:pt x="8639" y="0"/>
                    <a:pt x="8639" y="0"/>
                  </a:cubicBezTo>
                  <a:lnTo>
                    <a:pt x="0" y="4437"/>
                  </a:lnTo>
                  <a:lnTo>
                    <a:pt x="818" y="10682"/>
                  </a:lnTo>
                  <a:lnTo>
                    <a:pt x="876" y="11091"/>
                  </a:lnTo>
                  <a:cubicBezTo>
                    <a:pt x="876" y="11091"/>
                    <a:pt x="292" y="16928"/>
                    <a:pt x="1401" y="17103"/>
                  </a:cubicBezTo>
                  <a:cubicBezTo>
                    <a:pt x="1541" y="17120"/>
                    <a:pt x="1682" y="17129"/>
                    <a:pt x="1823" y="17129"/>
                  </a:cubicBezTo>
                  <a:cubicBezTo>
                    <a:pt x="4979" y="17129"/>
                    <a:pt x="8365" y="12936"/>
                    <a:pt x="8756" y="12433"/>
                  </a:cubicBezTo>
                  <a:cubicBezTo>
                    <a:pt x="9571" y="11444"/>
                    <a:pt x="8644" y="0"/>
                    <a:pt x="8639" y="0"/>
                  </a:cubicBezTo>
                  <a:close/>
                </a:path>
              </a:pathLst>
            </a:custGeom>
            <a:solidFill>
              <a:srgbClr val="AD635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7931878" y="2177729"/>
              <a:ext cx="136957" cy="168332"/>
            </a:xfrm>
            <a:custGeom>
              <a:rect b="b" l="l" r="r" t="t"/>
              <a:pathLst>
                <a:path extrusionOk="0" h="10977" w="8931">
                  <a:moveTo>
                    <a:pt x="8642" y="1"/>
                  </a:moveTo>
                  <a:cubicBezTo>
                    <a:pt x="8641" y="1"/>
                    <a:pt x="8640" y="1"/>
                    <a:pt x="8639" y="2"/>
                  </a:cubicBezTo>
                  <a:lnTo>
                    <a:pt x="0" y="4439"/>
                  </a:lnTo>
                  <a:lnTo>
                    <a:pt x="817" y="10684"/>
                  </a:lnTo>
                  <a:lnTo>
                    <a:pt x="876" y="10976"/>
                  </a:lnTo>
                  <a:cubicBezTo>
                    <a:pt x="2860" y="10801"/>
                    <a:pt x="5837" y="9809"/>
                    <a:pt x="8055" y="5197"/>
                  </a:cubicBezTo>
                  <a:cubicBezTo>
                    <a:pt x="8405" y="4380"/>
                    <a:pt x="8697" y="3738"/>
                    <a:pt x="8931" y="3096"/>
                  </a:cubicBezTo>
                  <a:cubicBezTo>
                    <a:pt x="8759" y="1380"/>
                    <a:pt x="8700" y="1"/>
                    <a:pt x="8642" y="1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7755541" y="1905824"/>
              <a:ext cx="372380" cy="418845"/>
            </a:xfrm>
            <a:custGeom>
              <a:rect b="b" l="l" r="r" t="t"/>
              <a:pathLst>
                <a:path extrusionOk="0" h="27313" w="24283">
                  <a:moveTo>
                    <a:pt x="12207" y="0"/>
                  </a:moveTo>
                  <a:cubicBezTo>
                    <a:pt x="7482" y="0"/>
                    <a:pt x="2465" y="3083"/>
                    <a:pt x="1284" y="13297"/>
                  </a:cubicBezTo>
                  <a:cubicBezTo>
                    <a:pt x="0" y="24913"/>
                    <a:pt x="6829" y="26956"/>
                    <a:pt x="9339" y="27248"/>
                  </a:cubicBezTo>
                  <a:cubicBezTo>
                    <a:pt x="9686" y="27275"/>
                    <a:pt x="10169" y="27313"/>
                    <a:pt x="10746" y="27313"/>
                  </a:cubicBezTo>
                  <a:cubicBezTo>
                    <a:pt x="13857" y="27313"/>
                    <a:pt x="19704" y="26226"/>
                    <a:pt x="21772" y="16624"/>
                  </a:cubicBezTo>
                  <a:cubicBezTo>
                    <a:pt x="24282" y="5242"/>
                    <a:pt x="19262" y="923"/>
                    <a:pt x="14126" y="164"/>
                  </a:cubicBezTo>
                  <a:cubicBezTo>
                    <a:pt x="13499" y="58"/>
                    <a:pt x="12856" y="0"/>
                    <a:pt x="12207" y="0"/>
                  </a:cubicBezTo>
                  <a:close/>
                </a:path>
              </a:pathLst>
            </a:custGeom>
            <a:solidFill>
              <a:srgbClr val="AD635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7791333" y="2057502"/>
              <a:ext cx="36727" cy="18233"/>
            </a:xfrm>
            <a:custGeom>
              <a:rect b="b" l="l" r="r" t="t"/>
              <a:pathLst>
                <a:path extrusionOk="0" h="1189" w="2395">
                  <a:moveTo>
                    <a:pt x="1534" y="0"/>
                  </a:moveTo>
                  <a:cubicBezTo>
                    <a:pt x="1448" y="0"/>
                    <a:pt x="1364" y="8"/>
                    <a:pt x="1285" y="21"/>
                  </a:cubicBezTo>
                  <a:cubicBezTo>
                    <a:pt x="818" y="138"/>
                    <a:pt x="526" y="196"/>
                    <a:pt x="234" y="488"/>
                  </a:cubicBezTo>
                  <a:cubicBezTo>
                    <a:pt x="1" y="780"/>
                    <a:pt x="293" y="1188"/>
                    <a:pt x="643" y="1188"/>
                  </a:cubicBezTo>
                  <a:cubicBezTo>
                    <a:pt x="935" y="1188"/>
                    <a:pt x="1168" y="1130"/>
                    <a:pt x="1402" y="1130"/>
                  </a:cubicBezTo>
                  <a:cubicBezTo>
                    <a:pt x="1752" y="1071"/>
                    <a:pt x="1986" y="1071"/>
                    <a:pt x="2219" y="838"/>
                  </a:cubicBezTo>
                  <a:cubicBezTo>
                    <a:pt x="2394" y="721"/>
                    <a:pt x="2394" y="488"/>
                    <a:pt x="2277" y="313"/>
                  </a:cubicBezTo>
                  <a:cubicBezTo>
                    <a:pt x="2142" y="86"/>
                    <a:pt x="1830" y="0"/>
                    <a:pt x="1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7895166" y="2070123"/>
              <a:ext cx="36390" cy="20917"/>
            </a:xfrm>
            <a:custGeom>
              <a:rect b="b" l="l" r="r" t="t"/>
              <a:pathLst>
                <a:path extrusionOk="0" h="1364" w="2373">
                  <a:moveTo>
                    <a:pt x="823" y="0"/>
                  </a:moveTo>
                  <a:cubicBezTo>
                    <a:pt x="614" y="0"/>
                    <a:pt x="413" y="70"/>
                    <a:pt x="234" y="248"/>
                  </a:cubicBezTo>
                  <a:cubicBezTo>
                    <a:pt x="59" y="365"/>
                    <a:pt x="1" y="599"/>
                    <a:pt x="118" y="774"/>
                  </a:cubicBezTo>
                  <a:cubicBezTo>
                    <a:pt x="351" y="949"/>
                    <a:pt x="585" y="1066"/>
                    <a:pt x="876" y="1124"/>
                  </a:cubicBezTo>
                  <a:cubicBezTo>
                    <a:pt x="1168" y="1182"/>
                    <a:pt x="1402" y="1241"/>
                    <a:pt x="1694" y="1357"/>
                  </a:cubicBezTo>
                  <a:cubicBezTo>
                    <a:pt x="1719" y="1362"/>
                    <a:pt x="1745" y="1364"/>
                    <a:pt x="1771" y="1364"/>
                  </a:cubicBezTo>
                  <a:cubicBezTo>
                    <a:pt x="2092" y="1364"/>
                    <a:pt x="2373" y="1035"/>
                    <a:pt x="2102" y="657"/>
                  </a:cubicBezTo>
                  <a:cubicBezTo>
                    <a:pt x="1869" y="365"/>
                    <a:pt x="1577" y="190"/>
                    <a:pt x="1227" y="73"/>
                  </a:cubicBezTo>
                  <a:cubicBezTo>
                    <a:pt x="1091" y="28"/>
                    <a:pt x="955" y="0"/>
                    <a:pt x="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7883926" y="2113245"/>
              <a:ext cx="39012" cy="38568"/>
            </a:xfrm>
            <a:custGeom>
              <a:rect b="b" l="l" r="r" t="t"/>
              <a:pathLst>
                <a:path extrusionOk="0" h="2515" w="2544">
                  <a:moveTo>
                    <a:pt x="1132" y="1"/>
                  </a:moveTo>
                  <a:cubicBezTo>
                    <a:pt x="143" y="1"/>
                    <a:pt x="1" y="2458"/>
                    <a:pt x="1142" y="2515"/>
                  </a:cubicBezTo>
                  <a:cubicBezTo>
                    <a:pt x="2310" y="2515"/>
                    <a:pt x="2543" y="5"/>
                    <a:pt x="1201" y="5"/>
                  </a:cubicBezTo>
                  <a:cubicBezTo>
                    <a:pt x="1177" y="2"/>
                    <a:pt x="1155" y="1"/>
                    <a:pt x="1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7907879" y="2114855"/>
              <a:ext cx="26698" cy="16439"/>
            </a:xfrm>
            <a:custGeom>
              <a:rect b="b" l="l" r="r" t="t"/>
              <a:pathLst>
                <a:path extrusionOk="0" h="1072" w="1741">
                  <a:moveTo>
                    <a:pt x="124" y="0"/>
                  </a:moveTo>
                  <a:cubicBezTo>
                    <a:pt x="66" y="0"/>
                    <a:pt x="1" y="75"/>
                    <a:pt x="47" y="75"/>
                  </a:cubicBezTo>
                  <a:cubicBezTo>
                    <a:pt x="103" y="573"/>
                    <a:pt x="368" y="1072"/>
                    <a:pt x="844" y="1072"/>
                  </a:cubicBezTo>
                  <a:cubicBezTo>
                    <a:pt x="870" y="1072"/>
                    <a:pt x="896" y="1070"/>
                    <a:pt x="923" y="1067"/>
                  </a:cubicBezTo>
                  <a:cubicBezTo>
                    <a:pt x="1507" y="950"/>
                    <a:pt x="1740" y="542"/>
                    <a:pt x="1740" y="16"/>
                  </a:cubicBezTo>
                  <a:lnTo>
                    <a:pt x="1623" y="16"/>
                  </a:lnTo>
                  <a:cubicBezTo>
                    <a:pt x="1464" y="229"/>
                    <a:pt x="1207" y="491"/>
                    <a:pt x="941" y="491"/>
                  </a:cubicBezTo>
                  <a:cubicBezTo>
                    <a:pt x="916" y="491"/>
                    <a:pt x="890" y="489"/>
                    <a:pt x="865" y="483"/>
                  </a:cubicBezTo>
                  <a:cubicBezTo>
                    <a:pt x="631" y="483"/>
                    <a:pt x="398" y="192"/>
                    <a:pt x="164" y="16"/>
                  </a:cubicBezTo>
                  <a:cubicBezTo>
                    <a:pt x="152" y="5"/>
                    <a:pt x="138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7792652" y="2102511"/>
              <a:ext cx="38614" cy="39518"/>
            </a:xfrm>
            <a:custGeom>
              <a:rect b="b" l="l" r="r" t="t"/>
              <a:pathLst>
                <a:path extrusionOk="0" h="2577" w="2518">
                  <a:moveTo>
                    <a:pt x="1411" y="0"/>
                  </a:moveTo>
                  <a:cubicBezTo>
                    <a:pt x="253" y="0"/>
                    <a:pt x="1" y="2458"/>
                    <a:pt x="1199" y="2573"/>
                  </a:cubicBezTo>
                  <a:cubicBezTo>
                    <a:pt x="1224" y="2575"/>
                    <a:pt x="1249" y="2577"/>
                    <a:pt x="1273" y="2577"/>
                  </a:cubicBezTo>
                  <a:cubicBezTo>
                    <a:pt x="2318" y="2577"/>
                    <a:pt x="2518" y="175"/>
                    <a:pt x="1491" y="4"/>
                  </a:cubicBezTo>
                  <a:cubicBezTo>
                    <a:pt x="1464" y="2"/>
                    <a:pt x="1437" y="0"/>
                    <a:pt x="1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7785076" y="2101667"/>
              <a:ext cx="24183" cy="18509"/>
            </a:xfrm>
            <a:custGeom>
              <a:rect b="b" l="l" r="r" t="t"/>
              <a:pathLst>
                <a:path extrusionOk="0" h="1207" w="1577">
                  <a:moveTo>
                    <a:pt x="117" y="1"/>
                  </a:moveTo>
                  <a:cubicBezTo>
                    <a:pt x="0" y="526"/>
                    <a:pt x="175" y="1052"/>
                    <a:pt x="584" y="1168"/>
                  </a:cubicBezTo>
                  <a:cubicBezTo>
                    <a:pt x="653" y="1194"/>
                    <a:pt x="720" y="1206"/>
                    <a:pt x="784" y="1206"/>
                  </a:cubicBezTo>
                  <a:cubicBezTo>
                    <a:pt x="1151" y="1206"/>
                    <a:pt x="1427" y="816"/>
                    <a:pt x="1576" y="468"/>
                  </a:cubicBezTo>
                  <a:cubicBezTo>
                    <a:pt x="1576" y="324"/>
                    <a:pt x="1576" y="219"/>
                    <a:pt x="1479" y="219"/>
                  </a:cubicBezTo>
                  <a:cubicBezTo>
                    <a:pt x="1458" y="219"/>
                    <a:pt x="1432" y="224"/>
                    <a:pt x="1401" y="234"/>
                  </a:cubicBezTo>
                  <a:cubicBezTo>
                    <a:pt x="1168" y="351"/>
                    <a:pt x="993" y="585"/>
                    <a:pt x="759" y="585"/>
                  </a:cubicBezTo>
                  <a:cubicBezTo>
                    <a:pt x="467" y="585"/>
                    <a:pt x="292" y="293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7864742" y="2218934"/>
              <a:ext cx="26867" cy="11793"/>
            </a:xfrm>
            <a:custGeom>
              <a:rect b="b" l="l" r="r" t="t"/>
              <a:pathLst>
                <a:path extrusionOk="0" h="769" w="1752">
                  <a:moveTo>
                    <a:pt x="1635" y="0"/>
                  </a:moveTo>
                  <a:cubicBezTo>
                    <a:pt x="1401" y="234"/>
                    <a:pt x="1226" y="467"/>
                    <a:pt x="934" y="467"/>
                  </a:cubicBezTo>
                  <a:cubicBezTo>
                    <a:pt x="642" y="467"/>
                    <a:pt x="351" y="292"/>
                    <a:pt x="59" y="234"/>
                  </a:cubicBezTo>
                  <a:cubicBezTo>
                    <a:pt x="59" y="234"/>
                    <a:pt x="0" y="234"/>
                    <a:pt x="59" y="292"/>
                  </a:cubicBezTo>
                  <a:cubicBezTo>
                    <a:pt x="268" y="554"/>
                    <a:pt x="664" y="768"/>
                    <a:pt x="996" y="768"/>
                  </a:cubicBezTo>
                  <a:cubicBezTo>
                    <a:pt x="1035" y="768"/>
                    <a:pt x="1073" y="765"/>
                    <a:pt x="1109" y="759"/>
                  </a:cubicBezTo>
                  <a:cubicBezTo>
                    <a:pt x="1460" y="701"/>
                    <a:pt x="1635" y="409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7820884" y="2100410"/>
              <a:ext cx="62398" cy="100950"/>
            </a:xfrm>
            <a:custGeom>
              <a:rect b="b" l="l" r="r" t="t"/>
              <a:pathLst>
                <a:path extrusionOk="0" h="6583" w="4069">
                  <a:moveTo>
                    <a:pt x="1437" y="0"/>
                  </a:moveTo>
                  <a:cubicBezTo>
                    <a:pt x="1416" y="0"/>
                    <a:pt x="1401" y="7"/>
                    <a:pt x="1401" y="25"/>
                  </a:cubicBezTo>
                  <a:cubicBezTo>
                    <a:pt x="701" y="2068"/>
                    <a:pt x="409" y="3118"/>
                    <a:pt x="0" y="4811"/>
                  </a:cubicBezTo>
                  <a:cubicBezTo>
                    <a:pt x="0" y="4838"/>
                    <a:pt x="63" y="4849"/>
                    <a:pt x="163" y="4849"/>
                  </a:cubicBezTo>
                  <a:cubicBezTo>
                    <a:pt x="492" y="4849"/>
                    <a:pt x="1222" y="4725"/>
                    <a:pt x="1401" y="4636"/>
                  </a:cubicBezTo>
                  <a:lnTo>
                    <a:pt x="1401" y="4636"/>
                  </a:lnTo>
                  <a:cubicBezTo>
                    <a:pt x="1401" y="4636"/>
                    <a:pt x="1168" y="5803"/>
                    <a:pt x="1109" y="6387"/>
                  </a:cubicBezTo>
                  <a:cubicBezTo>
                    <a:pt x="1109" y="6445"/>
                    <a:pt x="1284" y="6445"/>
                    <a:pt x="1401" y="6504"/>
                  </a:cubicBezTo>
                  <a:cubicBezTo>
                    <a:pt x="1611" y="6556"/>
                    <a:pt x="1827" y="6582"/>
                    <a:pt x="2043" y="6582"/>
                  </a:cubicBezTo>
                  <a:cubicBezTo>
                    <a:pt x="2787" y="6582"/>
                    <a:pt x="3530" y="6275"/>
                    <a:pt x="4028" y="5686"/>
                  </a:cubicBezTo>
                  <a:cubicBezTo>
                    <a:pt x="4069" y="5645"/>
                    <a:pt x="4052" y="5604"/>
                    <a:pt x="4018" y="5604"/>
                  </a:cubicBezTo>
                  <a:cubicBezTo>
                    <a:pt x="4004" y="5604"/>
                    <a:pt x="3986" y="5611"/>
                    <a:pt x="3969" y="5628"/>
                  </a:cubicBezTo>
                  <a:cubicBezTo>
                    <a:pt x="3310" y="6052"/>
                    <a:pt x="2652" y="6172"/>
                    <a:pt x="1962" y="6172"/>
                  </a:cubicBezTo>
                  <a:cubicBezTo>
                    <a:pt x="1796" y="6172"/>
                    <a:pt x="1629" y="6165"/>
                    <a:pt x="1459" y="6153"/>
                  </a:cubicBezTo>
                  <a:cubicBezTo>
                    <a:pt x="1459" y="5981"/>
                    <a:pt x="1969" y="4168"/>
                    <a:pt x="1929" y="4168"/>
                  </a:cubicBezTo>
                  <a:lnTo>
                    <a:pt x="1929" y="4168"/>
                  </a:lnTo>
                  <a:cubicBezTo>
                    <a:pt x="1928" y="4168"/>
                    <a:pt x="1927" y="4168"/>
                    <a:pt x="1926" y="4169"/>
                  </a:cubicBezTo>
                  <a:cubicBezTo>
                    <a:pt x="1576" y="4169"/>
                    <a:pt x="876" y="4344"/>
                    <a:pt x="584" y="4402"/>
                  </a:cubicBezTo>
                  <a:cubicBezTo>
                    <a:pt x="759" y="3644"/>
                    <a:pt x="1284" y="1484"/>
                    <a:pt x="1576" y="83"/>
                  </a:cubicBezTo>
                  <a:cubicBezTo>
                    <a:pt x="1576" y="42"/>
                    <a:pt x="1489" y="0"/>
                    <a:pt x="1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7843257" y="2185810"/>
              <a:ext cx="42984" cy="30455"/>
            </a:xfrm>
            <a:custGeom>
              <a:rect b="b" l="l" r="r" t="t"/>
              <a:pathLst>
                <a:path extrusionOk="0" h="1986" w="2803">
                  <a:moveTo>
                    <a:pt x="2569" y="1"/>
                  </a:moveTo>
                  <a:cubicBezTo>
                    <a:pt x="2569" y="1"/>
                    <a:pt x="1735" y="540"/>
                    <a:pt x="382" y="540"/>
                  </a:cubicBezTo>
                  <a:cubicBezTo>
                    <a:pt x="259" y="540"/>
                    <a:pt x="132" y="536"/>
                    <a:pt x="0" y="526"/>
                  </a:cubicBezTo>
                  <a:lnTo>
                    <a:pt x="0" y="526"/>
                  </a:lnTo>
                  <a:cubicBezTo>
                    <a:pt x="0" y="526"/>
                    <a:pt x="467" y="1285"/>
                    <a:pt x="1109" y="1752"/>
                  </a:cubicBezTo>
                  <a:cubicBezTo>
                    <a:pt x="1343" y="1869"/>
                    <a:pt x="1635" y="1985"/>
                    <a:pt x="1985" y="1985"/>
                  </a:cubicBezTo>
                  <a:cubicBezTo>
                    <a:pt x="2627" y="1869"/>
                    <a:pt x="2802" y="1285"/>
                    <a:pt x="2744" y="818"/>
                  </a:cubicBezTo>
                  <a:cubicBezTo>
                    <a:pt x="2744" y="351"/>
                    <a:pt x="2569" y="1"/>
                    <a:pt x="2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7860264" y="2197373"/>
              <a:ext cx="25977" cy="17988"/>
            </a:xfrm>
            <a:custGeom>
              <a:rect b="b" l="l" r="r" t="t"/>
              <a:pathLst>
                <a:path extrusionOk="0" h="1173" w="1694">
                  <a:moveTo>
                    <a:pt x="1501" y="0"/>
                  </a:moveTo>
                  <a:cubicBezTo>
                    <a:pt x="847" y="0"/>
                    <a:pt x="219" y="397"/>
                    <a:pt x="0" y="998"/>
                  </a:cubicBezTo>
                  <a:cubicBezTo>
                    <a:pt x="234" y="1115"/>
                    <a:pt x="526" y="1173"/>
                    <a:pt x="876" y="1173"/>
                  </a:cubicBezTo>
                  <a:cubicBezTo>
                    <a:pt x="1518" y="1115"/>
                    <a:pt x="1693" y="531"/>
                    <a:pt x="1635" y="6"/>
                  </a:cubicBezTo>
                  <a:cubicBezTo>
                    <a:pt x="1590" y="2"/>
                    <a:pt x="1546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7789554" y="1895626"/>
              <a:ext cx="365970" cy="263394"/>
            </a:xfrm>
            <a:custGeom>
              <a:rect b="b" l="l" r="r" t="t"/>
              <a:pathLst>
                <a:path extrusionOk="0" h="17176" w="23865">
                  <a:moveTo>
                    <a:pt x="11555" y="1"/>
                  </a:moveTo>
                  <a:cubicBezTo>
                    <a:pt x="10952" y="1"/>
                    <a:pt x="10311" y="42"/>
                    <a:pt x="9631" y="128"/>
                  </a:cubicBezTo>
                  <a:cubicBezTo>
                    <a:pt x="9631" y="128"/>
                    <a:pt x="9295" y="26"/>
                    <a:pt x="8701" y="26"/>
                  </a:cubicBezTo>
                  <a:cubicBezTo>
                    <a:pt x="7810" y="26"/>
                    <a:pt x="6339" y="257"/>
                    <a:pt x="4553" y="1413"/>
                  </a:cubicBezTo>
                  <a:cubicBezTo>
                    <a:pt x="1518" y="3222"/>
                    <a:pt x="0" y="9351"/>
                    <a:pt x="0" y="9351"/>
                  </a:cubicBezTo>
                  <a:cubicBezTo>
                    <a:pt x="0" y="9351"/>
                    <a:pt x="292" y="9176"/>
                    <a:pt x="817" y="8709"/>
                  </a:cubicBezTo>
                  <a:cubicBezTo>
                    <a:pt x="1459" y="8008"/>
                    <a:pt x="1693" y="7366"/>
                    <a:pt x="2218" y="6958"/>
                  </a:cubicBezTo>
                  <a:cubicBezTo>
                    <a:pt x="2919" y="6199"/>
                    <a:pt x="3444" y="6432"/>
                    <a:pt x="4261" y="5674"/>
                  </a:cubicBezTo>
                  <a:cubicBezTo>
                    <a:pt x="5370" y="4740"/>
                    <a:pt x="6129" y="2872"/>
                    <a:pt x="6129" y="2872"/>
                  </a:cubicBezTo>
                  <a:lnTo>
                    <a:pt x="6129" y="2872"/>
                  </a:lnTo>
                  <a:cubicBezTo>
                    <a:pt x="6129" y="2872"/>
                    <a:pt x="5837" y="4623"/>
                    <a:pt x="6596" y="5790"/>
                  </a:cubicBezTo>
                  <a:cubicBezTo>
                    <a:pt x="8055" y="8242"/>
                    <a:pt x="11032" y="7308"/>
                    <a:pt x="12200" y="8184"/>
                  </a:cubicBezTo>
                  <a:cubicBezTo>
                    <a:pt x="13309" y="9059"/>
                    <a:pt x="13075" y="11044"/>
                    <a:pt x="14067" y="11919"/>
                  </a:cubicBezTo>
                  <a:cubicBezTo>
                    <a:pt x="15468" y="13087"/>
                    <a:pt x="17103" y="12445"/>
                    <a:pt x="17395" y="13262"/>
                  </a:cubicBezTo>
                  <a:cubicBezTo>
                    <a:pt x="17686" y="14137"/>
                    <a:pt x="18445" y="16939"/>
                    <a:pt x="19613" y="17173"/>
                  </a:cubicBezTo>
                  <a:cubicBezTo>
                    <a:pt x="19621" y="17175"/>
                    <a:pt x="19630" y="17176"/>
                    <a:pt x="19639" y="17176"/>
                  </a:cubicBezTo>
                  <a:cubicBezTo>
                    <a:pt x="20776" y="17176"/>
                    <a:pt x="23864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7852213" y="2080045"/>
              <a:ext cx="119061" cy="109967"/>
            </a:xfrm>
            <a:custGeom>
              <a:rect b="b" l="l" r="r" t="t"/>
              <a:pathLst>
                <a:path extrusionOk="0" h="7171" w="7764">
                  <a:moveTo>
                    <a:pt x="4013" y="513"/>
                  </a:moveTo>
                  <a:cubicBezTo>
                    <a:pt x="4253" y="513"/>
                    <a:pt x="4493" y="540"/>
                    <a:pt x="4728" y="594"/>
                  </a:cubicBezTo>
                  <a:cubicBezTo>
                    <a:pt x="5545" y="827"/>
                    <a:pt x="6187" y="1353"/>
                    <a:pt x="6596" y="1995"/>
                  </a:cubicBezTo>
                  <a:cubicBezTo>
                    <a:pt x="6946" y="2637"/>
                    <a:pt x="7121" y="3454"/>
                    <a:pt x="6888" y="4271"/>
                  </a:cubicBezTo>
                  <a:cubicBezTo>
                    <a:pt x="6654" y="4972"/>
                    <a:pt x="6187" y="5614"/>
                    <a:pt x="5487" y="6081"/>
                  </a:cubicBezTo>
                  <a:cubicBezTo>
                    <a:pt x="5046" y="6321"/>
                    <a:pt x="4523" y="6479"/>
                    <a:pt x="3974" y="6479"/>
                  </a:cubicBezTo>
                  <a:cubicBezTo>
                    <a:pt x="3723" y="6479"/>
                    <a:pt x="3467" y="6446"/>
                    <a:pt x="3210" y="6372"/>
                  </a:cubicBezTo>
                  <a:cubicBezTo>
                    <a:pt x="1634" y="5905"/>
                    <a:pt x="701" y="4329"/>
                    <a:pt x="1109" y="2695"/>
                  </a:cubicBezTo>
                  <a:cubicBezTo>
                    <a:pt x="1343" y="1995"/>
                    <a:pt x="1751" y="1353"/>
                    <a:pt x="2510" y="886"/>
                  </a:cubicBezTo>
                  <a:cubicBezTo>
                    <a:pt x="2953" y="644"/>
                    <a:pt x="3480" y="513"/>
                    <a:pt x="4013" y="513"/>
                  </a:cubicBezTo>
                  <a:close/>
                  <a:moveTo>
                    <a:pt x="3988" y="1"/>
                  </a:moveTo>
                  <a:cubicBezTo>
                    <a:pt x="2427" y="1"/>
                    <a:pt x="965" y="1073"/>
                    <a:pt x="525" y="2637"/>
                  </a:cubicBezTo>
                  <a:cubicBezTo>
                    <a:pt x="0" y="4563"/>
                    <a:pt x="1168" y="6548"/>
                    <a:pt x="3094" y="7014"/>
                  </a:cubicBezTo>
                  <a:cubicBezTo>
                    <a:pt x="3406" y="7119"/>
                    <a:pt x="3734" y="7171"/>
                    <a:pt x="4063" y="7171"/>
                  </a:cubicBezTo>
                  <a:cubicBezTo>
                    <a:pt x="4656" y="7171"/>
                    <a:pt x="5253" y="7002"/>
                    <a:pt x="5779" y="6664"/>
                  </a:cubicBezTo>
                  <a:cubicBezTo>
                    <a:pt x="6654" y="6139"/>
                    <a:pt x="7238" y="5438"/>
                    <a:pt x="7472" y="4505"/>
                  </a:cubicBezTo>
                  <a:cubicBezTo>
                    <a:pt x="7763" y="3629"/>
                    <a:pt x="7588" y="2578"/>
                    <a:pt x="7121" y="1761"/>
                  </a:cubicBezTo>
                  <a:cubicBezTo>
                    <a:pt x="6596" y="886"/>
                    <a:pt x="5837" y="302"/>
                    <a:pt x="4903" y="127"/>
                  </a:cubicBezTo>
                  <a:cubicBezTo>
                    <a:pt x="4599" y="41"/>
                    <a:pt x="4291" y="1"/>
                    <a:pt x="3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7751063" y="2070230"/>
              <a:ext cx="92209" cy="104462"/>
            </a:xfrm>
            <a:custGeom>
              <a:rect b="b" l="l" r="r" t="t"/>
              <a:pathLst>
                <a:path extrusionOk="0" h="6812" w="6013">
                  <a:moveTo>
                    <a:pt x="3413" y="608"/>
                  </a:moveTo>
                  <a:cubicBezTo>
                    <a:pt x="3543" y="608"/>
                    <a:pt x="3670" y="622"/>
                    <a:pt x="3794" y="650"/>
                  </a:cubicBezTo>
                  <a:cubicBezTo>
                    <a:pt x="4962" y="942"/>
                    <a:pt x="5545" y="2401"/>
                    <a:pt x="5078" y="3977"/>
                  </a:cubicBezTo>
                  <a:cubicBezTo>
                    <a:pt x="4845" y="4678"/>
                    <a:pt x="4436" y="5320"/>
                    <a:pt x="3911" y="5787"/>
                  </a:cubicBezTo>
                  <a:cubicBezTo>
                    <a:pt x="3480" y="6088"/>
                    <a:pt x="3049" y="6263"/>
                    <a:pt x="2641" y="6263"/>
                  </a:cubicBezTo>
                  <a:cubicBezTo>
                    <a:pt x="2497" y="6263"/>
                    <a:pt x="2356" y="6241"/>
                    <a:pt x="2218" y="6195"/>
                  </a:cubicBezTo>
                  <a:cubicBezTo>
                    <a:pt x="1168" y="5903"/>
                    <a:pt x="584" y="4444"/>
                    <a:pt x="934" y="2926"/>
                  </a:cubicBezTo>
                  <a:cubicBezTo>
                    <a:pt x="1168" y="2226"/>
                    <a:pt x="1576" y="1526"/>
                    <a:pt x="2102" y="1117"/>
                  </a:cubicBezTo>
                  <a:cubicBezTo>
                    <a:pt x="2547" y="760"/>
                    <a:pt x="2993" y="608"/>
                    <a:pt x="3413" y="608"/>
                  </a:cubicBezTo>
                  <a:close/>
                  <a:moveTo>
                    <a:pt x="3344" y="1"/>
                  </a:moveTo>
                  <a:cubicBezTo>
                    <a:pt x="2813" y="1"/>
                    <a:pt x="2233" y="198"/>
                    <a:pt x="1751" y="592"/>
                  </a:cubicBezTo>
                  <a:cubicBezTo>
                    <a:pt x="1168" y="1117"/>
                    <a:pt x="642" y="1817"/>
                    <a:pt x="409" y="2693"/>
                  </a:cubicBezTo>
                  <a:cubicBezTo>
                    <a:pt x="0" y="4561"/>
                    <a:pt x="759" y="6370"/>
                    <a:pt x="2160" y="6721"/>
                  </a:cubicBezTo>
                  <a:cubicBezTo>
                    <a:pt x="2329" y="6782"/>
                    <a:pt x="2510" y="6811"/>
                    <a:pt x="2696" y="6811"/>
                  </a:cubicBezTo>
                  <a:cubicBezTo>
                    <a:pt x="3220" y="6811"/>
                    <a:pt x="3788" y="6582"/>
                    <a:pt x="4261" y="6195"/>
                  </a:cubicBezTo>
                  <a:cubicBezTo>
                    <a:pt x="4845" y="5728"/>
                    <a:pt x="5370" y="4969"/>
                    <a:pt x="5604" y="4094"/>
                  </a:cubicBezTo>
                  <a:cubicBezTo>
                    <a:pt x="6012" y="2284"/>
                    <a:pt x="5312" y="475"/>
                    <a:pt x="3853" y="66"/>
                  </a:cubicBezTo>
                  <a:cubicBezTo>
                    <a:pt x="3692" y="23"/>
                    <a:pt x="3521" y="1"/>
                    <a:pt x="3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7832508" y="2110515"/>
              <a:ext cx="34933" cy="17129"/>
            </a:xfrm>
            <a:custGeom>
              <a:rect b="b" l="l" r="r" t="t"/>
              <a:pathLst>
                <a:path extrusionOk="0" h="1117" w="2278">
                  <a:moveTo>
                    <a:pt x="811" y="0"/>
                  </a:moveTo>
                  <a:cubicBezTo>
                    <a:pt x="544" y="0"/>
                    <a:pt x="266" y="81"/>
                    <a:pt x="1" y="299"/>
                  </a:cubicBezTo>
                  <a:lnTo>
                    <a:pt x="351" y="825"/>
                  </a:lnTo>
                  <a:cubicBezTo>
                    <a:pt x="507" y="697"/>
                    <a:pt x="677" y="649"/>
                    <a:pt x="845" y="649"/>
                  </a:cubicBezTo>
                  <a:cubicBezTo>
                    <a:pt x="1367" y="649"/>
                    <a:pt x="1869" y="1117"/>
                    <a:pt x="1869" y="1117"/>
                  </a:cubicBezTo>
                  <a:lnTo>
                    <a:pt x="2277" y="650"/>
                  </a:lnTo>
                  <a:cubicBezTo>
                    <a:pt x="2192" y="607"/>
                    <a:pt x="1542" y="0"/>
                    <a:pt x="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7962303" y="2119272"/>
              <a:ext cx="153979" cy="34335"/>
            </a:xfrm>
            <a:custGeom>
              <a:rect b="b" l="l" r="r" t="t"/>
              <a:pathLst>
                <a:path extrusionOk="0" h="2239" w="10041">
                  <a:moveTo>
                    <a:pt x="5211" y="1"/>
                  </a:moveTo>
                  <a:cubicBezTo>
                    <a:pt x="3010" y="1"/>
                    <a:pt x="195" y="79"/>
                    <a:pt x="1" y="79"/>
                  </a:cubicBezTo>
                  <a:lnTo>
                    <a:pt x="59" y="662"/>
                  </a:lnTo>
                  <a:cubicBezTo>
                    <a:pt x="1407" y="627"/>
                    <a:pt x="3573" y="570"/>
                    <a:pt x="5263" y="570"/>
                  </a:cubicBezTo>
                  <a:cubicBezTo>
                    <a:pt x="6354" y="570"/>
                    <a:pt x="7245" y="594"/>
                    <a:pt x="7589" y="662"/>
                  </a:cubicBezTo>
                  <a:cubicBezTo>
                    <a:pt x="8581" y="896"/>
                    <a:pt x="9457" y="2063"/>
                    <a:pt x="9573" y="2238"/>
                  </a:cubicBezTo>
                  <a:lnTo>
                    <a:pt x="10040" y="2005"/>
                  </a:lnTo>
                  <a:cubicBezTo>
                    <a:pt x="9982" y="1713"/>
                    <a:pt x="8931" y="312"/>
                    <a:pt x="7647" y="79"/>
                  </a:cubicBezTo>
                  <a:cubicBezTo>
                    <a:pt x="7258" y="20"/>
                    <a:pt x="6311" y="1"/>
                    <a:pt x="5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8049130" y="2128565"/>
              <a:ext cx="101165" cy="109569"/>
            </a:xfrm>
            <a:custGeom>
              <a:rect b="b" l="l" r="r" t="t"/>
              <a:pathLst>
                <a:path extrusionOk="0" h="7145" w="6597">
                  <a:moveTo>
                    <a:pt x="4353" y="1"/>
                  </a:moveTo>
                  <a:cubicBezTo>
                    <a:pt x="2791" y="1"/>
                    <a:pt x="759" y="2800"/>
                    <a:pt x="759" y="2800"/>
                  </a:cubicBezTo>
                  <a:lnTo>
                    <a:pt x="1" y="5893"/>
                  </a:lnTo>
                  <a:cubicBezTo>
                    <a:pt x="1" y="5893"/>
                    <a:pt x="501" y="7144"/>
                    <a:pt x="1818" y="7144"/>
                  </a:cubicBezTo>
                  <a:cubicBezTo>
                    <a:pt x="2060" y="7144"/>
                    <a:pt x="2329" y="7102"/>
                    <a:pt x="2627" y="7003"/>
                  </a:cubicBezTo>
                  <a:cubicBezTo>
                    <a:pt x="4553" y="6360"/>
                    <a:pt x="6596" y="1107"/>
                    <a:pt x="4962" y="173"/>
                  </a:cubicBezTo>
                  <a:cubicBezTo>
                    <a:pt x="4772" y="54"/>
                    <a:pt x="4567" y="1"/>
                    <a:pt x="4353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8065554" y="2153591"/>
              <a:ext cx="50728" cy="68072"/>
            </a:xfrm>
            <a:custGeom>
              <a:rect b="b" l="l" r="r" t="t"/>
              <a:pathLst>
                <a:path extrusionOk="0" h="4439" w="3308">
                  <a:moveTo>
                    <a:pt x="3307" y="0"/>
                  </a:moveTo>
                  <a:cubicBezTo>
                    <a:pt x="1440" y="117"/>
                    <a:pt x="39" y="2510"/>
                    <a:pt x="39" y="4261"/>
                  </a:cubicBezTo>
                  <a:cubicBezTo>
                    <a:pt x="1" y="4375"/>
                    <a:pt x="85" y="4439"/>
                    <a:pt x="165" y="4439"/>
                  </a:cubicBezTo>
                  <a:cubicBezTo>
                    <a:pt x="209" y="4439"/>
                    <a:pt x="251" y="4420"/>
                    <a:pt x="272" y="4378"/>
                  </a:cubicBezTo>
                  <a:cubicBezTo>
                    <a:pt x="506" y="3970"/>
                    <a:pt x="622" y="3561"/>
                    <a:pt x="914" y="3269"/>
                  </a:cubicBezTo>
                  <a:cubicBezTo>
                    <a:pt x="1148" y="2958"/>
                    <a:pt x="1407" y="2828"/>
                    <a:pt x="1727" y="2828"/>
                  </a:cubicBezTo>
                  <a:cubicBezTo>
                    <a:pt x="1887" y="2828"/>
                    <a:pt x="2062" y="2861"/>
                    <a:pt x="2257" y="2919"/>
                  </a:cubicBezTo>
                  <a:cubicBezTo>
                    <a:pt x="2315" y="2919"/>
                    <a:pt x="2315" y="2802"/>
                    <a:pt x="2315" y="2802"/>
                  </a:cubicBezTo>
                  <a:cubicBezTo>
                    <a:pt x="2072" y="2647"/>
                    <a:pt x="1846" y="2576"/>
                    <a:pt x="1633" y="2576"/>
                  </a:cubicBezTo>
                  <a:cubicBezTo>
                    <a:pt x="1283" y="2576"/>
                    <a:pt x="971" y="2768"/>
                    <a:pt x="681" y="3094"/>
                  </a:cubicBezTo>
                  <a:cubicBezTo>
                    <a:pt x="1206" y="1810"/>
                    <a:pt x="1965" y="584"/>
                    <a:pt x="3307" y="0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7173716" y="2448683"/>
              <a:ext cx="983204" cy="646416"/>
            </a:xfrm>
            <a:custGeom>
              <a:rect b="b" l="l" r="r" t="t"/>
              <a:pathLst>
                <a:path extrusionOk="0" h="42153" w="64115">
                  <a:moveTo>
                    <a:pt x="61507" y="0"/>
                  </a:moveTo>
                  <a:cubicBezTo>
                    <a:pt x="60509" y="0"/>
                    <a:pt x="59199" y="891"/>
                    <a:pt x="57612" y="3055"/>
                  </a:cubicBezTo>
                  <a:cubicBezTo>
                    <a:pt x="52650" y="9826"/>
                    <a:pt x="43194" y="22084"/>
                    <a:pt x="41502" y="22551"/>
                  </a:cubicBezTo>
                  <a:cubicBezTo>
                    <a:pt x="40232" y="22813"/>
                    <a:pt x="36172" y="23733"/>
                    <a:pt x="31512" y="23733"/>
                  </a:cubicBezTo>
                  <a:cubicBezTo>
                    <a:pt x="29959" y="23733"/>
                    <a:pt x="28339" y="23631"/>
                    <a:pt x="26734" y="23368"/>
                  </a:cubicBezTo>
                  <a:cubicBezTo>
                    <a:pt x="25275" y="22551"/>
                    <a:pt x="22765" y="21208"/>
                    <a:pt x="20839" y="20566"/>
                  </a:cubicBezTo>
                  <a:cubicBezTo>
                    <a:pt x="19557" y="20148"/>
                    <a:pt x="16788" y="19823"/>
                    <a:pt x="14095" y="19823"/>
                  </a:cubicBezTo>
                  <a:cubicBezTo>
                    <a:pt x="10777" y="19823"/>
                    <a:pt x="7574" y="20316"/>
                    <a:pt x="7413" y="21733"/>
                  </a:cubicBezTo>
                  <a:cubicBezTo>
                    <a:pt x="7122" y="24302"/>
                    <a:pt x="14418" y="24535"/>
                    <a:pt x="16169" y="24944"/>
                  </a:cubicBezTo>
                  <a:cubicBezTo>
                    <a:pt x="17803" y="25294"/>
                    <a:pt x="18095" y="25761"/>
                    <a:pt x="17395" y="26170"/>
                  </a:cubicBezTo>
                  <a:cubicBezTo>
                    <a:pt x="14418" y="26695"/>
                    <a:pt x="11207" y="27162"/>
                    <a:pt x="8522" y="27279"/>
                  </a:cubicBezTo>
                  <a:cubicBezTo>
                    <a:pt x="8406" y="27285"/>
                    <a:pt x="8289" y="27288"/>
                    <a:pt x="8170" y="27288"/>
                  </a:cubicBezTo>
                  <a:cubicBezTo>
                    <a:pt x="6111" y="27288"/>
                    <a:pt x="3652" y="26375"/>
                    <a:pt x="2060" y="26375"/>
                  </a:cubicBezTo>
                  <a:cubicBezTo>
                    <a:pt x="1245" y="26375"/>
                    <a:pt x="658" y="26614"/>
                    <a:pt x="467" y="27337"/>
                  </a:cubicBezTo>
                  <a:cubicBezTo>
                    <a:pt x="0" y="29380"/>
                    <a:pt x="3094" y="30723"/>
                    <a:pt x="3094" y="30723"/>
                  </a:cubicBezTo>
                  <a:cubicBezTo>
                    <a:pt x="3094" y="30723"/>
                    <a:pt x="3211" y="32415"/>
                    <a:pt x="5370" y="34225"/>
                  </a:cubicBezTo>
                  <a:cubicBezTo>
                    <a:pt x="5370" y="34225"/>
                    <a:pt x="5954" y="34750"/>
                    <a:pt x="7180" y="35801"/>
                  </a:cubicBezTo>
                  <a:cubicBezTo>
                    <a:pt x="8347" y="36851"/>
                    <a:pt x="15469" y="40762"/>
                    <a:pt x="23524" y="41813"/>
                  </a:cubicBezTo>
                  <a:cubicBezTo>
                    <a:pt x="24733" y="42044"/>
                    <a:pt x="26101" y="42153"/>
                    <a:pt x="27581" y="42153"/>
                  </a:cubicBezTo>
                  <a:cubicBezTo>
                    <a:pt x="34313" y="42153"/>
                    <a:pt x="43382" y="39914"/>
                    <a:pt x="50607" y="36851"/>
                  </a:cubicBezTo>
                  <a:cubicBezTo>
                    <a:pt x="57904" y="33758"/>
                    <a:pt x="62632" y="12628"/>
                    <a:pt x="63624" y="6616"/>
                  </a:cubicBezTo>
                  <a:cubicBezTo>
                    <a:pt x="64115" y="2990"/>
                    <a:pt x="63336" y="0"/>
                    <a:pt x="61507" y="0"/>
                  </a:cubicBezTo>
                  <a:close/>
                </a:path>
              </a:pathLst>
            </a:custGeom>
            <a:solidFill>
              <a:srgbClr val="AD635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7222941" y="2918915"/>
              <a:ext cx="203204" cy="29137"/>
            </a:xfrm>
            <a:custGeom>
              <a:rect b="b" l="l" r="r" t="t"/>
              <a:pathLst>
                <a:path extrusionOk="0" h="1900" w="13251">
                  <a:moveTo>
                    <a:pt x="59" y="0"/>
                  </a:moveTo>
                  <a:cubicBezTo>
                    <a:pt x="1" y="0"/>
                    <a:pt x="1" y="59"/>
                    <a:pt x="59" y="59"/>
                  </a:cubicBezTo>
                  <a:cubicBezTo>
                    <a:pt x="2894" y="1286"/>
                    <a:pt x="6343" y="1899"/>
                    <a:pt x="9627" y="1899"/>
                  </a:cubicBezTo>
                  <a:cubicBezTo>
                    <a:pt x="10873" y="1899"/>
                    <a:pt x="12095" y="1811"/>
                    <a:pt x="13251" y="1635"/>
                  </a:cubicBezTo>
                  <a:cubicBezTo>
                    <a:pt x="13251" y="1635"/>
                    <a:pt x="13251" y="1518"/>
                    <a:pt x="13192" y="1518"/>
                  </a:cubicBezTo>
                  <a:cubicBezTo>
                    <a:pt x="12142" y="1547"/>
                    <a:pt x="11077" y="1576"/>
                    <a:pt x="10011" y="1576"/>
                  </a:cubicBezTo>
                  <a:cubicBezTo>
                    <a:pt x="8946" y="1576"/>
                    <a:pt x="7881" y="1547"/>
                    <a:pt x="6830" y="1459"/>
                  </a:cubicBezTo>
                  <a:cubicBezTo>
                    <a:pt x="4495" y="1226"/>
                    <a:pt x="2277" y="584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7256065" y="2970824"/>
              <a:ext cx="183468" cy="39994"/>
            </a:xfrm>
            <a:custGeom>
              <a:rect b="b" l="l" r="r" t="t"/>
              <a:pathLst>
                <a:path extrusionOk="0" h="2608" w="11964">
                  <a:moveTo>
                    <a:pt x="0" y="1"/>
                  </a:moveTo>
                  <a:lnTo>
                    <a:pt x="0" y="1"/>
                  </a:lnTo>
                  <a:cubicBezTo>
                    <a:pt x="3376" y="1766"/>
                    <a:pt x="6751" y="2608"/>
                    <a:pt x="10454" y="2608"/>
                  </a:cubicBezTo>
                  <a:cubicBezTo>
                    <a:pt x="10914" y="2608"/>
                    <a:pt x="11379" y="2595"/>
                    <a:pt x="11850" y="2569"/>
                  </a:cubicBezTo>
                  <a:cubicBezTo>
                    <a:pt x="11866" y="2577"/>
                    <a:pt x="11881" y="2581"/>
                    <a:pt x="11893" y="2581"/>
                  </a:cubicBezTo>
                  <a:cubicBezTo>
                    <a:pt x="11964" y="2581"/>
                    <a:pt x="11950" y="2452"/>
                    <a:pt x="11850" y="2452"/>
                  </a:cubicBezTo>
                  <a:cubicBezTo>
                    <a:pt x="9807" y="2335"/>
                    <a:pt x="6129" y="227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7618584" y="2429422"/>
              <a:ext cx="561706" cy="673007"/>
            </a:xfrm>
            <a:custGeom>
              <a:rect b="b" l="l" r="r" t="t"/>
              <a:pathLst>
                <a:path extrusionOk="0" h="43887" w="36629">
                  <a:moveTo>
                    <a:pt x="32946" y="1"/>
                  </a:moveTo>
                  <a:cubicBezTo>
                    <a:pt x="31134" y="1"/>
                    <a:pt x="28556" y="1871"/>
                    <a:pt x="25333" y="6529"/>
                  </a:cubicBezTo>
                  <a:cubicBezTo>
                    <a:pt x="17278" y="18028"/>
                    <a:pt x="13192" y="22756"/>
                    <a:pt x="12550" y="23165"/>
                  </a:cubicBezTo>
                  <a:cubicBezTo>
                    <a:pt x="11850" y="23573"/>
                    <a:pt x="1051" y="24741"/>
                    <a:pt x="1051" y="24741"/>
                  </a:cubicBezTo>
                  <a:lnTo>
                    <a:pt x="0" y="43886"/>
                  </a:lnTo>
                  <a:cubicBezTo>
                    <a:pt x="0" y="43886"/>
                    <a:pt x="17278" y="42427"/>
                    <a:pt x="23115" y="37932"/>
                  </a:cubicBezTo>
                  <a:cubicBezTo>
                    <a:pt x="28894" y="33555"/>
                    <a:pt x="33739" y="18086"/>
                    <a:pt x="35548" y="9331"/>
                  </a:cubicBezTo>
                  <a:cubicBezTo>
                    <a:pt x="36628" y="4104"/>
                    <a:pt x="35628" y="1"/>
                    <a:pt x="3294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7674971" y="2817091"/>
              <a:ext cx="17927" cy="269620"/>
            </a:xfrm>
            <a:custGeom>
              <a:rect b="b" l="l" r="r" t="t"/>
              <a:pathLst>
                <a:path extrusionOk="0" h="17582" w="1169">
                  <a:moveTo>
                    <a:pt x="964" y="1"/>
                  </a:moveTo>
                  <a:cubicBezTo>
                    <a:pt x="949" y="1"/>
                    <a:pt x="935" y="15"/>
                    <a:pt x="935" y="44"/>
                  </a:cubicBezTo>
                  <a:cubicBezTo>
                    <a:pt x="584" y="2963"/>
                    <a:pt x="468" y="5881"/>
                    <a:pt x="351" y="8800"/>
                  </a:cubicBezTo>
                  <a:cubicBezTo>
                    <a:pt x="293" y="10201"/>
                    <a:pt x="176" y="11660"/>
                    <a:pt x="118" y="13119"/>
                  </a:cubicBezTo>
                  <a:cubicBezTo>
                    <a:pt x="59" y="14637"/>
                    <a:pt x="1" y="16096"/>
                    <a:pt x="59" y="17555"/>
                  </a:cubicBezTo>
                  <a:cubicBezTo>
                    <a:pt x="59" y="17555"/>
                    <a:pt x="85" y="17581"/>
                    <a:pt x="102" y="17581"/>
                  </a:cubicBezTo>
                  <a:cubicBezTo>
                    <a:pt x="111" y="17581"/>
                    <a:pt x="118" y="17575"/>
                    <a:pt x="118" y="17555"/>
                  </a:cubicBezTo>
                  <a:cubicBezTo>
                    <a:pt x="409" y="16155"/>
                    <a:pt x="468" y="14695"/>
                    <a:pt x="526" y="13294"/>
                  </a:cubicBezTo>
                  <a:cubicBezTo>
                    <a:pt x="701" y="11777"/>
                    <a:pt x="760" y="10318"/>
                    <a:pt x="818" y="8858"/>
                  </a:cubicBezTo>
                  <a:cubicBezTo>
                    <a:pt x="993" y="5940"/>
                    <a:pt x="1168" y="2963"/>
                    <a:pt x="993" y="44"/>
                  </a:cubicBezTo>
                  <a:cubicBezTo>
                    <a:pt x="993" y="15"/>
                    <a:pt x="97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14"/>
          <p:cNvSpPr txBox="1"/>
          <p:nvPr/>
        </p:nvSpPr>
        <p:spPr>
          <a:xfrm rot="-5400000">
            <a:off x="-679675" y="26066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Overview Of My Presentation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"/>
          <p:cNvSpPr txBox="1"/>
          <p:nvPr>
            <p:ph type="title"/>
          </p:nvPr>
        </p:nvSpPr>
        <p:spPr>
          <a:xfrm>
            <a:off x="457200" y="4137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and Why Family Time?</a:t>
            </a:r>
            <a:endParaRPr/>
          </a:p>
        </p:txBody>
      </p:sp>
      <p:grpSp>
        <p:nvGrpSpPr>
          <p:cNvPr id="322" name="Google Shape;322;p15"/>
          <p:cNvGrpSpPr/>
          <p:nvPr/>
        </p:nvGrpSpPr>
        <p:grpSpPr>
          <a:xfrm>
            <a:off x="581563" y="2078561"/>
            <a:ext cx="3415437" cy="2457812"/>
            <a:chOff x="457200" y="2197999"/>
            <a:chExt cx="3415437" cy="2457812"/>
          </a:xfrm>
        </p:grpSpPr>
        <p:sp>
          <p:nvSpPr>
            <p:cNvPr id="323" name="Google Shape;323;p15"/>
            <p:cNvSpPr/>
            <p:nvPr/>
          </p:nvSpPr>
          <p:spPr>
            <a:xfrm>
              <a:off x="457200" y="4486900"/>
              <a:ext cx="3415437" cy="168911"/>
            </a:xfrm>
            <a:custGeom>
              <a:rect b="b" l="l" r="r" t="t"/>
              <a:pathLst>
                <a:path extrusionOk="0" h="12736" w="119903">
                  <a:moveTo>
                    <a:pt x="59932" y="0"/>
                  </a:moveTo>
                  <a:cubicBezTo>
                    <a:pt x="26811" y="0"/>
                    <a:pt x="1" y="2868"/>
                    <a:pt x="1" y="6387"/>
                  </a:cubicBezTo>
                  <a:cubicBezTo>
                    <a:pt x="1" y="9868"/>
                    <a:pt x="26811" y="12736"/>
                    <a:pt x="59932" y="12736"/>
                  </a:cubicBezTo>
                  <a:cubicBezTo>
                    <a:pt x="93053" y="12736"/>
                    <a:pt x="119902" y="9868"/>
                    <a:pt x="119902" y="6387"/>
                  </a:cubicBezTo>
                  <a:cubicBezTo>
                    <a:pt x="119902" y="2868"/>
                    <a:pt x="93053" y="0"/>
                    <a:pt x="5993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" name="Google Shape;324;p15"/>
            <p:cNvGrpSpPr/>
            <p:nvPr/>
          </p:nvGrpSpPr>
          <p:grpSpPr>
            <a:xfrm>
              <a:off x="581000" y="2197999"/>
              <a:ext cx="3094082" cy="2339841"/>
              <a:chOff x="1475225" y="2535100"/>
              <a:chExt cx="3094082" cy="2339841"/>
            </a:xfrm>
          </p:grpSpPr>
          <p:sp>
            <p:nvSpPr>
              <p:cNvPr id="325" name="Google Shape;325;p15"/>
              <p:cNvSpPr/>
              <p:nvPr/>
            </p:nvSpPr>
            <p:spPr>
              <a:xfrm>
                <a:off x="1636106" y="3317486"/>
                <a:ext cx="1268054" cy="1169966"/>
              </a:xfrm>
              <a:custGeom>
                <a:rect b="b" l="l" r="r" t="t"/>
                <a:pathLst>
                  <a:path extrusionOk="0" h="23438" w="25403">
                    <a:moveTo>
                      <a:pt x="584" y="1"/>
                    </a:moveTo>
                    <a:lnTo>
                      <a:pt x="520" y="7"/>
                    </a:lnTo>
                    <a:lnTo>
                      <a:pt x="448" y="20"/>
                    </a:lnTo>
                    <a:lnTo>
                      <a:pt x="383" y="40"/>
                    </a:lnTo>
                    <a:lnTo>
                      <a:pt x="325" y="66"/>
                    </a:lnTo>
                    <a:lnTo>
                      <a:pt x="273" y="98"/>
                    </a:lnTo>
                    <a:lnTo>
                      <a:pt x="221" y="137"/>
                    </a:lnTo>
                    <a:lnTo>
                      <a:pt x="169" y="176"/>
                    </a:lnTo>
                    <a:lnTo>
                      <a:pt x="131" y="228"/>
                    </a:lnTo>
                    <a:lnTo>
                      <a:pt x="92" y="280"/>
                    </a:lnTo>
                    <a:lnTo>
                      <a:pt x="59" y="332"/>
                    </a:lnTo>
                    <a:lnTo>
                      <a:pt x="33" y="390"/>
                    </a:lnTo>
                    <a:lnTo>
                      <a:pt x="20" y="455"/>
                    </a:lnTo>
                    <a:lnTo>
                      <a:pt x="7" y="520"/>
                    </a:lnTo>
                    <a:lnTo>
                      <a:pt x="1" y="584"/>
                    </a:lnTo>
                    <a:lnTo>
                      <a:pt x="7" y="649"/>
                    </a:lnTo>
                    <a:lnTo>
                      <a:pt x="20" y="721"/>
                    </a:lnTo>
                    <a:lnTo>
                      <a:pt x="4709" y="20733"/>
                    </a:lnTo>
                    <a:lnTo>
                      <a:pt x="4748" y="20883"/>
                    </a:lnTo>
                    <a:lnTo>
                      <a:pt x="4787" y="21032"/>
                    </a:lnTo>
                    <a:lnTo>
                      <a:pt x="4839" y="21168"/>
                    </a:lnTo>
                    <a:lnTo>
                      <a:pt x="4897" y="21311"/>
                    </a:lnTo>
                    <a:lnTo>
                      <a:pt x="4955" y="21447"/>
                    </a:lnTo>
                    <a:lnTo>
                      <a:pt x="5020" y="21576"/>
                    </a:lnTo>
                    <a:lnTo>
                      <a:pt x="5092" y="21706"/>
                    </a:lnTo>
                    <a:lnTo>
                      <a:pt x="5169" y="21829"/>
                    </a:lnTo>
                    <a:lnTo>
                      <a:pt x="5247" y="21953"/>
                    </a:lnTo>
                    <a:lnTo>
                      <a:pt x="5331" y="22069"/>
                    </a:lnTo>
                    <a:lnTo>
                      <a:pt x="5422" y="22180"/>
                    </a:lnTo>
                    <a:lnTo>
                      <a:pt x="5520" y="22290"/>
                    </a:lnTo>
                    <a:lnTo>
                      <a:pt x="5617" y="22394"/>
                    </a:lnTo>
                    <a:lnTo>
                      <a:pt x="5721" y="22497"/>
                    </a:lnTo>
                    <a:lnTo>
                      <a:pt x="5831" y="22595"/>
                    </a:lnTo>
                    <a:lnTo>
                      <a:pt x="5941" y="22685"/>
                    </a:lnTo>
                    <a:lnTo>
                      <a:pt x="6051" y="22770"/>
                    </a:lnTo>
                    <a:lnTo>
                      <a:pt x="6175" y="22854"/>
                    </a:lnTo>
                    <a:lnTo>
                      <a:pt x="6291" y="22932"/>
                    </a:lnTo>
                    <a:lnTo>
                      <a:pt x="6421" y="23003"/>
                    </a:lnTo>
                    <a:lnTo>
                      <a:pt x="6544" y="23068"/>
                    </a:lnTo>
                    <a:lnTo>
                      <a:pt x="6674" y="23133"/>
                    </a:lnTo>
                    <a:lnTo>
                      <a:pt x="6810" y="23191"/>
                    </a:lnTo>
                    <a:lnTo>
                      <a:pt x="6946" y="23243"/>
                    </a:lnTo>
                    <a:lnTo>
                      <a:pt x="7082" y="23288"/>
                    </a:lnTo>
                    <a:lnTo>
                      <a:pt x="7225" y="23327"/>
                    </a:lnTo>
                    <a:lnTo>
                      <a:pt x="7368" y="23360"/>
                    </a:lnTo>
                    <a:lnTo>
                      <a:pt x="7517" y="23386"/>
                    </a:lnTo>
                    <a:lnTo>
                      <a:pt x="7666" y="23412"/>
                    </a:lnTo>
                    <a:lnTo>
                      <a:pt x="7815" y="23425"/>
                    </a:lnTo>
                    <a:lnTo>
                      <a:pt x="7964" y="23438"/>
                    </a:lnTo>
                    <a:lnTo>
                      <a:pt x="25402" y="23438"/>
                    </a:lnTo>
                    <a:lnTo>
                      <a:pt x="25402" y="22679"/>
                    </a:lnTo>
                    <a:lnTo>
                      <a:pt x="25402" y="21979"/>
                    </a:lnTo>
                    <a:lnTo>
                      <a:pt x="25402" y="19968"/>
                    </a:lnTo>
                    <a:lnTo>
                      <a:pt x="15999" y="19968"/>
                    </a:lnTo>
                    <a:lnTo>
                      <a:pt x="11602" y="1207"/>
                    </a:lnTo>
                    <a:lnTo>
                      <a:pt x="11564" y="1077"/>
                    </a:lnTo>
                    <a:lnTo>
                      <a:pt x="11518" y="948"/>
                    </a:lnTo>
                    <a:lnTo>
                      <a:pt x="11460" y="831"/>
                    </a:lnTo>
                    <a:lnTo>
                      <a:pt x="11395" y="721"/>
                    </a:lnTo>
                    <a:lnTo>
                      <a:pt x="11324" y="617"/>
                    </a:lnTo>
                    <a:lnTo>
                      <a:pt x="11239" y="513"/>
                    </a:lnTo>
                    <a:lnTo>
                      <a:pt x="11148" y="422"/>
                    </a:lnTo>
                    <a:lnTo>
                      <a:pt x="11051" y="338"/>
                    </a:lnTo>
                    <a:lnTo>
                      <a:pt x="10947" y="267"/>
                    </a:lnTo>
                    <a:lnTo>
                      <a:pt x="10837" y="195"/>
                    </a:lnTo>
                    <a:lnTo>
                      <a:pt x="10727" y="144"/>
                    </a:lnTo>
                    <a:lnTo>
                      <a:pt x="10604" y="92"/>
                    </a:lnTo>
                    <a:lnTo>
                      <a:pt x="10481" y="53"/>
                    </a:lnTo>
                    <a:lnTo>
                      <a:pt x="10351" y="27"/>
                    </a:lnTo>
                    <a:lnTo>
                      <a:pt x="10221" y="7"/>
                    </a:lnTo>
                    <a:lnTo>
                      <a:pt x="10085" y="1"/>
                    </a:lnTo>
                    <a:close/>
                  </a:path>
                </a:pathLst>
              </a:custGeom>
              <a:solidFill>
                <a:srgbClr val="7A6D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3579654" y="3085725"/>
                <a:ext cx="490789" cy="451953"/>
              </a:xfrm>
              <a:custGeom>
                <a:rect b="b" l="l" r="r" t="t"/>
                <a:pathLst>
                  <a:path extrusionOk="0" h="9054" w="9832">
                    <a:moveTo>
                      <a:pt x="7192" y="1"/>
                    </a:moveTo>
                    <a:lnTo>
                      <a:pt x="5299" y="3113"/>
                    </a:lnTo>
                    <a:lnTo>
                      <a:pt x="1" y="7400"/>
                    </a:lnTo>
                    <a:lnTo>
                      <a:pt x="1453" y="9054"/>
                    </a:lnTo>
                    <a:lnTo>
                      <a:pt x="6927" y="5798"/>
                    </a:lnTo>
                    <a:lnTo>
                      <a:pt x="7030" y="5733"/>
                    </a:lnTo>
                    <a:lnTo>
                      <a:pt x="7128" y="5668"/>
                    </a:lnTo>
                    <a:lnTo>
                      <a:pt x="7231" y="5597"/>
                    </a:lnTo>
                    <a:lnTo>
                      <a:pt x="7322" y="5519"/>
                    </a:lnTo>
                    <a:lnTo>
                      <a:pt x="7419" y="5448"/>
                    </a:lnTo>
                    <a:lnTo>
                      <a:pt x="7510" y="5364"/>
                    </a:lnTo>
                    <a:lnTo>
                      <a:pt x="7595" y="5286"/>
                    </a:lnTo>
                    <a:lnTo>
                      <a:pt x="7685" y="5202"/>
                    </a:lnTo>
                    <a:lnTo>
                      <a:pt x="7763" y="5111"/>
                    </a:lnTo>
                    <a:lnTo>
                      <a:pt x="7847" y="5020"/>
                    </a:lnTo>
                    <a:lnTo>
                      <a:pt x="7919" y="4929"/>
                    </a:lnTo>
                    <a:lnTo>
                      <a:pt x="7997" y="4832"/>
                    </a:lnTo>
                    <a:lnTo>
                      <a:pt x="8068" y="4735"/>
                    </a:lnTo>
                    <a:lnTo>
                      <a:pt x="8133" y="4637"/>
                    </a:lnTo>
                    <a:lnTo>
                      <a:pt x="8198" y="4534"/>
                    </a:lnTo>
                    <a:lnTo>
                      <a:pt x="8262" y="4430"/>
                    </a:lnTo>
                    <a:lnTo>
                      <a:pt x="9832" y="1635"/>
                    </a:lnTo>
                    <a:lnTo>
                      <a:pt x="7192" y="1"/>
                    </a:lnTo>
                    <a:close/>
                  </a:path>
                </a:pathLst>
              </a:custGeom>
              <a:solidFill>
                <a:srgbClr val="FDC0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3880052" y="3085725"/>
                <a:ext cx="190385" cy="234413"/>
              </a:xfrm>
              <a:custGeom>
                <a:rect b="b" l="l" r="r" t="t"/>
                <a:pathLst>
                  <a:path extrusionOk="0" h="4696" w="3814">
                    <a:moveTo>
                      <a:pt x="1174" y="1"/>
                    </a:moveTo>
                    <a:lnTo>
                      <a:pt x="1" y="1933"/>
                    </a:lnTo>
                    <a:lnTo>
                      <a:pt x="27" y="1894"/>
                    </a:lnTo>
                    <a:lnTo>
                      <a:pt x="66" y="1862"/>
                    </a:lnTo>
                    <a:lnTo>
                      <a:pt x="117" y="1836"/>
                    </a:lnTo>
                    <a:lnTo>
                      <a:pt x="169" y="1816"/>
                    </a:lnTo>
                    <a:lnTo>
                      <a:pt x="234" y="1797"/>
                    </a:lnTo>
                    <a:lnTo>
                      <a:pt x="299" y="1790"/>
                    </a:lnTo>
                    <a:lnTo>
                      <a:pt x="370" y="1790"/>
                    </a:lnTo>
                    <a:lnTo>
                      <a:pt x="448" y="1797"/>
                    </a:lnTo>
                    <a:lnTo>
                      <a:pt x="532" y="1810"/>
                    </a:lnTo>
                    <a:lnTo>
                      <a:pt x="617" y="1836"/>
                    </a:lnTo>
                    <a:lnTo>
                      <a:pt x="708" y="1862"/>
                    </a:lnTo>
                    <a:lnTo>
                      <a:pt x="798" y="1901"/>
                    </a:lnTo>
                    <a:lnTo>
                      <a:pt x="889" y="1946"/>
                    </a:lnTo>
                    <a:lnTo>
                      <a:pt x="986" y="2004"/>
                    </a:lnTo>
                    <a:lnTo>
                      <a:pt x="1077" y="2063"/>
                    </a:lnTo>
                    <a:lnTo>
                      <a:pt x="1174" y="2141"/>
                    </a:lnTo>
                    <a:lnTo>
                      <a:pt x="1265" y="2218"/>
                    </a:lnTo>
                    <a:lnTo>
                      <a:pt x="1356" y="2309"/>
                    </a:lnTo>
                    <a:lnTo>
                      <a:pt x="1440" y="2413"/>
                    </a:lnTo>
                    <a:lnTo>
                      <a:pt x="1531" y="2523"/>
                    </a:lnTo>
                    <a:lnTo>
                      <a:pt x="1609" y="2640"/>
                    </a:lnTo>
                    <a:lnTo>
                      <a:pt x="1687" y="2770"/>
                    </a:lnTo>
                    <a:lnTo>
                      <a:pt x="1758" y="2912"/>
                    </a:lnTo>
                    <a:lnTo>
                      <a:pt x="1823" y="3068"/>
                    </a:lnTo>
                    <a:lnTo>
                      <a:pt x="1888" y="3230"/>
                    </a:lnTo>
                    <a:lnTo>
                      <a:pt x="1940" y="3405"/>
                    </a:lnTo>
                    <a:lnTo>
                      <a:pt x="1985" y="3587"/>
                    </a:lnTo>
                    <a:lnTo>
                      <a:pt x="2024" y="3788"/>
                    </a:lnTo>
                    <a:lnTo>
                      <a:pt x="2050" y="3995"/>
                    </a:lnTo>
                    <a:lnTo>
                      <a:pt x="2069" y="4216"/>
                    </a:lnTo>
                    <a:lnTo>
                      <a:pt x="2076" y="4449"/>
                    </a:lnTo>
                    <a:lnTo>
                      <a:pt x="2076" y="4696"/>
                    </a:lnTo>
                    <a:lnTo>
                      <a:pt x="2160" y="4566"/>
                    </a:lnTo>
                    <a:lnTo>
                      <a:pt x="2244" y="4430"/>
                    </a:lnTo>
                    <a:lnTo>
                      <a:pt x="3814" y="1635"/>
                    </a:lnTo>
                    <a:lnTo>
                      <a:pt x="1174" y="1"/>
                    </a:lnTo>
                    <a:close/>
                  </a:path>
                </a:pathLst>
              </a:custGeom>
              <a:solidFill>
                <a:srgbClr val="000000">
                  <a:alpha val="1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3907256" y="2904130"/>
                <a:ext cx="151550" cy="290420"/>
              </a:xfrm>
              <a:custGeom>
                <a:rect b="b" l="l" r="r" t="t"/>
                <a:pathLst>
                  <a:path extrusionOk="0" h="5818" w="3036">
                    <a:moveTo>
                      <a:pt x="3035" y="0"/>
                    </a:moveTo>
                    <a:lnTo>
                      <a:pt x="2912" y="65"/>
                    </a:lnTo>
                    <a:lnTo>
                      <a:pt x="2789" y="130"/>
                    </a:lnTo>
                    <a:lnTo>
                      <a:pt x="2679" y="195"/>
                    </a:lnTo>
                    <a:lnTo>
                      <a:pt x="2568" y="260"/>
                    </a:lnTo>
                    <a:lnTo>
                      <a:pt x="2465" y="331"/>
                    </a:lnTo>
                    <a:lnTo>
                      <a:pt x="2361" y="409"/>
                    </a:lnTo>
                    <a:lnTo>
                      <a:pt x="2264" y="487"/>
                    </a:lnTo>
                    <a:lnTo>
                      <a:pt x="2173" y="565"/>
                    </a:lnTo>
                    <a:lnTo>
                      <a:pt x="2082" y="649"/>
                    </a:lnTo>
                    <a:lnTo>
                      <a:pt x="1991" y="740"/>
                    </a:lnTo>
                    <a:lnTo>
                      <a:pt x="1907" y="831"/>
                    </a:lnTo>
                    <a:lnTo>
                      <a:pt x="1823" y="928"/>
                    </a:lnTo>
                    <a:lnTo>
                      <a:pt x="1654" y="1142"/>
                    </a:lnTo>
                    <a:lnTo>
                      <a:pt x="1498" y="1369"/>
                    </a:lnTo>
                    <a:lnTo>
                      <a:pt x="1336" y="1615"/>
                    </a:lnTo>
                    <a:lnTo>
                      <a:pt x="1174" y="1888"/>
                    </a:lnTo>
                    <a:lnTo>
                      <a:pt x="1006" y="2179"/>
                    </a:lnTo>
                    <a:lnTo>
                      <a:pt x="830" y="2497"/>
                    </a:lnTo>
                    <a:lnTo>
                      <a:pt x="448" y="3224"/>
                    </a:lnTo>
                    <a:lnTo>
                      <a:pt x="0" y="4067"/>
                    </a:lnTo>
                    <a:lnTo>
                      <a:pt x="3035" y="5818"/>
                    </a:lnTo>
                    <a:lnTo>
                      <a:pt x="3035" y="0"/>
                    </a:lnTo>
                    <a:close/>
                  </a:path>
                </a:pathLst>
              </a:custGeom>
              <a:solidFill>
                <a:srgbClr val="7CAB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>
                <a:off x="3892381" y="3107089"/>
                <a:ext cx="166425" cy="110767"/>
              </a:xfrm>
              <a:custGeom>
                <a:rect b="b" l="l" r="r" t="t"/>
                <a:pathLst>
                  <a:path extrusionOk="0" h="2219" w="3334">
                    <a:moveTo>
                      <a:pt x="298" y="1"/>
                    </a:moveTo>
                    <a:lnTo>
                      <a:pt x="0" y="539"/>
                    </a:lnTo>
                    <a:lnTo>
                      <a:pt x="3022" y="2218"/>
                    </a:lnTo>
                    <a:lnTo>
                      <a:pt x="3333" y="1752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FFD9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>
                <a:off x="3579654" y="3415921"/>
                <a:ext cx="202715" cy="121749"/>
              </a:xfrm>
              <a:custGeom>
                <a:rect b="b" l="l" r="r" t="t"/>
                <a:pathLst>
                  <a:path extrusionOk="0" h="2439" w="4061">
                    <a:moveTo>
                      <a:pt x="973" y="0"/>
                    </a:moveTo>
                    <a:lnTo>
                      <a:pt x="1" y="785"/>
                    </a:lnTo>
                    <a:lnTo>
                      <a:pt x="1453" y="2439"/>
                    </a:lnTo>
                    <a:lnTo>
                      <a:pt x="4060" y="889"/>
                    </a:lnTo>
                    <a:lnTo>
                      <a:pt x="3924" y="811"/>
                    </a:lnTo>
                    <a:lnTo>
                      <a:pt x="3781" y="740"/>
                    </a:lnTo>
                    <a:lnTo>
                      <a:pt x="3509" y="616"/>
                    </a:lnTo>
                    <a:lnTo>
                      <a:pt x="3230" y="500"/>
                    </a:lnTo>
                    <a:lnTo>
                      <a:pt x="2958" y="402"/>
                    </a:lnTo>
                    <a:lnTo>
                      <a:pt x="2692" y="318"/>
                    </a:lnTo>
                    <a:lnTo>
                      <a:pt x="2439" y="247"/>
                    </a:lnTo>
                    <a:lnTo>
                      <a:pt x="2193" y="188"/>
                    </a:lnTo>
                    <a:lnTo>
                      <a:pt x="1966" y="136"/>
                    </a:lnTo>
                    <a:lnTo>
                      <a:pt x="1752" y="98"/>
                    </a:lnTo>
                    <a:lnTo>
                      <a:pt x="1563" y="65"/>
                    </a:lnTo>
                    <a:lnTo>
                      <a:pt x="1246" y="26"/>
                    </a:lnTo>
                    <a:lnTo>
                      <a:pt x="1045" y="7"/>
                    </a:lnTo>
                    <a:lnTo>
                      <a:pt x="973" y="0"/>
                    </a:lnTo>
                    <a:close/>
                  </a:path>
                </a:pathLst>
              </a:custGeom>
              <a:solidFill>
                <a:srgbClr val="000000">
                  <a:alpha val="1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5"/>
              <p:cNvSpPr/>
              <p:nvPr/>
            </p:nvSpPr>
            <p:spPr>
              <a:xfrm>
                <a:off x="4050317" y="2914812"/>
                <a:ext cx="488243" cy="876651"/>
              </a:xfrm>
              <a:custGeom>
                <a:rect b="b" l="l" r="r" t="t"/>
                <a:pathLst>
                  <a:path extrusionOk="0" h="17562" w="9781">
                    <a:moveTo>
                      <a:pt x="9287" y="0"/>
                    </a:moveTo>
                    <a:lnTo>
                      <a:pt x="1" y="10474"/>
                    </a:lnTo>
                    <a:lnTo>
                      <a:pt x="7089" y="17562"/>
                    </a:lnTo>
                    <a:lnTo>
                      <a:pt x="7283" y="17264"/>
                    </a:lnTo>
                    <a:lnTo>
                      <a:pt x="7465" y="16959"/>
                    </a:lnTo>
                    <a:lnTo>
                      <a:pt x="7640" y="16647"/>
                    </a:lnTo>
                    <a:lnTo>
                      <a:pt x="7809" y="16336"/>
                    </a:lnTo>
                    <a:lnTo>
                      <a:pt x="7971" y="16012"/>
                    </a:lnTo>
                    <a:lnTo>
                      <a:pt x="8120" y="15681"/>
                    </a:lnTo>
                    <a:lnTo>
                      <a:pt x="8263" y="15350"/>
                    </a:lnTo>
                    <a:lnTo>
                      <a:pt x="8399" y="15013"/>
                    </a:lnTo>
                    <a:lnTo>
                      <a:pt x="8529" y="14670"/>
                    </a:lnTo>
                    <a:lnTo>
                      <a:pt x="8645" y="14326"/>
                    </a:lnTo>
                    <a:lnTo>
                      <a:pt x="8755" y="13976"/>
                    </a:lnTo>
                    <a:lnTo>
                      <a:pt x="8866" y="13619"/>
                    </a:lnTo>
                    <a:lnTo>
                      <a:pt x="8963" y="13262"/>
                    </a:lnTo>
                    <a:lnTo>
                      <a:pt x="9054" y="12906"/>
                    </a:lnTo>
                    <a:lnTo>
                      <a:pt x="9138" y="12542"/>
                    </a:lnTo>
                    <a:lnTo>
                      <a:pt x="9216" y="12179"/>
                    </a:lnTo>
                    <a:lnTo>
                      <a:pt x="9294" y="11816"/>
                    </a:lnTo>
                    <a:lnTo>
                      <a:pt x="9359" y="11453"/>
                    </a:lnTo>
                    <a:lnTo>
                      <a:pt x="9417" y="11083"/>
                    </a:lnTo>
                    <a:lnTo>
                      <a:pt x="9475" y="10720"/>
                    </a:lnTo>
                    <a:lnTo>
                      <a:pt x="9527" y="10357"/>
                    </a:lnTo>
                    <a:lnTo>
                      <a:pt x="9573" y="9987"/>
                    </a:lnTo>
                    <a:lnTo>
                      <a:pt x="9611" y="9624"/>
                    </a:lnTo>
                    <a:lnTo>
                      <a:pt x="9644" y="9261"/>
                    </a:lnTo>
                    <a:lnTo>
                      <a:pt x="9676" y="8898"/>
                    </a:lnTo>
                    <a:lnTo>
                      <a:pt x="9702" y="8535"/>
                    </a:lnTo>
                    <a:lnTo>
                      <a:pt x="9722" y="8178"/>
                    </a:lnTo>
                    <a:lnTo>
                      <a:pt x="9741" y="7821"/>
                    </a:lnTo>
                    <a:lnTo>
                      <a:pt x="9767" y="7121"/>
                    </a:lnTo>
                    <a:lnTo>
                      <a:pt x="9780" y="6440"/>
                    </a:lnTo>
                    <a:lnTo>
                      <a:pt x="9774" y="5772"/>
                    </a:lnTo>
                    <a:lnTo>
                      <a:pt x="9761" y="5124"/>
                    </a:lnTo>
                    <a:lnTo>
                      <a:pt x="9741" y="4501"/>
                    </a:lnTo>
                    <a:lnTo>
                      <a:pt x="9709" y="3911"/>
                    </a:lnTo>
                    <a:lnTo>
                      <a:pt x="9676" y="3347"/>
                    </a:lnTo>
                    <a:lnTo>
                      <a:pt x="9631" y="2815"/>
                    </a:lnTo>
                    <a:lnTo>
                      <a:pt x="9586" y="2322"/>
                    </a:lnTo>
                    <a:lnTo>
                      <a:pt x="9540" y="1868"/>
                    </a:lnTo>
                    <a:lnTo>
                      <a:pt x="9495" y="1453"/>
                    </a:lnTo>
                    <a:lnTo>
                      <a:pt x="9449" y="1083"/>
                    </a:lnTo>
                    <a:lnTo>
                      <a:pt x="9372" y="500"/>
                    </a:lnTo>
                    <a:lnTo>
                      <a:pt x="9313" y="130"/>
                    </a:lnTo>
                    <a:lnTo>
                      <a:pt x="928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5"/>
              <p:cNvSpPr/>
              <p:nvPr/>
            </p:nvSpPr>
            <p:spPr>
              <a:xfrm>
                <a:off x="4115059" y="3353126"/>
                <a:ext cx="435480" cy="918083"/>
              </a:xfrm>
              <a:custGeom>
                <a:rect b="b" l="l" r="r" t="t"/>
                <a:pathLst>
                  <a:path extrusionOk="0" h="18392" w="8724">
                    <a:moveTo>
                      <a:pt x="4942" y="0"/>
                    </a:moveTo>
                    <a:lnTo>
                      <a:pt x="1" y="18392"/>
                    </a:lnTo>
                    <a:lnTo>
                      <a:pt x="7238" y="18392"/>
                    </a:lnTo>
                    <a:lnTo>
                      <a:pt x="7322" y="18385"/>
                    </a:lnTo>
                    <a:lnTo>
                      <a:pt x="7400" y="18372"/>
                    </a:lnTo>
                    <a:lnTo>
                      <a:pt x="7484" y="18359"/>
                    </a:lnTo>
                    <a:lnTo>
                      <a:pt x="7562" y="18340"/>
                    </a:lnTo>
                    <a:lnTo>
                      <a:pt x="7640" y="18314"/>
                    </a:lnTo>
                    <a:lnTo>
                      <a:pt x="7718" y="18288"/>
                    </a:lnTo>
                    <a:lnTo>
                      <a:pt x="7789" y="18255"/>
                    </a:lnTo>
                    <a:lnTo>
                      <a:pt x="7861" y="18223"/>
                    </a:lnTo>
                    <a:lnTo>
                      <a:pt x="7932" y="18184"/>
                    </a:lnTo>
                    <a:lnTo>
                      <a:pt x="8003" y="18145"/>
                    </a:lnTo>
                    <a:lnTo>
                      <a:pt x="8068" y="18100"/>
                    </a:lnTo>
                    <a:lnTo>
                      <a:pt x="8126" y="18054"/>
                    </a:lnTo>
                    <a:lnTo>
                      <a:pt x="8191" y="18003"/>
                    </a:lnTo>
                    <a:lnTo>
                      <a:pt x="8250" y="17951"/>
                    </a:lnTo>
                    <a:lnTo>
                      <a:pt x="8302" y="17892"/>
                    </a:lnTo>
                    <a:lnTo>
                      <a:pt x="8353" y="17834"/>
                    </a:lnTo>
                    <a:lnTo>
                      <a:pt x="8405" y="17769"/>
                    </a:lnTo>
                    <a:lnTo>
                      <a:pt x="8451" y="17704"/>
                    </a:lnTo>
                    <a:lnTo>
                      <a:pt x="8490" y="17639"/>
                    </a:lnTo>
                    <a:lnTo>
                      <a:pt x="8535" y="17575"/>
                    </a:lnTo>
                    <a:lnTo>
                      <a:pt x="8567" y="17503"/>
                    </a:lnTo>
                    <a:lnTo>
                      <a:pt x="8600" y="17432"/>
                    </a:lnTo>
                    <a:lnTo>
                      <a:pt x="8632" y="17354"/>
                    </a:lnTo>
                    <a:lnTo>
                      <a:pt x="8652" y="17276"/>
                    </a:lnTo>
                    <a:lnTo>
                      <a:pt x="8678" y="17198"/>
                    </a:lnTo>
                    <a:lnTo>
                      <a:pt x="8691" y="17121"/>
                    </a:lnTo>
                    <a:lnTo>
                      <a:pt x="8704" y="17043"/>
                    </a:lnTo>
                    <a:lnTo>
                      <a:pt x="8717" y="16958"/>
                    </a:lnTo>
                    <a:lnTo>
                      <a:pt x="8723" y="16874"/>
                    </a:lnTo>
                    <a:lnTo>
                      <a:pt x="8723" y="16790"/>
                    </a:lnTo>
                    <a:lnTo>
                      <a:pt x="8717" y="16706"/>
                    </a:lnTo>
                    <a:lnTo>
                      <a:pt x="8619" y="15545"/>
                    </a:lnTo>
                    <a:lnTo>
                      <a:pt x="8516" y="14423"/>
                    </a:lnTo>
                    <a:lnTo>
                      <a:pt x="8399" y="13359"/>
                    </a:lnTo>
                    <a:lnTo>
                      <a:pt x="8276" y="12341"/>
                    </a:lnTo>
                    <a:lnTo>
                      <a:pt x="8146" y="11368"/>
                    </a:lnTo>
                    <a:lnTo>
                      <a:pt x="8010" y="10448"/>
                    </a:lnTo>
                    <a:lnTo>
                      <a:pt x="7867" y="9566"/>
                    </a:lnTo>
                    <a:lnTo>
                      <a:pt x="7718" y="8735"/>
                    </a:lnTo>
                    <a:lnTo>
                      <a:pt x="7569" y="7944"/>
                    </a:lnTo>
                    <a:lnTo>
                      <a:pt x="7413" y="7199"/>
                    </a:lnTo>
                    <a:lnTo>
                      <a:pt x="7257" y="6498"/>
                    </a:lnTo>
                    <a:lnTo>
                      <a:pt x="7095" y="5837"/>
                    </a:lnTo>
                    <a:lnTo>
                      <a:pt x="6940" y="5214"/>
                    </a:lnTo>
                    <a:lnTo>
                      <a:pt x="6778" y="4630"/>
                    </a:lnTo>
                    <a:lnTo>
                      <a:pt x="6622" y="4092"/>
                    </a:lnTo>
                    <a:lnTo>
                      <a:pt x="6466" y="3586"/>
                    </a:lnTo>
                    <a:lnTo>
                      <a:pt x="6311" y="3119"/>
                    </a:lnTo>
                    <a:lnTo>
                      <a:pt x="6161" y="2691"/>
                    </a:lnTo>
                    <a:lnTo>
                      <a:pt x="6019" y="2296"/>
                    </a:lnTo>
                    <a:lnTo>
                      <a:pt x="5883" y="1933"/>
                    </a:lnTo>
                    <a:lnTo>
                      <a:pt x="5746" y="1608"/>
                    </a:lnTo>
                    <a:lnTo>
                      <a:pt x="5623" y="1317"/>
                    </a:lnTo>
                    <a:lnTo>
                      <a:pt x="5507" y="1051"/>
                    </a:lnTo>
                    <a:lnTo>
                      <a:pt x="5396" y="824"/>
                    </a:lnTo>
                    <a:lnTo>
                      <a:pt x="5299" y="623"/>
                    </a:lnTo>
                    <a:lnTo>
                      <a:pt x="5208" y="454"/>
                    </a:lnTo>
                    <a:lnTo>
                      <a:pt x="5066" y="195"/>
                    </a:lnTo>
                    <a:lnTo>
                      <a:pt x="4975" y="46"/>
                    </a:lnTo>
                    <a:lnTo>
                      <a:pt x="4942" y="0"/>
                    </a:lnTo>
                    <a:close/>
                  </a:path>
                </a:pathLst>
              </a:custGeom>
              <a:solidFill>
                <a:srgbClr val="7CAB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5"/>
              <p:cNvSpPr/>
              <p:nvPr/>
            </p:nvSpPr>
            <p:spPr>
              <a:xfrm>
                <a:off x="4296355" y="4636920"/>
                <a:ext cx="211451" cy="238007"/>
              </a:xfrm>
              <a:custGeom>
                <a:rect b="b" l="l" r="r" t="t"/>
                <a:pathLst>
                  <a:path extrusionOk="0" h="4768" w="4236">
                    <a:moveTo>
                      <a:pt x="480" y="1"/>
                    </a:moveTo>
                    <a:lnTo>
                      <a:pt x="545" y="1460"/>
                    </a:lnTo>
                    <a:lnTo>
                      <a:pt x="552" y="1609"/>
                    </a:lnTo>
                    <a:lnTo>
                      <a:pt x="545" y="1758"/>
                    </a:lnTo>
                    <a:lnTo>
                      <a:pt x="539" y="1901"/>
                    </a:lnTo>
                    <a:lnTo>
                      <a:pt x="526" y="2050"/>
                    </a:lnTo>
                    <a:lnTo>
                      <a:pt x="500" y="2199"/>
                    </a:lnTo>
                    <a:lnTo>
                      <a:pt x="474" y="2342"/>
                    </a:lnTo>
                    <a:lnTo>
                      <a:pt x="441" y="2484"/>
                    </a:lnTo>
                    <a:lnTo>
                      <a:pt x="396" y="2627"/>
                    </a:lnTo>
                    <a:lnTo>
                      <a:pt x="338" y="2835"/>
                    </a:lnTo>
                    <a:lnTo>
                      <a:pt x="273" y="3062"/>
                    </a:lnTo>
                    <a:lnTo>
                      <a:pt x="214" y="3315"/>
                    </a:lnTo>
                    <a:lnTo>
                      <a:pt x="156" y="3580"/>
                    </a:lnTo>
                    <a:lnTo>
                      <a:pt x="98" y="3866"/>
                    </a:lnTo>
                    <a:lnTo>
                      <a:pt x="52" y="4158"/>
                    </a:lnTo>
                    <a:lnTo>
                      <a:pt x="20" y="4462"/>
                    </a:lnTo>
                    <a:lnTo>
                      <a:pt x="0" y="4767"/>
                    </a:lnTo>
                    <a:lnTo>
                      <a:pt x="4235" y="4767"/>
                    </a:lnTo>
                    <a:lnTo>
                      <a:pt x="4216" y="4696"/>
                    </a:lnTo>
                    <a:lnTo>
                      <a:pt x="4164" y="4488"/>
                    </a:lnTo>
                    <a:lnTo>
                      <a:pt x="4118" y="4346"/>
                    </a:lnTo>
                    <a:lnTo>
                      <a:pt x="4066" y="4184"/>
                    </a:lnTo>
                    <a:lnTo>
                      <a:pt x="4002" y="4002"/>
                    </a:lnTo>
                    <a:lnTo>
                      <a:pt x="3924" y="3801"/>
                    </a:lnTo>
                    <a:lnTo>
                      <a:pt x="3833" y="3587"/>
                    </a:lnTo>
                    <a:lnTo>
                      <a:pt x="3736" y="3366"/>
                    </a:lnTo>
                    <a:lnTo>
                      <a:pt x="3619" y="3139"/>
                    </a:lnTo>
                    <a:lnTo>
                      <a:pt x="3496" y="2906"/>
                    </a:lnTo>
                    <a:lnTo>
                      <a:pt x="3353" y="2673"/>
                    </a:lnTo>
                    <a:lnTo>
                      <a:pt x="3197" y="2446"/>
                    </a:lnTo>
                    <a:lnTo>
                      <a:pt x="3113" y="2335"/>
                    </a:lnTo>
                    <a:lnTo>
                      <a:pt x="3022" y="2225"/>
                    </a:lnTo>
                    <a:lnTo>
                      <a:pt x="2932" y="2115"/>
                    </a:lnTo>
                    <a:lnTo>
                      <a:pt x="2834" y="2011"/>
                    </a:lnTo>
                    <a:lnTo>
                      <a:pt x="2880" y="1"/>
                    </a:lnTo>
                    <a:close/>
                  </a:path>
                </a:pathLst>
              </a:custGeom>
              <a:solidFill>
                <a:srgbClr val="FDC0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4139667" y="3433691"/>
                <a:ext cx="346427" cy="1243794"/>
              </a:xfrm>
              <a:custGeom>
                <a:rect b="b" l="l" r="r" t="t"/>
                <a:pathLst>
                  <a:path extrusionOk="0" h="24917" w="6940">
                    <a:moveTo>
                      <a:pt x="4560" y="1"/>
                    </a:moveTo>
                    <a:lnTo>
                      <a:pt x="1" y="4009"/>
                    </a:lnTo>
                    <a:lnTo>
                      <a:pt x="2549" y="24916"/>
                    </a:lnTo>
                    <a:lnTo>
                      <a:pt x="6940" y="24916"/>
                    </a:lnTo>
                    <a:lnTo>
                      <a:pt x="6940" y="24404"/>
                    </a:lnTo>
                    <a:lnTo>
                      <a:pt x="6927" y="23003"/>
                    </a:lnTo>
                    <a:lnTo>
                      <a:pt x="6901" y="20915"/>
                    </a:lnTo>
                    <a:lnTo>
                      <a:pt x="6881" y="19670"/>
                    </a:lnTo>
                    <a:lnTo>
                      <a:pt x="6862" y="18334"/>
                    </a:lnTo>
                    <a:lnTo>
                      <a:pt x="6829" y="16927"/>
                    </a:lnTo>
                    <a:lnTo>
                      <a:pt x="6790" y="15474"/>
                    </a:lnTo>
                    <a:lnTo>
                      <a:pt x="6751" y="13996"/>
                    </a:lnTo>
                    <a:lnTo>
                      <a:pt x="6700" y="12523"/>
                    </a:lnTo>
                    <a:lnTo>
                      <a:pt x="6641" y="11077"/>
                    </a:lnTo>
                    <a:lnTo>
                      <a:pt x="6570" y="9683"/>
                    </a:lnTo>
                    <a:lnTo>
                      <a:pt x="6492" y="8373"/>
                    </a:lnTo>
                    <a:lnTo>
                      <a:pt x="6453" y="7757"/>
                    </a:lnTo>
                    <a:lnTo>
                      <a:pt x="6408" y="7167"/>
                    </a:lnTo>
                    <a:lnTo>
                      <a:pt x="6356" y="6609"/>
                    </a:lnTo>
                    <a:lnTo>
                      <a:pt x="6304" y="6077"/>
                    </a:lnTo>
                    <a:lnTo>
                      <a:pt x="6246" y="5572"/>
                    </a:lnTo>
                    <a:lnTo>
                      <a:pt x="6187" y="5098"/>
                    </a:lnTo>
                    <a:lnTo>
                      <a:pt x="6122" y="4651"/>
                    </a:lnTo>
                    <a:lnTo>
                      <a:pt x="6051" y="4229"/>
                    </a:lnTo>
                    <a:lnTo>
                      <a:pt x="5986" y="3834"/>
                    </a:lnTo>
                    <a:lnTo>
                      <a:pt x="5908" y="3464"/>
                    </a:lnTo>
                    <a:lnTo>
                      <a:pt x="5837" y="3114"/>
                    </a:lnTo>
                    <a:lnTo>
                      <a:pt x="5759" y="2790"/>
                    </a:lnTo>
                    <a:lnTo>
                      <a:pt x="5681" y="2491"/>
                    </a:lnTo>
                    <a:lnTo>
                      <a:pt x="5604" y="2206"/>
                    </a:lnTo>
                    <a:lnTo>
                      <a:pt x="5532" y="1946"/>
                    </a:lnTo>
                    <a:lnTo>
                      <a:pt x="5454" y="1707"/>
                    </a:lnTo>
                    <a:lnTo>
                      <a:pt x="5377" y="1486"/>
                    </a:lnTo>
                    <a:lnTo>
                      <a:pt x="5299" y="1285"/>
                    </a:lnTo>
                    <a:lnTo>
                      <a:pt x="5228" y="1103"/>
                    </a:lnTo>
                    <a:lnTo>
                      <a:pt x="5156" y="935"/>
                    </a:lnTo>
                    <a:lnTo>
                      <a:pt x="5085" y="786"/>
                    </a:lnTo>
                    <a:lnTo>
                      <a:pt x="5014" y="649"/>
                    </a:lnTo>
                    <a:lnTo>
                      <a:pt x="4955" y="533"/>
                    </a:lnTo>
                    <a:lnTo>
                      <a:pt x="4890" y="429"/>
                    </a:lnTo>
                    <a:lnTo>
                      <a:pt x="4780" y="260"/>
                    </a:lnTo>
                    <a:lnTo>
                      <a:pt x="4689" y="137"/>
                    </a:lnTo>
                    <a:lnTo>
                      <a:pt x="4624" y="53"/>
                    </a:lnTo>
                    <a:lnTo>
                      <a:pt x="4579" y="14"/>
                    </a:lnTo>
                    <a:lnTo>
                      <a:pt x="4560" y="1"/>
                    </a:lnTo>
                    <a:close/>
                  </a:path>
                </a:pathLst>
              </a:custGeom>
              <a:solidFill>
                <a:srgbClr val="577E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3803979" y="4650547"/>
                <a:ext cx="341885" cy="224379"/>
              </a:xfrm>
              <a:custGeom>
                <a:rect b="b" l="l" r="r" t="t"/>
                <a:pathLst>
                  <a:path extrusionOk="0" h="4495" w="6849">
                    <a:moveTo>
                      <a:pt x="3613" y="0"/>
                    </a:moveTo>
                    <a:lnTo>
                      <a:pt x="3632" y="1057"/>
                    </a:lnTo>
                    <a:lnTo>
                      <a:pt x="3632" y="1135"/>
                    </a:lnTo>
                    <a:lnTo>
                      <a:pt x="3626" y="1213"/>
                    </a:lnTo>
                    <a:lnTo>
                      <a:pt x="3613" y="1291"/>
                    </a:lnTo>
                    <a:lnTo>
                      <a:pt x="3593" y="1368"/>
                    </a:lnTo>
                    <a:lnTo>
                      <a:pt x="3574" y="1446"/>
                    </a:lnTo>
                    <a:lnTo>
                      <a:pt x="3548" y="1518"/>
                    </a:lnTo>
                    <a:lnTo>
                      <a:pt x="3522" y="1589"/>
                    </a:lnTo>
                    <a:lnTo>
                      <a:pt x="3483" y="1660"/>
                    </a:lnTo>
                    <a:lnTo>
                      <a:pt x="3451" y="1725"/>
                    </a:lnTo>
                    <a:lnTo>
                      <a:pt x="3405" y="1790"/>
                    </a:lnTo>
                    <a:lnTo>
                      <a:pt x="3360" y="1848"/>
                    </a:lnTo>
                    <a:lnTo>
                      <a:pt x="3308" y="1913"/>
                    </a:lnTo>
                    <a:lnTo>
                      <a:pt x="3256" y="1965"/>
                    </a:lnTo>
                    <a:lnTo>
                      <a:pt x="3198" y="2017"/>
                    </a:lnTo>
                    <a:lnTo>
                      <a:pt x="3133" y="2069"/>
                    </a:lnTo>
                    <a:lnTo>
                      <a:pt x="3068" y="2114"/>
                    </a:lnTo>
                    <a:lnTo>
                      <a:pt x="2270" y="2633"/>
                    </a:lnTo>
                    <a:lnTo>
                      <a:pt x="2030" y="2711"/>
                    </a:lnTo>
                    <a:lnTo>
                      <a:pt x="1804" y="2795"/>
                    </a:lnTo>
                    <a:lnTo>
                      <a:pt x="1577" y="2879"/>
                    </a:lnTo>
                    <a:lnTo>
                      <a:pt x="1369" y="2970"/>
                    </a:lnTo>
                    <a:lnTo>
                      <a:pt x="1168" y="3061"/>
                    </a:lnTo>
                    <a:lnTo>
                      <a:pt x="980" y="3152"/>
                    </a:lnTo>
                    <a:lnTo>
                      <a:pt x="649" y="3320"/>
                    </a:lnTo>
                    <a:lnTo>
                      <a:pt x="377" y="3470"/>
                    </a:lnTo>
                    <a:lnTo>
                      <a:pt x="169" y="3593"/>
                    </a:lnTo>
                    <a:lnTo>
                      <a:pt x="1" y="3697"/>
                    </a:lnTo>
                    <a:lnTo>
                      <a:pt x="1" y="4494"/>
                    </a:lnTo>
                    <a:lnTo>
                      <a:pt x="6849" y="4494"/>
                    </a:lnTo>
                    <a:lnTo>
                      <a:pt x="6810" y="4183"/>
                    </a:lnTo>
                    <a:lnTo>
                      <a:pt x="6758" y="3891"/>
                    </a:lnTo>
                    <a:lnTo>
                      <a:pt x="6706" y="3625"/>
                    </a:lnTo>
                    <a:lnTo>
                      <a:pt x="6641" y="3379"/>
                    </a:lnTo>
                    <a:lnTo>
                      <a:pt x="6583" y="3145"/>
                    </a:lnTo>
                    <a:lnTo>
                      <a:pt x="6512" y="2944"/>
                    </a:lnTo>
                    <a:lnTo>
                      <a:pt x="6447" y="2756"/>
                    </a:lnTo>
                    <a:lnTo>
                      <a:pt x="6382" y="2594"/>
                    </a:lnTo>
                    <a:lnTo>
                      <a:pt x="6324" y="2438"/>
                    </a:lnTo>
                    <a:lnTo>
                      <a:pt x="6272" y="2289"/>
                    </a:lnTo>
                    <a:lnTo>
                      <a:pt x="6233" y="2134"/>
                    </a:lnTo>
                    <a:lnTo>
                      <a:pt x="6200" y="1978"/>
                    </a:lnTo>
                    <a:lnTo>
                      <a:pt x="6174" y="1816"/>
                    </a:lnTo>
                    <a:lnTo>
                      <a:pt x="6161" y="1654"/>
                    </a:lnTo>
                    <a:lnTo>
                      <a:pt x="6155" y="1498"/>
                    </a:lnTo>
                    <a:lnTo>
                      <a:pt x="6155" y="1336"/>
                    </a:lnTo>
                    <a:lnTo>
                      <a:pt x="6213" y="0"/>
                    </a:lnTo>
                    <a:close/>
                  </a:path>
                </a:pathLst>
              </a:custGeom>
              <a:solidFill>
                <a:srgbClr val="FDC0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5"/>
              <p:cNvSpPr/>
              <p:nvPr/>
            </p:nvSpPr>
            <p:spPr>
              <a:xfrm>
                <a:off x="3947389" y="4201551"/>
                <a:ext cx="250286" cy="475913"/>
              </a:xfrm>
              <a:custGeom>
                <a:rect b="b" l="l" r="r" t="t"/>
                <a:pathLst>
                  <a:path extrusionOk="0" h="9534" w="5014">
                    <a:moveTo>
                      <a:pt x="1" y="0"/>
                    </a:moveTo>
                    <a:lnTo>
                      <a:pt x="111" y="9533"/>
                    </a:lnTo>
                    <a:lnTo>
                      <a:pt x="4495" y="9533"/>
                    </a:lnTo>
                    <a:lnTo>
                      <a:pt x="5013" y="0"/>
                    </a:lnTo>
                    <a:close/>
                  </a:path>
                </a:pathLst>
              </a:custGeom>
              <a:solidFill>
                <a:srgbClr val="577E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3947389" y="4201551"/>
                <a:ext cx="250286" cy="207557"/>
              </a:xfrm>
              <a:custGeom>
                <a:rect b="b" l="l" r="r" t="t"/>
                <a:pathLst>
                  <a:path extrusionOk="0" h="4158" w="5014">
                    <a:moveTo>
                      <a:pt x="1" y="0"/>
                    </a:moveTo>
                    <a:lnTo>
                      <a:pt x="52" y="4157"/>
                    </a:lnTo>
                    <a:lnTo>
                      <a:pt x="4858" y="2906"/>
                    </a:lnTo>
                    <a:lnTo>
                      <a:pt x="5013" y="0"/>
                    </a:lnTo>
                    <a:close/>
                  </a:path>
                </a:pathLst>
              </a:custGeom>
              <a:solidFill>
                <a:srgbClr val="000000">
                  <a:alpha val="1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4139667" y="3433691"/>
                <a:ext cx="340587" cy="903557"/>
              </a:xfrm>
              <a:custGeom>
                <a:rect b="b" l="l" r="r" t="t"/>
                <a:pathLst>
                  <a:path extrusionOk="0" h="18101" w="6823">
                    <a:moveTo>
                      <a:pt x="4560" y="1"/>
                    </a:moveTo>
                    <a:lnTo>
                      <a:pt x="1" y="4009"/>
                    </a:lnTo>
                    <a:lnTo>
                      <a:pt x="1719" y="18101"/>
                    </a:lnTo>
                    <a:lnTo>
                      <a:pt x="6790" y="16771"/>
                    </a:lnTo>
                    <a:lnTo>
                      <a:pt x="6823" y="16648"/>
                    </a:lnTo>
                    <a:lnTo>
                      <a:pt x="6790" y="15403"/>
                    </a:lnTo>
                    <a:lnTo>
                      <a:pt x="6751" y="14151"/>
                    </a:lnTo>
                    <a:lnTo>
                      <a:pt x="6713" y="12893"/>
                    </a:lnTo>
                    <a:lnTo>
                      <a:pt x="6667" y="11655"/>
                    </a:lnTo>
                    <a:lnTo>
                      <a:pt x="6609" y="10448"/>
                    </a:lnTo>
                    <a:lnTo>
                      <a:pt x="6550" y="9287"/>
                    </a:lnTo>
                    <a:lnTo>
                      <a:pt x="6479" y="8185"/>
                    </a:lnTo>
                    <a:lnTo>
                      <a:pt x="6408" y="7167"/>
                    </a:lnTo>
                    <a:lnTo>
                      <a:pt x="6356" y="6609"/>
                    </a:lnTo>
                    <a:lnTo>
                      <a:pt x="6304" y="6077"/>
                    </a:lnTo>
                    <a:lnTo>
                      <a:pt x="6246" y="5572"/>
                    </a:lnTo>
                    <a:lnTo>
                      <a:pt x="6187" y="5098"/>
                    </a:lnTo>
                    <a:lnTo>
                      <a:pt x="6122" y="4651"/>
                    </a:lnTo>
                    <a:lnTo>
                      <a:pt x="6051" y="4229"/>
                    </a:lnTo>
                    <a:lnTo>
                      <a:pt x="5986" y="3834"/>
                    </a:lnTo>
                    <a:lnTo>
                      <a:pt x="5908" y="3464"/>
                    </a:lnTo>
                    <a:lnTo>
                      <a:pt x="5837" y="3114"/>
                    </a:lnTo>
                    <a:lnTo>
                      <a:pt x="5759" y="2790"/>
                    </a:lnTo>
                    <a:lnTo>
                      <a:pt x="5681" y="2491"/>
                    </a:lnTo>
                    <a:lnTo>
                      <a:pt x="5604" y="2206"/>
                    </a:lnTo>
                    <a:lnTo>
                      <a:pt x="5532" y="1946"/>
                    </a:lnTo>
                    <a:lnTo>
                      <a:pt x="5454" y="1707"/>
                    </a:lnTo>
                    <a:lnTo>
                      <a:pt x="5377" y="1486"/>
                    </a:lnTo>
                    <a:lnTo>
                      <a:pt x="5299" y="1285"/>
                    </a:lnTo>
                    <a:lnTo>
                      <a:pt x="5228" y="1103"/>
                    </a:lnTo>
                    <a:lnTo>
                      <a:pt x="5156" y="935"/>
                    </a:lnTo>
                    <a:lnTo>
                      <a:pt x="5085" y="786"/>
                    </a:lnTo>
                    <a:lnTo>
                      <a:pt x="5014" y="649"/>
                    </a:lnTo>
                    <a:lnTo>
                      <a:pt x="4955" y="533"/>
                    </a:lnTo>
                    <a:lnTo>
                      <a:pt x="4890" y="429"/>
                    </a:lnTo>
                    <a:lnTo>
                      <a:pt x="4780" y="260"/>
                    </a:lnTo>
                    <a:lnTo>
                      <a:pt x="4689" y="137"/>
                    </a:lnTo>
                    <a:lnTo>
                      <a:pt x="4624" y="53"/>
                    </a:lnTo>
                    <a:lnTo>
                      <a:pt x="4579" y="14"/>
                    </a:lnTo>
                    <a:lnTo>
                      <a:pt x="4560" y="1"/>
                    </a:lnTo>
                    <a:close/>
                  </a:path>
                </a:pathLst>
              </a:custGeom>
              <a:solidFill>
                <a:srgbClr val="000000">
                  <a:alpha val="1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5"/>
              <p:cNvSpPr/>
              <p:nvPr/>
            </p:nvSpPr>
            <p:spPr>
              <a:xfrm>
                <a:off x="3907556" y="2874680"/>
                <a:ext cx="639393" cy="1396542"/>
              </a:xfrm>
              <a:custGeom>
                <a:rect b="b" l="l" r="r" t="t"/>
                <a:pathLst>
                  <a:path extrusionOk="0" h="27977" w="12809">
                    <a:moveTo>
                      <a:pt x="4514" y="0"/>
                    </a:moveTo>
                    <a:lnTo>
                      <a:pt x="4398" y="7"/>
                    </a:lnTo>
                    <a:lnTo>
                      <a:pt x="4281" y="20"/>
                    </a:lnTo>
                    <a:lnTo>
                      <a:pt x="4164" y="52"/>
                    </a:lnTo>
                    <a:lnTo>
                      <a:pt x="4054" y="91"/>
                    </a:lnTo>
                    <a:lnTo>
                      <a:pt x="3944" y="137"/>
                    </a:lnTo>
                    <a:lnTo>
                      <a:pt x="2958" y="629"/>
                    </a:lnTo>
                    <a:lnTo>
                      <a:pt x="2828" y="694"/>
                    </a:lnTo>
                    <a:lnTo>
                      <a:pt x="2712" y="779"/>
                    </a:lnTo>
                    <a:lnTo>
                      <a:pt x="2601" y="869"/>
                    </a:lnTo>
                    <a:lnTo>
                      <a:pt x="2504" y="967"/>
                    </a:lnTo>
                    <a:lnTo>
                      <a:pt x="2407" y="1077"/>
                    </a:lnTo>
                    <a:lnTo>
                      <a:pt x="2329" y="1187"/>
                    </a:lnTo>
                    <a:lnTo>
                      <a:pt x="2258" y="1310"/>
                    </a:lnTo>
                    <a:lnTo>
                      <a:pt x="2199" y="1440"/>
                    </a:lnTo>
                    <a:lnTo>
                      <a:pt x="2083" y="1758"/>
                    </a:lnTo>
                    <a:lnTo>
                      <a:pt x="1979" y="2056"/>
                    </a:lnTo>
                    <a:lnTo>
                      <a:pt x="1901" y="2341"/>
                    </a:lnTo>
                    <a:lnTo>
                      <a:pt x="1830" y="2620"/>
                    </a:lnTo>
                    <a:lnTo>
                      <a:pt x="1778" y="2886"/>
                    </a:lnTo>
                    <a:lnTo>
                      <a:pt x="1739" y="3133"/>
                    </a:lnTo>
                    <a:lnTo>
                      <a:pt x="1719" y="3373"/>
                    </a:lnTo>
                    <a:lnTo>
                      <a:pt x="1706" y="3600"/>
                    </a:lnTo>
                    <a:lnTo>
                      <a:pt x="1706" y="3814"/>
                    </a:lnTo>
                    <a:lnTo>
                      <a:pt x="1713" y="4021"/>
                    </a:lnTo>
                    <a:lnTo>
                      <a:pt x="1732" y="4216"/>
                    </a:lnTo>
                    <a:lnTo>
                      <a:pt x="1765" y="4397"/>
                    </a:lnTo>
                    <a:lnTo>
                      <a:pt x="1797" y="4566"/>
                    </a:lnTo>
                    <a:lnTo>
                      <a:pt x="1843" y="4728"/>
                    </a:lnTo>
                    <a:lnTo>
                      <a:pt x="1888" y="4877"/>
                    </a:lnTo>
                    <a:lnTo>
                      <a:pt x="1940" y="5020"/>
                    </a:lnTo>
                    <a:lnTo>
                      <a:pt x="1998" y="5149"/>
                    </a:lnTo>
                    <a:lnTo>
                      <a:pt x="2057" y="5273"/>
                    </a:lnTo>
                    <a:lnTo>
                      <a:pt x="2121" y="5383"/>
                    </a:lnTo>
                    <a:lnTo>
                      <a:pt x="2186" y="5487"/>
                    </a:lnTo>
                    <a:lnTo>
                      <a:pt x="2245" y="5577"/>
                    </a:lnTo>
                    <a:lnTo>
                      <a:pt x="2310" y="5662"/>
                    </a:lnTo>
                    <a:lnTo>
                      <a:pt x="2368" y="5733"/>
                    </a:lnTo>
                    <a:lnTo>
                      <a:pt x="2433" y="5804"/>
                    </a:lnTo>
                    <a:lnTo>
                      <a:pt x="2537" y="5908"/>
                    </a:lnTo>
                    <a:lnTo>
                      <a:pt x="2621" y="5980"/>
                    </a:lnTo>
                    <a:lnTo>
                      <a:pt x="2699" y="6038"/>
                    </a:lnTo>
                    <a:lnTo>
                      <a:pt x="3334" y="9410"/>
                    </a:lnTo>
                    <a:lnTo>
                      <a:pt x="3114" y="9955"/>
                    </a:lnTo>
                    <a:lnTo>
                      <a:pt x="2906" y="10513"/>
                    </a:lnTo>
                    <a:lnTo>
                      <a:pt x="2705" y="11077"/>
                    </a:lnTo>
                    <a:lnTo>
                      <a:pt x="2517" y="11654"/>
                    </a:lnTo>
                    <a:lnTo>
                      <a:pt x="2335" y="12244"/>
                    </a:lnTo>
                    <a:lnTo>
                      <a:pt x="2160" y="12841"/>
                    </a:lnTo>
                    <a:lnTo>
                      <a:pt x="1998" y="13437"/>
                    </a:lnTo>
                    <a:lnTo>
                      <a:pt x="1836" y="14040"/>
                    </a:lnTo>
                    <a:lnTo>
                      <a:pt x="1687" y="14650"/>
                    </a:lnTo>
                    <a:lnTo>
                      <a:pt x="1551" y="15266"/>
                    </a:lnTo>
                    <a:lnTo>
                      <a:pt x="1415" y="15876"/>
                    </a:lnTo>
                    <a:lnTo>
                      <a:pt x="1291" y="16485"/>
                    </a:lnTo>
                    <a:lnTo>
                      <a:pt x="1168" y="17095"/>
                    </a:lnTo>
                    <a:lnTo>
                      <a:pt x="1058" y="17698"/>
                    </a:lnTo>
                    <a:lnTo>
                      <a:pt x="954" y="18301"/>
                    </a:lnTo>
                    <a:lnTo>
                      <a:pt x="857" y="18898"/>
                    </a:lnTo>
                    <a:lnTo>
                      <a:pt x="760" y="19488"/>
                    </a:lnTo>
                    <a:lnTo>
                      <a:pt x="675" y="20065"/>
                    </a:lnTo>
                    <a:lnTo>
                      <a:pt x="598" y="20636"/>
                    </a:lnTo>
                    <a:lnTo>
                      <a:pt x="520" y="21193"/>
                    </a:lnTo>
                    <a:lnTo>
                      <a:pt x="390" y="22270"/>
                    </a:lnTo>
                    <a:lnTo>
                      <a:pt x="273" y="23288"/>
                    </a:lnTo>
                    <a:lnTo>
                      <a:pt x="182" y="24235"/>
                    </a:lnTo>
                    <a:lnTo>
                      <a:pt x="105" y="25097"/>
                    </a:lnTo>
                    <a:lnTo>
                      <a:pt x="46" y="25869"/>
                    </a:lnTo>
                    <a:lnTo>
                      <a:pt x="1" y="26537"/>
                    </a:lnTo>
                    <a:lnTo>
                      <a:pt x="1" y="26680"/>
                    </a:lnTo>
                    <a:lnTo>
                      <a:pt x="14" y="26822"/>
                    </a:lnTo>
                    <a:lnTo>
                      <a:pt x="40" y="26959"/>
                    </a:lnTo>
                    <a:lnTo>
                      <a:pt x="79" y="27088"/>
                    </a:lnTo>
                    <a:lnTo>
                      <a:pt x="131" y="27218"/>
                    </a:lnTo>
                    <a:lnTo>
                      <a:pt x="202" y="27335"/>
                    </a:lnTo>
                    <a:lnTo>
                      <a:pt x="273" y="27445"/>
                    </a:lnTo>
                    <a:lnTo>
                      <a:pt x="364" y="27549"/>
                    </a:lnTo>
                    <a:lnTo>
                      <a:pt x="461" y="27646"/>
                    </a:lnTo>
                    <a:lnTo>
                      <a:pt x="565" y="27730"/>
                    </a:lnTo>
                    <a:lnTo>
                      <a:pt x="682" y="27802"/>
                    </a:lnTo>
                    <a:lnTo>
                      <a:pt x="805" y="27860"/>
                    </a:lnTo>
                    <a:lnTo>
                      <a:pt x="935" y="27912"/>
                    </a:lnTo>
                    <a:lnTo>
                      <a:pt x="1071" y="27951"/>
                    </a:lnTo>
                    <a:lnTo>
                      <a:pt x="1207" y="27970"/>
                    </a:lnTo>
                    <a:lnTo>
                      <a:pt x="1350" y="27977"/>
                    </a:lnTo>
                    <a:lnTo>
                      <a:pt x="9566" y="27977"/>
                    </a:lnTo>
                    <a:lnTo>
                      <a:pt x="9709" y="27970"/>
                    </a:lnTo>
                    <a:lnTo>
                      <a:pt x="9845" y="27951"/>
                    </a:lnTo>
                    <a:lnTo>
                      <a:pt x="9975" y="27918"/>
                    </a:lnTo>
                    <a:lnTo>
                      <a:pt x="10098" y="27873"/>
                    </a:lnTo>
                    <a:lnTo>
                      <a:pt x="10215" y="27815"/>
                    </a:lnTo>
                    <a:lnTo>
                      <a:pt x="10331" y="27743"/>
                    </a:lnTo>
                    <a:lnTo>
                      <a:pt x="10435" y="27665"/>
                    </a:lnTo>
                    <a:lnTo>
                      <a:pt x="10532" y="27575"/>
                    </a:lnTo>
                    <a:lnTo>
                      <a:pt x="10617" y="27477"/>
                    </a:lnTo>
                    <a:lnTo>
                      <a:pt x="10695" y="27374"/>
                    </a:lnTo>
                    <a:lnTo>
                      <a:pt x="10766" y="27257"/>
                    </a:lnTo>
                    <a:lnTo>
                      <a:pt x="10818" y="27140"/>
                    </a:lnTo>
                    <a:lnTo>
                      <a:pt x="10863" y="27010"/>
                    </a:lnTo>
                    <a:lnTo>
                      <a:pt x="10896" y="26881"/>
                    </a:lnTo>
                    <a:lnTo>
                      <a:pt x="10915" y="26745"/>
                    </a:lnTo>
                    <a:lnTo>
                      <a:pt x="10922" y="26602"/>
                    </a:lnTo>
                    <a:lnTo>
                      <a:pt x="10902" y="25590"/>
                    </a:lnTo>
                    <a:lnTo>
                      <a:pt x="10876" y="24377"/>
                    </a:lnTo>
                    <a:lnTo>
                      <a:pt x="10831" y="23022"/>
                    </a:lnTo>
                    <a:lnTo>
                      <a:pt x="10805" y="22302"/>
                    </a:lnTo>
                    <a:lnTo>
                      <a:pt x="10766" y="21563"/>
                    </a:lnTo>
                    <a:lnTo>
                      <a:pt x="10727" y="20811"/>
                    </a:lnTo>
                    <a:lnTo>
                      <a:pt x="10688" y="20052"/>
                    </a:lnTo>
                    <a:lnTo>
                      <a:pt x="10636" y="19300"/>
                    </a:lnTo>
                    <a:lnTo>
                      <a:pt x="10578" y="18547"/>
                    </a:lnTo>
                    <a:lnTo>
                      <a:pt x="10513" y="17808"/>
                    </a:lnTo>
                    <a:lnTo>
                      <a:pt x="10442" y="17082"/>
                    </a:lnTo>
                    <a:lnTo>
                      <a:pt x="10364" y="16388"/>
                    </a:lnTo>
                    <a:lnTo>
                      <a:pt x="10280" y="15720"/>
                    </a:lnTo>
                    <a:lnTo>
                      <a:pt x="10156" y="14877"/>
                    </a:lnTo>
                    <a:lnTo>
                      <a:pt x="10040" y="14105"/>
                    </a:lnTo>
                    <a:lnTo>
                      <a:pt x="9923" y="13411"/>
                    </a:lnTo>
                    <a:lnTo>
                      <a:pt x="9813" y="12782"/>
                    </a:lnTo>
                    <a:lnTo>
                      <a:pt x="9709" y="12218"/>
                    </a:lnTo>
                    <a:lnTo>
                      <a:pt x="9618" y="11712"/>
                    </a:lnTo>
                    <a:lnTo>
                      <a:pt x="9527" y="11271"/>
                    </a:lnTo>
                    <a:lnTo>
                      <a:pt x="9443" y="10889"/>
                    </a:lnTo>
                    <a:lnTo>
                      <a:pt x="9365" y="10564"/>
                    </a:lnTo>
                    <a:lnTo>
                      <a:pt x="9300" y="10286"/>
                    </a:lnTo>
                    <a:lnTo>
                      <a:pt x="9190" y="9883"/>
                    </a:lnTo>
                    <a:lnTo>
                      <a:pt x="9125" y="9657"/>
                    </a:lnTo>
                    <a:lnTo>
                      <a:pt x="9099" y="9585"/>
                    </a:lnTo>
                    <a:lnTo>
                      <a:pt x="10001" y="5714"/>
                    </a:lnTo>
                    <a:lnTo>
                      <a:pt x="12809" y="5714"/>
                    </a:lnTo>
                    <a:lnTo>
                      <a:pt x="12711" y="5046"/>
                    </a:lnTo>
                    <a:lnTo>
                      <a:pt x="12647" y="4689"/>
                    </a:lnTo>
                    <a:lnTo>
                      <a:pt x="12575" y="4313"/>
                    </a:lnTo>
                    <a:lnTo>
                      <a:pt x="12491" y="3930"/>
                    </a:lnTo>
                    <a:lnTo>
                      <a:pt x="12394" y="3528"/>
                    </a:lnTo>
                    <a:lnTo>
                      <a:pt x="12335" y="3327"/>
                    </a:lnTo>
                    <a:lnTo>
                      <a:pt x="12277" y="3126"/>
                    </a:lnTo>
                    <a:lnTo>
                      <a:pt x="12212" y="2919"/>
                    </a:lnTo>
                    <a:lnTo>
                      <a:pt x="12141" y="2718"/>
                    </a:lnTo>
                    <a:lnTo>
                      <a:pt x="12082" y="2568"/>
                    </a:lnTo>
                    <a:lnTo>
                      <a:pt x="12018" y="2426"/>
                    </a:lnTo>
                    <a:lnTo>
                      <a:pt x="11946" y="2290"/>
                    </a:lnTo>
                    <a:lnTo>
                      <a:pt x="11868" y="2153"/>
                    </a:lnTo>
                    <a:lnTo>
                      <a:pt x="11784" y="2024"/>
                    </a:lnTo>
                    <a:lnTo>
                      <a:pt x="11693" y="1894"/>
                    </a:lnTo>
                    <a:lnTo>
                      <a:pt x="11596" y="1771"/>
                    </a:lnTo>
                    <a:lnTo>
                      <a:pt x="11492" y="1654"/>
                    </a:lnTo>
                    <a:lnTo>
                      <a:pt x="11382" y="1544"/>
                    </a:lnTo>
                    <a:lnTo>
                      <a:pt x="11272" y="1440"/>
                    </a:lnTo>
                    <a:lnTo>
                      <a:pt x="11155" y="1336"/>
                    </a:lnTo>
                    <a:lnTo>
                      <a:pt x="11025" y="1245"/>
                    </a:lnTo>
                    <a:lnTo>
                      <a:pt x="10902" y="1155"/>
                    </a:lnTo>
                    <a:lnTo>
                      <a:pt x="10766" y="1070"/>
                    </a:lnTo>
                    <a:lnTo>
                      <a:pt x="10630" y="993"/>
                    </a:lnTo>
                    <a:lnTo>
                      <a:pt x="10487" y="928"/>
                    </a:lnTo>
                    <a:lnTo>
                      <a:pt x="10156" y="779"/>
                    </a:lnTo>
                    <a:lnTo>
                      <a:pt x="9858" y="649"/>
                    </a:lnTo>
                    <a:lnTo>
                      <a:pt x="9579" y="539"/>
                    </a:lnTo>
                    <a:lnTo>
                      <a:pt x="9307" y="448"/>
                    </a:lnTo>
                    <a:lnTo>
                      <a:pt x="9034" y="357"/>
                    </a:lnTo>
                    <a:lnTo>
                      <a:pt x="8743" y="273"/>
                    </a:lnTo>
                    <a:lnTo>
                      <a:pt x="8055" y="78"/>
                    </a:lnTo>
                    <a:lnTo>
                      <a:pt x="7750" y="124"/>
                    </a:lnTo>
                    <a:lnTo>
                      <a:pt x="7459" y="156"/>
                    </a:lnTo>
                    <a:lnTo>
                      <a:pt x="7180" y="175"/>
                    </a:lnTo>
                    <a:lnTo>
                      <a:pt x="6920" y="195"/>
                    </a:lnTo>
                    <a:lnTo>
                      <a:pt x="6674" y="208"/>
                    </a:lnTo>
                    <a:lnTo>
                      <a:pt x="6220" y="208"/>
                    </a:lnTo>
                    <a:lnTo>
                      <a:pt x="6019" y="201"/>
                    </a:lnTo>
                    <a:lnTo>
                      <a:pt x="5831" y="188"/>
                    </a:lnTo>
                    <a:lnTo>
                      <a:pt x="5656" y="175"/>
                    </a:lnTo>
                    <a:lnTo>
                      <a:pt x="5487" y="162"/>
                    </a:lnTo>
                    <a:lnTo>
                      <a:pt x="5338" y="137"/>
                    </a:lnTo>
                    <a:lnTo>
                      <a:pt x="5202" y="117"/>
                    </a:lnTo>
                    <a:lnTo>
                      <a:pt x="5079" y="91"/>
                    </a:lnTo>
                    <a:lnTo>
                      <a:pt x="4865" y="39"/>
                    </a:lnTo>
                    <a:lnTo>
                      <a:pt x="4748" y="13"/>
                    </a:lnTo>
                    <a:lnTo>
                      <a:pt x="4631" y="0"/>
                    </a:lnTo>
                    <a:close/>
                  </a:path>
                </a:pathLst>
              </a:custGeom>
              <a:solidFill>
                <a:srgbClr val="7CAB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5"/>
              <p:cNvSpPr/>
              <p:nvPr/>
            </p:nvSpPr>
            <p:spPr>
              <a:xfrm>
                <a:off x="3959020" y="3187354"/>
                <a:ext cx="410871" cy="578544"/>
              </a:xfrm>
              <a:custGeom>
                <a:rect b="b" l="l" r="r" t="t"/>
                <a:pathLst>
                  <a:path extrusionOk="0" h="11590" w="8231">
                    <a:moveTo>
                      <a:pt x="8230" y="1"/>
                    </a:moveTo>
                    <a:lnTo>
                      <a:pt x="1350" y="5818"/>
                    </a:lnTo>
                    <a:lnTo>
                      <a:pt x="1142" y="6525"/>
                    </a:lnTo>
                    <a:lnTo>
                      <a:pt x="948" y="7245"/>
                    </a:lnTo>
                    <a:lnTo>
                      <a:pt x="760" y="7964"/>
                    </a:lnTo>
                    <a:lnTo>
                      <a:pt x="591" y="8691"/>
                    </a:lnTo>
                    <a:lnTo>
                      <a:pt x="429" y="9417"/>
                    </a:lnTo>
                    <a:lnTo>
                      <a:pt x="273" y="10143"/>
                    </a:lnTo>
                    <a:lnTo>
                      <a:pt x="131" y="10870"/>
                    </a:lnTo>
                    <a:lnTo>
                      <a:pt x="1" y="11590"/>
                    </a:lnTo>
                    <a:lnTo>
                      <a:pt x="461" y="11136"/>
                    </a:lnTo>
                    <a:lnTo>
                      <a:pt x="922" y="10675"/>
                    </a:lnTo>
                    <a:lnTo>
                      <a:pt x="1363" y="10202"/>
                    </a:lnTo>
                    <a:lnTo>
                      <a:pt x="1791" y="9722"/>
                    </a:lnTo>
                    <a:lnTo>
                      <a:pt x="2212" y="9236"/>
                    </a:lnTo>
                    <a:lnTo>
                      <a:pt x="2621" y="8743"/>
                    </a:lnTo>
                    <a:lnTo>
                      <a:pt x="3017" y="8250"/>
                    </a:lnTo>
                    <a:lnTo>
                      <a:pt x="3399" y="7763"/>
                    </a:lnTo>
                    <a:lnTo>
                      <a:pt x="3775" y="7271"/>
                    </a:lnTo>
                    <a:lnTo>
                      <a:pt x="4132" y="6784"/>
                    </a:lnTo>
                    <a:lnTo>
                      <a:pt x="4476" y="6298"/>
                    </a:lnTo>
                    <a:lnTo>
                      <a:pt x="4806" y="5818"/>
                    </a:lnTo>
                    <a:lnTo>
                      <a:pt x="5124" y="5351"/>
                    </a:lnTo>
                    <a:lnTo>
                      <a:pt x="5429" y="4891"/>
                    </a:lnTo>
                    <a:lnTo>
                      <a:pt x="5721" y="4437"/>
                    </a:lnTo>
                    <a:lnTo>
                      <a:pt x="6000" y="4002"/>
                    </a:lnTo>
                    <a:lnTo>
                      <a:pt x="6259" y="3574"/>
                    </a:lnTo>
                    <a:lnTo>
                      <a:pt x="6505" y="3172"/>
                    </a:lnTo>
                    <a:lnTo>
                      <a:pt x="6732" y="2776"/>
                    </a:lnTo>
                    <a:lnTo>
                      <a:pt x="6946" y="2407"/>
                    </a:lnTo>
                    <a:lnTo>
                      <a:pt x="7336" y="1726"/>
                    </a:lnTo>
                    <a:lnTo>
                      <a:pt x="7653" y="1142"/>
                    </a:lnTo>
                    <a:lnTo>
                      <a:pt x="7900" y="662"/>
                    </a:lnTo>
                    <a:lnTo>
                      <a:pt x="8081" y="306"/>
                    </a:lnTo>
                    <a:lnTo>
                      <a:pt x="8230" y="1"/>
                    </a:lnTo>
                    <a:close/>
                  </a:path>
                </a:pathLst>
              </a:custGeom>
              <a:solidFill>
                <a:srgbClr val="000000">
                  <a:alpha val="1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4091748" y="2874680"/>
                <a:ext cx="251285" cy="199121"/>
              </a:xfrm>
              <a:custGeom>
                <a:rect b="b" l="l" r="r" t="t"/>
                <a:pathLst>
                  <a:path extrusionOk="0" h="3989" w="5034">
                    <a:moveTo>
                      <a:pt x="824" y="0"/>
                    </a:moveTo>
                    <a:lnTo>
                      <a:pt x="708" y="7"/>
                    </a:lnTo>
                    <a:lnTo>
                      <a:pt x="591" y="20"/>
                    </a:lnTo>
                    <a:lnTo>
                      <a:pt x="474" y="52"/>
                    </a:lnTo>
                    <a:lnTo>
                      <a:pt x="364" y="91"/>
                    </a:lnTo>
                    <a:lnTo>
                      <a:pt x="254" y="137"/>
                    </a:lnTo>
                    <a:lnTo>
                      <a:pt x="1" y="260"/>
                    </a:lnTo>
                    <a:lnTo>
                      <a:pt x="1927" y="3989"/>
                    </a:lnTo>
                    <a:lnTo>
                      <a:pt x="5033" y="266"/>
                    </a:lnTo>
                    <a:lnTo>
                      <a:pt x="4365" y="78"/>
                    </a:lnTo>
                    <a:lnTo>
                      <a:pt x="4060" y="124"/>
                    </a:lnTo>
                    <a:lnTo>
                      <a:pt x="3769" y="156"/>
                    </a:lnTo>
                    <a:lnTo>
                      <a:pt x="3490" y="175"/>
                    </a:lnTo>
                    <a:lnTo>
                      <a:pt x="3230" y="195"/>
                    </a:lnTo>
                    <a:lnTo>
                      <a:pt x="2984" y="208"/>
                    </a:lnTo>
                    <a:lnTo>
                      <a:pt x="2530" y="208"/>
                    </a:lnTo>
                    <a:lnTo>
                      <a:pt x="2329" y="201"/>
                    </a:lnTo>
                    <a:lnTo>
                      <a:pt x="2141" y="188"/>
                    </a:lnTo>
                    <a:lnTo>
                      <a:pt x="1966" y="175"/>
                    </a:lnTo>
                    <a:lnTo>
                      <a:pt x="1797" y="162"/>
                    </a:lnTo>
                    <a:lnTo>
                      <a:pt x="1648" y="137"/>
                    </a:lnTo>
                    <a:lnTo>
                      <a:pt x="1512" y="117"/>
                    </a:lnTo>
                    <a:lnTo>
                      <a:pt x="1389" y="91"/>
                    </a:lnTo>
                    <a:lnTo>
                      <a:pt x="1175" y="39"/>
                    </a:lnTo>
                    <a:lnTo>
                      <a:pt x="1058" y="13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rgbClr val="FDC4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>
                <a:off x="4042230" y="2535100"/>
                <a:ext cx="320221" cy="296260"/>
              </a:xfrm>
              <a:custGeom>
                <a:rect b="b" l="l" r="r" t="t"/>
                <a:pathLst>
                  <a:path extrusionOk="0" h="5935" w="6415">
                    <a:moveTo>
                      <a:pt x="1317" y="1"/>
                    </a:moveTo>
                    <a:lnTo>
                      <a:pt x="1174" y="7"/>
                    </a:lnTo>
                    <a:lnTo>
                      <a:pt x="1038" y="20"/>
                    </a:lnTo>
                    <a:lnTo>
                      <a:pt x="909" y="46"/>
                    </a:lnTo>
                    <a:lnTo>
                      <a:pt x="792" y="65"/>
                    </a:lnTo>
                    <a:lnTo>
                      <a:pt x="688" y="98"/>
                    </a:lnTo>
                    <a:lnTo>
                      <a:pt x="591" y="137"/>
                    </a:lnTo>
                    <a:lnTo>
                      <a:pt x="500" y="182"/>
                    </a:lnTo>
                    <a:lnTo>
                      <a:pt x="422" y="228"/>
                    </a:lnTo>
                    <a:lnTo>
                      <a:pt x="351" y="279"/>
                    </a:lnTo>
                    <a:lnTo>
                      <a:pt x="286" y="338"/>
                    </a:lnTo>
                    <a:lnTo>
                      <a:pt x="228" y="403"/>
                    </a:lnTo>
                    <a:lnTo>
                      <a:pt x="176" y="467"/>
                    </a:lnTo>
                    <a:lnTo>
                      <a:pt x="137" y="539"/>
                    </a:lnTo>
                    <a:lnTo>
                      <a:pt x="98" y="610"/>
                    </a:lnTo>
                    <a:lnTo>
                      <a:pt x="65" y="688"/>
                    </a:lnTo>
                    <a:lnTo>
                      <a:pt x="46" y="772"/>
                    </a:lnTo>
                    <a:lnTo>
                      <a:pt x="27" y="857"/>
                    </a:lnTo>
                    <a:lnTo>
                      <a:pt x="14" y="941"/>
                    </a:lnTo>
                    <a:lnTo>
                      <a:pt x="7" y="1032"/>
                    </a:lnTo>
                    <a:lnTo>
                      <a:pt x="1" y="1122"/>
                    </a:lnTo>
                    <a:lnTo>
                      <a:pt x="1" y="1220"/>
                    </a:lnTo>
                    <a:lnTo>
                      <a:pt x="7" y="1317"/>
                    </a:lnTo>
                    <a:lnTo>
                      <a:pt x="27" y="1518"/>
                    </a:lnTo>
                    <a:lnTo>
                      <a:pt x="59" y="1726"/>
                    </a:lnTo>
                    <a:lnTo>
                      <a:pt x="78" y="1829"/>
                    </a:lnTo>
                    <a:lnTo>
                      <a:pt x="104" y="1933"/>
                    </a:lnTo>
                    <a:lnTo>
                      <a:pt x="137" y="2024"/>
                    </a:lnTo>
                    <a:lnTo>
                      <a:pt x="169" y="2121"/>
                    </a:lnTo>
                    <a:lnTo>
                      <a:pt x="241" y="2296"/>
                    </a:lnTo>
                    <a:lnTo>
                      <a:pt x="318" y="2458"/>
                    </a:lnTo>
                    <a:lnTo>
                      <a:pt x="409" y="2608"/>
                    </a:lnTo>
                    <a:lnTo>
                      <a:pt x="506" y="2744"/>
                    </a:lnTo>
                    <a:lnTo>
                      <a:pt x="597" y="2860"/>
                    </a:lnTo>
                    <a:lnTo>
                      <a:pt x="695" y="2971"/>
                    </a:lnTo>
                    <a:lnTo>
                      <a:pt x="792" y="3068"/>
                    </a:lnTo>
                    <a:lnTo>
                      <a:pt x="876" y="3152"/>
                    </a:lnTo>
                    <a:lnTo>
                      <a:pt x="960" y="3217"/>
                    </a:lnTo>
                    <a:lnTo>
                      <a:pt x="1032" y="3276"/>
                    </a:lnTo>
                    <a:lnTo>
                      <a:pt x="1136" y="3353"/>
                    </a:lnTo>
                    <a:lnTo>
                      <a:pt x="1174" y="3379"/>
                    </a:lnTo>
                    <a:lnTo>
                      <a:pt x="3976" y="5150"/>
                    </a:lnTo>
                    <a:lnTo>
                      <a:pt x="4002" y="5221"/>
                    </a:lnTo>
                    <a:lnTo>
                      <a:pt x="4034" y="5286"/>
                    </a:lnTo>
                    <a:lnTo>
                      <a:pt x="4067" y="5344"/>
                    </a:lnTo>
                    <a:lnTo>
                      <a:pt x="4106" y="5403"/>
                    </a:lnTo>
                    <a:lnTo>
                      <a:pt x="4151" y="5461"/>
                    </a:lnTo>
                    <a:lnTo>
                      <a:pt x="4196" y="5513"/>
                    </a:lnTo>
                    <a:lnTo>
                      <a:pt x="4242" y="5565"/>
                    </a:lnTo>
                    <a:lnTo>
                      <a:pt x="4294" y="5610"/>
                    </a:lnTo>
                    <a:lnTo>
                      <a:pt x="4346" y="5655"/>
                    </a:lnTo>
                    <a:lnTo>
                      <a:pt x="4404" y="5701"/>
                    </a:lnTo>
                    <a:lnTo>
                      <a:pt x="4521" y="5772"/>
                    </a:lnTo>
                    <a:lnTo>
                      <a:pt x="4650" y="5831"/>
                    </a:lnTo>
                    <a:lnTo>
                      <a:pt x="4780" y="5882"/>
                    </a:lnTo>
                    <a:lnTo>
                      <a:pt x="4916" y="5915"/>
                    </a:lnTo>
                    <a:lnTo>
                      <a:pt x="5052" y="5928"/>
                    </a:lnTo>
                    <a:lnTo>
                      <a:pt x="5124" y="5934"/>
                    </a:lnTo>
                    <a:lnTo>
                      <a:pt x="5195" y="5934"/>
                    </a:lnTo>
                    <a:lnTo>
                      <a:pt x="5266" y="5928"/>
                    </a:lnTo>
                    <a:lnTo>
                      <a:pt x="5331" y="5915"/>
                    </a:lnTo>
                    <a:lnTo>
                      <a:pt x="5403" y="5902"/>
                    </a:lnTo>
                    <a:lnTo>
                      <a:pt x="5474" y="5889"/>
                    </a:lnTo>
                    <a:lnTo>
                      <a:pt x="5539" y="5863"/>
                    </a:lnTo>
                    <a:lnTo>
                      <a:pt x="5610" y="5837"/>
                    </a:lnTo>
                    <a:lnTo>
                      <a:pt x="5675" y="5811"/>
                    </a:lnTo>
                    <a:lnTo>
                      <a:pt x="5740" y="5772"/>
                    </a:lnTo>
                    <a:lnTo>
                      <a:pt x="5805" y="5733"/>
                    </a:lnTo>
                    <a:lnTo>
                      <a:pt x="5863" y="5694"/>
                    </a:lnTo>
                    <a:lnTo>
                      <a:pt x="5921" y="5643"/>
                    </a:lnTo>
                    <a:lnTo>
                      <a:pt x="5980" y="5591"/>
                    </a:lnTo>
                    <a:lnTo>
                      <a:pt x="6038" y="5539"/>
                    </a:lnTo>
                    <a:lnTo>
                      <a:pt x="6090" y="5474"/>
                    </a:lnTo>
                    <a:lnTo>
                      <a:pt x="6135" y="5416"/>
                    </a:lnTo>
                    <a:lnTo>
                      <a:pt x="6187" y="5344"/>
                    </a:lnTo>
                    <a:lnTo>
                      <a:pt x="6226" y="5279"/>
                    </a:lnTo>
                    <a:lnTo>
                      <a:pt x="6265" y="5202"/>
                    </a:lnTo>
                    <a:lnTo>
                      <a:pt x="6304" y="5130"/>
                    </a:lnTo>
                    <a:lnTo>
                      <a:pt x="6330" y="5052"/>
                    </a:lnTo>
                    <a:lnTo>
                      <a:pt x="6362" y="4968"/>
                    </a:lnTo>
                    <a:lnTo>
                      <a:pt x="6382" y="4884"/>
                    </a:lnTo>
                    <a:lnTo>
                      <a:pt x="6395" y="4793"/>
                    </a:lnTo>
                    <a:lnTo>
                      <a:pt x="6408" y="4709"/>
                    </a:lnTo>
                    <a:lnTo>
                      <a:pt x="6414" y="4611"/>
                    </a:lnTo>
                    <a:lnTo>
                      <a:pt x="6414" y="4521"/>
                    </a:lnTo>
                    <a:lnTo>
                      <a:pt x="6408" y="4423"/>
                    </a:lnTo>
                    <a:lnTo>
                      <a:pt x="6395" y="4320"/>
                    </a:lnTo>
                    <a:lnTo>
                      <a:pt x="6375" y="4222"/>
                    </a:lnTo>
                    <a:lnTo>
                      <a:pt x="6349" y="4119"/>
                    </a:lnTo>
                    <a:lnTo>
                      <a:pt x="6317" y="4015"/>
                    </a:lnTo>
                    <a:lnTo>
                      <a:pt x="6278" y="3905"/>
                    </a:lnTo>
                    <a:lnTo>
                      <a:pt x="6233" y="3794"/>
                    </a:lnTo>
                    <a:lnTo>
                      <a:pt x="6174" y="3691"/>
                    </a:lnTo>
                    <a:lnTo>
                      <a:pt x="6109" y="3574"/>
                    </a:lnTo>
                    <a:lnTo>
                      <a:pt x="6038" y="3464"/>
                    </a:lnTo>
                    <a:lnTo>
                      <a:pt x="5960" y="3347"/>
                    </a:lnTo>
                    <a:lnTo>
                      <a:pt x="5870" y="3237"/>
                    </a:lnTo>
                    <a:lnTo>
                      <a:pt x="5766" y="3120"/>
                    </a:lnTo>
                    <a:lnTo>
                      <a:pt x="5656" y="3003"/>
                    </a:lnTo>
                    <a:lnTo>
                      <a:pt x="5539" y="2886"/>
                    </a:lnTo>
                    <a:lnTo>
                      <a:pt x="5409" y="2763"/>
                    </a:lnTo>
                    <a:lnTo>
                      <a:pt x="5467" y="2601"/>
                    </a:lnTo>
                    <a:lnTo>
                      <a:pt x="5506" y="2439"/>
                    </a:lnTo>
                    <a:lnTo>
                      <a:pt x="5539" y="2277"/>
                    </a:lnTo>
                    <a:lnTo>
                      <a:pt x="5565" y="2121"/>
                    </a:lnTo>
                    <a:lnTo>
                      <a:pt x="5578" y="1966"/>
                    </a:lnTo>
                    <a:lnTo>
                      <a:pt x="5578" y="1823"/>
                    </a:lnTo>
                    <a:lnTo>
                      <a:pt x="5571" y="1674"/>
                    </a:lnTo>
                    <a:lnTo>
                      <a:pt x="5558" y="1538"/>
                    </a:lnTo>
                    <a:lnTo>
                      <a:pt x="5526" y="1401"/>
                    </a:lnTo>
                    <a:lnTo>
                      <a:pt x="5493" y="1272"/>
                    </a:lnTo>
                    <a:lnTo>
                      <a:pt x="5448" y="1148"/>
                    </a:lnTo>
                    <a:lnTo>
                      <a:pt x="5390" y="1032"/>
                    </a:lnTo>
                    <a:lnTo>
                      <a:pt x="5325" y="921"/>
                    </a:lnTo>
                    <a:lnTo>
                      <a:pt x="5253" y="811"/>
                    </a:lnTo>
                    <a:lnTo>
                      <a:pt x="5169" y="707"/>
                    </a:lnTo>
                    <a:lnTo>
                      <a:pt x="5078" y="617"/>
                    </a:lnTo>
                    <a:lnTo>
                      <a:pt x="4975" y="526"/>
                    </a:lnTo>
                    <a:lnTo>
                      <a:pt x="4864" y="442"/>
                    </a:lnTo>
                    <a:lnTo>
                      <a:pt x="4748" y="370"/>
                    </a:lnTo>
                    <a:lnTo>
                      <a:pt x="4618" y="299"/>
                    </a:lnTo>
                    <a:lnTo>
                      <a:pt x="4482" y="241"/>
                    </a:lnTo>
                    <a:lnTo>
                      <a:pt x="4339" y="189"/>
                    </a:lnTo>
                    <a:lnTo>
                      <a:pt x="4183" y="143"/>
                    </a:lnTo>
                    <a:lnTo>
                      <a:pt x="4021" y="104"/>
                    </a:lnTo>
                    <a:lnTo>
                      <a:pt x="3853" y="72"/>
                    </a:lnTo>
                    <a:lnTo>
                      <a:pt x="3671" y="52"/>
                    </a:lnTo>
                    <a:lnTo>
                      <a:pt x="3483" y="39"/>
                    </a:lnTo>
                    <a:lnTo>
                      <a:pt x="3289" y="33"/>
                    </a:lnTo>
                    <a:lnTo>
                      <a:pt x="3087" y="39"/>
                    </a:lnTo>
                    <a:lnTo>
                      <a:pt x="2880" y="52"/>
                    </a:lnTo>
                    <a:lnTo>
                      <a:pt x="2659" y="72"/>
                    </a:lnTo>
                    <a:lnTo>
                      <a:pt x="2433" y="104"/>
                    </a:lnTo>
                    <a:lnTo>
                      <a:pt x="2218" y="72"/>
                    </a:lnTo>
                    <a:lnTo>
                      <a:pt x="2017" y="39"/>
                    </a:lnTo>
                    <a:lnTo>
                      <a:pt x="1823" y="20"/>
                    </a:lnTo>
                    <a:lnTo>
                      <a:pt x="1641" y="7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>
                <a:off x="4123145" y="2731570"/>
                <a:ext cx="178455" cy="311186"/>
              </a:xfrm>
              <a:custGeom>
                <a:rect b="b" l="l" r="r" t="t"/>
                <a:pathLst>
                  <a:path extrusionOk="0" h="6234" w="3575">
                    <a:moveTo>
                      <a:pt x="2867" y="1"/>
                    </a:moveTo>
                    <a:lnTo>
                      <a:pt x="824" y="1097"/>
                    </a:lnTo>
                    <a:lnTo>
                      <a:pt x="824" y="1227"/>
                    </a:lnTo>
                    <a:lnTo>
                      <a:pt x="824" y="1570"/>
                    </a:lnTo>
                    <a:lnTo>
                      <a:pt x="818" y="2011"/>
                    </a:lnTo>
                    <a:lnTo>
                      <a:pt x="805" y="2245"/>
                    </a:lnTo>
                    <a:lnTo>
                      <a:pt x="792" y="2465"/>
                    </a:lnTo>
                    <a:lnTo>
                      <a:pt x="786" y="2530"/>
                    </a:lnTo>
                    <a:lnTo>
                      <a:pt x="766" y="2601"/>
                    </a:lnTo>
                    <a:lnTo>
                      <a:pt x="747" y="2660"/>
                    </a:lnTo>
                    <a:lnTo>
                      <a:pt x="714" y="2718"/>
                    </a:lnTo>
                    <a:lnTo>
                      <a:pt x="675" y="2770"/>
                    </a:lnTo>
                    <a:lnTo>
                      <a:pt x="636" y="2815"/>
                    </a:lnTo>
                    <a:lnTo>
                      <a:pt x="591" y="2867"/>
                    </a:lnTo>
                    <a:lnTo>
                      <a:pt x="546" y="2906"/>
                    </a:lnTo>
                    <a:lnTo>
                      <a:pt x="494" y="2945"/>
                    </a:lnTo>
                    <a:lnTo>
                      <a:pt x="442" y="2984"/>
                    </a:lnTo>
                    <a:lnTo>
                      <a:pt x="332" y="3042"/>
                    </a:lnTo>
                    <a:lnTo>
                      <a:pt x="228" y="3094"/>
                    </a:lnTo>
                    <a:lnTo>
                      <a:pt x="124" y="3133"/>
                    </a:lnTo>
                    <a:lnTo>
                      <a:pt x="92" y="3146"/>
                    </a:lnTo>
                    <a:lnTo>
                      <a:pt x="59" y="3172"/>
                    </a:lnTo>
                    <a:lnTo>
                      <a:pt x="33" y="3205"/>
                    </a:lnTo>
                    <a:lnTo>
                      <a:pt x="14" y="3237"/>
                    </a:lnTo>
                    <a:lnTo>
                      <a:pt x="1" y="3276"/>
                    </a:lnTo>
                    <a:lnTo>
                      <a:pt x="1" y="3315"/>
                    </a:lnTo>
                    <a:lnTo>
                      <a:pt x="7" y="3354"/>
                    </a:lnTo>
                    <a:lnTo>
                      <a:pt x="20" y="3393"/>
                    </a:lnTo>
                    <a:lnTo>
                      <a:pt x="1447" y="6233"/>
                    </a:lnTo>
                    <a:lnTo>
                      <a:pt x="3574" y="3256"/>
                    </a:lnTo>
                    <a:lnTo>
                      <a:pt x="3503" y="3192"/>
                    </a:lnTo>
                    <a:lnTo>
                      <a:pt x="3328" y="3023"/>
                    </a:lnTo>
                    <a:lnTo>
                      <a:pt x="3217" y="2913"/>
                    </a:lnTo>
                    <a:lnTo>
                      <a:pt x="3114" y="2790"/>
                    </a:lnTo>
                    <a:lnTo>
                      <a:pt x="3016" y="2666"/>
                    </a:lnTo>
                    <a:lnTo>
                      <a:pt x="2932" y="2550"/>
                    </a:lnTo>
                    <a:lnTo>
                      <a:pt x="2913" y="2511"/>
                    </a:lnTo>
                    <a:lnTo>
                      <a:pt x="2900" y="2465"/>
                    </a:lnTo>
                    <a:lnTo>
                      <a:pt x="2874" y="2349"/>
                    </a:lnTo>
                    <a:lnTo>
                      <a:pt x="2854" y="2193"/>
                    </a:lnTo>
                    <a:lnTo>
                      <a:pt x="2841" y="2018"/>
                    </a:lnTo>
                    <a:lnTo>
                      <a:pt x="2828" y="1817"/>
                    </a:lnTo>
                    <a:lnTo>
                      <a:pt x="2828" y="1603"/>
                    </a:lnTo>
                    <a:lnTo>
                      <a:pt x="2828" y="1155"/>
                    </a:lnTo>
                    <a:lnTo>
                      <a:pt x="2835" y="721"/>
                    </a:lnTo>
                    <a:lnTo>
                      <a:pt x="2848" y="351"/>
                    </a:lnTo>
                    <a:lnTo>
                      <a:pt x="2867" y="1"/>
                    </a:lnTo>
                    <a:close/>
                  </a:path>
                </a:pathLst>
              </a:custGeom>
              <a:solidFill>
                <a:srgbClr val="FDC0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>
                <a:off x="4163627" y="2745846"/>
                <a:ext cx="90700" cy="92946"/>
              </a:xfrm>
              <a:custGeom>
                <a:rect b="b" l="l" r="r" t="t"/>
                <a:pathLst>
                  <a:path extrusionOk="0" h="1862" w="1817">
                    <a:moveTo>
                      <a:pt x="1518" y="0"/>
                    </a:moveTo>
                    <a:lnTo>
                      <a:pt x="13" y="811"/>
                    </a:lnTo>
                    <a:lnTo>
                      <a:pt x="13" y="1142"/>
                    </a:lnTo>
                    <a:lnTo>
                      <a:pt x="13" y="1479"/>
                    </a:lnTo>
                    <a:lnTo>
                      <a:pt x="1" y="1862"/>
                    </a:lnTo>
                    <a:lnTo>
                      <a:pt x="124" y="1842"/>
                    </a:lnTo>
                    <a:lnTo>
                      <a:pt x="240" y="1816"/>
                    </a:lnTo>
                    <a:lnTo>
                      <a:pt x="351" y="1784"/>
                    </a:lnTo>
                    <a:lnTo>
                      <a:pt x="461" y="1745"/>
                    </a:lnTo>
                    <a:lnTo>
                      <a:pt x="565" y="1706"/>
                    </a:lnTo>
                    <a:lnTo>
                      <a:pt x="662" y="1654"/>
                    </a:lnTo>
                    <a:lnTo>
                      <a:pt x="753" y="1602"/>
                    </a:lnTo>
                    <a:lnTo>
                      <a:pt x="844" y="1544"/>
                    </a:lnTo>
                    <a:lnTo>
                      <a:pt x="928" y="1479"/>
                    </a:lnTo>
                    <a:lnTo>
                      <a:pt x="1012" y="1414"/>
                    </a:lnTo>
                    <a:lnTo>
                      <a:pt x="1090" y="1343"/>
                    </a:lnTo>
                    <a:lnTo>
                      <a:pt x="1161" y="1271"/>
                    </a:lnTo>
                    <a:lnTo>
                      <a:pt x="1226" y="1200"/>
                    </a:lnTo>
                    <a:lnTo>
                      <a:pt x="1291" y="1129"/>
                    </a:lnTo>
                    <a:lnTo>
                      <a:pt x="1408" y="980"/>
                    </a:lnTo>
                    <a:lnTo>
                      <a:pt x="1505" y="830"/>
                    </a:lnTo>
                    <a:lnTo>
                      <a:pt x="1596" y="688"/>
                    </a:lnTo>
                    <a:lnTo>
                      <a:pt x="1661" y="558"/>
                    </a:lnTo>
                    <a:lnTo>
                      <a:pt x="1719" y="441"/>
                    </a:lnTo>
                    <a:lnTo>
                      <a:pt x="1790" y="266"/>
                    </a:lnTo>
                    <a:lnTo>
                      <a:pt x="1816" y="201"/>
                    </a:lnTo>
                    <a:lnTo>
                      <a:pt x="1726" y="162"/>
                    </a:lnTo>
                    <a:lnTo>
                      <a:pt x="1648" y="111"/>
                    </a:lnTo>
                    <a:lnTo>
                      <a:pt x="1576" y="59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rgbClr val="000000">
                  <a:alpha val="1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>
                <a:off x="4093395" y="2572986"/>
                <a:ext cx="172914" cy="237957"/>
              </a:xfrm>
              <a:custGeom>
                <a:rect b="b" l="l" r="r" t="t"/>
                <a:pathLst>
                  <a:path extrusionOk="0" h="4767" w="3464">
                    <a:moveTo>
                      <a:pt x="1375" y="0"/>
                    </a:moveTo>
                    <a:lnTo>
                      <a:pt x="1239" y="104"/>
                    </a:lnTo>
                    <a:lnTo>
                      <a:pt x="1116" y="208"/>
                    </a:lnTo>
                    <a:lnTo>
                      <a:pt x="999" y="305"/>
                    </a:lnTo>
                    <a:lnTo>
                      <a:pt x="889" y="402"/>
                    </a:lnTo>
                    <a:lnTo>
                      <a:pt x="785" y="500"/>
                    </a:lnTo>
                    <a:lnTo>
                      <a:pt x="688" y="597"/>
                    </a:lnTo>
                    <a:lnTo>
                      <a:pt x="603" y="694"/>
                    </a:lnTo>
                    <a:lnTo>
                      <a:pt x="526" y="785"/>
                    </a:lnTo>
                    <a:lnTo>
                      <a:pt x="454" y="876"/>
                    </a:lnTo>
                    <a:lnTo>
                      <a:pt x="383" y="967"/>
                    </a:lnTo>
                    <a:lnTo>
                      <a:pt x="325" y="1057"/>
                    </a:lnTo>
                    <a:lnTo>
                      <a:pt x="273" y="1142"/>
                    </a:lnTo>
                    <a:lnTo>
                      <a:pt x="221" y="1226"/>
                    </a:lnTo>
                    <a:lnTo>
                      <a:pt x="182" y="1310"/>
                    </a:lnTo>
                    <a:lnTo>
                      <a:pt x="111" y="1466"/>
                    </a:lnTo>
                    <a:lnTo>
                      <a:pt x="65" y="1615"/>
                    </a:lnTo>
                    <a:lnTo>
                      <a:pt x="26" y="1758"/>
                    </a:lnTo>
                    <a:lnTo>
                      <a:pt x="7" y="1894"/>
                    </a:lnTo>
                    <a:lnTo>
                      <a:pt x="0" y="2017"/>
                    </a:lnTo>
                    <a:lnTo>
                      <a:pt x="7" y="2127"/>
                    </a:lnTo>
                    <a:lnTo>
                      <a:pt x="20" y="2225"/>
                    </a:lnTo>
                    <a:lnTo>
                      <a:pt x="33" y="2315"/>
                    </a:lnTo>
                    <a:lnTo>
                      <a:pt x="52" y="2393"/>
                    </a:lnTo>
                    <a:lnTo>
                      <a:pt x="85" y="2504"/>
                    </a:lnTo>
                    <a:lnTo>
                      <a:pt x="104" y="2620"/>
                    </a:lnTo>
                    <a:lnTo>
                      <a:pt x="117" y="2737"/>
                    </a:lnTo>
                    <a:lnTo>
                      <a:pt x="117" y="2854"/>
                    </a:lnTo>
                    <a:lnTo>
                      <a:pt x="111" y="2983"/>
                    </a:lnTo>
                    <a:lnTo>
                      <a:pt x="111" y="3120"/>
                    </a:lnTo>
                    <a:lnTo>
                      <a:pt x="111" y="3269"/>
                    </a:lnTo>
                    <a:lnTo>
                      <a:pt x="123" y="3418"/>
                    </a:lnTo>
                    <a:lnTo>
                      <a:pt x="143" y="3574"/>
                    </a:lnTo>
                    <a:lnTo>
                      <a:pt x="169" y="3736"/>
                    </a:lnTo>
                    <a:lnTo>
                      <a:pt x="214" y="3891"/>
                    </a:lnTo>
                    <a:lnTo>
                      <a:pt x="240" y="3969"/>
                    </a:lnTo>
                    <a:lnTo>
                      <a:pt x="266" y="4040"/>
                    </a:lnTo>
                    <a:lnTo>
                      <a:pt x="299" y="4112"/>
                    </a:lnTo>
                    <a:lnTo>
                      <a:pt x="337" y="4183"/>
                    </a:lnTo>
                    <a:lnTo>
                      <a:pt x="383" y="4254"/>
                    </a:lnTo>
                    <a:lnTo>
                      <a:pt x="428" y="4319"/>
                    </a:lnTo>
                    <a:lnTo>
                      <a:pt x="480" y="4384"/>
                    </a:lnTo>
                    <a:lnTo>
                      <a:pt x="532" y="4443"/>
                    </a:lnTo>
                    <a:lnTo>
                      <a:pt x="597" y="4494"/>
                    </a:lnTo>
                    <a:lnTo>
                      <a:pt x="662" y="4546"/>
                    </a:lnTo>
                    <a:lnTo>
                      <a:pt x="733" y="4592"/>
                    </a:lnTo>
                    <a:lnTo>
                      <a:pt x="811" y="4637"/>
                    </a:lnTo>
                    <a:lnTo>
                      <a:pt x="895" y="4676"/>
                    </a:lnTo>
                    <a:lnTo>
                      <a:pt x="986" y="4702"/>
                    </a:lnTo>
                    <a:lnTo>
                      <a:pt x="1077" y="4728"/>
                    </a:lnTo>
                    <a:lnTo>
                      <a:pt x="1181" y="4747"/>
                    </a:lnTo>
                    <a:lnTo>
                      <a:pt x="1291" y="4760"/>
                    </a:lnTo>
                    <a:lnTo>
                      <a:pt x="1408" y="4767"/>
                    </a:lnTo>
                    <a:lnTo>
                      <a:pt x="1544" y="4767"/>
                    </a:lnTo>
                    <a:lnTo>
                      <a:pt x="1680" y="4754"/>
                    </a:lnTo>
                    <a:lnTo>
                      <a:pt x="1810" y="4734"/>
                    </a:lnTo>
                    <a:lnTo>
                      <a:pt x="1933" y="4708"/>
                    </a:lnTo>
                    <a:lnTo>
                      <a:pt x="2050" y="4676"/>
                    </a:lnTo>
                    <a:lnTo>
                      <a:pt x="2160" y="4631"/>
                    </a:lnTo>
                    <a:lnTo>
                      <a:pt x="2264" y="4585"/>
                    </a:lnTo>
                    <a:lnTo>
                      <a:pt x="2367" y="4533"/>
                    </a:lnTo>
                    <a:lnTo>
                      <a:pt x="2465" y="4475"/>
                    </a:lnTo>
                    <a:lnTo>
                      <a:pt x="2555" y="4410"/>
                    </a:lnTo>
                    <a:lnTo>
                      <a:pt x="2640" y="4345"/>
                    </a:lnTo>
                    <a:lnTo>
                      <a:pt x="2724" y="4280"/>
                    </a:lnTo>
                    <a:lnTo>
                      <a:pt x="2795" y="4209"/>
                    </a:lnTo>
                    <a:lnTo>
                      <a:pt x="2873" y="4131"/>
                    </a:lnTo>
                    <a:lnTo>
                      <a:pt x="2938" y="4060"/>
                    </a:lnTo>
                    <a:lnTo>
                      <a:pt x="3003" y="3982"/>
                    </a:lnTo>
                    <a:lnTo>
                      <a:pt x="3113" y="3833"/>
                    </a:lnTo>
                    <a:lnTo>
                      <a:pt x="3210" y="3690"/>
                    </a:lnTo>
                    <a:lnTo>
                      <a:pt x="3288" y="3554"/>
                    </a:lnTo>
                    <a:lnTo>
                      <a:pt x="3353" y="3431"/>
                    </a:lnTo>
                    <a:lnTo>
                      <a:pt x="3405" y="3327"/>
                    </a:lnTo>
                    <a:lnTo>
                      <a:pt x="3437" y="3243"/>
                    </a:lnTo>
                    <a:lnTo>
                      <a:pt x="3463" y="3178"/>
                    </a:lnTo>
                    <a:lnTo>
                      <a:pt x="3379" y="3139"/>
                    </a:lnTo>
                    <a:lnTo>
                      <a:pt x="3301" y="3094"/>
                    </a:lnTo>
                    <a:lnTo>
                      <a:pt x="3236" y="3042"/>
                    </a:lnTo>
                    <a:lnTo>
                      <a:pt x="3178" y="2990"/>
                    </a:lnTo>
                    <a:lnTo>
                      <a:pt x="3126" y="2932"/>
                    </a:lnTo>
                    <a:lnTo>
                      <a:pt x="3081" y="2873"/>
                    </a:lnTo>
                    <a:lnTo>
                      <a:pt x="3042" y="2808"/>
                    </a:lnTo>
                    <a:lnTo>
                      <a:pt x="3009" y="2743"/>
                    </a:lnTo>
                    <a:lnTo>
                      <a:pt x="2983" y="2679"/>
                    </a:lnTo>
                    <a:lnTo>
                      <a:pt x="2957" y="2614"/>
                    </a:lnTo>
                    <a:lnTo>
                      <a:pt x="2938" y="2542"/>
                    </a:lnTo>
                    <a:lnTo>
                      <a:pt x="2925" y="2471"/>
                    </a:lnTo>
                    <a:lnTo>
                      <a:pt x="2912" y="2335"/>
                    </a:lnTo>
                    <a:lnTo>
                      <a:pt x="2912" y="2199"/>
                    </a:lnTo>
                    <a:lnTo>
                      <a:pt x="2912" y="2076"/>
                    </a:lnTo>
                    <a:lnTo>
                      <a:pt x="2893" y="1952"/>
                    </a:lnTo>
                    <a:lnTo>
                      <a:pt x="2860" y="1842"/>
                    </a:lnTo>
                    <a:lnTo>
                      <a:pt x="2815" y="1725"/>
                    </a:lnTo>
                    <a:lnTo>
                      <a:pt x="2756" y="1622"/>
                    </a:lnTo>
                    <a:lnTo>
                      <a:pt x="2685" y="1531"/>
                    </a:lnTo>
                    <a:lnTo>
                      <a:pt x="2601" y="1440"/>
                    </a:lnTo>
                    <a:lnTo>
                      <a:pt x="2503" y="1362"/>
                    </a:lnTo>
                    <a:lnTo>
                      <a:pt x="2361" y="1252"/>
                    </a:lnTo>
                    <a:lnTo>
                      <a:pt x="2231" y="1142"/>
                    </a:lnTo>
                    <a:lnTo>
                      <a:pt x="2108" y="1025"/>
                    </a:lnTo>
                    <a:lnTo>
                      <a:pt x="1991" y="908"/>
                    </a:lnTo>
                    <a:lnTo>
                      <a:pt x="1894" y="791"/>
                    </a:lnTo>
                    <a:lnTo>
                      <a:pt x="1797" y="681"/>
                    </a:lnTo>
                    <a:lnTo>
                      <a:pt x="1719" y="571"/>
                    </a:lnTo>
                    <a:lnTo>
                      <a:pt x="1641" y="467"/>
                    </a:lnTo>
                    <a:lnTo>
                      <a:pt x="1524" y="286"/>
                    </a:lnTo>
                    <a:lnTo>
                      <a:pt x="1440" y="137"/>
                    </a:lnTo>
                    <a:lnTo>
                      <a:pt x="1395" y="3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DC0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4183394" y="2719291"/>
                <a:ext cx="35292" cy="35342"/>
              </a:xfrm>
              <a:custGeom>
                <a:rect b="b" l="l" r="r" t="t"/>
                <a:pathLst>
                  <a:path extrusionOk="0" h="708" w="707">
                    <a:moveTo>
                      <a:pt x="350" y="1"/>
                    </a:moveTo>
                    <a:lnTo>
                      <a:pt x="279" y="7"/>
                    </a:lnTo>
                    <a:lnTo>
                      <a:pt x="214" y="26"/>
                    </a:lnTo>
                    <a:lnTo>
                      <a:pt x="156" y="59"/>
                    </a:lnTo>
                    <a:lnTo>
                      <a:pt x="104" y="104"/>
                    </a:lnTo>
                    <a:lnTo>
                      <a:pt x="58" y="156"/>
                    </a:lnTo>
                    <a:lnTo>
                      <a:pt x="26" y="215"/>
                    </a:lnTo>
                    <a:lnTo>
                      <a:pt x="7" y="279"/>
                    </a:lnTo>
                    <a:lnTo>
                      <a:pt x="0" y="351"/>
                    </a:lnTo>
                    <a:lnTo>
                      <a:pt x="7" y="422"/>
                    </a:lnTo>
                    <a:lnTo>
                      <a:pt x="26" y="493"/>
                    </a:lnTo>
                    <a:lnTo>
                      <a:pt x="58" y="552"/>
                    </a:lnTo>
                    <a:lnTo>
                      <a:pt x="104" y="604"/>
                    </a:lnTo>
                    <a:lnTo>
                      <a:pt x="156" y="649"/>
                    </a:lnTo>
                    <a:lnTo>
                      <a:pt x="214" y="681"/>
                    </a:lnTo>
                    <a:lnTo>
                      <a:pt x="279" y="701"/>
                    </a:lnTo>
                    <a:lnTo>
                      <a:pt x="350" y="707"/>
                    </a:lnTo>
                    <a:lnTo>
                      <a:pt x="422" y="701"/>
                    </a:lnTo>
                    <a:lnTo>
                      <a:pt x="486" y="681"/>
                    </a:lnTo>
                    <a:lnTo>
                      <a:pt x="551" y="649"/>
                    </a:lnTo>
                    <a:lnTo>
                      <a:pt x="603" y="604"/>
                    </a:lnTo>
                    <a:lnTo>
                      <a:pt x="642" y="552"/>
                    </a:lnTo>
                    <a:lnTo>
                      <a:pt x="675" y="493"/>
                    </a:lnTo>
                    <a:lnTo>
                      <a:pt x="700" y="422"/>
                    </a:lnTo>
                    <a:lnTo>
                      <a:pt x="707" y="351"/>
                    </a:lnTo>
                    <a:lnTo>
                      <a:pt x="700" y="279"/>
                    </a:lnTo>
                    <a:lnTo>
                      <a:pt x="675" y="215"/>
                    </a:lnTo>
                    <a:lnTo>
                      <a:pt x="642" y="156"/>
                    </a:lnTo>
                    <a:lnTo>
                      <a:pt x="603" y="104"/>
                    </a:lnTo>
                    <a:lnTo>
                      <a:pt x="551" y="59"/>
                    </a:lnTo>
                    <a:lnTo>
                      <a:pt x="486" y="26"/>
                    </a:lnTo>
                    <a:lnTo>
                      <a:pt x="422" y="7"/>
                    </a:lnTo>
                    <a:lnTo>
                      <a:pt x="350" y="1"/>
                    </a:lnTo>
                    <a:close/>
                  </a:path>
                </a:pathLst>
              </a:custGeom>
              <a:solidFill>
                <a:srgbClr val="000000">
                  <a:alpha val="1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4244891" y="2669774"/>
                <a:ext cx="68337" cy="72880"/>
              </a:xfrm>
              <a:custGeom>
                <a:rect b="b" l="l" r="r" t="t"/>
                <a:pathLst>
                  <a:path extrusionOk="0" h="1460" w="1369">
                    <a:moveTo>
                      <a:pt x="772" y="0"/>
                    </a:moveTo>
                    <a:lnTo>
                      <a:pt x="707" y="7"/>
                    </a:lnTo>
                    <a:lnTo>
                      <a:pt x="642" y="26"/>
                    </a:lnTo>
                    <a:lnTo>
                      <a:pt x="571" y="46"/>
                    </a:lnTo>
                    <a:lnTo>
                      <a:pt x="513" y="72"/>
                    </a:lnTo>
                    <a:lnTo>
                      <a:pt x="448" y="104"/>
                    </a:lnTo>
                    <a:lnTo>
                      <a:pt x="383" y="143"/>
                    </a:lnTo>
                    <a:lnTo>
                      <a:pt x="324" y="188"/>
                    </a:lnTo>
                    <a:lnTo>
                      <a:pt x="273" y="240"/>
                    </a:lnTo>
                    <a:lnTo>
                      <a:pt x="221" y="299"/>
                    </a:lnTo>
                    <a:lnTo>
                      <a:pt x="169" y="363"/>
                    </a:lnTo>
                    <a:lnTo>
                      <a:pt x="123" y="428"/>
                    </a:lnTo>
                    <a:lnTo>
                      <a:pt x="91" y="493"/>
                    </a:lnTo>
                    <a:lnTo>
                      <a:pt x="59" y="565"/>
                    </a:lnTo>
                    <a:lnTo>
                      <a:pt x="33" y="636"/>
                    </a:lnTo>
                    <a:lnTo>
                      <a:pt x="20" y="707"/>
                    </a:lnTo>
                    <a:lnTo>
                      <a:pt x="7" y="779"/>
                    </a:lnTo>
                    <a:lnTo>
                      <a:pt x="0" y="843"/>
                    </a:lnTo>
                    <a:lnTo>
                      <a:pt x="0" y="915"/>
                    </a:lnTo>
                    <a:lnTo>
                      <a:pt x="7" y="980"/>
                    </a:lnTo>
                    <a:lnTo>
                      <a:pt x="20" y="1044"/>
                    </a:lnTo>
                    <a:lnTo>
                      <a:pt x="39" y="1109"/>
                    </a:lnTo>
                    <a:lnTo>
                      <a:pt x="65" y="1168"/>
                    </a:lnTo>
                    <a:lnTo>
                      <a:pt x="98" y="1220"/>
                    </a:lnTo>
                    <a:lnTo>
                      <a:pt x="136" y="1271"/>
                    </a:lnTo>
                    <a:lnTo>
                      <a:pt x="182" y="1317"/>
                    </a:lnTo>
                    <a:lnTo>
                      <a:pt x="234" y="1362"/>
                    </a:lnTo>
                    <a:lnTo>
                      <a:pt x="286" y="1395"/>
                    </a:lnTo>
                    <a:lnTo>
                      <a:pt x="344" y="1421"/>
                    </a:lnTo>
                    <a:lnTo>
                      <a:pt x="402" y="1440"/>
                    </a:lnTo>
                    <a:lnTo>
                      <a:pt x="467" y="1453"/>
                    </a:lnTo>
                    <a:lnTo>
                      <a:pt x="532" y="1459"/>
                    </a:lnTo>
                    <a:lnTo>
                      <a:pt x="597" y="1459"/>
                    </a:lnTo>
                    <a:lnTo>
                      <a:pt x="662" y="1446"/>
                    </a:lnTo>
                    <a:lnTo>
                      <a:pt x="727" y="1434"/>
                    </a:lnTo>
                    <a:lnTo>
                      <a:pt x="791" y="1414"/>
                    </a:lnTo>
                    <a:lnTo>
                      <a:pt x="856" y="1388"/>
                    </a:lnTo>
                    <a:lnTo>
                      <a:pt x="921" y="1356"/>
                    </a:lnTo>
                    <a:lnTo>
                      <a:pt x="979" y="1310"/>
                    </a:lnTo>
                    <a:lnTo>
                      <a:pt x="1038" y="1265"/>
                    </a:lnTo>
                    <a:lnTo>
                      <a:pt x="1096" y="1213"/>
                    </a:lnTo>
                    <a:lnTo>
                      <a:pt x="1148" y="1161"/>
                    </a:lnTo>
                    <a:lnTo>
                      <a:pt x="1200" y="1096"/>
                    </a:lnTo>
                    <a:lnTo>
                      <a:pt x="1239" y="1031"/>
                    </a:lnTo>
                    <a:lnTo>
                      <a:pt x="1278" y="960"/>
                    </a:lnTo>
                    <a:lnTo>
                      <a:pt x="1310" y="895"/>
                    </a:lnTo>
                    <a:lnTo>
                      <a:pt x="1330" y="824"/>
                    </a:lnTo>
                    <a:lnTo>
                      <a:pt x="1349" y="753"/>
                    </a:lnTo>
                    <a:lnTo>
                      <a:pt x="1362" y="681"/>
                    </a:lnTo>
                    <a:lnTo>
                      <a:pt x="1369" y="610"/>
                    </a:lnTo>
                    <a:lnTo>
                      <a:pt x="1369" y="545"/>
                    </a:lnTo>
                    <a:lnTo>
                      <a:pt x="1356" y="474"/>
                    </a:lnTo>
                    <a:lnTo>
                      <a:pt x="1343" y="409"/>
                    </a:lnTo>
                    <a:lnTo>
                      <a:pt x="1323" y="351"/>
                    </a:lnTo>
                    <a:lnTo>
                      <a:pt x="1297" y="292"/>
                    </a:lnTo>
                    <a:lnTo>
                      <a:pt x="1265" y="234"/>
                    </a:lnTo>
                    <a:lnTo>
                      <a:pt x="1226" y="182"/>
                    </a:lnTo>
                    <a:lnTo>
                      <a:pt x="1187" y="137"/>
                    </a:lnTo>
                    <a:lnTo>
                      <a:pt x="1135" y="98"/>
                    </a:lnTo>
                    <a:lnTo>
                      <a:pt x="1077" y="65"/>
                    </a:lnTo>
                    <a:lnTo>
                      <a:pt x="1025" y="39"/>
                    </a:lnTo>
                    <a:lnTo>
                      <a:pt x="960" y="20"/>
                    </a:lnTo>
                    <a:lnTo>
                      <a:pt x="902" y="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FDC0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4259118" y="2690788"/>
                <a:ext cx="36290" cy="25658"/>
              </a:xfrm>
              <a:custGeom>
                <a:rect b="b" l="l" r="r" t="t"/>
                <a:pathLst>
                  <a:path extrusionOk="0" fill="none" h="514" w="727">
                    <a:moveTo>
                      <a:pt x="1" y="513"/>
                    </a:moveTo>
                    <a:lnTo>
                      <a:pt x="1" y="513"/>
                    </a:lnTo>
                    <a:lnTo>
                      <a:pt x="14" y="487"/>
                    </a:lnTo>
                    <a:lnTo>
                      <a:pt x="39" y="416"/>
                    </a:lnTo>
                    <a:lnTo>
                      <a:pt x="91" y="319"/>
                    </a:lnTo>
                    <a:lnTo>
                      <a:pt x="130" y="267"/>
                    </a:lnTo>
                    <a:lnTo>
                      <a:pt x="169" y="208"/>
                    </a:lnTo>
                    <a:lnTo>
                      <a:pt x="215" y="157"/>
                    </a:lnTo>
                    <a:lnTo>
                      <a:pt x="266" y="111"/>
                    </a:lnTo>
                    <a:lnTo>
                      <a:pt x="331" y="66"/>
                    </a:lnTo>
                    <a:lnTo>
                      <a:pt x="396" y="33"/>
                    </a:lnTo>
                    <a:lnTo>
                      <a:pt x="467" y="14"/>
                    </a:lnTo>
                    <a:lnTo>
                      <a:pt x="545" y="1"/>
                    </a:lnTo>
                    <a:lnTo>
                      <a:pt x="591" y="1"/>
                    </a:lnTo>
                    <a:lnTo>
                      <a:pt x="636" y="7"/>
                    </a:lnTo>
                    <a:lnTo>
                      <a:pt x="681" y="14"/>
                    </a:lnTo>
                    <a:lnTo>
                      <a:pt x="727" y="27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4100832" y="2670423"/>
                <a:ext cx="34343" cy="5541"/>
              </a:xfrm>
              <a:custGeom>
                <a:rect b="b" l="l" r="r" t="t"/>
                <a:pathLst>
                  <a:path extrusionOk="0" fill="none" h="111" w="688">
                    <a:moveTo>
                      <a:pt x="0" y="111"/>
                    </a:moveTo>
                    <a:lnTo>
                      <a:pt x="0" y="111"/>
                    </a:lnTo>
                    <a:lnTo>
                      <a:pt x="13" y="98"/>
                    </a:lnTo>
                    <a:lnTo>
                      <a:pt x="46" y="72"/>
                    </a:lnTo>
                    <a:lnTo>
                      <a:pt x="98" y="46"/>
                    </a:lnTo>
                    <a:lnTo>
                      <a:pt x="176" y="20"/>
                    </a:lnTo>
                    <a:lnTo>
                      <a:pt x="221" y="7"/>
                    </a:lnTo>
                    <a:lnTo>
                      <a:pt x="266" y="0"/>
                    </a:lnTo>
                    <a:lnTo>
                      <a:pt x="325" y="0"/>
                    </a:lnTo>
                    <a:lnTo>
                      <a:pt x="390" y="7"/>
                    </a:lnTo>
                    <a:lnTo>
                      <a:pt x="454" y="20"/>
                    </a:lnTo>
                    <a:lnTo>
                      <a:pt x="526" y="39"/>
                    </a:lnTo>
                    <a:lnTo>
                      <a:pt x="604" y="72"/>
                    </a:lnTo>
                    <a:lnTo>
                      <a:pt x="688" y="111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4173012" y="2670423"/>
                <a:ext cx="34044" cy="5541"/>
              </a:xfrm>
              <a:custGeom>
                <a:rect b="b" l="l" r="r" t="t"/>
                <a:pathLst>
                  <a:path extrusionOk="0" fill="none" h="111" w="682">
                    <a:moveTo>
                      <a:pt x="1" y="111"/>
                    </a:moveTo>
                    <a:lnTo>
                      <a:pt x="1" y="111"/>
                    </a:lnTo>
                    <a:lnTo>
                      <a:pt x="7" y="98"/>
                    </a:lnTo>
                    <a:lnTo>
                      <a:pt x="39" y="72"/>
                    </a:lnTo>
                    <a:lnTo>
                      <a:pt x="91" y="46"/>
                    </a:lnTo>
                    <a:lnTo>
                      <a:pt x="169" y="20"/>
                    </a:lnTo>
                    <a:lnTo>
                      <a:pt x="215" y="7"/>
                    </a:lnTo>
                    <a:lnTo>
                      <a:pt x="266" y="0"/>
                    </a:lnTo>
                    <a:lnTo>
                      <a:pt x="318" y="0"/>
                    </a:lnTo>
                    <a:lnTo>
                      <a:pt x="383" y="7"/>
                    </a:lnTo>
                    <a:lnTo>
                      <a:pt x="448" y="20"/>
                    </a:lnTo>
                    <a:lnTo>
                      <a:pt x="519" y="39"/>
                    </a:lnTo>
                    <a:lnTo>
                      <a:pt x="597" y="72"/>
                    </a:lnTo>
                    <a:lnTo>
                      <a:pt x="681" y="111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5"/>
              <p:cNvSpPr/>
              <p:nvPr/>
            </p:nvSpPr>
            <p:spPr>
              <a:xfrm>
                <a:off x="4136772" y="2677860"/>
                <a:ext cx="26906" cy="51215"/>
              </a:xfrm>
              <a:custGeom>
                <a:rect b="b" l="l" r="r" t="t"/>
                <a:pathLst>
                  <a:path extrusionOk="0" fill="none" h="1026" w="539">
                    <a:moveTo>
                      <a:pt x="162" y="0"/>
                    </a:moveTo>
                    <a:lnTo>
                      <a:pt x="247" y="156"/>
                    </a:lnTo>
                    <a:lnTo>
                      <a:pt x="0" y="928"/>
                    </a:lnTo>
                    <a:lnTo>
                      <a:pt x="0" y="928"/>
                    </a:lnTo>
                    <a:lnTo>
                      <a:pt x="0" y="947"/>
                    </a:lnTo>
                    <a:lnTo>
                      <a:pt x="0" y="967"/>
                    </a:lnTo>
                    <a:lnTo>
                      <a:pt x="7" y="980"/>
                    </a:lnTo>
                    <a:lnTo>
                      <a:pt x="13" y="999"/>
                    </a:lnTo>
                    <a:lnTo>
                      <a:pt x="26" y="1006"/>
                    </a:lnTo>
                    <a:lnTo>
                      <a:pt x="39" y="1019"/>
                    </a:lnTo>
                    <a:lnTo>
                      <a:pt x="59" y="1025"/>
                    </a:lnTo>
                    <a:lnTo>
                      <a:pt x="78" y="1025"/>
                    </a:lnTo>
                    <a:lnTo>
                      <a:pt x="539" y="98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5"/>
              <p:cNvSpPr/>
              <p:nvPr/>
            </p:nvSpPr>
            <p:spPr>
              <a:xfrm>
                <a:off x="4113112" y="2692086"/>
                <a:ext cx="16573" cy="16273"/>
              </a:xfrm>
              <a:custGeom>
                <a:rect b="b" l="l" r="r" t="t"/>
                <a:pathLst>
                  <a:path extrusionOk="0" h="326" w="332">
                    <a:moveTo>
                      <a:pt x="131" y="1"/>
                    </a:moveTo>
                    <a:lnTo>
                      <a:pt x="105" y="14"/>
                    </a:lnTo>
                    <a:lnTo>
                      <a:pt x="72" y="27"/>
                    </a:lnTo>
                    <a:lnTo>
                      <a:pt x="46" y="46"/>
                    </a:lnTo>
                    <a:lnTo>
                      <a:pt x="27" y="72"/>
                    </a:lnTo>
                    <a:lnTo>
                      <a:pt x="14" y="98"/>
                    </a:lnTo>
                    <a:lnTo>
                      <a:pt x="7" y="131"/>
                    </a:lnTo>
                    <a:lnTo>
                      <a:pt x="1" y="163"/>
                    </a:lnTo>
                    <a:lnTo>
                      <a:pt x="7" y="195"/>
                    </a:lnTo>
                    <a:lnTo>
                      <a:pt x="14" y="228"/>
                    </a:lnTo>
                    <a:lnTo>
                      <a:pt x="27" y="254"/>
                    </a:lnTo>
                    <a:lnTo>
                      <a:pt x="46" y="280"/>
                    </a:lnTo>
                    <a:lnTo>
                      <a:pt x="72" y="299"/>
                    </a:lnTo>
                    <a:lnTo>
                      <a:pt x="105" y="312"/>
                    </a:lnTo>
                    <a:lnTo>
                      <a:pt x="131" y="325"/>
                    </a:lnTo>
                    <a:lnTo>
                      <a:pt x="195" y="325"/>
                    </a:lnTo>
                    <a:lnTo>
                      <a:pt x="228" y="312"/>
                    </a:lnTo>
                    <a:lnTo>
                      <a:pt x="260" y="299"/>
                    </a:lnTo>
                    <a:lnTo>
                      <a:pt x="280" y="280"/>
                    </a:lnTo>
                    <a:lnTo>
                      <a:pt x="299" y="254"/>
                    </a:lnTo>
                    <a:lnTo>
                      <a:pt x="319" y="228"/>
                    </a:lnTo>
                    <a:lnTo>
                      <a:pt x="325" y="195"/>
                    </a:lnTo>
                    <a:lnTo>
                      <a:pt x="332" y="163"/>
                    </a:lnTo>
                    <a:lnTo>
                      <a:pt x="325" y="131"/>
                    </a:lnTo>
                    <a:lnTo>
                      <a:pt x="319" y="98"/>
                    </a:lnTo>
                    <a:lnTo>
                      <a:pt x="299" y="72"/>
                    </a:lnTo>
                    <a:lnTo>
                      <a:pt x="280" y="46"/>
                    </a:lnTo>
                    <a:lnTo>
                      <a:pt x="260" y="27"/>
                    </a:lnTo>
                    <a:lnTo>
                      <a:pt x="228" y="14"/>
                    </a:lnTo>
                    <a:lnTo>
                      <a:pt x="195" y="1"/>
                    </a:lnTo>
                    <a:close/>
                  </a:path>
                </a:pathLst>
              </a:custGeom>
              <a:solidFill>
                <a:srgbClr val="4026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5"/>
              <p:cNvSpPr/>
              <p:nvPr/>
            </p:nvSpPr>
            <p:spPr>
              <a:xfrm>
                <a:off x="4171714" y="2692086"/>
                <a:ext cx="16223" cy="16273"/>
              </a:xfrm>
              <a:custGeom>
                <a:rect b="b" l="l" r="r" t="t"/>
                <a:pathLst>
                  <a:path extrusionOk="0" h="326" w="325">
                    <a:moveTo>
                      <a:pt x="130" y="1"/>
                    </a:moveTo>
                    <a:lnTo>
                      <a:pt x="98" y="14"/>
                    </a:lnTo>
                    <a:lnTo>
                      <a:pt x="72" y="27"/>
                    </a:lnTo>
                    <a:lnTo>
                      <a:pt x="46" y="46"/>
                    </a:lnTo>
                    <a:lnTo>
                      <a:pt x="27" y="72"/>
                    </a:lnTo>
                    <a:lnTo>
                      <a:pt x="14" y="98"/>
                    </a:lnTo>
                    <a:lnTo>
                      <a:pt x="1" y="131"/>
                    </a:lnTo>
                    <a:lnTo>
                      <a:pt x="1" y="163"/>
                    </a:lnTo>
                    <a:lnTo>
                      <a:pt x="1" y="195"/>
                    </a:lnTo>
                    <a:lnTo>
                      <a:pt x="14" y="228"/>
                    </a:lnTo>
                    <a:lnTo>
                      <a:pt x="27" y="254"/>
                    </a:lnTo>
                    <a:lnTo>
                      <a:pt x="46" y="280"/>
                    </a:lnTo>
                    <a:lnTo>
                      <a:pt x="72" y="299"/>
                    </a:lnTo>
                    <a:lnTo>
                      <a:pt x="98" y="312"/>
                    </a:lnTo>
                    <a:lnTo>
                      <a:pt x="130" y="325"/>
                    </a:lnTo>
                    <a:lnTo>
                      <a:pt x="195" y="325"/>
                    </a:lnTo>
                    <a:lnTo>
                      <a:pt x="228" y="312"/>
                    </a:lnTo>
                    <a:lnTo>
                      <a:pt x="254" y="299"/>
                    </a:lnTo>
                    <a:lnTo>
                      <a:pt x="279" y="280"/>
                    </a:lnTo>
                    <a:lnTo>
                      <a:pt x="299" y="254"/>
                    </a:lnTo>
                    <a:lnTo>
                      <a:pt x="312" y="228"/>
                    </a:lnTo>
                    <a:lnTo>
                      <a:pt x="325" y="195"/>
                    </a:lnTo>
                    <a:lnTo>
                      <a:pt x="325" y="163"/>
                    </a:lnTo>
                    <a:lnTo>
                      <a:pt x="325" y="131"/>
                    </a:lnTo>
                    <a:lnTo>
                      <a:pt x="312" y="98"/>
                    </a:lnTo>
                    <a:lnTo>
                      <a:pt x="299" y="72"/>
                    </a:lnTo>
                    <a:lnTo>
                      <a:pt x="279" y="46"/>
                    </a:lnTo>
                    <a:lnTo>
                      <a:pt x="254" y="27"/>
                    </a:lnTo>
                    <a:lnTo>
                      <a:pt x="228" y="14"/>
                    </a:lnTo>
                    <a:lnTo>
                      <a:pt x="195" y="1"/>
                    </a:lnTo>
                    <a:close/>
                  </a:path>
                </a:pathLst>
              </a:custGeom>
              <a:solidFill>
                <a:srgbClr val="4026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5"/>
              <p:cNvSpPr/>
              <p:nvPr/>
            </p:nvSpPr>
            <p:spPr>
              <a:xfrm>
                <a:off x="4143860" y="2739057"/>
                <a:ext cx="46024" cy="11681"/>
              </a:xfrm>
              <a:custGeom>
                <a:rect b="b" l="l" r="r" t="t"/>
                <a:pathLst>
                  <a:path extrusionOk="0" fill="none" h="234" w="922">
                    <a:moveTo>
                      <a:pt x="1" y="195"/>
                    </a:moveTo>
                    <a:lnTo>
                      <a:pt x="1" y="195"/>
                    </a:lnTo>
                    <a:lnTo>
                      <a:pt x="27" y="201"/>
                    </a:lnTo>
                    <a:lnTo>
                      <a:pt x="92" y="214"/>
                    </a:lnTo>
                    <a:lnTo>
                      <a:pt x="189" y="227"/>
                    </a:lnTo>
                    <a:lnTo>
                      <a:pt x="312" y="234"/>
                    </a:lnTo>
                    <a:lnTo>
                      <a:pt x="384" y="227"/>
                    </a:lnTo>
                    <a:lnTo>
                      <a:pt x="455" y="221"/>
                    </a:lnTo>
                    <a:lnTo>
                      <a:pt x="533" y="208"/>
                    </a:lnTo>
                    <a:lnTo>
                      <a:pt x="611" y="182"/>
                    </a:lnTo>
                    <a:lnTo>
                      <a:pt x="688" y="149"/>
                    </a:lnTo>
                    <a:lnTo>
                      <a:pt x="773" y="110"/>
                    </a:lnTo>
                    <a:lnTo>
                      <a:pt x="850" y="65"/>
                    </a:lnTo>
                    <a:lnTo>
                      <a:pt x="922" y="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4143860" y="2629941"/>
                <a:ext cx="12030" cy="20117"/>
              </a:xfrm>
              <a:custGeom>
                <a:rect b="b" l="l" r="r" t="t"/>
                <a:pathLst>
                  <a:path extrusionOk="0" h="403" w="241">
                    <a:moveTo>
                      <a:pt x="124" y="1"/>
                    </a:moveTo>
                    <a:lnTo>
                      <a:pt x="98" y="7"/>
                    </a:lnTo>
                    <a:lnTo>
                      <a:pt x="79" y="20"/>
                    </a:lnTo>
                    <a:lnTo>
                      <a:pt x="53" y="33"/>
                    </a:lnTo>
                    <a:lnTo>
                      <a:pt x="40" y="59"/>
                    </a:lnTo>
                    <a:lnTo>
                      <a:pt x="20" y="91"/>
                    </a:lnTo>
                    <a:lnTo>
                      <a:pt x="14" y="124"/>
                    </a:lnTo>
                    <a:lnTo>
                      <a:pt x="7" y="163"/>
                    </a:lnTo>
                    <a:lnTo>
                      <a:pt x="1" y="202"/>
                    </a:lnTo>
                    <a:lnTo>
                      <a:pt x="7" y="241"/>
                    </a:lnTo>
                    <a:lnTo>
                      <a:pt x="14" y="280"/>
                    </a:lnTo>
                    <a:lnTo>
                      <a:pt x="20" y="312"/>
                    </a:lnTo>
                    <a:lnTo>
                      <a:pt x="40" y="344"/>
                    </a:lnTo>
                    <a:lnTo>
                      <a:pt x="53" y="370"/>
                    </a:lnTo>
                    <a:lnTo>
                      <a:pt x="79" y="383"/>
                    </a:lnTo>
                    <a:lnTo>
                      <a:pt x="98" y="396"/>
                    </a:lnTo>
                    <a:lnTo>
                      <a:pt x="124" y="403"/>
                    </a:lnTo>
                    <a:lnTo>
                      <a:pt x="150" y="396"/>
                    </a:lnTo>
                    <a:lnTo>
                      <a:pt x="170" y="383"/>
                    </a:lnTo>
                    <a:lnTo>
                      <a:pt x="189" y="370"/>
                    </a:lnTo>
                    <a:lnTo>
                      <a:pt x="208" y="344"/>
                    </a:lnTo>
                    <a:lnTo>
                      <a:pt x="221" y="312"/>
                    </a:lnTo>
                    <a:lnTo>
                      <a:pt x="234" y="280"/>
                    </a:lnTo>
                    <a:lnTo>
                      <a:pt x="241" y="241"/>
                    </a:lnTo>
                    <a:lnTo>
                      <a:pt x="241" y="202"/>
                    </a:lnTo>
                    <a:lnTo>
                      <a:pt x="241" y="163"/>
                    </a:lnTo>
                    <a:lnTo>
                      <a:pt x="234" y="124"/>
                    </a:lnTo>
                    <a:lnTo>
                      <a:pt x="221" y="91"/>
                    </a:lnTo>
                    <a:lnTo>
                      <a:pt x="208" y="59"/>
                    </a:lnTo>
                    <a:lnTo>
                      <a:pt x="189" y="33"/>
                    </a:lnTo>
                    <a:lnTo>
                      <a:pt x="170" y="20"/>
                    </a:lnTo>
                    <a:lnTo>
                      <a:pt x="150" y="7"/>
                    </a:lnTo>
                    <a:lnTo>
                      <a:pt x="124" y="1"/>
                    </a:lnTo>
                    <a:close/>
                  </a:path>
                </a:pathLst>
              </a:custGeom>
              <a:solidFill>
                <a:srgbClr val="000000">
                  <a:alpha val="1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4266256" y="2729024"/>
                <a:ext cx="30150" cy="30150"/>
              </a:xfrm>
              <a:custGeom>
                <a:rect b="b" l="l" r="r" t="t"/>
                <a:pathLst>
                  <a:path extrusionOk="0" h="604" w="604">
                    <a:moveTo>
                      <a:pt x="305" y="0"/>
                    </a:moveTo>
                    <a:lnTo>
                      <a:pt x="240" y="7"/>
                    </a:lnTo>
                    <a:lnTo>
                      <a:pt x="182" y="20"/>
                    </a:lnTo>
                    <a:lnTo>
                      <a:pt x="130" y="52"/>
                    </a:lnTo>
                    <a:lnTo>
                      <a:pt x="85" y="84"/>
                    </a:lnTo>
                    <a:lnTo>
                      <a:pt x="52" y="130"/>
                    </a:lnTo>
                    <a:lnTo>
                      <a:pt x="20" y="182"/>
                    </a:lnTo>
                    <a:lnTo>
                      <a:pt x="7" y="240"/>
                    </a:lnTo>
                    <a:lnTo>
                      <a:pt x="0" y="305"/>
                    </a:lnTo>
                    <a:lnTo>
                      <a:pt x="7" y="363"/>
                    </a:lnTo>
                    <a:lnTo>
                      <a:pt x="20" y="422"/>
                    </a:lnTo>
                    <a:lnTo>
                      <a:pt x="52" y="473"/>
                    </a:lnTo>
                    <a:lnTo>
                      <a:pt x="85" y="519"/>
                    </a:lnTo>
                    <a:lnTo>
                      <a:pt x="130" y="551"/>
                    </a:lnTo>
                    <a:lnTo>
                      <a:pt x="182" y="584"/>
                    </a:lnTo>
                    <a:lnTo>
                      <a:pt x="240" y="597"/>
                    </a:lnTo>
                    <a:lnTo>
                      <a:pt x="305" y="603"/>
                    </a:lnTo>
                    <a:lnTo>
                      <a:pt x="363" y="597"/>
                    </a:lnTo>
                    <a:lnTo>
                      <a:pt x="422" y="584"/>
                    </a:lnTo>
                    <a:lnTo>
                      <a:pt x="474" y="551"/>
                    </a:lnTo>
                    <a:lnTo>
                      <a:pt x="519" y="519"/>
                    </a:lnTo>
                    <a:lnTo>
                      <a:pt x="551" y="473"/>
                    </a:lnTo>
                    <a:lnTo>
                      <a:pt x="584" y="422"/>
                    </a:lnTo>
                    <a:lnTo>
                      <a:pt x="597" y="363"/>
                    </a:lnTo>
                    <a:lnTo>
                      <a:pt x="603" y="305"/>
                    </a:lnTo>
                    <a:lnTo>
                      <a:pt x="597" y="240"/>
                    </a:lnTo>
                    <a:lnTo>
                      <a:pt x="584" y="182"/>
                    </a:lnTo>
                    <a:lnTo>
                      <a:pt x="551" y="130"/>
                    </a:lnTo>
                    <a:lnTo>
                      <a:pt x="519" y="84"/>
                    </a:lnTo>
                    <a:lnTo>
                      <a:pt x="474" y="52"/>
                    </a:lnTo>
                    <a:lnTo>
                      <a:pt x="422" y="20"/>
                    </a:lnTo>
                    <a:lnTo>
                      <a:pt x="363" y="7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rgbClr val="FDC4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4232911" y="3473873"/>
                <a:ext cx="208206" cy="226326"/>
              </a:xfrm>
              <a:custGeom>
                <a:rect b="b" l="l" r="r" t="t"/>
                <a:pathLst>
                  <a:path extrusionOk="0" h="4534" w="4171">
                    <a:moveTo>
                      <a:pt x="3716" y="0"/>
                    </a:moveTo>
                    <a:lnTo>
                      <a:pt x="0" y="4507"/>
                    </a:lnTo>
                    <a:lnTo>
                      <a:pt x="52" y="4520"/>
                    </a:lnTo>
                    <a:lnTo>
                      <a:pt x="104" y="4533"/>
                    </a:lnTo>
                    <a:lnTo>
                      <a:pt x="162" y="4533"/>
                    </a:lnTo>
                    <a:lnTo>
                      <a:pt x="221" y="4527"/>
                    </a:lnTo>
                    <a:lnTo>
                      <a:pt x="286" y="4520"/>
                    </a:lnTo>
                    <a:lnTo>
                      <a:pt x="350" y="4501"/>
                    </a:lnTo>
                    <a:lnTo>
                      <a:pt x="415" y="4481"/>
                    </a:lnTo>
                    <a:lnTo>
                      <a:pt x="487" y="4455"/>
                    </a:lnTo>
                    <a:lnTo>
                      <a:pt x="623" y="4390"/>
                    </a:lnTo>
                    <a:lnTo>
                      <a:pt x="772" y="4306"/>
                    </a:lnTo>
                    <a:lnTo>
                      <a:pt x="915" y="4209"/>
                    </a:lnTo>
                    <a:lnTo>
                      <a:pt x="1064" y="4099"/>
                    </a:lnTo>
                    <a:lnTo>
                      <a:pt x="1206" y="3969"/>
                    </a:lnTo>
                    <a:lnTo>
                      <a:pt x="1349" y="3839"/>
                    </a:lnTo>
                    <a:lnTo>
                      <a:pt x="1485" y="3690"/>
                    </a:lnTo>
                    <a:lnTo>
                      <a:pt x="1609" y="3541"/>
                    </a:lnTo>
                    <a:lnTo>
                      <a:pt x="1725" y="3385"/>
                    </a:lnTo>
                    <a:lnTo>
                      <a:pt x="1836" y="3230"/>
                    </a:lnTo>
                    <a:lnTo>
                      <a:pt x="1926" y="3068"/>
                    </a:lnTo>
                    <a:lnTo>
                      <a:pt x="1998" y="2905"/>
                    </a:lnTo>
                    <a:lnTo>
                      <a:pt x="4170" y="1070"/>
                    </a:lnTo>
                    <a:lnTo>
                      <a:pt x="3716" y="0"/>
                    </a:lnTo>
                    <a:close/>
                  </a:path>
                </a:pathLst>
              </a:custGeom>
              <a:solidFill>
                <a:srgbClr val="000000">
                  <a:alpha val="1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5"/>
              <p:cNvSpPr/>
              <p:nvPr/>
            </p:nvSpPr>
            <p:spPr>
              <a:xfrm>
                <a:off x="4004044" y="2990535"/>
                <a:ext cx="40533" cy="185543"/>
              </a:xfrm>
              <a:custGeom>
                <a:rect b="b" l="l" r="r" t="t"/>
                <a:pathLst>
                  <a:path extrusionOk="0" fill="none" h="3717" w="812">
                    <a:moveTo>
                      <a:pt x="811" y="1"/>
                    </a:moveTo>
                    <a:lnTo>
                      <a:pt x="811" y="1"/>
                    </a:lnTo>
                    <a:lnTo>
                      <a:pt x="668" y="228"/>
                    </a:lnTo>
                    <a:lnTo>
                      <a:pt x="532" y="455"/>
                    </a:lnTo>
                    <a:lnTo>
                      <a:pt x="409" y="682"/>
                    </a:lnTo>
                    <a:lnTo>
                      <a:pt x="292" y="915"/>
                    </a:lnTo>
                    <a:lnTo>
                      <a:pt x="247" y="1039"/>
                    </a:lnTo>
                    <a:lnTo>
                      <a:pt x="195" y="1155"/>
                    </a:lnTo>
                    <a:lnTo>
                      <a:pt x="156" y="1272"/>
                    </a:lnTo>
                    <a:lnTo>
                      <a:pt x="117" y="1395"/>
                    </a:lnTo>
                    <a:lnTo>
                      <a:pt x="85" y="1512"/>
                    </a:lnTo>
                    <a:lnTo>
                      <a:pt x="52" y="1629"/>
                    </a:lnTo>
                    <a:lnTo>
                      <a:pt x="33" y="1752"/>
                    </a:lnTo>
                    <a:lnTo>
                      <a:pt x="13" y="1869"/>
                    </a:lnTo>
                    <a:lnTo>
                      <a:pt x="7" y="1992"/>
                    </a:lnTo>
                    <a:lnTo>
                      <a:pt x="0" y="2109"/>
                    </a:lnTo>
                    <a:lnTo>
                      <a:pt x="0" y="2225"/>
                    </a:lnTo>
                    <a:lnTo>
                      <a:pt x="13" y="2349"/>
                    </a:lnTo>
                    <a:lnTo>
                      <a:pt x="26" y="2465"/>
                    </a:lnTo>
                    <a:lnTo>
                      <a:pt x="52" y="2582"/>
                    </a:lnTo>
                    <a:lnTo>
                      <a:pt x="85" y="2699"/>
                    </a:lnTo>
                    <a:lnTo>
                      <a:pt x="124" y="2815"/>
                    </a:lnTo>
                    <a:lnTo>
                      <a:pt x="169" y="2932"/>
                    </a:lnTo>
                    <a:lnTo>
                      <a:pt x="227" y="3049"/>
                    </a:lnTo>
                    <a:lnTo>
                      <a:pt x="292" y="3166"/>
                    </a:lnTo>
                    <a:lnTo>
                      <a:pt x="370" y="3276"/>
                    </a:lnTo>
                    <a:lnTo>
                      <a:pt x="454" y="3386"/>
                    </a:lnTo>
                    <a:lnTo>
                      <a:pt x="545" y="3503"/>
                    </a:lnTo>
                    <a:lnTo>
                      <a:pt x="649" y="3613"/>
                    </a:lnTo>
                    <a:lnTo>
                      <a:pt x="766" y="3717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5"/>
              <p:cNvSpPr/>
              <p:nvPr/>
            </p:nvSpPr>
            <p:spPr>
              <a:xfrm>
                <a:off x="4165574" y="3164393"/>
                <a:ext cx="403733" cy="538360"/>
              </a:xfrm>
              <a:custGeom>
                <a:rect b="b" l="l" r="r" t="t"/>
                <a:pathLst>
                  <a:path extrusionOk="0" h="10785" w="8088">
                    <a:moveTo>
                      <a:pt x="4449" y="0"/>
                    </a:moveTo>
                    <a:lnTo>
                      <a:pt x="5065" y="3275"/>
                    </a:lnTo>
                    <a:lnTo>
                      <a:pt x="1777" y="7854"/>
                    </a:lnTo>
                    <a:lnTo>
                      <a:pt x="1667" y="7880"/>
                    </a:lnTo>
                    <a:lnTo>
                      <a:pt x="1531" y="7919"/>
                    </a:lnTo>
                    <a:lnTo>
                      <a:pt x="1356" y="7977"/>
                    </a:lnTo>
                    <a:lnTo>
                      <a:pt x="1135" y="8068"/>
                    </a:lnTo>
                    <a:lnTo>
                      <a:pt x="1012" y="8120"/>
                    </a:lnTo>
                    <a:lnTo>
                      <a:pt x="882" y="8178"/>
                    </a:lnTo>
                    <a:lnTo>
                      <a:pt x="746" y="8249"/>
                    </a:lnTo>
                    <a:lnTo>
                      <a:pt x="604" y="8334"/>
                    </a:lnTo>
                    <a:lnTo>
                      <a:pt x="454" y="8418"/>
                    </a:lnTo>
                    <a:lnTo>
                      <a:pt x="299" y="8515"/>
                    </a:lnTo>
                    <a:lnTo>
                      <a:pt x="273" y="8535"/>
                    </a:lnTo>
                    <a:lnTo>
                      <a:pt x="260" y="8554"/>
                    </a:lnTo>
                    <a:lnTo>
                      <a:pt x="240" y="8580"/>
                    </a:lnTo>
                    <a:lnTo>
                      <a:pt x="234" y="8606"/>
                    </a:lnTo>
                    <a:lnTo>
                      <a:pt x="227" y="8632"/>
                    </a:lnTo>
                    <a:lnTo>
                      <a:pt x="221" y="8658"/>
                    </a:lnTo>
                    <a:lnTo>
                      <a:pt x="221" y="8684"/>
                    </a:lnTo>
                    <a:lnTo>
                      <a:pt x="227" y="8710"/>
                    </a:lnTo>
                    <a:lnTo>
                      <a:pt x="247" y="8742"/>
                    </a:lnTo>
                    <a:lnTo>
                      <a:pt x="266" y="8775"/>
                    </a:lnTo>
                    <a:lnTo>
                      <a:pt x="292" y="8794"/>
                    </a:lnTo>
                    <a:lnTo>
                      <a:pt x="318" y="8814"/>
                    </a:lnTo>
                    <a:lnTo>
                      <a:pt x="351" y="8827"/>
                    </a:lnTo>
                    <a:lnTo>
                      <a:pt x="422" y="8827"/>
                    </a:lnTo>
                    <a:lnTo>
                      <a:pt x="454" y="8814"/>
                    </a:lnTo>
                    <a:lnTo>
                      <a:pt x="610" y="8755"/>
                    </a:lnTo>
                    <a:lnTo>
                      <a:pt x="798" y="8697"/>
                    </a:lnTo>
                    <a:lnTo>
                      <a:pt x="902" y="8671"/>
                    </a:lnTo>
                    <a:lnTo>
                      <a:pt x="1006" y="8645"/>
                    </a:lnTo>
                    <a:lnTo>
                      <a:pt x="1116" y="8625"/>
                    </a:lnTo>
                    <a:lnTo>
                      <a:pt x="1226" y="8619"/>
                    </a:lnTo>
                    <a:lnTo>
                      <a:pt x="1155" y="8742"/>
                    </a:lnTo>
                    <a:lnTo>
                      <a:pt x="1057" y="8885"/>
                    </a:lnTo>
                    <a:lnTo>
                      <a:pt x="934" y="9053"/>
                    </a:lnTo>
                    <a:lnTo>
                      <a:pt x="856" y="9151"/>
                    </a:lnTo>
                    <a:lnTo>
                      <a:pt x="772" y="9248"/>
                    </a:lnTo>
                    <a:lnTo>
                      <a:pt x="681" y="9352"/>
                    </a:lnTo>
                    <a:lnTo>
                      <a:pt x="578" y="9449"/>
                    </a:lnTo>
                    <a:lnTo>
                      <a:pt x="467" y="9546"/>
                    </a:lnTo>
                    <a:lnTo>
                      <a:pt x="351" y="9644"/>
                    </a:lnTo>
                    <a:lnTo>
                      <a:pt x="227" y="9734"/>
                    </a:lnTo>
                    <a:lnTo>
                      <a:pt x="98" y="9825"/>
                    </a:lnTo>
                    <a:lnTo>
                      <a:pt x="72" y="9838"/>
                    </a:lnTo>
                    <a:lnTo>
                      <a:pt x="52" y="9858"/>
                    </a:lnTo>
                    <a:lnTo>
                      <a:pt x="39" y="9884"/>
                    </a:lnTo>
                    <a:lnTo>
                      <a:pt x="20" y="9903"/>
                    </a:lnTo>
                    <a:lnTo>
                      <a:pt x="7" y="9955"/>
                    </a:lnTo>
                    <a:lnTo>
                      <a:pt x="0" y="10007"/>
                    </a:lnTo>
                    <a:lnTo>
                      <a:pt x="13" y="10059"/>
                    </a:lnTo>
                    <a:lnTo>
                      <a:pt x="33" y="10111"/>
                    </a:lnTo>
                    <a:lnTo>
                      <a:pt x="72" y="10149"/>
                    </a:lnTo>
                    <a:lnTo>
                      <a:pt x="91" y="10169"/>
                    </a:lnTo>
                    <a:lnTo>
                      <a:pt x="117" y="10182"/>
                    </a:lnTo>
                    <a:lnTo>
                      <a:pt x="169" y="10201"/>
                    </a:lnTo>
                    <a:lnTo>
                      <a:pt x="221" y="10221"/>
                    </a:lnTo>
                    <a:lnTo>
                      <a:pt x="234" y="10273"/>
                    </a:lnTo>
                    <a:lnTo>
                      <a:pt x="253" y="10318"/>
                    </a:lnTo>
                    <a:lnTo>
                      <a:pt x="279" y="10357"/>
                    </a:lnTo>
                    <a:lnTo>
                      <a:pt x="305" y="10389"/>
                    </a:lnTo>
                    <a:lnTo>
                      <a:pt x="338" y="10415"/>
                    </a:lnTo>
                    <a:lnTo>
                      <a:pt x="370" y="10441"/>
                    </a:lnTo>
                    <a:lnTo>
                      <a:pt x="409" y="10454"/>
                    </a:lnTo>
                    <a:lnTo>
                      <a:pt x="441" y="10467"/>
                    </a:lnTo>
                    <a:lnTo>
                      <a:pt x="513" y="10480"/>
                    </a:lnTo>
                    <a:lnTo>
                      <a:pt x="571" y="10487"/>
                    </a:lnTo>
                    <a:lnTo>
                      <a:pt x="629" y="10487"/>
                    </a:lnTo>
                    <a:lnTo>
                      <a:pt x="636" y="10526"/>
                    </a:lnTo>
                    <a:lnTo>
                      <a:pt x="649" y="10558"/>
                    </a:lnTo>
                    <a:lnTo>
                      <a:pt x="662" y="10590"/>
                    </a:lnTo>
                    <a:lnTo>
                      <a:pt x="681" y="10616"/>
                    </a:lnTo>
                    <a:lnTo>
                      <a:pt x="701" y="10636"/>
                    </a:lnTo>
                    <a:lnTo>
                      <a:pt x="727" y="10655"/>
                    </a:lnTo>
                    <a:lnTo>
                      <a:pt x="779" y="10681"/>
                    </a:lnTo>
                    <a:lnTo>
                      <a:pt x="843" y="10701"/>
                    </a:lnTo>
                    <a:lnTo>
                      <a:pt x="908" y="10707"/>
                    </a:lnTo>
                    <a:lnTo>
                      <a:pt x="973" y="10714"/>
                    </a:lnTo>
                    <a:lnTo>
                      <a:pt x="1032" y="10714"/>
                    </a:lnTo>
                    <a:lnTo>
                      <a:pt x="1057" y="10740"/>
                    </a:lnTo>
                    <a:lnTo>
                      <a:pt x="1090" y="10759"/>
                    </a:lnTo>
                    <a:lnTo>
                      <a:pt x="1129" y="10772"/>
                    </a:lnTo>
                    <a:lnTo>
                      <a:pt x="1168" y="10779"/>
                    </a:lnTo>
                    <a:lnTo>
                      <a:pt x="1213" y="10785"/>
                    </a:lnTo>
                    <a:lnTo>
                      <a:pt x="1265" y="10785"/>
                    </a:lnTo>
                    <a:lnTo>
                      <a:pt x="1317" y="10779"/>
                    </a:lnTo>
                    <a:lnTo>
                      <a:pt x="1375" y="10766"/>
                    </a:lnTo>
                    <a:lnTo>
                      <a:pt x="1440" y="10746"/>
                    </a:lnTo>
                    <a:lnTo>
                      <a:pt x="1505" y="10727"/>
                    </a:lnTo>
                    <a:lnTo>
                      <a:pt x="1641" y="10662"/>
                    </a:lnTo>
                    <a:lnTo>
                      <a:pt x="1790" y="10577"/>
                    </a:lnTo>
                    <a:lnTo>
                      <a:pt x="1946" y="10474"/>
                    </a:lnTo>
                    <a:lnTo>
                      <a:pt x="2108" y="10344"/>
                    </a:lnTo>
                    <a:lnTo>
                      <a:pt x="2270" y="10195"/>
                    </a:lnTo>
                    <a:lnTo>
                      <a:pt x="2432" y="10026"/>
                    </a:lnTo>
                    <a:lnTo>
                      <a:pt x="2517" y="9929"/>
                    </a:lnTo>
                    <a:lnTo>
                      <a:pt x="2601" y="9832"/>
                    </a:lnTo>
                    <a:lnTo>
                      <a:pt x="2679" y="9728"/>
                    </a:lnTo>
                    <a:lnTo>
                      <a:pt x="2757" y="9618"/>
                    </a:lnTo>
                    <a:lnTo>
                      <a:pt x="2834" y="9501"/>
                    </a:lnTo>
                    <a:lnTo>
                      <a:pt x="2912" y="9384"/>
                    </a:lnTo>
                    <a:lnTo>
                      <a:pt x="2990" y="9255"/>
                    </a:lnTo>
                    <a:lnTo>
                      <a:pt x="3061" y="9125"/>
                    </a:lnTo>
                    <a:lnTo>
                      <a:pt x="3133" y="8989"/>
                    </a:lnTo>
                    <a:lnTo>
                      <a:pt x="3198" y="8839"/>
                    </a:lnTo>
                    <a:lnTo>
                      <a:pt x="7121" y="5156"/>
                    </a:lnTo>
                    <a:lnTo>
                      <a:pt x="7257" y="5020"/>
                    </a:lnTo>
                    <a:lnTo>
                      <a:pt x="7380" y="4877"/>
                    </a:lnTo>
                    <a:lnTo>
                      <a:pt x="7497" y="4728"/>
                    </a:lnTo>
                    <a:lnTo>
                      <a:pt x="7607" y="4572"/>
                    </a:lnTo>
                    <a:lnTo>
                      <a:pt x="7698" y="4417"/>
                    </a:lnTo>
                    <a:lnTo>
                      <a:pt x="7782" y="4248"/>
                    </a:lnTo>
                    <a:lnTo>
                      <a:pt x="7860" y="4079"/>
                    </a:lnTo>
                    <a:lnTo>
                      <a:pt x="7925" y="3904"/>
                    </a:lnTo>
                    <a:lnTo>
                      <a:pt x="7977" y="3729"/>
                    </a:lnTo>
                    <a:lnTo>
                      <a:pt x="8022" y="3548"/>
                    </a:lnTo>
                    <a:lnTo>
                      <a:pt x="8055" y="3366"/>
                    </a:lnTo>
                    <a:lnTo>
                      <a:pt x="8074" y="3178"/>
                    </a:lnTo>
                    <a:lnTo>
                      <a:pt x="8087" y="2990"/>
                    </a:lnTo>
                    <a:lnTo>
                      <a:pt x="8081" y="2802"/>
                    </a:lnTo>
                    <a:lnTo>
                      <a:pt x="8068" y="2614"/>
                    </a:lnTo>
                    <a:lnTo>
                      <a:pt x="8042" y="2426"/>
                    </a:lnTo>
                    <a:lnTo>
                      <a:pt x="7640" y="7"/>
                    </a:lnTo>
                    <a:lnTo>
                      <a:pt x="4449" y="0"/>
                    </a:lnTo>
                    <a:close/>
                  </a:path>
                </a:pathLst>
              </a:custGeom>
              <a:solidFill>
                <a:srgbClr val="FDC0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4387653" y="3164393"/>
                <a:ext cx="162531" cy="70633"/>
              </a:xfrm>
              <a:custGeom>
                <a:rect b="b" l="l" r="r" t="t"/>
                <a:pathLst>
                  <a:path extrusionOk="0" h="1415" w="3256">
                    <a:moveTo>
                      <a:pt x="0" y="0"/>
                    </a:moveTo>
                    <a:lnTo>
                      <a:pt x="266" y="1414"/>
                    </a:lnTo>
                    <a:lnTo>
                      <a:pt x="376" y="1323"/>
                    </a:lnTo>
                    <a:lnTo>
                      <a:pt x="486" y="1233"/>
                    </a:lnTo>
                    <a:lnTo>
                      <a:pt x="603" y="1155"/>
                    </a:lnTo>
                    <a:lnTo>
                      <a:pt x="720" y="1077"/>
                    </a:lnTo>
                    <a:lnTo>
                      <a:pt x="837" y="1006"/>
                    </a:lnTo>
                    <a:lnTo>
                      <a:pt x="953" y="941"/>
                    </a:lnTo>
                    <a:lnTo>
                      <a:pt x="1070" y="876"/>
                    </a:lnTo>
                    <a:lnTo>
                      <a:pt x="1193" y="824"/>
                    </a:lnTo>
                    <a:lnTo>
                      <a:pt x="1310" y="772"/>
                    </a:lnTo>
                    <a:lnTo>
                      <a:pt x="1427" y="720"/>
                    </a:lnTo>
                    <a:lnTo>
                      <a:pt x="1667" y="642"/>
                    </a:lnTo>
                    <a:lnTo>
                      <a:pt x="1894" y="578"/>
                    </a:lnTo>
                    <a:lnTo>
                      <a:pt x="2114" y="519"/>
                    </a:lnTo>
                    <a:lnTo>
                      <a:pt x="2328" y="480"/>
                    </a:lnTo>
                    <a:lnTo>
                      <a:pt x="2523" y="454"/>
                    </a:lnTo>
                    <a:lnTo>
                      <a:pt x="2704" y="428"/>
                    </a:lnTo>
                    <a:lnTo>
                      <a:pt x="2866" y="415"/>
                    </a:lnTo>
                    <a:lnTo>
                      <a:pt x="3003" y="409"/>
                    </a:lnTo>
                    <a:lnTo>
                      <a:pt x="3256" y="409"/>
                    </a:lnTo>
                    <a:lnTo>
                      <a:pt x="3191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4362395" y="3140783"/>
                <a:ext cx="189087" cy="35292"/>
              </a:xfrm>
              <a:custGeom>
                <a:rect b="b" l="l" r="r" t="t"/>
                <a:pathLst>
                  <a:path extrusionOk="0" h="707" w="3788">
                    <a:moveTo>
                      <a:pt x="0" y="0"/>
                    </a:moveTo>
                    <a:lnTo>
                      <a:pt x="0" y="707"/>
                    </a:lnTo>
                    <a:lnTo>
                      <a:pt x="3788" y="707"/>
                    </a:lnTo>
                    <a:lnTo>
                      <a:pt x="3645" y="0"/>
                    </a:lnTo>
                    <a:close/>
                  </a:path>
                </a:pathLst>
              </a:custGeom>
              <a:solidFill>
                <a:srgbClr val="FFD9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4362395" y="3140783"/>
                <a:ext cx="49568" cy="35292"/>
              </a:xfrm>
              <a:custGeom>
                <a:rect b="b" l="l" r="r" t="t"/>
                <a:pathLst>
                  <a:path extrusionOk="0" h="707" w="993">
                    <a:moveTo>
                      <a:pt x="0" y="0"/>
                    </a:moveTo>
                    <a:lnTo>
                      <a:pt x="0" y="707"/>
                    </a:lnTo>
                    <a:lnTo>
                      <a:pt x="526" y="707"/>
                    </a:lnTo>
                    <a:lnTo>
                      <a:pt x="992" y="0"/>
                    </a:lnTo>
                    <a:close/>
                  </a:path>
                </a:pathLst>
              </a:custGeom>
              <a:solidFill>
                <a:srgbClr val="000000">
                  <a:alpha val="1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4184692" y="3621126"/>
                <a:ext cx="52463" cy="48320"/>
              </a:xfrm>
              <a:custGeom>
                <a:rect b="b" l="l" r="r" t="t"/>
                <a:pathLst>
                  <a:path extrusionOk="0" fill="none" h="968" w="1051">
                    <a:moveTo>
                      <a:pt x="0" y="967"/>
                    </a:moveTo>
                    <a:lnTo>
                      <a:pt x="0" y="967"/>
                    </a:lnTo>
                    <a:lnTo>
                      <a:pt x="110" y="896"/>
                    </a:lnTo>
                    <a:lnTo>
                      <a:pt x="233" y="811"/>
                    </a:lnTo>
                    <a:lnTo>
                      <a:pt x="389" y="695"/>
                    </a:lnTo>
                    <a:lnTo>
                      <a:pt x="558" y="558"/>
                    </a:lnTo>
                    <a:lnTo>
                      <a:pt x="642" y="474"/>
                    </a:lnTo>
                    <a:lnTo>
                      <a:pt x="733" y="390"/>
                    </a:lnTo>
                    <a:lnTo>
                      <a:pt x="817" y="299"/>
                    </a:lnTo>
                    <a:lnTo>
                      <a:pt x="901" y="208"/>
                    </a:lnTo>
                    <a:lnTo>
                      <a:pt x="979" y="105"/>
                    </a:lnTo>
                    <a:lnTo>
                      <a:pt x="1051" y="1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4203760" y="3633755"/>
                <a:ext cx="52513" cy="47971"/>
              </a:xfrm>
              <a:custGeom>
                <a:rect b="b" l="l" r="r" t="t"/>
                <a:pathLst>
                  <a:path extrusionOk="0" fill="none" h="961" w="1052">
                    <a:moveTo>
                      <a:pt x="1" y="960"/>
                    </a:moveTo>
                    <a:lnTo>
                      <a:pt x="1" y="960"/>
                    </a:lnTo>
                    <a:lnTo>
                      <a:pt x="117" y="889"/>
                    </a:lnTo>
                    <a:lnTo>
                      <a:pt x="241" y="805"/>
                    </a:lnTo>
                    <a:lnTo>
                      <a:pt x="390" y="695"/>
                    </a:lnTo>
                    <a:lnTo>
                      <a:pt x="558" y="552"/>
                    </a:lnTo>
                    <a:lnTo>
                      <a:pt x="649" y="474"/>
                    </a:lnTo>
                    <a:lnTo>
                      <a:pt x="733" y="390"/>
                    </a:lnTo>
                    <a:lnTo>
                      <a:pt x="818" y="299"/>
                    </a:lnTo>
                    <a:lnTo>
                      <a:pt x="902" y="202"/>
                    </a:lnTo>
                    <a:lnTo>
                      <a:pt x="980" y="104"/>
                    </a:lnTo>
                    <a:lnTo>
                      <a:pt x="1051" y="1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4221880" y="3644786"/>
                <a:ext cx="52164" cy="47921"/>
              </a:xfrm>
              <a:custGeom>
                <a:rect b="b" l="l" r="r" t="t"/>
                <a:pathLst>
                  <a:path extrusionOk="0" fill="none" h="960" w="1045">
                    <a:moveTo>
                      <a:pt x="1" y="960"/>
                    </a:moveTo>
                    <a:lnTo>
                      <a:pt x="1" y="960"/>
                    </a:lnTo>
                    <a:lnTo>
                      <a:pt x="111" y="889"/>
                    </a:lnTo>
                    <a:lnTo>
                      <a:pt x="234" y="804"/>
                    </a:lnTo>
                    <a:lnTo>
                      <a:pt x="390" y="694"/>
                    </a:lnTo>
                    <a:lnTo>
                      <a:pt x="559" y="551"/>
                    </a:lnTo>
                    <a:lnTo>
                      <a:pt x="643" y="474"/>
                    </a:lnTo>
                    <a:lnTo>
                      <a:pt x="734" y="389"/>
                    </a:lnTo>
                    <a:lnTo>
                      <a:pt x="818" y="298"/>
                    </a:lnTo>
                    <a:lnTo>
                      <a:pt x="902" y="201"/>
                    </a:lnTo>
                    <a:lnTo>
                      <a:pt x="974" y="104"/>
                    </a:lnTo>
                    <a:lnTo>
                      <a:pt x="1045" y="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4256222" y="3441827"/>
                <a:ext cx="169021" cy="163180"/>
              </a:xfrm>
              <a:custGeom>
                <a:rect b="b" l="l" r="r" t="t"/>
                <a:pathLst>
                  <a:path extrusionOk="0" h="3269" w="3386">
                    <a:moveTo>
                      <a:pt x="1615" y="0"/>
                    </a:moveTo>
                    <a:lnTo>
                      <a:pt x="0" y="2250"/>
                    </a:lnTo>
                    <a:lnTo>
                      <a:pt x="201" y="2335"/>
                    </a:lnTo>
                    <a:lnTo>
                      <a:pt x="396" y="2438"/>
                    </a:lnTo>
                    <a:lnTo>
                      <a:pt x="584" y="2549"/>
                    </a:lnTo>
                    <a:lnTo>
                      <a:pt x="765" y="2665"/>
                    </a:lnTo>
                    <a:lnTo>
                      <a:pt x="941" y="2802"/>
                    </a:lnTo>
                    <a:lnTo>
                      <a:pt x="1103" y="2944"/>
                    </a:lnTo>
                    <a:lnTo>
                      <a:pt x="1258" y="3100"/>
                    </a:lnTo>
                    <a:lnTo>
                      <a:pt x="1401" y="3269"/>
                    </a:lnTo>
                    <a:lnTo>
                      <a:pt x="3385" y="1401"/>
                    </a:lnTo>
                    <a:lnTo>
                      <a:pt x="3308" y="1278"/>
                    </a:lnTo>
                    <a:lnTo>
                      <a:pt x="3223" y="1161"/>
                    </a:lnTo>
                    <a:lnTo>
                      <a:pt x="3132" y="1051"/>
                    </a:lnTo>
                    <a:lnTo>
                      <a:pt x="3042" y="940"/>
                    </a:lnTo>
                    <a:lnTo>
                      <a:pt x="2938" y="837"/>
                    </a:lnTo>
                    <a:lnTo>
                      <a:pt x="2841" y="733"/>
                    </a:lnTo>
                    <a:lnTo>
                      <a:pt x="2730" y="636"/>
                    </a:lnTo>
                    <a:lnTo>
                      <a:pt x="2620" y="545"/>
                    </a:lnTo>
                    <a:lnTo>
                      <a:pt x="2503" y="461"/>
                    </a:lnTo>
                    <a:lnTo>
                      <a:pt x="2387" y="376"/>
                    </a:lnTo>
                    <a:lnTo>
                      <a:pt x="2270" y="305"/>
                    </a:lnTo>
                    <a:lnTo>
                      <a:pt x="2140" y="234"/>
                    </a:lnTo>
                    <a:lnTo>
                      <a:pt x="2017" y="169"/>
                    </a:lnTo>
                    <a:lnTo>
                      <a:pt x="1881" y="104"/>
                    </a:lnTo>
                    <a:lnTo>
                      <a:pt x="1751" y="52"/>
                    </a:lnTo>
                    <a:lnTo>
                      <a:pt x="1615" y="0"/>
                    </a:lnTo>
                    <a:close/>
                  </a:path>
                </a:pathLst>
              </a:custGeom>
              <a:solidFill>
                <a:srgbClr val="FDC4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4266905" y="3531127"/>
                <a:ext cx="79668" cy="61249"/>
              </a:xfrm>
              <a:custGeom>
                <a:rect b="b" l="l" r="r" t="t"/>
                <a:pathLst>
                  <a:path extrusionOk="0" h="1227" w="1596">
                    <a:moveTo>
                      <a:pt x="110" y="1"/>
                    </a:moveTo>
                    <a:lnTo>
                      <a:pt x="0" y="163"/>
                    </a:lnTo>
                    <a:lnTo>
                      <a:pt x="110" y="202"/>
                    </a:lnTo>
                    <a:lnTo>
                      <a:pt x="214" y="247"/>
                    </a:lnTo>
                    <a:lnTo>
                      <a:pt x="318" y="299"/>
                    </a:lnTo>
                    <a:lnTo>
                      <a:pt x="415" y="351"/>
                    </a:lnTo>
                    <a:lnTo>
                      <a:pt x="519" y="409"/>
                    </a:lnTo>
                    <a:lnTo>
                      <a:pt x="616" y="468"/>
                    </a:lnTo>
                    <a:lnTo>
                      <a:pt x="804" y="591"/>
                    </a:lnTo>
                    <a:lnTo>
                      <a:pt x="979" y="734"/>
                    </a:lnTo>
                    <a:lnTo>
                      <a:pt x="1148" y="889"/>
                    </a:lnTo>
                    <a:lnTo>
                      <a:pt x="1232" y="967"/>
                    </a:lnTo>
                    <a:lnTo>
                      <a:pt x="1310" y="1052"/>
                    </a:lnTo>
                    <a:lnTo>
                      <a:pt x="1382" y="1136"/>
                    </a:lnTo>
                    <a:lnTo>
                      <a:pt x="1453" y="1227"/>
                    </a:lnTo>
                    <a:lnTo>
                      <a:pt x="1596" y="1097"/>
                    </a:lnTo>
                    <a:lnTo>
                      <a:pt x="1518" y="1006"/>
                    </a:lnTo>
                    <a:lnTo>
                      <a:pt x="1446" y="915"/>
                    </a:lnTo>
                    <a:lnTo>
                      <a:pt x="1369" y="831"/>
                    </a:lnTo>
                    <a:lnTo>
                      <a:pt x="1284" y="747"/>
                    </a:lnTo>
                    <a:lnTo>
                      <a:pt x="1200" y="669"/>
                    </a:lnTo>
                    <a:lnTo>
                      <a:pt x="1116" y="591"/>
                    </a:lnTo>
                    <a:lnTo>
                      <a:pt x="1025" y="520"/>
                    </a:lnTo>
                    <a:lnTo>
                      <a:pt x="928" y="448"/>
                    </a:lnTo>
                    <a:lnTo>
                      <a:pt x="837" y="377"/>
                    </a:lnTo>
                    <a:lnTo>
                      <a:pt x="739" y="312"/>
                    </a:lnTo>
                    <a:lnTo>
                      <a:pt x="642" y="254"/>
                    </a:lnTo>
                    <a:lnTo>
                      <a:pt x="538" y="195"/>
                    </a:lnTo>
                    <a:lnTo>
                      <a:pt x="435" y="144"/>
                    </a:lnTo>
                    <a:lnTo>
                      <a:pt x="331" y="92"/>
                    </a:lnTo>
                    <a:lnTo>
                      <a:pt x="221" y="46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C774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4284675" y="3506568"/>
                <a:ext cx="83911" cy="65092"/>
              </a:xfrm>
              <a:custGeom>
                <a:rect b="b" l="l" r="r" t="t"/>
                <a:pathLst>
                  <a:path extrusionOk="0" h="1304" w="1681">
                    <a:moveTo>
                      <a:pt x="111" y="0"/>
                    </a:moveTo>
                    <a:lnTo>
                      <a:pt x="1" y="156"/>
                    </a:lnTo>
                    <a:lnTo>
                      <a:pt x="111" y="201"/>
                    </a:lnTo>
                    <a:lnTo>
                      <a:pt x="228" y="247"/>
                    </a:lnTo>
                    <a:lnTo>
                      <a:pt x="338" y="298"/>
                    </a:lnTo>
                    <a:lnTo>
                      <a:pt x="448" y="357"/>
                    </a:lnTo>
                    <a:lnTo>
                      <a:pt x="552" y="415"/>
                    </a:lnTo>
                    <a:lnTo>
                      <a:pt x="656" y="480"/>
                    </a:lnTo>
                    <a:lnTo>
                      <a:pt x="753" y="545"/>
                    </a:lnTo>
                    <a:lnTo>
                      <a:pt x="857" y="616"/>
                    </a:lnTo>
                    <a:lnTo>
                      <a:pt x="948" y="694"/>
                    </a:lnTo>
                    <a:lnTo>
                      <a:pt x="1045" y="772"/>
                    </a:lnTo>
                    <a:lnTo>
                      <a:pt x="1136" y="850"/>
                    </a:lnTo>
                    <a:lnTo>
                      <a:pt x="1220" y="934"/>
                    </a:lnTo>
                    <a:lnTo>
                      <a:pt x="1304" y="1025"/>
                    </a:lnTo>
                    <a:lnTo>
                      <a:pt x="1389" y="1115"/>
                    </a:lnTo>
                    <a:lnTo>
                      <a:pt x="1466" y="1206"/>
                    </a:lnTo>
                    <a:lnTo>
                      <a:pt x="1538" y="1304"/>
                    </a:lnTo>
                    <a:lnTo>
                      <a:pt x="1680" y="1174"/>
                    </a:lnTo>
                    <a:lnTo>
                      <a:pt x="1603" y="1077"/>
                    </a:lnTo>
                    <a:lnTo>
                      <a:pt x="1525" y="979"/>
                    </a:lnTo>
                    <a:lnTo>
                      <a:pt x="1441" y="882"/>
                    </a:lnTo>
                    <a:lnTo>
                      <a:pt x="1356" y="798"/>
                    </a:lnTo>
                    <a:lnTo>
                      <a:pt x="1265" y="707"/>
                    </a:lnTo>
                    <a:lnTo>
                      <a:pt x="1175" y="623"/>
                    </a:lnTo>
                    <a:lnTo>
                      <a:pt x="1084" y="545"/>
                    </a:lnTo>
                    <a:lnTo>
                      <a:pt x="987" y="467"/>
                    </a:lnTo>
                    <a:lnTo>
                      <a:pt x="883" y="396"/>
                    </a:lnTo>
                    <a:lnTo>
                      <a:pt x="779" y="331"/>
                    </a:lnTo>
                    <a:lnTo>
                      <a:pt x="675" y="266"/>
                    </a:lnTo>
                    <a:lnTo>
                      <a:pt x="565" y="201"/>
                    </a:lnTo>
                    <a:lnTo>
                      <a:pt x="455" y="149"/>
                    </a:lnTo>
                    <a:lnTo>
                      <a:pt x="345" y="97"/>
                    </a:lnTo>
                    <a:lnTo>
                      <a:pt x="228" y="4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C774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4319966" y="3457002"/>
                <a:ext cx="91998" cy="73878"/>
              </a:xfrm>
              <a:custGeom>
                <a:rect b="b" l="l" r="r" t="t"/>
                <a:pathLst>
                  <a:path extrusionOk="0" h="1480" w="1843">
                    <a:moveTo>
                      <a:pt x="117" y="1"/>
                    </a:moveTo>
                    <a:lnTo>
                      <a:pt x="1" y="157"/>
                    </a:lnTo>
                    <a:lnTo>
                      <a:pt x="130" y="208"/>
                    </a:lnTo>
                    <a:lnTo>
                      <a:pt x="260" y="260"/>
                    </a:lnTo>
                    <a:lnTo>
                      <a:pt x="383" y="319"/>
                    </a:lnTo>
                    <a:lnTo>
                      <a:pt x="507" y="377"/>
                    </a:lnTo>
                    <a:lnTo>
                      <a:pt x="623" y="448"/>
                    </a:lnTo>
                    <a:lnTo>
                      <a:pt x="740" y="520"/>
                    </a:lnTo>
                    <a:lnTo>
                      <a:pt x="857" y="597"/>
                    </a:lnTo>
                    <a:lnTo>
                      <a:pt x="961" y="675"/>
                    </a:lnTo>
                    <a:lnTo>
                      <a:pt x="1071" y="766"/>
                    </a:lnTo>
                    <a:lnTo>
                      <a:pt x="1175" y="850"/>
                    </a:lnTo>
                    <a:lnTo>
                      <a:pt x="1272" y="948"/>
                    </a:lnTo>
                    <a:lnTo>
                      <a:pt x="1363" y="1045"/>
                    </a:lnTo>
                    <a:lnTo>
                      <a:pt x="1453" y="1149"/>
                    </a:lnTo>
                    <a:lnTo>
                      <a:pt x="1544" y="1252"/>
                    </a:lnTo>
                    <a:lnTo>
                      <a:pt x="1628" y="1363"/>
                    </a:lnTo>
                    <a:lnTo>
                      <a:pt x="1706" y="1479"/>
                    </a:lnTo>
                    <a:lnTo>
                      <a:pt x="1842" y="1350"/>
                    </a:lnTo>
                    <a:lnTo>
                      <a:pt x="1765" y="1233"/>
                    </a:lnTo>
                    <a:lnTo>
                      <a:pt x="1680" y="1123"/>
                    </a:lnTo>
                    <a:lnTo>
                      <a:pt x="1590" y="1013"/>
                    </a:lnTo>
                    <a:lnTo>
                      <a:pt x="1499" y="909"/>
                    </a:lnTo>
                    <a:lnTo>
                      <a:pt x="1402" y="805"/>
                    </a:lnTo>
                    <a:lnTo>
                      <a:pt x="1304" y="708"/>
                    </a:lnTo>
                    <a:lnTo>
                      <a:pt x="1200" y="617"/>
                    </a:lnTo>
                    <a:lnTo>
                      <a:pt x="1090" y="533"/>
                    </a:lnTo>
                    <a:lnTo>
                      <a:pt x="980" y="448"/>
                    </a:lnTo>
                    <a:lnTo>
                      <a:pt x="870" y="371"/>
                    </a:lnTo>
                    <a:lnTo>
                      <a:pt x="747" y="293"/>
                    </a:lnTo>
                    <a:lnTo>
                      <a:pt x="630" y="228"/>
                    </a:lnTo>
                    <a:lnTo>
                      <a:pt x="507" y="163"/>
                    </a:lnTo>
                    <a:lnTo>
                      <a:pt x="377" y="105"/>
                    </a:lnTo>
                    <a:lnTo>
                      <a:pt x="247" y="53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rgbClr val="C774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4302495" y="3481960"/>
                <a:ext cx="87755" cy="69335"/>
              </a:xfrm>
              <a:custGeom>
                <a:rect b="b" l="l" r="r" t="t"/>
                <a:pathLst>
                  <a:path extrusionOk="0" h="1389" w="1758">
                    <a:moveTo>
                      <a:pt x="111" y="0"/>
                    </a:moveTo>
                    <a:lnTo>
                      <a:pt x="1" y="156"/>
                    </a:lnTo>
                    <a:lnTo>
                      <a:pt x="117" y="201"/>
                    </a:lnTo>
                    <a:lnTo>
                      <a:pt x="241" y="253"/>
                    </a:lnTo>
                    <a:lnTo>
                      <a:pt x="357" y="305"/>
                    </a:lnTo>
                    <a:lnTo>
                      <a:pt x="474" y="363"/>
                    </a:lnTo>
                    <a:lnTo>
                      <a:pt x="584" y="428"/>
                    </a:lnTo>
                    <a:lnTo>
                      <a:pt x="694" y="493"/>
                    </a:lnTo>
                    <a:lnTo>
                      <a:pt x="805" y="571"/>
                    </a:lnTo>
                    <a:lnTo>
                      <a:pt x="908" y="642"/>
                    </a:lnTo>
                    <a:lnTo>
                      <a:pt x="1006" y="727"/>
                    </a:lnTo>
                    <a:lnTo>
                      <a:pt x="1103" y="804"/>
                    </a:lnTo>
                    <a:lnTo>
                      <a:pt x="1200" y="895"/>
                    </a:lnTo>
                    <a:lnTo>
                      <a:pt x="1291" y="986"/>
                    </a:lnTo>
                    <a:lnTo>
                      <a:pt x="1375" y="1083"/>
                    </a:lnTo>
                    <a:lnTo>
                      <a:pt x="1460" y="1180"/>
                    </a:lnTo>
                    <a:lnTo>
                      <a:pt x="1544" y="1278"/>
                    </a:lnTo>
                    <a:lnTo>
                      <a:pt x="1622" y="1388"/>
                    </a:lnTo>
                    <a:lnTo>
                      <a:pt x="1758" y="1258"/>
                    </a:lnTo>
                    <a:lnTo>
                      <a:pt x="1680" y="1148"/>
                    </a:lnTo>
                    <a:lnTo>
                      <a:pt x="1596" y="1044"/>
                    </a:lnTo>
                    <a:lnTo>
                      <a:pt x="1512" y="947"/>
                    </a:lnTo>
                    <a:lnTo>
                      <a:pt x="1427" y="850"/>
                    </a:lnTo>
                    <a:lnTo>
                      <a:pt x="1330" y="752"/>
                    </a:lnTo>
                    <a:lnTo>
                      <a:pt x="1239" y="662"/>
                    </a:lnTo>
                    <a:lnTo>
                      <a:pt x="1135" y="577"/>
                    </a:lnTo>
                    <a:lnTo>
                      <a:pt x="1032" y="500"/>
                    </a:lnTo>
                    <a:lnTo>
                      <a:pt x="928" y="422"/>
                    </a:lnTo>
                    <a:lnTo>
                      <a:pt x="818" y="344"/>
                    </a:lnTo>
                    <a:lnTo>
                      <a:pt x="707" y="279"/>
                    </a:lnTo>
                    <a:lnTo>
                      <a:pt x="591" y="214"/>
                    </a:lnTo>
                    <a:lnTo>
                      <a:pt x="474" y="149"/>
                    </a:lnTo>
                    <a:lnTo>
                      <a:pt x="357" y="97"/>
                    </a:lnTo>
                    <a:lnTo>
                      <a:pt x="234" y="4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C774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3803979" y="4781977"/>
                <a:ext cx="161283" cy="64443"/>
              </a:xfrm>
              <a:custGeom>
                <a:rect b="b" l="l" r="r" t="t"/>
                <a:pathLst>
                  <a:path extrusionOk="0" h="1291" w="3231">
                    <a:moveTo>
                      <a:pt x="2270" y="0"/>
                    </a:moveTo>
                    <a:lnTo>
                      <a:pt x="2030" y="78"/>
                    </a:lnTo>
                    <a:lnTo>
                      <a:pt x="1804" y="162"/>
                    </a:lnTo>
                    <a:lnTo>
                      <a:pt x="1577" y="246"/>
                    </a:lnTo>
                    <a:lnTo>
                      <a:pt x="1369" y="337"/>
                    </a:lnTo>
                    <a:lnTo>
                      <a:pt x="1168" y="428"/>
                    </a:lnTo>
                    <a:lnTo>
                      <a:pt x="980" y="519"/>
                    </a:lnTo>
                    <a:lnTo>
                      <a:pt x="649" y="687"/>
                    </a:lnTo>
                    <a:lnTo>
                      <a:pt x="377" y="837"/>
                    </a:lnTo>
                    <a:lnTo>
                      <a:pt x="169" y="960"/>
                    </a:lnTo>
                    <a:lnTo>
                      <a:pt x="1" y="1064"/>
                    </a:lnTo>
                    <a:lnTo>
                      <a:pt x="1" y="1291"/>
                    </a:lnTo>
                    <a:lnTo>
                      <a:pt x="3230" y="1291"/>
                    </a:lnTo>
                    <a:lnTo>
                      <a:pt x="3217" y="1252"/>
                    </a:lnTo>
                    <a:lnTo>
                      <a:pt x="3185" y="1154"/>
                    </a:lnTo>
                    <a:lnTo>
                      <a:pt x="3120" y="999"/>
                    </a:lnTo>
                    <a:lnTo>
                      <a:pt x="3081" y="914"/>
                    </a:lnTo>
                    <a:lnTo>
                      <a:pt x="3029" y="817"/>
                    </a:lnTo>
                    <a:lnTo>
                      <a:pt x="2964" y="713"/>
                    </a:lnTo>
                    <a:lnTo>
                      <a:pt x="2899" y="603"/>
                    </a:lnTo>
                    <a:lnTo>
                      <a:pt x="2822" y="499"/>
                    </a:lnTo>
                    <a:lnTo>
                      <a:pt x="2731" y="389"/>
                    </a:lnTo>
                    <a:lnTo>
                      <a:pt x="2634" y="285"/>
                    </a:lnTo>
                    <a:lnTo>
                      <a:pt x="2523" y="182"/>
                    </a:lnTo>
                    <a:lnTo>
                      <a:pt x="2407" y="84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5"/>
              <p:cNvSpPr/>
              <p:nvPr/>
            </p:nvSpPr>
            <p:spPr>
              <a:xfrm>
                <a:off x="3947389" y="4745688"/>
                <a:ext cx="79668" cy="102331"/>
              </a:xfrm>
              <a:custGeom>
                <a:rect b="b" l="l" r="r" t="t"/>
                <a:pathLst>
                  <a:path extrusionOk="0" h="2050" w="1596">
                    <a:moveTo>
                      <a:pt x="435" y="1"/>
                    </a:moveTo>
                    <a:lnTo>
                      <a:pt x="383" y="59"/>
                    </a:lnTo>
                    <a:lnTo>
                      <a:pt x="325" y="111"/>
                    </a:lnTo>
                    <a:lnTo>
                      <a:pt x="260" y="163"/>
                    </a:lnTo>
                    <a:lnTo>
                      <a:pt x="195" y="208"/>
                    </a:lnTo>
                    <a:lnTo>
                      <a:pt x="1" y="338"/>
                    </a:lnTo>
                    <a:lnTo>
                      <a:pt x="1051" y="2050"/>
                    </a:lnTo>
                    <a:lnTo>
                      <a:pt x="1596" y="1888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5"/>
              <p:cNvSpPr/>
              <p:nvPr/>
            </p:nvSpPr>
            <p:spPr>
              <a:xfrm>
                <a:off x="4296355" y="4787467"/>
                <a:ext cx="211451" cy="87455"/>
              </a:xfrm>
              <a:custGeom>
                <a:rect b="b" l="l" r="r" t="t"/>
                <a:pathLst>
                  <a:path extrusionOk="0" h="1752" w="4236">
                    <a:moveTo>
                      <a:pt x="1920" y="0"/>
                    </a:moveTo>
                    <a:lnTo>
                      <a:pt x="1680" y="7"/>
                    </a:lnTo>
                    <a:lnTo>
                      <a:pt x="1440" y="26"/>
                    </a:lnTo>
                    <a:lnTo>
                      <a:pt x="1207" y="65"/>
                    </a:lnTo>
                    <a:lnTo>
                      <a:pt x="986" y="117"/>
                    </a:lnTo>
                    <a:lnTo>
                      <a:pt x="766" y="175"/>
                    </a:lnTo>
                    <a:lnTo>
                      <a:pt x="565" y="253"/>
                    </a:lnTo>
                    <a:lnTo>
                      <a:pt x="364" y="344"/>
                    </a:lnTo>
                    <a:lnTo>
                      <a:pt x="182" y="441"/>
                    </a:lnTo>
                    <a:lnTo>
                      <a:pt x="117" y="746"/>
                    </a:lnTo>
                    <a:lnTo>
                      <a:pt x="65" y="1070"/>
                    </a:lnTo>
                    <a:lnTo>
                      <a:pt x="46" y="1239"/>
                    </a:lnTo>
                    <a:lnTo>
                      <a:pt x="26" y="1407"/>
                    </a:lnTo>
                    <a:lnTo>
                      <a:pt x="13" y="1576"/>
                    </a:lnTo>
                    <a:lnTo>
                      <a:pt x="0" y="1751"/>
                    </a:lnTo>
                    <a:lnTo>
                      <a:pt x="4235" y="1751"/>
                    </a:lnTo>
                    <a:lnTo>
                      <a:pt x="4209" y="1654"/>
                    </a:lnTo>
                    <a:lnTo>
                      <a:pt x="4138" y="1395"/>
                    </a:lnTo>
                    <a:lnTo>
                      <a:pt x="4079" y="1219"/>
                    </a:lnTo>
                    <a:lnTo>
                      <a:pt x="4008" y="1012"/>
                    </a:lnTo>
                    <a:lnTo>
                      <a:pt x="3924" y="785"/>
                    </a:lnTo>
                    <a:lnTo>
                      <a:pt x="3820" y="539"/>
                    </a:lnTo>
                    <a:lnTo>
                      <a:pt x="3723" y="480"/>
                    </a:lnTo>
                    <a:lnTo>
                      <a:pt x="3625" y="422"/>
                    </a:lnTo>
                    <a:lnTo>
                      <a:pt x="3522" y="363"/>
                    </a:lnTo>
                    <a:lnTo>
                      <a:pt x="3418" y="312"/>
                    </a:lnTo>
                    <a:lnTo>
                      <a:pt x="3308" y="266"/>
                    </a:lnTo>
                    <a:lnTo>
                      <a:pt x="3197" y="221"/>
                    </a:lnTo>
                    <a:lnTo>
                      <a:pt x="3081" y="182"/>
                    </a:lnTo>
                    <a:lnTo>
                      <a:pt x="2957" y="143"/>
                    </a:lnTo>
                    <a:lnTo>
                      <a:pt x="2841" y="110"/>
                    </a:lnTo>
                    <a:lnTo>
                      <a:pt x="2711" y="78"/>
                    </a:lnTo>
                    <a:lnTo>
                      <a:pt x="2588" y="59"/>
                    </a:lnTo>
                    <a:lnTo>
                      <a:pt x="2458" y="33"/>
                    </a:lnTo>
                    <a:lnTo>
                      <a:pt x="2328" y="20"/>
                    </a:lnTo>
                    <a:lnTo>
                      <a:pt x="2192" y="7"/>
                    </a:lnTo>
                    <a:lnTo>
                      <a:pt x="20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>
                <a:off x="4312528" y="4742144"/>
                <a:ext cx="157040" cy="39235"/>
              </a:xfrm>
              <a:custGeom>
                <a:rect b="b" l="l" r="r" t="t"/>
                <a:pathLst>
                  <a:path extrusionOk="0" h="786" w="3146">
                    <a:moveTo>
                      <a:pt x="1596" y="0"/>
                    </a:moveTo>
                    <a:lnTo>
                      <a:pt x="1408" y="7"/>
                    </a:lnTo>
                    <a:lnTo>
                      <a:pt x="1213" y="20"/>
                    </a:lnTo>
                    <a:lnTo>
                      <a:pt x="1032" y="39"/>
                    </a:lnTo>
                    <a:lnTo>
                      <a:pt x="844" y="65"/>
                    </a:lnTo>
                    <a:lnTo>
                      <a:pt x="662" y="104"/>
                    </a:lnTo>
                    <a:lnTo>
                      <a:pt x="487" y="143"/>
                    </a:lnTo>
                    <a:lnTo>
                      <a:pt x="312" y="195"/>
                    </a:lnTo>
                    <a:lnTo>
                      <a:pt x="143" y="253"/>
                    </a:lnTo>
                    <a:lnTo>
                      <a:pt x="111" y="389"/>
                    </a:lnTo>
                    <a:lnTo>
                      <a:pt x="72" y="519"/>
                    </a:lnTo>
                    <a:lnTo>
                      <a:pt x="1" y="785"/>
                    </a:lnTo>
                    <a:lnTo>
                      <a:pt x="176" y="707"/>
                    </a:lnTo>
                    <a:lnTo>
                      <a:pt x="364" y="636"/>
                    </a:lnTo>
                    <a:lnTo>
                      <a:pt x="558" y="578"/>
                    </a:lnTo>
                    <a:lnTo>
                      <a:pt x="753" y="532"/>
                    </a:lnTo>
                    <a:lnTo>
                      <a:pt x="960" y="493"/>
                    </a:lnTo>
                    <a:lnTo>
                      <a:pt x="1168" y="461"/>
                    </a:lnTo>
                    <a:lnTo>
                      <a:pt x="1382" y="448"/>
                    </a:lnTo>
                    <a:lnTo>
                      <a:pt x="1596" y="441"/>
                    </a:lnTo>
                    <a:lnTo>
                      <a:pt x="1810" y="448"/>
                    </a:lnTo>
                    <a:lnTo>
                      <a:pt x="2011" y="461"/>
                    </a:lnTo>
                    <a:lnTo>
                      <a:pt x="2212" y="487"/>
                    </a:lnTo>
                    <a:lnTo>
                      <a:pt x="2413" y="526"/>
                    </a:lnTo>
                    <a:lnTo>
                      <a:pt x="2601" y="571"/>
                    </a:lnTo>
                    <a:lnTo>
                      <a:pt x="2789" y="623"/>
                    </a:lnTo>
                    <a:lnTo>
                      <a:pt x="2971" y="688"/>
                    </a:lnTo>
                    <a:lnTo>
                      <a:pt x="3146" y="759"/>
                    </a:lnTo>
                    <a:lnTo>
                      <a:pt x="3049" y="603"/>
                    </a:lnTo>
                    <a:lnTo>
                      <a:pt x="2951" y="448"/>
                    </a:lnTo>
                    <a:lnTo>
                      <a:pt x="2841" y="299"/>
                    </a:lnTo>
                    <a:lnTo>
                      <a:pt x="2724" y="150"/>
                    </a:lnTo>
                    <a:lnTo>
                      <a:pt x="2588" y="117"/>
                    </a:lnTo>
                    <a:lnTo>
                      <a:pt x="2452" y="85"/>
                    </a:lnTo>
                    <a:lnTo>
                      <a:pt x="2316" y="59"/>
                    </a:lnTo>
                    <a:lnTo>
                      <a:pt x="2173" y="39"/>
                    </a:lnTo>
                    <a:lnTo>
                      <a:pt x="2037" y="20"/>
                    </a:lnTo>
                    <a:lnTo>
                      <a:pt x="1888" y="13"/>
                    </a:lnTo>
                    <a:lnTo>
                      <a:pt x="17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>
                <a:off x="3951932" y="2858507"/>
                <a:ext cx="562021" cy="864371"/>
              </a:xfrm>
              <a:custGeom>
                <a:rect b="b" l="l" r="r" t="t"/>
                <a:pathLst>
                  <a:path extrusionOk="0" h="17316" w="11259">
                    <a:moveTo>
                      <a:pt x="6712" y="0"/>
                    </a:moveTo>
                    <a:lnTo>
                      <a:pt x="6485" y="480"/>
                    </a:lnTo>
                    <a:lnTo>
                      <a:pt x="6252" y="966"/>
                    </a:lnTo>
                    <a:lnTo>
                      <a:pt x="6005" y="1453"/>
                    </a:lnTo>
                    <a:lnTo>
                      <a:pt x="5753" y="1946"/>
                    </a:lnTo>
                    <a:lnTo>
                      <a:pt x="5493" y="2432"/>
                    </a:lnTo>
                    <a:lnTo>
                      <a:pt x="5221" y="2925"/>
                    </a:lnTo>
                    <a:lnTo>
                      <a:pt x="4935" y="3411"/>
                    </a:lnTo>
                    <a:lnTo>
                      <a:pt x="4644" y="3904"/>
                    </a:lnTo>
                    <a:lnTo>
                      <a:pt x="4345" y="4397"/>
                    </a:lnTo>
                    <a:lnTo>
                      <a:pt x="4034" y="4883"/>
                    </a:lnTo>
                    <a:lnTo>
                      <a:pt x="3716" y="5376"/>
                    </a:lnTo>
                    <a:lnTo>
                      <a:pt x="3392" y="5869"/>
                    </a:lnTo>
                    <a:lnTo>
                      <a:pt x="3055" y="6362"/>
                    </a:lnTo>
                    <a:lnTo>
                      <a:pt x="2705" y="6855"/>
                    </a:lnTo>
                    <a:lnTo>
                      <a:pt x="2348" y="7354"/>
                    </a:lnTo>
                    <a:lnTo>
                      <a:pt x="1985" y="7847"/>
                    </a:lnTo>
                    <a:lnTo>
                      <a:pt x="1939" y="7905"/>
                    </a:lnTo>
                    <a:lnTo>
                      <a:pt x="1907" y="7970"/>
                    </a:lnTo>
                    <a:lnTo>
                      <a:pt x="1874" y="8042"/>
                    </a:lnTo>
                    <a:lnTo>
                      <a:pt x="1855" y="8113"/>
                    </a:lnTo>
                    <a:lnTo>
                      <a:pt x="1842" y="8184"/>
                    </a:lnTo>
                    <a:lnTo>
                      <a:pt x="1836" y="8262"/>
                    </a:lnTo>
                    <a:lnTo>
                      <a:pt x="1836" y="8333"/>
                    </a:lnTo>
                    <a:lnTo>
                      <a:pt x="1842" y="8411"/>
                    </a:lnTo>
                    <a:lnTo>
                      <a:pt x="2030" y="9540"/>
                    </a:lnTo>
                    <a:lnTo>
                      <a:pt x="1862" y="10084"/>
                    </a:lnTo>
                    <a:lnTo>
                      <a:pt x="1673" y="10739"/>
                    </a:lnTo>
                    <a:lnTo>
                      <a:pt x="1421" y="11621"/>
                    </a:lnTo>
                    <a:lnTo>
                      <a:pt x="1116" y="12724"/>
                    </a:lnTo>
                    <a:lnTo>
                      <a:pt x="772" y="14021"/>
                    </a:lnTo>
                    <a:lnTo>
                      <a:pt x="590" y="14741"/>
                    </a:lnTo>
                    <a:lnTo>
                      <a:pt x="402" y="15499"/>
                    </a:lnTo>
                    <a:lnTo>
                      <a:pt x="208" y="16303"/>
                    </a:lnTo>
                    <a:lnTo>
                      <a:pt x="7" y="17140"/>
                    </a:lnTo>
                    <a:lnTo>
                      <a:pt x="0" y="17166"/>
                    </a:lnTo>
                    <a:lnTo>
                      <a:pt x="0" y="17192"/>
                    </a:lnTo>
                    <a:lnTo>
                      <a:pt x="7" y="17211"/>
                    </a:lnTo>
                    <a:lnTo>
                      <a:pt x="13" y="17237"/>
                    </a:lnTo>
                    <a:lnTo>
                      <a:pt x="39" y="17270"/>
                    </a:lnTo>
                    <a:lnTo>
                      <a:pt x="78" y="17296"/>
                    </a:lnTo>
                    <a:lnTo>
                      <a:pt x="117" y="17315"/>
                    </a:lnTo>
                    <a:lnTo>
                      <a:pt x="162" y="17315"/>
                    </a:lnTo>
                    <a:lnTo>
                      <a:pt x="188" y="17309"/>
                    </a:lnTo>
                    <a:lnTo>
                      <a:pt x="208" y="17302"/>
                    </a:lnTo>
                    <a:lnTo>
                      <a:pt x="227" y="17289"/>
                    </a:lnTo>
                    <a:lnTo>
                      <a:pt x="247" y="17270"/>
                    </a:lnTo>
                    <a:lnTo>
                      <a:pt x="707" y="16764"/>
                    </a:lnTo>
                    <a:lnTo>
                      <a:pt x="1168" y="16258"/>
                    </a:lnTo>
                    <a:lnTo>
                      <a:pt x="1615" y="15752"/>
                    </a:lnTo>
                    <a:lnTo>
                      <a:pt x="2050" y="15246"/>
                    </a:lnTo>
                    <a:lnTo>
                      <a:pt x="2484" y="14741"/>
                    </a:lnTo>
                    <a:lnTo>
                      <a:pt x="2906" y="14228"/>
                    </a:lnTo>
                    <a:lnTo>
                      <a:pt x="3327" y="13722"/>
                    </a:lnTo>
                    <a:lnTo>
                      <a:pt x="3736" y="13217"/>
                    </a:lnTo>
                    <a:lnTo>
                      <a:pt x="4138" y="12711"/>
                    </a:lnTo>
                    <a:lnTo>
                      <a:pt x="4527" y="12198"/>
                    </a:lnTo>
                    <a:lnTo>
                      <a:pt x="4916" y="11693"/>
                    </a:lnTo>
                    <a:lnTo>
                      <a:pt x="5292" y="11187"/>
                    </a:lnTo>
                    <a:lnTo>
                      <a:pt x="5662" y="10681"/>
                    </a:lnTo>
                    <a:lnTo>
                      <a:pt x="6025" y="10175"/>
                    </a:lnTo>
                    <a:lnTo>
                      <a:pt x="6382" y="9663"/>
                    </a:lnTo>
                    <a:lnTo>
                      <a:pt x="6725" y="9157"/>
                    </a:lnTo>
                    <a:lnTo>
                      <a:pt x="7062" y="8651"/>
                    </a:lnTo>
                    <a:lnTo>
                      <a:pt x="7400" y="8145"/>
                    </a:lnTo>
                    <a:lnTo>
                      <a:pt x="7724" y="7639"/>
                    </a:lnTo>
                    <a:lnTo>
                      <a:pt x="8042" y="7134"/>
                    </a:lnTo>
                    <a:lnTo>
                      <a:pt x="8346" y="6634"/>
                    </a:lnTo>
                    <a:lnTo>
                      <a:pt x="8651" y="6128"/>
                    </a:lnTo>
                    <a:lnTo>
                      <a:pt x="8943" y="5623"/>
                    </a:lnTo>
                    <a:lnTo>
                      <a:pt x="9235" y="5123"/>
                    </a:lnTo>
                    <a:lnTo>
                      <a:pt x="9514" y="4617"/>
                    </a:lnTo>
                    <a:lnTo>
                      <a:pt x="9786" y="4118"/>
                    </a:lnTo>
                    <a:lnTo>
                      <a:pt x="10046" y="3619"/>
                    </a:lnTo>
                    <a:lnTo>
                      <a:pt x="10305" y="3119"/>
                    </a:lnTo>
                    <a:lnTo>
                      <a:pt x="10558" y="2620"/>
                    </a:lnTo>
                    <a:lnTo>
                      <a:pt x="10798" y="2121"/>
                    </a:lnTo>
                    <a:lnTo>
                      <a:pt x="11031" y="1621"/>
                    </a:lnTo>
                    <a:lnTo>
                      <a:pt x="11258" y="1128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CA2E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3953229" y="2906376"/>
                <a:ext cx="547445" cy="803871"/>
              </a:xfrm>
              <a:custGeom>
                <a:rect b="b" l="l" r="r" t="t"/>
                <a:pathLst>
                  <a:path extrusionOk="0" h="16104" w="10967">
                    <a:moveTo>
                      <a:pt x="10564" y="1"/>
                    </a:moveTo>
                    <a:lnTo>
                      <a:pt x="10350" y="474"/>
                    </a:lnTo>
                    <a:lnTo>
                      <a:pt x="10130" y="941"/>
                    </a:lnTo>
                    <a:lnTo>
                      <a:pt x="9896" y="1408"/>
                    </a:lnTo>
                    <a:lnTo>
                      <a:pt x="9663" y="1882"/>
                    </a:lnTo>
                    <a:lnTo>
                      <a:pt x="9416" y="2355"/>
                    </a:lnTo>
                    <a:lnTo>
                      <a:pt x="9170" y="2828"/>
                    </a:lnTo>
                    <a:lnTo>
                      <a:pt x="8911" y="3302"/>
                    </a:lnTo>
                    <a:lnTo>
                      <a:pt x="8645" y="3775"/>
                    </a:lnTo>
                    <a:lnTo>
                      <a:pt x="8372" y="4249"/>
                    </a:lnTo>
                    <a:lnTo>
                      <a:pt x="8094" y="4722"/>
                    </a:lnTo>
                    <a:lnTo>
                      <a:pt x="7815" y="5195"/>
                    </a:lnTo>
                    <a:lnTo>
                      <a:pt x="7523" y="5675"/>
                    </a:lnTo>
                    <a:lnTo>
                      <a:pt x="7218" y="6149"/>
                    </a:lnTo>
                    <a:lnTo>
                      <a:pt x="6913" y="6629"/>
                    </a:lnTo>
                    <a:lnTo>
                      <a:pt x="6602" y="7102"/>
                    </a:lnTo>
                    <a:lnTo>
                      <a:pt x="6284" y="7582"/>
                    </a:lnTo>
                    <a:lnTo>
                      <a:pt x="5953" y="8062"/>
                    </a:lnTo>
                    <a:lnTo>
                      <a:pt x="5623" y="8535"/>
                    </a:lnTo>
                    <a:lnTo>
                      <a:pt x="5279" y="9015"/>
                    </a:lnTo>
                    <a:lnTo>
                      <a:pt x="4935" y="9495"/>
                    </a:lnTo>
                    <a:lnTo>
                      <a:pt x="4579" y="9975"/>
                    </a:lnTo>
                    <a:lnTo>
                      <a:pt x="4216" y="10448"/>
                    </a:lnTo>
                    <a:lnTo>
                      <a:pt x="3846" y="10928"/>
                    </a:lnTo>
                    <a:lnTo>
                      <a:pt x="3470" y="11408"/>
                    </a:lnTo>
                    <a:lnTo>
                      <a:pt x="3087" y="11888"/>
                    </a:lnTo>
                    <a:lnTo>
                      <a:pt x="2698" y="12361"/>
                    </a:lnTo>
                    <a:lnTo>
                      <a:pt x="2302" y="12841"/>
                    </a:lnTo>
                    <a:lnTo>
                      <a:pt x="1894" y="13321"/>
                    </a:lnTo>
                    <a:lnTo>
                      <a:pt x="1485" y="13794"/>
                    </a:lnTo>
                    <a:lnTo>
                      <a:pt x="1064" y="14274"/>
                    </a:lnTo>
                    <a:lnTo>
                      <a:pt x="642" y="14748"/>
                    </a:lnTo>
                    <a:lnTo>
                      <a:pt x="208" y="15228"/>
                    </a:lnTo>
                    <a:lnTo>
                      <a:pt x="0" y="16103"/>
                    </a:lnTo>
                    <a:lnTo>
                      <a:pt x="461" y="15597"/>
                    </a:lnTo>
                    <a:lnTo>
                      <a:pt x="915" y="15098"/>
                    </a:lnTo>
                    <a:lnTo>
                      <a:pt x="1356" y="14599"/>
                    </a:lnTo>
                    <a:lnTo>
                      <a:pt x="1797" y="14093"/>
                    </a:lnTo>
                    <a:lnTo>
                      <a:pt x="2225" y="13593"/>
                    </a:lnTo>
                    <a:lnTo>
                      <a:pt x="2646" y="13088"/>
                    </a:lnTo>
                    <a:lnTo>
                      <a:pt x="3061" y="12588"/>
                    </a:lnTo>
                    <a:lnTo>
                      <a:pt x="3470" y="12082"/>
                    </a:lnTo>
                    <a:lnTo>
                      <a:pt x="3872" y="11583"/>
                    </a:lnTo>
                    <a:lnTo>
                      <a:pt x="4261" y="11077"/>
                    </a:lnTo>
                    <a:lnTo>
                      <a:pt x="4644" y="10578"/>
                    </a:lnTo>
                    <a:lnTo>
                      <a:pt x="5020" y="10072"/>
                    </a:lnTo>
                    <a:lnTo>
                      <a:pt x="5389" y="9573"/>
                    </a:lnTo>
                    <a:lnTo>
                      <a:pt x="5752" y="9067"/>
                    </a:lnTo>
                    <a:lnTo>
                      <a:pt x="6103" y="8568"/>
                    </a:lnTo>
                    <a:lnTo>
                      <a:pt x="6453" y="8062"/>
                    </a:lnTo>
                    <a:lnTo>
                      <a:pt x="6790" y="7562"/>
                    </a:lnTo>
                    <a:lnTo>
                      <a:pt x="7121" y="7063"/>
                    </a:lnTo>
                    <a:lnTo>
                      <a:pt x="7445" y="6557"/>
                    </a:lnTo>
                    <a:lnTo>
                      <a:pt x="7756" y="6058"/>
                    </a:lnTo>
                    <a:lnTo>
                      <a:pt x="8068" y="5559"/>
                    </a:lnTo>
                    <a:lnTo>
                      <a:pt x="8366" y="5059"/>
                    </a:lnTo>
                    <a:lnTo>
                      <a:pt x="8658" y="4560"/>
                    </a:lnTo>
                    <a:lnTo>
                      <a:pt x="8943" y="4060"/>
                    </a:lnTo>
                    <a:lnTo>
                      <a:pt x="9222" y="3561"/>
                    </a:lnTo>
                    <a:lnTo>
                      <a:pt x="9494" y="3068"/>
                    </a:lnTo>
                    <a:lnTo>
                      <a:pt x="9760" y="2569"/>
                    </a:lnTo>
                    <a:lnTo>
                      <a:pt x="10013" y="2076"/>
                    </a:lnTo>
                    <a:lnTo>
                      <a:pt x="10260" y="1583"/>
                    </a:lnTo>
                    <a:lnTo>
                      <a:pt x="10506" y="1084"/>
                    </a:lnTo>
                    <a:lnTo>
                      <a:pt x="10739" y="591"/>
                    </a:lnTo>
                    <a:lnTo>
                      <a:pt x="10966" y="105"/>
                    </a:lnTo>
                    <a:lnTo>
                      <a:pt x="10564" y="1"/>
                    </a:lnTo>
                    <a:close/>
                  </a:path>
                </a:pathLst>
              </a:custGeom>
              <a:solidFill>
                <a:srgbClr val="FDC4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>
                <a:off x="3967805" y="2902183"/>
                <a:ext cx="505015" cy="747165"/>
              </a:xfrm>
              <a:custGeom>
                <a:rect b="b" l="l" r="r" t="t"/>
                <a:pathLst>
                  <a:path extrusionOk="0" h="14968" w="10117">
                    <a:moveTo>
                      <a:pt x="9922" y="1"/>
                    </a:moveTo>
                    <a:lnTo>
                      <a:pt x="9715" y="448"/>
                    </a:lnTo>
                    <a:lnTo>
                      <a:pt x="9501" y="896"/>
                    </a:lnTo>
                    <a:lnTo>
                      <a:pt x="9287" y="1343"/>
                    </a:lnTo>
                    <a:lnTo>
                      <a:pt x="9060" y="1797"/>
                    </a:lnTo>
                    <a:lnTo>
                      <a:pt x="8826" y="2244"/>
                    </a:lnTo>
                    <a:lnTo>
                      <a:pt x="8586" y="2698"/>
                    </a:lnTo>
                    <a:lnTo>
                      <a:pt x="8340" y="3146"/>
                    </a:lnTo>
                    <a:lnTo>
                      <a:pt x="8087" y="3600"/>
                    </a:lnTo>
                    <a:lnTo>
                      <a:pt x="7834" y="4054"/>
                    </a:lnTo>
                    <a:lnTo>
                      <a:pt x="7568" y="4508"/>
                    </a:lnTo>
                    <a:lnTo>
                      <a:pt x="7296" y="4962"/>
                    </a:lnTo>
                    <a:lnTo>
                      <a:pt x="7017" y="5416"/>
                    </a:lnTo>
                    <a:lnTo>
                      <a:pt x="6738" y="5870"/>
                    </a:lnTo>
                    <a:lnTo>
                      <a:pt x="6446" y="6323"/>
                    </a:lnTo>
                    <a:lnTo>
                      <a:pt x="6148" y="6777"/>
                    </a:lnTo>
                    <a:lnTo>
                      <a:pt x="5843" y="7238"/>
                    </a:lnTo>
                    <a:lnTo>
                      <a:pt x="5538" y="7692"/>
                    </a:lnTo>
                    <a:lnTo>
                      <a:pt x="5220" y="8146"/>
                    </a:lnTo>
                    <a:lnTo>
                      <a:pt x="4896" y="8606"/>
                    </a:lnTo>
                    <a:lnTo>
                      <a:pt x="4572" y="9060"/>
                    </a:lnTo>
                    <a:lnTo>
                      <a:pt x="4235" y="9514"/>
                    </a:lnTo>
                    <a:lnTo>
                      <a:pt x="3891" y="9975"/>
                    </a:lnTo>
                    <a:lnTo>
                      <a:pt x="3541" y="10428"/>
                    </a:lnTo>
                    <a:lnTo>
                      <a:pt x="3184" y="10889"/>
                    </a:lnTo>
                    <a:lnTo>
                      <a:pt x="2828" y="11343"/>
                    </a:lnTo>
                    <a:lnTo>
                      <a:pt x="2458" y="11797"/>
                    </a:lnTo>
                    <a:lnTo>
                      <a:pt x="2082" y="12257"/>
                    </a:lnTo>
                    <a:lnTo>
                      <a:pt x="1699" y="12711"/>
                    </a:lnTo>
                    <a:lnTo>
                      <a:pt x="1310" y="13165"/>
                    </a:lnTo>
                    <a:lnTo>
                      <a:pt x="914" y="13626"/>
                    </a:lnTo>
                    <a:lnTo>
                      <a:pt x="512" y="14080"/>
                    </a:lnTo>
                    <a:lnTo>
                      <a:pt x="104" y="14533"/>
                    </a:lnTo>
                    <a:lnTo>
                      <a:pt x="0" y="14968"/>
                    </a:lnTo>
                    <a:lnTo>
                      <a:pt x="422" y="14501"/>
                    </a:lnTo>
                    <a:lnTo>
                      <a:pt x="837" y="14034"/>
                    </a:lnTo>
                    <a:lnTo>
                      <a:pt x="1245" y="13561"/>
                    </a:lnTo>
                    <a:lnTo>
                      <a:pt x="1647" y="13094"/>
                    </a:lnTo>
                    <a:lnTo>
                      <a:pt x="2043" y="12627"/>
                    </a:lnTo>
                    <a:lnTo>
                      <a:pt x="2425" y="12160"/>
                    </a:lnTo>
                    <a:lnTo>
                      <a:pt x="2808" y="11693"/>
                    </a:lnTo>
                    <a:lnTo>
                      <a:pt x="3184" y="11220"/>
                    </a:lnTo>
                    <a:lnTo>
                      <a:pt x="3547" y="10753"/>
                    </a:lnTo>
                    <a:lnTo>
                      <a:pt x="3911" y="10286"/>
                    </a:lnTo>
                    <a:lnTo>
                      <a:pt x="4261" y="9819"/>
                    </a:lnTo>
                    <a:lnTo>
                      <a:pt x="4611" y="9345"/>
                    </a:lnTo>
                    <a:lnTo>
                      <a:pt x="4948" y="8879"/>
                    </a:lnTo>
                    <a:lnTo>
                      <a:pt x="5279" y="8412"/>
                    </a:lnTo>
                    <a:lnTo>
                      <a:pt x="5610" y="7945"/>
                    </a:lnTo>
                    <a:lnTo>
                      <a:pt x="5927" y="7478"/>
                    </a:lnTo>
                    <a:lnTo>
                      <a:pt x="6239" y="7004"/>
                    </a:lnTo>
                    <a:lnTo>
                      <a:pt x="6543" y="6537"/>
                    </a:lnTo>
                    <a:lnTo>
                      <a:pt x="6842" y="6071"/>
                    </a:lnTo>
                    <a:lnTo>
                      <a:pt x="7134" y="5604"/>
                    </a:lnTo>
                    <a:lnTo>
                      <a:pt x="7419" y="5137"/>
                    </a:lnTo>
                    <a:lnTo>
                      <a:pt x="7698" y="4676"/>
                    </a:lnTo>
                    <a:lnTo>
                      <a:pt x="7970" y="4209"/>
                    </a:lnTo>
                    <a:lnTo>
                      <a:pt x="8236" y="3742"/>
                    </a:lnTo>
                    <a:lnTo>
                      <a:pt x="8495" y="3282"/>
                    </a:lnTo>
                    <a:lnTo>
                      <a:pt x="8748" y="2815"/>
                    </a:lnTo>
                    <a:lnTo>
                      <a:pt x="8988" y="2355"/>
                    </a:lnTo>
                    <a:lnTo>
                      <a:pt x="9228" y="1888"/>
                    </a:lnTo>
                    <a:lnTo>
                      <a:pt x="9462" y="1427"/>
                    </a:lnTo>
                    <a:lnTo>
                      <a:pt x="9689" y="967"/>
                    </a:lnTo>
                    <a:lnTo>
                      <a:pt x="9909" y="506"/>
                    </a:lnTo>
                    <a:lnTo>
                      <a:pt x="10117" y="46"/>
                    </a:lnTo>
                    <a:lnTo>
                      <a:pt x="99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>
                <a:off x="4050966" y="2869189"/>
                <a:ext cx="289122" cy="465531"/>
              </a:xfrm>
              <a:custGeom>
                <a:rect b="b" l="l" r="r" t="t"/>
                <a:pathLst>
                  <a:path extrusionOk="0" h="9326" w="5792">
                    <a:moveTo>
                      <a:pt x="5591" y="0"/>
                    </a:moveTo>
                    <a:lnTo>
                      <a:pt x="5331" y="558"/>
                    </a:lnTo>
                    <a:lnTo>
                      <a:pt x="5059" y="1116"/>
                    </a:lnTo>
                    <a:lnTo>
                      <a:pt x="4774" y="1680"/>
                    </a:lnTo>
                    <a:lnTo>
                      <a:pt x="4475" y="2244"/>
                    </a:lnTo>
                    <a:lnTo>
                      <a:pt x="4164" y="2808"/>
                    </a:lnTo>
                    <a:lnTo>
                      <a:pt x="3846" y="3372"/>
                    </a:lnTo>
                    <a:lnTo>
                      <a:pt x="3516" y="3936"/>
                    </a:lnTo>
                    <a:lnTo>
                      <a:pt x="3172" y="4507"/>
                    </a:lnTo>
                    <a:lnTo>
                      <a:pt x="2815" y="5071"/>
                    </a:lnTo>
                    <a:lnTo>
                      <a:pt x="2446" y="5642"/>
                    </a:lnTo>
                    <a:lnTo>
                      <a:pt x="2069" y="6206"/>
                    </a:lnTo>
                    <a:lnTo>
                      <a:pt x="1680" y="6777"/>
                    </a:lnTo>
                    <a:lnTo>
                      <a:pt x="1278" y="7341"/>
                    </a:lnTo>
                    <a:lnTo>
                      <a:pt x="863" y="7912"/>
                    </a:lnTo>
                    <a:lnTo>
                      <a:pt x="435" y="8482"/>
                    </a:lnTo>
                    <a:lnTo>
                      <a:pt x="1" y="9047"/>
                    </a:lnTo>
                    <a:lnTo>
                      <a:pt x="46" y="9326"/>
                    </a:lnTo>
                    <a:lnTo>
                      <a:pt x="494" y="8742"/>
                    </a:lnTo>
                    <a:lnTo>
                      <a:pt x="935" y="8158"/>
                    </a:lnTo>
                    <a:lnTo>
                      <a:pt x="1356" y="7575"/>
                    </a:lnTo>
                    <a:lnTo>
                      <a:pt x="1771" y="6991"/>
                    </a:lnTo>
                    <a:lnTo>
                      <a:pt x="2173" y="6407"/>
                    </a:lnTo>
                    <a:lnTo>
                      <a:pt x="2562" y="5830"/>
                    </a:lnTo>
                    <a:lnTo>
                      <a:pt x="2945" y="5246"/>
                    </a:lnTo>
                    <a:lnTo>
                      <a:pt x="3308" y="4663"/>
                    </a:lnTo>
                    <a:lnTo>
                      <a:pt x="3658" y="4086"/>
                    </a:lnTo>
                    <a:lnTo>
                      <a:pt x="4002" y="3508"/>
                    </a:lnTo>
                    <a:lnTo>
                      <a:pt x="4333" y="2925"/>
                    </a:lnTo>
                    <a:lnTo>
                      <a:pt x="4644" y="2348"/>
                    </a:lnTo>
                    <a:lnTo>
                      <a:pt x="4949" y="1771"/>
                    </a:lnTo>
                    <a:lnTo>
                      <a:pt x="5247" y="1193"/>
                    </a:lnTo>
                    <a:lnTo>
                      <a:pt x="5526" y="623"/>
                    </a:lnTo>
                    <a:lnTo>
                      <a:pt x="5792" y="45"/>
                    </a:lnTo>
                    <a:lnTo>
                      <a:pt x="559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4044527" y="2862051"/>
                <a:ext cx="277441" cy="447760"/>
              </a:xfrm>
              <a:custGeom>
                <a:rect b="b" l="l" r="r" t="t"/>
                <a:pathLst>
                  <a:path extrusionOk="0" h="8970" w="5558">
                    <a:moveTo>
                      <a:pt x="5143" y="0"/>
                    </a:moveTo>
                    <a:lnTo>
                      <a:pt x="4903" y="519"/>
                    </a:lnTo>
                    <a:lnTo>
                      <a:pt x="4650" y="1038"/>
                    </a:lnTo>
                    <a:lnTo>
                      <a:pt x="4384" y="1563"/>
                    </a:lnTo>
                    <a:lnTo>
                      <a:pt x="4112" y="2082"/>
                    </a:lnTo>
                    <a:lnTo>
                      <a:pt x="3826" y="2607"/>
                    </a:lnTo>
                    <a:lnTo>
                      <a:pt x="3528" y="3133"/>
                    </a:lnTo>
                    <a:lnTo>
                      <a:pt x="3223" y="3658"/>
                    </a:lnTo>
                    <a:lnTo>
                      <a:pt x="2905" y="4183"/>
                    </a:lnTo>
                    <a:lnTo>
                      <a:pt x="2581" y="4715"/>
                    </a:lnTo>
                    <a:lnTo>
                      <a:pt x="2244" y="5240"/>
                    </a:lnTo>
                    <a:lnTo>
                      <a:pt x="1894" y="5766"/>
                    </a:lnTo>
                    <a:lnTo>
                      <a:pt x="1537" y="6297"/>
                    </a:lnTo>
                    <a:lnTo>
                      <a:pt x="1167" y="6823"/>
                    </a:lnTo>
                    <a:lnTo>
                      <a:pt x="791" y="7354"/>
                    </a:lnTo>
                    <a:lnTo>
                      <a:pt x="402" y="7886"/>
                    </a:lnTo>
                    <a:lnTo>
                      <a:pt x="0" y="8411"/>
                    </a:lnTo>
                    <a:lnTo>
                      <a:pt x="91" y="8969"/>
                    </a:lnTo>
                    <a:lnTo>
                      <a:pt x="519" y="8411"/>
                    </a:lnTo>
                    <a:lnTo>
                      <a:pt x="934" y="7854"/>
                    </a:lnTo>
                    <a:lnTo>
                      <a:pt x="1336" y="7303"/>
                    </a:lnTo>
                    <a:lnTo>
                      <a:pt x="1732" y="6745"/>
                    </a:lnTo>
                    <a:lnTo>
                      <a:pt x="2114" y="6187"/>
                    </a:lnTo>
                    <a:lnTo>
                      <a:pt x="2484" y="5629"/>
                    </a:lnTo>
                    <a:lnTo>
                      <a:pt x="2840" y="5072"/>
                    </a:lnTo>
                    <a:lnTo>
                      <a:pt x="3191" y="4514"/>
                    </a:lnTo>
                    <a:lnTo>
                      <a:pt x="3528" y="3963"/>
                    </a:lnTo>
                    <a:lnTo>
                      <a:pt x="3852" y="3405"/>
                    </a:lnTo>
                    <a:lnTo>
                      <a:pt x="4163" y="2854"/>
                    </a:lnTo>
                    <a:lnTo>
                      <a:pt x="4462" y="2303"/>
                    </a:lnTo>
                    <a:lnTo>
                      <a:pt x="4754" y="1751"/>
                    </a:lnTo>
                    <a:lnTo>
                      <a:pt x="5032" y="1200"/>
                    </a:lnTo>
                    <a:lnTo>
                      <a:pt x="5305" y="649"/>
                    </a:lnTo>
                    <a:lnTo>
                      <a:pt x="5558" y="98"/>
                    </a:lnTo>
                    <a:lnTo>
                      <a:pt x="5143" y="0"/>
                    </a:lnTo>
                    <a:close/>
                  </a:path>
                </a:pathLst>
              </a:custGeom>
              <a:solidFill>
                <a:srgbClr val="FDC4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5"/>
              <p:cNvSpPr/>
              <p:nvPr/>
            </p:nvSpPr>
            <p:spPr>
              <a:xfrm>
                <a:off x="3907556" y="4154281"/>
                <a:ext cx="545199" cy="116907"/>
              </a:xfrm>
              <a:custGeom>
                <a:rect b="b" l="l" r="r" t="t"/>
                <a:pathLst>
                  <a:path extrusionOk="0" h="2342" w="10922">
                    <a:moveTo>
                      <a:pt x="1674" y="1"/>
                    </a:moveTo>
                    <a:lnTo>
                      <a:pt x="1622" y="7"/>
                    </a:lnTo>
                    <a:lnTo>
                      <a:pt x="1577" y="20"/>
                    </a:lnTo>
                    <a:lnTo>
                      <a:pt x="1525" y="33"/>
                    </a:lnTo>
                    <a:lnTo>
                      <a:pt x="1479" y="59"/>
                    </a:lnTo>
                    <a:lnTo>
                      <a:pt x="1441" y="91"/>
                    </a:lnTo>
                    <a:lnTo>
                      <a:pt x="1402" y="137"/>
                    </a:lnTo>
                    <a:lnTo>
                      <a:pt x="1369" y="182"/>
                    </a:lnTo>
                    <a:lnTo>
                      <a:pt x="1350" y="234"/>
                    </a:lnTo>
                    <a:lnTo>
                      <a:pt x="935" y="1408"/>
                    </a:lnTo>
                    <a:lnTo>
                      <a:pt x="526" y="234"/>
                    </a:lnTo>
                    <a:lnTo>
                      <a:pt x="513" y="202"/>
                    </a:lnTo>
                    <a:lnTo>
                      <a:pt x="494" y="163"/>
                    </a:lnTo>
                    <a:lnTo>
                      <a:pt x="468" y="137"/>
                    </a:lnTo>
                    <a:lnTo>
                      <a:pt x="448" y="104"/>
                    </a:lnTo>
                    <a:lnTo>
                      <a:pt x="422" y="85"/>
                    </a:lnTo>
                    <a:lnTo>
                      <a:pt x="390" y="59"/>
                    </a:lnTo>
                    <a:lnTo>
                      <a:pt x="332" y="33"/>
                    </a:lnTo>
                    <a:lnTo>
                      <a:pt x="267" y="14"/>
                    </a:lnTo>
                    <a:lnTo>
                      <a:pt x="195" y="7"/>
                    </a:lnTo>
                    <a:lnTo>
                      <a:pt x="124" y="14"/>
                    </a:lnTo>
                    <a:lnTo>
                      <a:pt x="59" y="33"/>
                    </a:lnTo>
                    <a:lnTo>
                      <a:pt x="1" y="902"/>
                    </a:lnTo>
                    <a:lnTo>
                      <a:pt x="1" y="1045"/>
                    </a:lnTo>
                    <a:lnTo>
                      <a:pt x="14" y="1187"/>
                    </a:lnTo>
                    <a:lnTo>
                      <a:pt x="40" y="1324"/>
                    </a:lnTo>
                    <a:lnTo>
                      <a:pt x="79" y="1453"/>
                    </a:lnTo>
                    <a:lnTo>
                      <a:pt x="131" y="1583"/>
                    </a:lnTo>
                    <a:lnTo>
                      <a:pt x="202" y="1700"/>
                    </a:lnTo>
                    <a:lnTo>
                      <a:pt x="273" y="1810"/>
                    </a:lnTo>
                    <a:lnTo>
                      <a:pt x="364" y="1914"/>
                    </a:lnTo>
                    <a:lnTo>
                      <a:pt x="461" y="2011"/>
                    </a:lnTo>
                    <a:lnTo>
                      <a:pt x="565" y="2095"/>
                    </a:lnTo>
                    <a:lnTo>
                      <a:pt x="682" y="2167"/>
                    </a:lnTo>
                    <a:lnTo>
                      <a:pt x="805" y="2225"/>
                    </a:lnTo>
                    <a:lnTo>
                      <a:pt x="935" y="2277"/>
                    </a:lnTo>
                    <a:lnTo>
                      <a:pt x="1071" y="2316"/>
                    </a:lnTo>
                    <a:lnTo>
                      <a:pt x="1207" y="2335"/>
                    </a:lnTo>
                    <a:lnTo>
                      <a:pt x="1350" y="2342"/>
                    </a:lnTo>
                    <a:lnTo>
                      <a:pt x="9566" y="2342"/>
                    </a:lnTo>
                    <a:lnTo>
                      <a:pt x="9709" y="2335"/>
                    </a:lnTo>
                    <a:lnTo>
                      <a:pt x="9845" y="2316"/>
                    </a:lnTo>
                    <a:lnTo>
                      <a:pt x="9975" y="2283"/>
                    </a:lnTo>
                    <a:lnTo>
                      <a:pt x="10098" y="2238"/>
                    </a:lnTo>
                    <a:lnTo>
                      <a:pt x="10215" y="2180"/>
                    </a:lnTo>
                    <a:lnTo>
                      <a:pt x="10331" y="2108"/>
                    </a:lnTo>
                    <a:lnTo>
                      <a:pt x="10435" y="2030"/>
                    </a:lnTo>
                    <a:lnTo>
                      <a:pt x="10532" y="1940"/>
                    </a:lnTo>
                    <a:lnTo>
                      <a:pt x="10617" y="1842"/>
                    </a:lnTo>
                    <a:lnTo>
                      <a:pt x="10695" y="1739"/>
                    </a:lnTo>
                    <a:lnTo>
                      <a:pt x="10766" y="1622"/>
                    </a:lnTo>
                    <a:lnTo>
                      <a:pt x="10818" y="1505"/>
                    </a:lnTo>
                    <a:lnTo>
                      <a:pt x="10863" y="1375"/>
                    </a:lnTo>
                    <a:lnTo>
                      <a:pt x="10896" y="1246"/>
                    </a:lnTo>
                    <a:lnTo>
                      <a:pt x="10915" y="1110"/>
                    </a:lnTo>
                    <a:lnTo>
                      <a:pt x="10922" y="967"/>
                    </a:lnTo>
                    <a:lnTo>
                      <a:pt x="10909" y="331"/>
                    </a:lnTo>
                    <a:lnTo>
                      <a:pt x="10876" y="234"/>
                    </a:lnTo>
                    <a:lnTo>
                      <a:pt x="10857" y="182"/>
                    </a:lnTo>
                    <a:lnTo>
                      <a:pt x="10824" y="137"/>
                    </a:lnTo>
                    <a:lnTo>
                      <a:pt x="10785" y="91"/>
                    </a:lnTo>
                    <a:lnTo>
                      <a:pt x="10746" y="59"/>
                    </a:lnTo>
                    <a:lnTo>
                      <a:pt x="10701" y="33"/>
                    </a:lnTo>
                    <a:lnTo>
                      <a:pt x="10649" y="20"/>
                    </a:lnTo>
                    <a:lnTo>
                      <a:pt x="10604" y="7"/>
                    </a:lnTo>
                    <a:lnTo>
                      <a:pt x="10552" y="1"/>
                    </a:lnTo>
                    <a:lnTo>
                      <a:pt x="10500" y="7"/>
                    </a:lnTo>
                    <a:lnTo>
                      <a:pt x="10448" y="20"/>
                    </a:lnTo>
                    <a:lnTo>
                      <a:pt x="10403" y="33"/>
                    </a:lnTo>
                    <a:lnTo>
                      <a:pt x="10357" y="59"/>
                    </a:lnTo>
                    <a:lnTo>
                      <a:pt x="10312" y="91"/>
                    </a:lnTo>
                    <a:lnTo>
                      <a:pt x="10280" y="137"/>
                    </a:lnTo>
                    <a:lnTo>
                      <a:pt x="10247" y="182"/>
                    </a:lnTo>
                    <a:lnTo>
                      <a:pt x="10221" y="234"/>
                    </a:lnTo>
                    <a:lnTo>
                      <a:pt x="9813" y="1408"/>
                    </a:lnTo>
                    <a:lnTo>
                      <a:pt x="9398" y="234"/>
                    </a:lnTo>
                    <a:lnTo>
                      <a:pt x="9378" y="182"/>
                    </a:lnTo>
                    <a:lnTo>
                      <a:pt x="9346" y="137"/>
                    </a:lnTo>
                    <a:lnTo>
                      <a:pt x="9307" y="91"/>
                    </a:lnTo>
                    <a:lnTo>
                      <a:pt x="9268" y="59"/>
                    </a:lnTo>
                    <a:lnTo>
                      <a:pt x="9223" y="33"/>
                    </a:lnTo>
                    <a:lnTo>
                      <a:pt x="9171" y="20"/>
                    </a:lnTo>
                    <a:lnTo>
                      <a:pt x="9125" y="7"/>
                    </a:lnTo>
                    <a:lnTo>
                      <a:pt x="9073" y="1"/>
                    </a:lnTo>
                    <a:lnTo>
                      <a:pt x="9021" y="7"/>
                    </a:lnTo>
                    <a:lnTo>
                      <a:pt x="8970" y="20"/>
                    </a:lnTo>
                    <a:lnTo>
                      <a:pt x="8924" y="33"/>
                    </a:lnTo>
                    <a:lnTo>
                      <a:pt x="8879" y="59"/>
                    </a:lnTo>
                    <a:lnTo>
                      <a:pt x="8833" y="91"/>
                    </a:lnTo>
                    <a:lnTo>
                      <a:pt x="8801" y="137"/>
                    </a:lnTo>
                    <a:lnTo>
                      <a:pt x="8769" y="182"/>
                    </a:lnTo>
                    <a:lnTo>
                      <a:pt x="8743" y="234"/>
                    </a:lnTo>
                    <a:lnTo>
                      <a:pt x="8334" y="1408"/>
                    </a:lnTo>
                    <a:lnTo>
                      <a:pt x="7919" y="234"/>
                    </a:lnTo>
                    <a:lnTo>
                      <a:pt x="7900" y="182"/>
                    </a:lnTo>
                    <a:lnTo>
                      <a:pt x="7867" y="137"/>
                    </a:lnTo>
                    <a:lnTo>
                      <a:pt x="7828" y="91"/>
                    </a:lnTo>
                    <a:lnTo>
                      <a:pt x="7789" y="59"/>
                    </a:lnTo>
                    <a:lnTo>
                      <a:pt x="7744" y="33"/>
                    </a:lnTo>
                    <a:lnTo>
                      <a:pt x="7692" y="20"/>
                    </a:lnTo>
                    <a:lnTo>
                      <a:pt x="7647" y="7"/>
                    </a:lnTo>
                    <a:lnTo>
                      <a:pt x="7595" y="1"/>
                    </a:lnTo>
                    <a:lnTo>
                      <a:pt x="7543" y="7"/>
                    </a:lnTo>
                    <a:lnTo>
                      <a:pt x="7491" y="20"/>
                    </a:lnTo>
                    <a:lnTo>
                      <a:pt x="7446" y="33"/>
                    </a:lnTo>
                    <a:lnTo>
                      <a:pt x="7400" y="59"/>
                    </a:lnTo>
                    <a:lnTo>
                      <a:pt x="7355" y="91"/>
                    </a:lnTo>
                    <a:lnTo>
                      <a:pt x="7316" y="137"/>
                    </a:lnTo>
                    <a:lnTo>
                      <a:pt x="7290" y="182"/>
                    </a:lnTo>
                    <a:lnTo>
                      <a:pt x="7264" y="234"/>
                    </a:lnTo>
                    <a:lnTo>
                      <a:pt x="6856" y="1408"/>
                    </a:lnTo>
                    <a:lnTo>
                      <a:pt x="6440" y="234"/>
                    </a:lnTo>
                    <a:lnTo>
                      <a:pt x="6421" y="182"/>
                    </a:lnTo>
                    <a:lnTo>
                      <a:pt x="6389" y="137"/>
                    </a:lnTo>
                    <a:lnTo>
                      <a:pt x="6350" y="91"/>
                    </a:lnTo>
                    <a:lnTo>
                      <a:pt x="6311" y="59"/>
                    </a:lnTo>
                    <a:lnTo>
                      <a:pt x="6265" y="33"/>
                    </a:lnTo>
                    <a:lnTo>
                      <a:pt x="6213" y="20"/>
                    </a:lnTo>
                    <a:lnTo>
                      <a:pt x="6162" y="7"/>
                    </a:lnTo>
                    <a:lnTo>
                      <a:pt x="6116" y="1"/>
                    </a:lnTo>
                    <a:lnTo>
                      <a:pt x="6064" y="7"/>
                    </a:lnTo>
                    <a:lnTo>
                      <a:pt x="6012" y="20"/>
                    </a:lnTo>
                    <a:lnTo>
                      <a:pt x="5961" y="33"/>
                    </a:lnTo>
                    <a:lnTo>
                      <a:pt x="5915" y="59"/>
                    </a:lnTo>
                    <a:lnTo>
                      <a:pt x="5876" y="91"/>
                    </a:lnTo>
                    <a:lnTo>
                      <a:pt x="5837" y="137"/>
                    </a:lnTo>
                    <a:lnTo>
                      <a:pt x="5811" y="182"/>
                    </a:lnTo>
                    <a:lnTo>
                      <a:pt x="5785" y="234"/>
                    </a:lnTo>
                    <a:lnTo>
                      <a:pt x="5377" y="1408"/>
                    </a:lnTo>
                    <a:lnTo>
                      <a:pt x="4962" y="234"/>
                    </a:lnTo>
                    <a:lnTo>
                      <a:pt x="4936" y="182"/>
                    </a:lnTo>
                    <a:lnTo>
                      <a:pt x="4910" y="137"/>
                    </a:lnTo>
                    <a:lnTo>
                      <a:pt x="4871" y="91"/>
                    </a:lnTo>
                    <a:lnTo>
                      <a:pt x="4832" y="59"/>
                    </a:lnTo>
                    <a:lnTo>
                      <a:pt x="4787" y="33"/>
                    </a:lnTo>
                    <a:lnTo>
                      <a:pt x="4735" y="20"/>
                    </a:lnTo>
                    <a:lnTo>
                      <a:pt x="4683" y="7"/>
                    </a:lnTo>
                    <a:lnTo>
                      <a:pt x="4638" y="1"/>
                    </a:lnTo>
                    <a:lnTo>
                      <a:pt x="4586" y="7"/>
                    </a:lnTo>
                    <a:lnTo>
                      <a:pt x="4534" y="20"/>
                    </a:lnTo>
                    <a:lnTo>
                      <a:pt x="4482" y="33"/>
                    </a:lnTo>
                    <a:lnTo>
                      <a:pt x="4437" y="59"/>
                    </a:lnTo>
                    <a:lnTo>
                      <a:pt x="4398" y="91"/>
                    </a:lnTo>
                    <a:lnTo>
                      <a:pt x="4359" y="137"/>
                    </a:lnTo>
                    <a:lnTo>
                      <a:pt x="4333" y="182"/>
                    </a:lnTo>
                    <a:lnTo>
                      <a:pt x="4307" y="234"/>
                    </a:lnTo>
                    <a:lnTo>
                      <a:pt x="3892" y="1408"/>
                    </a:lnTo>
                    <a:lnTo>
                      <a:pt x="3483" y="234"/>
                    </a:lnTo>
                    <a:lnTo>
                      <a:pt x="3457" y="182"/>
                    </a:lnTo>
                    <a:lnTo>
                      <a:pt x="3431" y="137"/>
                    </a:lnTo>
                    <a:lnTo>
                      <a:pt x="3393" y="91"/>
                    </a:lnTo>
                    <a:lnTo>
                      <a:pt x="3354" y="59"/>
                    </a:lnTo>
                    <a:lnTo>
                      <a:pt x="3308" y="33"/>
                    </a:lnTo>
                    <a:lnTo>
                      <a:pt x="3256" y="20"/>
                    </a:lnTo>
                    <a:lnTo>
                      <a:pt x="3204" y="7"/>
                    </a:lnTo>
                    <a:lnTo>
                      <a:pt x="3153" y="1"/>
                    </a:lnTo>
                    <a:lnTo>
                      <a:pt x="3107" y="7"/>
                    </a:lnTo>
                    <a:lnTo>
                      <a:pt x="3055" y="20"/>
                    </a:lnTo>
                    <a:lnTo>
                      <a:pt x="3003" y="33"/>
                    </a:lnTo>
                    <a:lnTo>
                      <a:pt x="2958" y="59"/>
                    </a:lnTo>
                    <a:lnTo>
                      <a:pt x="2919" y="91"/>
                    </a:lnTo>
                    <a:lnTo>
                      <a:pt x="2880" y="137"/>
                    </a:lnTo>
                    <a:lnTo>
                      <a:pt x="2854" y="182"/>
                    </a:lnTo>
                    <a:lnTo>
                      <a:pt x="2828" y="234"/>
                    </a:lnTo>
                    <a:lnTo>
                      <a:pt x="2413" y="1408"/>
                    </a:lnTo>
                    <a:lnTo>
                      <a:pt x="2005" y="234"/>
                    </a:lnTo>
                    <a:lnTo>
                      <a:pt x="1979" y="182"/>
                    </a:lnTo>
                    <a:lnTo>
                      <a:pt x="1953" y="137"/>
                    </a:lnTo>
                    <a:lnTo>
                      <a:pt x="1914" y="91"/>
                    </a:lnTo>
                    <a:lnTo>
                      <a:pt x="1869" y="59"/>
                    </a:lnTo>
                    <a:lnTo>
                      <a:pt x="1823" y="33"/>
                    </a:lnTo>
                    <a:lnTo>
                      <a:pt x="1778" y="20"/>
                    </a:lnTo>
                    <a:lnTo>
                      <a:pt x="1726" y="7"/>
                    </a:lnTo>
                    <a:lnTo>
                      <a:pt x="1674" y="1"/>
                    </a:lnTo>
                    <a:close/>
                  </a:path>
                </a:pathLst>
              </a:custGeom>
              <a:solidFill>
                <a:srgbClr val="FCE9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5"/>
              <p:cNvSpPr/>
              <p:nvPr/>
            </p:nvSpPr>
            <p:spPr>
              <a:xfrm>
                <a:off x="4150050" y="2899937"/>
                <a:ext cx="37887" cy="22363"/>
              </a:xfrm>
              <a:custGeom>
                <a:rect b="b" l="l" r="r" t="t"/>
                <a:pathLst>
                  <a:path extrusionOk="0" fill="none" h="448" w="759">
                    <a:moveTo>
                      <a:pt x="0" y="0"/>
                    </a:moveTo>
                    <a:lnTo>
                      <a:pt x="759" y="448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3803979" y="4835686"/>
                <a:ext cx="341885" cy="39235"/>
              </a:xfrm>
              <a:custGeom>
                <a:rect b="b" l="l" r="r" t="t"/>
                <a:pathLst>
                  <a:path extrusionOk="0" h="786" w="6849">
                    <a:moveTo>
                      <a:pt x="1" y="1"/>
                    </a:moveTo>
                    <a:lnTo>
                      <a:pt x="1" y="785"/>
                    </a:lnTo>
                    <a:lnTo>
                      <a:pt x="6849" y="785"/>
                    </a:lnTo>
                    <a:lnTo>
                      <a:pt x="6823" y="578"/>
                    </a:lnTo>
                    <a:lnTo>
                      <a:pt x="6790" y="377"/>
                    </a:lnTo>
                    <a:lnTo>
                      <a:pt x="6758" y="182"/>
                    </a:lnTo>
                    <a:lnTo>
                      <a:pt x="672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5"/>
              <p:cNvSpPr/>
              <p:nvPr/>
            </p:nvSpPr>
            <p:spPr>
              <a:xfrm>
                <a:off x="4296355" y="4835686"/>
                <a:ext cx="211451" cy="39235"/>
              </a:xfrm>
              <a:custGeom>
                <a:rect b="b" l="l" r="r" t="t"/>
                <a:pathLst>
                  <a:path extrusionOk="0" h="786" w="4236">
                    <a:moveTo>
                      <a:pt x="78" y="1"/>
                    </a:moveTo>
                    <a:lnTo>
                      <a:pt x="52" y="195"/>
                    </a:lnTo>
                    <a:lnTo>
                      <a:pt x="33" y="390"/>
                    </a:lnTo>
                    <a:lnTo>
                      <a:pt x="13" y="584"/>
                    </a:lnTo>
                    <a:lnTo>
                      <a:pt x="0" y="785"/>
                    </a:lnTo>
                    <a:lnTo>
                      <a:pt x="4235" y="785"/>
                    </a:lnTo>
                    <a:lnTo>
                      <a:pt x="4222" y="727"/>
                    </a:lnTo>
                    <a:lnTo>
                      <a:pt x="4177" y="565"/>
                    </a:lnTo>
                    <a:lnTo>
                      <a:pt x="4105" y="318"/>
                    </a:lnTo>
                    <a:lnTo>
                      <a:pt x="4053" y="169"/>
                    </a:lnTo>
                    <a:lnTo>
                      <a:pt x="39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5"/>
              <p:cNvSpPr/>
              <p:nvPr/>
            </p:nvSpPr>
            <p:spPr>
              <a:xfrm>
                <a:off x="3004117" y="4743741"/>
                <a:ext cx="289422" cy="131183"/>
              </a:xfrm>
              <a:custGeom>
                <a:rect b="b" l="l" r="r" t="t"/>
                <a:pathLst>
                  <a:path extrusionOk="0" h="2628" w="5798">
                    <a:moveTo>
                      <a:pt x="3437" y="1"/>
                    </a:moveTo>
                    <a:lnTo>
                      <a:pt x="2685" y="682"/>
                    </a:lnTo>
                    <a:lnTo>
                      <a:pt x="2601" y="753"/>
                    </a:lnTo>
                    <a:lnTo>
                      <a:pt x="2510" y="818"/>
                    </a:lnTo>
                    <a:lnTo>
                      <a:pt x="2419" y="883"/>
                    </a:lnTo>
                    <a:lnTo>
                      <a:pt x="2322" y="941"/>
                    </a:lnTo>
                    <a:lnTo>
                      <a:pt x="2218" y="986"/>
                    </a:lnTo>
                    <a:lnTo>
                      <a:pt x="2114" y="1032"/>
                    </a:lnTo>
                    <a:lnTo>
                      <a:pt x="2011" y="1071"/>
                    </a:lnTo>
                    <a:lnTo>
                      <a:pt x="1900" y="1103"/>
                    </a:lnTo>
                    <a:lnTo>
                      <a:pt x="1589" y="1188"/>
                    </a:lnTo>
                    <a:lnTo>
                      <a:pt x="1310" y="1278"/>
                    </a:lnTo>
                    <a:lnTo>
                      <a:pt x="1057" y="1369"/>
                    </a:lnTo>
                    <a:lnTo>
                      <a:pt x="830" y="1473"/>
                    </a:lnTo>
                    <a:lnTo>
                      <a:pt x="629" y="1577"/>
                    </a:lnTo>
                    <a:lnTo>
                      <a:pt x="448" y="1680"/>
                    </a:lnTo>
                    <a:lnTo>
                      <a:pt x="292" y="1784"/>
                    </a:lnTo>
                    <a:lnTo>
                      <a:pt x="156" y="1888"/>
                    </a:lnTo>
                    <a:lnTo>
                      <a:pt x="104" y="1933"/>
                    </a:lnTo>
                    <a:lnTo>
                      <a:pt x="65" y="1985"/>
                    </a:lnTo>
                    <a:lnTo>
                      <a:pt x="33" y="2044"/>
                    </a:lnTo>
                    <a:lnTo>
                      <a:pt x="13" y="2102"/>
                    </a:lnTo>
                    <a:lnTo>
                      <a:pt x="7" y="2167"/>
                    </a:lnTo>
                    <a:lnTo>
                      <a:pt x="0" y="2225"/>
                    </a:lnTo>
                    <a:lnTo>
                      <a:pt x="13" y="2290"/>
                    </a:lnTo>
                    <a:lnTo>
                      <a:pt x="26" y="2348"/>
                    </a:lnTo>
                    <a:lnTo>
                      <a:pt x="52" y="2407"/>
                    </a:lnTo>
                    <a:lnTo>
                      <a:pt x="85" y="2459"/>
                    </a:lnTo>
                    <a:lnTo>
                      <a:pt x="130" y="2504"/>
                    </a:lnTo>
                    <a:lnTo>
                      <a:pt x="175" y="2543"/>
                    </a:lnTo>
                    <a:lnTo>
                      <a:pt x="227" y="2582"/>
                    </a:lnTo>
                    <a:lnTo>
                      <a:pt x="292" y="2601"/>
                    </a:lnTo>
                    <a:lnTo>
                      <a:pt x="357" y="2621"/>
                    </a:lnTo>
                    <a:lnTo>
                      <a:pt x="428" y="2627"/>
                    </a:lnTo>
                    <a:lnTo>
                      <a:pt x="5227" y="2627"/>
                    </a:lnTo>
                    <a:lnTo>
                      <a:pt x="5292" y="2621"/>
                    </a:lnTo>
                    <a:lnTo>
                      <a:pt x="5350" y="2614"/>
                    </a:lnTo>
                    <a:lnTo>
                      <a:pt x="5409" y="2595"/>
                    </a:lnTo>
                    <a:lnTo>
                      <a:pt x="5467" y="2575"/>
                    </a:lnTo>
                    <a:lnTo>
                      <a:pt x="5519" y="2543"/>
                    </a:lnTo>
                    <a:lnTo>
                      <a:pt x="5571" y="2510"/>
                    </a:lnTo>
                    <a:lnTo>
                      <a:pt x="5616" y="2472"/>
                    </a:lnTo>
                    <a:lnTo>
                      <a:pt x="5655" y="2433"/>
                    </a:lnTo>
                    <a:lnTo>
                      <a:pt x="5694" y="2387"/>
                    </a:lnTo>
                    <a:lnTo>
                      <a:pt x="5727" y="2335"/>
                    </a:lnTo>
                    <a:lnTo>
                      <a:pt x="5752" y="2283"/>
                    </a:lnTo>
                    <a:lnTo>
                      <a:pt x="5772" y="2225"/>
                    </a:lnTo>
                    <a:lnTo>
                      <a:pt x="5785" y="2167"/>
                    </a:lnTo>
                    <a:lnTo>
                      <a:pt x="5798" y="2108"/>
                    </a:lnTo>
                    <a:lnTo>
                      <a:pt x="5798" y="2044"/>
                    </a:lnTo>
                    <a:lnTo>
                      <a:pt x="5791" y="1979"/>
                    </a:lnTo>
                    <a:lnTo>
                      <a:pt x="5765" y="1784"/>
                    </a:lnTo>
                    <a:lnTo>
                      <a:pt x="5733" y="1590"/>
                    </a:lnTo>
                    <a:lnTo>
                      <a:pt x="5701" y="1408"/>
                    </a:lnTo>
                    <a:lnTo>
                      <a:pt x="5662" y="1226"/>
                    </a:lnTo>
                    <a:lnTo>
                      <a:pt x="5577" y="889"/>
                    </a:lnTo>
                    <a:lnTo>
                      <a:pt x="5493" y="597"/>
                    </a:lnTo>
                    <a:lnTo>
                      <a:pt x="5422" y="351"/>
                    </a:lnTo>
                    <a:lnTo>
                      <a:pt x="5357" y="163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753D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3004117" y="4773191"/>
                <a:ext cx="289422" cy="101732"/>
              </a:xfrm>
              <a:custGeom>
                <a:rect b="b" l="l" r="r" t="t"/>
                <a:pathLst>
                  <a:path extrusionOk="0" h="2038" w="5798">
                    <a:moveTo>
                      <a:pt x="2789" y="1"/>
                    </a:moveTo>
                    <a:lnTo>
                      <a:pt x="2685" y="92"/>
                    </a:lnTo>
                    <a:lnTo>
                      <a:pt x="2601" y="163"/>
                    </a:lnTo>
                    <a:lnTo>
                      <a:pt x="2510" y="228"/>
                    </a:lnTo>
                    <a:lnTo>
                      <a:pt x="2419" y="293"/>
                    </a:lnTo>
                    <a:lnTo>
                      <a:pt x="2322" y="351"/>
                    </a:lnTo>
                    <a:lnTo>
                      <a:pt x="2218" y="396"/>
                    </a:lnTo>
                    <a:lnTo>
                      <a:pt x="2114" y="442"/>
                    </a:lnTo>
                    <a:lnTo>
                      <a:pt x="2011" y="481"/>
                    </a:lnTo>
                    <a:lnTo>
                      <a:pt x="1900" y="513"/>
                    </a:lnTo>
                    <a:lnTo>
                      <a:pt x="1589" y="598"/>
                    </a:lnTo>
                    <a:lnTo>
                      <a:pt x="1310" y="688"/>
                    </a:lnTo>
                    <a:lnTo>
                      <a:pt x="1057" y="779"/>
                    </a:lnTo>
                    <a:lnTo>
                      <a:pt x="830" y="883"/>
                    </a:lnTo>
                    <a:lnTo>
                      <a:pt x="629" y="987"/>
                    </a:lnTo>
                    <a:lnTo>
                      <a:pt x="448" y="1090"/>
                    </a:lnTo>
                    <a:lnTo>
                      <a:pt x="292" y="1194"/>
                    </a:lnTo>
                    <a:lnTo>
                      <a:pt x="156" y="1298"/>
                    </a:lnTo>
                    <a:lnTo>
                      <a:pt x="104" y="1343"/>
                    </a:lnTo>
                    <a:lnTo>
                      <a:pt x="65" y="1395"/>
                    </a:lnTo>
                    <a:lnTo>
                      <a:pt x="33" y="1454"/>
                    </a:lnTo>
                    <a:lnTo>
                      <a:pt x="13" y="1512"/>
                    </a:lnTo>
                    <a:lnTo>
                      <a:pt x="7" y="1577"/>
                    </a:lnTo>
                    <a:lnTo>
                      <a:pt x="0" y="1635"/>
                    </a:lnTo>
                    <a:lnTo>
                      <a:pt x="13" y="1700"/>
                    </a:lnTo>
                    <a:lnTo>
                      <a:pt x="26" y="1758"/>
                    </a:lnTo>
                    <a:lnTo>
                      <a:pt x="52" y="1817"/>
                    </a:lnTo>
                    <a:lnTo>
                      <a:pt x="85" y="1869"/>
                    </a:lnTo>
                    <a:lnTo>
                      <a:pt x="130" y="1914"/>
                    </a:lnTo>
                    <a:lnTo>
                      <a:pt x="175" y="1953"/>
                    </a:lnTo>
                    <a:lnTo>
                      <a:pt x="227" y="1992"/>
                    </a:lnTo>
                    <a:lnTo>
                      <a:pt x="292" y="2011"/>
                    </a:lnTo>
                    <a:lnTo>
                      <a:pt x="357" y="2031"/>
                    </a:lnTo>
                    <a:lnTo>
                      <a:pt x="428" y="2037"/>
                    </a:lnTo>
                    <a:lnTo>
                      <a:pt x="5227" y="2037"/>
                    </a:lnTo>
                    <a:lnTo>
                      <a:pt x="5292" y="2031"/>
                    </a:lnTo>
                    <a:lnTo>
                      <a:pt x="5350" y="2024"/>
                    </a:lnTo>
                    <a:lnTo>
                      <a:pt x="5409" y="2005"/>
                    </a:lnTo>
                    <a:lnTo>
                      <a:pt x="5467" y="1985"/>
                    </a:lnTo>
                    <a:lnTo>
                      <a:pt x="5519" y="1953"/>
                    </a:lnTo>
                    <a:lnTo>
                      <a:pt x="5571" y="1920"/>
                    </a:lnTo>
                    <a:lnTo>
                      <a:pt x="5616" y="1882"/>
                    </a:lnTo>
                    <a:lnTo>
                      <a:pt x="5655" y="1843"/>
                    </a:lnTo>
                    <a:lnTo>
                      <a:pt x="5694" y="1797"/>
                    </a:lnTo>
                    <a:lnTo>
                      <a:pt x="5727" y="1745"/>
                    </a:lnTo>
                    <a:lnTo>
                      <a:pt x="5752" y="1693"/>
                    </a:lnTo>
                    <a:lnTo>
                      <a:pt x="5772" y="1635"/>
                    </a:lnTo>
                    <a:lnTo>
                      <a:pt x="5785" y="1577"/>
                    </a:lnTo>
                    <a:lnTo>
                      <a:pt x="5798" y="1518"/>
                    </a:lnTo>
                    <a:lnTo>
                      <a:pt x="5798" y="1454"/>
                    </a:lnTo>
                    <a:lnTo>
                      <a:pt x="5791" y="1389"/>
                    </a:lnTo>
                    <a:lnTo>
                      <a:pt x="5752" y="1110"/>
                    </a:lnTo>
                    <a:lnTo>
                      <a:pt x="5701" y="837"/>
                    </a:lnTo>
                    <a:lnTo>
                      <a:pt x="5649" y="578"/>
                    </a:lnTo>
                    <a:lnTo>
                      <a:pt x="5590" y="338"/>
                    </a:lnTo>
                    <a:lnTo>
                      <a:pt x="4605" y="338"/>
                    </a:lnTo>
                    <a:lnTo>
                      <a:pt x="4481" y="345"/>
                    </a:lnTo>
                    <a:lnTo>
                      <a:pt x="4352" y="351"/>
                    </a:lnTo>
                    <a:lnTo>
                      <a:pt x="4229" y="364"/>
                    </a:lnTo>
                    <a:lnTo>
                      <a:pt x="4105" y="384"/>
                    </a:lnTo>
                    <a:lnTo>
                      <a:pt x="3982" y="403"/>
                    </a:lnTo>
                    <a:lnTo>
                      <a:pt x="3865" y="435"/>
                    </a:lnTo>
                    <a:lnTo>
                      <a:pt x="3742" y="468"/>
                    </a:lnTo>
                    <a:lnTo>
                      <a:pt x="3625" y="507"/>
                    </a:lnTo>
                    <a:lnTo>
                      <a:pt x="3120" y="682"/>
                    </a:lnTo>
                    <a:lnTo>
                      <a:pt x="3411" y="364"/>
                    </a:lnTo>
                    <a:lnTo>
                      <a:pt x="3437" y="338"/>
                    </a:lnTo>
                    <a:lnTo>
                      <a:pt x="3450" y="312"/>
                    </a:lnTo>
                    <a:lnTo>
                      <a:pt x="3463" y="280"/>
                    </a:lnTo>
                    <a:lnTo>
                      <a:pt x="3470" y="254"/>
                    </a:lnTo>
                    <a:lnTo>
                      <a:pt x="3470" y="221"/>
                    </a:lnTo>
                    <a:lnTo>
                      <a:pt x="3470" y="189"/>
                    </a:lnTo>
                    <a:lnTo>
                      <a:pt x="3463" y="163"/>
                    </a:lnTo>
                    <a:lnTo>
                      <a:pt x="3450" y="131"/>
                    </a:lnTo>
                    <a:lnTo>
                      <a:pt x="3437" y="105"/>
                    </a:lnTo>
                    <a:lnTo>
                      <a:pt x="3418" y="79"/>
                    </a:lnTo>
                    <a:lnTo>
                      <a:pt x="3398" y="59"/>
                    </a:lnTo>
                    <a:lnTo>
                      <a:pt x="3373" y="40"/>
                    </a:lnTo>
                    <a:lnTo>
                      <a:pt x="3347" y="20"/>
                    </a:lnTo>
                    <a:lnTo>
                      <a:pt x="3321" y="14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5"/>
              <p:cNvSpPr/>
              <p:nvPr/>
            </p:nvSpPr>
            <p:spPr>
              <a:xfrm>
                <a:off x="3119025" y="4106062"/>
                <a:ext cx="238955" cy="643886"/>
              </a:xfrm>
              <a:custGeom>
                <a:rect b="b" l="l" r="r" t="t"/>
                <a:pathLst>
                  <a:path extrusionOk="0" h="12899" w="4787">
                    <a:moveTo>
                      <a:pt x="623" y="0"/>
                    </a:moveTo>
                    <a:lnTo>
                      <a:pt x="597" y="91"/>
                    </a:lnTo>
                    <a:lnTo>
                      <a:pt x="526" y="363"/>
                    </a:lnTo>
                    <a:lnTo>
                      <a:pt x="480" y="558"/>
                    </a:lnTo>
                    <a:lnTo>
                      <a:pt x="435" y="785"/>
                    </a:lnTo>
                    <a:lnTo>
                      <a:pt x="390" y="1051"/>
                    </a:lnTo>
                    <a:lnTo>
                      <a:pt x="344" y="1336"/>
                    </a:lnTo>
                    <a:lnTo>
                      <a:pt x="305" y="1654"/>
                    </a:lnTo>
                    <a:lnTo>
                      <a:pt x="266" y="1998"/>
                    </a:lnTo>
                    <a:lnTo>
                      <a:pt x="240" y="2361"/>
                    </a:lnTo>
                    <a:lnTo>
                      <a:pt x="227" y="2743"/>
                    </a:lnTo>
                    <a:lnTo>
                      <a:pt x="227" y="2938"/>
                    </a:lnTo>
                    <a:lnTo>
                      <a:pt x="227" y="3139"/>
                    </a:lnTo>
                    <a:lnTo>
                      <a:pt x="240" y="3347"/>
                    </a:lnTo>
                    <a:lnTo>
                      <a:pt x="247" y="3554"/>
                    </a:lnTo>
                    <a:lnTo>
                      <a:pt x="266" y="3762"/>
                    </a:lnTo>
                    <a:lnTo>
                      <a:pt x="286" y="3969"/>
                    </a:lnTo>
                    <a:lnTo>
                      <a:pt x="312" y="4183"/>
                    </a:lnTo>
                    <a:lnTo>
                      <a:pt x="344" y="4397"/>
                    </a:lnTo>
                    <a:lnTo>
                      <a:pt x="364" y="4527"/>
                    </a:lnTo>
                    <a:lnTo>
                      <a:pt x="377" y="4657"/>
                    </a:lnTo>
                    <a:lnTo>
                      <a:pt x="377" y="4780"/>
                    </a:lnTo>
                    <a:lnTo>
                      <a:pt x="377" y="4909"/>
                    </a:lnTo>
                    <a:lnTo>
                      <a:pt x="370" y="5039"/>
                    </a:lnTo>
                    <a:lnTo>
                      <a:pt x="351" y="5162"/>
                    </a:lnTo>
                    <a:lnTo>
                      <a:pt x="325" y="5292"/>
                    </a:lnTo>
                    <a:lnTo>
                      <a:pt x="299" y="5415"/>
                    </a:lnTo>
                    <a:lnTo>
                      <a:pt x="208" y="5765"/>
                    </a:lnTo>
                    <a:lnTo>
                      <a:pt x="163" y="5934"/>
                    </a:lnTo>
                    <a:lnTo>
                      <a:pt x="130" y="6103"/>
                    </a:lnTo>
                    <a:lnTo>
                      <a:pt x="98" y="6271"/>
                    </a:lnTo>
                    <a:lnTo>
                      <a:pt x="72" y="6440"/>
                    </a:lnTo>
                    <a:lnTo>
                      <a:pt x="46" y="6609"/>
                    </a:lnTo>
                    <a:lnTo>
                      <a:pt x="33" y="6784"/>
                    </a:lnTo>
                    <a:lnTo>
                      <a:pt x="20" y="6952"/>
                    </a:lnTo>
                    <a:lnTo>
                      <a:pt x="20" y="7127"/>
                    </a:lnTo>
                    <a:lnTo>
                      <a:pt x="20" y="7302"/>
                    </a:lnTo>
                    <a:lnTo>
                      <a:pt x="33" y="7484"/>
                    </a:lnTo>
                    <a:lnTo>
                      <a:pt x="46" y="7666"/>
                    </a:lnTo>
                    <a:lnTo>
                      <a:pt x="72" y="7854"/>
                    </a:lnTo>
                    <a:lnTo>
                      <a:pt x="104" y="8048"/>
                    </a:lnTo>
                    <a:lnTo>
                      <a:pt x="143" y="8243"/>
                    </a:lnTo>
                    <a:lnTo>
                      <a:pt x="169" y="8379"/>
                    </a:lnTo>
                    <a:lnTo>
                      <a:pt x="182" y="8509"/>
                    </a:lnTo>
                    <a:lnTo>
                      <a:pt x="189" y="8645"/>
                    </a:lnTo>
                    <a:lnTo>
                      <a:pt x="189" y="8775"/>
                    </a:lnTo>
                    <a:lnTo>
                      <a:pt x="182" y="8911"/>
                    </a:lnTo>
                    <a:lnTo>
                      <a:pt x="169" y="9040"/>
                    </a:lnTo>
                    <a:lnTo>
                      <a:pt x="143" y="9170"/>
                    </a:lnTo>
                    <a:lnTo>
                      <a:pt x="111" y="9300"/>
                    </a:lnTo>
                    <a:lnTo>
                      <a:pt x="72" y="9488"/>
                    </a:lnTo>
                    <a:lnTo>
                      <a:pt x="39" y="9682"/>
                    </a:lnTo>
                    <a:lnTo>
                      <a:pt x="13" y="9877"/>
                    </a:lnTo>
                    <a:lnTo>
                      <a:pt x="7" y="10065"/>
                    </a:lnTo>
                    <a:lnTo>
                      <a:pt x="0" y="10260"/>
                    </a:lnTo>
                    <a:lnTo>
                      <a:pt x="13" y="10448"/>
                    </a:lnTo>
                    <a:lnTo>
                      <a:pt x="26" y="10636"/>
                    </a:lnTo>
                    <a:lnTo>
                      <a:pt x="46" y="10824"/>
                    </a:lnTo>
                    <a:lnTo>
                      <a:pt x="78" y="11005"/>
                    </a:lnTo>
                    <a:lnTo>
                      <a:pt x="117" y="11180"/>
                    </a:lnTo>
                    <a:lnTo>
                      <a:pt x="156" y="11349"/>
                    </a:lnTo>
                    <a:lnTo>
                      <a:pt x="202" y="11518"/>
                    </a:lnTo>
                    <a:lnTo>
                      <a:pt x="253" y="11673"/>
                    </a:lnTo>
                    <a:lnTo>
                      <a:pt x="305" y="11822"/>
                    </a:lnTo>
                    <a:lnTo>
                      <a:pt x="364" y="11959"/>
                    </a:lnTo>
                    <a:lnTo>
                      <a:pt x="422" y="12095"/>
                    </a:lnTo>
                    <a:lnTo>
                      <a:pt x="435" y="12899"/>
                    </a:lnTo>
                    <a:lnTo>
                      <a:pt x="3522" y="12899"/>
                    </a:lnTo>
                    <a:lnTo>
                      <a:pt x="3613" y="12095"/>
                    </a:lnTo>
                    <a:lnTo>
                      <a:pt x="3677" y="12017"/>
                    </a:lnTo>
                    <a:lnTo>
                      <a:pt x="3749" y="11926"/>
                    </a:lnTo>
                    <a:lnTo>
                      <a:pt x="3820" y="11829"/>
                    </a:lnTo>
                    <a:lnTo>
                      <a:pt x="3891" y="11712"/>
                    </a:lnTo>
                    <a:lnTo>
                      <a:pt x="3963" y="11589"/>
                    </a:lnTo>
                    <a:lnTo>
                      <a:pt x="4028" y="11453"/>
                    </a:lnTo>
                    <a:lnTo>
                      <a:pt x="4099" y="11297"/>
                    </a:lnTo>
                    <a:lnTo>
                      <a:pt x="4157" y="11129"/>
                    </a:lnTo>
                    <a:lnTo>
                      <a:pt x="4216" y="10953"/>
                    </a:lnTo>
                    <a:lnTo>
                      <a:pt x="4268" y="10759"/>
                    </a:lnTo>
                    <a:lnTo>
                      <a:pt x="4313" y="10545"/>
                    </a:lnTo>
                    <a:lnTo>
                      <a:pt x="4345" y="10318"/>
                    </a:lnTo>
                    <a:lnTo>
                      <a:pt x="4365" y="10078"/>
                    </a:lnTo>
                    <a:lnTo>
                      <a:pt x="4378" y="9825"/>
                    </a:lnTo>
                    <a:lnTo>
                      <a:pt x="4371" y="9553"/>
                    </a:lnTo>
                    <a:lnTo>
                      <a:pt x="4358" y="9261"/>
                    </a:lnTo>
                    <a:lnTo>
                      <a:pt x="4352" y="9099"/>
                    </a:lnTo>
                    <a:lnTo>
                      <a:pt x="4352" y="8937"/>
                    </a:lnTo>
                    <a:lnTo>
                      <a:pt x="4365" y="8781"/>
                    </a:lnTo>
                    <a:lnTo>
                      <a:pt x="4391" y="8619"/>
                    </a:lnTo>
                    <a:lnTo>
                      <a:pt x="4475" y="8165"/>
                    </a:lnTo>
                    <a:lnTo>
                      <a:pt x="4546" y="7763"/>
                    </a:lnTo>
                    <a:lnTo>
                      <a:pt x="4598" y="7400"/>
                    </a:lnTo>
                    <a:lnTo>
                      <a:pt x="4637" y="7069"/>
                    </a:lnTo>
                    <a:lnTo>
                      <a:pt x="4650" y="6913"/>
                    </a:lnTo>
                    <a:lnTo>
                      <a:pt x="4657" y="6764"/>
                    </a:lnTo>
                    <a:lnTo>
                      <a:pt x="4657" y="6622"/>
                    </a:lnTo>
                    <a:lnTo>
                      <a:pt x="4650" y="6472"/>
                    </a:lnTo>
                    <a:lnTo>
                      <a:pt x="4644" y="6336"/>
                    </a:lnTo>
                    <a:lnTo>
                      <a:pt x="4631" y="6193"/>
                    </a:lnTo>
                    <a:lnTo>
                      <a:pt x="4611" y="6051"/>
                    </a:lnTo>
                    <a:lnTo>
                      <a:pt x="4585" y="5908"/>
                    </a:lnTo>
                    <a:lnTo>
                      <a:pt x="4566" y="5778"/>
                    </a:lnTo>
                    <a:lnTo>
                      <a:pt x="4546" y="5655"/>
                    </a:lnTo>
                    <a:lnTo>
                      <a:pt x="4540" y="5526"/>
                    </a:lnTo>
                    <a:lnTo>
                      <a:pt x="4540" y="5396"/>
                    </a:lnTo>
                    <a:lnTo>
                      <a:pt x="4540" y="5273"/>
                    </a:lnTo>
                    <a:lnTo>
                      <a:pt x="4553" y="5143"/>
                    </a:lnTo>
                    <a:lnTo>
                      <a:pt x="4572" y="5020"/>
                    </a:lnTo>
                    <a:lnTo>
                      <a:pt x="4598" y="4896"/>
                    </a:lnTo>
                    <a:lnTo>
                      <a:pt x="4650" y="4670"/>
                    </a:lnTo>
                    <a:lnTo>
                      <a:pt x="4689" y="4436"/>
                    </a:lnTo>
                    <a:lnTo>
                      <a:pt x="4722" y="4209"/>
                    </a:lnTo>
                    <a:lnTo>
                      <a:pt x="4747" y="3982"/>
                    </a:lnTo>
                    <a:lnTo>
                      <a:pt x="4767" y="3755"/>
                    </a:lnTo>
                    <a:lnTo>
                      <a:pt x="4773" y="3528"/>
                    </a:lnTo>
                    <a:lnTo>
                      <a:pt x="4780" y="3308"/>
                    </a:lnTo>
                    <a:lnTo>
                      <a:pt x="4773" y="3094"/>
                    </a:lnTo>
                    <a:lnTo>
                      <a:pt x="4767" y="2893"/>
                    </a:lnTo>
                    <a:lnTo>
                      <a:pt x="4754" y="2692"/>
                    </a:lnTo>
                    <a:lnTo>
                      <a:pt x="4735" y="2504"/>
                    </a:lnTo>
                    <a:lnTo>
                      <a:pt x="4715" y="2328"/>
                    </a:lnTo>
                    <a:lnTo>
                      <a:pt x="4689" y="2166"/>
                    </a:lnTo>
                    <a:lnTo>
                      <a:pt x="4663" y="2024"/>
                    </a:lnTo>
                    <a:lnTo>
                      <a:pt x="4631" y="1887"/>
                    </a:lnTo>
                    <a:lnTo>
                      <a:pt x="4598" y="1777"/>
                    </a:lnTo>
                    <a:lnTo>
                      <a:pt x="4644" y="1537"/>
                    </a:lnTo>
                    <a:lnTo>
                      <a:pt x="4683" y="1323"/>
                    </a:lnTo>
                    <a:lnTo>
                      <a:pt x="4715" y="1122"/>
                    </a:lnTo>
                    <a:lnTo>
                      <a:pt x="4741" y="947"/>
                    </a:lnTo>
                    <a:lnTo>
                      <a:pt x="4767" y="636"/>
                    </a:lnTo>
                    <a:lnTo>
                      <a:pt x="4780" y="396"/>
                    </a:lnTo>
                    <a:lnTo>
                      <a:pt x="4786" y="214"/>
                    </a:lnTo>
                    <a:lnTo>
                      <a:pt x="4780" y="91"/>
                    </a:lnTo>
                    <a:lnTo>
                      <a:pt x="4767" y="20"/>
                    </a:lnTo>
                    <a:lnTo>
                      <a:pt x="4767" y="0"/>
                    </a:lnTo>
                    <a:close/>
                  </a:path>
                </a:pathLst>
              </a:custGeom>
              <a:solidFill>
                <a:srgbClr val="CA2E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5"/>
              <p:cNvSpPr/>
              <p:nvPr/>
            </p:nvSpPr>
            <p:spPr>
              <a:xfrm>
                <a:off x="3153318" y="4709748"/>
                <a:ext cx="134078" cy="50"/>
              </a:xfrm>
              <a:custGeom>
                <a:rect b="b" l="l" r="r" t="t"/>
                <a:pathLst>
                  <a:path extrusionOk="0" fill="none" h="1" w="2686">
                    <a:moveTo>
                      <a:pt x="2686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475">
                <a:solidFill>
                  <a:srgbClr val="1D2D4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3610752" y="4743741"/>
                <a:ext cx="291718" cy="131183"/>
              </a:xfrm>
              <a:custGeom>
                <a:rect b="b" l="l" r="r" t="t"/>
                <a:pathLst>
                  <a:path extrusionOk="0" h="2628" w="5844">
                    <a:moveTo>
                      <a:pt x="162" y="1"/>
                    </a:moveTo>
                    <a:lnTo>
                      <a:pt x="130" y="163"/>
                    </a:lnTo>
                    <a:lnTo>
                      <a:pt x="97" y="351"/>
                    </a:lnTo>
                    <a:lnTo>
                      <a:pt x="65" y="597"/>
                    </a:lnTo>
                    <a:lnTo>
                      <a:pt x="33" y="889"/>
                    </a:lnTo>
                    <a:lnTo>
                      <a:pt x="7" y="1226"/>
                    </a:lnTo>
                    <a:lnTo>
                      <a:pt x="0" y="1408"/>
                    </a:lnTo>
                    <a:lnTo>
                      <a:pt x="0" y="1590"/>
                    </a:lnTo>
                    <a:lnTo>
                      <a:pt x="0" y="1784"/>
                    </a:lnTo>
                    <a:lnTo>
                      <a:pt x="7" y="1979"/>
                    </a:lnTo>
                    <a:lnTo>
                      <a:pt x="13" y="2044"/>
                    </a:lnTo>
                    <a:lnTo>
                      <a:pt x="26" y="2108"/>
                    </a:lnTo>
                    <a:lnTo>
                      <a:pt x="46" y="2167"/>
                    </a:lnTo>
                    <a:lnTo>
                      <a:pt x="71" y="2225"/>
                    </a:lnTo>
                    <a:lnTo>
                      <a:pt x="97" y="2283"/>
                    </a:lnTo>
                    <a:lnTo>
                      <a:pt x="136" y="2335"/>
                    </a:lnTo>
                    <a:lnTo>
                      <a:pt x="175" y="2387"/>
                    </a:lnTo>
                    <a:lnTo>
                      <a:pt x="221" y="2433"/>
                    </a:lnTo>
                    <a:lnTo>
                      <a:pt x="273" y="2472"/>
                    </a:lnTo>
                    <a:lnTo>
                      <a:pt x="324" y="2510"/>
                    </a:lnTo>
                    <a:lnTo>
                      <a:pt x="376" y="2543"/>
                    </a:lnTo>
                    <a:lnTo>
                      <a:pt x="435" y="2575"/>
                    </a:lnTo>
                    <a:lnTo>
                      <a:pt x="493" y="2595"/>
                    </a:lnTo>
                    <a:lnTo>
                      <a:pt x="558" y="2614"/>
                    </a:lnTo>
                    <a:lnTo>
                      <a:pt x="623" y="2621"/>
                    </a:lnTo>
                    <a:lnTo>
                      <a:pt x="688" y="2627"/>
                    </a:lnTo>
                    <a:lnTo>
                      <a:pt x="5486" y="2627"/>
                    </a:lnTo>
                    <a:lnTo>
                      <a:pt x="5558" y="2621"/>
                    </a:lnTo>
                    <a:lnTo>
                      <a:pt x="5616" y="2601"/>
                    </a:lnTo>
                    <a:lnTo>
                      <a:pt x="5675" y="2582"/>
                    </a:lnTo>
                    <a:lnTo>
                      <a:pt x="5720" y="2543"/>
                    </a:lnTo>
                    <a:lnTo>
                      <a:pt x="5759" y="2504"/>
                    </a:lnTo>
                    <a:lnTo>
                      <a:pt x="5791" y="2459"/>
                    </a:lnTo>
                    <a:lnTo>
                      <a:pt x="5817" y="2407"/>
                    </a:lnTo>
                    <a:lnTo>
                      <a:pt x="5837" y="2348"/>
                    </a:lnTo>
                    <a:lnTo>
                      <a:pt x="5843" y="2290"/>
                    </a:lnTo>
                    <a:lnTo>
                      <a:pt x="5837" y="2225"/>
                    </a:lnTo>
                    <a:lnTo>
                      <a:pt x="5830" y="2167"/>
                    </a:lnTo>
                    <a:lnTo>
                      <a:pt x="5804" y="2102"/>
                    </a:lnTo>
                    <a:lnTo>
                      <a:pt x="5778" y="2044"/>
                    </a:lnTo>
                    <a:lnTo>
                      <a:pt x="5739" y="1985"/>
                    </a:lnTo>
                    <a:lnTo>
                      <a:pt x="5687" y="1933"/>
                    </a:lnTo>
                    <a:lnTo>
                      <a:pt x="5629" y="1888"/>
                    </a:lnTo>
                    <a:lnTo>
                      <a:pt x="5473" y="1784"/>
                    </a:lnTo>
                    <a:lnTo>
                      <a:pt x="5298" y="1680"/>
                    </a:lnTo>
                    <a:lnTo>
                      <a:pt x="5097" y="1577"/>
                    </a:lnTo>
                    <a:lnTo>
                      <a:pt x="4877" y="1473"/>
                    </a:lnTo>
                    <a:lnTo>
                      <a:pt x="4637" y="1369"/>
                    </a:lnTo>
                    <a:lnTo>
                      <a:pt x="4365" y="1278"/>
                    </a:lnTo>
                    <a:lnTo>
                      <a:pt x="4066" y="1188"/>
                    </a:lnTo>
                    <a:lnTo>
                      <a:pt x="3748" y="1103"/>
                    </a:lnTo>
                    <a:lnTo>
                      <a:pt x="3632" y="1071"/>
                    </a:lnTo>
                    <a:lnTo>
                      <a:pt x="3515" y="1032"/>
                    </a:lnTo>
                    <a:lnTo>
                      <a:pt x="3405" y="986"/>
                    </a:lnTo>
                    <a:lnTo>
                      <a:pt x="3295" y="941"/>
                    </a:lnTo>
                    <a:lnTo>
                      <a:pt x="3191" y="883"/>
                    </a:lnTo>
                    <a:lnTo>
                      <a:pt x="3087" y="818"/>
                    </a:lnTo>
                    <a:lnTo>
                      <a:pt x="2983" y="753"/>
                    </a:lnTo>
                    <a:lnTo>
                      <a:pt x="2886" y="682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rgbClr val="B55E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5"/>
              <p:cNvSpPr/>
              <p:nvPr/>
            </p:nvSpPr>
            <p:spPr>
              <a:xfrm>
                <a:off x="3610752" y="4773191"/>
                <a:ext cx="291718" cy="101732"/>
              </a:xfrm>
              <a:custGeom>
                <a:rect b="b" l="l" r="r" t="t"/>
                <a:pathLst>
                  <a:path extrusionOk="0" h="2038" w="5844">
                    <a:moveTo>
                      <a:pt x="2270" y="1"/>
                    </a:moveTo>
                    <a:lnTo>
                      <a:pt x="2244" y="14"/>
                    </a:lnTo>
                    <a:lnTo>
                      <a:pt x="2212" y="20"/>
                    </a:lnTo>
                    <a:lnTo>
                      <a:pt x="2192" y="40"/>
                    </a:lnTo>
                    <a:lnTo>
                      <a:pt x="2166" y="59"/>
                    </a:lnTo>
                    <a:lnTo>
                      <a:pt x="2153" y="79"/>
                    </a:lnTo>
                    <a:lnTo>
                      <a:pt x="2140" y="105"/>
                    </a:lnTo>
                    <a:lnTo>
                      <a:pt x="2127" y="131"/>
                    </a:lnTo>
                    <a:lnTo>
                      <a:pt x="2121" y="163"/>
                    </a:lnTo>
                    <a:lnTo>
                      <a:pt x="2121" y="189"/>
                    </a:lnTo>
                    <a:lnTo>
                      <a:pt x="2127" y="221"/>
                    </a:lnTo>
                    <a:lnTo>
                      <a:pt x="2134" y="254"/>
                    </a:lnTo>
                    <a:lnTo>
                      <a:pt x="2147" y="280"/>
                    </a:lnTo>
                    <a:lnTo>
                      <a:pt x="2160" y="312"/>
                    </a:lnTo>
                    <a:lnTo>
                      <a:pt x="2179" y="338"/>
                    </a:lnTo>
                    <a:lnTo>
                      <a:pt x="2212" y="364"/>
                    </a:lnTo>
                    <a:lnTo>
                      <a:pt x="2555" y="682"/>
                    </a:lnTo>
                    <a:lnTo>
                      <a:pt x="2555" y="682"/>
                    </a:lnTo>
                    <a:lnTo>
                      <a:pt x="2023" y="507"/>
                    </a:lnTo>
                    <a:lnTo>
                      <a:pt x="1894" y="468"/>
                    </a:lnTo>
                    <a:lnTo>
                      <a:pt x="1771" y="435"/>
                    </a:lnTo>
                    <a:lnTo>
                      <a:pt x="1641" y="403"/>
                    </a:lnTo>
                    <a:lnTo>
                      <a:pt x="1518" y="384"/>
                    </a:lnTo>
                    <a:lnTo>
                      <a:pt x="1388" y="364"/>
                    </a:lnTo>
                    <a:lnTo>
                      <a:pt x="1265" y="351"/>
                    </a:lnTo>
                    <a:lnTo>
                      <a:pt x="1135" y="345"/>
                    </a:lnTo>
                    <a:lnTo>
                      <a:pt x="1012" y="338"/>
                    </a:lnTo>
                    <a:lnTo>
                      <a:pt x="26" y="338"/>
                    </a:lnTo>
                    <a:lnTo>
                      <a:pt x="13" y="578"/>
                    </a:lnTo>
                    <a:lnTo>
                      <a:pt x="0" y="837"/>
                    </a:lnTo>
                    <a:lnTo>
                      <a:pt x="0" y="1110"/>
                    </a:lnTo>
                    <a:lnTo>
                      <a:pt x="7" y="1389"/>
                    </a:lnTo>
                    <a:lnTo>
                      <a:pt x="13" y="1454"/>
                    </a:lnTo>
                    <a:lnTo>
                      <a:pt x="26" y="1518"/>
                    </a:lnTo>
                    <a:lnTo>
                      <a:pt x="46" y="1577"/>
                    </a:lnTo>
                    <a:lnTo>
                      <a:pt x="71" y="1635"/>
                    </a:lnTo>
                    <a:lnTo>
                      <a:pt x="97" y="1693"/>
                    </a:lnTo>
                    <a:lnTo>
                      <a:pt x="136" y="1745"/>
                    </a:lnTo>
                    <a:lnTo>
                      <a:pt x="175" y="1797"/>
                    </a:lnTo>
                    <a:lnTo>
                      <a:pt x="221" y="1843"/>
                    </a:lnTo>
                    <a:lnTo>
                      <a:pt x="273" y="1882"/>
                    </a:lnTo>
                    <a:lnTo>
                      <a:pt x="324" y="1920"/>
                    </a:lnTo>
                    <a:lnTo>
                      <a:pt x="376" y="1953"/>
                    </a:lnTo>
                    <a:lnTo>
                      <a:pt x="435" y="1985"/>
                    </a:lnTo>
                    <a:lnTo>
                      <a:pt x="493" y="2005"/>
                    </a:lnTo>
                    <a:lnTo>
                      <a:pt x="558" y="2024"/>
                    </a:lnTo>
                    <a:lnTo>
                      <a:pt x="623" y="2031"/>
                    </a:lnTo>
                    <a:lnTo>
                      <a:pt x="688" y="2037"/>
                    </a:lnTo>
                    <a:lnTo>
                      <a:pt x="5486" y="2037"/>
                    </a:lnTo>
                    <a:lnTo>
                      <a:pt x="5558" y="2031"/>
                    </a:lnTo>
                    <a:lnTo>
                      <a:pt x="5616" y="2011"/>
                    </a:lnTo>
                    <a:lnTo>
                      <a:pt x="5675" y="1992"/>
                    </a:lnTo>
                    <a:lnTo>
                      <a:pt x="5720" y="1953"/>
                    </a:lnTo>
                    <a:lnTo>
                      <a:pt x="5759" y="1914"/>
                    </a:lnTo>
                    <a:lnTo>
                      <a:pt x="5791" y="1869"/>
                    </a:lnTo>
                    <a:lnTo>
                      <a:pt x="5817" y="1817"/>
                    </a:lnTo>
                    <a:lnTo>
                      <a:pt x="5837" y="1758"/>
                    </a:lnTo>
                    <a:lnTo>
                      <a:pt x="5843" y="1700"/>
                    </a:lnTo>
                    <a:lnTo>
                      <a:pt x="5837" y="1635"/>
                    </a:lnTo>
                    <a:lnTo>
                      <a:pt x="5830" y="1577"/>
                    </a:lnTo>
                    <a:lnTo>
                      <a:pt x="5804" y="1512"/>
                    </a:lnTo>
                    <a:lnTo>
                      <a:pt x="5778" y="1454"/>
                    </a:lnTo>
                    <a:lnTo>
                      <a:pt x="5739" y="1395"/>
                    </a:lnTo>
                    <a:lnTo>
                      <a:pt x="5687" y="1343"/>
                    </a:lnTo>
                    <a:lnTo>
                      <a:pt x="5629" y="1298"/>
                    </a:lnTo>
                    <a:lnTo>
                      <a:pt x="5473" y="1194"/>
                    </a:lnTo>
                    <a:lnTo>
                      <a:pt x="5298" y="1090"/>
                    </a:lnTo>
                    <a:lnTo>
                      <a:pt x="5097" y="987"/>
                    </a:lnTo>
                    <a:lnTo>
                      <a:pt x="4877" y="883"/>
                    </a:lnTo>
                    <a:lnTo>
                      <a:pt x="4637" y="779"/>
                    </a:lnTo>
                    <a:lnTo>
                      <a:pt x="4365" y="688"/>
                    </a:lnTo>
                    <a:lnTo>
                      <a:pt x="4066" y="598"/>
                    </a:lnTo>
                    <a:lnTo>
                      <a:pt x="3748" y="513"/>
                    </a:lnTo>
                    <a:lnTo>
                      <a:pt x="3632" y="481"/>
                    </a:lnTo>
                    <a:lnTo>
                      <a:pt x="3515" y="442"/>
                    </a:lnTo>
                    <a:lnTo>
                      <a:pt x="3405" y="396"/>
                    </a:lnTo>
                    <a:lnTo>
                      <a:pt x="3295" y="351"/>
                    </a:lnTo>
                    <a:lnTo>
                      <a:pt x="3191" y="293"/>
                    </a:lnTo>
                    <a:lnTo>
                      <a:pt x="3087" y="228"/>
                    </a:lnTo>
                    <a:lnTo>
                      <a:pt x="2983" y="163"/>
                    </a:lnTo>
                    <a:lnTo>
                      <a:pt x="2886" y="92"/>
                    </a:lnTo>
                    <a:lnTo>
                      <a:pt x="2769" y="1"/>
                    </a:lnTo>
                    <a:close/>
                  </a:path>
                </a:pathLst>
              </a:custGeom>
              <a:solidFill>
                <a:srgbClr val="CA2E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5"/>
              <p:cNvSpPr/>
              <p:nvPr/>
            </p:nvSpPr>
            <p:spPr>
              <a:xfrm>
                <a:off x="3419422" y="4106062"/>
                <a:ext cx="329605" cy="643886"/>
              </a:xfrm>
              <a:custGeom>
                <a:rect b="b" l="l" r="r" t="t"/>
                <a:pathLst>
                  <a:path extrusionOk="0" h="12899" w="6603">
                    <a:moveTo>
                      <a:pt x="1" y="0"/>
                    </a:moveTo>
                    <a:lnTo>
                      <a:pt x="1" y="20"/>
                    </a:lnTo>
                    <a:lnTo>
                      <a:pt x="7" y="91"/>
                    </a:lnTo>
                    <a:lnTo>
                      <a:pt x="20" y="214"/>
                    </a:lnTo>
                    <a:lnTo>
                      <a:pt x="52" y="396"/>
                    </a:lnTo>
                    <a:lnTo>
                      <a:pt x="111" y="636"/>
                    </a:lnTo>
                    <a:lnTo>
                      <a:pt x="195" y="947"/>
                    </a:lnTo>
                    <a:lnTo>
                      <a:pt x="312" y="1323"/>
                    </a:lnTo>
                    <a:lnTo>
                      <a:pt x="390" y="1537"/>
                    </a:lnTo>
                    <a:lnTo>
                      <a:pt x="474" y="1777"/>
                    </a:lnTo>
                    <a:lnTo>
                      <a:pt x="467" y="1887"/>
                    </a:lnTo>
                    <a:lnTo>
                      <a:pt x="454" y="2024"/>
                    </a:lnTo>
                    <a:lnTo>
                      <a:pt x="454" y="2166"/>
                    </a:lnTo>
                    <a:lnTo>
                      <a:pt x="461" y="2328"/>
                    </a:lnTo>
                    <a:lnTo>
                      <a:pt x="467" y="2504"/>
                    </a:lnTo>
                    <a:lnTo>
                      <a:pt x="480" y="2692"/>
                    </a:lnTo>
                    <a:lnTo>
                      <a:pt x="506" y="2893"/>
                    </a:lnTo>
                    <a:lnTo>
                      <a:pt x="532" y="3094"/>
                    </a:lnTo>
                    <a:lnTo>
                      <a:pt x="565" y="3308"/>
                    </a:lnTo>
                    <a:lnTo>
                      <a:pt x="604" y="3528"/>
                    </a:lnTo>
                    <a:lnTo>
                      <a:pt x="656" y="3755"/>
                    </a:lnTo>
                    <a:lnTo>
                      <a:pt x="714" y="3982"/>
                    </a:lnTo>
                    <a:lnTo>
                      <a:pt x="779" y="4209"/>
                    </a:lnTo>
                    <a:lnTo>
                      <a:pt x="850" y="4436"/>
                    </a:lnTo>
                    <a:lnTo>
                      <a:pt x="928" y="4670"/>
                    </a:lnTo>
                    <a:lnTo>
                      <a:pt x="1019" y="4896"/>
                    </a:lnTo>
                    <a:lnTo>
                      <a:pt x="1064" y="5020"/>
                    </a:lnTo>
                    <a:lnTo>
                      <a:pt x="1109" y="5143"/>
                    </a:lnTo>
                    <a:lnTo>
                      <a:pt x="1142" y="5273"/>
                    </a:lnTo>
                    <a:lnTo>
                      <a:pt x="1168" y="5396"/>
                    </a:lnTo>
                    <a:lnTo>
                      <a:pt x="1187" y="5526"/>
                    </a:lnTo>
                    <a:lnTo>
                      <a:pt x="1200" y="5655"/>
                    </a:lnTo>
                    <a:lnTo>
                      <a:pt x="1207" y="5778"/>
                    </a:lnTo>
                    <a:lnTo>
                      <a:pt x="1207" y="5908"/>
                    </a:lnTo>
                    <a:lnTo>
                      <a:pt x="1207" y="6051"/>
                    </a:lnTo>
                    <a:lnTo>
                      <a:pt x="1213" y="6193"/>
                    </a:lnTo>
                    <a:lnTo>
                      <a:pt x="1226" y="6336"/>
                    </a:lnTo>
                    <a:lnTo>
                      <a:pt x="1239" y="6472"/>
                    </a:lnTo>
                    <a:lnTo>
                      <a:pt x="1265" y="6622"/>
                    </a:lnTo>
                    <a:lnTo>
                      <a:pt x="1291" y="6764"/>
                    </a:lnTo>
                    <a:lnTo>
                      <a:pt x="1323" y="6913"/>
                    </a:lnTo>
                    <a:lnTo>
                      <a:pt x="1362" y="7069"/>
                    </a:lnTo>
                    <a:lnTo>
                      <a:pt x="1453" y="7400"/>
                    </a:lnTo>
                    <a:lnTo>
                      <a:pt x="1570" y="7763"/>
                    </a:lnTo>
                    <a:lnTo>
                      <a:pt x="1713" y="8165"/>
                    </a:lnTo>
                    <a:lnTo>
                      <a:pt x="1875" y="8619"/>
                    </a:lnTo>
                    <a:lnTo>
                      <a:pt x="1927" y="8781"/>
                    </a:lnTo>
                    <a:lnTo>
                      <a:pt x="1972" y="8937"/>
                    </a:lnTo>
                    <a:lnTo>
                      <a:pt x="1998" y="9099"/>
                    </a:lnTo>
                    <a:lnTo>
                      <a:pt x="2017" y="9261"/>
                    </a:lnTo>
                    <a:lnTo>
                      <a:pt x="2050" y="9553"/>
                    </a:lnTo>
                    <a:lnTo>
                      <a:pt x="2095" y="9825"/>
                    </a:lnTo>
                    <a:lnTo>
                      <a:pt x="2154" y="10078"/>
                    </a:lnTo>
                    <a:lnTo>
                      <a:pt x="2218" y="10318"/>
                    </a:lnTo>
                    <a:lnTo>
                      <a:pt x="2290" y="10545"/>
                    </a:lnTo>
                    <a:lnTo>
                      <a:pt x="2368" y="10759"/>
                    </a:lnTo>
                    <a:lnTo>
                      <a:pt x="2452" y="10953"/>
                    </a:lnTo>
                    <a:lnTo>
                      <a:pt x="2543" y="11129"/>
                    </a:lnTo>
                    <a:lnTo>
                      <a:pt x="2633" y="11297"/>
                    </a:lnTo>
                    <a:lnTo>
                      <a:pt x="2724" y="11453"/>
                    </a:lnTo>
                    <a:lnTo>
                      <a:pt x="2822" y="11589"/>
                    </a:lnTo>
                    <a:lnTo>
                      <a:pt x="2912" y="11712"/>
                    </a:lnTo>
                    <a:lnTo>
                      <a:pt x="3003" y="11829"/>
                    </a:lnTo>
                    <a:lnTo>
                      <a:pt x="3094" y="11926"/>
                    </a:lnTo>
                    <a:lnTo>
                      <a:pt x="3178" y="12017"/>
                    </a:lnTo>
                    <a:lnTo>
                      <a:pt x="3256" y="12095"/>
                    </a:lnTo>
                    <a:lnTo>
                      <a:pt x="3489" y="12899"/>
                    </a:lnTo>
                    <a:lnTo>
                      <a:pt x="6570" y="12899"/>
                    </a:lnTo>
                    <a:lnTo>
                      <a:pt x="6447" y="12095"/>
                    </a:lnTo>
                    <a:lnTo>
                      <a:pt x="6479" y="11959"/>
                    </a:lnTo>
                    <a:lnTo>
                      <a:pt x="6511" y="11822"/>
                    </a:lnTo>
                    <a:lnTo>
                      <a:pt x="6544" y="11673"/>
                    </a:lnTo>
                    <a:lnTo>
                      <a:pt x="6563" y="11518"/>
                    </a:lnTo>
                    <a:lnTo>
                      <a:pt x="6583" y="11349"/>
                    </a:lnTo>
                    <a:lnTo>
                      <a:pt x="6596" y="11180"/>
                    </a:lnTo>
                    <a:lnTo>
                      <a:pt x="6602" y="11005"/>
                    </a:lnTo>
                    <a:lnTo>
                      <a:pt x="6596" y="10824"/>
                    </a:lnTo>
                    <a:lnTo>
                      <a:pt x="6589" y="10636"/>
                    </a:lnTo>
                    <a:lnTo>
                      <a:pt x="6570" y="10448"/>
                    </a:lnTo>
                    <a:lnTo>
                      <a:pt x="6544" y="10260"/>
                    </a:lnTo>
                    <a:lnTo>
                      <a:pt x="6511" y="10065"/>
                    </a:lnTo>
                    <a:lnTo>
                      <a:pt x="6466" y="9877"/>
                    </a:lnTo>
                    <a:lnTo>
                      <a:pt x="6414" y="9682"/>
                    </a:lnTo>
                    <a:lnTo>
                      <a:pt x="6349" y="9488"/>
                    </a:lnTo>
                    <a:lnTo>
                      <a:pt x="6272" y="9300"/>
                    </a:lnTo>
                    <a:lnTo>
                      <a:pt x="6220" y="9170"/>
                    </a:lnTo>
                    <a:lnTo>
                      <a:pt x="6168" y="9040"/>
                    </a:lnTo>
                    <a:lnTo>
                      <a:pt x="6129" y="8911"/>
                    </a:lnTo>
                    <a:lnTo>
                      <a:pt x="6103" y="8775"/>
                    </a:lnTo>
                    <a:lnTo>
                      <a:pt x="6077" y="8645"/>
                    </a:lnTo>
                    <a:lnTo>
                      <a:pt x="6064" y="8509"/>
                    </a:lnTo>
                    <a:lnTo>
                      <a:pt x="6058" y="8379"/>
                    </a:lnTo>
                    <a:lnTo>
                      <a:pt x="6058" y="8243"/>
                    </a:lnTo>
                    <a:lnTo>
                      <a:pt x="6064" y="8048"/>
                    </a:lnTo>
                    <a:lnTo>
                      <a:pt x="6064" y="7854"/>
                    </a:lnTo>
                    <a:lnTo>
                      <a:pt x="6051" y="7666"/>
                    </a:lnTo>
                    <a:lnTo>
                      <a:pt x="6038" y="7484"/>
                    </a:lnTo>
                    <a:lnTo>
                      <a:pt x="6019" y="7302"/>
                    </a:lnTo>
                    <a:lnTo>
                      <a:pt x="5986" y="7127"/>
                    </a:lnTo>
                    <a:lnTo>
                      <a:pt x="5954" y="6952"/>
                    </a:lnTo>
                    <a:lnTo>
                      <a:pt x="5915" y="6784"/>
                    </a:lnTo>
                    <a:lnTo>
                      <a:pt x="5869" y="6609"/>
                    </a:lnTo>
                    <a:lnTo>
                      <a:pt x="5818" y="6440"/>
                    </a:lnTo>
                    <a:lnTo>
                      <a:pt x="5759" y="6271"/>
                    </a:lnTo>
                    <a:lnTo>
                      <a:pt x="5701" y="6103"/>
                    </a:lnTo>
                    <a:lnTo>
                      <a:pt x="5565" y="5765"/>
                    </a:lnTo>
                    <a:lnTo>
                      <a:pt x="5409" y="5415"/>
                    </a:lnTo>
                    <a:lnTo>
                      <a:pt x="5357" y="5292"/>
                    </a:lnTo>
                    <a:lnTo>
                      <a:pt x="5312" y="5162"/>
                    </a:lnTo>
                    <a:lnTo>
                      <a:pt x="5273" y="5039"/>
                    </a:lnTo>
                    <a:lnTo>
                      <a:pt x="5247" y="4909"/>
                    </a:lnTo>
                    <a:lnTo>
                      <a:pt x="5221" y="4780"/>
                    </a:lnTo>
                    <a:lnTo>
                      <a:pt x="5201" y="4657"/>
                    </a:lnTo>
                    <a:lnTo>
                      <a:pt x="5195" y="4527"/>
                    </a:lnTo>
                    <a:lnTo>
                      <a:pt x="5189" y="4397"/>
                    </a:lnTo>
                    <a:lnTo>
                      <a:pt x="5182" y="4183"/>
                    </a:lnTo>
                    <a:lnTo>
                      <a:pt x="5176" y="3969"/>
                    </a:lnTo>
                    <a:lnTo>
                      <a:pt x="5156" y="3762"/>
                    </a:lnTo>
                    <a:lnTo>
                      <a:pt x="5137" y="3554"/>
                    </a:lnTo>
                    <a:lnTo>
                      <a:pt x="5111" y="3347"/>
                    </a:lnTo>
                    <a:lnTo>
                      <a:pt x="5085" y="3139"/>
                    </a:lnTo>
                    <a:lnTo>
                      <a:pt x="5052" y="2938"/>
                    </a:lnTo>
                    <a:lnTo>
                      <a:pt x="5013" y="2743"/>
                    </a:lnTo>
                    <a:lnTo>
                      <a:pt x="4936" y="2361"/>
                    </a:lnTo>
                    <a:lnTo>
                      <a:pt x="4845" y="1998"/>
                    </a:lnTo>
                    <a:lnTo>
                      <a:pt x="4754" y="1654"/>
                    </a:lnTo>
                    <a:lnTo>
                      <a:pt x="4657" y="1336"/>
                    </a:lnTo>
                    <a:lnTo>
                      <a:pt x="4559" y="1051"/>
                    </a:lnTo>
                    <a:lnTo>
                      <a:pt x="4469" y="785"/>
                    </a:lnTo>
                    <a:lnTo>
                      <a:pt x="4384" y="558"/>
                    </a:lnTo>
                    <a:lnTo>
                      <a:pt x="4307" y="363"/>
                    </a:lnTo>
                    <a:lnTo>
                      <a:pt x="4190" y="91"/>
                    </a:lnTo>
                    <a:lnTo>
                      <a:pt x="4144" y="0"/>
                    </a:lnTo>
                    <a:close/>
                  </a:path>
                </a:pathLst>
              </a:custGeom>
              <a:solidFill>
                <a:srgbClr val="CA2E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3593881" y="4709748"/>
                <a:ext cx="134078" cy="50"/>
              </a:xfrm>
              <a:custGeom>
                <a:rect b="b" l="l" r="r" t="t"/>
                <a:pathLst>
                  <a:path extrusionOk="0" fill="none" h="1" w="2686">
                    <a:moveTo>
                      <a:pt x="1" y="1"/>
                    </a:moveTo>
                    <a:lnTo>
                      <a:pt x="2686" y="1"/>
                    </a:lnTo>
                  </a:path>
                </a:pathLst>
              </a:custGeom>
              <a:noFill/>
              <a:ln cap="rnd" cmpd="sng" w="475">
                <a:solidFill>
                  <a:srgbClr val="1D2D4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5"/>
              <p:cNvSpPr/>
              <p:nvPr/>
            </p:nvSpPr>
            <p:spPr>
              <a:xfrm>
                <a:off x="3212918" y="3060168"/>
                <a:ext cx="253481" cy="202665"/>
              </a:xfrm>
              <a:custGeom>
                <a:rect b="b" l="l" r="r" t="t"/>
                <a:pathLst>
                  <a:path extrusionOk="0" h="4060" w="5078">
                    <a:moveTo>
                      <a:pt x="1952" y="0"/>
                    </a:moveTo>
                    <a:lnTo>
                      <a:pt x="1855" y="7"/>
                    </a:lnTo>
                    <a:lnTo>
                      <a:pt x="1758" y="20"/>
                    </a:lnTo>
                    <a:lnTo>
                      <a:pt x="1667" y="33"/>
                    </a:lnTo>
                    <a:lnTo>
                      <a:pt x="1576" y="52"/>
                    </a:lnTo>
                    <a:lnTo>
                      <a:pt x="1492" y="85"/>
                    </a:lnTo>
                    <a:lnTo>
                      <a:pt x="1407" y="117"/>
                    </a:lnTo>
                    <a:lnTo>
                      <a:pt x="1330" y="149"/>
                    </a:lnTo>
                    <a:lnTo>
                      <a:pt x="1258" y="195"/>
                    </a:lnTo>
                    <a:lnTo>
                      <a:pt x="1187" y="240"/>
                    </a:lnTo>
                    <a:lnTo>
                      <a:pt x="1122" y="292"/>
                    </a:lnTo>
                    <a:lnTo>
                      <a:pt x="1057" y="350"/>
                    </a:lnTo>
                    <a:lnTo>
                      <a:pt x="1005" y="409"/>
                    </a:lnTo>
                    <a:lnTo>
                      <a:pt x="953" y="467"/>
                    </a:lnTo>
                    <a:lnTo>
                      <a:pt x="908" y="539"/>
                    </a:lnTo>
                    <a:lnTo>
                      <a:pt x="869" y="603"/>
                    </a:lnTo>
                    <a:lnTo>
                      <a:pt x="837" y="681"/>
                    </a:lnTo>
                    <a:lnTo>
                      <a:pt x="811" y="753"/>
                    </a:lnTo>
                    <a:lnTo>
                      <a:pt x="785" y="837"/>
                    </a:lnTo>
                    <a:lnTo>
                      <a:pt x="772" y="915"/>
                    </a:lnTo>
                    <a:lnTo>
                      <a:pt x="765" y="999"/>
                    </a:lnTo>
                    <a:lnTo>
                      <a:pt x="765" y="1083"/>
                    </a:lnTo>
                    <a:lnTo>
                      <a:pt x="629" y="1129"/>
                    </a:lnTo>
                    <a:lnTo>
                      <a:pt x="506" y="1187"/>
                    </a:lnTo>
                    <a:lnTo>
                      <a:pt x="402" y="1245"/>
                    </a:lnTo>
                    <a:lnTo>
                      <a:pt x="311" y="1317"/>
                    </a:lnTo>
                    <a:lnTo>
                      <a:pt x="227" y="1388"/>
                    </a:lnTo>
                    <a:lnTo>
                      <a:pt x="162" y="1466"/>
                    </a:lnTo>
                    <a:lnTo>
                      <a:pt x="110" y="1557"/>
                    </a:lnTo>
                    <a:lnTo>
                      <a:pt x="65" y="1647"/>
                    </a:lnTo>
                    <a:lnTo>
                      <a:pt x="33" y="1745"/>
                    </a:lnTo>
                    <a:lnTo>
                      <a:pt x="13" y="1842"/>
                    </a:lnTo>
                    <a:lnTo>
                      <a:pt x="7" y="1946"/>
                    </a:lnTo>
                    <a:lnTo>
                      <a:pt x="0" y="2050"/>
                    </a:lnTo>
                    <a:lnTo>
                      <a:pt x="13" y="2160"/>
                    </a:lnTo>
                    <a:lnTo>
                      <a:pt x="26" y="2270"/>
                    </a:lnTo>
                    <a:lnTo>
                      <a:pt x="52" y="2387"/>
                    </a:lnTo>
                    <a:lnTo>
                      <a:pt x="78" y="2497"/>
                    </a:lnTo>
                    <a:lnTo>
                      <a:pt x="117" y="2614"/>
                    </a:lnTo>
                    <a:lnTo>
                      <a:pt x="162" y="2724"/>
                    </a:lnTo>
                    <a:lnTo>
                      <a:pt x="208" y="2841"/>
                    </a:lnTo>
                    <a:lnTo>
                      <a:pt x="260" y="2951"/>
                    </a:lnTo>
                    <a:lnTo>
                      <a:pt x="318" y="3068"/>
                    </a:lnTo>
                    <a:lnTo>
                      <a:pt x="383" y="3178"/>
                    </a:lnTo>
                    <a:lnTo>
                      <a:pt x="506" y="3385"/>
                    </a:lnTo>
                    <a:lnTo>
                      <a:pt x="649" y="3586"/>
                    </a:lnTo>
                    <a:lnTo>
                      <a:pt x="785" y="3768"/>
                    </a:lnTo>
                    <a:lnTo>
                      <a:pt x="921" y="3930"/>
                    </a:lnTo>
                    <a:lnTo>
                      <a:pt x="1051" y="4060"/>
                    </a:lnTo>
                    <a:lnTo>
                      <a:pt x="4721" y="2880"/>
                    </a:lnTo>
                    <a:lnTo>
                      <a:pt x="4799" y="2743"/>
                    </a:lnTo>
                    <a:lnTo>
                      <a:pt x="4864" y="2607"/>
                    </a:lnTo>
                    <a:lnTo>
                      <a:pt x="4929" y="2465"/>
                    </a:lnTo>
                    <a:lnTo>
                      <a:pt x="4981" y="2322"/>
                    </a:lnTo>
                    <a:lnTo>
                      <a:pt x="5020" y="2166"/>
                    </a:lnTo>
                    <a:lnTo>
                      <a:pt x="5052" y="2017"/>
                    </a:lnTo>
                    <a:lnTo>
                      <a:pt x="5071" y="1861"/>
                    </a:lnTo>
                    <a:lnTo>
                      <a:pt x="5078" y="1706"/>
                    </a:lnTo>
                    <a:lnTo>
                      <a:pt x="5078" y="1550"/>
                    </a:lnTo>
                    <a:lnTo>
                      <a:pt x="5058" y="1395"/>
                    </a:lnTo>
                    <a:lnTo>
                      <a:pt x="5026" y="1239"/>
                    </a:lnTo>
                    <a:lnTo>
                      <a:pt x="5007" y="1168"/>
                    </a:lnTo>
                    <a:lnTo>
                      <a:pt x="4981" y="1090"/>
                    </a:lnTo>
                    <a:lnTo>
                      <a:pt x="4955" y="1018"/>
                    </a:lnTo>
                    <a:lnTo>
                      <a:pt x="4916" y="947"/>
                    </a:lnTo>
                    <a:lnTo>
                      <a:pt x="4883" y="876"/>
                    </a:lnTo>
                    <a:lnTo>
                      <a:pt x="4838" y="811"/>
                    </a:lnTo>
                    <a:lnTo>
                      <a:pt x="4793" y="740"/>
                    </a:lnTo>
                    <a:lnTo>
                      <a:pt x="4747" y="675"/>
                    </a:lnTo>
                    <a:lnTo>
                      <a:pt x="4689" y="610"/>
                    </a:lnTo>
                    <a:lnTo>
                      <a:pt x="4630" y="551"/>
                    </a:lnTo>
                    <a:lnTo>
                      <a:pt x="4579" y="506"/>
                    </a:lnTo>
                    <a:lnTo>
                      <a:pt x="4527" y="461"/>
                    </a:lnTo>
                    <a:lnTo>
                      <a:pt x="4475" y="428"/>
                    </a:lnTo>
                    <a:lnTo>
                      <a:pt x="4416" y="396"/>
                    </a:lnTo>
                    <a:lnTo>
                      <a:pt x="4358" y="370"/>
                    </a:lnTo>
                    <a:lnTo>
                      <a:pt x="4300" y="344"/>
                    </a:lnTo>
                    <a:lnTo>
                      <a:pt x="4176" y="312"/>
                    </a:lnTo>
                    <a:lnTo>
                      <a:pt x="4053" y="286"/>
                    </a:lnTo>
                    <a:lnTo>
                      <a:pt x="3924" y="279"/>
                    </a:lnTo>
                    <a:lnTo>
                      <a:pt x="3800" y="279"/>
                    </a:lnTo>
                    <a:lnTo>
                      <a:pt x="3684" y="286"/>
                    </a:lnTo>
                    <a:lnTo>
                      <a:pt x="3567" y="299"/>
                    </a:lnTo>
                    <a:lnTo>
                      <a:pt x="3463" y="318"/>
                    </a:lnTo>
                    <a:lnTo>
                      <a:pt x="3288" y="357"/>
                    </a:lnTo>
                    <a:lnTo>
                      <a:pt x="3165" y="389"/>
                    </a:lnTo>
                    <a:lnTo>
                      <a:pt x="3119" y="402"/>
                    </a:lnTo>
                    <a:lnTo>
                      <a:pt x="3009" y="331"/>
                    </a:lnTo>
                    <a:lnTo>
                      <a:pt x="2905" y="266"/>
                    </a:lnTo>
                    <a:lnTo>
                      <a:pt x="2795" y="208"/>
                    </a:lnTo>
                    <a:lnTo>
                      <a:pt x="2685" y="156"/>
                    </a:lnTo>
                    <a:lnTo>
                      <a:pt x="2575" y="110"/>
                    </a:lnTo>
                    <a:lnTo>
                      <a:pt x="2464" y="78"/>
                    </a:lnTo>
                    <a:lnTo>
                      <a:pt x="2361" y="46"/>
                    </a:lnTo>
                    <a:lnTo>
                      <a:pt x="2257" y="26"/>
                    </a:lnTo>
                    <a:lnTo>
                      <a:pt x="2153" y="13"/>
                    </a:lnTo>
                    <a:lnTo>
                      <a:pt x="2049" y="7"/>
                    </a:lnTo>
                    <a:lnTo>
                      <a:pt x="1952" y="0"/>
                    </a:lnTo>
                    <a:close/>
                  </a:path>
                </a:pathLst>
              </a:custGeom>
              <a:solidFill>
                <a:srgbClr val="4026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>
                <a:off x="3423615" y="3189950"/>
                <a:ext cx="55408" cy="59951"/>
              </a:xfrm>
              <a:custGeom>
                <a:rect b="b" l="l" r="r" t="t"/>
                <a:pathLst>
                  <a:path extrusionOk="0" h="1201" w="1110">
                    <a:moveTo>
                      <a:pt x="604" y="1"/>
                    </a:moveTo>
                    <a:lnTo>
                      <a:pt x="546" y="7"/>
                    </a:lnTo>
                    <a:lnTo>
                      <a:pt x="494" y="20"/>
                    </a:lnTo>
                    <a:lnTo>
                      <a:pt x="442" y="40"/>
                    </a:lnTo>
                    <a:lnTo>
                      <a:pt x="390" y="59"/>
                    </a:lnTo>
                    <a:lnTo>
                      <a:pt x="345" y="85"/>
                    </a:lnTo>
                    <a:lnTo>
                      <a:pt x="293" y="117"/>
                    </a:lnTo>
                    <a:lnTo>
                      <a:pt x="247" y="156"/>
                    </a:lnTo>
                    <a:lnTo>
                      <a:pt x="202" y="195"/>
                    </a:lnTo>
                    <a:lnTo>
                      <a:pt x="163" y="241"/>
                    </a:lnTo>
                    <a:lnTo>
                      <a:pt x="124" y="293"/>
                    </a:lnTo>
                    <a:lnTo>
                      <a:pt x="92" y="344"/>
                    </a:lnTo>
                    <a:lnTo>
                      <a:pt x="66" y="403"/>
                    </a:lnTo>
                    <a:lnTo>
                      <a:pt x="40" y="455"/>
                    </a:lnTo>
                    <a:lnTo>
                      <a:pt x="27" y="513"/>
                    </a:lnTo>
                    <a:lnTo>
                      <a:pt x="14" y="571"/>
                    </a:lnTo>
                    <a:lnTo>
                      <a:pt x="7" y="630"/>
                    </a:lnTo>
                    <a:lnTo>
                      <a:pt x="1" y="688"/>
                    </a:lnTo>
                    <a:lnTo>
                      <a:pt x="7" y="747"/>
                    </a:lnTo>
                    <a:lnTo>
                      <a:pt x="14" y="798"/>
                    </a:lnTo>
                    <a:lnTo>
                      <a:pt x="27" y="857"/>
                    </a:lnTo>
                    <a:lnTo>
                      <a:pt x="46" y="909"/>
                    </a:lnTo>
                    <a:lnTo>
                      <a:pt x="66" y="954"/>
                    </a:lnTo>
                    <a:lnTo>
                      <a:pt x="98" y="999"/>
                    </a:lnTo>
                    <a:lnTo>
                      <a:pt x="131" y="1045"/>
                    </a:lnTo>
                    <a:lnTo>
                      <a:pt x="163" y="1077"/>
                    </a:lnTo>
                    <a:lnTo>
                      <a:pt x="208" y="1116"/>
                    </a:lnTo>
                    <a:lnTo>
                      <a:pt x="254" y="1142"/>
                    </a:lnTo>
                    <a:lnTo>
                      <a:pt x="299" y="1168"/>
                    </a:lnTo>
                    <a:lnTo>
                      <a:pt x="351" y="1187"/>
                    </a:lnTo>
                    <a:lnTo>
                      <a:pt x="403" y="1194"/>
                    </a:lnTo>
                    <a:lnTo>
                      <a:pt x="455" y="1200"/>
                    </a:lnTo>
                    <a:lnTo>
                      <a:pt x="507" y="1200"/>
                    </a:lnTo>
                    <a:lnTo>
                      <a:pt x="565" y="1194"/>
                    </a:lnTo>
                    <a:lnTo>
                      <a:pt x="617" y="1187"/>
                    </a:lnTo>
                    <a:lnTo>
                      <a:pt x="669" y="1168"/>
                    </a:lnTo>
                    <a:lnTo>
                      <a:pt x="721" y="1149"/>
                    </a:lnTo>
                    <a:lnTo>
                      <a:pt x="773" y="1123"/>
                    </a:lnTo>
                    <a:lnTo>
                      <a:pt x="818" y="1090"/>
                    </a:lnTo>
                    <a:lnTo>
                      <a:pt x="863" y="1051"/>
                    </a:lnTo>
                    <a:lnTo>
                      <a:pt x="909" y="1012"/>
                    </a:lnTo>
                    <a:lnTo>
                      <a:pt x="948" y="967"/>
                    </a:lnTo>
                    <a:lnTo>
                      <a:pt x="987" y="915"/>
                    </a:lnTo>
                    <a:lnTo>
                      <a:pt x="1019" y="863"/>
                    </a:lnTo>
                    <a:lnTo>
                      <a:pt x="1045" y="805"/>
                    </a:lnTo>
                    <a:lnTo>
                      <a:pt x="1071" y="747"/>
                    </a:lnTo>
                    <a:lnTo>
                      <a:pt x="1090" y="688"/>
                    </a:lnTo>
                    <a:lnTo>
                      <a:pt x="1097" y="630"/>
                    </a:lnTo>
                    <a:lnTo>
                      <a:pt x="1103" y="571"/>
                    </a:lnTo>
                    <a:lnTo>
                      <a:pt x="1110" y="513"/>
                    </a:lnTo>
                    <a:lnTo>
                      <a:pt x="1103" y="461"/>
                    </a:lnTo>
                    <a:lnTo>
                      <a:pt x="1097" y="403"/>
                    </a:lnTo>
                    <a:lnTo>
                      <a:pt x="1084" y="351"/>
                    </a:lnTo>
                    <a:lnTo>
                      <a:pt x="1064" y="299"/>
                    </a:lnTo>
                    <a:lnTo>
                      <a:pt x="1045" y="254"/>
                    </a:lnTo>
                    <a:lnTo>
                      <a:pt x="1013" y="208"/>
                    </a:lnTo>
                    <a:lnTo>
                      <a:pt x="980" y="163"/>
                    </a:lnTo>
                    <a:lnTo>
                      <a:pt x="948" y="124"/>
                    </a:lnTo>
                    <a:lnTo>
                      <a:pt x="902" y="92"/>
                    </a:lnTo>
                    <a:lnTo>
                      <a:pt x="857" y="59"/>
                    </a:lnTo>
                    <a:lnTo>
                      <a:pt x="811" y="40"/>
                    </a:lnTo>
                    <a:lnTo>
                      <a:pt x="760" y="20"/>
                    </a:lnTo>
                    <a:lnTo>
                      <a:pt x="708" y="7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B55E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5"/>
              <p:cNvSpPr/>
              <p:nvPr/>
            </p:nvSpPr>
            <p:spPr>
              <a:xfrm>
                <a:off x="3430753" y="3206772"/>
                <a:ext cx="30500" cy="27255"/>
              </a:xfrm>
              <a:custGeom>
                <a:rect b="b" l="l" r="r" t="t"/>
                <a:pathLst>
                  <a:path extrusionOk="0" fill="none" h="546" w="611">
                    <a:moveTo>
                      <a:pt x="610" y="1"/>
                    </a:moveTo>
                    <a:lnTo>
                      <a:pt x="610" y="1"/>
                    </a:lnTo>
                    <a:lnTo>
                      <a:pt x="591" y="7"/>
                    </a:lnTo>
                    <a:lnTo>
                      <a:pt x="539" y="14"/>
                    </a:lnTo>
                    <a:lnTo>
                      <a:pt x="461" y="40"/>
                    </a:lnTo>
                    <a:lnTo>
                      <a:pt x="370" y="85"/>
                    </a:lnTo>
                    <a:lnTo>
                      <a:pt x="325" y="118"/>
                    </a:lnTo>
                    <a:lnTo>
                      <a:pt x="273" y="150"/>
                    </a:lnTo>
                    <a:lnTo>
                      <a:pt x="221" y="196"/>
                    </a:lnTo>
                    <a:lnTo>
                      <a:pt x="169" y="247"/>
                    </a:lnTo>
                    <a:lnTo>
                      <a:pt x="124" y="306"/>
                    </a:lnTo>
                    <a:lnTo>
                      <a:pt x="78" y="377"/>
                    </a:lnTo>
                    <a:lnTo>
                      <a:pt x="39" y="455"/>
                    </a:lnTo>
                    <a:lnTo>
                      <a:pt x="1" y="546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5"/>
              <p:cNvSpPr/>
              <p:nvPr/>
            </p:nvSpPr>
            <p:spPr>
              <a:xfrm>
                <a:off x="3226495" y="3225890"/>
                <a:ext cx="58004" cy="57006"/>
              </a:xfrm>
              <a:custGeom>
                <a:rect b="b" l="l" r="r" t="t"/>
                <a:pathLst>
                  <a:path extrusionOk="0" h="1142" w="1162">
                    <a:moveTo>
                      <a:pt x="441" y="1"/>
                    </a:moveTo>
                    <a:lnTo>
                      <a:pt x="383" y="7"/>
                    </a:lnTo>
                    <a:lnTo>
                      <a:pt x="331" y="20"/>
                    </a:lnTo>
                    <a:lnTo>
                      <a:pt x="286" y="39"/>
                    </a:lnTo>
                    <a:lnTo>
                      <a:pt x="234" y="65"/>
                    </a:lnTo>
                    <a:lnTo>
                      <a:pt x="189" y="91"/>
                    </a:lnTo>
                    <a:lnTo>
                      <a:pt x="150" y="124"/>
                    </a:lnTo>
                    <a:lnTo>
                      <a:pt x="111" y="163"/>
                    </a:lnTo>
                    <a:lnTo>
                      <a:pt x="78" y="208"/>
                    </a:lnTo>
                    <a:lnTo>
                      <a:pt x="52" y="253"/>
                    </a:lnTo>
                    <a:lnTo>
                      <a:pt x="33" y="299"/>
                    </a:lnTo>
                    <a:lnTo>
                      <a:pt x="13" y="351"/>
                    </a:lnTo>
                    <a:lnTo>
                      <a:pt x="0" y="403"/>
                    </a:lnTo>
                    <a:lnTo>
                      <a:pt x="0" y="455"/>
                    </a:lnTo>
                    <a:lnTo>
                      <a:pt x="0" y="513"/>
                    </a:lnTo>
                    <a:lnTo>
                      <a:pt x="7" y="565"/>
                    </a:lnTo>
                    <a:lnTo>
                      <a:pt x="13" y="623"/>
                    </a:lnTo>
                    <a:lnTo>
                      <a:pt x="33" y="675"/>
                    </a:lnTo>
                    <a:lnTo>
                      <a:pt x="52" y="727"/>
                    </a:lnTo>
                    <a:lnTo>
                      <a:pt x="78" y="779"/>
                    </a:lnTo>
                    <a:lnTo>
                      <a:pt x="111" y="831"/>
                    </a:lnTo>
                    <a:lnTo>
                      <a:pt x="150" y="883"/>
                    </a:lnTo>
                    <a:lnTo>
                      <a:pt x="189" y="928"/>
                    </a:lnTo>
                    <a:lnTo>
                      <a:pt x="234" y="967"/>
                    </a:lnTo>
                    <a:lnTo>
                      <a:pt x="286" y="1012"/>
                    </a:lnTo>
                    <a:lnTo>
                      <a:pt x="338" y="1045"/>
                    </a:lnTo>
                    <a:lnTo>
                      <a:pt x="390" y="1071"/>
                    </a:lnTo>
                    <a:lnTo>
                      <a:pt x="441" y="1097"/>
                    </a:lnTo>
                    <a:lnTo>
                      <a:pt x="500" y="1116"/>
                    </a:lnTo>
                    <a:lnTo>
                      <a:pt x="558" y="1129"/>
                    </a:lnTo>
                    <a:lnTo>
                      <a:pt x="610" y="1135"/>
                    </a:lnTo>
                    <a:lnTo>
                      <a:pt x="668" y="1142"/>
                    </a:lnTo>
                    <a:lnTo>
                      <a:pt x="720" y="1135"/>
                    </a:lnTo>
                    <a:lnTo>
                      <a:pt x="772" y="1129"/>
                    </a:lnTo>
                    <a:lnTo>
                      <a:pt x="831" y="1116"/>
                    </a:lnTo>
                    <a:lnTo>
                      <a:pt x="876" y="1097"/>
                    </a:lnTo>
                    <a:lnTo>
                      <a:pt x="928" y="1077"/>
                    </a:lnTo>
                    <a:lnTo>
                      <a:pt x="967" y="1045"/>
                    </a:lnTo>
                    <a:lnTo>
                      <a:pt x="1012" y="1012"/>
                    </a:lnTo>
                    <a:lnTo>
                      <a:pt x="1051" y="973"/>
                    </a:lnTo>
                    <a:lnTo>
                      <a:pt x="1083" y="934"/>
                    </a:lnTo>
                    <a:lnTo>
                      <a:pt x="1109" y="889"/>
                    </a:lnTo>
                    <a:lnTo>
                      <a:pt x="1129" y="837"/>
                    </a:lnTo>
                    <a:lnTo>
                      <a:pt x="1148" y="785"/>
                    </a:lnTo>
                    <a:lnTo>
                      <a:pt x="1155" y="733"/>
                    </a:lnTo>
                    <a:lnTo>
                      <a:pt x="1161" y="682"/>
                    </a:lnTo>
                    <a:lnTo>
                      <a:pt x="1161" y="630"/>
                    </a:lnTo>
                    <a:lnTo>
                      <a:pt x="1155" y="571"/>
                    </a:lnTo>
                    <a:lnTo>
                      <a:pt x="1148" y="519"/>
                    </a:lnTo>
                    <a:lnTo>
                      <a:pt x="1129" y="461"/>
                    </a:lnTo>
                    <a:lnTo>
                      <a:pt x="1109" y="409"/>
                    </a:lnTo>
                    <a:lnTo>
                      <a:pt x="1083" y="357"/>
                    </a:lnTo>
                    <a:lnTo>
                      <a:pt x="1051" y="305"/>
                    </a:lnTo>
                    <a:lnTo>
                      <a:pt x="1012" y="260"/>
                    </a:lnTo>
                    <a:lnTo>
                      <a:pt x="973" y="215"/>
                    </a:lnTo>
                    <a:lnTo>
                      <a:pt x="928" y="169"/>
                    </a:lnTo>
                    <a:lnTo>
                      <a:pt x="876" y="130"/>
                    </a:lnTo>
                    <a:lnTo>
                      <a:pt x="824" y="98"/>
                    </a:lnTo>
                    <a:lnTo>
                      <a:pt x="772" y="65"/>
                    </a:lnTo>
                    <a:lnTo>
                      <a:pt x="720" y="39"/>
                    </a:lnTo>
                    <a:lnTo>
                      <a:pt x="662" y="27"/>
                    </a:lnTo>
                    <a:lnTo>
                      <a:pt x="604" y="7"/>
                    </a:lnTo>
                    <a:lnTo>
                      <a:pt x="552" y="1"/>
                    </a:lnTo>
                    <a:close/>
                  </a:path>
                </a:pathLst>
              </a:custGeom>
              <a:solidFill>
                <a:srgbClr val="B55E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5"/>
              <p:cNvSpPr/>
              <p:nvPr/>
            </p:nvSpPr>
            <p:spPr>
              <a:xfrm>
                <a:off x="3241720" y="3244658"/>
                <a:ext cx="37937" cy="15924"/>
              </a:xfrm>
              <a:custGeom>
                <a:rect b="b" l="l" r="r" t="t"/>
                <a:pathLst>
                  <a:path extrusionOk="0" fill="none" h="319" w="760">
                    <a:moveTo>
                      <a:pt x="0" y="14"/>
                    </a:moveTo>
                    <a:lnTo>
                      <a:pt x="0" y="14"/>
                    </a:lnTo>
                    <a:lnTo>
                      <a:pt x="20" y="7"/>
                    </a:lnTo>
                    <a:lnTo>
                      <a:pt x="72" y="1"/>
                    </a:lnTo>
                    <a:lnTo>
                      <a:pt x="156" y="1"/>
                    </a:lnTo>
                    <a:lnTo>
                      <a:pt x="253" y="7"/>
                    </a:lnTo>
                    <a:lnTo>
                      <a:pt x="312" y="20"/>
                    </a:lnTo>
                    <a:lnTo>
                      <a:pt x="370" y="40"/>
                    </a:lnTo>
                    <a:lnTo>
                      <a:pt x="435" y="66"/>
                    </a:lnTo>
                    <a:lnTo>
                      <a:pt x="500" y="98"/>
                    </a:lnTo>
                    <a:lnTo>
                      <a:pt x="564" y="137"/>
                    </a:lnTo>
                    <a:lnTo>
                      <a:pt x="629" y="182"/>
                    </a:lnTo>
                    <a:lnTo>
                      <a:pt x="694" y="247"/>
                    </a:lnTo>
                    <a:lnTo>
                      <a:pt x="759" y="318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5"/>
              <p:cNvSpPr/>
              <p:nvPr/>
            </p:nvSpPr>
            <p:spPr>
              <a:xfrm>
                <a:off x="3316145" y="3287736"/>
                <a:ext cx="106224" cy="116258"/>
              </a:xfrm>
              <a:custGeom>
                <a:rect b="b" l="l" r="r" t="t"/>
                <a:pathLst>
                  <a:path extrusionOk="0" h="2329" w="2128">
                    <a:moveTo>
                      <a:pt x="72" y="0"/>
                    </a:moveTo>
                    <a:lnTo>
                      <a:pt x="1" y="2328"/>
                    </a:lnTo>
                    <a:lnTo>
                      <a:pt x="2128" y="2328"/>
                    </a:lnTo>
                    <a:lnTo>
                      <a:pt x="2057" y="0"/>
                    </a:lnTo>
                    <a:close/>
                  </a:path>
                </a:pathLst>
              </a:custGeom>
              <a:solidFill>
                <a:srgbClr val="B55E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5"/>
              <p:cNvSpPr/>
              <p:nvPr/>
            </p:nvSpPr>
            <p:spPr>
              <a:xfrm>
                <a:off x="3318092" y="3287736"/>
                <a:ext cx="101382" cy="58953"/>
              </a:xfrm>
              <a:custGeom>
                <a:rect b="b" l="l" r="r" t="t"/>
                <a:pathLst>
                  <a:path extrusionOk="0" h="1181" w="2031">
                    <a:moveTo>
                      <a:pt x="33" y="0"/>
                    </a:moveTo>
                    <a:lnTo>
                      <a:pt x="1" y="1057"/>
                    </a:lnTo>
                    <a:lnTo>
                      <a:pt x="117" y="1103"/>
                    </a:lnTo>
                    <a:lnTo>
                      <a:pt x="228" y="1135"/>
                    </a:lnTo>
                    <a:lnTo>
                      <a:pt x="344" y="1161"/>
                    </a:lnTo>
                    <a:lnTo>
                      <a:pt x="455" y="1174"/>
                    </a:lnTo>
                    <a:lnTo>
                      <a:pt x="565" y="1180"/>
                    </a:lnTo>
                    <a:lnTo>
                      <a:pt x="682" y="1180"/>
                    </a:lnTo>
                    <a:lnTo>
                      <a:pt x="785" y="1174"/>
                    </a:lnTo>
                    <a:lnTo>
                      <a:pt x="889" y="1161"/>
                    </a:lnTo>
                    <a:lnTo>
                      <a:pt x="973" y="1142"/>
                    </a:lnTo>
                    <a:lnTo>
                      <a:pt x="1051" y="1122"/>
                    </a:lnTo>
                    <a:lnTo>
                      <a:pt x="1129" y="1096"/>
                    </a:lnTo>
                    <a:lnTo>
                      <a:pt x="1207" y="1070"/>
                    </a:lnTo>
                    <a:lnTo>
                      <a:pt x="1285" y="1038"/>
                    </a:lnTo>
                    <a:lnTo>
                      <a:pt x="1363" y="999"/>
                    </a:lnTo>
                    <a:lnTo>
                      <a:pt x="1440" y="954"/>
                    </a:lnTo>
                    <a:lnTo>
                      <a:pt x="1518" y="908"/>
                    </a:lnTo>
                    <a:lnTo>
                      <a:pt x="1590" y="850"/>
                    </a:lnTo>
                    <a:lnTo>
                      <a:pt x="1661" y="791"/>
                    </a:lnTo>
                    <a:lnTo>
                      <a:pt x="1726" y="733"/>
                    </a:lnTo>
                    <a:lnTo>
                      <a:pt x="1797" y="662"/>
                    </a:lnTo>
                    <a:lnTo>
                      <a:pt x="1855" y="584"/>
                    </a:lnTo>
                    <a:lnTo>
                      <a:pt x="1920" y="506"/>
                    </a:lnTo>
                    <a:lnTo>
                      <a:pt x="1972" y="422"/>
                    </a:lnTo>
                    <a:lnTo>
                      <a:pt x="2031" y="331"/>
                    </a:lnTo>
                    <a:lnTo>
                      <a:pt x="2018" y="0"/>
                    </a:lnTo>
                    <a:close/>
                  </a:path>
                </a:pathLst>
              </a:custGeom>
              <a:solidFill>
                <a:srgbClr val="000000">
                  <a:alpha val="1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5"/>
              <p:cNvSpPr/>
              <p:nvPr/>
            </p:nvSpPr>
            <p:spPr>
              <a:xfrm>
                <a:off x="3257593" y="3132347"/>
                <a:ext cx="183597" cy="201417"/>
              </a:xfrm>
              <a:custGeom>
                <a:rect b="b" l="l" r="r" t="t"/>
                <a:pathLst>
                  <a:path extrusionOk="0" h="4035" w="3678">
                    <a:moveTo>
                      <a:pt x="2257" y="0"/>
                    </a:moveTo>
                    <a:lnTo>
                      <a:pt x="2185" y="85"/>
                    </a:lnTo>
                    <a:lnTo>
                      <a:pt x="2108" y="163"/>
                    </a:lnTo>
                    <a:lnTo>
                      <a:pt x="2030" y="240"/>
                    </a:lnTo>
                    <a:lnTo>
                      <a:pt x="1946" y="305"/>
                    </a:lnTo>
                    <a:lnTo>
                      <a:pt x="1855" y="364"/>
                    </a:lnTo>
                    <a:lnTo>
                      <a:pt x="1764" y="422"/>
                    </a:lnTo>
                    <a:lnTo>
                      <a:pt x="1673" y="474"/>
                    </a:lnTo>
                    <a:lnTo>
                      <a:pt x="1569" y="519"/>
                    </a:lnTo>
                    <a:lnTo>
                      <a:pt x="1466" y="558"/>
                    </a:lnTo>
                    <a:lnTo>
                      <a:pt x="1362" y="597"/>
                    </a:lnTo>
                    <a:lnTo>
                      <a:pt x="1128" y="675"/>
                    </a:lnTo>
                    <a:lnTo>
                      <a:pt x="882" y="740"/>
                    </a:lnTo>
                    <a:lnTo>
                      <a:pt x="610" y="805"/>
                    </a:lnTo>
                    <a:lnTo>
                      <a:pt x="597" y="908"/>
                    </a:lnTo>
                    <a:lnTo>
                      <a:pt x="577" y="1006"/>
                    </a:lnTo>
                    <a:lnTo>
                      <a:pt x="551" y="1090"/>
                    </a:lnTo>
                    <a:lnTo>
                      <a:pt x="525" y="1174"/>
                    </a:lnTo>
                    <a:lnTo>
                      <a:pt x="493" y="1252"/>
                    </a:lnTo>
                    <a:lnTo>
                      <a:pt x="460" y="1323"/>
                    </a:lnTo>
                    <a:lnTo>
                      <a:pt x="422" y="1388"/>
                    </a:lnTo>
                    <a:lnTo>
                      <a:pt x="376" y="1447"/>
                    </a:lnTo>
                    <a:lnTo>
                      <a:pt x="331" y="1498"/>
                    </a:lnTo>
                    <a:lnTo>
                      <a:pt x="285" y="1544"/>
                    </a:lnTo>
                    <a:lnTo>
                      <a:pt x="240" y="1589"/>
                    </a:lnTo>
                    <a:lnTo>
                      <a:pt x="195" y="1628"/>
                    </a:lnTo>
                    <a:lnTo>
                      <a:pt x="97" y="1693"/>
                    </a:lnTo>
                    <a:lnTo>
                      <a:pt x="0" y="1745"/>
                    </a:lnTo>
                    <a:lnTo>
                      <a:pt x="39" y="1920"/>
                    </a:lnTo>
                    <a:lnTo>
                      <a:pt x="78" y="2089"/>
                    </a:lnTo>
                    <a:lnTo>
                      <a:pt x="117" y="2251"/>
                    </a:lnTo>
                    <a:lnTo>
                      <a:pt x="162" y="2406"/>
                    </a:lnTo>
                    <a:lnTo>
                      <a:pt x="214" y="2549"/>
                    </a:lnTo>
                    <a:lnTo>
                      <a:pt x="266" y="2685"/>
                    </a:lnTo>
                    <a:lnTo>
                      <a:pt x="324" y="2815"/>
                    </a:lnTo>
                    <a:lnTo>
                      <a:pt x="389" y="2938"/>
                    </a:lnTo>
                    <a:lnTo>
                      <a:pt x="448" y="3055"/>
                    </a:lnTo>
                    <a:lnTo>
                      <a:pt x="512" y="3159"/>
                    </a:lnTo>
                    <a:lnTo>
                      <a:pt x="584" y="3262"/>
                    </a:lnTo>
                    <a:lnTo>
                      <a:pt x="655" y="3353"/>
                    </a:lnTo>
                    <a:lnTo>
                      <a:pt x="726" y="3444"/>
                    </a:lnTo>
                    <a:lnTo>
                      <a:pt x="798" y="3522"/>
                    </a:lnTo>
                    <a:lnTo>
                      <a:pt x="876" y="3593"/>
                    </a:lnTo>
                    <a:lnTo>
                      <a:pt x="953" y="3664"/>
                    </a:lnTo>
                    <a:lnTo>
                      <a:pt x="1031" y="3723"/>
                    </a:lnTo>
                    <a:lnTo>
                      <a:pt x="1115" y="3781"/>
                    </a:lnTo>
                    <a:lnTo>
                      <a:pt x="1193" y="3827"/>
                    </a:lnTo>
                    <a:lnTo>
                      <a:pt x="1278" y="3872"/>
                    </a:lnTo>
                    <a:lnTo>
                      <a:pt x="1362" y="3911"/>
                    </a:lnTo>
                    <a:lnTo>
                      <a:pt x="1440" y="3943"/>
                    </a:lnTo>
                    <a:lnTo>
                      <a:pt x="1524" y="3969"/>
                    </a:lnTo>
                    <a:lnTo>
                      <a:pt x="1608" y="3995"/>
                    </a:lnTo>
                    <a:lnTo>
                      <a:pt x="1693" y="4008"/>
                    </a:lnTo>
                    <a:lnTo>
                      <a:pt x="1777" y="4021"/>
                    </a:lnTo>
                    <a:lnTo>
                      <a:pt x="1855" y="4034"/>
                    </a:lnTo>
                    <a:lnTo>
                      <a:pt x="2101" y="4034"/>
                    </a:lnTo>
                    <a:lnTo>
                      <a:pt x="2179" y="4028"/>
                    </a:lnTo>
                    <a:lnTo>
                      <a:pt x="2257" y="4015"/>
                    </a:lnTo>
                    <a:lnTo>
                      <a:pt x="2335" y="3995"/>
                    </a:lnTo>
                    <a:lnTo>
                      <a:pt x="2412" y="3976"/>
                    </a:lnTo>
                    <a:lnTo>
                      <a:pt x="2497" y="3950"/>
                    </a:lnTo>
                    <a:lnTo>
                      <a:pt x="2575" y="3924"/>
                    </a:lnTo>
                    <a:lnTo>
                      <a:pt x="2652" y="3885"/>
                    </a:lnTo>
                    <a:lnTo>
                      <a:pt x="2730" y="3846"/>
                    </a:lnTo>
                    <a:lnTo>
                      <a:pt x="2808" y="3801"/>
                    </a:lnTo>
                    <a:lnTo>
                      <a:pt x="2886" y="3755"/>
                    </a:lnTo>
                    <a:lnTo>
                      <a:pt x="2957" y="3703"/>
                    </a:lnTo>
                    <a:lnTo>
                      <a:pt x="3029" y="3639"/>
                    </a:lnTo>
                    <a:lnTo>
                      <a:pt x="3100" y="3574"/>
                    </a:lnTo>
                    <a:lnTo>
                      <a:pt x="3165" y="3509"/>
                    </a:lnTo>
                    <a:lnTo>
                      <a:pt x="3230" y="3431"/>
                    </a:lnTo>
                    <a:lnTo>
                      <a:pt x="3288" y="3347"/>
                    </a:lnTo>
                    <a:lnTo>
                      <a:pt x="3346" y="3262"/>
                    </a:lnTo>
                    <a:lnTo>
                      <a:pt x="3398" y="3172"/>
                    </a:lnTo>
                    <a:lnTo>
                      <a:pt x="3450" y="3068"/>
                    </a:lnTo>
                    <a:lnTo>
                      <a:pt x="3495" y="2964"/>
                    </a:lnTo>
                    <a:lnTo>
                      <a:pt x="3534" y="2854"/>
                    </a:lnTo>
                    <a:lnTo>
                      <a:pt x="3573" y="2737"/>
                    </a:lnTo>
                    <a:lnTo>
                      <a:pt x="3606" y="2614"/>
                    </a:lnTo>
                    <a:lnTo>
                      <a:pt x="3632" y="2484"/>
                    </a:lnTo>
                    <a:lnTo>
                      <a:pt x="3651" y="2348"/>
                    </a:lnTo>
                    <a:lnTo>
                      <a:pt x="3664" y="2205"/>
                    </a:lnTo>
                    <a:lnTo>
                      <a:pt x="3677" y="2050"/>
                    </a:lnTo>
                    <a:lnTo>
                      <a:pt x="3677" y="1894"/>
                    </a:lnTo>
                    <a:lnTo>
                      <a:pt x="3671" y="1732"/>
                    </a:lnTo>
                    <a:lnTo>
                      <a:pt x="3658" y="1563"/>
                    </a:lnTo>
                    <a:lnTo>
                      <a:pt x="3645" y="1382"/>
                    </a:lnTo>
                    <a:lnTo>
                      <a:pt x="3619" y="1200"/>
                    </a:lnTo>
                    <a:lnTo>
                      <a:pt x="3580" y="1006"/>
                    </a:lnTo>
                    <a:lnTo>
                      <a:pt x="3541" y="805"/>
                    </a:lnTo>
                    <a:lnTo>
                      <a:pt x="3385" y="753"/>
                    </a:lnTo>
                    <a:lnTo>
                      <a:pt x="3223" y="694"/>
                    </a:lnTo>
                    <a:lnTo>
                      <a:pt x="3048" y="616"/>
                    </a:lnTo>
                    <a:lnTo>
                      <a:pt x="2879" y="519"/>
                    </a:lnTo>
                    <a:lnTo>
                      <a:pt x="2789" y="467"/>
                    </a:lnTo>
                    <a:lnTo>
                      <a:pt x="2704" y="415"/>
                    </a:lnTo>
                    <a:lnTo>
                      <a:pt x="2620" y="351"/>
                    </a:lnTo>
                    <a:lnTo>
                      <a:pt x="2542" y="292"/>
                    </a:lnTo>
                    <a:lnTo>
                      <a:pt x="2464" y="221"/>
                    </a:lnTo>
                    <a:lnTo>
                      <a:pt x="2393" y="150"/>
                    </a:lnTo>
                    <a:lnTo>
                      <a:pt x="2322" y="78"/>
                    </a:lnTo>
                    <a:lnTo>
                      <a:pt x="2257" y="0"/>
                    </a:lnTo>
                    <a:close/>
                  </a:path>
                </a:pathLst>
              </a:custGeom>
              <a:solidFill>
                <a:srgbClr val="B55E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5"/>
              <p:cNvSpPr/>
              <p:nvPr/>
            </p:nvSpPr>
            <p:spPr>
              <a:xfrm>
                <a:off x="3382834" y="3243360"/>
                <a:ext cx="34393" cy="34044"/>
              </a:xfrm>
              <a:custGeom>
                <a:rect b="b" l="l" r="r" t="t"/>
                <a:pathLst>
                  <a:path extrusionOk="0" h="682" w="689">
                    <a:moveTo>
                      <a:pt x="344" y="1"/>
                    </a:moveTo>
                    <a:lnTo>
                      <a:pt x="273" y="7"/>
                    </a:lnTo>
                    <a:lnTo>
                      <a:pt x="215" y="27"/>
                    </a:lnTo>
                    <a:lnTo>
                      <a:pt x="156" y="59"/>
                    </a:lnTo>
                    <a:lnTo>
                      <a:pt x="105" y="98"/>
                    </a:lnTo>
                    <a:lnTo>
                      <a:pt x="59" y="150"/>
                    </a:lnTo>
                    <a:lnTo>
                      <a:pt x="27" y="208"/>
                    </a:lnTo>
                    <a:lnTo>
                      <a:pt x="7" y="273"/>
                    </a:lnTo>
                    <a:lnTo>
                      <a:pt x="1" y="344"/>
                    </a:lnTo>
                    <a:lnTo>
                      <a:pt x="7" y="409"/>
                    </a:lnTo>
                    <a:lnTo>
                      <a:pt x="27" y="474"/>
                    </a:lnTo>
                    <a:lnTo>
                      <a:pt x="59" y="533"/>
                    </a:lnTo>
                    <a:lnTo>
                      <a:pt x="105" y="584"/>
                    </a:lnTo>
                    <a:lnTo>
                      <a:pt x="156" y="623"/>
                    </a:lnTo>
                    <a:lnTo>
                      <a:pt x="215" y="656"/>
                    </a:lnTo>
                    <a:lnTo>
                      <a:pt x="273" y="675"/>
                    </a:lnTo>
                    <a:lnTo>
                      <a:pt x="344" y="682"/>
                    </a:lnTo>
                    <a:lnTo>
                      <a:pt x="416" y="675"/>
                    </a:lnTo>
                    <a:lnTo>
                      <a:pt x="481" y="656"/>
                    </a:lnTo>
                    <a:lnTo>
                      <a:pt x="539" y="623"/>
                    </a:lnTo>
                    <a:lnTo>
                      <a:pt x="584" y="584"/>
                    </a:lnTo>
                    <a:lnTo>
                      <a:pt x="630" y="533"/>
                    </a:lnTo>
                    <a:lnTo>
                      <a:pt x="662" y="474"/>
                    </a:lnTo>
                    <a:lnTo>
                      <a:pt x="682" y="409"/>
                    </a:lnTo>
                    <a:lnTo>
                      <a:pt x="688" y="344"/>
                    </a:lnTo>
                    <a:lnTo>
                      <a:pt x="682" y="273"/>
                    </a:lnTo>
                    <a:lnTo>
                      <a:pt x="662" y="208"/>
                    </a:lnTo>
                    <a:lnTo>
                      <a:pt x="630" y="150"/>
                    </a:lnTo>
                    <a:lnTo>
                      <a:pt x="584" y="98"/>
                    </a:lnTo>
                    <a:lnTo>
                      <a:pt x="539" y="59"/>
                    </a:lnTo>
                    <a:lnTo>
                      <a:pt x="481" y="27"/>
                    </a:lnTo>
                    <a:lnTo>
                      <a:pt x="416" y="7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AB40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5"/>
              <p:cNvSpPr/>
              <p:nvPr/>
            </p:nvSpPr>
            <p:spPr>
              <a:xfrm>
                <a:off x="3289290" y="3200632"/>
                <a:ext cx="38886" cy="9434"/>
              </a:xfrm>
              <a:custGeom>
                <a:rect b="b" l="l" r="r" t="t"/>
                <a:pathLst>
                  <a:path extrusionOk="0" fill="none" h="189" w="779">
                    <a:moveTo>
                      <a:pt x="1" y="189"/>
                    </a:moveTo>
                    <a:lnTo>
                      <a:pt x="1" y="189"/>
                    </a:lnTo>
                    <a:lnTo>
                      <a:pt x="65" y="143"/>
                    </a:lnTo>
                    <a:lnTo>
                      <a:pt x="137" y="98"/>
                    </a:lnTo>
                    <a:lnTo>
                      <a:pt x="234" y="53"/>
                    </a:lnTo>
                    <a:lnTo>
                      <a:pt x="292" y="33"/>
                    </a:lnTo>
                    <a:lnTo>
                      <a:pt x="351" y="14"/>
                    </a:lnTo>
                    <a:lnTo>
                      <a:pt x="416" y="7"/>
                    </a:lnTo>
                    <a:lnTo>
                      <a:pt x="480" y="1"/>
                    </a:lnTo>
                    <a:lnTo>
                      <a:pt x="552" y="1"/>
                    </a:lnTo>
                    <a:lnTo>
                      <a:pt x="630" y="7"/>
                    </a:lnTo>
                    <a:lnTo>
                      <a:pt x="701" y="27"/>
                    </a:lnTo>
                    <a:lnTo>
                      <a:pt x="779" y="53"/>
                    </a:lnTo>
                  </a:path>
                </a:pathLst>
              </a:custGeom>
              <a:solidFill>
                <a:srgbClr val="000000"/>
              </a:solidFill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5"/>
              <p:cNvSpPr/>
              <p:nvPr/>
            </p:nvSpPr>
            <p:spPr>
              <a:xfrm>
                <a:off x="3365363" y="3187354"/>
                <a:ext cx="39235" cy="9434"/>
              </a:xfrm>
              <a:custGeom>
                <a:rect b="b" l="l" r="r" t="t"/>
                <a:pathLst>
                  <a:path extrusionOk="0" fill="none" h="189" w="786">
                    <a:moveTo>
                      <a:pt x="785" y="53"/>
                    </a:moveTo>
                    <a:lnTo>
                      <a:pt x="785" y="53"/>
                    </a:lnTo>
                    <a:lnTo>
                      <a:pt x="707" y="27"/>
                    </a:lnTo>
                    <a:lnTo>
                      <a:pt x="623" y="14"/>
                    </a:lnTo>
                    <a:lnTo>
                      <a:pt x="519" y="1"/>
                    </a:lnTo>
                    <a:lnTo>
                      <a:pt x="461" y="1"/>
                    </a:lnTo>
                    <a:lnTo>
                      <a:pt x="396" y="7"/>
                    </a:lnTo>
                    <a:lnTo>
                      <a:pt x="331" y="20"/>
                    </a:lnTo>
                    <a:lnTo>
                      <a:pt x="266" y="33"/>
                    </a:lnTo>
                    <a:lnTo>
                      <a:pt x="202" y="59"/>
                    </a:lnTo>
                    <a:lnTo>
                      <a:pt x="130" y="92"/>
                    </a:lnTo>
                    <a:lnTo>
                      <a:pt x="65" y="137"/>
                    </a:lnTo>
                    <a:lnTo>
                      <a:pt x="1" y="189"/>
                    </a:lnTo>
                  </a:path>
                </a:pathLst>
              </a:custGeom>
              <a:solidFill>
                <a:srgbClr val="000000"/>
              </a:solidFill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>
                <a:off x="3303866" y="3221347"/>
                <a:ext cx="17521" cy="17870"/>
              </a:xfrm>
              <a:custGeom>
                <a:rect b="b" l="l" r="r" t="t"/>
                <a:pathLst>
                  <a:path extrusionOk="0" h="358" w="351">
                    <a:moveTo>
                      <a:pt x="143" y="1"/>
                    </a:moveTo>
                    <a:lnTo>
                      <a:pt x="111" y="14"/>
                    </a:lnTo>
                    <a:lnTo>
                      <a:pt x="78" y="27"/>
                    </a:lnTo>
                    <a:lnTo>
                      <a:pt x="52" y="53"/>
                    </a:lnTo>
                    <a:lnTo>
                      <a:pt x="33" y="79"/>
                    </a:lnTo>
                    <a:lnTo>
                      <a:pt x="13" y="105"/>
                    </a:lnTo>
                    <a:lnTo>
                      <a:pt x="0" y="137"/>
                    </a:lnTo>
                    <a:lnTo>
                      <a:pt x="0" y="176"/>
                    </a:lnTo>
                    <a:lnTo>
                      <a:pt x="0" y="208"/>
                    </a:lnTo>
                    <a:lnTo>
                      <a:pt x="13" y="241"/>
                    </a:lnTo>
                    <a:lnTo>
                      <a:pt x="26" y="273"/>
                    </a:lnTo>
                    <a:lnTo>
                      <a:pt x="46" y="299"/>
                    </a:lnTo>
                    <a:lnTo>
                      <a:pt x="72" y="325"/>
                    </a:lnTo>
                    <a:lnTo>
                      <a:pt x="104" y="338"/>
                    </a:lnTo>
                    <a:lnTo>
                      <a:pt x="137" y="351"/>
                    </a:lnTo>
                    <a:lnTo>
                      <a:pt x="169" y="357"/>
                    </a:lnTo>
                    <a:lnTo>
                      <a:pt x="208" y="351"/>
                    </a:lnTo>
                    <a:lnTo>
                      <a:pt x="240" y="344"/>
                    </a:lnTo>
                    <a:lnTo>
                      <a:pt x="273" y="325"/>
                    </a:lnTo>
                    <a:lnTo>
                      <a:pt x="299" y="306"/>
                    </a:lnTo>
                    <a:lnTo>
                      <a:pt x="318" y="280"/>
                    </a:lnTo>
                    <a:lnTo>
                      <a:pt x="338" y="247"/>
                    </a:lnTo>
                    <a:lnTo>
                      <a:pt x="351" y="215"/>
                    </a:lnTo>
                    <a:lnTo>
                      <a:pt x="351" y="182"/>
                    </a:lnTo>
                    <a:lnTo>
                      <a:pt x="351" y="150"/>
                    </a:lnTo>
                    <a:lnTo>
                      <a:pt x="338" y="111"/>
                    </a:lnTo>
                    <a:lnTo>
                      <a:pt x="325" y="85"/>
                    </a:lnTo>
                    <a:lnTo>
                      <a:pt x="305" y="53"/>
                    </a:lnTo>
                    <a:lnTo>
                      <a:pt x="279" y="33"/>
                    </a:lnTo>
                    <a:lnTo>
                      <a:pt x="247" y="14"/>
                    </a:lnTo>
                    <a:lnTo>
                      <a:pt x="214" y="7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5"/>
              <p:cNvSpPr/>
              <p:nvPr/>
            </p:nvSpPr>
            <p:spPr>
              <a:xfrm>
                <a:off x="3385429" y="3207121"/>
                <a:ext cx="17870" cy="17521"/>
              </a:xfrm>
              <a:custGeom>
                <a:rect b="b" l="l" r="r" t="t"/>
                <a:pathLst>
                  <a:path extrusionOk="0" h="351" w="358">
                    <a:moveTo>
                      <a:pt x="150" y="0"/>
                    </a:moveTo>
                    <a:lnTo>
                      <a:pt x="111" y="13"/>
                    </a:lnTo>
                    <a:lnTo>
                      <a:pt x="85" y="26"/>
                    </a:lnTo>
                    <a:lnTo>
                      <a:pt x="59" y="46"/>
                    </a:lnTo>
                    <a:lnTo>
                      <a:pt x="33" y="72"/>
                    </a:lnTo>
                    <a:lnTo>
                      <a:pt x="20" y="104"/>
                    </a:lnTo>
                    <a:lnTo>
                      <a:pt x="7" y="137"/>
                    </a:lnTo>
                    <a:lnTo>
                      <a:pt x="1" y="169"/>
                    </a:lnTo>
                    <a:lnTo>
                      <a:pt x="7" y="208"/>
                    </a:lnTo>
                    <a:lnTo>
                      <a:pt x="14" y="240"/>
                    </a:lnTo>
                    <a:lnTo>
                      <a:pt x="33" y="273"/>
                    </a:lnTo>
                    <a:lnTo>
                      <a:pt x="53" y="299"/>
                    </a:lnTo>
                    <a:lnTo>
                      <a:pt x="78" y="325"/>
                    </a:lnTo>
                    <a:lnTo>
                      <a:pt x="104" y="338"/>
                    </a:lnTo>
                    <a:lnTo>
                      <a:pt x="137" y="351"/>
                    </a:lnTo>
                    <a:lnTo>
                      <a:pt x="208" y="351"/>
                    </a:lnTo>
                    <a:lnTo>
                      <a:pt x="247" y="344"/>
                    </a:lnTo>
                    <a:lnTo>
                      <a:pt x="273" y="325"/>
                    </a:lnTo>
                    <a:lnTo>
                      <a:pt x="305" y="305"/>
                    </a:lnTo>
                    <a:lnTo>
                      <a:pt x="325" y="279"/>
                    </a:lnTo>
                    <a:lnTo>
                      <a:pt x="344" y="247"/>
                    </a:lnTo>
                    <a:lnTo>
                      <a:pt x="351" y="214"/>
                    </a:lnTo>
                    <a:lnTo>
                      <a:pt x="357" y="182"/>
                    </a:lnTo>
                    <a:lnTo>
                      <a:pt x="351" y="143"/>
                    </a:lnTo>
                    <a:lnTo>
                      <a:pt x="344" y="111"/>
                    </a:lnTo>
                    <a:lnTo>
                      <a:pt x="331" y="78"/>
                    </a:lnTo>
                    <a:lnTo>
                      <a:pt x="305" y="52"/>
                    </a:lnTo>
                    <a:lnTo>
                      <a:pt x="279" y="33"/>
                    </a:lnTo>
                    <a:lnTo>
                      <a:pt x="254" y="13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0000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5"/>
              <p:cNvSpPr/>
              <p:nvPr/>
            </p:nvSpPr>
            <p:spPr>
              <a:xfrm>
                <a:off x="3349190" y="3214908"/>
                <a:ext cx="26257" cy="43428"/>
              </a:xfrm>
              <a:custGeom>
                <a:rect b="b" l="l" r="r" t="t"/>
                <a:pathLst>
                  <a:path extrusionOk="0" fill="none" h="870" w="526">
                    <a:moveTo>
                      <a:pt x="175" y="0"/>
                    </a:moveTo>
                    <a:lnTo>
                      <a:pt x="175" y="0"/>
                    </a:lnTo>
                    <a:lnTo>
                      <a:pt x="221" y="65"/>
                    </a:lnTo>
                    <a:lnTo>
                      <a:pt x="266" y="136"/>
                    </a:lnTo>
                    <a:lnTo>
                      <a:pt x="325" y="240"/>
                    </a:lnTo>
                    <a:lnTo>
                      <a:pt x="389" y="357"/>
                    </a:lnTo>
                    <a:lnTo>
                      <a:pt x="448" y="486"/>
                    </a:lnTo>
                    <a:lnTo>
                      <a:pt x="493" y="629"/>
                    </a:lnTo>
                    <a:lnTo>
                      <a:pt x="513" y="700"/>
                    </a:lnTo>
                    <a:lnTo>
                      <a:pt x="526" y="772"/>
                    </a:lnTo>
                    <a:lnTo>
                      <a:pt x="0" y="869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>
                <a:off x="3331070" y="3268967"/>
                <a:ext cx="58953" cy="14276"/>
              </a:xfrm>
              <a:custGeom>
                <a:rect b="b" l="l" r="r" t="t"/>
                <a:pathLst>
                  <a:path extrusionOk="0" fill="none" h="286" w="1181">
                    <a:moveTo>
                      <a:pt x="1180" y="0"/>
                    </a:moveTo>
                    <a:lnTo>
                      <a:pt x="1180" y="0"/>
                    </a:lnTo>
                    <a:lnTo>
                      <a:pt x="1154" y="20"/>
                    </a:lnTo>
                    <a:lnTo>
                      <a:pt x="1096" y="71"/>
                    </a:lnTo>
                    <a:lnTo>
                      <a:pt x="992" y="136"/>
                    </a:lnTo>
                    <a:lnTo>
                      <a:pt x="927" y="169"/>
                    </a:lnTo>
                    <a:lnTo>
                      <a:pt x="850" y="201"/>
                    </a:lnTo>
                    <a:lnTo>
                      <a:pt x="772" y="234"/>
                    </a:lnTo>
                    <a:lnTo>
                      <a:pt x="681" y="253"/>
                    </a:lnTo>
                    <a:lnTo>
                      <a:pt x="584" y="272"/>
                    </a:lnTo>
                    <a:lnTo>
                      <a:pt x="480" y="285"/>
                    </a:lnTo>
                    <a:lnTo>
                      <a:pt x="370" y="285"/>
                    </a:lnTo>
                    <a:lnTo>
                      <a:pt x="253" y="272"/>
                    </a:lnTo>
                    <a:lnTo>
                      <a:pt x="130" y="247"/>
                    </a:lnTo>
                    <a:lnTo>
                      <a:pt x="0" y="208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3327826" y="3273160"/>
                <a:ext cx="5241" cy="11032"/>
              </a:xfrm>
              <a:custGeom>
                <a:rect b="b" l="l" r="r" t="t"/>
                <a:pathLst>
                  <a:path extrusionOk="0" fill="none" h="221" w="105">
                    <a:moveTo>
                      <a:pt x="104" y="0"/>
                    </a:moveTo>
                    <a:lnTo>
                      <a:pt x="0" y="221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3142336" y="3362810"/>
                <a:ext cx="490140" cy="878648"/>
              </a:xfrm>
              <a:custGeom>
                <a:rect b="b" l="l" r="r" t="t"/>
                <a:pathLst>
                  <a:path extrusionOk="0" h="17602" w="9819">
                    <a:moveTo>
                      <a:pt x="3197" y="1"/>
                    </a:moveTo>
                    <a:lnTo>
                      <a:pt x="2990" y="487"/>
                    </a:lnTo>
                    <a:lnTo>
                      <a:pt x="13" y="636"/>
                    </a:lnTo>
                    <a:lnTo>
                      <a:pt x="941" y="9845"/>
                    </a:lnTo>
                    <a:lnTo>
                      <a:pt x="824" y="10208"/>
                    </a:lnTo>
                    <a:lnTo>
                      <a:pt x="714" y="10578"/>
                    </a:lnTo>
                    <a:lnTo>
                      <a:pt x="610" y="10947"/>
                    </a:lnTo>
                    <a:lnTo>
                      <a:pt x="519" y="11330"/>
                    </a:lnTo>
                    <a:lnTo>
                      <a:pt x="435" y="11713"/>
                    </a:lnTo>
                    <a:lnTo>
                      <a:pt x="364" y="12095"/>
                    </a:lnTo>
                    <a:lnTo>
                      <a:pt x="299" y="12478"/>
                    </a:lnTo>
                    <a:lnTo>
                      <a:pt x="240" y="12861"/>
                    </a:lnTo>
                    <a:lnTo>
                      <a:pt x="188" y="13237"/>
                    </a:lnTo>
                    <a:lnTo>
                      <a:pt x="143" y="13613"/>
                    </a:lnTo>
                    <a:lnTo>
                      <a:pt x="111" y="13976"/>
                    </a:lnTo>
                    <a:lnTo>
                      <a:pt x="78" y="14333"/>
                    </a:lnTo>
                    <a:lnTo>
                      <a:pt x="52" y="14683"/>
                    </a:lnTo>
                    <a:lnTo>
                      <a:pt x="26" y="15020"/>
                    </a:lnTo>
                    <a:lnTo>
                      <a:pt x="0" y="15649"/>
                    </a:lnTo>
                    <a:lnTo>
                      <a:pt x="0" y="15753"/>
                    </a:lnTo>
                    <a:lnTo>
                      <a:pt x="0" y="15850"/>
                    </a:lnTo>
                    <a:lnTo>
                      <a:pt x="13" y="15941"/>
                    </a:lnTo>
                    <a:lnTo>
                      <a:pt x="26" y="16038"/>
                    </a:lnTo>
                    <a:lnTo>
                      <a:pt x="46" y="16129"/>
                    </a:lnTo>
                    <a:lnTo>
                      <a:pt x="65" y="16226"/>
                    </a:lnTo>
                    <a:lnTo>
                      <a:pt x="98" y="16311"/>
                    </a:lnTo>
                    <a:lnTo>
                      <a:pt x="130" y="16401"/>
                    </a:lnTo>
                    <a:lnTo>
                      <a:pt x="163" y="16486"/>
                    </a:lnTo>
                    <a:lnTo>
                      <a:pt x="208" y="16570"/>
                    </a:lnTo>
                    <a:lnTo>
                      <a:pt x="247" y="16654"/>
                    </a:lnTo>
                    <a:lnTo>
                      <a:pt x="299" y="16732"/>
                    </a:lnTo>
                    <a:lnTo>
                      <a:pt x="351" y="16810"/>
                    </a:lnTo>
                    <a:lnTo>
                      <a:pt x="409" y="16881"/>
                    </a:lnTo>
                    <a:lnTo>
                      <a:pt x="467" y="16953"/>
                    </a:lnTo>
                    <a:lnTo>
                      <a:pt x="526" y="17024"/>
                    </a:lnTo>
                    <a:lnTo>
                      <a:pt x="597" y="17089"/>
                    </a:lnTo>
                    <a:lnTo>
                      <a:pt x="662" y="17147"/>
                    </a:lnTo>
                    <a:lnTo>
                      <a:pt x="733" y="17205"/>
                    </a:lnTo>
                    <a:lnTo>
                      <a:pt x="811" y="17264"/>
                    </a:lnTo>
                    <a:lnTo>
                      <a:pt x="889" y="17309"/>
                    </a:lnTo>
                    <a:lnTo>
                      <a:pt x="967" y="17361"/>
                    </a:lnTo>
                    <a:lnTo>
                      <a:pt x="1051" y="17400"/>
                    </a:lnTo>
                    <a:lnTo>
                      <a:pt x="1135" y="17445"/>
                    </a:lnTo>
                    <a:lnTo>
                      <a:pt x="1220" y="17478"/>
                    </a:lnTo>
                    <a:lnTo>
                      <a:pt x="1310" y="17510"/>
                    </a:lnTo>
                    <a:lnTo>
                      <a:pt x="1401" y="17536"/>
                    </a:lnTo>
                    <a:lnTo>
                      <a:pt x="1492" y="17556"/>
                    </a:lnTo>
                    <a:lnTo>
                      <a:pt x="1589" y="17575"/>
                    </a:lnTo>
                    <a:lnTo>
                      <a:pt x="1686" y="17588"/>
                    </a:lnTo>
                    <a:lnTo>
                      <a:pt x="1784" y="17595"/>
                    </a:lnTo>
                    <a:lnTo>
                      <a:pt x="1881" y="17601"/>
                    </a:lnTo>
                    <a:lnTo>
                      <a:pt x="8042" y="17601"/>
                    </a:lnTo>
                    <a:lnTo>
                      <a:pt x="8139" y="17595"/>
                    </a:lnTo>
                    <a:lnTo>
                      <a:pt x="8236" y="17588"/>
                    </a:lnTo>
                    <a:lnTo>
                      <a:pt x="8327" y="17575"/>
                    </a:lnTo>
                    <a:lnTo>
                      <a:pt x="8424" y="17556"/>
                    </a:lnTo>
                    <a:lnTo>
                      <a:pt x="8515" y="17536"/>
                    </a:lnTo>
                    <a:lnTo>
                      <a:pt x="8606" y="17510"/>
                    </a:lnTo>
                    <a:lnTo>
                      <a:pt x="8690" y="17478"/>
                    </a:lnTo>
                    <a:lnTo>
                      <a:pt x="8775" y="17445"/>
                    </a:lnTo>
                    <a:lnTo>
                      <a:pt x="8859" y="17400"/>
                    </a:lnTo>
                    <a:lnTo>
                      <a:pt x="8937" y="17361"/>
                    </a:lnTo>
                    <a:lnTo>
                      <a:pt x="9015" y="17309"/>
                    </a:lnTo>
                    <a:lnTo>
                      <a:pt x="9092" y="17264"/>
                    </a:lnTo>
                    <a:lnTo>
                      <a:pt x="9164" y="17205"/>
                    </a:lnTo>
                    <a:lnTo>
                      <a:pt x="9235" y="17147"/>
                    </a:lnTo>
                    <a:lnTo>
                      <a:pt x="9300" y="17089"/>
                    </a:lnTo>
                    <a:lnTo>
                      <a:pt x="9358" y="17024"/>
                    </a:lnTo>
                    <a:lnTo>
                      <a:pt x="9417" y="16953"/>
                    </a:lnTo>
                    <a:lnTo>
                      <a:pt x="9475" y="16881"/>
                    </a:lnTo>
                    <a:lnTo>
                      <a:pt x="9527" y="16810"/>
                    </a:lnTo>
                    <a:lnTo>
                      <a:pt x="9572" y="16732"/>
                    </a:lnTo>
                    <a:lnTo>
                      <a:pt x="9618" y="16654"/>
                    </a:lnTo>
                    <a:lnTo>
                      <a:pt x="9657" y="16570"/>
                    </a:lnTo>
                    <a:lnTo>
                      <a:pt x="9695" y="16486"/>
                    </a:lnTo>
                    <a:lnTo>
                      <a:pt x="9728" y="16401"/>
                    </a:lnTo>
                    <a:lnTo>
                      <a:pt x="9754" y="16311"/>
                    </a:lnTo>
                    <a:lnTo>
                      <a:pt x="9780" y="16226"/>
                    </a:lnTo>
                    <a:lnTo>
                      <a:pt x="9793" y="16129"/>
                    </a:lnTo>
                    <a:lnTo>
                      <a:pt x="9812" y="16038"/>
                    </a:lnTo>
                    <a:lnTo>
                      <a:pt x="9819" y="15941"/>
                    </a:lnTo>
                    <a:lnTo>
                      <a:pt x="9819" y="15850"/>
                    </a:lnTo>
                    <a:lnTo>
                      <a:pt x="9819" y="15753"/>
                    </a:lnTo>
                    <a:lnTo>
                      <a:pt x="9812" y="15649"/>
                    </a:lnTo>
                    <a:lnTo>
                      <a:pt x="9747" y="15020"/>
                    </a:lnTo>
                    <a:lnTo>
                      <a:pt x="9708" y="14683"/>
                    </a:lnTo>
                    <a:lnTo>
                      <a:pt x="9663" y="14333"/>
                    </a:lnTo>
                    <a:lnTo>
                      <a:pt x="9611" y="13976"/>
                    </a:lnTo>
                    <a:lnTo>
                      <a:pt x="9553" y="13613"/>
                    </a:lnTo>
                    <a:lnTo>
                      <a:pt x="9488" y="13237"/>
                    </a:lnTo>
                    <a:lnTo>
                      <a:pt x="9417" y="12861"/>
                    </a:lnTo>
                    <a:lnTo>
                      <a:pt x="9339" y="12478"/>
                    </a:lnTo>
                    <a:lnTo>
                      <a:pt x="9254" y="12095"/>
                    </a:lnTo>
                    <a:lnTo>
                      <a:pt x="9157" y="11713"/>
                    </a:lnTo>
                    <a:lnTo>
                      <a:pt x="9053" y="11330"/>
                    </a:lnTo>
                    <a:lnTo>
                      <a:pt x="8943" y="10947"/>
                    </a:lnTo>
                    <a:lnTo>
                      <a:pt x="8820" y="10578"/>
                    </a:lnTo>
                    <a:lnTo>
                      <a:pt x="8690" y="10208"/>
                    </a:lnTo>
                    <a:lnTo>
                      <a:pt x="8548" y="9845"/>
                    </a:lnTo>
                    <a:lnTo>
                      <a:pt x="8911" y="1830"/>
                    </a:lnTo>
                    <a:lnTo>
                      <a:pt x="8911" y="1739"/>
                    </a:lnTo>
                    <a:lnTo>
                      <a:pt x="8898" y="1654"/>
                    </a:lnTo>
                    <a:lnTo>
                      <a:pt x="8872" y="1570"/>
                    </a:lnTo>
                    <a:lnTo>
                      <a:pt x="8833" y="1492"/>
                    </a:lnTo>
                    <a:lnTo>
                      <a:pt x="8788" y="1421"/>
                    </a:lnTo>
                    <a:lnTo>
                      <a:pt x="8729" y="1363"/>
                    </a:lnTo>
                    <a:lnTo>
                      <a:pt x="8664" y="1304"/>
                    </a:lnTo>
                    <a:lnTo>
                      <a:pt x="8587" y="1259"/>
                    </a:lnTo>
                    <a:lnTo>
                      <a:pt x="8444" y="1181"/>
                    </a:lnTo>
                    <a:lnTo>
                      <a:pt x="8295" y="1116"/>
                    </a:lnTo>
                    <a:lnTo>
                      <a:pt x="8146" y="1045"/>
                    </a:lnTo>
                    <a:lnTo>
                      <a:pt x="7996" y="986"/>
                    </a:lnTo>
                    <a:lnTo>
                      <a:pt x="7841" y="922"/>
                    </a:lnTo>
                    <a:lnTo>
                      <a:pt x="7685" y="870"/>
                    </a:lnTo>
                    <a:lnTo>
                      <a:pt x="7523" y="818"/>
                    </a:lnTo>
                    <a:lnTo>
                      <a:pt x="7361" y="766"/>
                    </a:lnTo>
                    <a:lnTo>
                      <a:pt x="7030" y="675"/>
                    </a:lnTo>
                    <a:lnTo>
                      <a:pt x="6693" y="597"/>
                    </a:lnTo>
                    <a:lnTo>
                      <a:pt x="6343" y="539"/>
                    </a:lnTo>
                    <a:lnTo>
                      <a:pt x="5980" y="487"/>
                    </a:lnTo>
                    <a:lnTo>
                      <a:pt x="57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3618489" y="3787197"/>
                <a:ext cx="116907" cy="143113"/>
              </a:xfrm>
              <a:custGeom>
                <a:rect b="b" l="l" r="r" t="t"/>
                <a:pathLst>
                  <a:path extrusionOk="0" h="2867" w="2342">
                    <a:moveTo>
                      <a:pt x="1466" y="1"/>
                    </a:moveTo>
                    <a:lnTo>
                      <a:pt x="1" y="1414"/>
                    </a:lnTo>
                    <a:lnTo>
                      <a:pt x="66" y="1492"/>
                    </a:lnTo>
                    <a:lnTo>
                      <a:pt x="241" y="1693"/>
                    </a:lnTo>
                    <a:lnTo>
                      <a:pt x="487" y="1966"/>
                    </a:lnTo>
                    <a:lnTo>
                      <a:pt x="636" y="2115"/>
                    </a:lnTo>
                    <a:lnTo>
                      <a:pt x="792" y="2270"/>
                    </a:lnTo>
                    <a:lnTo>
                      <a:pt x="954" y="2413"/>
                    </a:lnTo>
                    <a:lnTo>
                      <a:pt x="1116" y="2549"/>
                    </a:lnTo>
                    <a:lnTo>
                      <a:pt x="1278" y="2666"/>
                    </a:lnTo>
                    <a:lnTo>
                      <a:pt x="1363" y="2718"/>
                    </a:lnTo>
                    <a:lnTo>
                      <a:pt x="1440" y="2763"/>
                    </a:lnTo>
                    <a:lnTo>
                      <a:pt x="1518" y="2802"/>
                    </a:lnTo>
                    <a:lnTo>
                      <a:pt x="1590" y="2835"/>
                    </a:lnTo>
                    <a:lnTo>
                      <a:pt x="1661" y="2854"/>
                    </a:lnTo>
                    <a:lnTo>
                      <a:pt x="1726" y="2867"/>
                    </a:lnTo>
                    <a:lnTo>
                      <a:pt x="1791" y="2867"/>
                    </a:lnTo>
                    <a:lnTo>
                      <a:pt x="1849" y="2860"/>
                    </a:lnTo>
                    <a:lnTo>
                      <a:pt x="1901" y="2841"/>
                    </a:lnTo>
                    <a:lnTo>
                      <a:pt x="1953" y="2809"/>
                    </a:lnTo>
                    <a:lnTo>
                      <a:pt x="2050" y="2718"/>
                    </a:lnTo>
                    <a:lnTo>
                      <a:pt x="2128" y="2621"/>
                    </a:lnTo>
                    <a:lnTo>
                      <a:pt x="2193" y="2517"/>
                    </a:lnTo>
                    <a:lnTo>
                      <a:pt x="2251" y="2413"/>
                    </a:lnTo>
                    <a:lnTo>
                      <a:pt x="2290" y="2309"/>
                    </a:lnTo>
                    <a:lnTo>
                      <a:pt x="2316" y="2199"/>
                    </a:lnTo>
                    <a:lnTo>
                      <a:pt x="2335" y="2082"/>
                    </a:lnTo>
                    <a:lnTo>
                      <a:pt x="2342" y="1972"/>
                    </a:lnTo>
                    <a:lnTo>
                      <a:pt x="2342" y="1855"/>
                    </a:lnTo>
                    <a:lnTo>
                      <a:pt x="2329" y="1739"/>
                    </a:lnTo>
                    <a:lnTo>
                      <a:pt x="2309" y="1622"/>
                    </a:lnTo>
                    <a:lnTo>
                      <a:pt x="2284" y="1505"/>
                    </a:lnTo>
                    <a:lnTo>
                      <a:pt x="2251" y="1388"/>
                    </a:lnTo>
                    <a:lnTo>
                      <a:pt x="2212" y="1272"/>
                    </a:lnTo>
                    <a:lnTo>
                      <a:pt x="2173" y="1161"/>
                    </a:lnTo>
                    <a:lnTo>
                      <a:pt x="2121" y="1051"/>
                    </a:lnTo>
                    <a:lnTo>
                      <a:pt x="2024" y="837"/>
                    </a:lnTo>
                    <a:lnTo>
                      <a:pt x="1914" y="643"/>
                    </a:lnTo>
                    <a:lnTo>
                      <a:pt x="1804" y="461"/>
                    </a:lnTo>
                    <a:lnTo>
                      <a:pt x="1693" y="305"/>
                    </a:lnTo>
                    <a:lnTo>
                      <a:pt x="1603" y="176"/>
                    </a:lnTo>
                    <a:lnTo>
                      <a:pt x="1531" y="85"/>
                    </a:lnTo>
                    <a:lnTo>
                      <a:pt x="146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3497092" y="3779111"/>
                <a:ext cx="200768" cy="145060"/>
              </a:xfrm>
              <a:custGeom>
                <a:rect b="b" l="l" r="r" t="t"/>
                <a:pathLst>
                  <a:path extrusionOk="0" h="2906" w="4022">
                    <a:moveTo>
                      <a:pt x="2478" y="0"/>
                    </a:moveTo>
                    <a:lnTo>
                      <a:pt x="2433" y="7"/>
                    </a:lnTo>
                    <a:lnTo>
                      <a:pt x="1389" y="584"/>
                    </a:lnTo>
                    <a:lnTo>
                      <a:pt x="150" y="1025"/>
                    </a:lnTo>
                    <a:lnTo>
                      <a:pt x="105" y="1045"/>
                    </a:lnTo>
                    <a:lnTo>
                      <a:pt x="66" y="1077"/>
                    </a:lnTo>
                    <a:lnTo>
                      <a:pt x="40" y="1109"/>
                    </a:lnTo>
                    <a:lnTo>
                      <a:pt x="20" y="1148"/>
                    </a:lnTo>
                    <a:lnTo>
                      <a:pt x="1" y="1187"/>
                    </a:lnTo>
                    <a:lnTo>
                      <a:pt x="1" y="1233"/>
                    </a:lnTo>
                    <a:lnTo>
                      <a:pt x="1" y="1278"/>
                    </a:lnTo>
                    <a:lnTo>
                      <a:pt x="14" y="1323"/>
                    </a:lnTo>
                    <a:lnTo>
                      <a:pt x="33" y="1362"/>
                    </a:lnTo>
                    <a:lnTo>
                      <a:pt x="59" y="1395"/>
                    </a:lnTo>
                    <a:lnTo>
                      <a:pt x="92" y="1421"/>
                    </a:lnTo>
                    <a:lnTo>
                      <a:pt x="131" y="1440"/>
                    </a:lnTo>
                    <a:lnTo>
                      <a:pt x="170" y="1453"/>
                    </a:lnTo>
                    <a:lnTo>
                      <a:pt x="208" y="1460"/>
                    </a:lnTo>
                    <a:lnTo>
                      <a:pt x="254" y="1460"/>
                    </a:lnTo>
                    <a:lnTo>
                      <a:pt x="293" y="1453"/>
                    </a:lnTo>
                    <a:lnTo>
                      <a:pt x="1343" y="1096"/>
                    </a:lnTo>
                    <a:lnTo>
                      <a:pt x="468" y="1667"/>
                    </a:lnTo>
                    <a:lnTo>
                      <a:pt x="422" y="1700"/>
                    </a:lnTo>
                    <a:lnTo>
                      <a:pt x="390" y="1745"/>
                    </a:lnTo>
                    <a:lnTo>
                      <a:pt x="364" y="1790"/>
                    </a:lnTo>
                    <a:lnTo>
                      <a:pt x="351" y="1842"/>
                    </a:lnTo>
                    <a:lnTo>
                      <a:pt x="345" y="1901"/>
                    </a:lnTo>
                    <a:lnTo>
                      <a:pt x="358" y="1952"/>
                    </a:lnTo>
                    <a:lnTo>
                      <a:pt x="377" y="2004"/>
                    </a:lnTo>
                    <a:lnTo>
                      <a:pt x="403" y="2050"/>
                    </a:lnTo>
                    <a:lnTo>
                      <a:pt x="429" y="2082"/>
                    </a:lnTo>
                    <a:lnTo>
                      <a:pt x="442" y="2095"/>
                    </a:lnTo>
                    <a:lnTo>
                      <a:pt x="461" y="2108"/>
                    </a:lnTo>
                    <a:lnTo>
                      <a:pt x="500" y="2121"/>
                    </a:lnTo>
                    <a:lnTo>
                      <a:pt x="565" y="2121"/>
                    </a:lnTo>
                    <a:lnTo>
                      <a:pt x="585" y="2108"/>
                    </a:lnTo>
                    <a:lnTo>
                      <a:pt x="1681" y="1453"/>
                    </a:lnTo>
                    <a:lnTo>
                      <a:pt x="1681" y="1453"/>
                    </a:lnTo>
                    <a:lnTo>
                      <a:pt x="714" y="2238"/>
                    </a:lnTo>
                    <a:lnTo>
                      <a:pt x="695" y="2257"/>
                    </a:lnTo>
                    <a:lnTo>
                      <a:pt x="682" y="2277"/>
                    </a:lnTo>
                    <a:lnTo>
                      <a:pt x="675" y="2296"/>
                    </a:lnTo>
                    <a:lnTo>
                      <a:pt x="669" y="2322"/>
                    </a:lnTo>
                    <a:lnTo>
                      <a:pt x="669" y="2342"/>
                    </a:lnTo>
                    <a:lnTo>
                      <a:pt x="669" y="2367"/>
                    </a:lnTo>
                    <a:lnTo>
                      <a:pt x="682" y="2387"/>
                    </a:lnTo>
                    <a:lnTo>
                      <a:pt x="695" y="2406"/>
                    </a:lnTo>
                    <a:lnTo>
                      <a:pt x="734" y="2445"/>
                    </a:lnTo>
                    <a:lnTo>
                      <a:pt x="779" y="2478"/>
                    </a:lnTo>
                    <a:lnTo>
                      <a:pt x="825" y="2504"/>
                    </a:lnTo>
                    <a:lnTo>
                      <a:pt x="876" y="2517"/>
                    </a:lnTo>
                    <a:lnTo>
                      <a:pt x="928" y="2523"/>
                    </a:lnTo>
                    <a:lnTo>
                      <a:pt x="980" y="2517"/>
                    </a:lnTo>
                    <a:lnTo>
                      <a:pt x="1032" y="2504"/>
                    </a:lnTo>
                    <a:lnTo>
                      <a:pt x="1084" y="2484"/>
                    </a:lnTo>
                    <a:lnTo>
                      <a:pt x="1687" y="2153"/>
                    </a:lnTo>
                    <a:lnTo>
                      <a:pt x="1253" y="2679"/>
                    </a:lnTo>
                    <a:lnTo>
                      <a:pt x="1240" y="2698"/>
                    </a:lnTo>
                    <a:lnTo>
                      <a:pt x="1227" y="2724"/>
                    </a:lnTo>
                    <a:lnTo>
                      <a:pt x="1220" y="2744"/>
                    </a:lnTo>
                    <a:lnTo>
                      <a:pt x="1220" y="2770"/>
                    </a:lnTo>
                    <a:lnTo>
                      <a:pt x="1220" y="2789"/>
                    </a:lnTo>
                    <a:lnTo>
                      <a:pt x="1227" y="2815"/>
                    </a:lnTo>
                    <a:lnTo>
                      <a:pt x="1240" y="2834"/>
                    </a:lnTo>
                    <a:lnTo>
                      <a:pt x="1253" y="2854"/>
                    </a:lnTo>
                    <a:lnTo>
                      <a:pt x="1272" y="2880"/>
                    </a:lnTo>
                    <a:lnTo>
                      <a:pt x="1298" y="2893"/>
                    </a:lnTo>
                    <a:lnTo>
                      <a:pt x="1324" y="2906"/>
                    </a:lnTo>
                    <a:lnTo>
                      <a:pt x="1376" y="2906"/>
                    </a:lnTo>
                    <a:lnTo>
                      <a:pt x="1402" y="2899"/>
                    </a:lnTo>
                    <a:lnTo>
                      <a:pt x="1428" y="2893"/>
                    </a:lnTo>
                    <a:lnTo>
                      <a:pt x="1454" y="2873"/>
                    </a:lnTo>
                    <a:lnTo>
                      <a:pt x="1635" y="2711"/>
                    </a:lnTo>
                    <a:lnTo>
                      <a:pt x="1856" y="2497"/>
                    </a:lnTo>
                    <a:lnTo>
                      <a:pt x="1959" y="2387"/>
                    </a:lnTo>
                    <a:lnTo>
                      <a:pt x="2063" y="2277"/>
                    </a:lnTo>
                    <a:lnTo>
                      <a:pt x="2160" y="2166"/>
                    </a:lnTo>
                    <a:lnTo>
                      <a:pt x="2232" y="2069"/>
                    </a:lnTo>
                    <a:lnTo>
                      <a:pt x="2355" y="2017"/>
                    </a:lnTo>
                    <a:lnTo>
                      <a:pt x="2465" y="1965"/>
                    </a:lnTo>
                    <a:lnTo>
                      <a:pt x="2569" y="1914"/>
                    </a:lnTo>
                    <a:lnTo>
                      <a:pt x="2660" y="1855"/>
                    </a:lnTo>
                    <a:lnTo>
                      <a:pt x="2751" y="1797"/>
                    </a:lnTo>
                    <a:lnTo>
                      <a:pt x="2828" y="1738"/>
                    </a:lnTo>
                    <a:lnTo>
                      <a:pt x="2900" y="1680"/>
                    </a:lnTo>
                    <a:lnTo>
                      <a:pt x="2958" y="1622"/>
                    </a:lnTo>
                    <a:lnTo>
                      <a:pt x="3016" y="1557"/>
                    </a:lnTo>
                    <a:lnTo>
                      <a:pt x="3068" y="1492"/>
                    </a:lnTo>
                    <a:lnTo>
                      <a:pt x="3114" y="1434"/>
                    </a:lnTo>
                    <a:lnTo>
                      <a:pt x="3153" y="1369"/>
                    </a:lnTo>
                    <a:lnTo>
                      <a:pt x="3185" y="1310"/>
                    </a:lnTo>
                    <a:lnTo>
                      <a:pt x="3211" y="1252"/>
                    </a:lnTo>
                    <a:lnTo>
                      <a:pt x="3250" y="1135"/>
                    </a:lnTo>
                    <a:lnTo>
                      <a:pt x="4022" y="617"/>
                    </a:lnTo>
                    <a:lnTo>
                      <a:pt x="3834" y="519"/>
                    </a:lnTo>
                    <a:lnTo>
                      <a:pt x="3633" y="415"/>
                    </a:lnTo>
                    <a:lnTo>
                      <a:pt x="3386" y="292"/>
                    </a:lnTo>
                    <a:lnTo>
                      <a:pt x="3120" y="182"/>
                    </a:lnTo>
                    <a:lnTo>
                      <a:pt x="2984" y="130"/>
                    </a:lnTo>
                    <a:lnTo>
                      <a:pt x="2854" y="85"/>
                    </a:lnTo>
                    <a:lnTo>
                      <a:pt x="2738" y="46"/>
                    </a:lnTo>
                    <a:lnTo>
                      <a:pt x="2621" y="20"/>
                    </a:lnTo>
                    <a:lnTo>
                      <a:pt x="2524" y="7"/>
                    </a:lnTo>
                    <a:lnTo>
                      <a:pt x="2478" y="0"/>
                    </a:lnTo>
                    <a:close/>
                  </a:path>
                </a:pathLst>
              </a:custGeom>
              <a:solidFill>
                <a:srgbClr val="B55E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5"/>
              <p:cNvSpPr/>
              <p:nvPr/>
            </p:nvSpPr>
            <p:spPr>
              <a:xfrm>
                <a:off x="3365363" y="3377086"/>
                <a:ext cx="11082" cy="841709"/>
              </a:xfrm>
              <a:custGeom>
                <a:rect b="b" l="l" r="r" t="t"/>
                <a:pathLst>
                  <a:path extrusionOk="0" fill="none" h="16862" w="222">
                    <a:moveTo>
                      <a:pt x="1" y="0"/>
                    </a:moveTo>
                    <a:lnTo>
                      <a:pt x="221" y="16861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5"/>
              <p:cNvSpPr/>
              <p:nvPr/>
            </p:nvSpPr>
            <p:spPr>
              <a:xfrm>
                <a:off x="3379938" y="3465438"/>
                <a:ext cx="17222" cy="16872"/>
              </a:xfrm>
              <a:custGeom>
                <a:rect b="b" l="l" r="r" t="t"/>
                <a:pathLst>
                  <a:path extrusionOk="0" h="338" w="345">
                    <a:moveTo>
                      <a:pt x="137" y="0"/>
                    </a:moveTo>
                    <a:lnTo>
                      <a:pt x="104" y="13"/>
                    </a:lnTo>
                    <a:lnTo>
                      <a:pt x="78" y="26"/>
                    </a:lnTo>
                    <a:lnTo>
                      <a:pt x="52" y="46"/>
                    </a:lnTo>
                    <a:lnTo>
                      <a:pt x="33" y="72"/>
                    </a:lnTo>
                    <a:lnTo>
                      <a:pt x="13" y="104"/>
                    </a:lnTo>
                    <a:lnTo>
                      <a:pt x="7" y="130"/>
                    </a:lnTo>
                    <a:lnTo>
                      <a:pt x="0" y="169"/>
                    </a:lnTo>
                    <a:lnTo>
                      <a:pt x="7" y="202"/>
                    </a:lnTo>
                    <a:lnTo>
                      <a:pt x="13" y="234"/>
                    </a:lnTo>
                    <a:lnTo>
                      <a:pt x="33" y="260"/>
                    </a:lnTo>
                    <a:lnTo>
                      <a:pt x="52" y="286"/>
                    </a:lnTo>
                    <a:lnTo>
                      <a:pt x="78" y="305"/>
                    </a:lnTo>
                    <a:lnTo>
                      <a:pt x="104" y="325"/>
                    </a:lnTo>
                    <a:lnTo>
                      <a:pt x="137" y="331"/>
                    </a:lnTo>
                    <a:lnTo>
                      <a:pt x="169" y="338"/>
                    </a:lnTo>
                    <a:lnTo>
                      <a:pt x="208" y="331"/>
                    </a:lnTo>
                    <a:lnTo>
                      <a:pt x="240" y="325"/>
                    </a:lnTo>
                    <a:lnTo>
                      <a:pt x="266" y="305"/>
                    </a:lnTo>
                    <a:lnTo>
                      <a:pt x="292" y="286"/>
                    </a:lnTo>
                    <a:lnTo>
                      <a:pt x="312" y="260"/>
                    </a:lnTo>
                    <a:lnTo>
                      <a:pt x="331" y="234"/>
                    </a:lnTo>
                    <a:lnTo>
                      <a:pt x="338" y="202"/>
                    </a:lnTo>
                    <a:lnTo>
                      <a:pt x="344" y="169"/>
                    </a:lnTo>
                    <a:lnTo>
                      <a:pt x="338" y="130"/>
                    </a:lnTo>
                    <a:lnTo>
                      <a:pt x="331" y="104"/>
                    </a:lnTo>
                    <a:lnTo>
                      <a:pt x="312" y="72"/>
                    </a:lnTo>
                    <a:lnTo>
                      <a:pt x="292" y="46"/>
                    </a:lnTo>
                    <a:lnTo>
                      <a:pt x="266" y="26"/>
                    </a:lnTo>
                    <a:lnTo>
                      <a:pt x="240" y="13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CA2E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5"/>
              <p:cNvSpPr/>
              <p:nvPr/>
            </p:nvSpPr>
            <p:spPr>
              <a:xfrm>
                <a:off x="3379938" y="3635402"/>
                <a:ext cx="17222" cy="16872"/>
              </a:xfrm>
              <a:custGeom>
                <a:rect b="b" l="l" r="r" t="t"/>
                <a:pathLst>
                  <a:path extrusionOk="0" h="338" w="345">
                    <a:moveTo>
                      <a:pt x="169" y="0"/>
                    </a:moveTo>
                    <a:lnTo>
                      <a:pt x="137" y="7"/>
                    </a:lnTo>
                    <a:lnTo>
                      <a:pt x="104" y="13"/>
                    </a:lnTo>
                    <a:lnTo>
                      <a:pt x="78" y="33"/>
                    </a:lnTo>
                    <a:lnTo>
                      <a:pt x="52" y="52"/>
                    </a:lnTo>
                    <a:lnTo>
                      <a:pt x="33" y="78"/>
                    </a:lnTo>
                    <a:lnTo>
                      <a:pt x="13" y="104"/>
                    </a:lnTo>
                    <a:lnTo>
                      <a:pt x="7" y="136"/>
                    </a:lnTo>
                    <a:lnTo>
                      <a:pt x="0" y="169"/>
                    </a:lnTo>
                    <a:lnTo>
                      <a:pt x="7" y="201"/>
                    </a:lnTo>
                    <a:lnTo>
                      <a:pt x="13" y="234"/>
                    </a:lnTo>
                    <a:lnTo>
                      <a:pt x="33" y="266"/>
                    </a:lnTo>
                    <a:lnTo>
                      <a:pt x="52" y="292"/>
                    </a:lnTo>
                    <a:lnTo>
                      <a:pt x="78" y="311"/>
                    </a:lnTo>
                    <a:lnTo>
                      <a:pt x="104" y="324"/>
                    </a:lnTo>
                    <a:lnTo>
                      <a:pt x="137" y="337"/>
                    </a:lnTo>
                    <a:lnTo>
                      <a:pt x="208" y="337"/>
                    </a:lnTo>
                    <a:lnTo>
                      <a:pt x="240" y="324"/>
                    </a:lnTo>
                    <a:lnTo>
                      <a:pt x="266" y="311"/>
                    </a:lnTo>
                    <a:lnTo>
                      <a:pt x="292" y="292"/>
                    </a:lnTo>
                    <a:lnTo>
                      <a:pt x="312" y="266"/>
                    </a:lnTo>
                    <a:lnTo>
                      <a:pt x="331" y="234"/>
                    </a:lnTo>
                    <a:lnTo>
                      <a:pt x="338" y="201"/>
                    </a:lnTo>
                    <a:lnTo>
                      <a:pt x="344" y="169"/>
                    </a:lnTo>
                    <a:lnTo>
                      <a:pt x="338" y="136"/>
                    </a:lnTo>
                    <a:lnTo>
                      <a:pt x="331" y="104"/>
                    </a:lnTo>
                    <a:lnTo>
                      <a:pt x="312" y="78"/>
                    </a:lnTo>
                    <a:lnTo>
                      <a:pt x="292" y="52"/>
                    </a:lnTo>
                    <a:lnTo>
                      <a:pt x="266" y="33"/>
                    </a:lnTo>
                    <a:lnTo>
                      <a:pt x="240" y="13"/>
                    </a:lnTo>
                    <a:lnTo>
                      <a:pt x="208" y="7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CA2E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5"/>
              <p:cNvSpPr/>
              <p:nvPr/>
            </p:nvSpPr>
            <p:spPr>
              <a:xfrm>
                <a:off x="3384131" y="3849343"/>
                <a:ext cx="16872" cy="16872"/>
              </a:xfrm>
              <a:custGeom>
                <a:rect b="b" l="l" r="r" t="t"/>
                <a:pathLst>
                  <a:path extrusionOk="0" h="338" w="338">
                    <a:moveTo>
                      <a:pt x="169" y="1"/>
                    </a:moveTo>
                    <a:lnTo>
                      <a:pt x="137" y="7"/>
                    </a:lnTo>
                    <a:lnTo>
                      <a:pt x="104" y="14"/>
                    </a:lnTo>
                    <a:lnTo>
                      <a:pt x="79" y="33"/>
                    </a:lnTo>
                    <a:lnTo>
                      <a:pt x="53" y="53"/>
                    </a:lnTo>
                    <a:lnTo>
                      <a:pt x="33" y="79"/>
                    </a:lnTo>
                    <a:lnTo>
                      <a:pt x="14" y="104"/>
                    </a:lnTo>
                    <a:lnTo>
                      <a:pt x="7" y="137"/>
                    </a:lnTo>
                    <a:lnTo>
                      <a:pt x="1" y="169"/>
                    </a:lnTo>
                    <a:lnTo>
                      <a:pt x="7" y="208"/>
                    </a:lnTo>
                    <a:lnTo>
                      <a:pt x="14" y="234"/>
                    </a:lnTo>
                    <a:lnTo>
                      <a:pt x="33" y="267"/>
                    </a:lnTo>
                    <a:lnTo>
                      <a:pt x="53" y="293"/>
                    </a:lnTo>
                    <a:lnTo>
                      <a:pt x="79" y="312"/>
                    </a:lnTo>
                    <a:lnTo>
                      <a:pt x="104" y="325"/>
                    </a:lnTo>
                    <a:lnTo>
                      <a:pt x="137" y="338"/>
                    </a:lnTo>
                    <a:lnTo>
                      <a:pt x="208" y="338"/>
                    </a:lnTo>
                    <a:lnTo>
                      <a:pt x="234" y="325"/>
                    </a:lnTo>
                    <a:lnTo>
                      <a:pt x="267" y="312"/>
                    </a:lnTo>
                    <a:lnTo>
                      <a:pt x="293" y="293"/>
                    </a:lnTo>
                    <a:lnTo>
                      <a:pt x="312" y="267"/>
                    </a:lnTo>
                    <a:lnTo>
                      <a:pt x="325" y="234"/>
                    </a:lnTo>
                    <a:lnTo>
                      <a:pt x="338" y="208"/>
                    </a:lnTo>
                    <a:lnTo>
                      <a:pt x="338" y="169"/>
                    </a:lnTo>
                    <a:lnTo>
                      <a:pt x="338" y="137"/>
                    </a:lnTo>
                    <a:lnTo>
                      <a:pt x="325" y="104"/>
                    </a:lnTo>
                    <a:lnTo>
                      <a:pt x="312" y="79"/>
                    </a:lnTo>
                    <a:lnTo>
                      <a:pt x="293" y="53"/>
                    </a:lnTo>
                    <a:lnTo>
                      <a:pt x="267" y="33"/>
                    </a:lnTo>
                    <a:lnTo>
                      <a:pt x="234" y="14"/>
                    </a:lnTo>
                    <a:lnTo>
                      <a:pt x="208" y="7"/>
                    </a:lnTo>
                    <a:lnTo>
                      <a:pt x="169" y="1"/>
                    </a:lnTo>
                    <a:close/>
                  </a:path>
                </a:pathLst>
              </a:custGeom>
              <a:solidFill>
                <a:srgbClr val="CA2E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3392567" y="4081453"/>
                <a:ext cx="16872" cy="17222"/>
              </a:xfrm>
              <a:custGeom>
                <a:rect b="b" l="l" r="r" t="t"/>
                <a:pathLst>
                  <a:path extrusionOk="0" h="345" w="338">
                    <a:moveTo>
                      <a:pt x="169" y="0"/>
                    </a:moveTo>
                    <a:lnTo>
                      <a:pt x="136" y="7"/>
                    </a:lnTo>
                    <a:lnTo>
                      <a:pt x="104" y="13"/>
                    </a:lnTo>
                    <a:lnTo>
                      <a:pt x="78" y="33"/>
                    </a:lnTo>
                    <a:lnTo>
                      <a:pt x="52" y="52"/>
                    </a:lnTo>
                    <a:lnTo>
                      <a:pt x="33" y="78"/>
                    </a:lnTo>
                    <a:lnTo>
                      <a:pt x="13" y="104"/>
                    </a:lnTo>
                    <a:lnTo>
                      <a:pt x="7" y="137"/>
                    </a:lnTo>
                    <a:lnTo>
                      <a:pt x="0" y="176"/>
                    </a:lnTo>
                    <a:lnTo>
                      <a:pt x="7" y="208"/>
                    </a:lnTo>
                    <a:lnTo>
                      <a:pt x="13" y="240"/>
                    </a:lnTo>
                    <a:lnTo>
                      <a:pt x="33" y="266"/>
                    </a:lnTo>
                    <a:lnTo>
                      <a:pt x="52" y="292"/>
                    </a:lnTo>
                    <a:lnTo>
                      <a:pt x="78" y="312"/>
                    </a:lnTo>
                    <a:lnTo>
                      <a:pt x="104" y="331"/>
                    </a:lnTo>
                    <a:lnTo>
                      <a:pt x="136" y="338"/>
                    </a:lnTo>
                    <a:lnTo>
                      <a:pt x="169" y="344"/>
                    </a:lnTo>
                    <a:lnTo>
                      <a:pt x="208" y="338"/>
                    </a:lnTo>
                    <a:lnTo>
                      <a:pt x="240" y="331"/>
                    </a:lnTo>
                    <a:lnTo>
                      <a:pt x="266" y="312"/>
                    </a:lnTo>
                    <a:lnTo>
                      <a:pt x="292" y="292"/>
                    </a:lnTo>
                    <a:lnTo>
                      <a:pt x="312" y="266"/>
                    </a:lnTo>
                    <a:lnTo>
                      <a:pt x="325" y="240"/>
                    </a:lnTo>
                    <a:lnTo>
                      <a:pt x="338" y="208"/>
                    </a:lnTo>
                    <a:lnTo>
                      <a:pt x="338" y="176"/>
                    </a:lnTo>
                    <a:lnTo>
                      <a:pt x="338" y="137"/>
                    </a:lnTo>
                    <a:lnTo>
                      <a:pt x="325" y="104"/>
                    </a:lnTo>
                    <a:lnTo>
                      <a:pt x="312" y="78"/>
                    </a:lnTo>
                    <a:lnTo>
                      <a:pt x="292" y="52"/>
                    </a:lnTo>
                    <a:lnTo>
                      <a:pt x="266" y="33"/>
                    </a:lnTo>
                    <a:lnTo>
                      <a:pt x="240" y="13"/>
                    </a:lnTo>
                    <a:lnTo>
                      <a:pt x="208" y="7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CA2E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5"/>
              <p:cNvSpPr/>
              <p:nvPr/>
            </p:nvSpPr>
            <p:spPr>
              <a:xfrm>
                <a:off x="3527542" y="3415921"/>
                <a:ext cx="315978" cy="511505"/>
              </a:xfrm>
              <a:custGeom>
                <a:rect b="b" l="l" r="r" t="t"/>
                <a:pathLst>
                  <a:path extrusionOk="0" h="10247" w="6330">
                    <a:moveTo>
                      <a:pt x="467" y="0"/>
                    </a:moveTo>
                    <a:lnTo>
                      <a:pt x="1" y="3275"/>
                    </a:lnTo>
                    <a:lnTo>
                      <a:pt x="3120" y="6187"/>
                    </a:lnTo>
                    <a:lnTo>
                      <a:pt x="1823" y="7283"/>
                    </a:lnTo>
                    <a:lnTo>
                      <a:pt x="1933" y="7335"/>
                    </a:lnTo>
                    <a:lnTo>
                      <a:pt x="2037" y="7400"/>
                    </a:lnTo>
                    <a:lnTo>
                      <a:pt x="2147" y="7471"/>
                    </a:lnTo>
                    <a:lnTo>
                      <a:pt x="2251" y="7549"/>
                    </a:lnTo>
                    <a:lnTo>
                      <a:pt x="2361" y="7633"/>
                    </a:lnTo>
                    <a:lnTo>
                      <a:pt x="2465" y="7717"/>
                    </a:lnTo>
                    <a:lnTo>
                      <a:pt x="2569" y="7815"/>
                    </a:lnTo>
                    <a:lnTo>
                      <a:pt x="2672" y="7912"/>
                    </a:lnTo>
                    <a:lnTo>
                      <a:pt x="2776" y="8016"/>
                    </a:lnTo>
                    <a:lnTo>
                      <a:pt x="2880" y="8120"/>
                    </a:lnTo>
                    <a:lnTo>
                      <a:pt x="3068" y="8340"/>
                    </a:lnTo>
                    <a:lnTo>
                      <a:pt x="3249" y="8567"/>
                    </a:lnTo>
                    <a:lnTo>
                      <a:pt x="3412" y="8800"/>
                    </a:lnTo>
                    <a:lnTo>
                      <a:pt x="3483" y="8911"/>
                    </a:lnTo>
                    <a:lnTo>
                      <a:pt x="3554" y="9027"/>
                    </a:lnTo>
                    <a:lnTo>
                      <a:pt x="3619" y="9138"/>
                    </a:lnTo>
                    <a:lnTo>
                      <a:pt x="3678" y="9254"/>
                    </a:lnTo>
                    <a:lnTo>
                      <a:pt x="3729" y="9358"/>
                    </a:lnTo>
                    <a:lnTo>
                      <a:pt x="3775" y="9468"/>
                    </a:lnTo>
                    <a:lnTo>
                      <a:pt x="3814" y="9566"/>
                    </a:lnTo>
                    <a:lnTo>
                      <a:pt x="3840" y="9669"/>
                    </a:lnTo>
                    <a:lnTo>
                      <a:pt x="3866" y="9760"/>
                    </a:lnTo>
                    <a:lnTo>
                      <a:pt x="3879" y="9851"/>
                    </a:lnTo>
                    <a:lnTo>
                      <a:pt x="3885" y="9935"/>
                    </a:lnTo>
                    <a:lnTo>
                      <a:pt x="3885" y="10007"/>
                    </a:lnTo>
                    <a:lnTo>
                      <a:pt x="3872" y="10078"/>
                    </a:lnTo>
                    <a:lnTo>
                      <a:pt x="3846" y="10143"/>
                    </a:lnTo>
                    <a:lnTo>
                      <a:pt x="3814" y="10195"/>
                    </a:lnTo>
                    <a:lnTo>
                      <a:pt x="3775" y="10247"/>
                    </a:lnTo>
                    <a:lnTo>
                      <a:pt x="4196" y="9870"/>
                    </a:lnTo>
                    <a:lnTo>
                      <a:pt x="4397" y="9682"/>
                    </a:lnTo>
                    <a:lnTo>
                      <a:pt x="4592" y="9494"/>
                    </a:lnTo>
                    <a:lnTo>
                      <a:pt x="4780" y="9313"/>
                    </a:lnTo>
                    <a:lnTo>
                      <a:pt x="4955" y="9131"/>
                    </a:lnTo>
                    <a:lnTo>
                      <a:pt x="5117" y="8950"/>
                    </a:lnTo>
                    <a:lnTo>
                      <a:pt x="5279" y="8774"/>
                    </a:lnTo>
                    <a:lnTo>
                      <a:pt x="5422" y="8593"/>
                    </a:lnTo>
                    <a:lnTo>
                      <a:pt x="5565" y="8418"/>
                    </a:lnTo>
                    <a:lnTo>
                      <a:pt x="5688" y="8236"/>
                    </a:lnTo>
                    <a:lnTo>
                      <a:pt x="5805" y="8061"/>
                    </a:lnTo>
                    <a:lnTo>
                      <a:pt x="5908" y="7886"/>
                    </a:lnTo>
                    <a:lnTo>
                      <a:pt x="6006" y="7704"/>
                    </a:lnTo>
                    <a:lnTo>
                      <a:pt x="6090" y="7529"/>
                    </a:lnTo>
                    <a:lnTo>
                      <a:pt x="6161" y="7354"/>
                    </a:lnTo>
                    <a:lnTo>
                      <a:pt x="6220" y="7179"/>
                    </a:lnTo>
                    <a:lnTo>
                      <a:pt x="6265" y="6998"/>
                    </a:lnTo>
                    <a:lnTo>
                      <a:pt x="6304" y="6823"/>
                    </a:lnTo>
                    <a:lnTo>
                      <a:pt x="6323" y="6641"/>
                    </a:lnTo>
                    <a:lnTo>
                      <a:pt x="6330" y="6466"/>
                    </a:lnTo>
                    <a:lnTo>
                      <a:pt x="6330" y="6284"/>
                    </a:lnTo>
                    <a:lnTo>
                      <a:pt x="6310" y="6103"/>
                    </a:lnTo>
                    <a:lnTo>
                      <a:pt x="6278" y="5921"/>
                    </a:lnTo>
                    <a:lnTo>
                      <a:pt x="6226" y="5733"/>
                    </a:lnTo>
                    <a:lnTo>
                      <a:pt x="6168" y="5551"/>
                    </a:lnTo>
                    <a:lnTo>
                      <a:pt x="6090" y="5363"/>
                    </a:lnTo>
                    <a:lnTo>
                      <a:pt x="5993" y="5175"/>
                    </a:lnTo>
                    <a:lnTo>
                      <a:pt x="5889" y="4981"/>
                    </a:lnTo>
                    <a:lnTo>
                      <a:pt x="5766" y="4793"/>
                    </a:lnTo>
                    <a:lnTo>
                      <a:pt x="5623" y="4592"/>
                    </a:lnTo>
                    <a:lnTo>
                      <a:pt x="5467" y="4397"/>
                    </a:lnTo>
                    <a:lnTo>
                      <a:pt x="5137" y="4008"/>
                    </a:lnTo>
                    <a:lnTo>
                      <a:pt x="4819" y="3632"/>
                    </a:lnTo>
                    <a:lnTo>
                      <a:pt x="4495" y="3269"/>
                    </a:lnTo>
                    <a:lnTo>
                      <a:pt x="4177" y="2925"/>
                    </a:lnTo>
                    <a:lnTo>
                      <a:pt x="3859" y="2594"/>
                    </a:lnTo>
                    <a:lnTo>
                      <a:pt x="3548" y="2277"/>
                    </a:lnTo>
                    <a:lnTo>
                      <a:pt x="3237" y="1978"/>
                    </a:lnTo>
                    <a:lnTo>
                      <a:pt x="2925" y="1693"/>
                    </a:lnTo>
                    <a:lnTo>
                      <a:pt x="2620" y="1427"/>
                    </a:lnTo>
                    <a:lnTo>
                      <a:pt x="2316" y="1174"/>
                    </a:lnTo>
                    <a:lnTo>
                      <a:pt x="2004" y="941"/>
                    </a:lnTo>
                    <a:lnTo>
                      <a:pt x="1700" y="720"/>
                    </a:lnTo>
                    <a:lnTo>
                      <a:pt x="1395" y="513"/>
                    </a:lnTo>
                    <a:lnTo>
                      <a:pt x="1084" y="325"/>
                    </a:lnTo>
                    <a:lnTo>
                      <a:pt x="779" y="156"/>
                    </a:lnTo>
                    <a:lnTo>
                      <a:pt x="623" y="78"/>
                    </a:lnTo>
                    <a:lnTo>
                      <a:pt x="46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3579355" y="3477717"/>
                <a:ext cx="6839" cy="149952"/>
              </a:xfrm>
              <a:custGeom>
                <a:rect b="b" l="l" r="r" t="t"/>
                <a:pathLst>
                  <a:path extrusionOk="0" fill="none" h="3004" w="137">
                    <a:moveTo>
                      <a:pt x="136" y="1"/>
                    </a:moveTo>
                    <a:lnTo>
                      <a:pt x="0" y="3003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5"/>
              <p:cNvSpPr/>
              <p:nvPr/>
            </p:nvSpPr>
            <p:spPr>
              <a:xfrm>
                <a:off x="3685527" y="3685867"/>
                <a:ext cx="43428" cy="36639"/>
              </a:xfrm>
              <a:custGeom>
                <a:rect b="b" l="l" r="r" t="t"/>
                <a:pathLst>
                  <a:path extrusionOk="0" fill="none" h="734" w="870">
                    <a:moveTo>
                      <a:pt x="0" y="734"/>
                    </a:moveTo>
                    <a:lnTo>
                      <a:pt x="869" y="1"/>
                    </a:lnTo>
                  </a:path>
                </a:pathLst>
              </a:custGeom>
              <a:solidFill>
                <a:srgbClr val="FFFFFF"/>
              </a:solidFill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5"/>
              <p:cNvSpPr/>
              <p:nvPr/>
            </p:nvSpPr>
            <p:spPr>
              <a:xfrm>
                <a:off x="2727330" y="3166340"/>
                <a:ext cx="157040" cy="73179"/>
              </a:xfrm>
              <a:custGeom>
                <a:rect b="b" l="l" r="r" t="t"/>
                <a:pathLst>
                  <a:path extrusionOk="0" h="1466" w="3146">
                    <a:moveTo>
                      <a:pt x="2971" y="0"/>
                    </a:moveTo>
                    <a:lnTo>
                      <a:pt x="2835" y="20"/>
                    </a:lnTo>
                    <a:lnTo>
                      <a:pt x="2484" y="85"/>
                    </a:lnTo>
                    <a:lnTo>
                      <a:pt x="1992" y="188"/>
                    </a:lnTo>
                    <a:lnTo>
                      <a:pt x="1719" y="253"/>
                    </a:lnTo>
                    <a:lnTo>
                      <a:pt x="1434" y="325"/>
                    </a:lnTo>
                    <a:lnTo>
                      <a:pt x="1149" y="402"/>
                    </a:lnTo>
                    <a:lnTo>
                      <a:pt x="876" y="480"/>
                    </a:lnTo>
                    <a:lnTo>
                      <a:pt x="630" y="571"/>
                    </a:lnTo>
                    <a:lnTo>
                      <a:pt x="513" y="616"/>
                    </a:lnTo>
                    <a:lnTo>
                      <a:pt x="403" y="668"/>
                    </a:lnTo>
                    <a:lnTo>
                      <a:pt x="305" y="714"/>
                    </a:lnTo>
                    <a:lnTo>
                      <a:pt x="221" y="766"/>
                    </a:lnTo>
                    <a:lnTo>
                      <a:pt x="150" y="817"/>
                    </a:lnTo>
                    <a:lnTo>
                      <a:pt x="91" y="869"/>
                    </a:lnTo>
                    <a:lnTo>
                      <a:pt x="40" y="921"/>
                    </a:lnTo>
                    <a:lnTo>
                      <a:pt x="14" y="973"/>
                    </a:lnTo>
                    <a:lnTo>
                      <a:pt x="1" y="999"/>
                    </a:lnTo>
                    <a:lnTo>
                      <a:pt x="1" y="1031"/>
                    </a:lnTo>
                    <a:lnTo>
                      <a:pt x="1" y="1057"/>
                    </a:lnTo>
                    <a:lnTo>
                      <a:pt x="1" y="1083"/>
                    </a:lnTo>
                    <a:lnTo>
                      <a:pt x="20" y="1135"/>
                    </a:lnTo>
                    <a:lnTo>
                      <a:pt x="33" y="1181"/>
                    </a:lnTo>
                    <a:lnTo>
                      <a:pt x="59" y="1220"/>
                    </a:lnTo>
                    <a:lnTo>
                      <a:pt x="85" y="1258"/>
                    </a:lnTo>
                    <a:lnTo>
                      <a:pt x="111" y="1291"/>
                    </a:lnTo>
                    <a:lnTo>
                      <a:pt x="143" y="1323"/>
                    </a:lnTo>
                    <a:lnTo>
                      <a:pt x="176" y="1349"/>
                    </a:lnTo>
                    <a:lnTo>
                      <a:pt x="215" y="1375"/>
                    </a:lnTo>
                    <a:lnTo>
                      <a:pt x="254" y="1395"/>
                    </a:lnTo>
                    <a:lnTo>
                      <a:pt x="299" y="1414"/>
                    </a:lnTo>
                    <a:lnTo>
                      <a:pt x="396" y="1440"/>
                    </a:lnTo>
                    <a:lnTo>
                      <a:pt x="500" y="1459"/>
                    </a:lnTo>
                    <a:lnTo>
                      <a:pt x="610" y="1466"/>
                    </a:lnTo>
                    <a:lnTo>
                      <a:pt x="727" y="1466"/>
                    </a:lnTo>
                    <a:lnTo>
                      <a:pt x="850" y="1453"/>
                    </a:lnTo>
                    <a:lnTo>
                      <a:pt x="980" y="1434"/>
                    </a:lnTo>
                    <a:lnTo>
                      <a:pt x="1116" y="1408"/>
                    </a:lnTo>
                    <a:lnTo>
                      <a:pt x="1252" y="1375"/>
                    </a:lnTo>
                    <a:lnTo>
                      <a:pt x="1395" y="1343"/>
                    </a:lnTo>
                    <a:lnTo>
                      <a:pt x="1674" y="1252"/>
                    </a:lnTo>
                    <a:lnTo>
                      <a:pt x="1959" y="1148"/>
                    </a:lnTo>
                    <a:lnTo>
                      <a:pt x="2225" y="1044"/>
                    </a:lnTo>
                    <a:lnTo>
                      <a:pt x="2471" y="934"/>
                    </a:lnTo>
                    <a:lnTo>
                      <a:pt x="2692" y="830"/>
                    </a:lnTo>
                    <a:lnTo>
                      <a:pt x="3023" y="668"/>
                    </a:lnTo>
                    <a:lnTo>
                      <a:pt x="3146" y="603"/>
                    </a:lnTo>
                    <a:lnTo>
                      <a:pt x="297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5"/>
              <p:cNvSpPr/>
              <p:nvPr/>
            </p:nvSpPr>
            <p:spPr>
              <a:xfrm>
                <a:off x="2741906" y="3049486"/>
                <a:ext cx="144112" cy="199121"/>
              </a:xfrm>
              <a:custGeom>
                <a:rect b="b" l="l" r="r" t="t"/>
                <a:pathLst>
                  <a:path extrusionOk="0" h="3989" w="2887">
                    <a:moveTo>
                      <a:pt x="1518" y="0"/>
                    </a:moveTo>
                    <a:lnTo>
                      <a:pt x="1479" y="13"/>
                    </a:lnTo>
                    <a:lnTo>
                      <a:pt x="1440" y="26"/>
                    </a:lnTo>
                    <a:lnTo>
                      <a:pt x="1408" y="52"/>
                    </a:lnTo>
                    <a:lnTo>
                      <a:pt x="1375" y="85"/>
                    </a:lnTo>
                    <a:lnTo>
                      <a:pt x="1356" y="117"/>
                    </a:lnTo>
                    <a:lnTo>
                      <a:pt x="1343" y="156"/>
                    </a:lnTo>
                    <a:lnTo>
                      <a:pt x="1336" y="195"/>
                    </a:lnTo>
                    <a:lnTo>
                      <a:pt x="1336" y="234"/>
                    </a:lnTo>
                    <a:lnTo>
                      <a:pt x="1343" y="279"/>
                    </a:lnTo>
                    <a:lnTo>
                      <a:pt x="1622" y="1206"/>
                    </a:lnTo>
                    <a:lnTo>
                      <a:pt x="1622" y="1206"/>
                    </a:lnTo>
                    <a:lnTo>
                      <a:pt x="1064" y="221"/>
                    </a:lnTo>
                    <a:lnTo>
                      <a:pt x="1032" y="188"/>
                    </a:lnTo>
                    <a:lnTo>
                      <a:pt x="999" y="156"/>
                    </a:lnTo>
                    <a:lnTo>
                      <a:pt x="967" y="130"/>
                    </a:lnTo>
                    <a:lnTo>
                      <a:pt x="921" y="117"/>
                    </a:lnTo>
                    <a:lnTo>
                      <a:pt x="882" y="110"/>
                    </a:lnTo>
                    <a:lnTo>
                      <a:pt x="837" y="117"/>
                    </a:lnTo>
                    <a:lnTo>
                      <a:pt x="792" y="123"/>
                    </a:lnTo>
                    <a:lnTo>
                      <a:pt x="753" y="149"/>
                    </a:lnTo>
                    <a:lnTo>
                      <a:pt x="720" y="175"/>
                    </a:lnTo>
                    <a:lnTo>
                      <a:pt x="688" y="201"/>
                    </a:lnTo>
                    <a:lnTo>
                      <a:pt x="668" y="240"/>
                    </a:lnTo>
                    <a:lnTo>
                      <a:pt x="655" y="273"/>
                    </a:lnTo>
                    <a:lnTo>
                      <a:pt x="649" y="318"/>
                    </a:lnTo>
                    <a:lnTo>
                      <a:pt x="649" y="357"/>
                    </a:lnTo>
                    <a:lnTo>
                      <a:pt x="655" y="396"/>
                    </a:lnTo>
                    <a:lnTo>
                      <a:pt x="675" y="435"/>
                    </a:lnTo>
                    <a:lnTo>
                      <a:pt x="1220" y="1446"/>
                    </a:lnTo>
                    <a:lnTo>
                      <a:pt x="558" y="584"/>
                    </a:lnTo>
                    <a:lnTo>
                      <a:pt x="532" y="558"/>
                    </a:lnTo>
                    <a:lnTo>
                      <a:pt x="506" y="539"/>
                    </a:lnTo>
                    <a:lnTo>
                      <a:pt x="474" y="526"/>
                    </a:lnTo>
                    <a:lnTo>
                      <a:pt x="435" y="519"/>
                    </a:lnTo>
                    <a:lnTo>
                      <a:pt x="364" y="519"/>
                    </a:lnTo>
                    <a:lnTo>
                      <a:pt x="331" y="539"/>
                    </a:lnTo>
                    <a:lnTo>
                      <a:pt x="299" y="558"/>
                    </a:lnTo>
                    <a:lnTo>
                      <a:pt x="273" y="584"/>
                    </a:lnTo>
                    <a:lnTo>
                      <a:pt x="253" y="610"/>
                    </a:lnTo>
                    <a:lnTo>
                      <a:pt x="240" y="642"/>
                    </a:lnTo>
                    <a:lnTo>
                      <a:pt x="234" y="675"/>
                    </a:lnTo>
                    <a:lnTo>
                      <a:pt x="227" y="707"/>
                    </a:lnTo>
                    <a:lnTo>
                      <a:pt x="234" y="740"/>
                    </a:lnTo>
                    <a:lnTo>
                      <a:pt x="247" y="778"/>
                    </a:lnTo>
                    <a:lnTo>
                      <a:pt x="260" y="804"/>
                    </a:lnTo>
                    <a:lnTo>
                      <a:pt x="876" y="1667"/>
                    </a:lnTo>
                    <a:lnTo>
                      <a:pt x="312" y="1206"/>
                    </a:lnTo>
                    <a:lnTo>
                      <a:pt x="279" y="1181"/>
                    </a:lnTo>
                    <a:lnTo>
                      <a:pt x="247" y="1168"/>
                    </a:lnTo>
                    <a:lnTo>
                      <a:pt x="208" y="1161"/>
                    </a:lnTo>
                    <a:lnTo>
                      <a:pt x="169" y="1161"/>
                    </a:lnTo>
                    <a:lnTo>
                      <a:pt x="137" y="1168"/>
                    </a:lnTo>
                    <a:lnTo>
                      <a:pt x="104" y="1187"/>
                    </a:lnTo>
                    <a:lnTo>
                      <a:pt x="72" y="1206"/>
                    </a:lnTo>
                    <a:lnTo>
                      <a:pt x="46" y="1232"/>
                    </a:lnTo>
                    <a:lnTo>
                      <a:pt x="26" y="1265"/>
                    </a:lnTo>
                    <a:lnTo>
                      <a:pt x="13" y="1297"/>
                    </a:lnTo>
                    <a:lnTo>
                      <a:pt x="7" y="1330"/>
                    </a:lnTo>
                    <a:lnTo>
                      <a:pt x="0" y="1369"/>
                    </a:lnTo>
                    <a:lnTo>
                      <a:pt x="7" y="1401"/>
                    </a:lnTo>
                    <a:lnTo>
                      <a:pt x="20" y="1433"/>
                    </a:lnTo>
                    <a:lnTo>
                      <a:pt x="39" y="1459"/>
                    </a:lnTo>
                    <a:lnTo>
                      <a:pt x="65" y="1492"/>
                    </a:lnTo>
                    <a:lnTo>
                      <a:pt x="649" y="2050"/>
                    </a:lnTo>
                    <a:lnTo>
                      <a:pt x="688" y="2140"/>
                    </a:lnTo>
                    <a:lnTo>
                      <a:pt x="733" y="2244"/>
                    </a:lnTo>
                    <a:lnTo>
                      <a:pt x="805" y="2367"/>
                    </a:lnTo>
                    <a:lnTo>
                      <a:pt x="850" y="2432"/>
                    </a:lnTo>
                    <a:lnTo>
                      <a:pt x="902" y="2503"/>
                    </a:lnTo>
                    <a:lnTo>
                      <a:pt x="960" y="2575"/>
                    </a:lnTo>
                    <a:lnTo>
                      <a:pt x="1025" y="2640"/>
                    </a:lnTo>
                    <a:lnTo>
                      <a:pt x="1096" y="2711"/>
                    </a:lnTo>
                    <a:lnTo>
                      <a:pt x="1174" y="2776"/>
                    </a:lnTo>
                    <a:lnTo>
                      <a:pt x="1259" y="2841"/>
                    </a:lnTo>
                    <a:lnTo>
                      <a:pt x="1356" y="2893"/>
                    </a:lnTo>
                    <a:lnTo>
                      <a:pt x="1674" y="3989"/>
                    </a:lnTo>
                    <a:lnTo>
                      <a:pt x="2886" y="3094"/>
                    </a:lnTo>
                    <a:lnTo>
                      <a:pt x="2627" y="1972"/>
                    </a:lnTo>
                    <a:lnTo>
                      <a:pt x="2614" y="1900"/>
                    </a:lnTo>
                    <a:lnTo>
                      <a:pt x="2601" y="1829"/>
                    </a:lnTo>
                    <a:lnTo>
                      <a:pt x="2601" y="1758"/>
                    </a:lnTo>
                    <a:lnTo>
                      <a:pt x="2607" y="1680"/>
                    </a:lnTo>
                    <a:lnTo>
                      <a:pt x="2666" y="1044"/>
                    </a:lnTo>
                    <a:lnTo>
                      <a:pt x="2666" y="1012"/>
                    </a:lnTo>
                    <a:lnTo>
                      <a:pt x="2659" y="979"/>
                    </a:lnTo>
                    <a:lnTo>
                      <a:pt x="2653" y="954"/>
                    </a:lnTo>
                    <a:lnTo>
                      <a:pt x="2640" y="928"/>
                    </a:lnTo>
                    <a:lnTo>
                      <a:pt x="2620" y="902"/>
                    </a:lnTo>
                    <a:lnTo>
                      <a:pt x="2594" y="882"/>
                    </a:lnTo>
                    <a:lnTo>
                      <a:pt x="2569" y="863"/>
                    </a:lnTo>
                    <a:lnTo>
                      <a:pt x="2543" y="856"/>
                    </a:lnTo>
                    <a:lnTo>
                      <a:pt x="2504" y="843"/>
                    </a:lnTo>
                    <a:lnTo>
                      <a:pt x="2465" y="843"/>
                    </a:lnTo>
                    <a:lnTo>
                      <a:pt x="2432" y="856"/>
                    </a:lnTo>
                    <a:lnTo>
                      <a:pt x="2393" y="869"/>
                    </a:lnTo>
                    <a:lnTo>
                      <a:pt x="2368" y="889"/>
                    </a:lnTo>
                    <a:lnTo>
                      <a:pt x="2342" y="921"/>
                    </a:lnTo>
                    <a:lnTo>
                      <a:pt x="2322" y="954"/>
                    </a:lnTo>
                    <a:lnTo>
                      <a:pt x="2309" y="986"/>
                    </a:lnTo>
                    <a:lnTo>
                      <a:pt x="2186" y="1589"/>
                    </a:lnTo>
                    <a:lnTo>
                      <a:pt x="1751" y="149"/>
                    </a:lnTo>
                    <a:lnTo>
                      <a:pt x="1738" y="110"/>
                    </a:lnTo>
                    <a:lnTo>
                      <a:pt x="1713" y="72"/>
                    </a:lnTo>
                    <a:lnTo>
                      <a:pt x="1680" y="46"/>
                    </a:lnTo>
                    <a:lnTo>
                      <a:pt x="1648" y="20"/>
                    </a:lnTo>
                    <a:lnTo>
                      <a:pt x="1602" y="7"/>
                    </a:lnTo>
                    <a:lnTo>
                      <a:pt x="1563" y="0"/>
                    </a:lnTo>
                    <a:close/>
                  </a:path>
                </a:pathLst>
              </a:custGeom>
              <a:solidFill>
                <a:srgbClr val="B55E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5"/>
              <p:cNvSpPr/>
              <p:nvPr/>
            </p:nvSpPr>
            <p:spPr>
              <a:xfrm>
                <a:off x="2783337" y="3111632"/>
                <a:ext cx="48270" cy="29202"/>
              </a:xfrm>
              <a:custGeom>
                <a:rect b="b" l="l" r="r" t="t"/>
                <a:pathLst>
                  <a:path extrusionOk="0" fill="none" h="585" w="967">
                    <a:moveTo>
                      <a:pt x="1" y="584"/>
                    </a:moveTo>
                    <a:lnTo>
                      <a:pt x="967" y="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5"/>
              <p:cNvSpPr/>
              <p:nvPr/>
            </p:nvSpPr>
            <p:spPr>
              <a:xfrm>
                <a:off x="2801157" y="3143678"/>
                <a:ext cx="41132" cy="26606"/>
              </a:xfrm>
              <a:custGeom>
                <a:rect b="b" l="l" r="r" t="t"/>
                <a:pathLst>
                  <a:path extrusionOk="0" fill="none" h="533" w="824">
                    <a:moveTo>
                      <a:pt x="0" y="0"/>
                    </a:moveTo>
                    <a:lnTo>
                      <a:pt x="0" y="0"/>
                    </a:lnTo>
                    <a:lnTo>
                      <a:pt x="26" y="0"/>
                    </a:lnTo>
                    <a:lnTo>
                      <a:pt x="98" y="7"/>
                    </a:lnTo>
                    <a:lnTo>
                      <a:pt x="201" y="20"/>
                    </a:lnTo>
                    <a:lnTo>
                      <a:pt x="266" y="33"/>
                    </a:lnTo>
                    <a:lnTo>
                      <a:pt x="331" y="52"/>
                    </a:lnTo>
                    <a:lnTo>
                      <a:pt x="396" y="78"/>
                    </a:lnTo>
                    <a:lnTo>
                      <a:pt x="467" y="117"/>
                    </a:lnTo>
                    <a:lnTo>
                      <a:pt x="538" y="156"/>
                    </a:lnTo>
                    <a:lnTo>
                      <a:pt x="603" y="208"/>
                    </a:lnTo>
                    <a:lnTo>
                      <a:pt x="668" y="273"/>
                    </a:lnTo>
                    <a:lnTo>
                      <a:pt x="727" y="351"/>
                    </a:lnTo>
                    <a:lnTo>
                      <a:pt x="778" y="435"/>
                    </a:lnTo>
                    <a:lnTo>
                      <a:pt x="824" y="532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5"/>
              <p:cNvSpPr/>
              <p:nvPr/>
            </p:nvSpPr>
            <p:spPr>
              <a:xfrm>
                <a:off x="2727330" y="3179268"/>
                <a:ext cx="469424" cy="410222"/>
              </a:xfrm>
              <a:custGeom>
                <a:rect b="b" l="l" r="r" t="t"/>
                <a:pathLst>
                  <a:path extrusionOk="0" h="8218" w="9404">
                    <a:moveTo>
                      <a:pt x="3068" y="1"/>
                    </a:moveTo>
                    <a:lnTo>
                      <a:pt x="2951" y="92"/>
                    </a:lnTo>
                    <a:lnTo>
                      <a:pt x="2841" y="176"/>
                    </a:lnTo>
                    <a:lnTo>
                      <a:pt x="2718" y="260"/>
                    </a:lnTo>
                    <a:lnTo>
                      <a:pt x="2601" y="344"/>
                    </a:lnTo>
                    <a:lnTo>
                      <a:pt x="2478" y="416"/>
                    </a:lnTo>
                    <a:lnTo>
                      <a:pt x="2355" y="487"/>
                    </a:lnTo>
                    <a:lnTo>
                      <a:pt x="2231" y="552"/>
                    </a:lnTo>
                    <a:lnTo>
                      <a:pt x="2102" y="617"/>
                    </a:lnTo>
                    <a:lnTo>
                      <a:pt x="1855" y="727"/>
                    </a:lnTo>
                    <a:lnTo>
                      <a:pt x="1609" y="824"/>
                    </a:lnTo>
                    <a:lnTo>
                      <a:pt x="1363" y="902"/>
                    </a:lnTo>
                    <a:lnTo>
                      <a:pt x="1136" y="967"/>
                    </a:lnTo>
                    <a:lnTo>
                      <a:pt x="915" y="1006"/>
                    </a:lnTo>
                    <a:lnTo>
                      <a:pt x="708" y="1032"/>
                    </a:lnTo>
                    <a:lnTo>
                      <a:pt x="617" y="1038"/>
                    </a:lnTo>
                    <a:lnTo>
                      <a:pt x="526" y="1045"/>
                    </a:lnTo>
                    <a:lnTo>
                      <a:pt x="442" y="1045"/>
                    </a:lnTo>
                    <a:lnTo>
                      <a:pt x="364" y="1038"/>
                    </a:lnTo>
                    <a:lnTo>
                      <a:pt x="292" y="1025"/>
                    </a:lnTo>
                    <a:lnTo>
                      <a:pt x="228" y="1012"/>
                    </a:lnTo>
                    <a:lnTo>
                      <a:pt x="169" y="986"/>
                    </a:lnTo>
                    <a:lnTo>
                      <a:pt x="117" y="967"/>
                    </a:lnTo>
                    <a:lnTo>
                      <a:pt x="78" y="935"/>
                    </a:lnTo>
                    <a:lnTo>
                      <a:pt x="46" y="902"/>
                    </a:lnTo>
                    <a:lnTo>
                      <a:pt x="20" y="863"/>
                    </a:lnTo>
                    <a:lnTo>
                      <a:pt x="1" y="824"/>
                    </a:lnTo>
                    <a:lnTo>
                      <a:pt x="91" y="1213"/>
                    </a:lnTo>
                    <a:lnTo>
                      <a:pt x="228" y="1752"/>
                    </a:lnTo>
                    <a:lnTo>
                      <a:pt x="403" y="2394"/>
                    </a:lnTo>
                    <a:lnTo>
                      <a:pt x="597" y="3114"/>
                    </a:lnTo>
                    <a:lnTo>
                      <a:pt x="1025" y="4657"/>
                    </a:lnTo>
                    <a:lnTo>
                      <a:pt x="1447" y="6129"/>
                    </a:lnTo>
                    <a:lnTo>
                      <a:pt x="1479" y="6220"/>
                    </a:lnTo>
                    <a:lnTo>
                      <a:pt x="1512" y="6317"/>
                    </a:lnTo>
                    <a:lnTo>
                      <a:pt x="1551" y="6408"/>
                    </a:lnTo>
                    <a:lnTo>
                      <a:pt x="1589" y="6499"/>
                    </a:lnTo>
                    <a:lnTo>
                      <a:pt x="1680" y="6674"/>
                    </a:lnTo>
                    <a:lnTo>
                      <a:pt x="1784" y="6842"/>
                    </a:lnTo>
                    <a:lnTo>
                      <a:pt x="1901" y="6998"/>
                    </a:lnTo>
                    <a:lnTo>
                      <a:pt x="2024" y="7147"/>
                    </a:lnTo>
                    <a:lnTo>
                      <a:pt x="2160" y="7283"/>
                    </a:lnTo>
                    <a:lnTo>
                      <a:pt x="2309" y="7407"/>
                    </a:lnTo>
                    <a:lnTo>
                      <a:pt x="2465" y="7523"/>
                    </a:lnTo>
                    <a:lnTo>
                      <a:pt x="2627" y="7621"/>
                    </a:lnTo>
                    <a:lnTo>
                      <a:pt x="2802" y="7711"/>
                    </a:lnTo>
                    <a:lnTo>
                      <a:pt x="2977" y="7789"/>
                    </a:lnTo>
                    <a:lnTo>
                      <a:pt x="3165" y="7848"/>
                    </a:lnTo>
                    <a:lnTo>
                      <a:pt x="3353" y="7899"/>
                    </a:lnTo>
                    <a:lnTo>
                      <a:pt x="3451" y="7919"/>
                    </a:lnTo>
                    <a:lnTo>
                      <a:pt x="3554" y="7932"/>
                    </a:lnTo>
                    <a:lnTo>
                      <a:pt x="3652" y="7938"/>
                    </a:lnTo>
                    <a:lnTo>
                      <a:pt x="3755" y="7951"/>
                    </a:lnTo>
                    <a:lnTo>
                      <a:pt x="9391" y="8217"/>
                    </a:lnTo>
                    <a:lnTo>
                      <a:pt x="9397" y="8068"/>
                    </a:lnTo>
                    <a:lnTo>
                      <a:pt x="9404" y="7899"/>
                    </a:lnTo>
                    <a:lnTo>
                      <a:pt x="9404" y="7679"/>
                    </a:lnTo>
                    <a:lnTo>
                      <a:pt x="9397" y="7413"/>
                    </a:lnTo>
                    <a:lnTo>
                      <a:pt x="9384" y="7115"/>
                    </a:lnTo>
                    <a:lnTo>
                      <a:pt x="9365" y="6791"/>
                    </a:lnTo>
                    <a:lnTo>
                      <a:pt x="9333" y="6453"/>
                    </a:lnTo>
                    <a:lnTo>
                      <a:pt x="9313" y="6278"/>
                    </a:lnTo>
                    <a:lnTo>
                      <a:pt x="9281" y="6110"/>
                    </a:lnTo>
                    <a:lnTo>
                      <a:pt x="9255" y="5935"/>
                    </a:lnTo>
                    <a:lnTo>
                      <a:pt x="9216" y="5766"/>
                    </a:lnTo>
                    <a:lnTo>
                      <a:pt x="9177" y="5604"/>
                    </a:lnTo>
                    <a:lnTo>
                      <a:pt x="9132" y="5442"/>
                    </a:lnTo>
                    <a:lnTo>
                      <a:pt x="9080" y="5286"/>
                    </a:lnTo>
                    <a:lnTo>
                      <a:pt x="9028" y="5130"/>
                    </a:lnTo>
                    <a:lnTo>
                      <a:pt x="8963" y="4994"/>
                    </a:lnTo>
                    <a:lnTo>
                      <a:pt x="8892" y="4858"/>
                    </a:lnTo>
                    <a:lnTo>
                      <a:pt x="8814" y="4735"/>
                    </a:lnTo>
                    <a:lnTo>
                      <a:pt x="8736" y="4625"/>
                    </a:lnTo>
                    <a:lnTo>
                      <a:pt x="8645" y="4527"/>
                    </a:lnTo>
                    <a:lnTo>
                      <a:pt x="8593" y="4482"/>
                    </a:lnTo>
                    <a:lnTo>
                      <a:pt x="8548" y="4436"/>
                    </a:lnTo>
                    <a:lnTo>
                      <a:pt x="8496" y="4404"/>
                    </a:lnTo>
                    <a:lnTo>
                      <a:pt x="8438" y="4365"/>
                    </a:lnTo>
                    <a:lnTo>
                      <a:pt x="8386" y="4339"/>
                    </a:lnTo>
                    <a:lnTo>
                      <a:pt x="8327" y="4313"/>
                    </a:lnTo>
                    <a:lnTo>
                      <a:pt x="4067" y="4313"/>
                    </a:lnTo>
                    <a:lnTo>
                      <a:pt x="30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5"/>
              <p:cNvSpPr/>
              <p:nvPr/>
            </p:nvSpPr>
            <p:spPr>
              <a:xfrm>
                <a:off x="3618489" y="3764236"/>
                <a:ext cx="124394" cy="163180"/>
              </a:xfrm>
              <a:custGeom>
                <a:rect b="b" l="l" r="r" t="t"/>
                <a:pathLst>
                  <a:path extrusionOk="0" h="3269" w="2492">
                    <a:moveTo>
                      <a:pt x="357" y="0"/>
                    </a:moveTo>
                    <a:lnTo>
                      <a:pt x="1" y="305"/>
                    </a:lnTo>
                    <a:lnTo>
                      <a:pt x="111" y="357"/>
                    </a:lnTo>
                    <a:lnTo>
                      <a:pt x="215" y="422"/>
                    </a:lnTo>
                    <a:lnTo>
                      <a:pt x="325" y="493"/>
                    </a:lnTo>
                    <a:lnTo>
                      <a:pt x="429" y="571"/>
                    </a:lnTo>
                    <a:lnTo>
                      <a:pt x="539" y="655"/>
                    </a:lnTo>
                    <a:lnTo>
                      <a:pt x="643" y="739"/>
                    </a:lnTo>
                    <a:lnTo>
                      <a:pt x="747" y="837"/>
                    </a:lnTo>
                    <a:lnTo>
                      <a:pt x="850" y="934"/>
                    </a:lnTo>
                    <a:lnTo>
                      <a:pt x="954" y="1038"/>
                    </a:lnTo>
                    <a:lnTo>
                      <a:pt x="1058" y="1142"/>
                    </a:lnTo>
                    <a:lnTo>
                      <a:pt x="1246" y="1362"/>
                    </a:lnTo>
                    <a:lnTo>
                      <a:pt x="1427" y="1589"/>
                    </a:lnTo>
                    <a:lnTo>
                      <a:pt x="1590" y="1822"/>
                    </a:lnTo>
                    <a:lnTo>
                      <a:pt x="1661" y="1933"/>
                    </a:lnTo>
                    <a:lnTo>
                      <a:pt x="1732" y="2049"/>
                    </a:lnTo>
                    <a:lnTo>
                      <a:pt x="1797" y="2160"/>
                    </a:lnTo>
                    <a:lnTo>
                      <a:pt x="1856" y="2276"/>
                    </a:lnTo>
                    <a:lnTo>
                      <a:pt x="1907" y="2380"/>
                    </a:lnTo>
                    <a:lnTo>
                      <a:pt x="1953" y="2490"/>
                    </a:lnTo>
                    <a:lnTo>
                      <a:pt x="1992" y="2588"/>
                    </a:lnTo>
                    <a:lnTo>
                      <a:pt x="2018" y="2691"/>
                    </a:lnTo>
                    <a:lnTo>
                      <a:pt x="2044" y="2782"/>
                    </a:lnTo>
                    <a:lnTo>
                      <a:pt x="2057" y="2873"/>
                    </a:lnTo>
                    <a:lnTo>
                      <a:pt x="2063" y="2957"/>
                    </a:lnTo>
                    <a:lnTo>
                      <a:pt x="2063" y="3029"/>
                    </a:lnTo>
                    <a:lnTo>
                      <a:pt x="2050" y="3100"/>
                    </a:lnTo>
                    <a:lnTo>
                      <a:pt x="2024" y="3165"/>
                    </a:lnTo>
                    <a:lnTo>
                      <a:pt x="1992" y="3217"/>
                    </a:lnTo>
                    <a:lnTo>
                      <a:pt x="1953" y="3269"/>
                    </a:lnTo>
                    <a:lnTo>
                      <a:pt x="2225" y="3022"/>
                    </a:lnTo>
                    <a:lnTo>
                      <a:pt x="2491" y="2782"/>
                    </a:lnTo>
                    <a:lnTo>
                      <a:pt x="2478" y="2730"/>
                    </a:lnTo>
                    <a:lnTo>
                      <a:pt x="2465" y="2691"/>
                    </a:lnTo>
                    <a:lnTo>
                      <a:pt x="2446" y="2646"/>
                    </a:lnTo>
                    <a:lnTo>
                      <a:pt x="2420" y="2614"/>
                    </a:lnTo>
                    <a:lnTo>
                      <a:pt x="2394" y="2581"/>
                    </a:lnTo>
                    <a:lnTo>
                      <a:pt x="2361" y="2555"/>
                    </a:lnTo>
                    <a:lnTo>
                      <a:pt x="2329" y="2529"/>
                    </a:lnTo>
                    <a:lnTo>
                      <a:pt x="2290" y="2516"/>
                    </a:lnTo>
                    <a:lnTo>
                      <a:pt x="2258" y="2503"/>
                    </a:lnTo>
                    <a:lnTo>
                      <a:pt x="2277" y="2471"/>
                    </a:lnTo>
                    <a:lnTo>
                      <a:pt x="2290" y="2432"/>
                    </a:lnTo>
                    <a:lnTo>
                      <a:pt x="2303" y="2393"/>
                    </a:lnTo>
                    <a:lnTo>
                      <a:pt x="2309" y="2354"/>
                    </a:lnTo>
                    <a:lnTo>
                      <a:pt x="2309" y="2315"/>
                    </a:lnTo>
                    <a:lnTo>
                      <a:pt x="2303" y="2270"/>
                    </a:lnTo>
                    <a:lnTo>
                      <a:pt x="2296" y="2225"/>
                    </a:lnTo>
                    <a:lnTo>
                      <a:pt x="2277" y="2186"/>
                    </a:lnTo>
                    <a:lnTo>
                      <a:pt x="2258" y="2147"/>
                    </a:lnTo>
                    <a:lnTo>
                      <a:pt x="2232" y="2108"/>
                    </a:lnTo>
                    <a:lnTo>
                      <a:pt x="2206" y="2075"/>
                    </a:lnTo>
                    <a:lnTo>
                      <a:pt x="2173" y="2049"/>
                    </a:lnTo>
                    <a:lnTo>
                      <a:pt x="2141" y="2023"/>
                    </a:lnTo>
                    <a:lnTo>
                      <a:pt x="2108" y="2004"/>
                    </a:lnTo>
                    <a:lnTo>
                      <a:pt x="2070" y="1991"/>
                    </a:lnTo>
                    <a:lnTo>
                      <a:pt x="2031" y="1985"/>
                    </a:lnTo>
                    <a:lnTo>
                      <a:pt x="2050" y="1952"/>
                    </a:lnTo>
                    <a:lnTo>
                      <a:pt x="2057" y="1913"/>
                    </a:lnTo>
                    <a:lnTo>
                      <a:pt x="2063" y="1874"/>
                    </a:lnTo>
                    <a:lnTo>
                      <a:pt x="2063" y="1835"/>
                    </a:lnTo>
                    <a:lnTo>
                      <a:pt x="2063" y="1790"/>
                    </a:lnTo>
                    <a:lnTo>
                      <a:pt x="2050" y="1751"/>
                    </a:lnTo>
                    <a:lnTo>
                      <a:pt x="2037" y="1706"/>
                    </a:lnTo>
                    <a:lnTo>
                      <a:pt x="2018" y="1667"/>
                    </a:lnTo>
                    <a:lnTo>
                      <a:pt x="1992" y="1628"/>
                    </a:lnTo>
                    <a:lnTo>
                      <a:pt x="1966" y="1595"/>
                    </a:lnTo>
                    <a:lnTo>
                      <a:pt x="1933" y="1570"/>
                    </a:lnTo>
                    <a:lnTo>
                      <a:pt x="1894" y="1544"/>
                    </a:lnTo>
                    <a:lnTo>
                      <a:pt x="1862" y="1524"/>
                    </a:lnTo>
                    <a:lnTo>
                      <a:pt x="1823" y="1511"/>
                    </a:lnTo>
                    <a:lnTo>
                      <a:pt x="1784" y="1505"/>
                    </a:lnTo>
                    <a:lnTo>
                      <a:pt x="1745" y="1505"/>
                    </a:lnTo>
                    <a:lnTo>
                      <a:pt x="1758" y="1466"/>
                    </a:lnTo>
                    <a:lnTo>
                      <a:pt x="1765" y="1427"/>
                    </a:lnTo>
                    <a:lnTo>
                      <a:pt x="1765" y="1388"/>
                    </a:lnTo>
                    <a:lnTo>
                      <a:pt x="1765" y="1349"/>
                    </a:lnTo>
                    <a:lnTo>
                      <a:pt x="1752" y="1304"/>
                    </a:lnTo>
                    <a:lnTo>
                      <a:pt x="1739" y="1265"/>
                    </a:lnTo>
                    <a:lnTo>
                      <a:pt x="1719" y="1226"/>
                    </a:lnTo>
                    <a:lnTo>
                      <a:pt x="1693" y="1193"/>
                    </a:lnTo>
                    <a:lnTo>
                      <a:pt x="1667" y="1154"/>
                    </a:lnTo>
                    <a:lnTo>
                      <a:pt x="1635" y="1129"/>
                    </a:lnTo>
                    <a:lnTo>
                      <a:pt x="1596" y="1103"/>
                    </a:lnTo>
                    <a:lnTo>
                      <a:pt x="1564" y="1083"/>
                    </a:lnTo>
                    <a:lnTo>
                      <a:pt x="1525" y="1070"/>
                    </a:lnTo>
                    <a:lnTo>
                      <a:pt x="1486" y="1057"/>
                    </a:lnTo>
                    <a:lnTo>
                      <a:pt x="1408" y="1057"/>
                    </a:lnTo>
                    <a:lnTo>
                      <a:pt x="1415" y="1018"/>
                    </a:lnTo>
                    <a:lnTo>
                      <a:pt x="1415" y="979"/>
                    </a:lnTo>
                    <a:lnTo>
                      <a:pt x="1415" y="940"/>
                    </a:lnTo>
                    <a:lnTo>
                      <a:pt x="1408" y="902"/>
                    </a:lnTo>
                    <a:lnTo>
                      <a:pt x="1389" y="863"/>
                    </a:lnTo>
                    <a:lnTo>
                      <a:pt x="1369" y="824"/>
                    </a:lnTo>
                    <a:lnTo>
                      <a:pt x="1350" y="791"/>
                    </a:lnTo>
                    <a:lnTo>
                      <a:pt x="1317" y="752"/>
                    </a:lnTo>
                    <a:lnTo>
                      <a:pt x="1285" y="726"/>
                    </a:lnTo>
                    <a:lnTo>
                      <a:pt x="1246" y="701"/>
                    </a:lnTo>
                    <a:lnTo>
                      <a:pt x="1213" y="681"/>
                    </a:lnTo>
                    <a:lnTo>
                      <a:pt x="1175" y="662"/>
                    </a:lnTo>
                    <a:lnTo>
                      <a:pt x="1136" y="655"/>
                    </a:lnTo>
                    <a:lnTo>
                      <a:pt x="1090" y="649"/>
                    </a:lnTo>
                    <a:lnTo>
                      <a:pt x="1051" y="649"/>
                    </a:lnTo>
                    <a:lnTo>
                      <a:pt x="1019" y="655"/>
                    </a:lnTo>
                    <a:lnTo>
                      <a:pt x="1019" y="616"/>
                    </a:lnTo>
                    <a:lnTo>
                      <a:pt x="1012" y="577"/>
                    </a:lnTo>
                    <a:lnTo>
                      <a:pt x="1006" y="538"/>
                    </a:lnTo>
                    <a:lnTo>
                      <a:pt x="993" y="506"/>
                    </a:lnTo>
                    <a:lnTo>
                      <a:pt x="974" y="467"/>
                    </a:lnTo>
                    <a:lnTo>
                      <a:pt x="954" y="428"/>
                    </a:lnTo>
                    <a:lnTo>
                      <a:pt x="922" y="396"/>
                    </a:lnTo>
                    <a:lnTo>
                      <a:pt x="889" y="370"/>
                    </a:lnTo>
                    <a:lnTo>
                      <a:pt x="850" y="337"/>
                    </a:lnTo>
                    <a:lnTo>
                      <a:pt x="811" y="318"/>
                    </a:lnTo>
                    <a:lnTo>
                      <a:pt x="773" y="305"/>
                    </a:lnTo>
                    <a:lnTo>
                      <a:pt x="734" y="292"/>
                    </a:lnTo>
                    <a:lnTo>
                      <a:pt x="649" y="292"/>
                    </a:lnTo>
                    <a:lnTo>
                      <a:pt x="610" y="298"/>
                    </a:lnTo>
                    <a:lnTo>
                      <a:pt x="578" y="305"/>
                    </a:lnTo>
                    <a:lnTo>
                      <a:pt x="571" y="266"/>
                    </a:lnTo>
                    <a:lnTo>
                      <a:pt x="565" y="227"/>
                    </a:lnTo>
                    <a:lnTo>
                      <a:pt x="552" y="195"/>
                    </a:lnTo>
                    <a:lnTo>
                      <a:pt x="533" y="156"/>
                    </a:lnTo>
                    <a:lnTo>
                      <a:pt x="513" y="123"/>
                    </a:lnTo>
                    <a:lnTo>
                      <a:pt x="481" y="91"/>
                    </a:lnTo>
                    <a:lnTo>
                      <a:pt x="448" y="59"/>
                    </a:lnTo>
                    <a:lnTo>
                      <a:pt x="409" y="33"/>
                    </a:lnTo>
                    <a:lnTo>
                      <a:pt x="357" y="0"/>
                    </a:lnTo>
                    <a:close/>
                  </a:path>
                </a:pathLst>
              </a:custGeom>
              <a:solidFill>
                <a:srgbClr val="CA2E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5"/>
              <p:cNvSpPr/>
              <p:nvPr/>
            </p:nvSpPr>
            <p:spPr>
              <a:xfrm>
                <a:off x="3501984" y="3893069"/>
                <a:ext cx="69285" cy="147955"/>
              </a:xfrm>
              <a:custGeom>
                <a:rect b="b" l="l" r="r" t="t"/>
                <a:pathLst>
                  <a:path extrusionOk="0" h="2964" w="1388">
                    <a:moveTo>
                      <a:pt x="422" y="0"/>
                    </a:moveTo>
                    <a:lnTo>
                      <a:pt x="0" y="149"/>
                    </a:lnTo>
                    <a:lnTo>
                      <a:pt x="960" y="2964"/>
                    </a:lnTo>
                    <a:lnTo>
                      <a:pt x="1388" y="2815"/>
                    </a:lnTo>
                    <a:lnTo>
                      <a:pt x="422" y="0"/>
                    </a:lnTo>
                    <a:close/>
                  </a:path>
                </a:pathLst>
              </a:custGeom>
              <a:solidFill>
                <a:srgbClr val="CA2E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5"/>
              <p:cNvSpPr/>
              <p:nvPr/>
            </p:nvSpPr>
            <p:spPr>
              <a:xfrm>
                <a:off x="3197044" y="3893069"/>
                <a:ext cx="69635" cy="147955"/>
              </a:xfrm>
              <a:custGeom>
                <a:rect b="b" l="l" r="r" t="t"/>
                <a:pathLst>
                  <a:path extrusionOk="0" h="2964" w="1395">
                    <a:moveTo>
                      <a:pt x="967" y="0"/>
                    </a:moveTo>
                    <a:lnTo>
                      <a:pt x="0" y="2815"/>
                    </a:lnTo>
                    <a:lnTo>
                      <a:pt x="428" y="2964"/>
                    </a:lnTo>
                    <a:lnTo>
                      <a:pt x="1395" y="149"/>
                    </a:lnTo>
                    <a:lnTo>
                      <a:pt x="967" y="0"/>
                    </a:lnTo>
                    <a:close/>
                  </a:path>
                </a:pathLst>
              </a:custGeom>
              <a:solidFill>
                <a:srgbClr val="CA2E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5"/>
              <p:cNvSpPr/>
              <p:nvPr/>
            </p:nvSpPr>
            <p:spPr>
              <a:xfrm>
                <a:off x="2727330" y="3179268"/>
                <a:ext cx="160285" cy="79718"/>
              </a:xfrm>
              <a:custGeom>
                <a:rect b="b" l="l" r="r" t="t"/>
                <a:pathLst>
                  <a:path extrusionOk="0" h="1597" w="3211">
                    <a:moveTo>
                      <a:pt x="3068" y="1"/>
                    </a:moveTo>
                    <a:lnTo>
                      <a:pt x="2951" y="92"/>
                    </a:lnTo>
                    <a:lnTo>
                      <a:pt x="2841" y="176"/>
                    </a:lnTo>
                    <a:lnTo>
                      <a:pt x="2718" y="260"/>
                    </a:lnTo>
                    <a:lnTo>
                      <a:pt x="2601" y="344"/>
                    </a:lnTo>
                    <a:lnTo>
                      <a:pt x="2478" y="416"/>
                    </a:lnTo>
                    <a:lnTo>
                      <a:pt x="2355" y="487"/>
                    </a:lnTo>
                    <a:lnTo>
                      <a:pt x="2231" y="552"/>
                    </a:lnTo>
                    <a:lnTo>
                      <a:pt x="2102" y="617"/>
                    </a:lnTo>
                    <a:lnTo>
                      <a:pt x="1855" y="727"/>
                    </a:lnTo>
                    <a:lnTo>
                      <a:pt x="1609" y="824"/>
                    </a:lnTo>
                    <a:lnTo>
                      <a:pt x="1363" y="902"/>
                    </a:lnTo>
                    <a:lnTo>
                      <a:pt x="1136" y="967"/>
                    </a:lnTo>
                    <a:lnTo>
                      <a:pt x="915" y="1006"/>
                    </a:lnTo>
                    <a:lnTo>
                      <a:pt x="708" y="1032"/>
                    </a:lnTo>
                    <a:lnTo>
                      <a:pt x="617" y="1038"/>
                    </a:lnTo>
                    <a:lnTo>
                      <a:pt x="526" y="1045"/>
                    </a:lnTo>
                    <a:lnTo>
                      <a:pt x="442" y="1045"/>
                    </a:lnTo>
                    <a:lnTo>
                      <a:pt x="364" y="1038"/>
                    </a:lnTo>
                    <a:lnTo>
                      <a:pt x="292" y="1025"/>
                    </a:lnTo>
                    <a:lnTo>
                      <a:pt x="228" y="1006"/>
                    </a:lnTo>
                    <a:lnTo>
                      <a:pt x="169" y="986"/>
                    </a:lnTo>
                    <a:lnTo>
                      <a:pt x="117" y="967"/>
                    </a:lnTo>
                    <a:lnTo>
                      <a:pt x="78" y="935"/>
                    </a:lnTo>
                    <a:lnTo>
                      <a:pt x="46" y="902"/>
                    </a:lnTo>
                    <a:lnTo>
                      <a:pt x="20" y="863"/>
                    </a:lnTo>
                    <a:lnTo>
                      <a:pt x="1" y="824"/>
                    </a:lnTo>
                    <a:lnTo>
                      <a:pt x="78" y="1155"/>
                    </a:lnTo>
                    <a:lnTo>
                      <a:pt x="189" y="1596"/>
                    </a:lnTo>
                    <a:lnTo>
                      <a:pt x="234" y="1577"/>
                    </a:lnTo>
                    <a:lnTo>
                      <a:pt x="280" y="1551"/>
                    </a:lnTo>
                    <a:lnTo>
                      <a:pt x="318" y="1512"/>
                    </a:lnTo>
                    <a:lnTo>
                      <a:pt x="344" y="1473"/>
                    </a:lnTo>
                    <a:lnTo>
                      <a:pt x="370" y="1505"/>
                    </a:lnTo>
                    <a:lnTo>
                      <a:pt x="396" y="1525"/>
                    </a:lnTo>
                    <a:lnTo>
                      <a:pt x="435" y="1551"/>
                    </a:lnTo>
                    <a:lnTo>
                      <a:pt x="468" y="1564"/>
                    </a:lnTo>
                    <a:lnTo>
                      <a:pt x="506" y="1577"/>
                    </a:lnTo>
                    <a:lnTo>
                      <a:pt x="545" y="1590"/>
                    </a:lnTo>
                    <a:lnTo>
                      <a:pt x="636" y="1590"/>
                    </a:lnTo>
                    <a:lnTo>
                      <a:pt x="675" y="1583"/>
                    </a:lnTo>
                    <a:lnTo>
                      <a:pt x="720" y="1570"/>
                    </a:lnTo>
                    <a:lnTo>
                      <a:pt x="753" y="1551"/>
                    </a:lnTo>
                    <a:lnTo>
                      <a:pt x="792" y="1531"/>
                    </a:lnTo>
                    <a:lnTo>
                      <a:pt x="824" y="1505"/>
                    </a:lnTo>
                    <a:lnTo>
                      <a:pt x="850" y="1479"/>
                    </a:lnTo>
                    <a:lnTo>
                      <a:pt x="870" y="1447"/>
                    </a:lnTo>
                    <a:lnTo>
                      <a:pt x="889" y="1414"/>
                    </a:lnTo>
                    <a:lnTo>
                      <a:pt x="915" y="1440"/>
                    </a:lnTo>
                    <a:lnTo>
                      <a:pt x="947" y="1460"/>
                    </a:lnTo>
                    <a:lnTo>
                      <a:pt x="986" y="1479"/>
                    </a:lnTo>
                    <a:lnTo>
                      <a:pt x="1019" y="1492"/>
                    </a:lnTo>
                    <a:lnTo>
                      <a:pt x="1058" y="1505"/>
                    </a:lnTo>
                    <a:lnTo>
                      <a:pt x="1142" y="1505"/>
                    </a:lnTo>
                    <a:lnTo>
                      <a:pt x="1187" y="1499"/>
                    </a:lnTo>
                    <a:lnTo>
                      <a:pt x="1233" y="1486"/>
                    </a:lnTo>
                    <a:lnTo>
                      <a:pt x="1272" y="1473"/>
                    </a:lnTo>
                    <a:lnTo>
                      <a:pt x="1304" y="1453"/>
                    </a:lnTo>
                    <a:lnTo>
                      <a:pt x="1337" y="1427"/>
                    </a:lnTo>
                    <a:lnTo>
                      <a:pt x="1369" y="1395"/>
                    </a:lnTo>
                    <a:lnTo>
                      <a:pt x="1388" y="1369"/>
                    </a:lnTo>
                    <a:lnTo>
                      <a:pt x="1408" y="1337"/>
                    </a:lnTo>
                    <a:lnTo>
                      <a:pt x="1427" y="1298"/>
                    </a:lnTo>
                    <a:lnTo>
                      <a:pt x="1453" y="1324"/>
                    </a:lnTo>
                    <a:lnTo>
                      <a:pt x="1486" y="1343"/>
                    </a:lnTo>
                    <a:lnTo>
                      <a:pt x="1525" y="1356"/>
                    </a:lnTo>
                    <a:lnTo>
                      <a:pt x="1564" y="1363"/>
                    </a:lnTo>
                    <a:lnTo>
                      <a:pt x="1602" y="1369"/>
                    </a:lnTo>
                    <a:lnTo>
                      <a:pt x="1687" y="1369"/>
                    </a:lnTo>
                    <a:lnTo>
                      <a:pt x="1732" y="1356"/>
                    </a:lnTo>
                    <a:lnTo>
                      <a:pt x="1771" y="1337"/>
                    </a:lnTo>
                    <a:lnTo>
                      <a:pt x="1810" y="1317"/>
                    </a:lnTo>
                    <a:lnTo>
                      <a:pt x="1842" y="1298"/>
                    </a:lnTo>
                    <a:lnTo>
                      <a:pt x="1868" y="1265"/>
                    </a:lnTo>
                    <a:lnTo>
                      <a:pt x="1894" y="1239"/>
                    </a:lnTo>
                    <a:lnTo>
                      <a:pt x="1914" y="1200"/>
                    </a:lnTo>
                    <a:lnTo>
                      <a:pt x="1933" y="1168"/>
                    </a:lnTo>
                    <a:lnTo>
                      <a:pt x="1946" y="1136"/>
                    </a:lnTo>
                    <a:lnTo>
                      <a:pt x="1979" y="1155"/>
                    </a:lnTo>
                    <a:lnTo>
                      <a:pt x="2011" y="1168"/>
                    </a:lnTo>
                    <a:lnTo>
                      <a:pt x="2050" y="1181"/>
                    </a:lnTo>
                    <a:lnTo>
                      <a:pt x="2089" y="1187"/>
                    </a:lnTo>
                    <a:lnTo>
                      <a:pt x="2128" y="1187"/>
                    </a:lnTo>
                    <a:lnTo>
                      <a:pt x="2173" y="1181"/>
                    </a:lnTo>
                    <a:lnTo>
                      <a:pt x="2212" y="1175"/>
                    </a:lnTo>
                    <a:lnTo>
                      <a:pt x="2251" y="1155"/>
                    </a:lnTo>
                    <a:lnTo>
                      <a:pt x="2290" y="1136"/>
                    </a:lnTo>
                    <a:lnTo>
                      <a:pt x="2329" y="1116"/>
                    </a:lnTo>
                    <a:lnTo>
                      <a:pt x="2361" y="1084"/>
                    </a:lnTo>
                    <a:lnTo>
                      <a:pt x="2387" y="1058"/>
                    </a:lnTo>
                    <a:lnTo>
                      <a:pt x="2407" y="1025"/>
                    </a:lnTo>
                    <a:lnTo>
                      <a:pt x="2426" y="986"/>
                    </a:lnTo>
                    <a:lnTo>
                      <a:pt x="2439" y="954"/>
                    </a:lnTo>
                    <a:lnTo>
                      <a:pt x="2446" y="915"/>
                    </a:lnTo>
                    <a:lnTo>
                      <a:pt x="2478" y="928"/>
                    </a:lnTo>
                    <a:lnTo>
                      <a:pt x="2517" y="941"/>
                    </a:lnTo>
                    <a:lnTo>
                      <a:pt x="2556" y="948"/>
                    </a:lnTo>
                    <a:lnTo>
                      <a:pt x="2595" y="954"/>
                    </a:lnTo>
                    <a:lnTo>
                      <a:pt x="2634" y="948"/>
                    </a:lnTo>
                    <a:lnTo>
                      <a:pt x="2672" y="941"/>
                    </a:lnTo>
                    <a:lnTo>
                      <a:pt x="2718" y="928"/>
                    </a:lnTo>
                    <a:lnTo>
                      <a:pt x="2757" y="909"/>
                    </a:lnTo>
                    <a:lnTo>
                      <a:pt x="2796" y="883"/>
                    </a:lnTo>
                    <a:lnTo>
                      <a:pt x="2828" y="857"/>
                    </a:lnTo>
                    <a:lnTo>
                      <a:pt x="2854" y="824"/>
                    </a:lnTo>
                    <a:lnTo>
                      <a:pt x="2880" y="792"/>
                    </a:lnTo>
                    <a:lnTo>
                      <a:pt x="2899" y="759"/>
                    </a:lnTo>
                    <a:lnTo>
                      <a:pt x="2912" y="721"/>
                    </a:lnTo>
                    <a:lnTo>
                      <a:pt x="2919" y="682"/>
                    </a:lnTo>
                    <a:lnTo>
                      <a:pt x="2925" y="649"/>
                    </a:lnTo>
                    <a:lnTo>
                      <a:pt x="2958" y="656"/>
                    </a:lnTo>
                    <a:lnTo>
                      <a:pt x="2990" y="669"/>
                    </a:lnTo>
                    <a:lnTo>
                      <a:pt x="3062" y="669"/>
                    </a:lnTo>
                    <a:lnTo>
                      <a:pt x="3100" y="662"/>
                    </a:lnTo>
                    <a:lnTo>
                      <a:pt x="3139" y="649"/>
                    </a:lnTo>
                    <a:lnTo>
                      <a:pt x="3172" y="636"/>
                    </a:lnTo>
                    <a:lnTo>
                      <a:pt x="3211" y="617"/>
                    </a:lnTo>
                    <a:lnTo>
                      <a:pt x="3068" y="1"/>
                    </a:lnTo>
                    <a:close/>
                  </a:path>
                </a:pathLst>
              </a:custGeom>
              <a:solidFill>
                <a:srgbClr val="C7070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3150123" y="3465438"/>
                <a:ext cx="12629" cy="112364"/>
              </a:xfrm>
              <a:custGeom>
                <a:rect b="b" l="l" r="r" t="t"/>
                <a:pathLst>
                  <a:path extrusionOk="0" fill="none" h="2251" w="253">
                    <a:moveTo>
                      <a:pt x="253" y="2251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1991861" y="4123532"/>
                <a:ext cx="1073176" cy="751408"/>
              </a:xfrm>
              <a:custGeom>
                <a:rect b="b" l="l" r="r" t="t"/>
                <a:pathLst>
                  <a:path extrusionOk="0" h="15053" w="21499">
                    <a:moveTo>
                      <a:pt x="9936" y="1"/>
                    </a:moveTo>
                    <a:lnTo>
                      <a:pt x="9637" y="7"/>
                    </a:lnTo>
                    <a:lnTo>
                      <a:pt x="9339" y="26"/>
                    </a:lnTo>
                    <a:lnTo>
                      <a:pt x="9041" y="52"/>
                    </a:lnTo>
                    <a:lnTo>
                      <a:pt x="8749" y="98"/>
                    </a:lnTo>
                    <a:lnTo>
                      <a:pt x="8457" y="150"/>
                    </a:lnTo>
                    <a:lnTo>
                      <a:pt x="8172" y="215"/>
                    </a:lnTo>
                    <a:lnTo>
                      <a:pt x="7893" y="286"/>
                    </a:lnTo>
                    <a:lnTo>
                      <a:pt x="7608" y="377"/>
                    </a:lnTo>
                    <a:lnTo>
                      <a:pt x="7335" y="474"/>
                    </a:lnTo>
                    <a:lnTo>
                      <a:pt x="7063" y="584"/>
                    </a:lnTo>
                    <a:lnTo>
                      <a:pt x="6797" y="701"/>
                    </a:lnTo>
                    <a:lnTo>
                      <a:pt x="6538" y="831"/>
                    </a:lnTo>
                    <a:lnTo>
                      <a:pt x="6278" y="967"/>
                    </a:lnTo>
                    <a:lnTo>
                      <a:pt x="6025" y="1116"/>
                    </a:lnTo>
                    <a:lnTo>
                      <a:pt x="5779" y="1278"/>
                    </a:lnTo>
                    <a:lnTo>
                      <a:pt x="5539" y="1440"/>
                    </a:lnTo>
                    <a:lnTo>
                      <a:pt x="5299" y="1622"/>
                    </a:lnTo>
                    <a:lnTo>
                      <a:pt x="5072" y="1810"/>
                    </a:lnTo>
                    <a:lnTo>
                      <a:pt x="4845" y="2004"/>
                    </a:lnTo>
                    <a:lnTo>
                      <a:pt x="4631" y="2212"/>
                    </a:lnTo>
                    <a:lnTo>
                      <a:pt x="4417" y="2426"/>
                    </a:lnTo>
                    <a:lnTo>
                      <a:pt x="4216" y="2646"/>
                    </a:lnTo>
                    <a:lnTo>
                      <a:pt x="4021" y="2873"/>
                    </a:lnTo>
                    <a:lnTo>
                      <a:pt x="3833" y="3113"/>
                    </a:lnTo>
                    <a:lnTo>
                      <a:pt x="3652" y="3360"/>
                    </a:lnTo>
                    <a:lnTo>
                      <a:pt x="3477" y="3619"/>
                    </a:lnTo>
                    <a:lnTo>
                      <a:pt x="3315" y="3879"/>
                    </a:lnTo>
                    <a:lnTo>
                      <a:pt x="3153" y="4151"/>
                    </a:lnTo>
                    <a:lnTo>
                      <a:pt x="3010" y="4430"/>
                    </a:lnTo>
                    <a:lnTo>
                      <a:pt x="2867" y="4715"/>
                    </a:lnTo>
                    <a:lnTo>
                      <a:pt x="2737" y="5000"/>
                    </a:lnTo>
                    <a:lnTo>
                      <a:pt x="2621" y="5305"/>
                    </a:lnTo>
                    <a:lnTo>
                      <a:pt x="2420" y="5818"/>
                    </a:lnTo>
                    <a:lnTo>
                      <a:pt x="2225" y="6356"/>
                    </a:lnTo>
                    <a:lnTo>
                      <a:pt x="2024" y="6914"/>
                    </a:lnTo>
                    <a:lnTo>
                      <a:pt x="1823" y="7491"/>
                    </a:lnTo>
                    <a:lnTo>
                      <a:pt x="1629" y="8081"/>
                    </a:lnTo>
                    <a:lnTo>
                      <a:pt x="1434" y="8684"/>
                    </a:lnTo>
                    <a:lnTo>
                      <a:pt x="1246" y="9300"/>
                    </a:lnTo>
                    <a:lnTo>
                      <a:pt x="1064" y="9929"/>
                    </a:lnTo>
                    <a:lnTo>
                      <a:pt x="889" y="10558"/>
                    </a:lnTo>
                    <a:lnTo>
                      <a:pt x="721" y="11200"/>
                    </a:lnTo>
                    <a:lnTo>
                      <a:pt x="571" y="11842"/>
                    </a:lnTo>
                    <a:lnTo>
                      <a:pt x="422" y="12484"/>
                    </a:lnTo>
                    <a:lnTo>
                      <a:pt x="293" y="13133"/>
                    </a:lnTo>
                    <a:lnTo>
                      <a:pt x="182" y="13775"/>
                    </a:lnTo>
                    <a:lnTo>
                      <a:pt x="131" y="14099"/>
                    </a:lnTo>
                    <a:lnTo>
                      <a:pt x="79" y="14417"/>
                    </a:lnTo>
                    <a:lnTo>
                      <a:pt x="40" y="14734"/>
                    </a:lnTo>
                    <a:lnTo>
                      <a:pt x="1" y="15052"/>
                    </a:lnTo>
                    <a:lnTo>
                      <a:pt x="1849" y="15052"/>
                    </a:lnTo>
                    <a:lnTo>
                      <a:pt x="1888" y="14760"/>
                    </a:lnTo>
                    <a:lnTo>
                      <a:pt x="1927" y="14462"/>
                    </a:lnTo>
                    <a:lnTo>
                      <a:pt x="2024" y="13872"/>
                    </a:lnTo>
                    <a:lnTo>
                      <a:pt x="2134" y="13275"/>
                    </a:lnTo>
                    <a:lnTo>
                      <a:pt x="2264" y="12672"/>
                    </a:lnTo>
                    <a:lnTo>
                      <a:pt x="2400" y="12076"/>
                    </a:lnTo>
                    <a:lnTo>
                      <a:pt x="2543" y="11479"/>
                    </a:lnTo>
                    <a:lnTo>
                      <a:pt x="2705" y="10882"/>
                    </a:lnTo>
                    <a:lnTo>
                      <a:pt x="2867" y="10292"/>
                    </a:lnTo>
                    <a:lnTo>
                      <a:pt x="3042" y="9709"/>
                    </a:lnTo>
                    <a:lnTo>
                      <a:pt x="3217" y="9131"/>
                    </a:lnTo>
                    <a:lnTo>
                      <a:pt x="3405" y="8567"/>
                    </a:lnTo>
                    <a:lnTo>
                      <a:pt x="3587" y="8016"/>
                    </a:lnTo>
                    <a:lnTo>
                      <a:pt x="3775" y="7478"/>
                    </a:lnTo>
                    <a:lnTo>
                      <a:pt x="3963" y="6952"/>
                    </a:lnTo>
                    <a:lnTo>
                      <a:pt x="4151" y="6447"/>
                    </a:lnTo>
                    <a:lnTo>
                      <a:pt x="4333" y="5960"/>
                    </a:lnTo>
                    <a:lnTo>
                      <a:pt x="4430" y="5727"/>
                    </a:lnTo>
                    <a:lnTo>
                      <a:pt x="4527" y="5500"/>
                    </a:lnTo>
                    <a:lnTo>
                      <a:pt x="4638" y="5279"/>
                    </a:lnTo>
                    <a:lnTo>
                      <a:pt x="4748" y="5065"/>
                    </a:lnTo>
                    <a:lnTo>
                      <a:pt x="4871" y="4851"/>
                    </a:lnTo>
                    <a:lnTo>
                      <a:pt x="5001" y="4650"/>
                    </a:lnTo>
                    <a:lnTo>
                      <a:pt x="5130" y="4449"/>
                    </a:lnTo>
                    <a:lnTo>
                      <a:pt x="5273" y="4261"/>
                    </a:lnTo>
                    <a:lnTo>
                      <a:pt x="5416" y="4073"/>
                    </a:lnTo>
                    <a:lnTo>
                      <a:pt x="5565" y="3892"/>
                    </a:lnTo>
                    <a:lnTo>
                      <a:pt x="5721" y="3723"/>
                    </a:lnTo>
                    <a:lnTo>
                      <a:pt x="5883" y="3554"/>
                    </a:lnTo>
                    <a:lnTo>
                      <a:pt x="6051" y="3399"/>
                    </a:lnTo>
                    <a:lnTo>
                      <a:pt x="6220" y="3243"/>
                    </a:lnTo>
                    <a:lnTo>
                      <a:pt x="6395" y="3100"/>
                    </a:lnTo>
                    <a:lnTo>
                      <a:pt x="6577" y="2958"/>
                    </a:lnTo>
                    <a:lnTo>
                      <a:pt x="6765" y="2828"/>
                    </a:lnTo>
                    <a:lnTo>
                      <a:pt x="6953" y="2705"/>
                    </a:lnTo>
                    <a:lnTo>
                      <a:pt x="7147" y="2588"/>
                    </a:lnTo>
                    <a:lnTo>
                      <a:pt x="7342" y="2484"/>
                    </a:lnTo>
                    <a:lnTo>
                      <a:pt x="7543" y="2380"/>
                    </a:lnTo>
                    <a:lnTo>
                      <a:pt x="7744" y="2290"/>
                    </a:lnTo>
                    <a:lnTo>
                      <a:pt x="7951" y="2205"/>
                    </a:lnTo>
                    <a:lnTo>
                      <a:pt x="8165" y="2128"/>
                    </a:lnTo>
                    <a:lnTo>
                      <a:pt x="8379" y="2063"/>
                    </a:lnTo>
                    <a:lnTo>
                      <a:pt x="8593" y="2004"/>
                    </a:lnTo>
                    <a:lnTo>
                      <a:pt x="8814" y="1952"/>
                    </a:lnTo>
                    <a:lnTo>
                      <a:pt x="9034" y="1914"/>
                    </a:lnTo>
                    <a:lnTo>
                      <a:pt x="9255" y="1881"/>
                    </a:lnTo>
                    <a:lnTo>
                      <a:pt x="9482" y="1855"/>
                    </a:lnTo>
                    <a:lnTo>
                      <a:pt x="9709" y="1842"/>
                    </a:lnTo>
                    <a:lnTo>
                      <a:pt x="9936" y="1836"/>
                    </a:lnTo>
                    <a:lnTo>
                      <a:pt x="11564" y="1836"/>
                    </a:lnTo>
                    <a:lnTo>
                      <a:pt x="11790" y="1842"/>
                    </a:lnTo>
                    <a:lnTo>
                      <a:pt x="12017" y="1855"/>
                    </a:lnTo>
                    <a:lnTo>
                      <a:pt x="12244" y="1881"/>
                    </a:lnTo>
                    <a:lnTo>
                      <a:pt x="12465" y="1914"/>
                    </a:lnTo>
                    <a:lnTo>
                      <a:pt x="12685" y="1952"/>
                    </a:lnTo>
                    <a:lnTo>
                      <a:pt x="12906" y="2004"/>
                    </a:lnTo>
                    <a:lnTo>
                      <a:pt x="13120" y="2063"/>
                    </a:lnTo>
                    <a:lnTo>
                      <a:pt x="13334" y="2128"/>
                    </a:lnTo>
                    <a:lnTo>
                      <a:pt x="13541" y="2205"/>
                    </a:lnTo>
                    <a:lnTo>
                      <a:pt x="13749" y="2290"/>
                    </a:lnTo>
                    <a:lnTo>
                      <a:pt x="13956" y="2380"/>
                    </a:lnTo>
                    <a:lnTo>
                      <a:pt x="14158" y="2484"/>
                    </a:lnTo>
                    <a:lnTo>
                      <a:pt x="14352" y="2588"/>
                    </a:lnTo>
                    <a:lnTo>
                      <a:pt x="14547" y="2705"/>
                    </a:lnTo>
                    <a:lnTo>
                      <a:pt x="14735" y="2828"/>
                    </a:lnTo>
                    <a:lnTo>
                      <a:pt x="14923" y="2958"/>
                    </a:lnTo>
                    <a:lnTo>
                      <a:pt x="15098" y="3100"/>
                    </a:lnTo>
                    <a:lnTo>
                      <a:pt x="15279" y="3243"/>
                    </a:lnTo>
                    <a:lnTo>
                      <a:pt x="15448" y="3399"/>
                    </a:lnTo>
                    <a:lnTo>
                      <a:pt x="15617" y="3554"/>
                    </a:lnTo>
                    <a:lnTo>
                      <a:pt x="15772" y="3723"/>
                    </a:lnTo>
                    <a:lnTo>
                      <a:pt x="15934" y="3892"/>
                    </a:lnTo>
                    <a:lnTo>
                      <a:pt x="16084" y="4073"/>
                    </a:lnTo>
                    <a:lnTo>
                      <a:pt x="16226" y="4261"/>
                    </a:lnTo>
                    <a:lnTo>
                      <a:pt x="16369" y="4449"/>
                    </a:lnTo>
                    <a:lnTo>
                      <a:pt x="16499" y="4650"/>
                    </a:lnTo>
                    <a:lnTo>
                      <a:pt x="16628" y="4851"/>
                    </a:lnTo>
                    <a:lnTo>
                      <a:pt x="16745" y="5065"/>
                    </a:lnTo>
                    <a:lnTo>
                      <a:pt x="16862" y="5279"/>
                    </a:lnTo>
                    <a:lnTo>
                      <a:pt x="16972" y="5500"/>
                    </a:lnTo>
                    <a:lnTo>
                      <a:pt x="17069" y="5727"/>
                    </a:lnTo>
                    <a:lnTo>
                      <a:pt x="17167" y="5960"/>
                    </a:lnTo>
                    <a:lnTo>
                      <a:pt x="17348" y="6447"/>
                    </a:lnTo>
                    <a:lnTo>
                      <a:pt x="17536" y="6952"/>
                    </a:lnTo>
                    <a:lnTo>
                      <a:pt x="17724" y="7478"/>
                    </a:lnTo>
                    <a:lnTo>
                      <a:pt x="17912" y="8016"/>
                    </a:lnTo>
                    <a:lnTo>
                      <a:pt x="18094" y="8567"/>
                    </a:lnTo>
                    <a:lnTo>
                      <a:pt x="18275" y="9131"/>
                    </a:lnTo>
                    <a:lnTo>
                      <a:pt x="18457" y="9709"/>
                    </a:lnTo>
                    <a:lnTo>
                      <a:pt x="18626" y="10292"/>
                    </a:lnTo>
                    <a:lnTo>
                      <a:pt x="18794" y="10882"/>
                    </a:lnTo>
                    <a:lnTo>
                      <a:pt x="18950" y="11479"/>
                    </a:lnTo>
                    <a:lnTo>
                      <a:pt x="19099" y="12076"/>
                    </a:lnTo>
                    <a:lnTo>
                      <a:pt x="19235" y="12672"/>
                    </a:lnTo>
                    <a:lnTo>
                      <a:pt x="19358" y="13275"/>
                    </a:lnTo>
                    <a:lnTo>
                      <a:pt x="19475" y="13872"/>
                    </a:lnTo>
                    <a:lnTo>
                      <a:pt x="19572" y="14462"/>
                    </a:lnTo>
                    <a:lnTo>
                      <a:pt x="19611" y="14760"/>
                    </a:lnTo>
                    <a:lnTo>
                      <a:pt x="19650" y="15052"/>
                    </a:lnTo>
                    <a:lnTo>
                      <a:pt x="21498" y="15052"/>
                    </a:lnTo>
                    <a:lnTo>
                      <a:pt x="21460" y="14734"/>
                    </a:lnTo>
                    <a:lnTo>
                      <a:pt x="21414" y="14417"/>
                    </a:lnTo>
                    <a:lnTo>
                      <a:pt x="21369" y="14099"/>
                    </a:lnTo>
                    <a:lnTo>
                      <a:pt x="21317" y="13775"/>
                    </a:lnTo>
                    <a:lnTo>
                      <a:pt x="21200" y="13133"/>
                    </a:lnTo>
                    <a:lnTo>
                      <a:pt x="21070" y="12484"/>
                    </a:lnTo>
                    <a:lnTo>
                      <a:pt x="20928" y="11842"/>
                    </a:lnTo>
                    <a:lnTo>
                      <a:pt x="20772" y="11200"/>
                    </a:lnTo>
                    <a:lnTo>
                      <a:pt x="20610" y="10558"/>
                    </a:lnTo>
                    <a:lnTo>
                      <a:pt x="20435" y="9929"/>
                    </a:lnTo>
                    <a:lnTo>
                      <a:pt x="20253" y="9300"/>
                    </a:lnTo>
                    <a:lnTo>
                      <a:pt x="20065" y="8684"/>
                    </a:lnTo>
                    <a:lnTo>
                      <a:pt x="19871" y="8081"/>
                    </a:lnTo>
                    <a:lnTo>
                      <a:pt x="19670" y="7491"/>
                    </a:lnTo>
                    <a:lnTo>
                      <a:pt x="19475" y="6914"/>
                    </a:lnTo>
                    <a:lnTo>
                      <a:pt x="19274" y="6356"/>
                    </a:lnTo>
                    <a:lnTo>
                      <a:pt x="19073" y="5818"/>
                    </a:lnTo>
                    <a:lnTo>
                      <a:pt x="18879" y="5305"/>
                    </a:lnTo>
                    <a:lnTo>
                      <a:pt x="18762" y="5000"/>
                    </a:lnTo>
                    <a:lnTo>
                      <a:pt x="18632" y="4715"/>
                    </a:lnTo>
                    <a:lnTo>
                      <a:pt x="18489" y="4430"/>
                    </a:lnTo>
                    <a:lnTo>
                      <a:pt x="18340" y="4151"/>
                    </a:lnTo>
                    <a:lnTo>
                      <a:pt x="18185" y="3879"/>
                    </a:lnTo>
                    <a:lnTo>
                      <a:pt x="18023" y="3619"/>
                    </a:lnTo>
                    <a:lnTo>
                      <a:pt x="17847" y="3360"/>
                    </a:lnTo>
                    <a:lnTo>
                      <a:pt x="17666" y="3113"/>
                    </a:lnTo>
                    <a:lnTo>
                      <a:pt x="17478" y="2873"/>
                    </a:lnTo>
                    <a:lnTo>
                      <a:pt x="17283" y="2646"/>
                    </a:lnTo>
                    <a:lnTo>
                      <a:pt x="17076" y="2426"/>
                    </a:lnTo>
                    <a:lnTo>
                      <a:pt x="16868" y="2212"/>
                    </a:lnTo>
                    <a:lnTo>
                      <a:pt x="16654" y="2004"/>
                    </a:lnTo>
                    <a:lnTo>
                      <a:pt x="16427" y="1810"/>
                    </a:lnTo>
                    <a:lnTo>
                      <a:pt x="16200" y="1622"/>
                    </a:lnTo>
                    <a:lnTo>
                      <a:pt x="15960" y="1440"/>
                    </a:lnTo>
                    <a:lnTo>
                      <a:pt x="15720" y="1278"/>
                    </a:lnTo>
                    <a:lnTo>
                      <a:pt x="15474" y="1116"/>
                    </a:lnTo>
                    <a:lnTo>
                      <a:pt x="15221" y="967"/>
                    </a:lnTo>
                    <a:lnTo>
                      <a:pt x="14962" y="831"/>
                    </a:lnTo>
                    <a:lnTo>
                      <a:pt x="14702" y="701"/>
                    </a:lnTo>
                    <a:lnTo>
                      <a:pt x="14436" y="584"/>
                    </a:lnTo>
                    <a:lnTo>
                      <a:pt x="14164" y="474"/>
                    </a:lnTo>
                    <a:lnTo>
                      <a:pt x="13885" y="377"/>
                    </a:lnTo>
                    <a:lnTo>
                      <a:pt x="13606" y="286"/>
                    </a:lnTo>
                    <a:lnTo>
                      <a:pt x="13327" y="215"/>
                    </a:lnTo>
                    <a:lnTo>
                      <a:pt x="13036" y="150"/>
                    </a:lnTo>
                    <a:lnTo>
                      <a:pt x="12750" y="98"/>
                    </a:lnTo>
                    <a:lnTo>
                      <a:pt x="12458" y="52"/>
                    </a:lnTo>
                    <a:lnTo>
                      <a:pt x="12160" y="26"/>
                    </a:lnTo>
                    <a:lnTo>
                      <a:pt x="11862" y="7"/>
                    </a:lnTo>
                    <a:lnTo>
                      <a:pt x="11564" y="1"/>
                    </a:lnTo>
                    <a:close/>
                  </a:path>
                </a:pathLst>
              </a:custGeom>
              <a:solidFill>
                <a:srgbClr val="BD6D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1636106" y="3317486"/>
                <a:ext cx="1268054" cy="1169966"/>
              </a:xfrm>
              <a:custGeom>
                <a:rect b="b" l="l" r="r" t="t"/>
                <a:pathLst>
                  <a:path extrusionOk="0" h="23438" w="25403">
                    <a:moveTo>
                      <a:pt x="584" y="1"/>
                    </a:moveTo>
                    <a:lnTo>
                      <a:pt x="520" y="7"/>
                    </a:lnTo>
                    <a:lnTo>
                      <a:pt x="448" y="20"/>
                    </a:lnTo>
                    <a:lnTo>
                      <a:pt x="383" y="40"/>
                    </a:lnTo>
                    <a:lnTo>
                      <a:pt x="325" y="66"/>
                    </a:lnTo>
                    <a:lnTo>
                      <a:pt x="273" y="98"/>
                    </a:lnTo>
                    <a:lnTo>
                      <a:pt x="221" y="137"/>
                    </a:lnTo>
                    <a:lnTo>
                      <a:pt x="169" y="176"/>
                    </a:lnTo>
                    <a:lnTo>
                      <a:pt x="131" y="228"/>
                    </a:lnTo>
                    <a:lnTo>
                      <a:pt x="92" y="280"/>
                    </a:lnTo>
                    <a:lnTo>
                      <a:pt x="59" y="332"/>
                    </a:lnTo>
                    <a:lnTo>
                      <a:pt x="33" y="390"/>
                    </a:lnTo>
                    <a:lnTo>
                      <a:pt x="20" y="455"/>
                    </a:lnTo>
                    <a:lnTo>
                      <a:pt x="7" y="520"/>
                    </a:lnTo>
                    <a:lnTo>
                      <a:pt x="1" y="584"/>
                    </a:lnTo>
                    <a:lnTo>
                      <a:pt x="7" y="649"/>
                    </a:lnTo>
                    <a:lnTo>
                      <a:pt x="20" y="721"/>
                    </a:lnTo>
                    <a:lnTo>
                      <a:pt x="4709" y="20733"/>
                    </a:lnTo>
                    <a:lnTo>
                      <a:pt x="4748" y="20883"/>
                    </a:lnTo>
                    <a:lnTo>
                      <a:pt x="4787" y="21032"/>
                    </a:lnTo>
                    <a:lnTo>
                      <a:pt x="4839" y="21168"/>
                    </a:lnTo>
                    <a:lnTo>
                      <a:pt x="4897" y="21311"/>
                    </a:lnTo>
                    <a:lnTo>
                      <a:pt x="4955" y="21447"/>
                    </a:lnTo>
                    <a:lnTo>
                      <a:pt x="5020" y="21576"/>
                    </a:lnTo>
                    <a:lnTo>
                      <a:pt x="5092" y="21706"/>
                    </a:lnTo>
                    <a:lnTo>
                      <a:pt x="5169" y="21829"/>
                    </a:lnTo>
                    <a:lnTo>
                      <a:pt x="5247" y="21953"/>
                    </a:lnTo>
                    <a:lnTo>
                      <a:pt x="5331" y="22069"/>
                    </a:lnTo>
                    <a:lnTo>
                      <a:pt x="5422" y="22180"/>
                    </a:lnTo>
                    <a:lnTo>
                      <a:pt x="5520" y="22290"/>
                    </a:lnTo>
                    <a:lnTo>
                      <a:pt x="5617" y="22394"/>
                    </a:lnTo>
                    <a:lnTo>
                      <a:pt x="5721" y="22497"/>
                    </a:lnTo>
                    <a:lnTo>
                      <a:pt x="5831" y="22595"/>
                    </a:lnTo>
                    <a:lnTo>
                      <a:pt x="5941" y="22685"/>
                    </a:lnTo>
                    <a:lnTo>
                      <a:pt x="6051" y="22770"/>
                    </a:lnTo>
                    <a:lnTo>
                      <a:pt x="6175" y="22854"/>
                    </a:lnTo>
                    <a:lnTo>
                      <a:pt x="6291" y="22932"/>
                    </a:lnTo>
                    <a:lnTo>
                      <a:pt x="6421" y="23003"/>
                    </a:lnTo>
                    <a:lnTo>
                      <a:pt x="6544" y="23068"/>
                    </a:lnTo>
                    <a:lnTo>
                      <a:pt x="6674" y="23133"/>
                    </a:lnTo>
                    <a:lnTo>
                      <a:pt x="6810" y="23191"/>
                    </a:lnTo>
                    <a:lnTo>
                      <a:pt x="6946" y="23243"/>
                    </a:lnTo>
                    <a:lnTo>
                      <a:pt x="7082" y="23288"/>
                    </a:lnTo>
                    <a:lnTo>
                      <a:pt x="7225" y="23327"/>
                    </a:lnTo>
                    <a:lnTo>
                      <a:pt x="7368" y="23360"/>
                    </a:lnTo>
                    <a:lnTo>
                      <a:pt x="7517" y="23386"/>
                    </a:lnTo>
                    <a:lnTo>
                      <a:pt x="7666" y="23412"/>
                    </a:lnTo>
                    <a:lnTo>
                      <a:pt x="7815" y="23425"/>
                    </a:lnTo>
                    <a:lnTo>
                      <a:pt x="7964" y="23438"/>
                    </a:lnTo>
                    <a:lnTo>
                      <a:pt x="25402" y="23438"/>
                    </a:lnTo>
                    <a:lnTo>
                      <a:pt x="25402" y="22679"/>
                    </a:lnTo>
                    <a:lnTo>
                      <a:pt x="25402" y="21979"/>
                    </a:lnTo>
                    <a:lnTo>
                      <a:pt x="25402" y="19968"/>
                    </a:lnTo>
                    <a:lnTo>
                      <a:pt x="15999" y="19968"/>
                    </a:lnTo>
                    <a:lnTo>
                      <a:pt x="11602" y="1207"/>
                    </a:lnTo>
                    <a:lnTo>
                      <a:pt x="11564" y="1077"/>
                    </a:lnTo>
                    <a:lnTo>
                      <a:pt x="11518" y="948"/>
                    </a:lnTo>
                    <a:lnTo>
                      <a:pt x="11460" y="831"/>
                    </a:lnTo>
                    <a:lnTo>
                      <a:pt x="11395" y="721"/>
                    </a:lnTo>
                    <a:lnTo>
                      <a:pt x="11324" y="617"/>
                    </a:lnTo>
                    <a:lnTo>
                      <a:pt x="11239" y="513"/>
                    </a:lnTo>
                    <a:lnTo>
                      <a:pt x="11148" y="422"/>
                    </a:lnTo>
                    <a:lnTo>
                      <a:pt x="11051" y="338"/>
                    </a:lnTo>
                    <a:lnTo>
                      <a:pt x="10947" y="267"/>
                    </a:lnTo>
                    <a:lnTo>
                      <a:pt x="10837" y="195"/>
                    </a:lnTo>
                    <a:lnTo>
                      <a:pt x="10727" y="144"/>
                    </a:lnTo>
                    <a:lnTo>
                      <a:pt x="10604" y="92"/>
                    </a:lnTo>
                    <a:lnTo>
                      <a:pt x="10481" y="53"/>
                    </a:lnTo>
                    <a:lnTo>
                      <a:pt x="10351" y="27"/>
                    </a:lnTo>
                    <a:lnTo>
                      <a:pt x="10221" y="7"/>
                    </a:lnTo>
                    <a:lnTo>
                      <a:pt x="10085" y="1"/>
                    </a:lnTo>
                    <a:close/>
                  </a:path>
                </a:pathLst>
              </a:custGeom>
              <a:solidFill>
                <a:srgbClr val="000000">
                  <a:alpha val="1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1623477" y="3317486"/>
                <a:ext cx="1280683" cy="1169966"/>
              </a:xfrm>
              <a:custGeom>
                <a:rect b="b" l="l" r="r" t="t"/>
                <a:pathLst>
                  <a:path extrusionOk="0" h="23438" w="25656">
                    <a:moveTo>
                      <a:pt x="727" y="1"/>
                    </a:moveTo>
                    <a:lnTo>
                      <a:pt x="643" y="7"/>
                    </a:lnTo>
                    <a:lnTo>
                      <a:pt x="559" y="20"/>
                    </a:lnTo>
                    <a:lnTo>
                      <a:pt x="481" y="46"/>
                    </a:lnTo>
                    <a:lnTo>
                      <a:pt x="403" y="79"/>
                    </a:lnTo>
                    <a:lnTo>
                      <a:pt x="332" y="118"/>
                    </a:lnTo>
                    <a:lnTo>
                      <a:pt x="267" y="169"/>
                    </a:lnTo>
                    <a:lnTo>
                      <a:pt x="208" y="221"/>
                    </a:lnTo>
                    <a:lnTo>
                      <a:pt x="157" y="280"/>
                    </a:lnTo>
                    <a:lnTo>
                      <a:pt x="111" y="345"/>
                    </a:lnTo>
                    <a:lnTo>
                      <a:pt x="72" y="416"/>
                    </a:lnTo>
                    <a:lnTo>
                      <a:pt x="40" y="487"/>
                    </a:lnTo>
                    <a:lnTo>
                      <a:pt x="20" y="565"/>
                    </a:lnTo>
                    <a:lnTo>
                      <a:pt x="1" y="649"/>
                    </a:lnTo>
                    <a:lnTo>
                      <a:pt x="1" y="734"/>
                    </a:lnTo>
                    <a:lnTo>
                      <a:pt x="1" y="818"/>
                    </a:lnTo>
                    <a:lnTo>
                      <a:pt x="20" y="902"/>
                    </a:lnTo>
                    <a:lnTo>
                      <a:pt x="4664" y="20733"/>
                    </a:lnTo>
                    <a:lnTo>
                      <a:pt x="4703" y="20883"/>
                    </a:lnTo>
                    <a:lnTo>
                      <a:pt x="4748" y="21032"/>
                    </a:lnTo>
                    <a:lnTo>
                      <a:pt x="4800" y="21168"/>
                    </a:lnTo>
                    <a:lnTo>
                      <a:pt x="4852" y="21311"/>
                    </a:lnTo>
                    <a:lnTo>
                      <a:pt x="4910" y="21447"/>
                    </a:lnTo>
                    <a:lnTo>
                      <a:pt x="4981" y="21576"/>
                    </a:lnTo>
                    <a:lnTo>
                      <a:pt x="5053" y="21706"/>
                    </a:lnTo>
                    <a:lnTo>
                      <a:pt x="5124" y="21829"/>
                    </a:lnTo>
                    <a:lnTo>
                      <a:pt x="5208" y="21953"/>
                    </a:lnTo>
                    <a:lnTo>
                      <a:pt x="5293" y="22069"/>
                    </a:lnTo>
                    <a:lnTo>
                      <a:pt x="5383" y="22180"/>
                    </a:lnTo>
                    <a:lnTo>
                      <a:pt x="5481" y="22290"/>
                    </a:lnTo>
                    <a:lnTo>
                      <a:pt x="5578" y="22394"/>
                    </a:lnTo>
                    <a:lnTo>
                      <a:pt x="5682" y="22497"/>
                    </a:lnTo>
                    <a:lnTo>
                      <a:pt x="5785" y="22595"/>
                    </a:lnTo>
                    <a:lnTo>
                      <a:pt x="5896" y="22685"/>
                    </a:lnTo>
                    <a:lnTo>
                      <a:pt x="6012" y="22770"/>
                    </a:lnTo>
                    <a:lnTo>
                      <a:pt x="6129" y="22854"/>
                    </a:lnTo>
                    <a:lnTo>
                      <a:pt x="6252" y="22932"/>
                    </a:lnTo>
                    <a:lnTo>
                      <a:pt x="6376" y="23003"/>
                    </a:lnTo>
                    <a:lnTo>
                      <a:pt x="6505" y="23068"/>
                    </a:lnTo>
                    <a:lnTo>
                      <a:pt x="6635" y="23133"/>
                    </a:lnTo>
                    <a:lnTo>
                      <a:pt x="6771" y="23191"/>
                    </a:lnTo>
                    <a:lnTo>
                      <a:pt x="6907" y="23243"/>
                    </a:lnTo>
                    <a:lnTo>
                      <a:pt x="7044" y="23288"/>
                    </a:lnTo>
                    <a:lnTo>
                      <a:pt x="7186" y="23327"/>
                    </a:lnTo>
                    <a:lnTo>
                      <a:pt x="7329" y="23360"/>
                    </a:lnTo>
                    <a:lnTo>
                      <a:pt x="7472" y="23386"/>
                    </a:lnTo>
                    <a:lnTo>
                      <a:pt x="7621" y="23412"/>
                    </a:lnTo>
                    <a:lnTo>
                      <a:pt x="7770" y="23425"/>
                    </a:lnTo>
                    <a:lnTo>
                      <a:pt x="7919" y="23438"/>
                    </a:lnTo>
                    <a:lnTo>
                      <a:pt x="25655" y="23438"/>
                    </a:lnTo>
                    <a:lnTo>
                      <a:pt x="25655" y="21979"/>
                    </a:lnTo>
                    <a:lnTo>
                      <a:pt x="8075" y="21979"/>
                    </a:lnTo>
                    <a:lnTo>
                      <a:pt x="7900" y="21972"/>
                    </a:lnTo>
                    <a:lnTo>
                      <a:pt x="7725" y="21946"/>
                    </a:lnTo>
                    <a:lnTo>
                      <a:pt x="7556" y="21914"/>
                    </a:lnTo>
                    <a:lnTo>
                      <a:pt x="7394" y="21862"/>
                    </a:lnTo>
                    <a:lnTo>
                      <a:pt x="7238" y="21797"/>
                    </a:lnTo>
                    <a:lnTo>
                      <a:pt x="7089" y="21726"/>
                    </a:lnTo>
                    <a:lnTo>
                      <a:pt x="6946" y="21635"/>
                    </a:lnTo>
                    <a:lnTo>
                      <a:pt x="6810" y="21538"/>
                    </a:lnTo>
                    <a:lnTo>
                      <a:pt x="6680" y="21427"/>
                    </a:lnTo>
                    <a:lnTo>
                      <a:pt x="6564" y="21304"/>
                    </a:lnTo>
                    <a:lnTo>
                      <a:pt x="6453" y="21181"/>
                    </a:lnTo>
                    <a:lnTo>
                      <a:pt x="6356" y="21038"/>
                    </a:lnTo>
                    <a:lnTo>
                      <a:pt x="6272" y="20889"/>
                    </a:lnTo>
                    <a:lnTo>
                      <a:pt x="6194" y="20733"/>
                    </a:lnTo>
                    <a:lnTo>
                      <a:pt x="6136" y="20571"/>
                    </a:lnTo>
                    <a:lnTo>
                      <a:pt x="6090" y="20403"/>
                    </a:lnTo>
                    <a:lnTo>
                      <a:pt x="1441" y="565"/>
                    </a:lnTo>
                    <a:lnTo>
                      <a:pt x="1421" y="507"/>
                    </a:lnTo>
                    <a:lnTo>
                      <a:pt x="1402" y="448"/>
                    </a:lnTo>
                    <a:lnTo>
                      <a:pt x="1376" y="390"/>
                    </a:lnTo>
                    <a:lnTo>
                      <a:pt x="1343" y="338"/>
                    </a:lnTo>
                    <a:lnTo>
                      <a:pt x="1311" y="293"/>
                    </a:lnTo>
                    <a:lnTo>
                      <a:pt x="1272" y="241"/>
                    </a:lnTo>
                    <a:lnTo>
                      <a:pt x="1227" y="202"/>
                    </a:lnTo>
                    <a:lnTo>
                      <a:pt x="1181" y="163"/>
                    </a:lnTo>
                    <a:lnTo>
                      <a:pt x="1136" y="124"/>
                    </a:lnTo>
                    <a:lnTo>
                      <a:pt x="1084" y="98"/>
                    </a:lnTo>
                    <a:lnTo>
                      <a:pt x="1032" y="66"/>
                    </a:lnTo>
                    <a:lnTo>
                      <a:pt x="974" y="46"/>
                    </a:lnTo>
                    <a:lnTo>
                      <a:pt x="915" y="27"/>
                    </a:lnTo>
                    <a:lnTo>
                      <a:pt x="857" y="14"/>
                    </a:lnTo>
                    <a:lnTo>
                      <a:pt x="792" y="7"/>
                    </a:lnTo>
                    <a:lnTo>
                      <a:pt x="727" y="1"/>
                    </a:lnTo>
                    <a:close/>
                  </a:path>
                </a:pathLst>
              </a:custGeom>
              <a:solidFill>
                <a:srgbClr val="7A6D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1807369" y="4126777"/>
                <a:ext cx="97139" cy="150551"/>
              </a:xfrm>
              <a:custGeom>
                <a:rect b="b" l="l" r="r" t="t"/>
                <a:pathLst>
                  <a:path extrusionOk="0" h="3016" w="1946">
                    <a:moveTo>
                      <a:pt x="1421" y="0"/>
                    </a:moveTo>
                    <a:lnTo>
                      <a:pt x="1239" y="26"/>
                    </a:lnTo>
                    <a:lnTo>
                      <a:pt x="1057" y="52"/>
                    </a:lnTo>
                    <a:lnTo>
                      <a:pt x="882" y="91"/>
                    </a:lnTo>
                    <a:lnTo>
                      <a:pt x="701" y="130"/>
                    </a:lnTo>
                    <a:lnTo>
                      <a:pt x="526" y="175"/>
                    </a:lnTo>
                    <a:lnTo>
                      <a:pt x="351" y="221"/>
                    </a:lnTo>
                    <a:lnTo>
                      <a:pt x="175" y="273"/>
                    </a:lnTo>
                    <a:lnTo>
                      <a:pt x="0" y="331"/>
                    </a:lnTo>
                    <a:lnTo>
                      <a:pt x="175" y="1083"/>
                    </a:lnTo>
                    <a:lnTo>
                      <a:pt x="629" y="3016"/>
                    </a:lnTo>
                    <a:lnTo>
                      <a:pt x="785" y="2899"/>
                    </a:lnTo>
                    <a:lnTo>
                      <a:pt x="941" y="2782"/>
                    </a:lnTo>
                    <a:lnTo>
                      <a:pt x="1103" y="2679"/>
                    </a:lnTo>
                    <a:lnTo>
                      <a:pt x="1265" y="2575"/>
                    </a:lnTo>
                    <a:lnTo>
                      <a:pt x="1427" y="2484"/>
                    </a:lnTo>
                    <a:lnTo>
                      <a:pt x="1602" y="2393"/>
                    </a:lnTo>
                    <a:lnTo>
                      <a:pt x="1771" y="2309"/>
                    </a:lnTo>
                    <a:lnTo>
                      <a:pt x="1946" y="2231"/>
                    </a:lnTo>
                    <a:lnTo>
                      <a:pt x="1518" y="415"/>
                    </a:lnTo>
                    <a:lnTo>
                      <a:pt x="1421" y="0"/>
                    </a:lnTo>
                    <a:close/>
                  </a:path>
                </a:pathLst>
              </a:custGeom>
              <a:solidFill>
                <a:srgbClr val="000000">
                  <a:alpha val="1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2284521" y="4414544"/>
                <a:ext cx="212050" cy="72880"/>
              </a:xfrm>
              <a:custGeom>
                <a:rect b="b" l="l" r="r" t="t"/>
                <a:pathLst>
                  <a:path extrusionOk="0" h="1460" w="4248">
                    <a:moveTo>
                      <a:pt x="0" y="1"/>
                    </a:moveTo>
                    <a:lnTo>
                      <a:pt x="52" y="130"/>
                    </a:lnTo>
                    <a:lnTo>
                      <a:pt x="292" y="779"/>
                    </a:lnTo>
                    <a:lnTo>
                      <a:pt x="545" y="1460"/>
                    </a:lnTo>
                    <a:lnTo>
                      <a:pt x="4248" y="1460"/>
                    </a:lnTo>
                    <a:lnTo>
                      <a:pt x="3988" y="714"/>
                    </a:lnTo>
                    <a:lnTo>
                      <a:pt x="3729" y="1"/>
                    </a:lnTo>
                    <a:close/>
                  </a:path>
                </a:pathLst>
              </a:custGeom>
              <a:solidFill>
                <a:srgbClr val="000000">
                  <a:alpha val="1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2111011" y="3254691"/>
                <a:ext cx="148604" cy="177157"/>
              </a:xfrm>
              <a:custGeom>
                <a:rect b="b" l="l" r="r" t="t"/>
                <a:pathLst>
                  <a:path extrusionOk="0" h="3549" w="2977">
                    <a:moveTo>
                      <a:pt x="169" y="1"/>
                    </a:moveTo>
                    <a:lnTo>
                      <a:pt x="0" y="3509"/>
                    </a:lnTo>
                    <a:lnTo>
                      <a:pt x="2821" y="3548"/>
                    </a:lnTo>
                    <a:lnTo>
                      <a:pt x="2977" y="1"/>
                    </a:lnTo>
                    <a:close/>
                  </a:path>
                </a:pathLst>
              </a:custGeom>
              <a:solidFill>
                <a:srgbClr val="B55E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2133324" y="3254691"/>
                <a:ext cx="126291" cy="118205"/>
              </a:xfrm>
              <a:custGeom>
                <a:rect b="b" l="l" r="r" t="t"/>
                <a:pathLst>
                  <a:path extrusionOk="0" h="2368" w="2530">
                    <a:moveTo>
                      <a:pt x="247" y="1"/>
                    </a:moveTo>
                    <a:lnTo>
                      <a:pt x="208" y="130"/>
                    </a:lnTo>
                    <a:lnTo>
                      <a:pt x="169" y="241"/>
                    </a:lnTo>
                    <a:lnTo>
                      <a:pt x="130" y="331"/>
                    </a:lnTo>
                    <a:lnTo>
                      <a:pt x="92" y="409"/>
                    </a:lnTo>
                    <a:lnTo>
                      <a:pt x="53" y="468"/>
                    </a:lnTo>
                    <a:lnTo>
                      <a:pt x="27" y="513"/>
                    </a:lnTo>
                    <a:lnTo>
                      <a:pt x="1" y="545"/>
                    </a:lnTo>
                    <a:lnTo>
                      <a:pt x="7" y="630"/>
                    </a:lnTo>
                    <a:lnTo>
                      <a:pt x="14" y="714"/>
                    </a:lnTo>
                    <a:lnTo>
                      <a:pt x="33" y="831"/>
                    </a:lnTo>
                    <a:lnTo>
                      <a:pt x="66" y="973"/>
                    </a:lnTo>
                    <a:lnTo>
                      <a:pt x="111" y="1123"/>
                    </a:lnTo>
                    <a:lnTo>
                      <a:pt x="176" y="1291"/>
                    </a:lnTo>
                    <a:lnTo>
                      <a:pt x="215" y="1376"/>
                    </a:lnTo>
                    <a:lnTo>
                      <a:pt x="254" y="1460"/>
                    </a:lnTo>
                    <a:lnTo>
                      <a:pt x="306" y="1544"/>
                    </a:lnTo>
                    <a:lnTo>
                      <a:pt x="357" y="1628"/>
                    </a:lnTo>
                    <a:lnTo>
                      <a:pt x="416" y="1713"/>
                    </a:lnTo>
                    <a:lnTo>
                      <a:pt x="487" y="1791"/>
                    </a:lnTo>
                    <a:lnTo>
                      <a:pt x="558" y="1875"/>
                    </a:lnTo>
                    <a:lnTo>
                      <a:pt x="636" y="1946"/>
                    </a:lnTo>
                    <a:lnTo>
                      <a:pt x="727" y="2018"/>
                    </a:lnTo>
                    <a:lnTo>
                      <a:pt x="818" y="2082"/>
                    </a:lnTo>
                    <a:lnTo>
                      <a:pt x="922" y="2147"/>
                    </a:lnTo>
                    <a:lnTo>
                      <a:pt x="1032" y="2199"/>
                    </a:lnTo>
                    <a:lnTo>
                      <a:pt x="1155" y="2251"/>
                    </a:lnTo>
                    <a:lnTo>
                      <a:pt x="1278" y="2290"/>
                    </a:lnTo>
                    <a:lnTo>
                      <a:pt x="1421" y="2322"/>
                    </a:lnTo>
                    <a:lnTo>
                      <a:pt x="1564" y="2348"/>
                    </a:lnTo>
                    <a:lnTo>
                      <a:pt x="1719" y="2368"/>
                    </a:lnTo>
                    <a:lnTo>
                      <a:pt x="2031" y="2368"/>
                    </a:lnTo>
                    <a:lnTo>
                      <a:pt x="2167" y="2355"/>
                    </a:lnTo>
                    <a:lnTo>
                      <a:pt x="2296" y="2342"/>
                    </a:lnTo>
                    <a:lnTo>
                      <a:pt x="2420" y="2316"/>
                    </a:lnTo>
                    <a:lnTo>
                      <a:pt x="2530" y="1"/>
                    </a:lnTo>
                    <a:close/>
                  </a:path>
                </a:pathLst>
              </a:custGeom>
              <a:solidFill>
                <a:srgbClr val="000000">
                  <a:alpha val="1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3140389" y="4711695"/>
                <a:ext cx="370388" cy="163230"/>
              </a:xfrm>
              <a:custGeom>
                <a:rect b="b" l="l" r="r" t="t"/>
                <a:pathLst>
                  <a:path extrusionOk="0" h="3270" w="7420">
                    <a:moveTo>
                      <a:pt x="2815" y="1"/>
                    </a:moveTo>
                    <a:lnTo>
                      <a:pt x="0" y="785"/>
                    </a:lnTo>
                    <a:lnTo>
                      <a:pt x="390" y="1687"/>
                    </a:lnTo>
                    <a:lnTo>
                      <a:pt x="286" y="1985"/>
                    </a:lnTo>
                    <a:lnTo>
                      <a:pt x="240" y="2128"/>
                    </a:lnTo>
                    <a:lnTo>
                      <a:pt x="202" y="2271"/>
                    </a:lnTo>
                    <a:lnTo>
                      <a:pt x="163" y="2407"/>
                    </a:lnTo>
                    <a:lnTo>
                      <a:pt x="137" y="2536"/>
                    </a:lnTo>
                    <a:lnTo>
                      <a:pt x="117" y="2660"/>
                    </a:lnTo>
                    <a:lnTo>
                      <a:pt x="104" y="2776"/>
                    </a:lnTo>
                    <a:lnTo>
                      <a:pt x="111" y="2887"/>
                    </a:lnTo>
                    <a:lnTo>
                      <a:pt x="117" y="2932"/>
                    </a:lnTo>
                    <a:lnTo>
                      <a:pt x="124" y="2977"/>
                    </a:lnTo>
                    <a:lnTo>
                      <a:pt x="143" y="3023"/>
                    </a:lnTo>
                    <a:lnTo>
                      <a:pt x="156" y="3062"/>
                    </a:lnTo>
                    <a:lnTo>
                      <a:pt x="176" y="3101"/>
                    </a:lnTo>
                    <a:lnTo>
                      <a:pt x="202" y="3133"/>
                    </a:lnTo>
                    <a:lnTo>
                      <a:pt x="234" y="3165"/>
                    </a:lnTo>
                    <a:lnTo>
                      <a:pt x="266" y="3191"/>
                    </a:lnTo>
                    <a:lnTo>
                      <a:pt x="305" y="3211"/>
                    </a:lnTo>
                    <a:lnTo>
                      <a:pt x="351" y="3230"/>
                    </a:lnTo>
                    <a:lnTo>
                      <a:pt x="403" y="3250"/>
                    </a:lnTo>
                    <a:lnTo>
                      <a:pt x="454" y="3256"/>
                    </a:lnTo>
                    <a:lnTo>
                      <a:pt x="513" y="3263"/>
                    </a:lnTo>
                    <a:lnTo>
                      <a:pt x="578" y="3269"/>
                    </a:lnTo>
                    <a:lnTo>
                      <a:pt x="6920" y="3269"/>
                    </a:lnTo>
                    <a:lnTo>
                      <a:pt x="6965" y="3263"/>
                    </a:lnTo>
                    <a:lnTo>
                      <a:pt x="7056" y="3237"/>
                    </a:lnTo>
                    <a:lnTo>
                      <a:pt x="7134" y="3204"/>
                    </a:lnTo>
                    <a:lnTo>
                      <a:pt x="7205" y="3159"/>
                    </a:lnTo>
                    <a:lnTo>
                      <a:pt x="7270" y="3101"/>
                    </a:lnTo>
                    <a:lnTo>
                      <a:pt x="7322" y="3036"/>
                    </a:lnTo>
                    <a:lnTo>
                      <a:pt x="7361" y="2964"/>
                    </a:lnTo>
                    <a:lnTo>
                      <a:pt x="7393" y="2887"/>
                    </a:lnTo>
                    <a:lnTo>
                      <a:pt x="7413" y="2809"/>
                    </a:lnTo>
                    <a:lnTo>
                      <a:pt x="7419" y="2724"/>
                    </a:lnTo>
                    <a:lnTo>
                      <a:pt x="7413" y="2640"/>
                    </a:lnTo>
                    <a:lnTo>
                      <a:pt x="7393" y="2562"/>
                    </a:lnTo>
                    <a:lnTo>
                      <a:pt x="7361" y="2485"/>
                    </a:lnTo>
                    <a:lnTo>
                      <a:pt x="7316" y="2407"/>
                    </a:lnTo>
                    <a:lnTo>
                      <a:pt x="7290" y="2374"/>
                    </a:lnTo>
                    <a:lnTo>
                      <a:pt x="7257" y="2342"/>
                    </a:lnTo>
                    <a:lnTo>
                      <a:pt x="7225" y="2309"/>
                    </a:lnTo>
                    <a:lnTo>
                      <a:pt x="7186" y="2277"/>
                    </a:lnTo>
                    <a:lnTo>
                      <a:pt x="7050" y="2186"/>
                    </a:lnTo>
                    <a:lnTo>
                      <a:pt x="6907" y="2095"/>
                    </a:lnTo>
                    <a:lnTo>
                      <a:pt x="6758" y="2011"/>
                    </a:lnTo>
                    <a:lnTo>
                      <a:pt x="6596" y="1920"/>
                    </a:lnTo>
                    <a:lnTo>
                      <a:pt x="6427" y="1836"/>
                    </a:lnTo>
                    <a:lnTo>
                      <a:pt x="6252" y="1745"/>
                    </a:lnTo>
                    <a:lnTo>
                      <a:pt x="6064" y="1667"/>
                    </a:lnTo>
                    <a:lnTo>
                      <a:pt x="5869" y="1583"/>
                    </a:lnTo>
                    <a:lnTo>
                      <a:pt x="5662" y="1512"/>
                    </a:lnTo>
                    <a:lnTo>
                      <a:pt x="5448" y="1440"/>
                    </a:lnTo>
                    <a:lnTo>
                      <a:pt x="5221" y="1376"/>
                    </a:lnTo>
                    <a:lnTo>
                      <a:pt x="4987" y="1311"/>
                    </a:lnTo>
                    <a:lnTo>
                      <a:pt x="4741" y="1259"/>
                    </a:lnTo>
                    <a:lnTo>
                      <a:pt x="4488" y="1207"/>
                    </a:lnTo>
                    <a:lnTo>
                      <a:pt x="4222" y="1168"/>
                    </a:lnTo>
                    <a:lnTo>
                      <a:pt x="3943" y="1129"/>
                    </a:lnTo>
                    <a:lnTo>
                      <a:pt x="3879" y="1123"/>
                    </a:lnTo>
                    <a:lnTo>
                      <a:pt x="3807" y="1103"/>
                    </a:lnTo>
                    <a:lnTo>
                      <a:pt x="3742" y="1084"/>
                    </a:lnTo>
                    <a:lnTo>
                      <a:pt x="3677" y="1058"/>
                    </a:lnTo>
                    <a:lnTo>
                      <a:pt x="3619" y="1032"/>
                    </a:lnTo>
                    <a:lnTo>
                      <a:pt x="3561" y="999"/>
                    </a:lnTo>
                    <a:lnTo>
                      <a:pt x="3502" y="961"/>
                    </a:lnTo>
                    <a:lnTo>
                      <a:pt x="3451" y="922"/>
                    </a:lnTo>
                    <a:lnTo>
                      <a:pt x="3347" y="831"/>
                    </a:lnTo>
                    <a:lnTo>
                      <a:pt x="3256" y="740"/>
                    </a:lnTo>
                    <a:lnTo>
                      <a:pt x="3172" y="636"/>
                    </a:lnTo>
                    <a:lnTo>
                      <a:pt x="3094" y="539"/>
                    </a:lnTo>
                    <a:lnTo>
                      <a:pt x="3029" y="435"/>
                    </a:lnTo>
                    <a:lnTo>
                      <a:pt x="2971" y="338"/>
                    </a:lnTo>
                    <a:lnTo>
                      <a:pt x="2886" y="169"/>
                    </a:lnTo>
                    <a:lnTo>
                      <a:pt x="2834" y="46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rgbClr val="B55E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3140389" y="4711695"/>
                <a:ext cx="147656" cy="72580"/>
              </a:xfrm>
              <a:custGeom>
                <a:rect b="b" l="l" r="r" t="t"/>
                <a:pathLst>
                  <a:path extrusionOk="0" h="1454" w="2958">
                    <a:moveTo>
                      <a:pt x="2815" y="1"/>
                    </a:moveTo>
                    <a:lnTo>
                      <a:pt x="0" y="785"/>
                    </a:lnTo>
                    <a:lnTo>
                      <a:pt x="292" y="1453"/>
                    </a:lnTo>
                    <a:lnTo>
                      <a:pt x="2958" y="306"/>
                    </a:lnTo>
                    <a:lnTo>
                      <a:pt x="2893" y="189"/>
                    </a:lnTo>
                    <a:lnTo>
                      <a:pt x="2854" y="92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rgbClr val="000000">
                  <a:alpha val="1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3145581" y="4766752"/>
                <a:ext cx="365196" cy="108171"/>
              </a:xfrm>
              <a:custGeom>
                <a:rect b="b" l="l" r="r" t="t"/>
                <a:pathLst>
                  <a:path extrusionOk="0" h="2167" w="7316">
                    <a:moveTo>
                      <a:pt x="3697" y="0"/>
                    </a:moveTo>
                    <a:lnTo>
                      <a:pt x="3470" y="331"/>
                    </a:lnTo>
                    <a:lnTo>
                      <a:pt x="3444" y="363"/>
                    </a:lnTo>
                    <a:lnTo>
                      <a:pt x="3424" y="402"/>
                    </a:lnTo>
                    <a:lnTo>
                      <a:pt x="3398" y="480"/>
                    </a:lnTo>
                    <a:lnTo>
                      <a:pt x="3385" y="558"/>
                    </a:lnTo>
                    <a:lnTo>
                      <a:pt x="3392" y="642"/>
                    </a:lnTo>
                    <a:lnTo>
                      <a:pt x="3405" y="720"/>
                    </a:lnTo>
                    <a:lnTo>
                      <a:pt x="3437" y="791"/>
                    </a:lnTo>
                    <a:lnTo>
                      <a:pt x="3483" y="863"/>
                    </a:lnTo>
                    <a:lnTo>
                      <a:pt x="3509" y="895"/>
                    </a:lnTo>
                    <a:lnTo>
                      <a:pt x="3541" y="921"/>
                    </a:lnTo>
                    <a:lnTo>
                      <a:pt x="3561" y="941"/>
                    </a:lnTo>
                    <a:lnTo>
                      <a:pt x="3573" y="966"/>
                    </a:lnTo>
                    <a:lnTo>
                      <a:pt x="3586" y="986"/>
                    </a:lnTo>
                    <a:lnTo>
                      <a:pt x="3593" y="1012"/>
                    </a:lnTo>
                    <a:lnTo>
                      <a:pt x="3593" y="1057"/>
                    </a:lnTo>
                    <a:lnTo>
                      <a:pt x="3580" y="1103"/>
                    </a:lnTo>
                    <a:lnTo>
                      <a:pt x="3554" y="1148"/>
                    </a:lnTo>
                    <a:lnTo>
                      <a:pt x="3522" y="1174"/>
                    </a:lnTo>
                    <a:lnTo>
                      <a:pt x="3496" y="1187"/>
                    </a:lnTo>
                    <a:lnTo>
                      <a:pt x="3476" y="1193"/>
                    </a:lnTo>
                    <a:lnTo>
                      <a:pt x="3450" y="1200"/>
                    </a:lnTo>
                    <a:lnTo>
                      <a:pt x="3418" y="1200"/>
                    </a:lnTo>
                    <a:lnTo>
                      <a:pt x="182" y="882"/>
                    </a:lnTo>
                    <a:lnTo>
                      <a:pt x="104" y="1135"/>
                    </a:lnTo>
                    <a:lnTo>
                      <a:pt x="72" y="1258"/>
                    </a:lnTo>
                    <a:lnTo>
                      <a:pt x="46" y="1375"/>
                    </a:lnTo>
                    <a:lnTo>
                      <a:pt x="20" y="1485"/>
                    </a:lnTo>
                    <a:lnTo>
                      <a:pt x="7" y="1589"/>
                    </a:lnTo>
                    <a:lnTo>
                      <a:pt x="0" y="1686"/>
                    </a:lnTo>
                    <a:lnTo>
                      <a:pt x="7" y="1784"/>
                    </a:lnTo>
                    <a:lnTo>
                      <a:pt x="20" y="1868"/>
                    </a:lnTo>
                    <a:lnTo>
                      <a:pt x="46" y="1939"/>
                    </a:lnTo>
                    <a:lnTo>
                      <a:pt x="59" y="1972"/>
                    </a:lnTo>
                    <a:lnTo>
                      <a:pt x="78" y="2004"/>
                    </a:lnTo>
                    <a:lnTo>
                      <a:pt x="104" y="2036"/>
                    </a:lnTo>
                    <a:lnTo>
                      <a:pt x="130" y="2062"/>
                    </a:lnTo>
                    <a:lnTo>
                      <a:pt x="162" y="2082"/>
                    </a:lnTo>
                    <a:lnTo>
                      <a:pt x="195" y="2108"/>
                    </a:lnTo>
                    <a:lnTo>
                      <a:pt x="227" y="2121"/>
                    </a:lnTo>
                    <a:lnTo>
                      <a:pt x="273" y="2140"/>
                    </a:lnTo>
                    <a:lnTo>
                      <a:pt x="318" y="2147"/>
                    </a:lnTo>
                    <a:lnTo>
                      <a:pt x="363" y="2160"/>
                    </a:lnTo>
                    <a:lnTo>
                      <a:pt x="474" y="2166"/>
                    </a:lnTo>
                    <a:lnTo>
                      <a:pt x="6816" y="2166"/>
                    </a:lnTo>
                    <a:lnTo>
                      <a:pt x="6861" y="2160"/>
                    </a:lnTo>
                    <a:lnTo>
                      <a:pt x="6952" y="2134"/>
                    </a:lnTo>
                    <a:lnTo>
                      <a:pt x="7030" y="2101"/>
                    </a:lnTo>
                    <a:lnTo>
                      <a:pt x="7101" y="2056"/>
                    </a:lnTo>
                    <a:lnTo>
                      <a:pt x="7166" y="1998"/>
                    </a:lnTo>
                    <a:lnTo>
                      <a:pt x="7218" y="1933"/>
                    </a:lnTo>
                    <a:lnTo>
                      <a:pt x="7257" y="1861"/>
                    </a:lnTo>
                    <a:lnTo>
                      <a:pt x="7289" y="1784"/>
                    </a:lnTo>
                    <a:lnTo>
                      <a:pt x="7309" y="1706"/>
                    </a:lnTo>
                    <a:lnTo>
                      <a:pt x="7315" y="1621"/>
                    </a:lnTo>
                    <a:lnTo>
                      <a:pt x="7309" y="1537"/>
                    </a:lnTo>
                    <a:lnTo>
                      <a:pt x="7289" y="1459"/>
                    </a:lnTo>
                    <a:lnTo>
                      <a:pt x="7257" y="1382"/>
                    </a:lnTo>
                    <a:lnTo>
                      <a:pt x="7212" y="1304"/>
                    </a:lnTo>
                    <a:lnTo>
                      <a:pt x="7153" y="1239"/>
                    </a:lnTo>
                    <a:lnTo>
                      <a:pt x="7121" y="1206"/>
                    </a:lnTo>
                    <a:lnTo>
                      <a:pt x="7082" y="1174"/>
                    </a:lnTo>
                    <a:lnTo>
                      <a:pt x="6946" y="1083"/>
                    </a:lnTo>
                    <a:lnTo>
                      <a:pt x="6803" y="992"/>
                    </a:lnTo>
                    <a:lnTo>
                      <a:pt x="6654" y="908"/>
                    </a:lnTo>
                    <a:lnTo>
                      <a:pt x="6492" y="817"/>
                    </a:lnTo>
                    <a:lnTo>
                      <a:pt x="6323" y="727"/>
                    </a:lnTo>
                    <a:lnTo>
                      <a:pt x="6148" y="642"/>
                    </a:lnTo>
                    <a:lnTo>
                      <a:pt x="5960" y="564"/>
                    </a:lnTo>
                    <a:lnTo>
                      <a:pt x="5759" y="480"/>
                    </a:lnTo>
                    <a:lnTo>
                      <a:pt x="5558" y="409"/>
                    </a:lnTo>
                    <a:lnTo>
                      <a:pt x="5337" y="337"/>
                    </a:lnTo>
                    <a:lnTo>
                      <a:pt x="5117" y="273"/>
                    </a:lnTo>
                    <a:lnTo>
                      <a:pt x="4883" y="208"/>
                    </a:lnTo>
                    <a:lnTo>
                      <a:pt x="4637" y="156"/>
                    </a:lnTo>
                    <a:lnTo>
                      <a:pt x="4384" y="104"/>
                    </a:lnTo>
                    <a:lnTo>
                      <a:pt x="4118" y="65"/>
                    </a:lnTo>
                    <a:lnTo>
                      <a:pt x="3839" y="26"/>
                    </a:lnTo>
                    <a:lnTo>
                      <a:pt x="3768" y="20"/>
                    </a:lnTo>
                    <a:lnTo>
                      <a:pt x="3697" y="0"/>
                    </a:lnTo>
                    <a:close/>
                  </a:path>
                </a:pathLst>
              </a:custGeom>
              <a:solidFill>
                <a:srgbClr val="577E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2210395" y="4094381"/>
                <a:ext cx="1106821" cy="693803"/>
              </a:xfrm>
              <a:custGeom>
                <a:rect b="b" l="l" r="r" t="t"/>
                <a:pathLst>
                  <a:path extrusionOk="0" h="13899" w="22173">
                    <a:moveTo>
                      <a:pt x="3405" y="1"/>
                    </a:moveTo>
                    <a:lnTo>
                      <a:pt x="0" y="5591"/>
                    </a:lnTo>
                    <a:lnTo>
                      <a:pt x="12335" y="5591"/>
                    </a:lnTo>
                    <a:lnTo>
                      <a:pt x="17925" y="13898"/>
                    </a:lnTo>
                    <a:lnTo>
                      <a:pt x="22172" y="12465"/>
                    </a:lnTo>
                    <a:lnTo>
                      <a:pt x="16868" y="2355"/>
                    </a:lnTo>
                    <a:lnTo>
                      <a:pt x="16796" y="2225"/>
                    </a:lnTo>
                    <a:lnTo>
                      <a:pt x="16718" y="2089"/>
                    </a:lnTo>
                    <a:lnTo>
                      <a:pt x="16641" y="1966"/>
                    </a:lnTo>
                    <a:lnTo>
                      <a:pt x="16550" y="1843"/>
                    </a:lnTo>
                    <a:lnTo>
                      <a:pt x="16459" y="1719"/>
                    </a:lnTo>
                    <a:lnTo>
                      <a:pt x="16368" y="1603"/>
                    </a:lnTo>
                    <a:lnTo>
                      <a:pt x="16271" y="1486"/>
                    </a:lnTo>
                    <a:lnTo>
                      <a:pt x="16174" y="1376"/>
                    </a:lnTo>
                    <a:lnTo>
                      <a:pt x="16063" y="1272"/>
                    </a:lnTo>
                    <a:lnTo>
                      <a:pt x="15960" y="1168"/>
                    </a:lnTo>
                    <a:lnTo>
                      <a:pt x="15849" y="1071"/>
                    </a:lnTo>
                    <a:lnTo>
                      <a:pt x="15733" y="974"/>
                    </a:lnTo>
                    <a:lnTo>
                      <a:pt x="15616" y="883"/>
                    </a:lnTo>
                    <a:lnTo>
                      <a:pt x="15499" y="799"/>
                    </a:lnTo>
                    <a:lnTo>
                      <a:pt x="15376" y="714"/>
                    </a:lnTo>
                    <a:lnTo>
                      <a:pt x="15246" y="636"/>
                    </a:lnTo>
                    <a:lnTo>
                      <a:pt x="15123" y="559"/>
                    </a:lnTo>
                    <a:lnTo>
                      <a:pt x="14993" y="487"/>
                    </a:lnTo>
                    <a:lnTo>
                      <a:pt x="14857" y="422"/>
                    </a:lnTo>
                    <a:lnTo>
                      <a:pt x="14721" y="364"/>
                    </a:lnTo>
                    <a:lnTo>
                      <a:pt x="14585" y="306"/>
                    </a:lnTo>
                    <a:lnTo>
                      <a:pt x="14449" y="254"/>
                    </a:lnTo>
                    <a:lnTo>
                      <a:pt x="14306" y="208"/>
                    </a:lnTo>
                    <a:lnTo>
                      <a:pt x="14163" y="163"/>
                    </a:lnTo>
                    <a:lnTo>
                      <a:pt x="14021" y="124"/>
                    </a:lnTo>
                    <a:lnTo>
                      <a:pt x="13872" y="92"/>
                    </a:lnTo>
                    <a:lnTo>
                      <a:pt x="13729" y="66"/>
                    </a:lnTo>
                    <a:lnTo>
                      <a:pt x="13580" y="40"/>
                    </a:lnTo>
                    <a:lnTo>
                      <a:pt x="13424" y="20"/>
                    </a:lnTo>
                    <a:lnTo>
                      <a:pt x="13275" y="7"/>
                    </a:lnTo>
                    <a:lnTo>
                      <a:pt x="13126" y="1"/>
                    </a:lnTo>
                    <a:close/>
                  </a:path>
                </a:pathLst>
              </a:custGeom>
              <a:solidFill>
                <a:srgbClr val="7A6D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2218781" y="4094381"/>
                <a:ext cx="789944" cy="342534"/>
              </a:xfrm>
              <a:custGeom>
                <a:rect b="b" l="l" r="r" t="t"/>
                <a:pathLst>
                  <a:path extrusionOk="0" h="6862" w="15825">
                    <a:moveTo>
                      <a:pt x="3237" y="1"/>
                    </a:moveTo>
                    <a:lnTo>
                      <a:pt x="1" y="5319"/>
                    </a:lnTo>
                    <a:lnTo>
                      <a:pt x="72" y="5591"/>
                    </a:lnTo>
                    <a:lnTo>
                      <a:pt x="12167" y="5591"/>
                    </a:lnTo>
                    <a:lnTo>
                      <a:pt x="13023" y="6862"/>
                    </a:lnTo>
                    <a:lnTo>
                      <a:pt x="12945" y="6732"/>
                    </a:lnTo>
                    <a:lnTo>
                      <a:pt x="12873" y="6609"/>
                    </a:lnTo>
                    <a:lnTo>
                      <a:pt x="12809" y="6479"/>
                    </a:lnTo>
                    <a:lnTo>
                      <a:pt x="12750" y="6350"/>
                    </a:lnTo>
                    <a:lnTo>
                      <a:pt x="12692" y="6220"/>
                    </a:lnTo>
                    <a:lnTo>
                      <a:pt x="12640" y="6090"/>
                    </a:lnTo>
                    <a:lnTo>
                      <a:pt x="12595" y="5954"/>
                    </a:lnTo>
                    <a:lnTo>
                      <a:pt x="12556" y="5824"/>
                    </a:lnTo>
                    <a:lnTo>
                      <a:pt x="12523" y="5688"/>
                    </a:lnTo>
                    <a:lnTo>
                      <a:pt x="12491" y="5558"/>
                    </a:lnTo>
                    <a:lnTo>
                      <a:pt x="12471" y="5422"/>
                    </a:lnTo>
                    <a:lnTo>
                      <a:pt x="12452" y="5293"/>
                    </a:lnTo>
                    <a:lnTo>
                      <a:pt x="12432" y="5156"/>
                    </a:lnTo>
                    <a:lnTo>
                      <a:pt x="12426" y="5027"/>
                    </a:lnTo>
                    <a:lnTo>
                      <a:pt x="12419" y="4891"/>
                    </a:lnTo>
                    <a:lnTo>
                      <a:pt x="12413" y="4761"/>
                    </a:lnTo>
                    <a:lnTo>
                      <a:pt x="12419" y="4631"/>
                    </a:lnTo>
                    <a:lnTo>
                      <a:pt x="12426" y="4495"/>
                    </a:lnTo>
                    <a:lnTo>
                      <a:pt x="12439" y="4365"/>
                    </a:lnTo>
                    <a:lnTo>
                      <a:pt x="12452" y="4236"/>
                    </a:lnTo>
                    <a:lnTo>
                      <a:pt x="12471" y="4112"/>
                    </a:lnTo>
                    <a:lnTo>
                      <a:pt x="12491" y="3983"/>
                    </a:lnTo>
                    <a:lnTo>
                      <a:pt x="12517" y="3853"/>
                    </a:lnTo>
                    <a:lnTo>
                      <a:pt x="12549" y="3730"/>
                    </a:lnTo>
                    <a:lnTo>
                      <a:pt x="12621" y="3483"/>
                    </a:lnTo>
                    <a:lnTo>
                      <a:pt x="12705" y="3250"/>
                    </a:lnTo>
                    <a:lnTo>
                      <a:pt x="12809" y="3016"/>
                    </a:lnTo>
                    <a:lnTo>
                      <a:pt x="12919" y="2796"/>
                    </a:lnTo>
                    <a:lnTo>
                      <a:pt x="13042" y="2582"/>
                    </a:lnTo>
                    <a:lnTo>
                      <a:pt x="13178" y="2381"/>
                    </a:lnTo>
                    <a:lnTo>
                      <a:pt x="13321" y="2193"/>
                    </a:lnTo>
                    <a:lnTo>
                      <a:pt x="13399" y="2102"/>
                    </a:lnTo>
                    <a:lnTo>
                      <a:pt x="13477" y="2018"/>
                    </a:lnTo>
                    <a:lnTo>
                      <a:pt x="13554" y="1933"/>
                    </a:lnTo>
                    <a:lnTo>
                      <a:pt x="13639" y="1849"/>
                    </a:lnTo>
                    <a:lnTo>
                      <a:pt x="13723" y="1778"/>
                    </a:lnTo>
                    <a:lnTo>
                      <a:pt x="13807" y="1700"/>
                    </a:lnTo>
                    <a:lnTo>
                      <a:pt x="13898" y="1635"/>
                    </a:lnTo>
                    <a:lnTo>
                      <a:pt x="13989" y="1570"/>
                    </a:lnTo>
                    <a:lnTo>
                      <a:pt x="14080" y="1505"/>
                    </a:lnTo>
                    <a:lnTo>
                      <a:pt x="14177" y="1447"/>
                    </a:lnTo>
                    <a:lnTo>
                      <a:pt x="14268" y="1395"/>
                    </a:lnTo>
                    <a:lnTo>
                      <a:pt x="14365" y="1350"/>
                    </a:lnTo>
                    <a:lnTo>
                      <a:pt x="14462" y="1304"/>
                    </a:lnTo>
                    <a:lnTo>
                      <a:pt x="14566" y="1265"/>
                    </a:lnTo>
                    <a:lnTo>
                      <a:pt x="14663" y="1233"/>
                    </a:lnTo>
                    <a:lnTo>
                      <a:pt x="14767" y="1201"/>
                    </a:lnTo>
                    <a:lnTo>
                      <a:pt x="14871" y="1181"/>
                    </a:lnTo>
                    <a:lnTo>
                      <a:pt x="14975" y="1162"/>
                    </a:lnTo>
                    <a:lnTo>
                      <a:pt x="15078" y="1142"/>
                    </a:lnTo>
                    <a:lnTo>
                      <a:pt x="15182" y="1136"/>
                    </a:lnTo>
                    <a:lnTo>
                      <a:pt x="15396" y="1136"/>
                    </a:lnTo>
                    <a:lnTo>
                      <a:pt x="15500" y="1142"/>
                    </a:lnTo>
                    <a:lnTo>
                      <a:pt x="15610" y="1155"/>
                    </a:lnTo>
                    <a:lnTo>
                      <a:pt x="15720" y="1175"/>
                    </a:lnTo>
                    <a:lnTo>
                      <a:pt x="15824" y="1201"/>
                    </a:lnTo>
                    <a:lnTo>
                      <a:pt x="15675" y="1064"/>
                    </a:lnTo>
                    <a:lnTo>
                      <a:pt x="15513" y="935"/>
                    </a:lnTo>
                    <a:lnTo>
                      <a:pt x="15344" y="811"/>
                    </a:lnTo>
                    <a:lnTo>
                      <a:pt x="15176" y="695"/>
                    </a:lnTo>
                    <a:lnTo>
                      <a:pt x="15001" y="585"/>
                    </a:lnTo>
                    <a:lnTo>
                      <a:pt x="14819" y="487"/>
                    </a:lnTo>
                    <a:lnTo>
                      <a:pt x="14631" y="396"/>
                    </a:lnTo>
                    <a:lnTo>
                      <a:pt x="14443" y="319"/>
                    </a:lnTo>
                    <a:lnTo>
                      <a:pt x="14248" y="241"/>
                    </a:lnTo>
                    <a:lnTo>
                      <a:pt x="14047" y="182"/>
                    </a:lnTo>
                    <a:lnTo>
                      <a:pt x="13846" y="124"/>
                    </a:lnTo>
                    <a:lnTo>
                      <a:pt x="13645" y="79"/>
                    </a:lnTo>
                    <a:lnTo>
                      <a:pt x="13438" y="46"/>
                    </a:lnTo>
                    <a:lnTo>
                      <a:pt x="13230" y="20"/>
                    </a:lnTo>
                    <a:lnTo>
                      <a:pt x="13016" y="7"/>
                    </a:lnTo>
                    <a:lnTo>
                      <a:pt x="12802" y="1"/>
                    </a:lnTo>
                    <a:close/>
                  </a:path>
                </a:pathLst>
              </a:custGeom>
              <a:solidFill>
                <a:srgbClr val="000000">
                  <a:alpha val="1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1919681" y="3352777"/>
                <a:ext cx="933657" cy="1061845"/>
              </a:xfrm>
              <a:custGeom>
                <a:rect b="b" l="l" r="r" t="t"/>
                <a:pathLst>
                  <a:path extrusionOk="0" h="21272" w="18704">
                    <a:moveTo>
                      <a:pt x="3496" y="1"/>
                    </a:moveTo>
                    <a:lnTo>
                      <a:pt x="3204" y="1129"/>
                    </a:lnTo>
                    <a:lnTo>
                      <a:pt x="1" y="2887"/>
                    </a:lnTo>
                    <a:lnTo>
                      <a:pt x="150" y="4430"/>
                    </a:lnTo>
                    <a:lnTo>
                      <a:pt x="526" y="8126"/>
                    </a:lnTo>
                    <a:lnTo>
                      <a:pt x="759" y="10344"/>
                    </a:lnTo>
                    <a:lnTo>
                      <a:pt x="999" y="12582"/>
                    </a:lnTo>
                    <a:lnTo>
                      <a:pt x="1233" y="14650"/>
                    </a:lnTo>
                    <a:lnTo>
                      <a:pt x="1343" y="15571"/>
                    </a:lnTo>
                    <a:lnTo>
                      <a:pt x="1447" y="16388"/>
                    </a:lnTo>
                    <a:lnTo>
                      <a:pt x="1473" y="16576"/>
                    </a:lnTo>
                    <a:lnTo>
                      <a:pt x="1499" y="16758"/>
                    </a:lnTo>
                    <a:lnTo>
                      <a:pt x="1531" y="16933"/>
                    </a:lnTo>
                    <a:lnTo>
                      <a:pt x="1570" y="17108"/>
                    </a:lnTo>
                    <a:lnTo>
                      <a:pt x="1609" y="17277"/>
                    </a:lnTo>
                    <a:lnTo>
                      <a:pt x="1654" y="17439"/>
                    </a:lnTo>
                    <a:lnTo>
                      <a:pt x="1700" y="17595"/>
                    </a:lnTo>
                    <a:lnTo>
                      <a:pt x="1745" y="17750"/>
                    </a:lnTo>
                    <a:lnTo>
                      <a:pt x="1797" y="17906"/>
                    </a:lnTo>
                    <a:lnTo>
                      <a:pt x="1855" y="18048"/>
                    </a:lnTo>
                    <a:lnTo>
                      <a:pt x="1914" y="18191"/>
                    </a:lnTo>
                    <a:lnTo>
                      <a:pt x="1972" y="18334"/>
                    </a:lnTo>
                    <a:lnTo>
                      <a:pt x="2037" y="18470"/>
                    </a:lnTo>
                    <a:lnTo>
                      <a:pt x="2102" y="18600"/>
                    </a:lnTo>
                    <a:lnTo>
                      <a:pt x="2167" y="18723"/>
                    </a:lnTo>
                    <a:lnTo>
                      <a:pt x="2238" y="18846"/>
                    </a:lnTo>
                    <a:lnTo>
                      <a:pt x="2309" y="18969"/>
                    </a:lnTo>
                    <a:lnTo>
                      <a:pt x="2387" y="19086"/>
                    </a:lnTo>
                    <a:lnTo>
                      <a:pt x="2543" y="19307"/>
                    </a:lnTo>
                    <a:lnTo>
                      <a:pt x="2705" y="19508"/>
                    </a:lnTo>
                    <a:lnTo>
                      <a:pt x="2880" y="19702"/>
                    </a:lnTo>
                    <a:lnTo>
                      <a:pt x="3055" y="19877"/>
                    </a:lnTo>
                    <a:lnTo>
                      <a:pt x="3243" y="20046"/>
                    </a:lnTo>
                    <a:lnTo>
                      <a:pt x="3431" y="20201"/>
                    </a:lnTo>
                    <a:lnTo>
                      <a:pt x="3626" y="20338"/>
                    </a:lnTo>
                    <a:lnTo>
                      <a:pt x="3827" y="20467"/>
                    </a:lnTo>
                    <a:lnTo>
                      <a:pt x="4028" y="20584"/>
                    </a:lnTo>
                    <a:lnTo>
                      <a:pt x="4235" y="20694"/>
                    </a:lnTo>
                    <a:lnTo>
                      <a:pt x="4443" y="20785"/>
                    </a:lnTo>
                    <a:lnTo>
                      <a:pt x="4650" y="20876"/>
                    </a:lnTo>
                    <a:lnTo>
                      <a:pt x="4864" y="20947"/>
                    </a:lnTo>
                    <a:lnTo>
                      <a:pt x="5072" y="21019"/>
                    </a:lnTo>
                    <a:lnTo>
                      <a:pt x="5286" y="21077"/>
                    </a:lnTo>
                    <a:lnTo>
                      <a:pt x="5493" y="21122"/>
                    </a:lnTo>
                    <a:lnTo>
                      <a:pt x="5707" y="21168"/>
                    </a:lnTo>
                    <a:lnTo>
                      <a:pt x="5908" y="21200"/>
                    </a:lnTo>
                    <a:lnTo>
                      <a:pt x="6116" y="21226"/>
                    </a:lnTo>
                    <a:lnTo>
                      <a:pt x="6317" y="21246"/>
                    </a:lnTo>
                    <a:lnTo>
                      <a:pt x="6512" y="21259"/>
                    </a:lnTo>
                    <a:lnTo>
                      <a:pt x="6706" y="21272"/>
                    </a:lnTo>
                    <a:lnTo>
                      <a:pt x="16252" y="21272"/>
                    </a:lnTo>
                    <a:lnTo>
                      <a:pt x="16304" y="21265"/>
                    </a:lnTo>
                    <a:lnTo>
                      <a:pt x="16356" y="21252"/>
                    </a:lnTo>
                    <a:lnTo>
                      <a:pt x="16395" y="21239"/>
                    </a:lnTo>
                    <a:lnTo>
                      <a:pt x="16434" y="21213"/>
                    </a:lnTo>
                    <a:lnTo>
                      <a:pt x="16466" y="21181"/>
                    </a:lnTo>
                    <a:lnTo>
                      <a:pt x="16492" y="21148"/>
                    </a:lnTo>
                    <a:lnTo>
                      <a:pt x="16511" y="21109"/>
                    </a:lnTo>
                    <a:lnTo>
                      <a:pt x="16531" y="21064"/>
                    </a:lnTo>
                    <a:lnTo>
                      <a:pt x="16537" y="21025"/>
                    </a:lnTo>
                    <a:lnTo>
                      <a:pt x="16544" y="20980"/>
                    </a:lnTo>
                    <a:lnTo>
                      <a:pt x="16537" y="20934"/>
                    </a:lnTo>
                    <a:lnTo>
                      <a:pt x="16524" y="20895"/>
                    </a:lnTo>
                    <a:lnTo>
                      <a:pt x="16511" y="20850"/>
                    </a:lnTo>
                    <a:lnTo>
                      <a:pt x="16485" y="20811"/>
                    </a:lnTo>
                    <a:lnTo>
                      <a:pt x="16453" y="20779"/>
                    </a:lnTo>
                    <a:lnTo>
                      <a:pt x="16408" y="20746"/>
                    </a:lnTo>
                    <a:lnTo>
                      <a:pt x="16213" y="20623"/>
                    </a:lnTo>
                    <a:lnTo>
                      <a:pt x="15993" y="20506"/>
                    </a:lnTo>
                    <a:lnTo>
                      <a:pt x="15753" y="20390"/>
                    </a:lnTo>
                    <a:lnTo>
                      <a:pt x="15493" y="20279"/>
                    </a:lnTo>
                    <a:lnTo>
                      <a:pt x="15221" y="20176"/>
                    </a:lnTo>
                    <a:lnTo>
                      <a:pt x="14929" y="20072"/>
                    </a:lnTo>
                    <a:lnTo>
                      <a:pt x="14624" y="19968"/>
                    </a:lnTo>
                    <a:lnTo>
                      <a:pt x="14313" y="19871"/>
                    </a:lnTo>
                    <a:lnTo>
                      <a:pt x="13995" y="19780"/>
                    </a:lnTo>
                    <a:lnTo>
                      <a:pt x="13664" y="19689"/>
                    </a:lnTo>
                    <a:lnTo>
                      <a:pt x="13334" y="19598"/>
                    </a:lnTo>
                    <a:lnTo>
                      <a:pt x="12997" y="19521"/>
                    </a:lnTo>
                    <a:lnTo>
                      <a:pt x="12316" y="19365"/>
                    </a:lnTo>
                    <a:lnTo>
                      <a:pt x="11648" y="19222"/>
                    </a:lnTo>
                    <a:lnTo>
                      <a:pt x="11006" y="19099"/>
                    </a:lnTo>
                    <a:lnTo>
                      <a:pt x="10396" y="18995"/>
                    </a:lnTo>
                    <a:lnTo>
                      <a:pt x="9838" y="18898"/>
                    </a:lnTo>
                    <a:lnTo>
                      <a:pt x="9352" y="18827"/>
                    </a:lnTo>
                    <a:lnTo>
                      <a:pt x="8645" y="18723"/>
                    </a:lnTo>
                    <a:lnTo>
                      <a:pt x="8379" y="18690"/>
                    </a:lnTo>
                    <a:lnTo>
                      <a:pt x="14216" y="16797"/>
                    </a:lnTo>
                    <a:lnTo>
                      <a:pt x="18703" y="10883"/>
                    </a:lnTo>
                    <a:lnTo>
                      <a:pt x="13587" y="10059"/>
                    </a:lnTo>
                    <a:lnTo>
                      <a:pt x="11914" y="5318"/>
                    </a:lnTo>
                    <a:lnTo>
                      <a:pt x="11816" y="5065"/>
                    </a:lnTo>
                    <a:lnTo>
                      <a:pt x="11713" y="4826"/>
                    </a:lnTo>
                    <a:lnTo>
                      <a:pt x="11602" y="4586"/>
                    </a:lnTo>
                    <a:lnTo>
                      <a:pt x="11479" y="4352"/>
                    </a:lnTo>
                    <a:lnTo>
                      <a:pt x="11343" y="4132"/>
                    </a:lnTo>
                    <a:lnTo>
                      <a:pt x="11200" y="3911"/>
                    </a:lnTo>
                    <a:lnTo>
                      <a:pt x="11045" y="3697"/>
                    </a:lnTo>
                    <a:lnTo>
                      <a:pt x="10889" y="3490"/>
                    </a:lnTo>
                    <a:lnTo>
                      <a:pt x="10714" y="3289"/>
                    </a:lnTo>
                    <a:lnTo>
                      <a:pt x="10539" y="3101"/>
                    </a:lnTo>
                    <a:lnTo>
                      <a:pt x="10351" y="2919"/>
                    </a:lnTo>
                    <a:lnTo>
                      <a:pt x="10156" y="2737"/>
                    </a:lnTo>
                    <a:lnTo>
                      <a:pt x="9955" y="2575"/>
                    </a:lnTo>
                    <a:lnTo>
                      <a:pt x="9748" y="2413"/>
                    </a:lnTo>
                    <a:lnTo>
                      <a:pt x="9527" y="2264"/>
                    </a:lnTo>
                    <a:lnTo>
                      <a:pt x="9300" y="2121"/>
                    </a:lnTo>
                    <a:lnTo>
                      <a:pt x="9054" y="1979"/>
                    </a:lnTo>
                    <a:lnTo>
                      <a:pt x="8814" y="1842"/>
                    </a:lnTo>
                    <a:lnTo>
                      <a:pt x="8580" y="1719"/>
                    </a:lnTo>
                    <a:lnTo>
                      <a:pt x="8347" y="1596"/>
                    </a:lnTo>
                    <a:lnTo>
                      <a:pt x="8120" y="1486"/>
                    </a:lnTo>
                    <a:lnTo>
                      <a:pt x="7899" y="1388"/>
                    </a:lnTo>
                    <a:lnTo>
                      <a:pt x="7685" y="1298"/>
                    </a:lnTo>
                    <a:lnTo>
                      <a:pt x="7478" y="1213"/>
                    </a:lnTo>
                    <a:lnTo>
                      <a:pt x="7225" y="215"/>
                    </a:lnTo>
                    <a:lnTo>
                      <a:pt x="6512" y="435"/>
                    </a:lnTo>
                    <a:lnTo>
                      <a:pt x="6427" y="461"/>
                    </a:lnTo>
                    <a:lnTo>
                      <a:pt x="6356" y="507"/>
                    </a:lnTo>
                    <a:lnTo>
                      <a:pt x="6285" y="552"/>
                    </a:lnTo>
                    <a:lnTo>
                      <a:pt x="6220" y="610"/>
                    </a:lnTo>
                    <a:lnTo>
                      <a:pt x="6168" y="675"/>
                    </a:lnTo>
                    <a:lnTo>
                      <a:pt x="6122" y="740"/>
                    </a:lnTo>
                    <a:lnTo>
                      <a:pt x="6084" y="818"/>
                    </a:lnTo>
                    <a:lnTo>
                      <a:pt x="6051" y="902"/>
                    </a:lnTo>
                    <a:lnTo>
                      <a:pt x="5902" y="1434"/>
                    </a:lnTo>
                    <a:lnTo>
                      <a:pt x="5681" y="922"/>
                    </a:lnTo>
                    <a:lnTo>
                      <a:pt x="5643" y="850"/>
                    </a:lnTo>
                    <a:lnTo>
                      <a:pt x="5604" y="779"/>
                    </a:lnTo>
                    <a:lnTo>
                      <a:pt x="5552" y="721"/>
                    </a:lnTo>
                    <a:lnTo>
                      <a:pt x="5493" y="662"/>
                    </a:lnTo>
                    <a:lnTo>
                      <a:pt x="5435" y="610"/>
                    </a:lnTo>
                    <a:lnTo>
                      <a:pt x="5364" y="571"/>
                    </a:lnTo>
                    <a:lnTo>
                      <a:pt x="5292" y="532"/>
                    </a:lnTo>
                    <a:lnTo>
                      <a:pt x="5215" y="507"/>
                    </a:lnTo>
                    <a:lnTo>
                      <a:pt x="3496" y="1"/>
                    </a:lnTo>
                    <a:close/>
                  </a:path>
                </a:pathLst>
              </a:custGeom>
              <a:solidFill>
                <a:srgbClr val="7CAB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2210395" y="3449564"/>
                <a:ext cx="209154" cy="669494"/>
              </a:xfrm>
              <a:custGeom>
                <a:rect b="b" l="l" r="r" t="t"/>
                <a:pathLst>
                  <a:path extrusionOk="0" fill="none" h="13412" w="4190">
                    <a:moveTo>
                      <a:pt x="0" y="1"/>
                    </a:moveTo>
                    <a:lnTo>
                      <a:pt x="0" y="1194"/>
                    </a:lnTo>
                    <a:lnTo>
                      <a:pt x="1479" y="12102"/>
                    </a:lnTo>
                    <a:lnTo>
                      <a:pt x="4189" y="13412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2263806" y="3842554"/>
                <a:ext cx="172265" cy="237657"/>
              </a:xfrm>
              <a:custGeom>
                <a:rect b="b" l="l" r="r" t="t"/>
                <a:pathLst>
                  <a:path extrusionOk="0" h="4761" w="3451">
                    <a:moveTo>
                      <a:pt x="0" y="1"/>
                    </a:moveTo>
                    <a:lnTo>
                      <a:pt x="331" y="4761"/>
                    </a:lnTo>
                    <a:lnTo>
                      <a:pt x="3119" y="4761"/>
                    </a:lnTo>
                    <a:lnTo>
                      <a:pt x="34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2121693" y="3990805"/>
                <a:ext cx="84860" cy="144112"/>
              </a:xfrm>
              <a:custGeom>
                <a:rect b="b" l="l" r="r" t="t"/>
                <a:pathLst>
                  <a:path extrusionOk="0" h="2887" w="1700">
                    <a:moveTo>
                      <a:pt x="0" y="1"/>
                    </a:moveTo>
                    <a:lnTo>
                      <a:pt x="0" y="130"/>
                    </a:lnTo>
                    <a:lnTo>
                      <a:pt x="0" y="267"/>
                    </a:lnTo>
                    <a:lnTo>
                      <a:pt x="7" y="455"/>
                    </a:lnTo>
                    <a:lnTo>
                      <a:pt x="20" y="675"/>
                    </a:lnTo>
                    <a:lnTo>
                      <a:pt x="39" y="915"/>
                    </a:lnTo>
                    <a:lnTo>
                      <a:pt x="72" y="1174"/>
                    </a:lnTo>
                    <a:lnTo>
                      <a:pt x="117" y="1447"/>
                    </a:lnTo>
                    <a:lnTo>
                      <a:pt x="143" y="1583"/>
                    </a:lnTo>
                    <a:lnTo>
                      <a:pt x="175" y="1713"/>
                    </a:lnTo>
                    <a:lnTo>
                      <a:pt x="214" y="1849"/>
                    </a:lnTo>
                    <a:lnTo>
                      <a:pt x="253" y="1972"/>
                    </a:lnTo>
                    <a:lnTo>
                      <a:pt x="299" y="2102"/>
                    </a:lnTo>
                    <a:lnTo>
                      <a:pt x="344" y="2219"/>
                    </a:lnTo>
                    <a:lnTo>
                      <a:pt x="402" y="2329"/>
                    </a:lnTo>
                    <a:lnTo>
                      <a:pt x="461" y="2439"/>
                    </a:lnTo>
                    <a:lnTo>
                      <a:pt x="532" y="2536"/>
                    </a:lnTo>
                    <a:lnTo>
                      <a:pt x="603" y="2621"/>
                    </a:lnTo>
                    <a:lnTo>
                      <a:pt x="681" y="2698"/>
                    </a:lnTo>
                    <a:lnTo>
                      <a:pt x="766" y="2763"/>
                    </a:lnTo>
                    <a:lnTo>
                      <a:pt x="856" y="2815"/>
                    </a:lnTo>
                    <a:lnTo>
                      <a:pt x="908" y="2835"/>
                    </a:lnTo>
                    <a:lnTo>
                      <a:pt x="960" y="2854"/>
                    </a:lnTo>
                    <a:lnTo>
                      <a:pt x="1012" y="2867"/>
                    </a:lnTo>
                    <a:lnTo>
                      <a:pt x="1064" y="2880"/>
                    </a:lnTo>
                    <a:lnTo>
                      <a:pt x="1122" y="2886"/>
                    </a:lnTo>
                    <a:lnTo>
                      <a:pt x="1206" y="2886"/>
                    </a:lnTo>
                    <a:lnTo>
                      <a:pt x="1232" y="2880"/>
                    </a:lnTo>
                    <a:lnTo>
                      <a:pt x="1284" y="2854"/>
                    </a:lnTo>
                    <a:lnTo>
                      <a:pt x="1330" y="2815"/>
                    </a:lnTo>
                    <a:lnTo>
                      <a:pt x="1369" y="2763"/>
                    </a:lnTo>
                    <a:lnTo>
                      <a:pt x="1408" y="2698"/>
                    </a:lnTo>
                    <a:lnTo>
                      <a:pt x="1446" y="2621"/>
                    </a:lnTo>
                    <a:lnTo>
                      <a:pt x="1479" y="2536"/>
                    </a:lnTo>
                    <a:lnTo>
                      <a:pt x="1511" y="2439"/>
                    </a:lnTo>
                    <a:lnTo>
                      <a:pt x="1537" y="2329"/>
                    </a:lnTo>
                    <a:lnTo>
                      <a:pt x="1563" y="2219"/>
                    </a:lnTo>
                    <a:lnTo>
                      <a:pt x="1602" y="1972"/>
                    </a:lnTo>
                    <a:lnTo>
                      <a:pt x="1634" y="1713"/>
                    </a:lnTo>
                    <a:lnTo>
                      <a:pt x="1660" y="1447"/>
                    </a:lnTo>
                    <a:lnTo>
                      <a:pt x="1680" y="1174"/>
                    </a:lnTo>
                    <a:lnTo>
                      <a:pt x="1686" y="915"/>
                    </a:lnTo>
                    <a:lnTo>
                      <a:pt x="1699" y="455"/>
                    </a:lnTo>
                    <a:lnTo>
                      <a:pt x="1699" y="130"/>
                    </a:lnTo>
                    <a:lnTo>
                      <a:pt x="169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2140113" y="3883985"/>
                <a:ext cx="300803" cy="154794"/>
              </a:xfrm>
              <a:custGeom>
                <a:rect b="b" l="l" r="r" t="t"/>
                <a:pathLst>
                  <a:path extrusionOk="0" h="3101" w="6026">
                    <a:moveTo>
                      <a:pt x="4365" y="1"/>
                    </a:moveTo>
                    <a:lnTo>
                      <a:pt x="4255" y="7"/>
                    </a:lnTo>
                    <a:lnTo>
                      <a:pt x="4145" y="27"/>
                    </a:lnTo>
                    <a:lnTo>
                      <a:pt x="4035" y="52"/>
                    </a:lnTo>
                    <a:lnTo>
                      <a:pt x="3879" y="91"/>
                    </a:lnTo>
                    <a:lnTo>
                      <a:pt x="3704" y="143"/>
                    </a:lnTo>
                    <a:lnTo>
                      <a:pt x="3509" y="215"/>
                    </a:lnTo>
                    <a:lnTo>
                      <a:pt x="3295" y="292"/>
                    </a:lnTo>
                    <a:lnTo>
                      <a:pt x="3075" y="377"/>
                    </a:lnTo>
                    <a:lnTo>
                      <a:pt x="2861" y="480"/>
                    </a:lnTo>
                    <a:lnTo>
                      <a:pt x="2751" y="539"/>
                    </a:lnTo>
                    <a:lnTo>
                      <a:pt x="2647" y="597"/>
                    </a:lnTo>
                    <a:lnTo>
                      <a:pt x="2543" y="656"/>
                    </a:lnTo>
                    <a:lnTo>
                      <a:pt x="2446" y="720"/>
                    </a:lnTo>
                    <a:lnTo>
                      <a:pt x="2368" y="772"/>
                    </a:lnTo>
                    <a:lnTo>
                      <a:pt x="2290" y="811"/>
                    </a:lnTo>
                    <a:lnTo>
                      <a:pt x="2212" y="850"/>
                    </a:lnTo>
                    <a:lnTo>
                      <a:pt x="2128" y="883"/>
                    </a:lnTo>
                    <a:lnTo>
                      <a:pt x="2044" y="908"/>
                    </a:lnTo>
                    <a:lnTo>
                      <a:pt x="1953" y="921"/>
                    </a:lnTo>
                    <a:lnTo>
                      <a:pt x="1869" y="934"/>
                    </a:lnTo>
                    <a:lnTo>
                      <a:pt x="1778" y="941"/>
                    </a:lnTo>
                    <a:lnTo>
                      <a:pt x="137" y="941"/>
                    </a:lnTo>
                    <a:lnTo>
                      <a:pt x="1" y="2997"/>
                    </a:lnTo>
                    <a:lnTo>
                      <a:pt x="3003" y="2997"/>
                    </a:lnTo>
                    <a:lnTo>
                      <a:pt x="3166" y="3010"/>
                    </a:lnTo>
                    <a:lnTo>
                      <a:pt x="3645" y="3042"/>
                    </a:lnTo>
                    <a:lnTo>
                      <a:pt x="3983" y="3062"/>
                    </a:lnTo>
                    <a:lnTo>
                      <a:pt x="4385" y="3074"/>
                    </a:lnTo>
                    <a:lnTo>
                      <a:pt x="4852" y="3087"/>
                    </a:lnTo>
                    <a:lnTo>
                      <a:pt x="5364" y="3100"/>
                    </a:lnTo>
                    <a:lnTo>
                      <a:pt x="5403" y="3094"/>
                    </a:lnTo>
                    <a:lnTo>
                      <a:pt x="5442" y="3087"/>
                    </a:lnTo>
                    <a:lnTo>
                      <a:pt x="5481" y="3081"/>
                    </a:lnTo>
                    <a:lnTo>
                      <a:pt x="5513" y="3068"/>
                    </a:lnTo>
                    <a:lnTo>
                      <a:pt x="5578" y="3029"/>
                    </a:lnTo>
                    <a:lnTo>
                      <a:pt x="5636" y="2977"/>
                    </a:lnTo>
                    <a:lnTo>
                      <a:pt x="5682" y="2919"/>
                    </a:lnTo>
                    <a:lnTo>
                      <a:pt x="5714" y="2854"/>
                    </a:lnTo>
                    <a:lnTo>
                      <a:pt x="5721" y="2815"/>
                    </a:lnTo>
                    <a:lnTo>
                      <a:pt x="5734" y="2783"/>
                    </a:lnTo>
                    <a:lnTo>
                      <a:pt x="5734" y="2744"/>
                    </a:lnTo>
                    <a:lnTo>
                      <a:pt x="5734" y="2698"/>
                    </a:lnTo>
                    <a:lnTo>
                      <a:pt x="5727" y="2640"/>
                    </a:lnTo>
                    <a:lnTo>
                      <a:pt x="5714" y="2575"/>
                    </a:lnTo>
                    <a:lnTo>
                      <a:pt x="5740" y="2523"/>
                    </a:lnTo>
                    <a:lnTo>
                      <a:pt x="5766" y="2471"/>
                    </a:lnTo>
                    <a:lnTo>
                      <a:pt x="5798" y="2368"/>
                    </a:lnTo>
                    <a:lnTo>
                      <a:pt x="5818" y="2270"/>
                    </a:lnTo>
                    <a:lnTo>
                      <a:pt x="5831" y="2180"/>
                    </a:lnTo>
                    <a:lnTo>
                      <a:pt x="5831" y="2095"/>
                    </a:lnTo>
                    <a:lnTo>
                      <a:pt x="5831" y="2037"/>
                    </a:lnTo>
                    <a:lnTo>
                      <a:pt x="5824" y="1979"/>
                    </a:lnTo>
                    <a:lnTo>
                      <a:pt x="5850" y="1940"/>
                    </a:lnTo>
                    <a:lnTo>
                      <a:pt x="5876" y="1894"/>
                    </a:lnTo>
                    <a:lnTo>
                      <a:pt x="5909" y="1829"/>
                    </a:lnTo>
                    <a:lnTo>
                      <a:pt x="5935" y="1739"/>
                    </a:lnTo>
                    <a:lnTo>
                      <a:pt x="5954" y="1628"/>
                    </a:lnTo>
                    <a:lnTo>
                      <a:pt x="5954" y="1563"/>
                    </a:lnTo>
                    <a:lnTo>
                      <a:pt x="5961" y="1499"/>
                    </a:lnTo>
                    <a:lnTo>
                      <a:pt x="5954" y="1421"/>
                    </a:lnTo>
                    <a:lnTo>
                      <a:pt x="5948" y="1343"/>
                    </a:lnTo>
                    <a:lnTo>
                      <a:pt x="5980" y="1259"/>
                    </a:lnTo>
                    <a:lnTo>
                      <a:pt x="6000" y="1181"/>
                    </a:lnTo>
                    <a:lnTo>
                      <a:pt x="6012" y="1103"/>
                    </a:lnTo>
                    <a:lnTo>
                      <a:pt x="6025" y="1032"/>
                    </a:lnTo>
                    <a:lnTo>
                      <a:pt x="6019" y="973"/>
                    </a:lnTo>
                    <a:lnTo>
                      <a:pt x="6006" y="915"/>
                    </a:lnTo>
                    <a:lnTo>
                      <a:pt x="5980" y="863"/>
                    </a:lnTo>
                    <a:lnTo>
                      <a:pt x="5948" y="818"/>
                    </a:lnTo>
                    <a:lnTo>
                      <a:pt x="5902" y="779"/>
                    </a:lnTo>
                    <a:lnTo>
                      <a:pt x="5850" y="753"/>
                    </a:lnTo>
                    <a:lnTo>
                      <a:pt x="5792" y="733"/>
                    </a:lnTo>
                    <a:lnTo>
                      <a:pt x="5734" y="727"/>
                    </a:lnTo>
                    <a:lnTo>
                      <a:pt x="4540" y="727"/>
                    </a:lnTo>
                    <a:lnTo>
                      <a:pt x="4501" y="720"/>
                    </a:lnTo>
                    <a:lnTo>
                      <a:pt x="4476" y="701"/>
                    </a:lnTo>
                    <a:lnTo>
                      <a:pt x="4450" y="682"/>
                    </a:lnTo>
                    <a:lnTo>
                      <a:pt x="4437" y="649"/>
                    </a:lnTo>
                    <a:lnTo>
                      <a:pt x="4437" y="617"/>
                    </a:lnTo>
                    <a:lnTo>
                      <a:pt x="4443" y="591"/>
                    </a:lnTo>
                    <a:lnTo>
                      <a:pt x="4456" y="558"/>
                    </a:lnTo>
                    <a:lnTo>
                      <a:pt x="4482" y="532"/>
                    </a:lnTo>
                    <a:lnTo>
                      <a:pt x="4579" y="474"/>
                    </a:lnTo>
                    <a:lnTo>
                      <a:pt x="4625" y="455"/>
                    </a:lnTo>
                    <a:lnTo>
                      <a:pt x="4677" y="435"/>
                    </a:lnTo>
                    <a:lnTo>
                      <a:pt x="4728" y="429"/>
                    </a:lnTo>
                    <a:lnTo>
                      <a:pt x="4780" y="422"/>
                    </a:lnTo>
                    <a:lnTo>
                      <a:pt x="4930" y="422"/>
                    </a:lnTo>
                    <a:lnTo>
                      <a:pt x="5020" y="416"/>
                    </a:lnTo>
                    <a:lnTo>
                      <a:pt x="5111" y="409"/>
                    </a:lnTo>
                    <a:lnTo>
                      <a:pt x="5156" y="396"/>
                    </a:lnTo>
                    <a:lnTo>
                      <a:pt x="5189" y="383"/>
                    </a:lnTo>
                    <a:lnTo>
                      <a:pt x="5221" y="357"/>
                    </a:lnTo>
                    <a:lnTo>
                      <a:pt x="5241" y="331"/>
                    </a:lnTo>
                    <a:lnTo>
                      <a:pt x="5260" y="305"/>
                    </a:lnTo>
                    <a:lnTo>
                      <a:pt x="5273" y="273"/>
                    </a:lnTo>
                    <a:lnTo>
                      <a:pt x="5280" y="241"/>
                    </a:lnTo>
                    <a:lnTo>
                      <a:pt x="5280" y="202"/>
                    </a:lnTo>
                    <a:lnTo>
                      <a:pt x="5280" y="169"/>
                    </a:lnTo>
                    <a:lnTo>
                      <a:pt x="5267" y="137"/>
                    </a:lnTo>
                    <a:lnTo>
                      <a:pt x="5254" y="104"/>
                    </a:lnTo>
                    <a:lnTo>
                      <a:pt x="5228" y="78"/>
                    </a:lnTo>
                    <a:lnTo>
                      <a:pt x="5202" y="59"/>
                    </a:lnTo>
                    <a:lnTo>
                      <a:pt x="5176" y="40"/>
                    </a:lnTo>
                    <a:lnTo>
                      <a:pt x="5137" y="27"/>
                    </a:lnTo>
                    <a:lnTo>
                      <a:pt x="5092" y="20"/>
                    </a:lnTo>
                    <a:lnTo>
                      <a:pt x="4476" y="1"/>
                    </a:lnTo>
                    <a:close/>
                  </a:path>
                </a:pathLst>
              </a:custGeom>
              <a:solidFill>
                <a:srgbClr val="B55E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2140113" y="3930906"/>
                <a:ext cx="48320" cy="102680"/>
              </a:xfrm>
              <a:custGeom>
                <a:rect b="b" l="l" r="r" t="t"/>
                <a:pathLst>
                  <a:path extrusionOk="0" h="2057" w="968">
                    <a:moveTo>
                      <a:pt x="137" y="1"/>
                    </a:moveTo>
                    <a:lnTo>
                      <a:pt x="1" y="2057"/>
                    </a:lnTo>
                    <a:lnTo>
                      <a:pt x="967" y="2057"/>
                    </a:lnTo>
                    <a:lnTo>
                      <a:pt x="922" y="1927"/>
                    </a:lnTo>
                    <a:lnTo>
                      <a:pt x="883" y="1791"/>
                    </a:lnTo>
                    <a:lnTo>
                      <a:pt x="850" y="1655"/>
                    </a:lnTo>
                    <a:lnTo>
                      <a:pt x="825" y="1518"/>
                    </a:lnTo>
                    <a:lnTo>
                      <a:pt x="805" y="1376"/>
                    </a:lnTo>
                    <a:lnTo>
                      <a:pt x="792" y="1233"/>
                    </a:lnTo>
                    <a:lnTo>
                      <a:pt x="779" y="1090"/>
                    </a:lnTo>
                    <a:lnTo>
                      <a:pt x="773" y="954"/>
                    </a:lnTo>
                    <a:lnTo>
                      <a:pt x="773" y="682"/>
                    </a:lnTo>
                    <a:lnTo>
                      <a:pt x="779" y="422"/>
                    </a:lnTo>
                    <a:lnTo>
                      <a:pt x="799" y="195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rgbClr val="753D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2362541" y="3982419"/>
                <a:ext cx="57006" cy="50"/>
              </a:xfrm>
              <a:custGeom>
                <a:rect b="b" l="l" r="r" t="t"/>
                <a:pathLst>
                  <a:path extrusionOk="0" fill="none" h="1" w="1142">
                    <a:moveTo>
                      <a:pt x="114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2366734" y="3951322"/>
                <a:ext cx="57355" cy="50"/>
              </a:xfrm>
              <a:custGeom>
                <a:rect b="b" l="l" r="r" t="t"/>
                <a:pathLst>
                  <a:path extrusionOk="0" fill="none" h="1" w="1149">
                    <a:moveTo>
                      <a:pt x="1148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2355702" y="4010223"/>
                <a:ext cx="57056" cy="50"/>
              </a:xfrm>
              <a:custGeom>
                <a:rect b="b" l="l" r="r" t="t"/>
                <a:pathLst>
                  <a:path extrusionOk="0" fill="none" h="1" w="1143">
                    <a:moveTo>
                      <a:pt x="1142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1475225" y="4123532"/>
                <a:ext cx="1073176" cy="751408"/>
              </a:xfrm>
              <a:custGeom>
                <a:rect b="b" l="l" r="r" t="t"/>
                <a:pathLst>
                  <a:path extrusionOk="0" h="15053" w="21499">
                    <a:moveTo>
                      <a:pt x="9936" y="1"/>
                    </a:moveTo>
                    <a:lnTo>
                      <a:pt x="9637" y="7"/>
                    </a:lnTo>
                    <a:lnTo>
                      <a:pt x="9339" y="26"/>
                    </a:lnTo>
                    <a:lnTo>
                      <a:pt x="9047" y="52"/>
                    </a:lnTo>
                    <a:lnTo>
                      <a:pt x="8749" y="98"/>
                    </a:lnTo>
                    <a:lnTo>
                      <a:pt x="8464" y="150"/>
                    </a:lnTo>
                    <a:lnTo>
                      <a:pt x="8178" y="215"/>
                    </a:lnTo>
                    <a:lnTo>
                      <a:pt x="7893" y="286"/>
                    </a:lnTo>
                    <a:lnTo>
                      <a:pt x="7614" y="377"/>
                    </a:lnTo>
                    <a:lnTo>
                      <a:pt x="7335" y="474"/>
                    </a:lnTo>
                    <a:lnTo>
                      <a:pt x="7069" y="584"/>
                    </a:lnTo>
                    <a:lnTo>
                      <a:pt x="6797" y="701"/>
                    </a:lnTo>
                    <a:lnTo>
                      <a:pt x="6538" y="831"/>
                    </a:lnTo>
                    <a:lnTo>
                      <a:pt x="6278" y="967"/>
                    </a:lnTo>
                    <a:lnTo>
                      <a:pt x="6025" y="1116"/>
                    </a:lnTo>
                    <a:lnTo>
                      <a:pt x="5779" y="1278"/>
                    </a:lnTo>
                    <a:lnTo>
                      <a:pt x="5539" y="1440"/>
                    </a:lnTo>
                    <a:lnTo>
                      <a:pt x="5305" y="1622"/>
                    </a:lnTo>
                    <a:lnTo>
                      <a:pt x="5072" y="1810"/>
                    </a:lnTo>
                    <a:lnTo>
                      <a:pt x="4852" y="2004"/>
                    </a:lnTo>
                    <a:lnTo>
                      <a:pt x="4631" y="2212"/>
                    </a:lnTo>
                    <a:lnTo>
                      <a:pt x="4424" y="2426"/>
                    </a:lnTo>
                    <a:lnTo>
                      <a:pt x="4216" y="2646"/>
                    </a:lnTo>
                    <a:lnTo>
                      <a:pt x="4021" y="2873"/>
                    </a:lnTo>
                    <a:lnTo>
                      <a:pt x="3833" y="3113"/>
                    </a:lnTo>
                    <a:lnTo>
                      <a:pt x="3652" y="3360"/>
                    </a:lnTo>
                    <a:lnTo>
                      <a:pt x="3477" y="3619"/>
                    </a:lnTo>
                    <a:lnTo>
                      <a:pt x="3315" y="3879"/>
                    </a:lnTo>
                    <a:lnTo>
                      <a:pt x="3159" y="4151"/>
                    </a:lnTo>
                    <a:lnTo>
                      <a:pt x="3010" y="4430"/>
                    </a:lnTo>
                    <a:lnTo>
                      <a:pt x="2874" y="4715"/>
                    </a:lnTo>
                    <a:lnTo>
                      <a:pt x="2744" y="5000"/>
                    </a:lnTo>
                    <a:lnTo>
                      <a:pt x="2621" y="5305"/>
                    </a:lnTo>
                    <a:lnTo>
                      <a:pt x="2426" y="5818"/>
                    </a:lnTo>
                    <a:lnTo>
                      <a:pt x="2225" y="6356"/>
                    </a:lnTo>
                    <a:lnTo>
                      <a:pt x="2031" y="6914"/>
                    </a:lnTo>
                    <a:lnTo>
                      <a:pt x="1830" y="7491"/>
                    </a:lnTo>
                    <a:lnTo>
                      <a:pt x="1635" y="8081"/>
                    </a:lnTo>
                    <a:lnTo>
                      <a:pt x="1440" y="8684"/>
                    </a:lnTo>
                    <a:lnTo>
                      <a:pt x="1252" y="9300"/>
                    </a:lnTo>
                    <a:lnTo>
                      <a:pt x="1064" y="9929"/>
                    </a:lnTo>
                    <a:lnTo>
                      <a:pt x="889" y="10558"/>
                    </a:lnTo>
                    <a:lnTo>
                      <a:pt x="727" y="11200"/>
                    </a:lnTo>
                    <a:lnTo>
                      <a:pt x="571" y="11842"/>
                    </a:lnTo>
                    <a:lnTo>
                      <a:pt x="429" y="12484"/>
                    </a:lnTo>
                    <a:lnTo>
                      <a:pt x="299" y="13133"/>
                    </a:lnTo>
                    <a:lnTo>
                      <a:pt x="182" y="13775"/>
                    </a:lnTo>
                    <a:lnTo>
                      <a:pt x="130" y="14099"/>
                    </a:lnTo>
                    <a:lnTo>
                      <a:pt x="85" y="14417"/>
                    </a:lnTo>
                    <a:lnTo>
                      <a:pt x="40" y="14734"/>
                    </a:lnTo>
                    <a:lnTo>
                      <a:pt x="1" y="15052"/>
                    </a:lnTo>
                    <a:lnTo>
                      <a:pt x="1849" y="15052"/>
                    </a:lnTo>
                    <a:lnTo>
                      <a:pt x="1888" y="14760"/>
                    </a:lnTo>
                    <a:lnTo>
                      <a:pt x="1933" y="14462"/>
                    </a:lnTo>
                    <a:lnTo>
                      <a:pt x="2031" y="13872"/>
                    </a:lnTo>
                    <a:lnTo>
                      <a:pt x="2141" y="13275"/>
                    </a:lnTo>
                    <a:lnTo>
                      <a:pt x="2264" y="12672"/>
                    </a:lnTo>
                    <a:lnTo>
                      <a:pt x="2400" y="12076"/>
                    </a:lnTo>
                    <a:lnTo>
                      <a:pt x="2549" y="11479"/>
                    </a:lnTo>
                    <a:lnTo>
                      <a:pt x="2705" y="10882"/>
                    </a:lnTo>
                    <a:lnTo>
                      <a:pt x="2874" y="10292"/>
                    </a:lnTo>
                    <a:lnTo>
                      <a:pt x="3042" y="9709"/>
                    </a:lnTo>
                    <a:lnTo>
                      <a:pt x="3224" y="9131"/>
                    </a:lnTo>
                    <a:lnTo>
                      <a:pt x="3405" y="8567"/>
                    </a:lnTo>
                    <a:lnTo>
                      <a:pt x="3593" y="8016"/>
                    </a:lnTo>
                    <a:lnTo>
                      <a:pt x="3775" y="7478"/>
                    </a:lnTo>
                    <a:lnTo>
                      <a:pt x="3963" y="6952"/>
                    </a:lnTo>
                    <a:lnTo>
                      <a:pt x="4151" y="6447"/>
                    </a:lnTo>
                    <a:lnTo>
                      <a:pt x="4339" y="5960"/>
                    </a:lnTo>
                    <a:lnTo>
                      <a:pt x="4430" y="5727"/>
                    </a:lnTo>
                    <a:lnTo>
                      <a:pt x="4534" y="5500"/>
                    </a:lnTo>
                    <a:lnTo>
                      <a:pt x="4638" y="5279"/>
                    </a:lnTo>
                    <a:lnTo>
                      <a:pt x="4754" y="5065"/>
                    </a:lnTo>
                    <a:lnTo>
                      <a:pt x="4871" y="4851"/>
                    </a:lnTo>
                    <a:lnTo>
                      <a:pt x="5001" y="4650"/>
                    </a:lnTo>
                    <a:lnTo>
                      <a:pt x="5137" y="4449"/>
                    </a:lnTo>
                    <a:lnTo>
                      <a:pt x="5273" y="4261"/>
                    </a:lnTo>
                    <a:lnTo>
                      <a:pt x="5416" y="4073"/>
                    </a:lnTo>
                    <a:lnTo>
                      <a:pt x="5571" y="3892"/>
                    </a:lnTo>
                    <a:lnTo>
                      <a:pt x="5727" y="3723"/>
                    </a:lnTo>
                    <a:lnTo>
                      <a:pt x="5889" y="3554"/>
                    </a:lnTo>
                    <a:lnTo>
                      <a:pt x="6051" y="3399"/>
                    </a:lnTo>
                    <a:lnTo>
                      <a:pt x="6226" y="3243"/>
                    </a:lnTo>
                    <a:lnTo>
                      <a:pt x="6401" y="3100"/>
                    </a:lnTo>
                    <a:lnTo>
                      <a:pt x="6583" y="2958"/>
                    </a:lnTo>
                    <a:lnTo>
                      <a:pt x="6765" y="2828"/>
                    </a:lnTo>
                    <a:lnTo>
                      <a:pt x="6953" y="2705"/>
                    </a:lnTo>
                    <a:lnTo>
                      <a:pt x="7147" y="2588"/>
                    </a:lnTo>
                    <a:lnTo>
                      <a:pt x="7342" y="2484"/>
                    </a:lnTo>
                    <a:lnTo>
                      <a:pt x="7543" y="2380"/>
                    </a:lnTo>
                    <a:lnTo>
                      <a:pt x="7750" y="2290"/>
                    </a:lnTo>
                    <a:lnTo>
                      <a:pt x="7958" y="2205"/>
                    </a:lnTo>
                    <a:lnTo>
                      <a:pt x="8165" y="2128"/>
                    </a:lnTo>
                    <a:lnTo>
                      <a:pt x="8379" y="2063"/>
                    </a:lnTo>
                    <a:lnTo>
                      <a:pt x="8593" y="2004"/>
                    </a:lnTo>
                    <a:lnTo>
                      <a:pt x="8814" y="1952"/>
                    </a:lnTo>
                    <a:lnTo>
                      <a:pt x="9034" y="1914"/>
                    </a:lnTo>
                    <a:lnTo>
                      <a:pt x="9255" y="1881"/>
                    </a:lnTo>
                    <a:lnTo>
                      <a:pt x="9482" y="1855"/>
                    </a:lnTo>
                    <a:lnTo>
                      <a:pt x="9709" y="1842"/>
                    </a:lnTo>
                    <a:lnTo>
                      <a:pt x="9936" y="1836"/>
                    </a:lnTo>
                    <a:lnTo>
                      <a:pt x="11563" y="1836"/>
                    </a:lnTo>
                    <a:lnTo>
                      <a:pt x="11797" y="1842"/>
                    </a:lnTo>
                    <a:lnTo>
                      <a:pt x="12024" y="1855"/>
                    </a:lnTo>
                    <a:lnTo>
                      <a:pt x="12244" y="1881"/>
                    </a:lnTo>
                    <a:lnTo>
                      <a:pt x="12471" y="1914"/>
                    </a:lnTo>
                    <a:lnTo>
                      <a:pt x="12692" y="1952"/>
                    </a:lnTo>
                    <a:lnTo>
                      <a:pt x="12906" y="2004"/>
                    </a:lnTo>
                    <a:lnTo>
                      <a:pt x="13126" y="2063"/>
                    </a:lnTo>
                    <a:lnTo>
                      <a:pt x="13334" y="2128"/>
                    </a:lnTo>
                    <a:lnTo>
                      <a:pt x="13548" y="2205"/>
                    </a:lnTo>
                    <a:lnTo>
                      <a:pt x="13755" y="2290"/>
                    </a:lnTo>
                    <a:lnTo>
                      <a:pt x="13956" y="2380"/>
                    </a:lnTo>
                    <a:lnTo>
                      <a:pt x="14157" y="2484"/>
                    </a:lnTo>
                    <a:lnTo>
                      <a:pt x="14352" y="2588"/>
                    </a:lnTo>
                    <a:lnTo>
                      <a:pt x="14547" y="2705"/>
                    </a:lnTo>
                    <a:lnTo>
                      <a:pt x="14735" y="2828"/>
                    </a:lnTo>
                    <a:lnTo>
                      <a:pt x="14923" y="2958"/>
                    </a:lnTo>
                    <a:lnTo>
                      <a:pt x="15104" y="3100"/>
                    </a:lnTo>
                    <a:lnTo>
                      <a:pt x="15279" y="3243"/>
                    </a:lnTo>
                    <a:lnTo>
                      <a:pt x="15448" y="3399"/>
                    </a:lnTo>
                    <a:lnTo>
                      <a:pt x="15617" y="3554"/>
                    </a:lnTo>
                    <a:lnTo>
                      <a:pt x="15779" y="3723"/>
                    </a:lnTo>
                    <a:lnTo>
                      <a:pt x="15934" y="3892"/>
                    </a:lnTo>
                    <a:lnTo>
                      <a:pt x="16084" y="4073"/>
                    </a:lnTo>
                    <a:lnTo>
                      <a:pt x="16233" y="4261"/>
                    </a:lnTo>
                    <a:lnTo>
                      <a:pt x="16369" y="4449"/>
                    </a:lnTo>
                    <a:lnTo>
                      <a:pt x="16505" y="4650"/>
                    </a:lnTo>
                    <a:lnTo>
                      <a:pt x="16628" y="4851"/>
                    </a:lnTo>
                    <a:lnTo>
                      <a:pt x="16751" y="5065"/>
                    </a:lnTo>
                    <a:lnTo>
                      <a:pt x="16868" y="5279"/>
                    </a:lnTo>
                    <a:lnTo>
                      <a:pt x="16972" y="5500"/>
                    </a:lnTo>
                    <a:lnTo>
                      <a:pt x="17076" y="5727"/>
                    </a:lnTo>
                    <a:lnTo>
                      <a:pt x="17167" y="5960"/>
                    </a:lnTo>
                    <a:lnTo>
                      <a:pt x="17355" y="6447"/>
                    </a:lnTo>
                    <a:lnTo>
                      <a:pt x="17536" y="6952"/>
                    </a:lnTo>
                    <a:lnTo>
                      <a:pt x="17724" y="7478"/>
                    </a:lnTo>
                    <a:lnTo>
                      <a:pt x="17912" y="8016"/>
                    </a:lnTo>
                    <a:lnTo>
                      <a:pt x="18100" y="8567"/>
                    </a:lnTo>
                    <a:lnTo>
                      <a:pt x="18282" y="9131"/>
                    </a:lnTo>
                    <a:lnTo>
                      <a:pt x="18457" y="9709"/>
                    </a:lnTo>
                    <a:lnTo>
                      <a:pt x="18632" y="10292"/>
                    </a:lnTo>
                    <a:lnTo>
                      <a:pt x="18794" y="10882"/>
                    </a:lnTo>
                    <a:lnTo>
                      <a:pt x="18956" y="11479"/>
                    </a:lnTo>
                    <a:lnTo>
                      <a:pt x="19106" y="12076"/>
                    </a:lnTo>
                    <a:lnTo>
                      <a:pt x="19242" y="12672"/>
                    </a:lnTo>
                    <a:lnTo>
                      <a:pt x="19365" y="13275"/>
                    </a:lnTo>
                    <a:lnTo>
                      <a:pt x="19475" y="13872"/>
                    </a:lnTo>
                    <a:lnTo>
                      <a:pt x="19572" y="14462"/>
                    </a:lnTo>
                    <a:lnTo>
                      <a:pt x="19611" y="14760"/>
                    </a:lnTo>
                    <a:lnTo>
                      <a:pt x="19650" y="15052"/>
                    </a:lnTo>
                    <a:lnTo>
                      <a:pt x="21498" y="15052"/>
                    </a:lnTo>
                    <a:lnTo>
                      <a:pt x="21460" y="14734"/>
                    </a:lnTo>
                    <a:lnTo>
                      <a:pt x="21421" y="14417"/>
                    </a:lnTo>
                    <a:lnTo>
                      <a:pt x="21375" y="14099"/>
                    </a:lnTo>
                    <a:lnTo>
                      <a:pt x="21323" y="13775"/>
                    </a:lnTo>
                    <a:lnTo>
                      <a:pt x="21207" y="13133"/>
                    </a:lnTo>
                    <a:lnTo>
                      <a:pt x="21077" y="12484"/>
                    </a:lnTo>
                    <a:lnTo>
                      <a:pt x="20934" y="11842"/>
                    </a:lnTo>
                    <a:lnTo>
                      <a:pt x="20779" y="11200"/>
                    </a:lnTo>
                    <a:lnTo>
                      <a:pt x="20610" y="10558"/>
                    </a:lnTo>
                    <a:lnTo>
                      <a:pt x="20435" y="9929"/>
                    </a:lnTo>
                    <a:lnTo>
                      <a:pt x="20253" y="9300"/>
                    </a:lnTo>
                    <a:lnTo>
                      <a:pt x="20065" y="8684"/>
                    </a:lnTo>
                    <a:lnTo>
                      <a:pt x="19871" y="8081"/>
                    </a:lnTo>
                    <a:lnTo>
                      <a:pt x="19676" y="7491"/>
                    </a:lnTo>
                    <a:lnTo>
                      <a:pt x="19475" y="6914"/>
                    </a:lnTo>
                    <a:lnTo>
                      <a:pt x="19274" y="6356"/>
                    </a:lnTo>
                    <a:lnTo>
                      <a:pt x="19080" y="5818"/>
                    </a:lnTo>
                    <a:lnTo>
                      <a:pt x="18885" y="5305"/>
                    </a:lnTo>
                    <a:lnTo>
                      <a:pt x="18762" y="5000"/>
                    </a:lnTo>
                    <a:lnTo>
                      <a:pt x="18632" y="4715"/>
                    </a:lnTo>
                    <a:lnTo>
                      <a:pt x="18496" y="4430"/>
                    </a:lnTo>
                    <a:lnTo>
                      <a:pt x="18347" y="4151"/>
                    </a:lnTo>
                    <a:lnTo>
                      <a:pt x="18191" y="3879"/>
                    </a:lnTo>
                    <a:lnTo>
                      <a:pt x="18023" y="3619"/>
                    </a:lnTo>
                    <a:lnTo>
                      <a:pt x="17847" y="3360"/>
                    </a:lnTo>
                    <a:lnTo>
                      <a:pt x="17672" y="3113"/>
                    </a:lnTo>
                    <a:lnTo>
                      <a:pt x="17478" y="2873"/>
                    </a:lnTo>
                    <a:lnTo>
                      <a:pt x="17283" y="2646"/>
                    </a:lnTo>
                    <a:lnTo>
                      <a:pt x="17082" y="2426"/>
                    </a:lnTo>
                    <a:lnTo>
                      <a:pt x="16868" y="2212"/>
                    </a:lnTo>
                    <a:lnTo>
                      <a:pt x="16654" y="2004"/>
                    </a:lnTo>
                    <a:lnTo>
                      <a:pt x="16427" y="1810"/>
                    </a:lnTo>
                    <a:lnTo>
                      <a:pt x="16200" y="1622"/>
                    </a:lnTo>
                    <a:lnTo>
                      <a:pt x="15967" y="1440"/>
                    </a:lnTo>
                    <a:lnTo>
                      <a:pt x="15720" y="1278"/>
                    </a:lnTo>
                    <a:lnTo>
                      <a:pt x="15474" y="1116"/>
                    </a:lnTo>
                    <a:lnTo>
                      <a:pt x="15221" y="967"/>
                    </a:lnTo>
                    <a:lnTo>
                      <a:pt x="14968" y="831"/>
                    </a:lnTo>
                    <a:lnTo>
                      <a:pt x="14702" y="701"/>
                    </a:lnTo>
                    <a:lnTo>
                      <a:pt x="14436" y="584"/>
                    </a:lnTo>
                    <a:lnTo>
                      <a:pt x="14164" y="474"/>
                    </a:lnTo>
                    <a:lnTo>
                      <a:pt x="13892" y="377"/>
                    </a:lnTo>
                    <a:lnTo>
                      <a:pt x="13613" y="286"/>
                    </a:lnTo>
                    <a:lnTo>
                      <a:pt x="13327" y="215"/>
                    </a:lnTo>
                    <a:lnTo>
                      <a:pt x="13042" y="150"/>
                    </a:lnTo>
                    <a:lnTo>
                      <a:pt x="12750" y="98"/>
                    </a:lnTo>
                    <a:lnTo>
                      <a:pt x="12458" y="52"/>
                    </a:lnTo>
                    <a:lnTo>
                      <a:pt x="12167" y="26"/>
                    </a:lnTo>
                    <a:lnTo>
                      <a:pt x="11868" y="7"/>
                    </a:lnTo>
                    <a:lnTo>
                      <a:pt x="11563" y="1"/>
                    </a:lnTo>
                    <a:close/>
                  </a:path>
                </a:pathLst>
              </a:custGeom>
              <a:solidFill>
                <a:srgbClr val="BD6D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1721563" y="3496835"/>
                <a:ext cx="457494" cy="638095"/>
              </a:xfrm>
              <a:custGeom>
                <a:rect b="b" l="l" r="r" t="t"/>
                <a:pathLst>
                  <a:path extrusionOk="0" h="12783" w="9165">
                    <a:moveTo>
                      <a:pt x="3970" y="1"/>
                    </a:moveTo>
                    <a:lnTo>
                      <a:pt x="3788" y="117"/>
                    </a:lnTo>
                    <a:lnTo>
                      <a:pt x="3613" y="247"/>
                    </a:lnTo>
                    <a:lnTo>
                      <a:pt x="3438" y="377"/>
                    </a:lnTo>
                    <a:lnTo>
                      <a:pt x="3276" y="513"/>
                    </a:lnTo>
                    <a:lnTo>
                      <a:pt x="3120" y="656"/>
                    </a:lnTo>
                    <a:lnTo>
                      <a:pt x="2971" y="811"/>
                    </a:lnTo>
                    <a:lnTo>
                      <a:pt x="2828" y="980"/>
                    </a:lnTo>
                    <a:lnTo>
                      <a:pt x="2692" y="1161"/>
                    </a:lnTo>
                    <a:lnTo>
                      <a:pt x="2556" y="1349"/>
                    </a:lnTo>
                    <a:lnTo>
                      <a:pt x="2426" y="1557"/>
                    </a:lnTo>
                    <a:lnTo>
                      <a:pt x="2303" y="1784"/>
                    </a:lnTo>
                    <a:lnTo>
                      <a:pt x="2180" y="2030"/>
                    </a:lnTo>
                    <a:lnTo>
                      <a:pt x="2063" y="2296"/>
                    </a:lnTo>
                    <a:lnTo>
                      <a:pt x="1953" y="2582"/>
                    </a:lnTo>
                    <a:lnTo>
                      <a:pt x="1843" y="2886"/>
                    </a:lnTo>
                    <a:lnTo>
                      <a:pt x="1739" y="3224"/>
                    </a:lnTo>
                    <a:lnTo>
                      <a:pt x="1596" y="3710"/>
                    </a:lnTo>
                    <a:lnTo>
                      <a:pt x="1421" y="4352"/>
                    </a:lnTo>
                    <a:lnTo>
                      <a:pt x="1220" y="5117"/>
                    </a:lnTo>
                    <a:lnTo>
                      <a:pt x="1000" y="5973"/>
                    </a:lnTo>
                    <a:lnTo>
                      <a:pt x="533" y="7841"/>
                    </a:lnTo>
                    <a:lnTo>
                      <a:pt x="72" y="9702"/>
                    </a:lnTo>
                    <a:lnTo>
                      <a:pt x="40" y="9845"/>
                    </a:lnTo>
                    <a:lnTo>
                      <a:pt x="20" y="9994"/>
                    </a:lnTo>
                    <a:lnTo>
                      <a:pt x="7" y="10137"/>
                    </a:lnTo>
                    <a:lnTo>
                      <a:pt x="1" y="10286"/>
                    </a:lnTo>
                    <a:lnTo>
                      <a:pt x="7" y="10428"/>
                    </a:lnTo>
                    <a:lnTo>
                      <a:pt x="14" y="10565"/>
                    </a:lnTo>
                    <a:lnTo>
                      <a:pt x="33" y="10707"/>
                    </a:lnTo>
                    <a:lnTo>
                      <a:pt x="66" y="10843"/>
                    </a:lnTo>
                    <a:lnTo>
                      <a:pt x="98" y="10980"/>
                    </a:lnTo>
                    <a:lnTo>
                      <a:pt x="137" y="11109"/>
                    </a:lnTo>
                    <a:lnTo>
                      <a:pt x="189" y="11239"/>
                    </a:lnTo>
                    <a:lnTo>
                      <a:pt x="247" y="11362"/>
                    </a:lnTo>
                    <a:lnTo>
                      <a:pt x="306" y="11485"/>
                    </a:lnTo>
                    <a:lnTo>
                      <a:pt x="377" y="11602"/>
                    </a:lnTo>
                    <a:lnTo>
                      <a:pt x="455" y="11719"/>
                    </a:lnTo>
                    <a:lnTo>
                      <a:pt x="533" y="11829"/>
                    </a:lnTo>
                    <a:lnTo>
                      <a:pt x="623" y="11933"/>
                    </a:lnTo>
                    <a:lnTo>
                      <a:pt x="714" y="12037"/>
                    </a:lnTo>
                    <a:lnTo>
                      <a:pt x="811" y="12134"/>
                    </a:lnTo>
                    <a:lnTo>
                      <a:pt x="915" y="12218"/>
                    </a:lnTo>
                    <a:lnTo>
                      <a:pt x="1025" y="12303"/>
                    </a:lnTo>
                    <a:lnTo>
                      <a:pt x="1136" y="12387"/>
                    </a:lnTo>
                    <a:lnTo>
                      <a:pt x="1259" y="12458"/>
                    </a:lnTo>
                    <a:lnTo>
                      <a:pt x="1382" y="12523"/>
                    </a:lnTo>
                    <a:lnTo>
                      <a:pt x="1505" y="12581"/>
                    </a:lnTo>
                    <a:lnTo>
                      <a:pt x="1635" y="12633"/>
                    </a:lnTo>
                    <a:lnTo>
                      <a:pt x="1771" y="12679"/>
                    </a:lnTo>
                    <a:lnTo>
                      <a:pt x="1907" y="12718"/>
                    </a:lnTo>
                    <a:lnTo>
                      <a:pt x="2050" y="12744"/>
                    </a:lnTo>
                    <a:lnTo>
                      <a:pt x="2193" y="12763"/>
                    </a:lnTo>
                    <a:lnTo>
                      <a:pt x="2342" y="12776"/>
                    </a:lnTo>
                    <a:lnTo>
                      <a:pt x="2491" y="12782"/>
                    </a:lnTo>
                    <a:lnTo>
                      <a:pt x="9164" y="12782"/>
                    </a:lnTo>
                    <a:lnTo>
                      <a:pt x="9132" y="12770"/>
                    </a:lnTo>
                    <a:lnTo>
                      <a:pt x="9099" y="12757"/>
                    </a:lnTo>
                    <a:lnTo>
                      <a:pt x="9067" y="12737"/>
                    </a:lnTo>
                    <a:lnTo>
                      <a:pt x="9041" y="12711"/>
                    </a:lnTo>
                    <a:lnTo>
                      <a:pt x="9015" y="12679"/>
                    </a:lnTo>
                    <a:lnTo>
                      <a:pt x="8970" y="12607"/>
                    </a:lnTo>
                    <a:lnTo>
                      <a:pt x="8924" y="12517"/>
                    </a:lnTo>
                    <a:lnTo>
                      <a:pt x="8892" y="12406"/>
                    </a:lnTo>
                    <a:lnTo>
                      <a:pt x="8859" y="12283"/>
                    </a:lnTo>
                    <a:lnTo>
                      <a:pt x="8833" y="12147"/>
                    </a:lnTo>
                    <a:lnTo>
                      <a:pt x="8814" y="11991"/>
                    </a:lnTo>
                    <a:lnTo>
                      <a:pt x="8794" y="11836"/>
                    </a:lnTo>
                    <a:lnTo>
                      <a:pt x="8782" y="11667"/>
                    </a:lnTo>
                    <a:lnTo>
                      <a:pt x="8775" y="11492"/>
                    </a:lnTo>
                    <a:lnTo>
                      <a:pt x="8762" y="11122"/>
                    </a:lnTo>
                    <a:lnTo>
                      <a:pt x="8769" y="10740"/>
                    </a:lnTo>
                    <a:lnTo>
                      <a:pt x="8775" y="10357"/>
                    </a:lnTo>
                    <a:lnTo>
                      <a:pt x="8794" y="9987"/>
                    </a:lnTo>
                    <a:lnTo>
                      <a:pt x="8814" y="9644"/>
                    </a:lnTo>
                    <a:lnTo>
                      <a:pt x="8840" y="9332"/>
                    </a:lnTo>
                    <a:lnTo>
                      <a:pt x="8879" y="8872"/>
                    </a:lnTo>
                    <a:lnTo>
                      <a:pt x="8898" y="8697"/>
                    </a:lnTo>
                    <a:lnTo>
                      <a:pt x="4709" y="8697"/>
                    </a:lnTo>
                    <a:lnTo>
                      <a:pt x="6149" y="4449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rgbClr val="7CAB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2123640" y="3930906"/>
                <a:ext cx="55408" cy="204013"/>
              </a:xfrm>
              <a:custGeom>
                <a:rect b="b" l="l" r="r" t="t"/>
                <a:pathLst>
                  <a:path extrusionOk="0" h="4087" w="1110">
                    <a:moveTo>
                      <a:pt x="234" y="1"/>
                    </a:moveTo>
                    <a:lnTo>
                      <a:pt x="195" y="183"/>
                    </a:lnTo>
                    <a:lnTo>
                      <a:pt x="162" y="377"/>
                    </a:lnTo>
                    <a:lnTo>
                      <a:pt x="123" y="572"/>
                    </a:lnTo>
                    <a:lnTo>
                      <a:pt x="97" y="773"/>
                    </a:lnTo>
                    <a:lnTo>
                      <a:pt x="72" y="980"/>
                    </a:lnTo>
                    <a:lnTo>
                      <a:pt x="46" y="1188"/>
                    </a:lnTo>
                    <a:lnTo>
                      <a:pt x="33" y="1402"/>
                    </a:lnTo>
                    <a:lnTo>
                      <a:pt x="13" y="1622"/>
                    </a:lnTo>
                    <a:lnTo>
                      <a:pt x="0" y="1966"/>
                    </a:lnTo>
                    <a:lnTo>
                      <a:pt x="0" y="2303"/>
                    </a:lnTo>
                    <a:lnTo>
                      <a:pt x="7" y="2627"/>
                    </a:lnTo>
                    <a:lnTo>
                      <a:pt x="26" y="2945"/>
                    </a:lnTo>
                    <a:lnTo>
                      <a:pt x="59" y="3250"/>
                    </a:lnTo>
                    <a:lnTo>
                      <a:pt x="97" y="3548"/>
                    </a:lnTo>
                    <a:lnTo>
                      <a:pt x="143" y="3821"/>
                    </a:lnTo>
                    <a:lnTo>
                      <a:pt x="201" y="4086"/>
                    </a:lnTo>
                    <a:lnTo>
                      <a:pt x="1109" y="4086"/>
                    </a:lnTo>
                    <a:lnTo>
                      <a:pt x="1077" y="4074"/>
                    </a:lnTo>
                    <a:lnTo>
                      <a:pt x="1044" y="4061"/>
                    </a:lnTo>
                    <a:lnTo>
                      <a:pt x="1012" y="4041"/>
                    </a:lnTo>
                    <a:lnTo>
                      <a:pt x="986" y="4015"/>
                    </a:lnTo>
                    <a:lnTo>
                      <a:pt x="960" y="3983"/>
                    </a:lnTo>
                    <a:lnTo>
                      <a:pt x="915" y="3911"/>
                    </a:lnTo>
                    <a:lnTo>
                      <a:pt x="869" y="3821"/>
                    </a:lnTo>
                    <a:lnTo>
                      <a:pt x="837" y="3710"/>
                    </a:lnTo>
                    <a:lnTo>
                      <a:pt x="804" y="3587"/>
                    </a:lnTo>
                    <a:lnTo>
                      <a:pt x="778" y="3451"/>
                    </a:lnTo>
                    <a:lnTo>
                      <a:pt x="759" y="3295"/>
                    </a:lnTo>
                    <a:lnTo>
                      <a:pt x="739" y="3140"/>
                    </a:lnTo>
                    <a:lnTo>
                      <a:pt x="727" y="2971"/>
                    </a:lnTo>
                    <a:lnTo>
                      <a:pt x="720" y="2796"/>
                    </a:lnTo>
                    <a:lnTo>
                      <a:pt x="707" y="2426"/>
                    </a:lnTo>
                    <a:lnTo>
                      <a:pt x="714" y="2044"/>
                    </a:lnTo>
                    <a:lnTo>
                      <a:pt x="720" y="1661"/>
                    </a:lnTo>
                    <a:lnTo>
                      <a:pt x="739" y="1291"/>
                    </a:lnTo>
                    <a:lnTo>
                      <a:pt x="759" y="948"/>
                    </a:lnTo>
                    <a:lnTo>
                      <a:pt x="785" y="636"/>
                    </a:lnTo>
                    <a:lnTo>
                      <a:pt x="824" y="176"/>
                    </a:lnTo>
                    <a:lnTo>
                      <a:pt x="843" y="1"/>
                    </a:lnTo>
                    <a:close/>
                  </a:path>
                </a:pathLst>
              </a:custGeom>
              <a:solidFill>
                <a:srgbClr val="FDC4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1877951" y="3930906"/>
                <a:ext cx="250586" cy="50"/>
              </a:xfrm>
              <a:custGeom>
                <a:rect b="b" l="l" r="r" t="t"/>
                <a:pathLst>
                  <a:path extrusionOk="0" fill="none" h="1" w="5020">
                    <a:moveTo>
                      <a:pt x="5019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1956570" y="3702390"/>
                <a:ext cx="78720" cy="228572"/>
              </a:xfrm>
              <a:custGeom>
                <a:rect b="b" l="l" r="r" t="t"/>
                <a:pathLst>
                  <a:path extrusionOk="0" fill="none" h="4579" w="1577">
                    <a:moveTo>
                      <a:pt x="1577" y="1"/>
                    </a:moveTo>
                    <a:lnTo>
                      <a:pt x="1" y="4579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2424038" y="3622773"/>
                <a:ext cx="172914" cy="416012"/>
              </a:xfrm>
              <a:custGeom>
                <a:rect b="b" l="l" r="r" t="t"/>
                <a:pathLst>
                  <a:path extrusionOk="0" fill="none" h="8334" w="3464">
                    <a:moveTo>
                      <a:pt x="0" y="0"/>
                    </a:moveTo>
                    <a:lnTo>
                      <a:pt x="396" y="6433"/>
                    </a:lnTo>
                    <a:lnTo>
                      <a:pt x="396" y="6433"/>
                    </a:lnTo>
                    <a:lnTo>
                      <a:pt x="402" y="6544"/>
                    </a:lnTo>
                    <a:lnTo>
                      <a:pt x="422" y="6641"/>
                    </a:lnTo>
                    <a:lnTo>
                      <a:pt x="448" y="6745"/>
                    </a:lnTo>
                    <a:lnTo>
                      <a:pt x="480" y="6842"/>
                    </a:lnTo>
                    <a:lnTo>
                      <a:pt x="519" y="6939"/>
                    </a:lnTo>
                    <a:lnTo>
                      <a:pt x="571" y="7030"/>
                    </a:lnTo>
                    <a:lnTo>
                      <a:pt x="623" y="7114"/>
                    </a:lnTo>
                    <a:lnTo>
                      <a:pt x="681" y="7199"/>
                    </a:lnTo>
                    <a:lnTo>
                      <a:pt x="746" y="7276"/>
                    </a:lnTo>
                    <a:lnTo>
                      <a:pt x="817" y="7348"/>
                    </a:lnTo>
                    <a:lnTo>
                      <a:pt x="895" y="7413"/>
                    </a:lnTo>
                    <a:lnTo>
                      <a:pt x="979" y="7477"/>
                    </a:lnTo>
                    <a:lnTo>
                      <a:pt x="1064" y="7536"/>
                    </a:lnTo>
                    <a:lnTo>
                      <a:pt x="1155" y="7581"/>
                    </a:lnTo>
                    <a:lnTo>
                      <a:pt x="1252" y="7627"/>
                    </a:lnTo>
                    <a:lnTo>
                      <a:pt x="1349" y="7659"/>
                    </a:lnTo>
                    <a:lnTo>
                      <a:pt x="3463" y="8333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2504303" y="3873303"/>
                <a:ext cx="77422" cy="61249"/>
              </a:xfrm>
              <a:custGeom>
                <a:rect b="b" l="l" r="r" t="t"/>
                <a:pathLst>
                  <a:path extrusionOk="0" fill="none" h="1227" w="1551">
                    <a:moveTo>
                      <a:pt x="1550" y="1"/>
                    </a:moveTo>
                    <a:lnTo>
                      <a:pt x="1550" y="1"/>
                    </a:lnTo>
                    <a:lnTo>
                      <a:pt x="1499" y="20"/>
                    </a:lnTo>
                    <a:lnTo>
                      <a:pt x="1356" y="98"/>
                    </a:lnTo>
                    <a:lnTo>
                      <a:pt x="1155" y="208"/>
                    </a:lnTo>
                    <a:lnTo>
                      <a:pt x="908" y="357"/>
                    </a:lnTo>
                    <a:lnTo>
                      <a:pt x="779" y="448"/>
                    </a:lnTo>
                    <a:lnTo>
                      <a:pt x="649" y="539"/>
                    </a:lnTo>
                    <a:lnTo>
                      <a:pt x="519" y="643"/>
                    </a:lnTo>
                    <a:lnTo>
                      <a:pt x="396" y="753"/>
                    </a:lnTo>
                    <a:lnTo>
                      <a:pt x="279" y="863"/>
                    </a:lnTo>
                    <a:lnTo>
                      <a:pt x="169" y="980"/>
                    </a:lnTo>
                    <a:lnTo>
                      <a:pt x="78" y="1103"/>
                    </a:lnTo>
                    <a:lnTo>
                      <a:pt x="33" y="1168"/>
                    </a:lnTo>
                    <a:lnTo>
                      <a:pt x="1" y="1226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2472906" y="3856481"/>
                <a:ext cx="84860" cy="27554"/>
              </a:xfrm>
              <a:custGeom>
                <a:rect b="b" l="l" r="r" t="t"/>
                <a:pathLst>
                  <a:path extrusionOk="0" fill="none" h="552" w="1700">
                    <a:moveTo>
                      <a:pt x="1700" y="0"/>
                    </a:moveTo>
                    <a:lnTo>
                      <a:pt x="0" y="552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2394587" y="4008925"/>
                <a:ext cx="299805" cy="73878"/>
              </a:xfrm>
              <a:custGeom>
                <a:rect b="b" l="l" r="r" t="t"/>
                <a:pathLst>
                  <a:path extrusionOk="0" h="1480" w="6006">
                    <a:moveTo>
                      <a:pt x="3437" y="1"/>
                    </a:moveTo>
                    <a:lnTo>
                      <a:pt x="3197" y="7"/>
                    </a:lnTo>
                    <a:lnTo>
                      <a:pt x="2944" y="27"/>
                    </a:lnTo>
                    <a:lnTo>
                      <a:pt x="0" y="1479"/>
                    </a:lnTo>
                    <a:lnTo>
                      <a:pt x="0" y="1479"/>
                    </a:lnTo>
                    <a:lnTo>
                      <a:pt x="6005" y="1350"/>
                    </a:lnTo>
                    <a:lnTo>
                      <a:pt x="5986" y="1285"/>
                    </a:lnTo>
                    <a:lnTo>
                      <a:pt x="5960" y="1207"/>
                    </a:lnTo>
                    <a:lnTo>
                      <a:pt x="5921" y="1110"/>
                    </a:lnTo>
                    <a:lnTo>
                      <a:pt x="5856" y="993"/>
                    </a:lnTo>
                    <a:lnTo>
                      <a:pt x="5817" y="928"/>
                    </a:lnTo>
                    <a:lnTo>
                      <a:pt x="5772" y="863"/>
                    </a:lnTo>
                    <a:lnTo>
                      <a:pt x="5713" y="798"/>
                    </a:lnTo>
                    <a:lnTo>
                      <a:pt x="5655" y="727"/>
                    </a:lnTo>
                    <a:lnTo>
                      <a:pt x="5590" y="662"/>
                    </a:lnTo>
                    <a:lnTo>
                      <a:pt x="5519" y="591"/>
                    </a:lnTo>
                    <a:lnTo>
                      <a:pt x="5435" y="526"/>
                    </a:lnTo>
                    <a:lnTo>
                      <a:pt x="5344" y="461"/>
                    </a:lnTo>
                    <a:lnTo>
                      <a:pt x="5240" y="396"/>
                    </a:lnTo>
                    <a:lnTo>
                      <a:pt x="5130" y="332"/>
                    </a:lnTo>
                    <a:lnTo>
                      <a:pt x="5013" y="273"/>
                    </a:lnTo>
                    <a:lnTo>
                      <a:pt x="4883" y="221"/>
                    </a:lnTo>
                    <a:lnTo>
                      <a:pt x="4747" y="169"/>
                    </a:lnTo>
                    <a:lnTo>
                      <a:pt x="4591" y="124"/>
                    </a:lnTo>
                    <a:lnTo>
                      <a:pt x="4429" y="85"/>
                    </a:lnTo>
                    <a:lnTo>
                      <a:pt x="4254" y="53"/>
                    </a:lnTo>
                    <a:lnTo>
                      <a:pt x="4073" y="27"/>
                    </a:lnTo>
                    <a:lnTo>
                      <a:pt x="3872" y="7"/>
                    </a:lnTo>
                    <a:lnTo>
                      <a:pt x="3658" y="1"/>
                    </a:lnTo>
                    <a:close/>
                  </a:path>
                </a:pathLst>
              </a:custGeom>
              <a:solidFill>
                <a:srgbClr val="B55E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>
                <a:off x="2512390" y="3821839"/>
                <a:ext cx="627713" cy="347725"/>
              </a:xfrm>
              <a:custGeom>
                <a:rect b="b" l="l" r="r" t="t"/>
                <a:pathLst>
                  <a:path extrusionOk="0" h="6966" w="12575">
                    <a:moveTo>
                      <a:pt x="9553" y="0"/>
                    </a:moveTo>
                    <a:lnTo>
                      <a:pt x="9358" y="7"/>
                    </a:lnTo>
                    <a:lnTo>
                      <a:pt x="9157" y="26"/>
                    </a:lnTo>
                    <a:lnTo>
                      <a:pt x="8963" y="59"/>
                    </a:lnTo>
                    <a:lnTo>
                      <a:pt x="8762" y="104"/>
                    </a:lnTo>
                    <a:lnTo>
                      <a:pt x="8561" y="169"/>
                    </a:lnTo>
                    <a:lnTo>
                      <a:pt x="8366" y="240"/>
                    </a:lnTo>
                    <a:lnTo>
                      <a:pt x="65" y="3768"/>
                    </a:lnTo>
                    <a:lnTo>
                      <a:pt x="46" y="3781"/>
                    </a:lnTo>
                    <a:lnTo>
                      <a:pt x="33" y="3794"/>
                    </a:lnTo>
                    <a:lnTo>
                      <a:pt x="7" y="3827"/>
                    </a:lnTo>
                    <a:lnTo>
                      <a:pt x="1" y="3859"/>
                    </a:lnTo>
                    <a:lnTo>
                      <a:pt x="1" y="3898"/>
                    </a:lnTo>
                    <a:lnTo>
                      <a:pt x="14" y="3930"/>
                    </a:lnTo>
                    <a:lnTo>
                      <a:pt x="40" y="3956"/>
                    </a:lnTo>
                    <a:lnTo>
                      <a:pt x="72" y="3976"/>
                    </a:lnTo>
                    <a:lnTo>
                      <a:pt x="91" y="3982"/>
                    </a:lnTo>
                    <a:lnTo>
                      <a:pt x="494" y="3982"/>
                    </a:lnTo>
                    <a:lnTo>
                      <a:pt x="675" y="3989"/>
                    </a:lnTo>
                    <a:lnTo>
                      <a:pt x="850" y="4002"/>
                    </a:lnTo>
                    <a:lnTo>
                      <a:pt x="1019" y="4015"/>
                    </a:lnTo>
                    <a:lnTo>
                      <a:pt x="1181" y="4034"/>
                    </a:lnTo>
                    <a:lnTo>
                      <a:pt x="1343" y="4054"/>
                    </a:lnTo>
                    <a:lnTo>
                      <a:pt x="1499" y="4080"/>
                    </a:lnTo>
                    <a:lnTo>
                      <a:pt x="1648" y="4112"/>
                    </a:lnTo>
                    <a:lnTo>
                      <a:pt x="1797" y="4144"/>
                    </a:lnTo>
                    <a:lnTo>
                      <a:pt x="1940" y="4183"/>
                    </a:lnTo>
                    <a:lnTo>
                      <a:pt x="2076" y="4222"/>
                    </a:lnTo>
                    <a:lnTo>
                      <a:pt x="2206" y="4261"/>
                    </a:lnTo>
                    <a:lnTo>
                      <a:pt x="2335" y="4307"/>
                    </a:lnTo>
                    <a:lnTo>
                      <a:pt x="2458" y="4352"/>
                    </a:lnTo>
                    <a:lnTo>
                      <a:pt x="2575" y="4404"/>
                    </a:lnTo>
                    <a:lnTo>
                      <a:pt x="2802" y="4514"/>
                    </a:lnTo>
                    <a:lnTo>
                      <a:pt x="3016" y="4631"/>
                    </a:lnTo>
                    <a:lnTo>
                      <a:pt x="3204" y="4754"/>
                    </a:lnTo>
                    <a:lnTo>
                      <a:pt x="3386" y="4877"/>
                    </a:lnTo>
                    <a:lnTo>
                      <a:pt x="3548" y="5013"/>
                    </a:lnTo>
                    <a:lnTo>
                      <a:pt x="3704" y="5150"/>
                    </a:lnTo>
                    <a:lnTo>
                      <a:pt x="3840" y="5292"/>
                    </a:lnTo>
                    <a:lnTo>
                      <a:pt x="3963" y="5435"/>
                    </a:lnTo>
                    <a:lnTo>
                      <a:pt x="4073" y="5578"/>
                    </a:lnTo>
                    <a:lnTo>
                      <a:pt x="4177" y="5720"/>
                    </a:lnTo>
                    <a:lnTo>
                      <a:pt x="4268" y="5856"/>
                    </a:lnTo>
                    <a:lnTo>
                      <a:pt x="4346" y="5993"/>
                    </a:lnTo>
                    <a:lnTo>
                      <a:pt x="4417" y="6122"/>
                    </a:lnTo>
                    <a:lnTo>
                      <a:pt x="4475" y="6252"/>
                    </a:lnTo>
                    <a:lnTo>
                      <a:pt x="4527" y="6369"/>
                    </a:lnTo>
                    <a:lnTo>
                      <a:pt x="4573" y="6485"/>
                    </a:lnTo>
                    <a:lnTo>
                      <a:pt x="4637" y="6680"/>
                    </a:lnTo>
                    <a:lnTo>
                      <a:pt x="4676" y="6829"/>
                    </a:lnTo>
                    <a:lnTo>
                      <a:pt x="4702" y="6926"/>
                    </a:lnTo>
                    <a:lnTo>
                      <a:pt x="4709" y="6965"/>
                    </a:lnTo>
                    <a:lnTo>
                      <a:pt x="10026" y="6051"/>
                    </a:lnTo>
                    <a:lnTo>
                      <a:pt x="10150" y="6025"/>
                    </a:lnTo>
                    <a:lnTo>
                      <a:pt x="10273" y="5999"/>
                    </a:lnTo>
                    <a:lnTo>
                      <a:pt x="10396" y="5960"/>
                    </a:lnTo>
                    <a:lnTo>
                      <a:pt x="10519" y="5921"/>
                    </a:lnTo>
                    <a:lnTo>
                      <a:pt x="10636" y="5876"/>
                    </a:lnTo>
                    <a:lnTo>
                      <a:pt x="10753" y="5830"/>
                    </a:lnTo>
                    <a:lnTo>
                      <a:pt x="10869" y="5779"/>
                    </a:lnTo>
                    <a:lnTo>
                      <a:pt x="10980" y="5720"/>
                    </a:lnTo>
                    <a:lnTo>
                      <a:pt x="11083" y="5655"/>
                    </a:lnTo>
                    <a:lnTo>
                      <a:pt x="11194" y="5591"/>
                    </a:lnTo>
                    <a:lnTo>
                      <a:pt x="11291" y="5519"/>
                    </a:lnTo>
                    <a:lnTo>
                      <a:pt x="11395" y="5448"/>
                    </a:lnTo>
                    <a:lnTo>
                      <a:pt x="11486" y="5370"/>
                    </a:lnTo>
                    <a:lnTo>
                      <a:pt x="11583" y="5286"/>
                    </a:lnTo>
                    <a:lnTo>
                      <a:pt x="11667" y="5201"/>
                    </a:lnTo>
                    <a:lnTo>
                      <a:pt x="11751" y="5117"/>
                    </a:lnTo>
                    <a:lnTo>
                      <a:pt x="11836" y="5020"/>
                    </a:lnTo>
                    <a:lnTo>
                      <a:pt x="11914" y="4929"/>
                    </a:lnTo>
                    <a:lnTo>
                      <a:pt x="11991" y="4832"/>
                    </a:lnTo>
                    <a:lnTo>
                      <a:pt x="12063" y="4728"/>
                    </a:lnTo>
                    <a:lnTo>
                      <a:pt x="12128" y="4624"/>
                    </a:lnTo>
                    <a:lnTo>
                      <a:pt x="12186" y="4514"/>
                    </a:lnTo>
                    <a:lnTo>
                      <a:pt x="12244" y="4404"/>
                    </a:lnTo>
                    <a:lnTo>
                      <a:pt x="12303" y="4294"/>
                    </a:lnTo>
                    <a:lnTo>
                      <a:pt x="12348" y="4183"/>
                    </a:lnTo>
                    <a:lnTo>
                      <a:pt x="12393" y="4060"/>
                    </a:lnTo>
                    <a:lnTo>
                      <a:pt x="12432" y="3943"/>
                    </a:lnTo>
                    <a:lnTo>
                      <a:pt x="12471" y="3820"/>
                    </a:lnTo>
                    <a:lnTo>
                      <a:pt x="12497" y="3697"/>
                    </a:lnTo>
                    <a:lnTo>
                      <a:pt x="12523" y="3574"/>
                    </a:lnTo>
                    <a:lnTo>
                      <a:pt x="12549" y="3450"/>
                    </a:lnTo>
                    <a:lnTo>
                      <a:pt x="12562" y="3321"/>
                    </a:lnTo>
                    <a:lnTo>
                      <a:pt x="12575" y="3107"/>
                    </a:lnTo>
                    <a:lnTo>
                      <a:pt x="12575" y="2899"/>
                    </a:lnTo>
                    <a:lnTo>
                      <a:pt x="12556" y="2692"/>
                    </a:lnTo>
                    <a:lnTo>
                      <a:pt x="12530" y="2497"/>
                    </a:lnTo>
                    <a:lnTo>
                      <a:pt x="12491" y="2296"/>
                    </a:lnTo>
                    <a:lnTo>
                      <a:pt x="12439" y="2108"/>
                    </a:lnTo>
                    <a:lnTo>
                      <a:pt x="12374" y="1927"/>
                    </a:lnTo>
                    <a:lnTo>
                      <a:pt x="12296" y="1751"/>
                    </a:lnTo>
                    <a:lnTo>
                      <a:pt x="12205" y="1576"/>
                    </a:lnTo>
                    <a:lnTo>
                      <a:pt x="12108" y="1414"/>
                    </a:lnTo>
                    <a:lnTo>
                      <a:pt x="12004" y="1252"/>
                    </a:lnTo>
                    <a:lnTo>
                      <a:pt x="11888" y="1103"/>
                    </a:lnTo>
                    <a:lnTo>
                      <a:pt x="11764" y="960"/>
                    </a:lnTo>
                    <a:lnTo>
                      <a:pt x="11628" y="831"/>
                    </a:lnTo>
                    <a:lnTo>
                      <a:pt x="11486" y="707"/>
                    </a:lnTo>
                    <a:lnTo>
                      <a:pt x="11336" y="591"/>
                    </a:lnTo>
                    <a:lnTo>
                      <a:pt x="11181" y="480"/>
                    </a:lnTo>
                    <a:lnTo>
                      <a:pt x="11019" y="383"/>
                    </a:lnTo>
                    <a:lnTo>
                      <a:pt x="10850" y="299"/>
                    </a:lnTo>
                    <a:lnTo>
                      <a:pt x="10681" y="221"/>
                    </a:lnTo>
                    <a:lnTo>
                      <a:pt x="10500" y="156"/>
                    </a:lnTo>
                    <a:lnTo>
                      <a:pt x="10318" y="98"/>
                    </a:lnTo>
                    <a:lnTo>
                      <a:pt x="10130" y="52"/>
                    </a:lnTo>
                    <a:lnTo>
                      <a:pt x="9942" y="26"/>
                    </a:lnTo>
                    <a:lnTo>
                      <a:pt x="9748" y="7"/>
                    </a:lnTo>
                    <a:lnTo>
                      <a:pt x="9553" y="0"/>
                    </a:lnTo>
                    <a:close/>
                  </a:path>
                </a:pathLst>
              </a:custGeom>
              <a:solidFill>
                <a:srgbClr val="7A6D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>
                <a:off x="2355702" y="4053600"/>
                <a:ext cx="361003" cy="101083"/>
              </a:xfrm>
              <a:custGeom>
                <a:rect b="b" l="l" r="r" t="t"/>
                <a:pathLst>
                  <a:path extrusionOk="0" h="2025" w="7232">
                    <a:moveTo>
                      <a:pt x="3055" y="1"/>
                    </a:moveTo>
                    <a:lnTo>
                      <a:pt x="2822" y="14"/>
                    </a:lnTo>
                    <a:lnTo>
                      <a:pt x="2575" y="33"/>
                    </a:lnTo>
                    <a:lnTo>
                      <a:pt x="2316" y="66"/>
                    </a:lnTo>
                    <a:lnTo>
                      <a:pt x="2044" y="111"/>
                    </a:lnTo>
                    <a:lnTo>
                      <a:pt x="1907" y="137"/>
                    </a:lnTo>
                    <a:lnTo>
                      <a:pt x="1771" y="169"/>
                    </a:lnTo>
                    <a:lnTo>
                      <a:pt x="1642" y="208"/>
                    </a:lnTo>
                    <a:lnTo>
                      <a:pt x="1505" y="247"/>
                    </a:lnTo>
                    <a:lnTo>
                      <a:pt x="1369" y="293"/>
                    </a:lnTo>
                    <a:lnTo>
                      <a:pt x="1240" y="344"/>
                    </a:lnTo>
                    <a:lnTo>
                      <a:pt x="1116" y="403"/>
                    </a:lnTo>
                    <a:lnTo>
                      <a:pt x="993" y="461"/>
                    </a:lnTo>
                    <a:lnTo>
                      <a:pt x="870" y="526"/>
                    </a:lnTo>
                    <a:lnTo>
                      <a:pt x="760" y="604"/>
                    </a:lnTo>
                    <a:lnTo>
                      <a:pt x="649" y="682"/>
                    </a:lnTo>
                    <a:lnTo>
                      <a:pt x="546" y="766"/>
                    </a:lnTo>
                    <a:lnTo>
                      <a:pt x="448" y="857"/>
                    </a:lnTo>
                    <a:lnTo>
                      <a:pt x="364" y="954"/>
                    </a:lnTo>
                    <a:lnTo>
                      <a:pt x="280" y="1064"/>
                    </a:lnTo>
                    <a:lnTo>
                      <a:pt x="208" y="1175"/>
                    </a:lnTo>
                    <a:lnTo>
                      <a:pt x="150" y="1298"/>
                    </a:lnTo>
                    <a:lnTo>
                      <a:pt x="98" y="1427"/>
                    </a:lnTo>
                    <a:lnTo>
                      <a:pt x="53" y="1564"/>
                    </a:lnTo>
                    <a:lnTo>
                      <a:pt x="27" y="1706"/>
                    </a:lnTo>
                    <a:lnTo>
                      <a:pt x="7" y="1862"/>
                    </a:lnTo>
                    <a:lnTo>
                      <a:pt x="1" y="2024"/>
                    </a:lnTo>
                    <a:lnTo>
                      <a:pt x="1227" y="1804"/>
                    </a:lnTo>
                    <a:lnTo>
                      <a:pt x="2465" y="1577"/>
                    </a:lnTo>
                    <a:lnTo>
                      <a:pt x="3866" y="1311"/>
                    </a:lnTo>
                    <a:lnTo>
                      <a:pt x="4566" y="1168"/>
                    </a:lnTo>
                    <a:lnTo>
                      <a:pt x="5234" y="1032"/>
                    </a:lnTo>
                    <a:lnTo>
                      <a:pt x="5844" y="902"/>
                    </a:lnTo>
                    <a:lnTo>
                      <a:pt x="6369" y="779"/>
                    </a:lnTo>
                    <a:lnTo>
                      <a:pt x="6797" y="669"/>
                    </a:lnTo>
                    <a:lnTo>
                      <a:pt x="6959" y="617"/>
                    </a:lnTo>
                    <a:lnTo>
                      <a:pt x="7089" y="578"/>
                    </a:lnTo>
                    <a:lnTo>
                      <a:pt x="7180" y="539"/>
                    </a:lnTo>
                    <a:lnTo>
                      <a:pt x="7206" y="520"/>
                    </a:lnTo>
                    <a:lnTo>
                      <a:pt x="7225" y="507"/>
                    </a:lnTo>
                    <a:lnTo>
                      <a:pt x="7232" y="487"/>
                    </a:lnTo>
                    <a:lnTo>
                      <a:pt x="7232" y="481"/>
                    </a:lnTo>
                    <a:lnTo>
                      <a:pt x="7212" y="468"/>
                    </a:lnTo>
                    <a:lnTo>
                      <a:pt x="7186" y="455"/>
                    </a:lnTo>
                    <a:lnTo>
                      <a:pt x="7037" y="422"/>
                    </a:lnTo>
                    <a:lnTo>
                      <a:pt x="6849" y="383"/>
                    </a:lnTo>
                    <a:lnTo>
                      <a:pt x="6415" y="312"/>
                    </a:lnTo>
                    <a:lnTo>
                      <a:pt x="5896" y="234"/>
                    </a:lnTo>
                    <a:lnTo>
                      <a:pt x="5338" y="163"/>
                    </a:lnTo>
                    <a:lnTo>
                      <a:pt x="4767" y="98"/>
                    </a:lnTo>
                    <a:lnTo>
                      <a:pt x="4210" y="46"/>
                    </a:lnTo>
                    <a:lnTo>
                      <a:pt x="3950" y="27"/>
                    </a:lnTo>
                    <a:lnTo>
                      <a:pt x="3697" y="14"/>
                    </a:lnTo>
                    <a:lnTo>
                      <a:pt x="3470" y="1"/>
                    </a:lnTo>
                    <a:close/>
                  </a:path>
                </a:pathLst>
              </a:custGeom>
              <a:solidFill>
                <a:srgbClr val="577E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>
                <a:off x="2355702" y="4069473"/>
                <a:ext cx="440322" cy="170319"/>
              </a:xfrm>
              <a:custGeom>
                <a:rect b="b" l="l" r="r" t="t"/>
                <a:pathLst>
                  <a:path extrusionOk="0" h="3412" w="8821">
                    <a:moveTo>
                      <a:pt x="5682" y="1"/>
                    </a:moveTo>
                    <a:lnTo>
                      <a:pt x="5461" y="20"/>
                    </a:lnTo>
                    <a:lnTo>
                      <a:pt x="5247" y="39"/>
                    </a:lnTo>
                    <a:lnTo>
                      <a:pt x="5040" y="72"/>
                    </a:lnTo>
                    <a:lnTo>
                      <a:pt x="4839" y="117"/>
                    </a:lnTo>
                    <a:lnTo>
                      <a:pt x="4644" y="169"/>
                    </a:lnTo>
                    <a:lnTo>
                      <a:pt x="4456" y="221"/>
                    </a:lnTo>
                    <a:lnTo>
                      <a:pt x="4275" y="286"/>
                    </a:lnTo>
                    <a:lnTo>
                      <a:pt x="4158" y="331"/>
                    </a:lnTo>
                    <a:lnTo>
                      <a:pt x="4041" y="370"/>
                    </a:lnTo>
                    <a:lnTo>
                      <a:pt x="3918" y="409"/>
                    </a:lnTo>
                    <a:lnTo>
                      <a:pt x="3801" y="435"/>
                    </a:lnTo>
                    <a:lnTo>
                      <a:pt x="3678" y="461"/>
                    </a:lnTo>
                    <a:lnTo>
                      <a:pt x="3555" y="480"/>
                    </a:lnTo>
                    <a:lnTo>
                      <a:pt x="3431" y="493"/>
                    </a:lnTo>
                    <a:lnTo>
                      <a:pt x="3308" y="506"/>
                    </a:lnTo>
                    <a:lnTo>
                      <a:pt x="3185" y="513"/>
                    </a:lnTo>
                    <a:lnTo>
                      <a:pt x="3062" y="513"/>
                    </a:lnTo>
                    <a:lnTo>
                      <a:pt x="2939" y="506"/>
                    </a:lnTo>
                    <a:lnTo>
                      <a:pt x="2815" y="493"/>
                    </a:lnTo>
                    <a:lnTo>
                      <a:pt x="2692" y="474"/>
                    </a:lnTo>
                    <a:lnTo>
                      <a:pt x="2569" y="448"/>
                    </a:lnTo>
                    <a:lnTo>
                      <a:pt x="2452" y="422"/>
                    </a:lnTo>
                    <a:lnTo>
                      <a:pt x="2329" y="390"/>
                    </a:lnTo>
                    <a:lnTo>
                      <a:pt x="2180" y="344"/>
                    </a:lnTo>
                    <a:lnTo>
                      <a:pt x="2031" y="318"/>
                    </a:lnTo>
                    <a:lnTo>
                      <a:pt x="1875" y="299"/>
                    </a:lnTo>
                    <a:lnTo>
                      <a:pt x="1713" y="292"/>
                    </a:lnTo>
                    <a:lnTo>
                      <a:pt x="1538" y="299"/>
                    </a:lnTo>
                    <a:lnTo>
                      <a:pt x="1369" y="318"/>
                    </a:lnTo>
                    <a:lnTo>
                      <a:pt x="1201" y="357"/>
                    </a:lnTo>
                    <a:lnTo>
                      <a:pt x="1045" y="403"/>
                    </a:lnTo>
                    <a:lnTo>
                      <a:pt x="896" y="461"/>
                    </a:lnTo>
                    <a:lnTo>
                      <a:pt x="753" y="532"/>
                    </a:lnTo>
                    <a:lnTo>
                      <a:pt x="623" y="617"/>
                    </a:lnTo>
                    <a:lnTo>
                      <a:pt x="500" y="707"/>
                    </a:lnTo>
                    <a:lnTo>
                      <a:pt x="390" y="805"/>
                    </a:lnTo>
                    <a:lnTo>
                      <a:pt x="293" y="915"/>
                    </a:lnTo>
                    <a:lnTo>
                      <a:pt x="208" y="1032"/>
                    </a:lnTo>
                    <a:lnTo>
                      <a:pt x="170" y="1090"/>
                    </a:lnTo>
                    <a:lnTo>
                      <a:pt x="131" y="1155"/>
                    </a:lnTo>
                    <a:lnTo>
                      <a:pt x="105" y="1220"/>
                    </a:lnTo>
                    <a:lnTo>
                      <a:pt x="79" y="1285"/>
                    </a:lnTo>
                    <a:lnTo>
                      <a:pt x="53" y="1356"/>
                    </a:lnTo>
                    <a:lnTo>
                      <a:pt x="33" y="1421"/>
                    </a:lnTo>
                    <a:lnTo>
                      <a:pt x="20" y="1492"/>
                    </a:lnTo>
                    <a:lnTo>
                      <a:pt x="7" y="1563"/>
                    </a:lnTo>
                    <a:lnTo>
                      <a:pt x="1" y="1635"/>
                    </a:lnTo>
                    <a:lnTo>
                      <a:pt x="1" y="1706"/>
                    </a:lnTo>
                    <a:lnTo>
                      <a:pt x="1" y="1777"/>
                    </a:lnTo>
                    <a:lnTo>
                      <a:pt x="7" y="1849"/>
                    </a:lnTo>
                    <a:lnTo>
                      <a:pt x="20" y="1920"/>
                    </a:lnTo>
                    <a:lnTo>
                      <a:pt x="33" y="1991"/>
                    </a:lnTo>
                    <a:lnTo>
                      <a:pt x="53" y="2063"/>
                    </a:lnTo>
                    <a:lnTo>
                      <a:pt x="79" y="2128"/>
                    </a:lnTo>
                    <a:lnTo>
                      <a:pt x="105" y="2192"/>
                    </a:lnTo>
                    <a:lnTo>
                      <a:pt x="131" y="2257"/>
                    </a:lnTo>
                    <a:lnTo>
                      <a:pt x="170" y="2322"/>
                    </a:lnTo>
                    <a:lnTo>
                      <a:pt x="208" y="2381"/>
                    </a:lnTo>
                    <a:lnTo>
                      <a:pt x="293" y="2497"/>
                    </a:lnTo>
                    <a:lnTo>
                      <a:pt x="390" y="2607"/>
                    </a:lnTo>
                    <a:lnTo>
                      <a:pt x="500" y="2705"/>
                    </a:lnTo>
                    <a:lnTo>
                      <a:pt x="623" y="2796"/>
                    </a:lnTo>
                    <a:lnTo>
                      <a:pt x="753" y="2880"/>
                    </a:lnTo>
                    <a:lnTo>
                      <a:pt x="896" y="2951"/>
                    </a:lnTo>
                    <a:lnTo>
                      <a:pt x="1045" y="3010"/>
                    </a:lnTo>
                    <a:lnTo>
                      <a:pt x="1201" y="3055"/>
                    </a:lnTo>
                    <a:lnTo>
                      <a:pt x="1369" y="3094"/>
                    </a:lnTo>
                    <a:lnTo>
                      <a:pt x="1538" y="3113"/>
                    </a:lnTo>
                    <a:lnTo>
                      <a:pt x="1713" y="3120"/>
                    </a:lnTo>
                    <a:lnTo>
                      <a:pt x="1875" y="3113"/>
                    </a:lnTo>
                    <a:lnTo>
                      <a:pt x="2031" y="3094"/>
                    </a:lnTo>
                    <a:lnTo>
                      <a:pt x="2186" y="3068"/>
                    </a:lnTo>
                    <a:lnTo>
                      <a:pt x="2329" y="3029"/>
                    </a:lnTo>
                    <a:lnTo>
                      <a:pt x="2452" y="2990"/>
                    </a:lnTo>
                    <a:lnTo>
                      <a:pt x="2569" y="2964"/>
                    </a:lnTo>
                    <a:lnTo>
                      <a:pt x="2692" y="2938"/>
                    </a:lnTo>
                    <a:lnTo>
                      <a:pt x="2815" y="2919"/>
                    </a:lnTo>
                    <a:lnTo>
                      <a:pt x="2939" y="2906"/>
                    </a:lnTo>
                    <a:lnTo>
                      <a:pt x="3062" y="2906"/>
                    </a:lnTo>
                    <a:lnTo>
                      <a:pt x="3185" y="2899"/>
                    </a:lnTo>
                    <a:lnTo>
                      <a:pt x="3308" y="2906"/>
                    </a:lnTo>
                    <a:lnTo>
                      <a:pt x="3431" y="2919"/>
                    </a:lnTo>
                    <a:lnTo>
                      <a:pt x="3555" y="2932"/>
                    </a:lnTo>
                    <a:lnTo>
                      <a:pt x="3678" y="2951"/>
                    </a:lnTo>
                    <a:lnTo>
                      <a:pt x="3801" y="2977"/>
                    </a:lnTo>
                    <a:lnTo>
                      <a:pt x="3918" y="3010"/>
                    </a:lnTo>
                    <a:lnTo>
                      <a:pt x="4041" y="3042"/>
                    </a:lnTo>
                    <a:lnTo>
                      <a:pt x="4158" y="3081"/>
                    </a:lnTo>
                    <a:lnTo>
                      <a:pt x="4275" y="3126"/>
                    </a:lnTo>
                    <a:lnTo>
                      <a:pt x="4456" y="3191"/>
                    </a:lnTo>
                    <a:lnTo>
                      <a:pt x="4644" y="3249"/>
                    </a:lnTo>
                    <a:lnTo>
                      <a:pt x="4839" y="3295"/>
                    </a:lnTo>
                    <a:lnTo>
                      <a:pt x="5040" y="3340"/>
                    </a:lnTo>
                    <a:lnTo>
                      <a:pt x="5247" y="3373"/>
                    </a:lnTo>
                    <a:lnTo>
                      <a:pt x="5461" y="3392"/>
                    </a:lnTo>
                    <a:lnTo>
                      <a:pt x="5682" y="3412"/>
                    </a:lnTo>
                    <a:lnTo>
                      <a:pt x="6051" y="3412"/>
                    </a:lnTo>
                    <a:lnTo>
                      <a:pt x="6201" y="3405"/>
                    </a:lnTo>
                    <a:lnTo>
                      <a:pt x="6350" y="3392"/>
                    </a:lnTo>
                    <a:lnTo>
                      <a:pt x="6492" y="3379"/>
                    </a:lnTo>
                    <a:lnTo>
                      <a:pt x="6629" y="3360"/>
                    </a:lnTo>
                    <a:lnTo>
                      <a:pt x="6771" y="3340"/>
                    </a:lnTo>
                    <a:lnTo>
                      <a:pt x="6907" y="3308"/>
                    </a:lnTo>
                    <a:lnTo>
                      <a:pt x="7037" y="3282"/>
                    </a:lnTo>
                    <a:lnTo>
                      <a:pt x="7167" y="3243"/>
                    </a:lnTo>
                    <a:lnTo>
                      <a:pt x="7290" y="3211"/>
                    </a:lnTo>
                    <a:lnTo>
                      <a:pt x="7413" y="3165"/>
                    </a:lnTo>
                    <a:lnTo>
                      <a:pt x="7536" y="3120"/>
                    </a:lnTo>
                    <a:lnTo>
                      <a:pt x="7647" y="3074"/>
                    </a:lnTo>
                    <a:lnTo>
                      <a:pt x="7757" y="3023"/>
                    </a:lnTo>
                    <a:lnTo>
                      <a:pt x="7867" y="2971"/>
                    </a:lnTo>
                    <a:lnTo>
                      <a:pt x="7964" y="2912"/>
                    </a:lnTo>
                    <a:lnTo>
                      <a:pt x="8062" y="2854"/>
                    </a:lnTo>
                    <a:lnTo>
                      <a:pt x="8153" y="2796"/>
                    </a:lnTo>
                    <a:lnTo>
                      <a:pt x="8243" y="2731"/>
                    </a:lnTo>
                    <a:lnTo>
                      <a:pt x="8321" y="2659"/>
                    </a:lnTo>
                    <a:lnTo>
                      <a:pt x="8399" y="2595"/>
                    </a:lnTo>
                    <a:lnTo>
                      <a:pt x="8470" y="2523"/>
                    </a:lnTo>
                    <a:lnTo>
                      <a:pt x="8535" y="2445"/>
                    </a:lnTo>
                    <a:lnTo>
                      <a:pt x="8594" y="2374"/>
                    </a:lnTo>
                    <a:lnTo>
                      <a:pt x="8645" y="2296"/>
                    </a:lnTo>
                    <a:lnTo>
                      <a:pt x="8691" y="2212"/>
                    </a:lnTo>
                    <a:lnTo>
                      <a:pt x="8730" y="2134"/>
                    </a:lnTo>
                    <a:lnTo>
                      <a:pt x="8762" y="2050"/>
                    </a:lnTo>
                    <a:lnTo>
                      <a:pt x="8788" y="1965"/>
                    </a:lnTo>
                    <a:lnTo>
                      <a:pt x="8808" y="1881"/>
                    </a:lnTo>
                    <a:lnTo>
                      <a:pt x="8814" y="1797"/>
                    </a:lnTo>
                    <a:lnTo>
                      <a:pt x="8820" y="1706"/>
                    </a:lnTo>
                    <a:lnTo>
                      <a:pt x="8814" y="1615"/>
                    </a:lnTo>
                    <a:lnTo>
                      <a:pt x="8808" y="1531"/>
                    </a:lnTo>
                    <a:lnTo>
                      <a:pt x="8788" y="1447"/>
                    </a:lnTo>
                    <a:lnTo>
                      <a:pt x="8762" y="1362"/>
                    </a:lnTo>
                    <a:lnTo>
                      <a:pt x="8730" y="1278"/>
                    </a:lnTo>
                    <a:lnTo>
                      <a:pt x="8691" y="1200"/>
                    </a:lnTo>
                    <a:lnTo>
                      <a:pt x="8645" y="1122"/>
                    </a:lnTo>
                    <a:lnTo>
                      <a:pt x="8594" y="1045"/>
                    </a:lnTo>
                    <a:lnTo>
                      <a:pt x="8535" y="967"/>
                    </a:lnTo>
                    <a:lnTo>
                      <a:pt x="8470" y="895"/>
                    </a:lnTo>
                    <a:lnTo>
                      <a:pt x="8399" y="824"/>
                    </a:lnTo>
                    <a:lnTo>
                      <a:pt x="8321" y="753"/>
                    </a:lnTo>
                    <a:lnTo>
                      <a:pt x="8243" y="681"/>
                    </a:lnTo>
                    <a:lnTo>
                      <a:pt x="8153" y="623"/>
                    </a:lnTo>
                    <a:lnTo>
                      <a:pt x="8062" y="558"/>
                    </a:lnTo>
                    <a:lnTo>
                      <a:pt x="7964" y="500"/>
                    </a:lnTo>
                    <a:lnTo>
                      <a:pt x="7867" y="441"/>
                    </a:lnTo>
                    <a:lnTo>
                      <a:pt x="7757" y="390"/>
                    </a:lnTo>
                    <a:lnTo>
                      <a:pt x="7647" y="338"/>
                    </a:lnTo>
                    <a:lnTo>
                      <a:pt x="7536" y="292"/>
                    </a:lnTo>
                    <a:lnTo>
                      <a:pt x="7413" y="247"/>
                    </a:lnTo>
                    <a:lnTo>
                      <a:pt x="7290" y="208"/>
                    </a:lnTo>
                    <a:lnTo>
                      <a:pt x="7167" y="169"/>
                    </a:lnTo>
                    <a:lnTo>
                      <a:pt x="7037" y="130"/>
                    </a:lnTo>
                    <a:lnTo>
                      <a:pt x="6907" y="104"/>
                    </a:lnTo>
                    <a:lnTo>
                      <a:pt x="6771" y="78"/>
                    </a:lnTo>
                    <a:lnTo>
                      <a:pt x="6629" y="52"/>
                    </a:lnTo>
                    <a:lnTo>
                      <a:pt x="6492" y="33"/>
                    </a:lnTo>
                    <a:lnTo>
                      <a:pt x="6350" y="20"/>
                    </a:lnTo>
                    <a:lnTo>
                      <a:pt x="6201" y="7"/>
                    </a:lnTo>
                    <a:lnTo>
                      <a:pt x="605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2240794" y="3563523"/>
                <a:ext cx="16573" cy="16872"/>
              </a:xfrm>
              <a:custGeom>
                <a:rect b="b" l="l" r="r" t="t"/>
                <a:pathLst>
                  <a:path extrusionOk="0" h="338" w="332">
                    <a:moveTo>
                      <a:pt x="169" y="0"/>
                    </a:moveTo>
                    <a:lnTo>
                      <a:pt x="130" y="7"/>
                    </a:lnTo>
                    <a:lnTo>
                      <a:pt x="98" y="13"/>
                    </a:lnTo>
                    <a:lnTo>
                      <a:pt x="72" y="26"/>
                    </a:lnTo>
                    <a:lnTo>
                      <a:pt x="46" y="52"/>
                    </a:lnTo>
                    <a:lnTo>
                      <a:pt x="27" y="72"/>
                    </a:lnTo>
                    <a:lnTo>
                      <a:pt x="14" y="104"/>
                    </a:lnTo>
                    <a:lnTo>
                      <a:pt x="1" y="137"/>
                    </a:lnTo>
                    <a:lnTo>
                      <a:pt x="1" y="169"/>
                    </a:lnTo>
                    <a:lnTo>
                      <a:pt x="1" y="201"/>
                    </a:lnTo>
                    <a:lnTo>
                      <a:pt x="14" y="234"/>
                    </a:lnTo>
                    <a:lnTo>
                      <a:pt x="27" y="260"/>
                    </a:lnTo>
                    <a:lnTo>
                      <a:pt x="46" y="286"/>
                    </a:lnTo>
                    <a:lnTo>
                      <a:pt x="72" y="305"/>
                    </a:lnTo>
                    <a:lnTo>
                      <a:pt x="98" y="325"/>
                    </a:lnTo>
                    <a:lnTo>
                      <a:pt x="130" y="331"/>
                    </a:lnTo>
                    <a:lnTo>
                      <a:pt x="169" y="338"/>
                    </a:lnTo>
                    <a:lnTo>
                      <a:pt x="202" y="331"/>
                    </a:lnTo>
                    <a:lnTo>
                      <a:pt x="234" y="325"/>
                    </a:lnTo>
                    <a:lnTo>
                      <a:pt x="260" y="305"/>
                    </a:lnTo>
                    <a:lnTo>
                      <a:pt x="286" y="286"/>
                    </a:lnTo>
                    <a:lnTo>
                      <a:pt x="306" y="260"/>
                    </a:lnTo>
                    <a:lnTo>
                      <a:pt x="319" y="234"/>
                    </a:lnTo>
                    <a:lnTo>
                      <a:pt x="331" y="201"/>
                    </a:lnTo>
                    <a:lnTo>
                      <a:pt x="331" y="169"/>
                    </a:lnTo>
                    <a:lnTo>
                      <a:pt x="331" y="137"/>
                    </a:lnTo>
                    <a:lnTo>
                      <a:pt x="319" y="104"/>
                    </a:lnTo>
                    <a:lnTo>
                      <a:pt x="306" y="72"/>
                    </a:lnTo>
                    <a:lnTo>
                      <a:pt x="286" y="52"/>
                    </a:lnTo>
                    <a:lnTo>
                      <a:pt x="260" y="26"/>
                    </a:lnTo>
                    <a:lnTo>
                      <a:pt x="234" y="13"/>
                    </a:lnTo>
                    <a:lnTo>
                      <a:pt x="202" y="7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2255370" y="3697548"/>
                <a:ext cx="16573" cy="16523"/>
              </a:xfrm>
              <a:custGeom>
                <a:rect b="b" l="l" r="r" t="t"/>
                <a:pathLst>
                  <a:path extrusionOk="0" h="331" w="332">
                    <a:moveTo>
                      <a:pt x="130" y="0"/>
                    </a:moveTo>
                    <a:lnTo>
                      <a:pt x="104" y="13"/>
                    </a:lnTo>
                    <a:lnTo>
                      <a:pt x="72" y="26"/>
                    </a:lnTo>
                    <a:lnTo>
                      <a:pt x="46" y="46"/>
                    </a:lnTo>
                    <a:lnTo>
                      <a:pt x="27" y="72"/>
                    </a:lnTo>
                    <a:lnTo>
                      <a:pt x="14" y="98"/>
                    </a:lnTo>
                    <a:lnTo>
                      <a:pt x="1" y="130"/>
                    </a:lnTo>
                    <a:lnTo>
                      <a:pt x="1" y="162"/>
                    </a:lnTo>
                    <a:lnTo>
                      <a:pt x="1" y="201"/>
                    </a:lnTo>
                    <a:lnTo>
                      <a:pt x="14" y="227"/>
                    </a:lnTo>
                    <a:lnTo>
                      <a:pt x="27" y="260"/>
                    </a:lnTo>
                    <a:lnTo>
                      <a:pt x="46" y="286"/>
                    </a:lnTo>
                    <a:lnTo>
                      <a:pt x="72" y="305"/>
                    </a:lnTo>
                    <a:lnTo>
                      <a:pt x="104" y="318"/>
                    </a:lnTo>
                    <a:lnTo>
                      <a:pt x="130" y="331"/>
                    </a:lnTo>
                    <a:lnTo>
                      <a:pt x="202" y="331"/>
                    </a:lnTo>
                    <a:lnTo>
                      <a:pt x="234" y="318"/>
                    </a:lnTo>
                    <a:lnTo>
                      <a:pt x="260" y="305"/>
                    </a:lnTo>
                    <a:lnTo>
                      <a:pt x="286" y="286"/>
                    </a:lnTo>
                    <a:lnTo>
                      <a:pt x="305" y="260"/>
                    </a:lnTo>
                    <a:lnTo>
                      <a:pt x="318" y="227"/>
                    </a:lnTo>
                    <a:lnTo>
                      <a:pt x="331" y="201"/>
                    </a:lnTo>
                    <a:lnTo>
                      <a:pt x="331" y="162"/>
                    </a:lnTo>
                    <a:lnTo>
                      <a:pt x="331" y="130"/>
                    </a:lnTo>
                    <a:lnTo>
                      <a:pt x="318" y="98"/>
                    </a:lnTo>
                    <a:lnTo>
                      <a:pt x="305" y="72"/>
                    </a:lnTo>
                    <a:lnTo>
                      <a:pt x="286" y="46"/>
                    </a:lnTo>
                    <a:lnTo>
                      <a:pt x="260" y="26"/>
                    </a:lnTo>
                    <a:lnTo>
                      <a:pt x="234" y="13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2048216" y="2985693"/>
                <a:ext cx="292367" cy="271002"/>
              </a:xfrm>
              <a:custGeom>
                <a:rect b="b" l="l" r="r" t="t"/>
                <a:pathLst>
                  <a:path extrusionOk="0" h="5429" w="5857">
                    <a:moveTo>
                      <a:pt x="3956" y="1"/>
                    </a:moveTo>
                    <a:lnTo>
                      <a:pt x="3846" y="14"/>
                    </a:lnTo>
                    <a:lnTo>
                      <a:pt x="3729" y="27"/>
                    </a:lnTo>
                    <a:lnTo>
                      <a:pt x="3612" y="46"/>
                    </a:lnTo>
                    <a:lnTo>
                      <a:pt x="3496" y="79"/>
                    </a:lnTo>
                    <a:lnTo>
                      <a:pt x="3385" y="117"/>
                    </a:lnTo>
                    <a:lnTo>
                      <a:pt x="2957" y="280"/>
                    </a:lnTo>
                    <a:lnTo>
                      <a:pt x="2601" y="422"/>
                    </a:lnTo>
                    <a:lnTo>
                      <a:pt x="2283" y="545"/>
                    </a:lnTo>
                    <a:lnTo>
                      <a:pt x="2011" y="643"/>
                    </a:lnTo>
                    <a:lnTo>
                      <a:pt x="1881" y="688"/>
                    </a:lnTo>
                    <a:lnTo>
                      <a:pt x="1751" y="727"/>
                    </a:lnTo>
                    <a:lnTo>
                      <a:pt x="1628" y="759"/>
                    </a:lnTo>
                    <a:lnTo>
                      <a:pt x="1505" y="785"/>
                    </a:lnTo>
                    <a:lnTo>
                      <a:pt x="1381" y="805"/>
                    </a:lnTo>
                    <a:lnTo>
                      <a:pt x="1252" y="818"/>
                    </a:lnTo>
                    <a:lnTo>
                      <a:pt x="1122" y="824"/>
                    </a:lnTo>
                    <a:lnTo>
                      <a:pt x="986" y="831"/>
                    </a:lnTo>
                    <a:lnTo>
                      <a:pt x="915" y="837"/>
                    </a:lnTo>
                    <a:lnTo>
                      <a:pt x="850" y="844"/>
                    </a:lnTo>
                    <a:lnTo>
                      <a:pt x="785" y="863"/>
                    </a:lnTo>
                    <a:lnTo>
                      <a:pt x="720" y="883"/>
                    </a:lnTo>
                    <a:lnTo>
                      <a:pt x="662" y="915"/>
                    </a:lnTo>
                    <a:lnTo>
                      <a:pt x="603" y="948"/>
                    </a:lnTo>
                    <a:lnTo>
                      <a:pt x="551" y="986"/>
                    </a:lnTo>
                    <a:lnTo>
                      <a:pt x="500" y="1032"/>
                    </a:lnTo>
                    <a:lnTo>
                      <a:pt x="448" y="1077"/>
                    </a:lnTo>
                    <a:lnTo>
                      <a:pt x="402" y="1129"/>
                    </a:lnTo>
                    <a:lnTo>
                      <a:pt x="357" y="1187"/>
                    </a:lnTo>
                    <a:lnTo>
                      <a:pt x="318" y="1246"/>
                    </a:lnTo>
                    <a:lnTo>
                      <a:pt x="286" y="1304"/>
                    </a:lnTo>
                    <a:lnTo>
                      <a:pt x="253" y="1369"/>
                    </a:lnTo>
                    <a:lnTo>
                      <a:pt x="221" y="1434"/>
                    </a:lnTo>
                    <a:lnTo>
                      <a:pt x="195" y="1505"/>
                    </a:lnTo>
                    <a:lnTo>
                      <a:pt x="175" y="1577"/>
                    </a:lnTo>
                    <a:lnTo>
                      <a:pt x="156" y="1648"/>
                    </a:lnTo>
                    <a:lnTo>
                      <a:pt x="143" y="1719"/>
                    </a:lnTo>
                    <a:lnTo>
                      <a:pt x="130" y="1791"/>
                    </a:lnTo>
                    <a:lnTo>
                      <a:pt x="123" y="1862"/>
                    </a:lnTo>
                    <a:lnTo>
                      <a:pt x="123" y="1933"/>
                    </a:lnTo>
                    <a:lnTo>
                      <a:pt x="123" y="2005"/>
                    </a:lnTo>
                    <a:lnTo>
                      <a:pt x="136" y="2076"/>
                    </a:lnTo>
                    <a:lnTo>
                      <a:pt x="143" y="2147"/>
                    </a:lnTo>
                    <a:lnTo>
                      <a:pt x="162" y="2219"/>
                    </a:lnTo>
                    <a:lnTo>
                      <a:pt x="182" y="2283"/>
                    </a:lnTo>
                    <a:lnTo>
                      <a:pt x="208" y="2348"/>
                    </a:lnTo>
                    <a:lnTo>
                      <a:pt x="234" y="2407"/>
                    </a:lnTo>
                    <a:lnTo>
                      <a:pt x="273" y="2465"/>
                    </a:lnTo>
                    <a:lnTo>
                      <a:pt x="311" y="2517"/>
                    </a:lnTo>
                    <a:lnTo>
                      <a:pt x="357" y="2569"/>
                    </a:lnTo>
                    <a:lnTo>
                      <a:pt x="286" y="2614"/>
                    </a:lnTo>
                    <a:lnTo>
                      <a:pt x="221" y="2660"/>
                    </a:lnTo>
                    <a:lnTo>
                      <a:pt x="169" y="2711"/>
                    </a:lnTo>
                    <a:lnTo>
                      <a:pt x="123" y="2763"/>
                    </a:lnTo>
                    <a:lnTo>
                      <a:pt x="84" y="2828"/>
                    </a:lnTo>
                    <a:lnTo>
                      <a:pt x="59" y="2887"/>
                    </a:lnTo>
                    <a:lnTo>
                      <a:pt x="33" y="2958"/>
                    </a:lnTo>
                    <a:lnTo>
                      <a:pt x="13" y="3023"/>
                    </a:lnTo>
                    <a:lnTo>
                      <a:pt x="7" y="3094"/>
                    </a:lnTo>
                    <a:lnTo>
                      <a:pt x="0" y="3172"/>
                    </a:lnTo>
                    <a:lnTo>
                      <a:pt x="0" y="3250"/>
                    </a:lnTo>
                    <a:lnTo>
                      <a:pt x="0" y="3321"/>
                    </a:lnTo>
                    <a:lnTo>
                      <a:pt x="13" y="3405"/>
                    </a:lnTo>
                    <a:lnTo>
                      <a:pt x="26" y="3483"/>
                    </a:lnTo>
                    <a:lnTo>
                      <a:pt x="59" y="3645"/>
                    </a:lnTo>
                    <a:lnTo>
                      <a:pt x="110" y="3801"/>
                    </a:lnTo>
                    <a:lnTo>
                      <a:pt x="169" y="3963"/>
                    </a:lnTo>
                    <a:lnTo>
                      <a:pt x="240" y="4112"/>
                    </a:lnTo>
                    <a:lnTo>
                      <a:pt x="305" y="4261"/>
                    </a:lnTo>
                    <a:lnTo>
                      <a:pt x="376" y="4391"/>
                    </a:lnTo>
                    <a:lnTo>
                      <a:pt x="441" y="4514"/>
                    </a:lnTo>
                    <a:lnTo>
                      <a:pt x="558" y="4709"/>
                    </a:lnTo>
                    <a:lnTo>
                      <a:pt x="590" y="4748"/>
                    </a:lnTo>
                    <a:lnTo>
                      <a:pt x="623" y="4793"/>
                    </a:lnTo>
                    <a:lnTo>
                      <a:pt x="714" y="4884"/>
                    </a:lnTo>
                    <a:lnTo>
                      <a:pt x="817" y="4975"/>
                    </a:lnTo>
                    <a:lnTo>
                      <a:pt x="941" y="5072"/>
                    </a:lnTo>
                    <a:lnTo>
                      <a:pt x="1070" y="5163"/>
                    </a:lnTo>
                    <a:lnTo>
                      <a:pt x="1213" y="5260"/>
                    </a:lnTo>
                    <a:lnTo>
                      <a:pt x="1492" y="5429"/>
                    </a:lnTo>
                    <a:lnTo>
                      <a:pt x="1518" y="5409"/>
                    </a:lnTo>
                    <a:lnTo>
                      <a:pt x="1576" y="5351"/>
                    </a:lnTo>
                    <a:lnTo>
                      <a:pt x="1615" y="5299"/>
                    </a:lnTo>
                    <a:lnTo>
                      <a:pt x="1654" y="5247"/>
                    </a:lnTo>
                    <a:lnTo>
                      <a:pt x="1699" y="5176"/>
                    </a:lnTo>
                    <a:lnTo>
                      <a:pt x="1745" y="5104"/>
                    </a:lnTo>
                    <a:lnTo>
                      <a:pt x="1790" y="5014"/>
                    </a:lnTo>
                    <a:lnTo>
                      <a:pt x="1829" y="4916"/>
                    </a:lnTo>
                    <a:lnTo>
                      <a:pt x="1861" y="4806"/>
                    </a:lnTo>
                    <a:lnTo>
                      <a:pt x="1887" y="4689"/>
                    </a:lnTo>
                    <a:lnTo>
                      <a:pt x="1907" y="4566"/>
                    </a:lnTo>
                    <a:lnTo>
                      <a:pt x="1913" y="4423"/>
                    </a:lnTo>
                    <a:lnTo>
                      <a:pt x="1907" y="4274"/>
                    </a:lnTo>
                    <a:lnTo>
                      <a:pt x="1887" y="4119"/>
                    </a:lnTo>
                    <a:lnTo>
                      <a:pt x="1965" y="4073"/>
                    </a:lnTo>
                    <a:lnTo>
                      <a:pt x="2036" y="4028"/>
                    </a:lnTo>
                    <a:lnTo>
                      <a:pt x="2101" y="3982"/>
                    </a:lnTo>
                    <a:lnTo>
                      <a:pt x="2153" y="3924"/>
                    </a:lnTo>
                    <a:lnTo>
                      <a:pt x="2199" y="3866"/>
                    </a:lnTo>
                    <a:lnTo>
                      <a:pt x="2244" y="3801"/>
                    </a:lnTo>
                    <a:lnTo>
                      <a:pt x="2276" y="3736"/>
                    </a:lnTo>
                    <a:lnTo>
                      <a:pt x="2302" y="3665"/>
                    </a:lnTo>
                    <a:lnTo>
                      <a:pt x="2322" y="3587"/>
                    </a:lnTo>
                    <a:lnTo>
                      <a:pt x="2335" y="3509"/>
                    </a:lnTo>
                    <a:lnTo>
                      <a:pt x="2348" y="3425"/>
                    </a:lnTo>
                    <a:lnTo>
                      <a:pt x="2354" y="3340"/>
                    </a:lnTo>
                    <a:lnTo>
                      <a:pt x="2354" y="3250"/>
                    </a:lnTo>
                    <a:lnTo>
                      <a:pt x="2354" y="3152"/>
                    </a:lnTo>
                    <a:lnTo>
                      <a:pt x="2335" y="2958"/>
                    </a:lnTo>
                    <a:lnTo>
                      <a:pt x="2367" y="2971"/>
                    </a:lnTo>
                    <a:lnTo>
                      <a:pt x="2458" y="3003"/>
                    </a:lnTo>
                    <a:lnTo>
                      <a:pt x="2529" y="3023"/>
                    </a:lnTo>
                    <a:lnTo>
                      <a:pt x="2620" y="3042"/>
                    </a:lnTo>
                    <a:lnTo>
                      <a:pt x="2730" y="3062"/>
                    </a:lnTo>
                    <a:lnTo>
                      <a:pt x="2860" y="3075"/>
                    </a:lnTo>
                    <a:lnTo>
                      <a:pt x="3009" y="3081"/>
                    </a:lnTo>
                    <a:lnTo>
                      <a:pt x="3178" y="3088"/>
                    </a:lnTo>
                    <a:lnTo>
                      <a:pt x="3372" y="3088"/>
                    </a:lnTo>
                    <a:lnTo>
                      <a:pt x="3586" y="3075"/>
                    </a:lnTo>
                    <a:lnTo>
                      <a:pt x="3820" y="3055"/>
                    </a:lnTo>
                    <a:lnTo>
                      <a:pt x="4086" y="3016"/>
                    </a:lnTo>
                    <a:lnTo>
                      <a:pt x="4371" y="2971"/>
                    </a:lnTo>
                    <a:lnTo>
                      <a:pt x="4682" y="2906"/>
                    </a:lnTo>
                    <a:lnTo>
                      <a:pt x="4721" y="2900"/>
                    </a:lnTo>
                    <a:lnTo>
                      <a:pt x="4760" y="2900"/>
                    </a:lnTo>
                    <a:lnTo>
                      <a:pt x="4799" y="2906"/>
                    </a:lnTo>
                    <a:lnTo>
                      <a:pt x="4838" y="2912"/>
                    </a:lnTo>
                    <a:lnTo>
                      <a:pt x="4870" y="2919"/>
                    </a:lnTo>
                    <a:lnTo>
                      <a:pt x="4909" y="2932"/>
                    </a:lnTo>
                    <a:lnTo>
                      <a:pt x="4968" y="2971"/>
                    </a:lnTo>
                    <a:lnTo>
                      <a:pt x="5026" y="3023"/>
                    </a:lnTo>
                    <a:lnTo>
                      <a:pt x="5045" y="3055"/>
                    </a:lnTo>
                    <a:lnTo>
                      <a:pt x="5065" y="3088"/>
                    </a:lnTo>
                    <a:lnTo>
                      <a:pt x="5084" y="3120"/>
                    </a:lnTo>
                    <a:lnTo>
                      <a:pt x="5097" y="3152"/>
                    </a:lnTo>
                    <a:lnTo>
                      <a:pt x="5104" y="3191"/>
                    </a:lnTo>
                    <a:lnTo>
                      <a:pt x="5110" y="3230"/>
                    </a:lnTo>
                    <a:lnTo>
                      <a:pt x="5123" y="3451"/>
                    </a:lnTo>
                    <a:lnTo>
                      <a:pt x="5123" y="3580"/>
                    </a:lnTo>
                    <a:lnTo>
                      <a:pt x="5123" y="3717"/>
                    </a:lnTo>
                    <a:lnTo>
                      <a:pt x="5117" y="3866"/>
                    </a:lnTo>
                    <a:lnTo>
                      <a:pt x="5104" y="4028"/>
                    </a:lnTo>
                    <a:lnTo>
                      <a:pt x="5084" y="4203"/>
                    </a:lnTo>
                    <a:lnTo>
                      <a:pt x="5058" y="4385"/>
                    </a:lnTo>
                    <a:lnTo>
                      <a:pt x="5117" y="4579"/>
                    </a:lnTo>
                    <a:lnTo>
                      <a:pt x="5162" y="4774"/>
                    </a:lnTo>
                    <a:lnTo>
                      <a:pt x="5234" y="4683"/>
                    </a:lnTo>
                    <a:lnTo>
                      <a:pt x="5311" y="4579"/>
                    </a:lnTo>
                    <a:lnTo>
                      <a:pt x="5389" y="4462"/>
                    </a:lnTo>
                    <a:lnTo>
                      <a:pt x="5467" y="4339"/>
                    </a:lnTo>
                    <a:lnTo>
                      <a:pt x="5545" y="4197"/>
                    </a:lnTo>
                    <a:lnTo>
                      <a:pt x="5623" y="4047"/>
                    </a:lnTo>
                    <a:lnTo>
                      <a:pt x="5688" y="3892"/>
                    </a:lnTo>
                    <a:lnTo>
                      <a:pt x="5746" y="3723"/>
                    </a:lnTo>
                    <a:lnTo>
                      <a:pt x="5798" y="3548"/>
                    </a:lnTo>
                    <a:lnTo>
                      <a:pt x="5830" y="3360"/>
                    </a:lnTo>
                    <a:lnTo>
                      <a:pt x="5843" y="3269"/>
                    </a:lnTo>
                    <a:lnTo>
                      <a:pt x="5856" y="3172"/>
                    </a:lnTo>
                    <a:lnTo>
                      <a:pt x="5856" y="3075"/>
                    </a:lnTo>
                    <a:lnTo>
                      <a:pt x="5856" y="2977"/>
                    </a:lnTo>
                    <a:lnTo>
                      <a:pt x="5850" y="2880"/>
                    </a:lnTo>
                    <a:lnTo>
                      <a:pt x="5843" y="2776"/>
                    </a:lnTo>
                    <a:lnTo>
                      <a:pt x="5824" y="2679"/>
                    </a:lnTo>
                    <a:lnTo>
                      <a:pt x="5804" y="2575"/>
                    </a:lnTo>
                    <a:lnTo>
                      <a:pt x="5778" y="2471"/>
                    </a:lnTo>
                    <a:lnTo>
                      <a:pt x="5739" y="2368"/>
                    </a:lnTo>
                    <a:lnTo>
                      <a:pt x="5700" y="2264"/>
                    </a:lnTo>
                    <a:lnTo>
                      <a:pt x="5655" y="2160"/>
                    </a:lnTo>
                    <a:lnTo>
                      <a:pt x="5681" y="2011"/>
                    </a:lnTo>
                    <a:lnTo>
                      <a:pt x="5694" y="1868"/>
                    </a:lnTo>
                    <a:lnTo>
                      <a:pt x="5700" y="1726"/>
                    </a:lnTo>
                    <a:lnTo>
                      <a:pt x="5694" y="1590"/>
                    </a:lnTo>
                    <a:lnTo>
                      <a:pt x="5688" y="1460"/>
                    </a:lnTo>
                    <a:lnTo>
                      <a:pt x="5668" y="1337"/>
                    </a:lnTo>
                    <a:lnTo>
                      <a:pt x="5636" y="1213"/>
                    </a:lnTo>
                    <a:lnTo>
                      <a:pt x="5603" y="1103"/>
                    </a:lnTo>
                    <a:lnTo>
                      <a:pt x="5564" y="993"/>
                    </a:lnTo>
                    <a:lnTo>
                      <a:pt x="5512" y="883"/>
                    </a:lnTo>
                    <a:lnTo>
                      <a:pt x="5454" y="785"/>
                    </a:lnTo>
                    <a:lnTo>
                      <a:pt x="5396" y="688"/>
                    </a:lnTo>
                    <a:lnTo>
                      <a:pt x="5331" y="604"/>
                    </a:lnTo>
                    <a:lnTo>
                      <a:pt x="5253" y="520"/>
                    </a:lnTo>
                    <a:lnTo>
                      <a:pt x="5175" y="442"/>
                    </a:lnTo>
                    <a:lnTo>
                      <a:pt x="5091" y="370"/>
                    </a:lnTo>
                    <a:lnTo>
                      <a:pt x="5007" y="305"/>
                    </a:lnTo>
                    <a:lnTo>
                      <a:pt x="4916" y="241"/>
                    </a:lnTo>
                    <a:lnTo>
                      <a:pt x="4819" y="189"/>
                    </a:lnTo>
                    <a:lnTo>
                      <a:pt x="4721" y="143"/>
                    </a:lnTo>
                    <a:lnTo>
                      <a:pt x="4617" y="104"/>
                    </a:lnTo>
                    <a:lnTo>
                      <a:pt x="4514" y="66"/>
                    </a:lnTo>
                    <a:lnTo>
                      <a:pt x="4403" y="40"/>
                    </a:lnTo>
                    <a:lnTo>
                      <a:pt x="4300" y="20"/>
                    </a:lnTo>
                    <a:lnTo>
                      <a:pt x="4183" y="7"/>
                    </a:lnTo>
                    <a:lnTo>
                      <a:pt x="407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2122642" y="3122613"/>
                <a:ext cx="188788" cy="225028"/>
              </a:xfrm>
              <a:custGeom>
                <a:rect b="b" l="l" r="r" t="t"/>
                <a:pathLst>
                  <a:path extrusionOk="0" h="4508" w="3782">
                    <a:moveTo>
                      <a:pt x="3295" y="1"/>
                    </a:moveTo>
                    <a:lnTo>
                      <a:pt x="3256" y="7"/>
                    </a:lnTo>
                    <a:lnTo>
                      <a:pt x="2938" y="72"/>
                    </a:lnTo>
                    <a:lnTo>
                      <a:pt x="2647" y="118"/>
                    </a:lnTo>
                    <a:lnTo>
                      <a:pt x="2374" y="150"/>
                    </a:lnTo>
                    <a:lnTo>
                      <a:pt x="2128" y="176"/>
                    </a:lnTo>
                    <a:lnTo>
                      <a:pt x="1894" y="189"/>
                    </a:lnTo>
                    <a:lnTo>
                      <a:pt x="1693" y="189"/>
                    </a:lnTo>
                    <a:lnTo>
                      <a:pt x="1505" y="182"/>
                    </a:lnTo>
                    <a:lnTo>
                      <a:pt x="1343" y="176"/>
                    </a:lnTo>
                    <a:lnTo>
                      <a:pt x="1200" y="163"/>
                    </a:lnTo>
                    <a:lnTo>
                      <a:pt x="1077" y="144"/>
                    </a:lnTo>
                    <a:lnTo>
                      <a:pt x="973" y="124"/>
                    </a:lnTo>
                    <a:lnTo>
                      <a:pt x="889" y="105"/>
                    </a:lnTo>
                    <a:lnTo>
                      <a:pt x="779" y="72"/>
                    </a:lnTo>
                    <a:lnTo>
                      <a:pt x="740" y="59"/>
                    </a:lnTo>
                    <a:lnTo>
                      <a:pt x="753" y="260"/>
                    </a:lnTo>
                    <a:lnTo>
                      <a:pt x="753" y="364"/>
                    </a:lnTo>
                    <a:lnTo>
                      <a:pt x="753" y="461"/>
                    </a:lnTo>
                    <a:lnTo>
                      <a:pt x="747" y="559"/>
                    </a:lnTo>
                    <a:lnTo>
                      <a:pt x="734" y="649"/>
                    </a:lnTo>
                    <a:lnTo>
                      <a:pt x="714" y="740"/>
                    </a:lnTo>
                    <a:lnTo>
                      <a:pt x="688" y="824"/>
                    </a:lnTo>
                    <a:lnTo>
                      <a:pt x="662" y="909"/>
                    </a:lnTo>
                    <a:lnTo>
                      <a:pt x="623" y="987"/>
                    </a:lnTo>
                    <a:lnTo>
                      <a:pt x="584" y="1058"/>
                    </a:lnTo>
                    <a:lnTo>
                      <a:pt x="533" y="1123"/>
                    </a:lnTo>
                    <a:lnTo>
                      <a:pt x="474" y="1188"/>
                    </a:lnTo>
                    <a:lnTo>
                      <a:pt x="416" y="1239"/>
                    </a:lnTo>
                    <a:lnTo>
                      <a:pt x="338" y="1291"/>
                    </a:lnTo>
                    <a:lnTo>
                      <a:pt x="260" y="1330"/>
                    </a:lnTo>
                    <a:lnTo>
                      <a:pt x="280" y="1492"/>
                    </a:lnTo>
                    <a:lnTo>
                      <a:pt x="293" y="1642"/>
                    </a:lnTo>
                    <a:lnTo>
                      <a:pt x="293" y="1784"/>
                    </a:lnTo>
                    <a:lnTo>
                      <a:pt x="286" y="1914"/>
                    </a:lnTo>
                    <a:lnTo>
                      <a:pt x="267" y="2037"/>
                    </a:lnTo>
                    <a:lnTo>
                      <a:pt x="247" y="2147"/>
                    </a:lnTo>
                    <a:lnTo>
                      <a:pt x="215" y="2251"/>
                    </a:lnTo>
                    <a:lnTo>
                      <a:pt x="189" y="2342"/>
                    </a:lnTo>
                    <a:lnTo>
                      <a:pt x="156" y="2420"/>
                    </a:lnTo>
                    <a:lnTo>
                      <a:pt x="124" y="2491"/>
                    </a:lnTo>
                    <a:lnTo>
                      <a:pt x="59" y="2601"/>
                    </a:lnTo>
                    <a:lnTo>
                      <a:pt x="20" y="2666"/>
                    </a:lnTo>
                    <a:lnTo>
                      <a:pt x="1" y="2686"/>
                    </a:lnTo>
                    <a:lnTo>
                      <a:pt x="7" y="2770"/>
                    </a:lnTo>
                    <a:lnTo>
                      <a:pt x="20" y="2854"/>
                    </a:lnTo>
                    <a:lnTo>
                      <a:pt x="40" y="2971"/>
                    </a:lnTo>
                    <a:lnTo>
                      <a:pt x="66" y="3114"/>
                    </a:lnTo>
                    <a:lnTo>
                      <a:pt x="111" y="3263"/>
                    </a:lnTo>
                    <a:lnTo>
                      <a:pt x="176" y="3431"/>
                    </a:lnTo>
                    <a:lnTo>
                      <a:pt x="215" y="3516"/>
                    </a:lnTo>
                    <a:lnTo>
                      <a:pt x="254" y="3600"/>
                    </a:lnTo>
                    <a:lnTo>
                      <a:pt x="306" y="3684"/>
                    </a:lnTo>
                    <a:lnTo>
                      <a:pt x="357" y="3769"/>
                    </a:lnTo>
                    <a:lnTo>
                      <a:pt x="422" y="3853"/>
                    </a:lnTo>
                    <a:lnTo>
                      <a:pt x="487" y="3931"/>
                    </a:lnTo>
                    <a:lnTo>
                      <a:pt x="558" y="4015"/>
                    </a:lnTo>
                    <a:lnTo>
                      <a:pt x="636" y="4086"/>
                    </a:lnTo>
                    <a:lnTo>
                      <a:pt x="727" y="4158"/>
                    </a:lnTo>
                    <a:lnTo>
                      <a:pt x="818" y="4223"/>
                    </a:lnTo>
                    <a:lnTo>
                      <a:pt x="922" y="4287"/>
                    </a:lnTo>
                    <a:lnTo>
                      <a:pt x="1032" y="4339"/>
                    </a:lnTo>
                    <a:lnTo>
                      <a:pt x="1155" y="4391"/>
                    </a:lnTo>
                    <a:lnTo>
                      <a:pt x="1285" y="4430"/>
                    </a:lnTo>
                    <a:lnTo>
                      <a:pt x="1421" y="4463"/>
                    </a:lnTo>
                    <a:lnTo>
                      <a:pt x="1564" y="4488"/>
                    </a:lnTo>
                    <a:lnTo>
                      <a:pt x="1726" y="4508"/>
                    </a:lnTo>
                    <a:lnTo>
                      <a:pt x="2056" y="4508"/>
                    </a:lnTo>
                    <a:lnTo>
                      <a:pt x="2219" y="4495"/>
                    </a:lnTo>
                    <a:lnTo>
                      <a:pt x="2368" y="4469"/>
                    </a:lnTo>
                    <a:lnTo>
                      <a:pt x="2510" y="4443"/>
                    </a:lnTo>
                    <a:lnTo>
                      <a:pt x="2640" y="4404"/>
                    </a:lnTo>
                    <a:lnTo>
                      <a:pt x="2763" y="4359"/>
                    </a:lnTo>
                    <a:lnTo>
                      <a:pt x="2880" y="4307"/>
                    </a:lnTo>
                    <a:lnTo>
                      <a:pt x="2990" y="4242"/>
                    </a:lnTo>
                    <a:lnTo>
                      <a:pt x="3094" y="4177"/>
                    </a:lnTo>
                    <a:lnTo>
                      <a:pt x="3185" y="4106"/>
                    </a:lnTo>
                    <a:lnTo>
                      <a:pt x="3276" y="4028"/>
                    </a:lnTo>
                    <a:lnTo>
                      <a:pt x="3353" y="3944"/>
                    </a:lnTo>
                    <a:lnTo>
                      <a:pt x="3425" y="3859"/>
                    </a:lnTo>
                    <a:lnTo>
                      <a:pt x="3490" y="3762"/>
                    </a:lnTo>
                    <a:lnTo>
                      <a:pt x="3548" y="3665"/>
                    </a:lnTo>
                    <a:lnTo>
                      <a:pt x="3593" y="3561"/>
                    </a:lnTo>
                    <a:lnTo>
                      <a:pt x="3639" y="3457"/>
                    </a:lnTo>
                    <a:lnTo>
                      <a:pt x="3678" y="3347"/>
                    </a:lnTo>
                    <a:lnTo>
                      <a:pt x="3710" y="3230"/>
                    </a:lnTo>
                    <a:lnTo>
                      <a:pt x="3736" y="3114"/>
                    </a:lnTo>
                    <a:lnTo>
                      <a:pt x="3756" y="2997"/>
                    </a:lnTo>
                    <a:lnTo>
                      <a:pt x="3769" y="2874"/>
                    </a:lnTo>
                    <a:lnTo>
                      <a:pt x="3781" y="2751"/>
                    </a:lnTo>
                    <a:lnTo>
                      <a:pt x="3781" y="2627"/>
                    </a:lnTo>
                    <a:lnTo>
                      <a:pt x="3781" y="2498"/>
                    </a:lnTo>
                    <a:lnTo>
                      <a:pt x="3775" y="2374"/>
                    </a:lnTo>
                    <a:lnTo>
                      <a:pt x="3762" y="2245"/>
                    </a:lnTo>
                    <a:lnTo>
                      <a:pt x="3743" y="2115"/>
                    </a:lnTo>
                    <a:lnTo>
                      <a:pt x="3723" y="1992"/>
                    </a:lnTo>
                    <a:lnTo>
                      <a:pt x="3697" y="1862"/>
                    </a:lnTo>
                    <a:lnTo>
                      <a:pt x="3665" y="1732"/>
                    </a:lnTo>
                    <a:lnTo>
                      <a:pt x="3626" y="1609"/>
                    </a:lnTo>
                    <a:lnTo>
                      <a:pt x="3658" y="1408"/>
                    </a:lnTo>
                    <a:lnTo>
                      <a:pt x="3671" y="1214"/>
                    </a:lnTo>
                    <a:lnTo>
                      <a:pt x="3684" y="1038"/>
                    </a:lnTo>
                    <a:lnTo>
                      <a:pt x="3691" y="870"/>
                    </a:lnTo>
                    <a:lnTo>
                      <a:pt x="3697" y="714"/>
                    </a:lnTo>
                    <a:lnTo>
                      <a:pt x="3697" y="572"/>
                    </a:lnTo>
                    <a:lnTo>
                      <a:pt x="3684" y="325"/>
                    </a:lnTo>
                    <a:lnTo>
                      <a:pt x="3678" y="286"/>
                    </a:lnTo>
                    <a:lnTo>
                      <a:pt x="3665" y="247"/>
                    </a:lnTo>
                    <a:lnTo>
                      <a:pt x="3652" y="215"/>
                    </a:lnTo>
                    <a:lnTo>
                      <a:pt x="3639" y="182"/>
                    </a:lnTo>
                    <a:lnTo>
                      <a:pt x="3619" y="150"/>
                    </a:lnTo>
                    <a:lnTo>
                      <a:pt x="3593" y="118"/>
                    </a:lnTo>
                    <a:lnTo>
                      <a:pt x="3542" y="72"/>
                    </a:lnTo>
                    <a:lnTo>
                      <a:pt x="3477" y="33"/>
                    </a:lnTo>
                    <a:lnTo>
                      <a:pt x="3444" y="20"/>
                    </a:lnTo>
                    <a:lnTo>
                      <a:pt x="3405" y="7"/>
                    </a:lnTo>
                    <a:lnTo>
                      <a:pt x="3373" y="1"/>
                    </a:lnTo>
                    <a:close/>
                  </a:path>
                </a:pathLst>
              </a:custGeom>
              <a:solidFill>
                <a:srgbClr val="B55E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2168615" y="3233976"/>
                <a:ext cx="43778" cy="43778"/>
              </a:xfrm>
              <a:custGeom>
                <a:rect b="b" l="l" r="r" t="t"/>
                <a:pathLst>
                  <a:path extrusionOk="0" h="877" w="877">
                    <a:moveTo>
                      <a:pt x="390" y="1"/>
                    </a:moveTo>
                    <a:lnTo>
                      <a:pt x="344" y="7"/>
                    </a:lnTo>
                    <a:lnTo>
                      <a:pt x="305" y="20"/>
                    </a:lnTo>
                    <a:lnTo>
                      <a:pt x="266" y="33"/>
                    </a:lnTo>
                    <a:lnTo>
                      <a:pt x="228" y="53"/>
                    </a:lnTo>
                    <a:lnTo>
                      <a:pt x="189" y="72"/>
                    </a:lnTo>
                    <a:lnTo>
                      <a:pt x="156" y="98"/>
                    </a:lnTo>
                    <a:lnTo>
                      <a:pt x="124" y="124"/>
                    </a:lnTo>
                    <a:lnTo>
                      <a:pt x="98" y="156"/>
                    </a:lnTo>
                    <a:lnTo>
                      <a:pt x="72" y="189"/>
                    </a:lnTo>
                    <a:lnTo>
                      <a:pt x="52" y="228"/>
                    </a:lnTo>
                    <a:lnTo>
                      <a:pt x="33" y="267"/>
                    </a:lnTo>
                    <a:lnTo>
                      <a:pt x="20" y="305"/>
                    </a:lnTo>
                    <a:lnTo>
                      <a:pt x="7" y="351"/>
                    </a:lnTo>
                    <a:lnTo>
                      <a:pt x="1" y="390"/>
                    </a:lnTo>
                    <a:lnTo>
                      <a:pt x="1" y="435"/>
                    </a:lnTo>
                    <a:lnTo>
                      <a:pt x="1" y="481"/>
                    </a:lnTo>
                    <a:lnTo>
                      <a:pt x="7" y="526"/>
                    </a:lnTo>
                    <a:lnTo>
                      <a:pt x="20" y="565"/>
                    </a:lnTo>
                    <a:lnTo>
                      <a:pt x="33" y="604"/>
                    </a:lnTo>
                    <a:lnTo>
                      <a:pt x="52" y="643"/>
                    </a:lnTo>
                    <a:lnTo>
                      <a:pt x="72" y="682"/>
                    </a:lnTo>
                    <a:lnTo>
                      <a:pt x="98" y="714"/>
                    </a:lnTo>
                    <a:lnTo>
                      <a:pt x="124" y="746"/>
                    </a:lnTo>
                    <a:lnTo>
                      <a:pt x="156" y="772"/>
                    </a:lnTo>
                    <a:lnTo>
                      <a:pt x="189" y="798"/>
                    </a:lnTo>
                    <a:lnTo>
                      <a:pt x="228" y="818"/>
                    </a:lnTo>
                    <a:lnTo>
                      <a:pt x="266" y="837"/>
                    </a:lnTo>
                    <a:lnTo>
                      <a:pt x="305" y="857"/>
                    </a:lnTo>
                    <a:lnTo>
                      <a:pt x="344" y="863"/>
                    </a:lnTo>
                    <a:lnTo>
                      <a:pt x="390" y="870"/>
                    </a:lnTo>
                    <a:lnTo>
                      <a:pt x="435" y="876"/>
                    </a:lnTo>
                    <a:lnTo>
                      <a:pt x="480" y="870"/>
                    </a:lnTo>
                    <a:lnTo>
                      <a:pt x="526" y="863"/>
                    </a:lnTo>
                    <a:lnTo>
                      <a:pt x="565" y="857"/>
                    </a:lnTo>
                    <a:lnTo>
                      <a:pt x="604" y="837"/>
                    </a:lnTo>
                    <a:lnTo>
                      <a:pt x="643" y="818"/>
                    </a:lnTo>
                    <a:lnTo>
                      <a:pt x="682" y="798"/>
                    </a:lnTo>
                    <a:lnTo>
                      <a:pt x="714" y="772"/>
                    </a:lnTo>
                    <a:lnTo>
                      <a:pt x="746" y="746"/>
                    </a:lnTo>
                    <a:lnTo>
                      <a:pt x="772" y="714"/>
                    </a:lnTo>
                    <a:lnTo>
                      <a:pt x="798" y="682"/>
                    </a:lnTo>
                    <a:lnTo>
                      <a:pt x="818" y="643"/>
                    </a:lnTo>
                    <a:lnTo>
                      <a:pt x="837" y="604"/>
                    </a:lnTo>
                    <a:lnTo>
                      <a:pt x="857" y="565"/>
                    </a:lnTo>
                    <a:lnTo>
                      <a:pt x="863" y="526"/>
                    </a:lnTo>
                    <a:lnTo>
                      <a:pt x="870" y="481"/>
                    </a:lnTo>
                    <a:lnTo>
                      <a:pt x="876" y="435"/>
                    </a:lnTo>
                    <a:lnTo>
                      <a:pt x="870" y="390"/>
                    </a:lnTo>
                    <a:lnTo>
                      <a:pt x="863" y="351"/>
                    </a:lnTo>
                    <a:lnTo>
                      <a:pt x="857" y="305"/>
                    </a:lnTo>
                    <a:lnTo>
                      <a:pt x="837" y="267"/>
                    </a:lnTo>
                    <a:lnTo>
                      <a:pt x="818" y="228"/>
                    </a:lnTo>
                    <a:lnTo>
                      <a:pt x="798" y="189"/>
                    </a:lnTo>
                    <a:lnTo>
                      <a:pt x="772" y="156"/>
                    </a:lnTo>
                    <a:lnTo>
                      <a:pt x="746" y="124"/>
                    </a:lnTo>
                    <a:lnTo>
                      <a:pt x="714" y="98"/>
                    </a:lnTo>
                    <a:lnTo>
                      <a:pt x="682" y="72"/>
                    </a:lnTo>
                    <a:lnTo>
                      <a:pt x="643" y="53"/>
                    </a:lnTo>
                    <a:lnTo>
                      <a:pt x="604" y="33"/>
                    </a:lnTo>
                    <a:lnTo>
                      <a:pt x="565" y="20"/>
                    </a:lnTo>
                    <a:lnTo>
                      <a:pt x="526" y="7"/>
                    </a:lnTo>
                    <a:lnTo>
                      <a:pt x="480" y="1"/>
                    </a:lnTo>
                    <a:close/>
                  </a:path>
                </a:pathLst>
              </a:custGeom>
              <a:solidFill>
                <a:srgbClr val="000000">
                  <a:alpha val="1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2058549" y="3198037"/>
                <a:ext cx="81316" cy="84860"/>
              </a:xfrm>
              <a:custGeom>
                <a:rect b="b" l="l" r="r" t="t"/>
                <a:pathLst>
                  <a:path extrusionOk="0" h="1700" w="1629">
                    <a:moveTo>
                      <a:pt x="552" y="1"/>
                    </a:moveTo>
                    <a:lnTo>
                      <a:pt x="474" y="14"/>
                    </a:lnTo>
                    <a:lnTo>
                      <a:pt x="409" y="33"/>
                    </a:lnTo>
                    <a:lnTo>
                      <a:pt x="338" y="59"/>
                    </a:lnTo>
                    <a:lnTo>
                      <a:pt x="273" y="92"/>
                    </a:lnTo>
                    <a:lnTo>
                      <a:pt x="215" y="137"/>
                    </a:lnTo>
                    <a:lnTo>
                      <a:pt x="163" y="189"/>
                    </a:lnTo>
                    <a:lnTo>
                      <a:pt x="117" y="247"/>
                    </a:lnTo>
                    <a:lnTo>
                      <a:pt x="79" y="306"/>
                    </a:lnTo>
                    <a:lnTo>
                      <a:pt x="46" y="377"/>
                    </a:lnTo>
                    <a:lnTo>
                      <a:pt x="27" y="442"/>
                    </a:lnTo>
                    <a:lnTo>
                      <a:pt x="14" y="520"/>
                    </a:lnTo>
                    <a:lnTo>
                      <a:pt x="1" y="597"/>
                    </a:lnTo>
                    <a:lnTo>
                      <a:pt x="1" y="675"/>
                    </a:lnTo>
                    <a:lnTo>
                      <a:pt x="7" y="753"/>
                    </a:lnTo>
                    <a:lnTo>
                      <a:pt x="27" y="837"/>
                    </a:lnTo>
                    <a:lnTo>
                      <a:pt x="46" y="915"/>
                    </a:lnTo>
                    <a:lnTo>
                      <a:pt x="79" y="1000"/>
                    </a:lnTo>
                    <a:lnTo>
                      <a:pt x="111" y="1077"/>
                    </a:lnTo>
                    <a:lnTo>
                      <a:pt x="156" y="1162"/>
                    </a:lnTo>
                    <a:lnTo>
                      <a:pt x="208" y="1240"/>
                    </a:lnTo>
                    <a:lnTo>
                      <a:pt x="267" y="1311"/>
                    </a:lnTo>
                    <a:lnTo>
                      <a:pt x="331" y="1382"/>
                    </a:lnTo>
                    <a:lnTo>
                      <a:pt x="396" y="1447"/>
                    </a:lnTo>
                    <a:lnTo>
                      <a:pt x="468" y="1505"/>
                    </a:lnTo>
                    <a:lnTo>
                      <a:pt x="545" y="1551"/>
                    </a:lnTo>
                    <a:lnTo>
                      <a:pt x="617" y="1596"/>
                    </a:lnTo>
                    <a:lnTo>
                      <a:pt x="695" y="1629"/>
                    </a:lnTo>
                    <a:lnTo>
                      <a:pt x="772" y="1661"/>
                    </a:lnTo>
                    <a:lnTo>
                      <a:pt x="850" y="1680"/>
                    </a:lnTo>
                    <a:lnTo>
                      <a:pt x="928" y="1693"/>
                    </a:lnTo>
                    <a:lnTo>
                      <a:pt x="1006" y="1700"/>
                    </a:lnTo>
                    <a:lnTo>
                      <a:pt x="1084" y="1693"/>
                    </a:lnTo>
                    <a:lnTo>
                      <a:pt x="1155" y="1687"/>
                    </a:lnTo>
                    <a:lnTo>
                      <a:pt x="1226" y="1668"/>
                    </a:lnTo>
                    <a:lnTo>
                      <a:pt x="1291" y="1642"/>
                    </a:lnTo>
                    <a:lnTo>
                      <a:pt x="1356" y="1603"/>
                    </a:lnTo>
                    <a:lnTo>
                      <a:pt x="1414" y="1557"/>
                    </a:lnTo>
                    <a:lnTo>
                      <a:pt x="1466" y="1512"/>
                    </a:lnTo>
                    <a:lnTo>
                      <a:pt x="1512" y="1454"/>
                    </a:lnTo>
                    <a:lnTo>
                      <a:pt x="1551" y="1389"/>
                    </a:lnTo>
                    <a:lnTo>
                      <a:pt x="1583" y="1324"/>
                    </a:lnTo>
                    <a:lnTo>
                      <a:pt x="1602" y="1252"/>
                    </a:lnTo>
                    <a:lnTo>
                      <a:pt x="1622" y="1181"/>
                    </a:lnTo>
                    <a:lnTo>
                      <a:pt x="1628" y="1103"/>
                    </a:lnTo>
                    <a:lnTo>
                      <a:pt x="1628" y="1025"/>
                    </a:lnTo>
                    <a:lnTo>
                      <a:pt x="1622" y="941"/>
                    </a:lnTo>
                    <a:lnTo>
                      <a:pt x="1609" y="863"/>
                    </a:lnTo>
                    <a:lnTo>
                      <a:pt x="1583" y="779"/>
                    </a:lnTo>
                    <a:lnTo>
                      <a:pt x="1557" y="701"/>
                    </a:lnTo>
                    <a:lnTo>
                      <a:pt x="1518" y="617"/>
                    </a:lnTo>
                    <a:lnTo>
                      <a:pt x="1473" y="539"/>
                    </a:lnTo>
                    <a:lnTo>
                      <a:pt x="1421" y="461"/>
                    </a:lnTo>
                    <a:lnTo>
                      <a:pt x="1363" y="383"/>
                    </a:lnTo>
                    <a:lnTo>
                      <a:pt x="1298" y="312"/>
                    </a:lnTo>
                    <a:lnTo>
                      <a:pt x="1233" y="254"/>
                    </a:lnTo>
                    <a:lnTo>
                      <a:pt x="1162" y="195"/>
                    </a:lnTo>
                    <a:lnTo>
                      <a:pt x="1090" y="144"/>
                    </a:lnTo>
                    <a:lnTo>
                      <a:pt x="1012" y="105"/>
                    </a:lnTo>
                    <a:lnTo>
                      <a:pt x="935" y="66"/>
                    </a:lnTo>
                    <a:lnTo>
                      <a:pt x="857" y="40"/>
                    </a:lnTo>
                    <a:lnTo>
                      <a:pt x="779" y="20"/>
                    </a:lnTo>
                    <a:lnTo>
                      <a:pt x="701" y="7"/>
                    </a:lnTo>
                    <a:lnTo>
                      <a:pt x="623" y="1"/>
                    </a:lnTo>
                    <a:close/>
                  </a:path>
                </a:pathLst>
              </a:custGeom>
              <a:solidFill>
                <a:srgbClr val="B55E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2075071" y="3222645"/>
                <a:ext cx="56706" cy="39235"/>
              </a:xfrm>
              <a:custGeom>
                <a:rect b="b" l="l" r="r" t="t"/>
                <a:pathLst>
                  <a:path extrusionOk="0" fill="none" h="786" w="1136">
                    <a:moveTo>
                      <a:pt x="0" y="143"/>
                    </a:moveTo>
                    <a:lnTo>
                      <a:pt x="0" y="143"/>
                    </a:lnTo>
                    <a:lnTo>
                      <a:pt x="33" y="104"/>
                    </a:lnTo>
                    <a:lnTo>
                      <a:pt x="65" y="79"/>
                    </a:lnTo>
                    <a:lnTo>
                      <a:pt x="104" y="53"/>
                    </a:lnTo>
                    <a:lnTo>
                      <a:pt x="137" y="33"/>
                    </a:lnTo>
                    <a:lnTo>
                      <a:pt x="182" y="14"/>
                    </a:lnTo>
                    <a:lnTo>
                      <a:pt x="221" y="7"/>
                    </a:lnTo>
                    <a:lnTo>
                      <a:pt x="260" y="1"/>
                    </a:lnTo>
                    <a:lnTo>
                      <a:pt x="305" y="1"/>
                    </a:lnTo>
                    <a:lnTo>
                      <a:pt x="351" y="7"/>
                    </a:lnTo>
                    <a:lnTo>
                      <a:pt x="396" y="14"/>
                    </a:lnTo>
                    <a:lnTo>
                      <a:pt x="487" y="40"/>
                    </a:lnTo>
                    <a:lnTo>
                      <a:pt x="578" y="79"/>
                    </a:lnTo>
                    <a:lnTo>
                      <a:pt x="668" y="130"/>
                    </a:lnTo>
                    <a:lnTo>
                      <a:pt x="753" y="189"/>
                    </a:lnTo>
                    <a:lnTo>
                      <a:pt x="837" y="260"/>
                    </a:lnTo>
                    <a:lnTo>
                      <a:pt x="915" y="344"/>
                    </a:lnTo>
                    <a:lnTo>
                      <a:pt x="980" y="429"/>
                    </a:lnTo>
                    <a:lnTo>
                      <a:pt x="1038" y="513"/>
                    </a:lnTo>
                    <a:lnTo>
                      <a:pt x="1083" y="604"/>
                    </a:lnTo>
                    <a:lnTo>
                      <a:pt x="1122" y="695"/>
                    </a:lnTo>
                    <a:lnTo>
                      <a:pt x="1135" y="785"/>
                    </a:lnTo>
                  </a:path>
                </a:pathLst>
              </a:custGeom>
              <a:solidFill>
                <a:srgbClr val="000000"/>
              </a:solidFill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2204205" y="3198037"/>
                <a:ext cx="19817" cy="19817"/>
              </a:xfrm>
              <a:custGeom>
                <a:rect b="b" l="l" r="r" t="t"/>
                <a:pathLst>
                  <a:path extrusionOk="0" h="397" w="397">
                    <a:moveTo>
                      <a:pt x="202" y="1"/>
                    </a:moveTo>
                    <a:lnTo>
                      <a:pt x="163" y="7"/>
                    </a:lnTo>
                    <a:lnTo>
                      <a:pt x="124" y="14"/>
                    </a:lnTo>
                    <a:lnTo>
                      <a:pt x="92" y="33"/>
                    </a:lnTo>
                    <a:lnTo>
                      <a:pt x="59" y="59"/>
                    </a:lnTo>
                    <a:lnTo>
                      <a:pt x="33" y="85"/>
                    </a:lnTo>
                    <a:lnTo>
                      <a:pt x="20" y="124"/>
                    </a:lnTo>
                    <a:lnTo>
                      <a:pt x="7" y="157"/>
                    </a:lnTo>
                    <a:lnTo>
                      <a:pt x="1" y="202"/>
                    </a:lnTo>
                    <a:lnTo>
                      <a:pt x="7" y="241"/>
                    </a:lnTo>
                    <a:lnTo>
                      <a:pt x="20" y="273"/>
                    </a:lnTo>
                    <a:lnTo>
                      <a:pt x="33" y="312"/>
                    </a:lnTo>
                    <a:lnTo>
                      <a:pt x="59" y="338"/>
                    </a:lnTo>
                    <a:lnTo>
                      <a:pt x="92" y="364"/>
                    </a:lnTo>
                    <a:lnTo>
                      <a:pt x="124" y="383"/>
                    </a:lnTo>
                    <a:lnTo>
                      <a:pt x="163" y="396"/>
                    </a:lnTo>
                    <a:lnTo>
                      <a:pt x="241" y="396"/>
                    </a:lnTo>
                    <a:lnTo>
                      <a:pt x="280" y="383"/>
                    </a:lnTo>
                    <a:lnTo>
                      <a:pt x="312" y="364"/>
                    </a:lnTo>
                    <a:lnTo>
                      <a:pt x="338" y="338"/>
                    </a:lnTo>
                    <a:lnTo>
                      <a:pt x="364" y="312"/>
                    </a:lnTo>
                    <a:lnTo>
                      <a:pt x="384" y="273"/>
                    </a:lnTo>
                    <a:lnTo>
                      <a:pt x="397" y="241"/>
                    </a:lnTo>
                    <a:lnTo>
                      <a:pt x="397" y="202"/>
                    </a:lnTo>
                    <a:lnTo>
                      <a:pt x="397" y="157"/>
                    </a:lnTo>
                    <a:lnTo>
                      <a:pt x="384" y="124"/>
                    </a:lnTo>
                    <a:lnTo>
                      <a:pt x="364" y="85"/>
                    </a:lnTo>
                    <a:lnTo>
                      <a:pt x="338" y="59"/>
                    </a:lnTo>
                    <a:lnTo>
                      <a:pt x="312" y="33"/>
                    </a:lnTo>
                    <a:lnTo>
                      <a:pt x="280" y="14"/>
                    </a:lnTo>
                    <a:lnTo>
                      <a:pt x="241" y="7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2276734" y="3198037"/>
                <a:ext cx="19817" cy="19817"/>
              </a:xfrm>
              <a:custGeom>
                <a:rect b="b" l="l" r="r" t="t"/>
                <a:pathLst>
                  <a:path extrusionOk="0" h="397" w="397">
                    <a:moveTo>
                      <a:pt x="202" y="1"/>
                    </a:moveTo>
                    <a:lnTo>
                      <a:pt x="156" y="7"/>
                    </a:lnTo>
                    <a:lnTo>
                      <a:pt x="124" y="14"/>
                    </a:lnTo>
                    <a:lnTo>
                      <a:pt x="85" y="33"/>
                    </a:lnTo>
                    <a:lnTo>
                      <a:pt x="59" y="59"/>
                    </a:lnTo>
                    <a:lnTo>
                      <a:pt x="33" y="85"/>
                    </a:lnTo>
                    <a:lnTo>
                      <a:pt x="14" y="124"/>
                    </a:lnTo>
                    <a:lnTo>
                      <a:pt x="7" y="157"/>
                    </a:lnTo>
                    <a:lnTo>
                      <a:pt x="1" y="202"/>
                    </a:lnTo>
                    <a:lnTo>
                      <a:pt x="7" y="241"/>
                    </a:lnTo>
                    <a:lnTo>
                      <a:pt x="14" y="273"/>
                    </a:lnTo>
                    <a:lnTo>
                      <a:pt x="33" y="312"/>
                    </a:lnTo>
                    <a:lnTo>
                      <a:pt x="59" y="338"/>
                    </a:lnTo>
                    <a:lnTo>
                      <a:pt x="85" y="364"/>
                    </a:lnTo>
                    <a:lnTo>
                      <a:pt x="124" y="383"/>
                    </a:lnTo>
                    <a:lnTo>
                      <a:pt x="156" y="396"/>
                    </a:lnTo>
                    <a:lnTo>
                      <a:pt x="241" y="396"/>
                    </a:lnTo>
                    <a:lnTo>
                      <a:pt x="279" y="383"/>
                    </a:lnTo>
                    <a:lnTo>
                      <a:pt x="312" y="364"/>
                    </a:lnTo>
                    <a:lnTo>
                      <a:pt x="338" y="338"/>
                    </a:lnTo>
                    <a:lnTo>
                      <a:pt x="364" y="312"/>
                    </a:lnTo>
                    <a:lnTo>
                      <a:pt x="383" y="273"/>
                    </a:lnTo>
                    <a:lnTo>
                      <a:pt x="396" y="241"/>
                    </a:lnTo>
                    <a:lnTo>
                      <a:pt x="396" y="202"/>
                    </a:lnTo>
                    <a:lnTo>
                      <a:pt x="396" y="157"/>
                    </a:lnTo>
                    <a:lnTo>
                      <a:pt x="383" y="124"/>
                    </a:lnTo>
                    <a:lnTo>
                      <a:pt x="364" y="85"/>
                    </a:lnTo>
                    <a:lnTo>
                      <a:pt x="338" y="59"/>
                    </a:lnTo>
                    <a:lnTo>
                      <a:pt x="312" y="33"/>
                    </a:lnTo>
                    <a:lnTo>
                      <a:pt x="279" y="14"/>
                    </a:lnTo>
                    <a:lnTo>
                      <a:pt x="241" y="7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5"/>
              <p:cNvSpPr/>
              <p:nvPr/>
            </p:nvSpPr>
            <p:spPr>
              <a:xfrm>
                <a:off x="2235603" y="3149818"/>
                <a:ext cx="11731" cy="17870"/>
              </a:xfrm>
              <a:custGeom>
                <a:rect b="b" l="l" r="r" t="t"/>
                <a:pathLst>
                  <a:path extrusionOk="0" h="358" w="235">
                    <a:moveTo>
                      <a:pt x="118" y="1"/>
                    </a:moveTo>
                    <a:lnTo>
                      <a:pt x="98" y="7"/>
                    </a:lnTo>
                    <a:lnTo>
                      <a:pt x="72" y="14"/>
                    </a:lnTo>
                    <a:lnTo>
                      <a:pt x="53" y="33"/>
                    </a:lnTo>
                    <a:lnTo>
                      <a:pt x="40" y="52"/>
                    </a:lnTo>
                    <a:lnTo>
                      <a:pt x="20" y="78"/>
                    </a:lnTo>
                    <a:lnTo>
                      <a:pt x="14" y="111"/>
                    </a:lnTo>
                    <a:lnTo>
                      <a:pt x="7" y="143"/>
                    </a:lnTo>
                    <a:lnTo>
                      <a:pt x="1" y="176"/>
                    </a:lnTo>
                    <a:lnTo>
                      <a:pt x="7" y="215"/>
                    </a:lnTo>
                    <a:lnTo>
                      <a:pt x="14" y="247"/>
                    </a:lnTo>
                    <a:lnTo>
                      <a:pt x="20" y="279"/>
                    </a:lnTo>
                    <a:lnTo>
                      <a:pt x="40" y="305"/>
                    </a:lnTo>
                    <a:lnTo>
                      <a:pt x="53" y="325"/>
                    </a:lnTo>
                    <a:lnTo>
                      <a:pt x="72" y="344"/>
                    </a:lnTo>
                    <a:lnTo>
                      <a:pt x="98" y="351"/>
                    </a:lnTo>
                    <a:lnTo>
                      <a:pt x="118" y="357"/>
                    </a:lnTo>
                    <a:lnTo>
                      <a:pt x="144" y="351"/>
                    </a:lnTo>
                    <a:lnTo>
                      <a:pt x="163" y="344"/>
                    </a:lnTo>
                    <a:lnTo>
                      <a:pt x="183" y="325"/>
                    </a:lnTo>
                    <a:lnTo>
                      <a:pt x="202" y="305"/>
                    </a:lnTo>
                    <a:lnTo>
                      <a:pt x="215" y="279"/>
                    </a:lnTo>
                    <a:lnTo>
                      <a:pt x="228" y="247"/>
                    </a:lnTo>
                    <a:lnTo>
                      <a:pt x="234" y="215"/>
                    </a:lnTo>
                    <a:lnTo>
                      <a:pt x="234" y="176"/>
                    </a:lnTo>
                    <a:lnTo>
                      <a:pt x="234" y="143"/>
                    </a:lnTo>
                    <a:lnTo>
                      <a:pt x="228" y="111"/>
                    </a:lnTo>
                    <a:lnTo>
                      <a:pt x="215" y="78"/>
                    </a:lnTo>
                    <a:lnTo>
                      <a:pt x="202" y="52"/>
                    </a:lnTo>
                    <a:lnTo>
                      <a:pt x="183" y="33"/>
                    </a:lnTo>
                    <a:lnTo>
                      <a:pt x="163" y="14"/>
                    </a:lnTo>
                    <a:lnTo>
                      <a:pt x="144" y="7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000000">
                  <a:alpha val="1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5"/>
              <p:cNvSpPr/>
              <p:nvPr/>
            </p:nvSpPr>
            <p:spPr>
              <a:xfrm>
                <a:off x="2171510" y="3176672"/>
                <a:ext cx="49917" cy="5591"/>
              </a:xfrm>
              <a:custGeom>
                <a:rect b="b" l="l" r="r" t="t"/>
                <a:pathLst>
                  <a:path extrusionOk="0" fill="none" h="112" w="1000">
                    <a:moveTo>
                      <a:pt x="1" y="111"/>
                    </a:moveTo>
                    <a:lnTo>
                      <a:pt x="1" y="111"/>
                    </a:lnTo>
                    <a:lnTo>
                      <a:pt x="20" y="105"/>
                    </a:lnTo>
                    <a:lnTo>
                      <a:pt x="79" y="79"/>
                    </a:lnTo>
                    <a:lnTo>
                      <a:pt x="170" y="46"/>
                    </a:lnTo>
                    <a:lnTo>
                      <a:pt x="293" y="20"/>
                    </a:lnTo>
                    <a:lnTo>
                      <a:pt x="364" y="14"/>
                    </a:lnTo>
                    <a:lnTo>
                      <a:pt x="442" y="7"/>
                    </a:lnTo>
                    <a:lnTo>
                      <a:pt x="526" y="1"/>
                    </a:lnTo>
                    <a:lnTo>
                      <a:pt x="611" y="7"/>
                    </a:lnTo>
                    <a:lnTo>
                      <a:pt x="701" y="20"/>
                    </a:lnTo>
                    <a:lnTo>
                      <a:pt x="799" y="40"/>
                    </a:lnTo>
                    <a:lnTo>
                      <a:pt x="896" y="72"/>
                    </a:lnTo>
                    <a:lnTo>
                      <a:pt x="1000" y="111"/>
                    </a:lnTo>
                  </a:path>
                </a:pathLst>
              </a:custGeom>
              <a:solidFill>
                <a:srgbClr val="000000"/>
              </a:solidFill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5"/>
              <p:cNvSpPr/>
              <p:nvPr/>
            </p:nvSpPr>
            <p:spPr>
              <a:xfrm>
                <a:off x="2258614" y="3176672"/>
                <a:ext cx="39235" cy="3943"/>
              </a:xfrm>
              <a:custGeom>
                <a:rect b="b" l="l" r="r" t="t"/>
                <a:pathLst>
                  <a:path extrusionOk="0" fill="none" h="79" w="786">
                    <a:moveTo>
                      <a:pt x="0" y="59"/>
                    </a:moveTo>
                    <a:lnTo>
                      <a:pt x="0" y="59"/>
                    </a:lnTo>
                    <a:lnTo>
                      <a:pt x="65" y="40"/>
                    </a:lnTo>
                    <a:lnTo>
                      <a:pt x="143" y="20"/>
                    </a:lnTo>
                    <a:lnTo>
                      <a:pt x="234" y="7"/>
                    </a:lnTo>
                    <a:lnTo>
                      <a:pt x="331" y="1"/>
                    </a:lnTo>
                    <a:lnTo>
                      <a:pt x="435" y="7"/>
                    </a:lnTo>
                    <a:lnTo>
                      <a:pt x="545" y="20"/>
                    </a:lnTo>
                    <a:lnTo>
                      <a:pt x="662" y="40"/>
                    </a:lnTo>
                    <a:lnTo>
                      <a:pt x="785" y="79"/>
                    </a:lnTo>
                  </a:path>
                </a:pathLst>
              </a:custGeom>
              <a:solidFill>
                <a:srgbClr val="000000"/>
              </a:solidFill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5"/>
              <p:cNvSpPr/>
              <p:nvPr/>
            </p:nvSpPr>
            <p:spPr>
              <a:xfrm>
                <a:off x="2194172" y="3244009"/>
                <a:ext cx="90051" cy="23361"/>
              </a:xfrm>
              <a:custGeom>
                <a:rect b="b" l="l" r="r" t="t"/>
                <a:pathLst>
                  <a:path extrusionOk="0" h="468" w="1804">
                    <a:moveTo>
                      <a:pt x="889" y="1"/>
                    </a:moveTo>
                    <a:lnTo>
                      <a:pt x="779" y="14"/>
                    </a:lnTo>
                    <a:lnTo>
                      <a:pt x="682" y="33"/>
                    </a:lnTo>
                    <a:lnTo>
                      <a:pt x="591" y="59"/>
                    </a:lnTo>
                    <a:lnTo>
                      <a:pt x="500" y="92"/>
                    </a:lnTo>
                    <a:lnTo>
                      <a:pt x="416" y="124"/>
                    </a:lnTo>
                    <a:lnTo>
                      <a:pt x="345" y="156"/>
                    </a:lnTo>
                    <a:lnTo>
                      <a:pt x="273" y="195"/>
                    </a:lnTo>
                    <a:lnTo>
                      <a:pt x="157" y="267"/>
                    </a:lnTo>
                    <a:lnTo>
                      <a:pt x="72" y="325"/>
                    </a:lnTo>
                    <a:lnTo>
                      <a:pt x="1" y="390"/>
                    </a:lnTo>
                    <a:lnTo>
                      <a:pt x="92" y="403"/>
                    </a:lnTo>
                    <a:lnTo>
                      <a:pt x="325" y="429"/>
                    </a:lnTo>
                    <a:lnTo>
                      <a:pt x="643" y="455"/>
                    </a:lnTo>
                    <a:lnTo>
                      <a:pt x="825" y="468"/>
                    </a:lnTo>
                    <a:lnTo>
                      <a:pt x="1175" y="468"/>
                    </a:lnTo>
                    <a:lnTo>
                      <a:pt x="1330" y="455"/>
                    </a:lnTo>
                    <a:lnTo>
                      <a:pt x="1467" y="442"/>
                    </a:lnTo>
                    <a:lnTo>
                      <a:pt x="1583" y="429"/>
                    </a:lnTo>
                    <a:lnTo>
                      <a:pt x="1745" y="403"/>
                    </a:lnTo>
                    <a:lnTo>
                      <a:pt x="1804" y="390"/>
                    </a:lnTo>
                    <a:lnTo>
                      <a:pt x="1797" y="370"/>
                    </a:lnTo>
                    <a:lnTo>
                      <a:pt x="1765" y="325"/>
                    </a:lnTo>
                    <a:lnTo>
                      <a:pt x="1706" y="267"/>
                    </a:lnTo>
                    <a:lnTo>
                      <a:pt x="1674" y="228"/>
                    </a:lnTo>
                    <a:lnTo>
                      <a:pt x="1629" y="195"/>
                    </a:lnTo>
                    <a:lnTo>
                      <a:pt x="1577" y="156"/>
                    </a:lnTo>
                    <a:lnTo>
                      <a:pt x="1518" y="124"/>
                    </a:lnTo>
                    <a:lnTo>
                      <a:pt x="1454" y="92"/>
                    </a:lnTo>
                    <a:lnTo>
                      <a:pt x="1376" y="59"/>
                    </a:lnTo>
                    <a:lnTo>
                      <a:pt x="1298" y="33"/>
                    </a:lnTo>
                    <a:lnTo>
                      <a:pt x="1207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5"/>
              <p:cNvSpPr/>
              <p:nvPr/>
            </p:nvSpPr>
            <p:spPr>
              <a:xfrm>
                <a:off x="2221377" y="3281896"/>
                <a:ext cx="30500" cy="2646"/>
              </a:xfrm>
              <a:custGeom>
                <a:rect b="b" l="l" r="r" t="t"/>
                <a:pathLst>
                  <a:path extrusionOk="0" fill="none" h="53" w="611">
                    <a:moveTo>
                      <a:pt x="1" y="0"/>
                    </a:moveTo>
                    <a:lnTo>
                      <a:pt x="1" y="0"/>
                    </a:lnTo>
                    <a:lnTo>
                      <a:pt x="46" y="20"/>
                    </a:lnTo>
                    <a:lnTo>
                      <a:pt x="98" y="33"/>
                    </a:lnTo>
                    <a:lnTo>
                      <a:pt x="169" y="46"/>
                    </a:lnTo>
                    <a:lnTo>
                      <a:pt x="260" y="52"/>
                    </a:lnTo>
                    <a:lnTo>
                      <a:pt x="364" y="52"/>
                    </a:lnTo>
                    <a:lnTo>
                      <a:pt x="481" y="39"/>
                    </a:lnTo>
                    <a:lnTo>
                      <a:pt x="545" y="20"/>
                    </a:lnTo>
                    <a:lnTo>
                      <a:pt x="610" y="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5"/>
              <p:cNvSpPr/>
              <p:nvPr/>
            </p:nvSpPr>
            <p:spPr>
              <a:xfrm>
                <a:off x="2240145" y="3187055"/>
                <a:ext cx="29851" cy="57006"/>
              </a:xfrm>
              <a:custGeom>
                <a:rect b="b" l="l" r="r" t="t"/>
                <a:pathLst>
                  <a:path extrusionOk="0" fill="none" h="1142" w="598">
                    <a:moveTo>
                      <a:pt x="98" y="0"/>
                    </a:moveTo>
                    <a:lnTo>
                      <a:pt x="584" y="973"/>
                    </a:lnTo>
                    <a:lnTo>
                      <a:pt x="584" y="973"/>
                    </a:lnTo>
                    <a:lnTo>
                      <a:pt x="597" y="999"/>
                    </a:lnTo>
                    <a:lnTo>
                      <a:pt x="597" y="1031"/>
                    </a:lnTo>
                    <a:lnTo>
                      <a:pt x="591" y="1057"/>
                    </a:lnTo>
                    <a:lnTo>
                      <a:pt x="584" y="1083"/>
                    </a:lnTo>
                    <a:lnTo>
                      <a:pt x="565" y="1109"/>
                    </a:lnTo>
                    <a:lnTo>
                      <a:pt x="539" y="1122"/>
                    </a:lnTo>
                    <a:lnTo>
                      <a:pt x="513" y="1135"/>
                    </a:lnTo>
                    <a:lnTo>
                      <a:pt x="481" y="1142"/>
                    </a:lnTo>
                    <a:lnTo>
                      <a:pt x="1" y="1142"/>
                    </a:lnTo>
                  </a:path>
                </a:pathLst>
              </a:custGeom>
              <a:solidFill>
                <a:srgbClr val="000000"/>
              </a:solidFill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>
                <a:off x="1721563" y="3990805"/>
                <a:ext cx="104927" cy="135027"/>
              </a:xfrm>
              <a:custGeom>
                <a:rect b="b" l="l" r="r" t="t"/>
                <a:pathLst>
                  <a:path extrusionOk="0" h="2705" w="2102">
                    <a:moveTo>
                      <a:pt x="578" y="1"/>
                    </a:moveTo>
                    <a:lnTo>
                      <a:pt x="435" y="14"/>
                    </a:lnTo>
                    <a:lnTo>
                      <a:pt x="293" y="33"/>
                    </a:lnTo>
                    <a:lnTo>
                      <a:pt x="150" y="65"/>
                    </a:lnTo>
                    <a:lnTo>
                      <a:pt x="20" y="111"/>
                    </a:lnTo>
                    <a:lnTo>
                      <a:pt x="7" y="215"/>
                    </a:lnTo>
                    <a:lnTo>
                      <a:pt x="1" y="325"/>
                    </a:lnTo>
                    <a:lnTo>
                      <a:pt x="1" y="429"/>
                    </a:lnTo>
                    <a:lnTo>
                      <a:pt x="7" y="532"/>
                    </a:lnTo>
                    <a:lnTo>
                      <a:pt x="14" y="636"/>
                    </a:lnTo>
                    <a:lnTo>
                      <a:pt x="27" y="733"/>
                    </a:lnTo>
                    <a:lnTo>
                      <a:pt x="40" y="837"/>
                    </a:lnTo>
                    <a:lnTo>
                      <a:pt x="59" y="934"/>
                    </a:lnTo>
                    <a:lnTo>
                      <a:pt x="85" y="1032"/>
                    </a:lnTo>
                    <a:lnTo>
                      <a:pt x="111" y="1129"/>
                    </a:lnTo>
                    <a:lnTo>
                      <a:pt x="144" y="1226"/>
                    </a:lnTo>
                    <a:lnTo>
                      <a:pt x="182" y="1317"/>
                    </a:lnTo>
                    <a:lnTo>
                      <a:pt x="221" y="1414"/>
                    </a:lnTo>
                    <a:lnTo>
                      <a:pt x="260" y="1505"/>
                    </a:lnTo>
                    <a:lnTo>
                      <a:pt x="306" y="1589"/>
                    </a:lnTo>
                    <a:lnTo>
                      <a:pt x="358" y="1674"/>
                    </a:lnTo>
                    <a:lnTo>
                      <a:pt x="409" y="1758"/>
                    </a:lnTo>
                    <a:lnTo>
                      <a:pt x="468" y="1842"/>
                    </a:lnTo>
                    <a:lnTo>
                      <a:pt x="526" y="1920"/>
                    </a:lnTo>
                    <a:lnTo>
                      <a:pt x="591" y="1998"/>
                    </a:lnTo>
                    <a:lnTo>
                      <a:pt x="656" y="2076"/>
                    </a:lnTo>
                    <a:lnTo>
                      <a:pt x="721" y="2147"/>
                    </a:lnTo>
                    <a:lnTo>
                      <a:pt x="792" y="2219"/>
                    </a:lnTo>
                    <a:lnTo>
                      <a:pt x="870" y="2283"/>
                    </a:lnTo>
                    <a:lnTo>
                      <a:pt x="948" y="2348"/>
                    </a:lnTo>
                    <a:lnTo>
                      <a:pt x="1025" y="2407"/>
                    </a:lnTo>
                    <a:lnTo>
                      <a:pt x="1110" y="2465"/>
                    </a:lnTo>
                    <a:lnTo>
                      <a:pt x="1194" y="2523"/>
                    </a:lnTo>
                    <a:lnTo>
                      <a:pt x="1278" y="2569"/>
                    </a:lnTo>
                    <a:lnTo>
                      <a:pt x="1369" y="2621"/>
                    </a:lnTo>
                    <a:lnTo>
                      <a:pt x="1460" y="2660"/>
                    </a:lnTo>
                    <a:lnTo>
                      <a:pt x="1551" y="2705"/>
                    </a:lnTo>
                    <a:lnTo>
                      <a:pt x="1616" y="2647"/>
                    </a:lnTo>
                    <a:lnTo>
                      <a:pt x="1674" y="2595"/>
                    </a:lnTo>
                    <a:lnTo>
                      <a:pt x="1726" y="2530"/>
                    </a:lnTo>
                    <a:lnTo>
                      <a:pt x="1784" y="2465"/>
                    </a:lnTo>
                    <a:lnTo>
                      <a:pt x="1830" y="2400"/>
                    </a:lnTo>
                    <a:lnTo>
                      <a:pt x="1875" y="2335"/>
                    </a:lnTo>
                    <a:lnTo>
                      <a:pt x="1920" y="2264"/>
                    </a:lnTo>
                    <a:lnTo>
                      <a:pt x="1953" y="2186"/>
                    </a:lnTo>
                    <a:lnTo>
                      <a:pt x="1992" y="2115"/>
                    </a:lnTo>
                    <a:lnTo>
                      <a:pt x="2018" y="2037"/>
                    </a:lnTo>
                    <a:lnTo>
                      <a:pt x="2044" y="1953"/>
                    </a:lnTo>
                    <a:lnTo>
                      <a:pt x="2063" y="1875"/>
                    </a:lnTo>
                    <a:lnTo>
                      <a:pt x="2083" y="1791"/>
                    </a:lnTo>
                    <a:lnTo>
                      <a:pt x="2095" y="1706"/>
                    </a:lnTo>
                    <a:lnTo>
                      <a:pt x="2102" y="1615"/>
                    </a:lnTo>
                    <a:lnTo>
                      <a:pt x="2102" y="1531"/>
                    </a:lnTo>
                    <a:lnTo>
                      <a:pt x="2102" y="1453"/>
                    </a:lnTo>
                    <a:lnTo>
                      <a:pt x="2095" y="1375"/>
                    </a:lnTo>
                    <a:lnTo>
                      <a:pt x="2076" y="1220"/>
                    </a:lnTo>
                    <a:lnTo>
                      <a:pt x="2037" y="1077"/>
                    </a:lnTo>
                    <a:lnTo>
                      <a:pt x="1985" y="934"/>
                    </a:lnTo>
                    <a:lnTo>
                      <a:pt x="1920" y="805"/>
                    </a:lnTo>
                    <a:lnTo>
                      <a:pt x="1843" y="675"/>
                    </a:lnTo>
                    <a:lnTo>
                      <a:pt x="1758" y="558"/>
                    </a:lnTo>
                    <a:lnTo>
                      <a:pt x="1661" y="448"/>
                    </a:lnTo>
                    <a:lnTo>
                      <a:pt x="1551" y="351"/>
                    </a:lnTo>
                    <a:lnTo>
                      <a:pt x="1434" y="267"/>
                    </a:lnTo>
                    <a:lnTo>
                      <a:pt x="1304" y="189"/>
                    </a:lnTo>
                    <a:lnTo>
                      <a:pt x="1175" y="124"/>
                    </a:lnTo>
                    <a:lnTo>
                      <a:pt x="1032" y="72"/>
                    </a:lnTo>
                    <a:lnTo>
                      <a:pt x="889" y="33"/>
                    </a:lnTo>
                    <a:lnTo>
                      <a:pt x="734" y="14"/>
                    </a:lnTo>
                    <a:lnTo>
                      <a:pt x="656" y="7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rgbClr val="000000">
                  <a:alpha val="195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8" name="Google Shape;478;p15"/>
          <p:cNvSpPr txBox="1"/>
          <p:nvPr/>
        </p:nvSpPr>
        <p:spPr>
          <a:xfrm>
            <a:off x="556650" y="1165125"/>
            <a:ext cx="80307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Family time is </a:t>
            </a:r>
            <a:r>
              <a:rPr b="1"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intentional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moments spent connecting with loved ones, fostering love and support.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9" name="Google Shape;479;p15"/>
          <p:cNvGrpSpPr/>
          <p:nvPr/>
        </p:nvGrpSpPr>
        <p:grpSpPr>
          <a:xfrm>
            <a:off x="4221163" y="2132963"/>
            <a:ext cx="4341274" cy="2348996"/>
            <a:chOff x="4139100" y="1746163"/>
            <a:chExt cx="4341274" cy="2348996"/>
          </a:xfrm>
        </p:grpSpPr>
        <p:grpSp>
          <p:nvGrpSpPr>
            <p:cNvPr id="480" name="Google Shape;480;p15"/>
            <p:cNvGrpSpPr/>
            <p:nvPr/>
          </p:nvGrpSpPr>
          <p:grpSpPr>
            <a:xfrm>
              <a:off x="6639275" y="1746163"/>
              <a:ext cx="1841100" cy="957291"/>
              <a:chOff x="6620875" y="1339800"/>
              <a:chExt cx="1841100" cy="957291"/>
            </a:xfrm>
          </p:grpSpPr>
          <p:sp>
            <p:nvSpPr>
              <p:cNvPr id="481" name="Google Shape;481;p15"/>
              <p:cNvSpPr txBox="1"/>
              <p:nvPr/>
            </p:nvSpPr>
            <p:spPr>
              <a:xfrm>
                <a:off x="6620875" y="1683591"/>
                <a:ext cx="1841100" cy="61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Lower stress, anxiety promoting </a:t>
                </a:r>
                <a:r>
                  <a:rPr lang="en" sz="1200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happiness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and healthy mind.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82" name="Google Shape;482;p15"/>
              <p:cNvSpPr txBox="1"/>
              <p:nvPr/>
            </p:nvSpPr>
            <p:spPr>
              <a:xfrm>
                <a:off x="6620875" y="1339800"/>
                <a:ext cx="1841100" cy="3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Mental Well-Being</a:t>
                </a:r>
                <a:endParaRPr b="1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483" name="Google Shape;483;p15"/>
            <p:cNvGrpSpPr/>
            <p:nvPr/>
          </p:nvGrpSpPr>
          <p:grpSpPr>
            <a:xfrm>
              <a:off x="6639275" y="3137873"/>
              <a:ext cx="1841100" cy="957286"/>
              <a:chOff x="6620875" y="2960110"/>
              <a:chExt cx="1841100" cy="957286"/>
            </a:xfrm>
          </p:grpSpPr>
          <p:sp>
            <p:nvSpPr>
              <p:cNvPr id="484" name="Google Shape;484;p15"/>
              <p:cNvSpPr txBox="1"/>
              <p:nvPr/>
            </p:nvSpPr>
            <p:spPr>
              <a:xfrm>
                <a:off x="6620875" y="3303896"/>
                <a:ext cx="1841100" cy="61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Reinforces </a:t>
                </a:r>
                <a:r>
                  <a:rPr lang="en" sz="1200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traditions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, passing values to the next generation.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85" name="Google Shape;485;p15"/>
              <p:cNvSpPr txBox="1"/>
              <p:nvPr/>
            </p:nvSpPr>
            <p:spPr>
              <a:xfrm>
                <a:off x="6620875" y="2960110"/>
                <a:ext cx="1841100" cy="3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CA2E6C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Cultural Roots</a:t>
                </a:r>
                <a:endParaRPr b="1" sz="1800">
                  <a:solidFill>
                    <a:srgbClr val="CA2E6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486" name="Google Shape;486;p15"/>
            <p:cNvGrpSpPr/>
            <p:nvPr/>
          </p:nvGrpSpPr>
          <p:grpSpPr>
            <a:xfrm>
              <a:off x="4139100" y="1746163"/>
              <a:ext cx="1841100" cy="957291"/>
              <a:chOff x="4120700" y="1339800"/>
              <a:chExt cx="1841100" cy="957291"/>
            </a:xfrm>
          </p:grpSpPr>
          <p:sp>
            <p:nvSpPr>
              <p:cNvPr id="487" name="Google Shape;487;p15"/>
              <p:cNvSpPr txBox="1"/>
              <p:nvPr/>
            </p:nvSpPr>
            <p:spPr>
              <a:xfrm>
                <a:off x="4120700" y="1683591"/>
                <a:ext cx="1841100" cy="61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Builds </a:t>
                </a:r>
                <a:r>
                  <a:rPr lang="en" sz="1200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trust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and </a:t>
                </a:r>
                <a:r>
                  <a:rPr lang="en" sz="1200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closeness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, reducing emotional distance.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88" name="Google Shape;488;p15"/>
              <p:cNvSpPr txBox="1"/>
              <p:nvPr/>
            </p:nvSpPr>
            <p:spPr>
              <a:xfrm>
                <a:off x="4120700" y="1339800"/>
                <a:ext cx="1841100" cy="3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7CAB57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Stronger Relations</a:t>
                </a:r>
                <a:endParaRPr b="1" sz="1800">
                  <a:solidFill>
                    <a:srgbClr val="7CAB5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489" name="Google Shape;489;p15"/>
            <p:cNvGrpSpPr/>
            <p:nvPr/>
          </p:nvGrpSpPr>
          <p:grpSpPr>
            <a:xfrm>
              <a:off x="4139100" y="3137873"/>
              <a:ext cx="1841100" cy="957286"/>
              <a:chOff x="4120700" y="2960110"/>
              <a:chExt cx="1841100" cy="957286"/>
            </a:xfrm>
          </p:grpSpPr>
          <p:sp>
            <p:nvSpPr>
              <p:cNvPr id="490" name="Google Shape;490;p15"/>
              <p:cNvSpPr txBox="1"/>
              <p:nvPr/>
            </p:nvSpPr>
            <p:spPr>
              <a:xfrm>
                <a:off x="4120700" y="3303896"/>
                <a:ext cx="1841100" cy="61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Helps and 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nurtures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children’s </a:t>
                </a:r>
                <a:r>
                  <a:rPr lang="en" sz="1200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confidence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and </a:t>
                </a:r>
                <a:r>
                  <a:rPr lang="en" sz="1200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emotional growth.</a:t>
                </a:r>
                <a:endParaRPr sz="12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91" name="Google Shape;491;p15"/>
              <p:cNvSpPr txBox="1"/>
              <p:nvPr/>
            </p:nvSpPr>
            <p:spPr>
              <a:xfrm>
                <a:off x="4120700" y="2960110"/>
                <a:ext cx="1841100" cy="3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accen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Child Development</a:t>
                </a:r>
                <a:endParaRPr b="1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6"/>
          <p:cNvSpPr txBox="1"/>
          <p:nvPr>
            <p:ph type="title"/>
          </p:nvPr>
        </p:nvSpPr>
        <p:spPr>
          <a:xfrm>
            <a:off x="457200" y="4137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Holding Us Back?!?</a:t>
            </a:r>
            <a:endParaRPr/>
          </a:p>
        </p:txBody>
      </p:sp>
      <p:grpSp>
        <p:nvGrpSpPr>
          <p:cNvPr id="497" name="Google Shape;497;p16"/>
          <p:cNvGrpSpPr/>
          <p:nvPr/>
        </p:nvGrpSpPr>
        <p:grpSpPr>
          <a:xfrm>
            <a:off x="2984910" y="3884911"/>
            <a:ext cx="1705200" cy="787221"/>
            <a:chOff x="2984910" y="3884911"/>
            <a:chExt cx="1705200" cy="787221"/>
          </a:xfrm>
        </p:grpSpPr>
        <p:sp>
          <p:nvSpPr>
            <p:cNvPr id="498" name="Google Shape;498;p16"/>
            <p:cNvSpPr txBox="1"/>
            <p:nvPr/>
          </p:nvSpPr>
          <p:spPr>
            <a:xfrm>
              <a:off x="2984910" y="4232632"/>
              <a:ext cx="17052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Too much traffic and fast-paced city life.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9" name="Google Shape;499;p16"/>
            <p:cNvSpPr txBox="1"/>
            <p:nvPr/>
          </p:nvSpPr>
          <p:spPr>
            <a:xfrm>
              <a:off x="2984910" y="3884911"/>
              <a:ext cx="17052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Urban Chaos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0" name="Google Shape;500;p16"/>
          <p:cNvGrpSpPr/>
          <p:nvPr/>
        </p:nvGrpSpPr>
        <p:grpSpPr>
          <a:xfrm>
            <a:off x="4958747" y="3884911"/>
            <a:ext cx="1763103" cy="787214"/>
            <a:chOff x="4958747" y="3884911"/>
            <a:chExt cx="1763103" cy="787214"/>
          </a:xfrm>
        </p:grpSpPr>
        <p:sp>
          <p:nvSpPr>
            <p:cNvPr id="501" name="Google Shape;501;p16"/>
            <p:cNvSpPr txBox="1"/>
            <p:nvPr/>
          </p:nvSpPr>
          <p:spPr>
            <a:xfrm>
              <a:off x="4958750" y="4232625"/>
              <a:ext cx="17631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Community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obligations and norms.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2" name="Google Shape;502;p16"/>
            <p:cNvSpPr txBox="1"/>
            <p:nvPr/>
          </p:nvSpPr>
          <p:spPr>
            <a:xfrm>
              <a:off x="4958747" y="3884911"/>
              <a:ext cx="17052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Social Demands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3" name="Google Shape;503;p16"/>
          <p:cNvGrpSpPr/>
          <p:nvPr/>
        </p:nvGrpSpPr>
        <p:grpSpPr>
          <a:xfrm>
            <a:off x="6932560" y="3884911"/>
            <a:ext cx="1705200" cy="787221"/>
            <a:chOff x="6932560" y="3884911"/>
            <a:chExt cx="1705200" cy="787221"/>
          </a:xfrm>
        </p:grpSpPr>
        <p:sp>
          <p:nvSpPr>
            <p:cNvPr id="504" name="Google Shape;504;p16"/>
            <p:cNvSpPr txBox="1"/>
            <p:nvPr/>
          </p:nvSpPr>
          <p:spPr>
            <a:xfrm>
              <a:off x="6932560" y="4232632"/>
              <a:ext cx="17052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Financial struggles and prioritize work.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5" name="Google Shape;505;p16"/>
            <p:cNvSpPr txBox="1"/>
            <p:nvPr/>
          </p:nvSpPr>
          <p:spPr>
            <a:xfrm>
              <a:off x="6932560" y="3884911"/>
              <a:ext cx="17052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Economic Stress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6" name="Google Shape;506;p16"/>
          <p:cNvGrpSpPr/>
          <p:nvPr/>
        </p:nvGrpSpPr>
        <p:grpSpPr>
          <a:xfrm>
            <a:off x="2984900" y="2139164"/>
            <a:ext cx="1763100" cy="787211"/>
            <a:chOff x="2984900" y="2139164"/>
            <a:chExt cx="1763100" cy="787211"/>
          </a:xfrm>
        </p:grpSpPr>
        <p:sp>
          <p:nvSpPr>
            <p:cNvPr id="507" name="Google Shape;507;p16"/>
            <p:cNvSpPr txBox="1"/>
            <p:nvPr/>
          </p:nvSpPr>
          <p:spPr>
            <a:xfrm>
              <a:off x="2984900" y="2486875"/>
              <a:ext cx="17631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Long working hours &amp; Migration disconnects.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8" name="Google Shape;508;p16"/>
            <p:cNvSpPr txBox="1"/>
            <p:nvPr/>
          </p:nvSpPr>
          <p:spPr>
            <a:xfrm>
              <a:off x="2984910" y="2139164"/>
              <a:ext cx="17052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Work Overload</a:t>
              </a:r>
              <a:endParaRPr b="1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9" name="Google Shape;509;p16"/>
          <p:cNvGrpSpPr/>
          <p:nvPr/>
        </p:nvGrpSpPr>
        <p:grpSpPr>
          <a:xfrm>
            <a:off x="4958735" y="2139164"/>
            <a:ext cx="1705200" cy="787221"/>
            <a:chOff x="4958747" y="2139164"/>
            <a:chExt cx="1705200" cy="787221"/>
          </a:xfrm>
        </p:grpSpPr>
        <p:sp>
          <p:nvSpPr>
            <p:cNvPr id="510" name="Google Shape;510;p16"/>
            <p:cNvSpPr txBox="1"/>
            <p:nvPr/>
          </p:nvSpPr>
          <p:spPr>
            <a:xfrm>
              <a:off x="4958747" y="2486885"/>
              <a:ext cx="17052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Phones and Devices stealing our time.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1" name="Google Shape;511;p16"/>
            <p:cNvSpPr txBox="1"/>
            <p:nvPr/>
          </p:nvSpPr>
          <p:spPr>
            <a:xfrm>
              <a:off x="4958747" y="2139164"/>
              <a:ext cx="17052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Screen Addiction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2" name="Google Shape;512;p16"/>
          <p:cNvGrpSpPr/>
          <p:nvPr/>
        </p:nvGrpSpPr>
        <p:grpSpPr>
          <a:xfrm>
            <a:off x="6932560" y="2139164"/>
            <a:ext cx="1705200" cy="787221"/>
            <a:chOff x="6932560" y="2139164"/>
            <a:chExt cx="1705200" cy="787221"/>
          </a:xfrm>
        </p:grpSpPr>
        <p:sp>
          <p:nvSpPr>
            <p:cNvPr id="513" name="Google Shape;513;p16"/>
            <p:cNvSpPr txBox="1"/>
            <p:nvPr/>
          </p:nvSpPr>
          <p:spPr>
            <a:xfrm>
              <a:off x="6932560" y="2486885"/>
              <a:ext cx="17052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Exam/marks focused Education system.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4" name="Google Shape;514;p16"/>
            <p:cNvSpPr txBox="1"/>
            <p:nvPr/>
          </p:nvSpPr>
          <p:spPr>
            <a:xfrm>
              <a:off x="6932560" y="2139164"/>
              <a:ext cx="17052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Education Stress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5" name="Google Shape;515;p16"/>
          <p:cNvGrpSpPr/>
          <p:nvPr/>
        </p:nvGrpSpPr>
        <p:grpSpPr>
          <a:xfrm>
            <a:off x="358712" y="1223008"/>
            <a:ext cx="2425871" cy="3557045"/>
            <a:chOff x="263296" y="1280158"/>
            <a:chExt cx="2425871" cy="3557045"/>
          </a:xfrm>
        </p:grpSpPr>
        <p:sp>
          <p:nvSpPr>
            <p:cNvPr id="516" name="Google Shape;516;p16"/>
            <p:cNvSpPr/>
            <p:nvPr/>
          </p:nvSpPr>
          <p:spPr>
            <a:xfrm>
              <a:off x="2263641" y="2421535"/>
              <a:ext cx="212389" cy="160445"/>
            </a:xfrm>
            <a:custGeom>
              <a:rect b="b" l="l" r="r" t="t"/>
              <a:pathLst>
                <a:path extrusionOk="0" h="7932" w="10500">
                  <a:moveTo>
                    <a:pt x="6682" y="1"/>
                  </a:moveTo>
                  <a:cubicBezTo>
                    <a:pt x="6562" y="1"/>
                    <a:pt x="6442" y="10"/>
                    <a:pt x="6322" y="29"/>
                  </a:cubicBezTo>
                  <a:cubicBezTo>
                    <a:pt x="4511" y="325"/>
                    <a:pt x="74" y="3172"/>
                    <a:pt x="0" y="3172"/>
                  </a:cubicBezTo>
                  <a:lnTo>
                    <a:pt x="814" y="7756"/>
                  </a:lnTo>
                  <a:cubicBezTo>
                    <a:pt x="814" y="7756"/>
                    <a:pt x="6248" y="3800"/>
                    <a:pt x="6544" y="3689"/>
                  </a:cubicBezTo>
                  <a:cubicBezTo>
                    <a:pt x="6572" y="3684"/>
                    <a:pt x="6598" y="3681"/>
                    <a:pt x="6623" y="3681"/>
                  </a:cubicBezTo>
                  <a:cubicBezTo>
                    <a:pt x="6936" y="3681"/>
                    <a:pt x="7073" y="4087"/>
                    <a:pt x="7210" y="4429"/>
                  </a:cubicBezTo>
                  <a:cubicBezTo>
                    <a:pt x="7315" y="4780"/>
                    <a:pt x="6920" y="7932"/>
                    <a:pt x="8431" y="7932"/>
                  </a:cubicBezTo>
                  <a:cubicBezTo>
                    <a:pt x="8512" y="7932"/>
                    <a:pt x="8597" y="7923"/>
                    <a:pt x="8688" y="7904"/>
                  </a:cubicBezTo>
                  <a:cubicBezTo>
                    <a:pt x="10500" y="7534"/>
                    <a:pt x="10352" y="3172"/>
                    <a:pt x="10204" y="2506"/>
                  </a:cubicBezTo>
                  <a:cubicBezTo>
                    <a:pt x="10066" y="1850"/>
                    <a:pt x="8380" y="1"/>
                    <a:pt x="6682" y="1"/>
                  </a:cubicBezTo>
                  <a:close/>
                </a:path>
              </a:pathLst>
            </a:custGeom>
            <a:solidFill>
              <a:srgbClr val="AD635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 flipH="1">
              <a:off x="368151" y="4604325"/>
              <a:ext cx="2160352" cy="232878"/>
            </a:xfrm>
            <a:custGeom>
              <a:rect b="b" l="l" r="r" t="t"/>
              <a:pathLst>
                <a:path extrusionOk="0" h="12736" w="119903">
                  <a:moveTo>
                    <a:pt x="59932" y="0"/>
                  </a:moveTo>
                  <a:cubicBezTo>
                    <a:pt x="26811" y="0"/>
                    <a:pt x="1" y="2868"/>
                    <a:pt x="1" y="6387"/>
                  </a:cubicBezTo>
                  <a:cubicBezTo>
                    <a:pt x="1" y="9868"/>
                    <a:pt x="26811" y="12736"/>
                    <a:pt x="59932" y="12736"/>
                  </a:cubicBezTo>
                  <a:cubicBezTo>
                    <a:pt x="93053" y="12736"/>
                    <a:pt x="119902" y="9868"/>
                    <a:pt x="119902" y="6387"/>
                  </a:cubicBezTo>
                  <a:cubicBezTo>
                    <a:pt x="119902" y="2868"/>
                    <a:pt x="93053" y="0"/>
                    <a:pt x="5993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263296" y="2079804"/>
              <a:ext cx="160464" cy="147047"/>
            </a:xfrm>
            <a:custGeom>
              <a:rect b="b" l="l" r="r" t="t"/>
              <a:pathLst>
                <a:path extrusionOk="0" h="8132" w="8874">
                  <a:moveTo>
                    <a:pt x="1896" y="0"/>
                  </a:moveTo>
                  <a:cubicBezTo>
                    <a:pt x="1800" y="0"/>
                    <a:pt x="1697" y="17"/>
                    <a:pt x="1588" y="51"/>
                  </a:cubicBezTo>
                  <a:cubicBezTo>
                    <a:pt x="141" y="518"/>
                    <a:pt x="1" y="3086"/>
                    <a:pt x="561" y="4581"/>
                  </a:cubicBezTo>
                  <a:cubicBezTo>
                    <a:pt x="1115" y="6196"/>
                    <a:pt x="2444" y="8131"/>
                    <a:pt x="2656" y="8131"/>
                  </a:cubicBezTo>
                  <a:cubicBezTo>
                    <a:pt x="2658" y="8131"/>
                    <a:pt x="2660" y="8131"/>
                    <a:pt x="2663" y="8130"/>
                  </a:cubicBezTo>
                  <a:cubicBezTo>
                    <a:pt x="4671" y="7009"/>
                    <a:pt x="8874" y="3460"/>
                    <a:pt x="7239" y="1452"/>
                  </a:cubicBezTo>
                  <a:cubicBezTo>
                    <a:pt x="6998" y="1145"/>
                    <a:pt x="6718" y="1014"/>
                    <a:pt x="6419" y="1014"/>
                  </a:cubicBezTo>
                  <a:cubicBezTo>
                    <a:pt x="5217" y="1014"/>
                    <a:pt x="3719" y="3141"/>
                    <a:pt x="3270" y="4487"/>
                  </a:cubicBezTo>
                  <a:cubicBezTo>
                    <a:pt x="3401" y="3180"/>
                    <a:pt x="3246" y="0"/>
                    <a:pt x="189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561602" y="1280158"/>
              <a:ext cx="162996" cy="147264"/>
            </a:xfrm>
            <a:custGeom>
              <a:rect b="b" l="l" r="r" t="t"/>
              <a:pathLst>
                <a:path extrusionOk="0" h="8144" w="9014">
                  <a:moveTo>
                    <a:pt x="6265" y="0"/>
                  </a:moveTo>
                  <a:cubicBezTo>
                    <a:pt x="4782" y="0"/>
                    <a:pt x="4423" y="3091"/>
                    <a:pt x="4764" y="4667"/>
                  </a:cubicBezTo>
                  <a:cubicBezTo>
                    <a:pt x="4258" y="3616"/>
                    <a:pt x="2778" y="1331"/>
                    <a:pt x="1677" y="1331"/>
                  </a:cubicBezTo>
                  <a:cubicBezTo>
                    <a:pt x="1458" y="1331"/>
                    <a:pt x="1253" y="1422"/>
                    <a:pt x="1075" y="1632"/>
                  </a:cubicBezTo>
                  <a:cubicBezTo>
                    <a:pt x="1" y="2753"/>
                    <a:pt x="1168" y="5088"/>
                    <a:pt x="2336" y="6068"/>
                  </a:cubicBezTo>
                  <a:cubicBezTo>
                    <a:pt x="3546" y="7106"/>
                    <a:pt x="5478" y="8144"/>
                    <a:pt x="5869" y="8144"/>
                  </a:cubicBezTo>
                  <a:cubicBezTo>
                    <a:pt x="5900" y="8144"/>
                    <a:pt x="5921" y="8137"/>
                    <a:pt x="5932" y="8123"/>
                  </a:cubicBezTo>
                  <a:cubicBezTo>
                    <a:pt x="7146" y="6208"/>
                    <a:pt x="9014" y="1025"/>
                    <a:pt x="6726" y="91"/>
                  </a:cubicBezTo>
                  <a:cubicBezTo>
                    <a:pt x="6561" y="29"/>
                    <a:pt x="6408" y="0"/>
                    <a:pt x="626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2004535" y="1833319"/>
              <a:ext cx="285450" cy="246483"/>
            </a:xfrm>
            <a:custGeom>
              <a:rect b="b" l="l" r="r" t="t"/>
              <a:pathLst>
                <a:path extrusionOk="0" h="13631" w="15786">
                  <a:moveTo>
                    <a:pt x="3020" y="0"/>
                  </a:moveTo>
                  <a:cubicBezTo>
                    <a:pt x="2772" y="0"/>
                    <a:pt x="2513" y="70"/>
                    <a:pt x="2243" y="222"/>
                  </a:cubicBezTo>
                  <a:cubicBezTo>
                    <a:pt x="1" y="1576"/>
                    <a:pt x="701" y="6013"/>
                    <a:pt x="2009" y="8301"/>
                  </a:cubicBezTo>
                  <a:cubicBezTo>
                    <a:pt x="3515" y="10720"/>
                    <a:pt x="6449" y="13630"/>
                    <a:pt x="6799" y="13630"/>
                  </a:cubicBezTo>
                  <a:cubicBezTo>
                    <a:pt x="6807" y="13630"/>
                    <a:pt x="6814" y="13629"/>
                    <a:pt x="6819" y="13625"/>
                  </a:cubicBezTo>
                  <a:cubicBezTo>
                    <a:pt x="9855" y="11104"/>
                    <a:pt x="15786" y="3491"/>
                    <a:pt x="12424" y="689"/>
                  </a:cubicBezTo>
                  <a:cubicBezTo>
                    <a:pt x="11992" y="324"/>
                    <a:pt x="11560" y="164"/>
                    <a:pt x="11138" y="164"/>
                  </a:cubicBezTo>
                  <a:cubicBezTo>
                    <a:pt x="8912" y="164"/>
                    <a:pt x="6954" y="4629"/>
                    <a:pt x="6679" y="7181"/>
                  </a:cubicBezTo>
                  <a:cubicBezTo>
                    <a:pt x="6428" y="5049"/>
                    <a:pt x="5130" y="0"/>
                    <a:pt x="302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2248673" y="2434096"/>
              <a:ext cx="195216" cy="159858"/>
            </a:xfrm>
            <a:custGeom>
              <a:rect b="b" l="l" r="r" t="t"/>
              <a:pathLst>
                <a:path extrusionOk="0" h="7903" w="9651">
                  <a:moveTo>
                    <a:pt x="5903" y="1"/>
                  </a:moveTo>
                  <a:cubicBezTo>
                    <a:pt x="5771" y="1"/>
                    <a:pt x="5640" y="12"/>
                    <a:pt x="5510" y="37"/>
                  </a:cubicBezTo>
                  <a:cubicBezTo>
                    <a:pt x="3698" y="296"/>
                    <a:pt x="2071" y="1442"/>
                    <a:pt x="555" y="2329"/>
                  </a:cubicBezTo>
                  <a:lnTo>
                    <a:pt x="1" y="7727"/>
                  </a:lnTo>
                  <a:cubicBezTo>
                    <a:pt x="1" y="7727"/>
                    <a:pt x="5399" y="3771"/>
                    <a:pt x="5731" y="3660"/>
                  </a:cubicBezTo>
                  <a:cubicBezTo>
                    <a:pt x="5759" y="3654"/>
                    <a:pt x="5785" y="3652"/>
                    <a:pt x="5810" y="3652"/>
                  </a:cubicBezTo>
                  <a:cubicBezTo>
                    <a:pt x="6118" y="3652"/>
                    <a:pt x="6223" y="4057"/>
                    <a:pt x="6360" y="4399"/>
                  </a:cubicBezTo>
                  <a:cubicBezTo>
                    <a:pt x="6500" y="4750"/>
                    <a:pt x="6107" y="7902"/>
                    <a:pt x="7587" y="7902"/>
                  </a:cubicBezTo>
                  <a:cubicBezTo>
                    <a:pt x="7666" y="7902"/>
                    <a:pt x="7749" y="7893"/>
                    <a:pt x="7839" y="7875"/>
                  </a:cubicBezTo>
                  <a:cubicBezTo>
                    <a:pt x="9650" y="7505"/>
                    <a:pt x="9502" y="3179"/>
                    <a:pt x="9391" y="2477"/>
                  </a:cubicBezTo>
                  <a:cubicBezTo>
                    <a:pt x="9254" y="1826"/>
                    <a:pt x="7562" y="1"/>
                    <a:pt x="5903" y="1"/>
                  </a:cubicBezTo>
                  <a:close/>
                </a:path>
              </a:pathLst>
            </a:custGeom>
            <a:solidFill>
              <a:srgbClr val="AD635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1608149" y="2390182"/>
              <a:ext cx="916488" cy="538375"/>
            </a:xfrm>
            <a:custGeom>
              <a:rect b="b" l="l" r="r" t="t"/>
              <a:pathLst>
                <a:path extrusionOk="0" h="26616" w="45309">
                  <a:moveTo>
                    <a:pt x="39115" y="1"/>
                  </a:moveTo>
                  <a:cubicBezTo>
                    <a:pt x="39033" y="1"/>
                    <a:pt x="38953" y="9"/>
                    <a:pt x="38876" y="26"/>
                  </a:cubicBezTo>
                  <a:cubicBezTo>
                    <a:pt x="36917" y="433"/>
                    <a:pt x="34514" y="1912"/>
                    <a:pt x="32517" y="3945"/>
                  </a:cubicBezTo>
                  <a:cubicBezTo>
                    <a:pt x="30484" y="5979"/>
                    <a:pt x="28192" y="10083"/>
                    <a:pt x="27785" y="10896"/>
                  </a:cubicBezTo>
                  <a:cubicBezTo>
                    <a:pt x="25308" y="13188"/>
                    <a:pt x="20982" y="16848"/>
                    <a:pt x="20280" y="17181"/>
                  </a:cubicBezTo>
                  <a:cubicBezTo>
                    <a:pt x="20110" y="17253"/>
                    <a:pt x="19667" y="17283"/>
                    <a:pt x="19033" y="17283"/>
                  </a:cubicBezTo>
                  <a:cubicBezTo>
                    <a:pt x="16076" y="17283"/>
                    <a:pt x="8962" y="16624"/>
                    <a:pt x="6009" y="16441"/>
                  </a:cubicBezTo>
                  <a:cubicBezTo>
                    <a:pt x="5623" y="16412"/>
                    <a:pt x="5269" y="16398"/>
                    <a:pt x="4945" y="16398"/>
                  </a:cubicBezTo>
                  <a:cubicBezTo>
                    <a:pt x="1" y="16398"/>
                    <a:pt x="2145" y="19670"/>
                    <a:pt x="5233" y="20989"/>
                  </a:cubicBezTo>
                  <a:cubicBezTo>
                    <a:pt x="8407" y="22385"/>
                    <a:pt x="18174" y="26615"/>
                    <a:pt x="23121" y="26615"/>
                  </a:cubicBezTo>
                  <a:cubicBezTo>
                    <a:pt x="23936" y="26615"/>
                    <a:pt x="24621" y="26500"/>
                    <a:pt x="25123" y="26239"/>
                  </a:cubicBezTo>
                  <a:cubicBezTo>
                    <a:pt x="26972" y="25241"/>
                    <a:pt x="33146" y="20397"/>
                    <a:pt x="35919" y="17403"/>
                  </a:cubicBezTo>
                  <a:cubicBezTo>
                    <a:pt x="37065" y="16626"/>
                    <a:pt x="39800" y="14778"/>
                    <a:pt x="40799" y="14149"/>
                  </a:cubicBezTo>
                  <a:cubicBezTo>
                    <a:pt x="42130" y="13336"/>
                    <a:pt x="43867" y="11635"/>
                    <a:pt x="44644" y="9787"/>
                  </a:cubicBezTo>
                  <a:cubicBezTo>
                    <a:pt x="45308" y="8059"/>
                    <a:pt x="45286" y="5854"/>
                    <a:pt x="44228" y="5854"/>
                  </a:cubicBezTo>
                  <a:cubicBezTo>
                    <a:pt x="44109" y="5854"/>
                    <a:pt x="43976" y="5882"/>
                    <a:pt x="43830" y="5942"/>
                  </a:cubicBezTo>
                  <a:cubicBezTo>
                    <a:pt x="42351" y="6496"/>
                    <a:pt x="42277" y="8715"/>
                    <a:pt x="40614" y="9047"/>
                  </a:cubicBezTo>
                  <a:cubicBezTo>
                    <a:pt x="40452" y="9083"/>
                    <a:pt x="40294" y="9100"/>
                    <a:pt x="40140" y="9100"/>
                  </a:cubicBezTo>
                  <a:cubicBezTo>
                    <a:pt x="38708" y="9100"/>
                    <a:pt x="37631" y="7656"/>
                    <a:pt x="37397" y="6755"/>
                  </a:cubicBezTo>
                  <a:cubicBezTo>
                    <a:pt x="37176" y="5794"/>
                    <a:pt x="38137" y="4722"/>
                    <a:pt x="38950" y="4093"/>
                  </a:cubicBezTo>
                  <a:cubicBezTo>
                    <a:pt x="39020" y="4041"/>
                    <a:pt x="39100" y="4018"/>
                    <a:pt x="39189" y="4018"/>
                  </a:cubicBezTo>
                  <a:cubicBezTo>
                    <a:pt x="39944" y="4018"/>
                    <a:pt x="41355" y="5705"/>
                    <a:pt x="42760" y="5705"/>
                  </a:cubicBezTo>
                  <a:cubicBezTo>
                    <a:pt x="42945" y="5705"/>
                    <a:pt x="43129" y="5675"/>
                    <a:pt x="43313" y="5609"/>
                  </a:cubicBezTo>
                  <a:cubicBezTo>
                    <a:pt x="44840" y="5041"/>
                    <a:pt x="41145" y="1"/>
                    <a:pt x="39115" y="1"/>
                  </a:cubicBezTo>
                  <a:close/>
                </a:path>
              </a:pathLst>
            </a:custGeom>
            <a:solidFill>
              <a:srgbClr val="AD635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2286822" y="2708543"/>
              <a:ext cx="402345" cy="79272"/>
            </a:xfrm>
            <a:custGeom>
              <a:rect b="b" l="l" r="r" t="t"/>
              <a:pathLst>
                <a:path extrusionOk="0" h="3919" w="19891">
                  <a:moveTo>
                    <a:pt x="1146" y="0"/>
                  </a:moveTo>
                  <a:lnTo>
                    <a:pt x="0" y="1996"/>
                  </a:lnTo>
                  <a:lnTo>
                    <a:pt x="1146" y="3919"/>
                  </a:lnTo>
                  <a:lnTo>
                    <a:pt x="18671" y="3919"/>
                  </a:lnTo>
                  <a:lnTo>
                    <a:pt x="19891" y="1996"/>
                  </a:lnTo>
                  <a:lnTo>
                    <a:pt x="1867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2286822" y="2748917"/>
              <a:ext cx="402345" cy="38897"/>
            </a:xfrm>
            <a:custGeom>
              <a:rect b="b" l="l" r="r" t="t"/>
              <a:pathLst>
                <a:path extrusionOk="0" h="1923" w="19891">
                  <a:moveTo>
                    <a:pt x="0" y="0"/>
                  </a:moveTo>
                  <a:lnTo>
                    <a:pt x="1146" y="1923"/>
                  </a:lnTo>
                  <a:lnTo>
                    <a:pt x="18671" y="1923"/>
                  </a:lnTo>
                  <a:lnTo>
                    <a:pt x="19891" y="0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2286822" y="2787794"/>
              <a:ext cx="402345" cy="80789"/>
            </a:xfrm>
            <a:custGeom>
              <a:rect b="b" l="l" r="r" t="t"/>
              <a:pathLst>
                <a:path extrusionOk="0" h="3994" w="19891">
                  <a:moveTo>
                    <a:pt x="1146" y="1"/>
                  </a:moveTo>
                  <a:lnTo>
                    <a:pt x="0" y="1997"/>
                  </a:lnTo>
                  <a:lnTo>
                    <a:pt x="1146" y="3994"/>
                  </a:lnTo>
                  <a:lnTo>
                    <a:pt x="18671" y="3994"/>
                  </a:lnTo>
                  <a:lnTo>
                    <a:pt x="19891" y="1997"/>
                  </a:lnTo>
                  <a:lnTo>
                    <a:pt x="1867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2286822" y="2828188"/>
              <a:ext cx="402345" cy="40394"/>
            </a:xfrm>
            <a:custGeom>
              <a:rect b="b" l="l" r="r" t="t"/>
              <a:pathLst>
                <a:path extrusionOk="0" h="1997" w="19891">
                  <a:moveTo>
                    <a:pt x="0" y="0"/>
                  </a:moveTo>
                  <a:lnTo>
                    <a:pt x="1146" y="1997"/>
                  </a:lnTo>
                  <a:lnTo>
                    <a:pt x="18671" y="1997"/>
                  </a:lnTo>
                  <a:lnTo>
                    <a:pt x="19891" y="0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2286822" y="2868563"/>
              <a:ext cx="402345" cy="79292"/>
            </a:xfrm>
            <a:custGeom>
              <a:rect b="b" l="l" r="r" t="t"/>
              <a:pathLst>
                <a:path extrusionOk="0" h="3920" w="19891">
                  <a:moveTo>
                    <a:pt x="1146" y="1"/>
                  </a:moveTo>
                  <a:lnTo>
                    <a:pt x="0" y="1923"/>
                  </a:lnTo>
                  <a:lnTo>
                    <a:pt x="1146" y="3920"/>
                  </a:lnTo>
                  <a:lnTo>
                    <a:pt x="18671" y="3920"/>
                  </a:lnTo>
                  <a:lnTo>
                    <a:pt x="19891" y="1923"/>
                  </a:lnTo>
                  <a:lnTo>
                    <a:pt x="1867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2286822" y="2907460"/>
              <a:ext cx="402345" cy="40394"/>
            </a:xfrm>
            <a:custGeom>
              <a:rect b="b" l="l" r="r" t="t"/>
              <a:pathLst>
                <a:path extrusionOk="0" h="1997" w="19891">
                  <a:moveTo>
                    <a:pt x="0" y="0"/>
                  </a:moveTo>
                  <a:lnTo>
                    <a:pt x="1146" y="1997"/>
                  </a:lnTo>
                  <a:lnTo>
                    <a:pt x="18671" y="1997"/>
                  </a:lnTo>
                  <a:lnTo>
                    <a:pt x="19891" y="0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2286822" y="2947834"/>
              <a:ext cx="402345" cy="80040"/>
            </a:xfrm>
            <a:custGeom>
              <a:rect b="b" l="l" r="r" t="t"/>
              <a:pathLst>
                <a:path extrusionOk="0" h="3957" w="19891">
                  <a:moveTo>
                    <a:pt x="1146" y="1"/>
                  </a:moveTo>
                  <a:lnTo>
                    <a:pt x="0" y="1997"/>
                  </a:lnTo>
                  <a:lnTo>
                    <a:pt x="1146" y="3957"/>
                  </a:lnTo>
                  <a:lnTo>
                    <a:pt x="18671" y="3957"/>
                  </a:lnTo>
                  <a:lnTo>
                    <a:pt x="19891" y="1997"/>
                  </a:lnTo>
                  <a:lnTo>
                    <a:pt x="1867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2286822" y="2988228"/>
              <a:ext cx="402345" cy="39646"/>
            </a:xfrm>
            <a:custGeom>
              <a:rect b="b" l="l" r="r" t="t"/>
              <a:pathLst>
                <a:path extrusionOk="0" h="1960" w="19891">
                  <a:moveTo>
                    <a:pt x="0" y="0"/>
                  </a:moveTo>
                  <a:lnTo>
                    <a:pt x="1146" y="1960"/>
                  </a:lnTo>
                  <a:lnTo>
                    <a:pt x="18671" y="1960"/>
                  </a:lnTo>
                  <a:lnTo>
                    <a:pt x="19891" y="0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2286822" y="3027854"/>
              <a:ext cx="402345" cy="80040"/>
            </a:xfrm>
            <a:custGeom>
              <a:rect b="b" l="l" r="r" t="t"/>
              <a:pathLst>
                <a:path extrusionOk="0" h="3957" w="19891">
                  <a:moveTo>
                    <a:pt x="1146" y="1"/>
                  </a:moveTo>
                  <a:lnTo>
                    <a:pt x="0" y="1960"/>
                  </a:lnTo>
                  <a:lnTo>
                    <a:pt x="1146" y="3956"/>
                  </a:lnTo>
                  <a:lnTo>
                    <a:pt x="18671" y="3956"/>
                  </a:lnTo>
                  <a:lnTo>
                    <a:pt x="19891" y="1960"/>
                  </a:lnTo>
                  <a:lnTo>
                    <a:pt x="1867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2286822" y="3067480"/>
              <a:ext cx="402345" cy="40415"/>
            </a:xfrm>
            <a:custGeom>
              <a:rect b="b" l="l" r="r" t="t"/>
              <a:pathLst>
                <a:path extrusionOk="0" h="1998" w="19891">
                  <a:moveTo>
                    <a:pt x="0" y="1"/>
                  </a:moveTo>
                  <a:lnTo>
                    <a:pt x="1146" y="1997"/>
                  </a:lnTo>
                  <a:lnTo>
                    <a:pt x="18671" y="1997"/>
                  </a:lnTo>
                  <a:lnTo>
                    <a:pt x="19891" y="1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2286822" y="3107874"/>
              <a:ext cx="402345" cy="80040"/>
            </a:xfrm>
            <a:custGeom>
              <a:rect b="b" l="l" r="r" t="t"/>
              <a:pathLst>
                <a:path extrusionOk="0" h="3957" w="19891">
                  <a:moveTo>
                    <a:pt x="1146" y="0"/>
                  </a:moveTo>
                  <a:lnTo>
                    <a:pt x="0" y="1960"/>
                  </a:lnTo>
                  <a:lnTo>
                    <a:pt x="1146" y="3956"/>
                  </a:lnTo>
                  <a:lnTo>
                    <a:pt x="18671" y="3956"/>
                  </a:lnTo>
                  <a:lnTo>
                    <a:pt x="19891" y="1960"/>
                  </a:lnTo>
                  <a:lnTo>
                    <a:pt x="1867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2286822" y="3147500"/>
              <a:ext cx="402345" cy="40415"/>
            </a:xfrm>
            <a:custGeom>
              <a:rect b="b" l="l" r="r" t="t"/>
              <a:pathLst>
                <a:path extrusionOk="0" h="1998" w="19891">
                  <a:moveTo>
                    <a:pt x="0" y="1"/>
                  </a:moveTo>
                  <a:lnTo>
                    <a:pt x="1146" y="1997"/>
                  </a:lnTo>
                  <a:lnTo>
                    <a:pt x="18671" y="1997"/>
                  </a:lnTo>
                  <a:lnTo>
                    <a:pt x="19891" y="1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2298028" y="2781079"/>
              <a:ext cx="377688" cy="14968"/>
            </a:xfrm>
            <a:custGeom>
              <a:rect b="b" l="l" r="r" t="t"/>
              <a:pathLst>
                <a:path extrusionOk="0" h="740" w="18672">
                  <a:moveTo>
                    <a:pt x="1" y="0"/>
                  </a:moveTo>
                  <a:lnTo>
                    <a:pt x="1" y="740"/>
                  </a:lnTo>
                  <a:lnTo>
                    <a:pt x="18671" y="740"/>
                  </a:lnTo>
                  <a:lnTo>
                    <a:pt x="1867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2298028" y="2860350"/>
              <a:ext cx="377688" cy="14968"/>
            </a:xfrm>
            <a:custGeom>
              <a:rect b="b" l="l" r="r" t="t"/>
              <a:pathLst>
                <a:path extrusionOk="0" h="740" w="18672">
                  <a:moveTo>
                    <a:pt x="1" y="0"/>
                  </a:moveTo>
                  <a:lnTo>
                    <a:pt x="1" y="740"/>
                  </a:lnTo>
                  <a:lnTo>
                    <a:pt x="18671" y="740"/>
                  </a:lnTo>
                  <a:lnTo>
                    <a:pt x="1867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2298028" y="2940350"/>
              <a:ext cx="377688" cy="14989"/>
            </a:xfrm>
            <a:custGeom>
              <a:rect b="b" l="l" r="r" t="t"/>
              <a:pathLst>
                <a:path extrusionOk="0" h="741" w="18672">
                  <a:moveTo>
                    <a:pt x="1" y="1"/>
                  </a:moveTo>
                  <a:lnTo>
                    <a:pt x="1" y="740"/>
                  </a:lnTo>
                  <a:lnTo>
                    <a:pt x="18671" y="740"/>
                  </a:lnTo>
                  <a:lnTo>
                    <a:pt x="1867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2298028" y="3019622"/>
              <a:ext cx="377688" cy="14989"/>
            </a:xfrm>
            <a:custGeom>
              <a:rect b="b" l="l" r="r" t="t"/>
              <a:pathLst>
                <a:path extrusionOk="0" h="741" w="18672">
                  <a:moveTo>
                    <a:pt x="1" y="1"/>
                  </a:moveTo>
                  <a:lnTo>
                    <a:pt x="1" y="740"/>
                  </a:lnTo>
                  <a:lnTo>
                    <a:pt x="18671" y="740"/>
                  </a:lnTo>
                  <a:lnTo>
                    <a:pt x="1867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2298028" y="3100390"/>
              <a:ext cx="377688" cy="14989"/>
            </a:xfrm>
            <a:custGeom>
              <a:rect b="b" l="l" r="r" t="t"/>
              <a:pathLst>
                <a:path extrusionOk="0" h="741" w="18672">
                  <a:moveTo>
                    <a:pt x="1" y="1"/>
                  </a:moveTo>
                  <a:lnTo>
                    <a:pt x="1" y="740"/>
                  </a:lnTo>
                  <a:lnTo>
                    <a:pt x="18671" y="740"/>
                  </a:lnTo>
                  <a:lnTo>
                    <a:pt x="1867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2298028" y="3179661"/>
              <a:ext cx="377688" cy="14968"/>
            </a:xfrm>
            <a:custGeom>
              <a:rect b="b" l="l" r="r" t="t"/>
              <a:pathLst>
                <a:path extrusionOk="0" h="740" w="18672">
                  <a:moveTo>
                    <a:pt x="1" y="1"/>
                  </a:moveTo>
                  <a:lnTo>
                    <a:pt x="1" y="740"/>
                  </a:lnTo>
                  <a:lnTo>
                    <a:pt x="18671" y="740"/>
                  </a:lnTo>
                  <a:lnTo>
                    <a:pt x="1867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2371332" y="3194851"/>
              <a:ext cx="231827" cy="46382"/>
            </a:xfrm>
            <a:custGeom>
              <a:rect b="b" l="l" r="r" t="t"/>
              <a:pathLst>
                <a:path extrusionOk="0" h="2293" w="11461">
                  <a:moveTo>
                    <a:pt x="0" y="0"/>
                  </a:moveTo>
                  <a:lnTo>
                    <a:pt x="0" y="2292"/>
                  </a:lnTo>
                  <a:lnTo>
                    <a:pt x="11461" y="2292"/>
                  </a:lnTo>
                  <a:lnTo>
                    <a:pt x="11461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2371332" y="2661413"/>
              <a:ext cx="231827" cy="47150"/>
            </a:xfrm>
            <a:custGeom>
              <a:rect b="b" l="l" r="r" t="t"/>
              <a:pathLst>
                <a:path extrusionOk="0" h="2331" w="11461">
                  <a:moveTo>
                    <a:pt x="0" y="1"/>
                  </a:moveTo>
                  <a:lnTo>
                    <a:pt x="0" y="2330"/>
                  </a:lnTo>
                  <a:lnTo>
                    <a:pt x="11461" y="2330"/>
                  </a:lnTo>
                  <a:lnTo>
                    <a:pt x="11461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2484242" y="3241961"/>
              <a:ext cx="6756" cy="198189"/>
            </a:xfrm>
            <a:custGeom>
              <a:rect b="b" l="l" r="r" t="t"/>
              <a:pathLst>
                <a:path extrusionOk="0" h="9798" w="334">
                  <a:moveTo>
                    <a:pt x="1" y="0"/>
                  </a:moveTo>
                  <a:lnTo>
                    <a:pt x="1" y="9798"/>
                  </a:lnTo>
                  <a:lnTo>
                    <a:pt x="333" y="97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2464804" y="3313749"/>
              <a:ext cx="46382" cy="46382"/>
            </a:xfrm>
            <a:custGeom>
              <a:rect b="b" l="l" r="r" t="t"/>
              <a:pathLst>
                <a:path extrusionOk="0" h="2293" w="2293">
                  <a:moveTo>
                    <a:pt x="1147" y="1"/>
                  </a:moveTo>
                  <a:cubicBezTo>
                    <a:pt x="481" y="1"/>
                    <a:pt x="0" y="518"/>
                    <a:pt x="0" y="1147"/>
                  </a:cubicBezTo>
                  <a:cubicBezTo>
                    <a:pt x="0" y="1812"/>
                    <a:pt x="481" y="2293"/>
                    <a:pt x="1147" y="2293"/>
                  </a:cubicBezTo>
                  <a:cubicBezTo>
                    <a:pt x="1775" y="2293"/>
                    <a:pt x="2293" y="1812"/>
                    <a:pt x="2293" y="1147"/>
                  </a:cubicBezTo>
                  <a:cubicBezTo>
                    <a:pt x="2293" y="518"/>
                    <a:pt x="1775" y="1"/>
                    <a:pt x="114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2464804" y="3416201"/>
              <a:ext cx="46382" cy="47130"/>
            </a:xfrm>
            <a:custGeom>
              <a:rect b="b" l="l" r="r" t="t"/>
              <a:pathLst>
                <a:path extrusionOk="0" h="2330" w="2293">
                  <a:moveTo>
                    <a:pt x="1147" y="1"/>
                  </a:moveTo>
                  <a:cubicBezTo>
                    <a:pt x="481" y="1"/>
                    <a:pt x="0" y="518"/>
                    <a:pt x="0" y="1184"/>
                  </a:cubicBezTo>
                  <a:cubicBezTo>
                    <a:pt x="0" y="1812"/>
                    <a:pt x="481" y="2330"/>
                    <a:pt x="1147" y="2330"/>
                  </a:cubicBezTo>
                  <a:cubicBezTo>
                    <a:pt x="1775" y="2330"/>
                    <a:pt x="2293" y="1812"/>
                    <a:pt x="2293" y="1184"/>
                  </a:cubicBezTo>
                  <a:cubicBezTo>
                    <a:pt x="2293" y="518"/>
                    <a:pt x="1775" y="1"/>
                    <a:pt x="114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2484242" y="2508108"/>
              <a:ext cx="7504" cy="152576"/>
            </a:xfrm>
            <a:custGeom>
              <a:rect b="b" l="l" r="r" t="t"/>
              <a:pathLst>
                <a:path extrusionOk="0" h="7543" w="371">
                  <a:moveTo>
                    <a:pt x="186" y="1"/>
                  </a:moveTo>
                  <a:cubicBezTo>
                    <a:pt x="75" y="1"/>
                    <a:pt x="1" y="112"/>
                    <a:pt x="1" y="186"/>
                  </a:cubicBezTo>
                  <a:lnTo>
                    <a:pt x="1" y="7358"/>
                  </a:lnTo>
                  <a:cubicBezTo>
                    <a:pt x="1" y="7506"/>
                    <a:pt x="75" y="7543"/>
                    <a:pt x="186" y="7543"/>
                  </a:cubicBezTo>
                  <a:cubicBezTo>
                    <a:pt x="259" y="7543"/>
                    <a:pt x="370" y="7469"/>
                    <a:pt x="370" y="7358"/>
                  </a:cubicBezTo>
                  <a:lnTo>
                    <a:pt x="370" y="186"/>
                  </a:lnTo>
                  <a:cubicBezTo>
                    <a:pt x="370" y="112"/>
                    <a:pt x="259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2464804" y="2581413"/>
              <a:ext cx="46382" cy="46382"/>
            </a:xfrm>
            <a:custGeom>
              <a:rect b="b" l="l" r="r" t="t"/>
              <a:pathLst>
                <a:path extrusionOk="0" h="2293" w="2293">
                  <a:moveTo>
                    <a:pt x="1147" y="0"/>
                  </a:moveTo>
                  <a:cubicBezTo>
                    <a:pt x="481" y="0"/>
                    <a:pt x="0" y="518"/>
                    <a:pt x="0" y="1146"/>
                  </a:cubicBezTo>
                  <a:cubicBezTo>
                    <a:pt x="0" y="1812"/>
                    <a:pt x="481" y="2292"/>
                    <a:pt x="1147" y="2292"/>
                  </a:cubicBezTo>
                  <a:cubicBezTo>
                    <a:pt x="1775" y="2292"/>
                    <a:pt x="2293" y="1812"/>
                    <a:pt x="2293" y="1146"/>
                  </a:cubicBezTo>
                  <a:cubicBezTo>
                    <a:pt x="2293" y="518"/>
                    <a:pt x="1775" y="0"/>
                    <a:pt x="114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1482152" y="1284911"/>
              <a:ext cx="178750" cy="357764"/>
            </a:xfrm>
            <a:custGeom>
              <a:rect b="b" l="l" r="r" t="t"/>
              <a:pathLst>
                <a:path extrusionOk="0" h="17687" w="8837">
                  <a:moveTo>
                    <a:pt x="7561" y="0"/>
                  </a:moveTo>
                  <a:cubicBezTo>
                    <a:pt x="7509" y="0"/>
                    <a:pt x="7453" y="8"/>
                    <a:pt x="7395" y="26"/>
                  </a:cubicBezTo>
                  <a:lnTo>
                    <a:pt x="703" y="2133"/>
                  </a:lnTo>
                  <a:cubicBezTo>
                    <a:pt x="371" y="2244"/>
                    <a:pt x="38" y="2688"/>
                    <a:pt x="1" y="3094"/>
                  </a:cubicBezTo>
                  <a:lnTo>
                    <a:pt x="777" y="17106"/>
                  </a:lnTo>
                  <a:cubicBezTo>
                    <a:pt x="777" y="17449"/>
                    <a:pt x="987" y="17687"/>
                    <a:pt x="1275" y="17687"/>
                  </a:cubicBezTo>
                  <a:cubicBezTo>
                    <a:pt x="1328" y="17687"/>
                    <a:pt x="1385" y="17678"/>
                    <a:pt x="1443" y="17661"/>
                  </a:cubicBezTo>
                  <a:lnTo>
                    <a:pt x="8134" y="15553"/>
                  </a:lnTo>
                  <a:cubicBezTo>
                    <a:pt x="8504" y="15443"/>
                    <a:pt x="8837" y="14999"/>
                    <a:pt x="8837" y="14592"/>
                  </a:cubicBezTo>
                  <a:lnTo>
                    <a:pt x="8024" y="580"/>
                  </a:lnTo>
                  <a:cubicBezTo>
                    <a:pt x="8024" y="238"/>
                    <a:pt x="7840" y="0"/>
                    <a:pt x="756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1497868" y="1280158"/>
              <a:ext cx="178750" cy="357602"/>
            </a:xfrm>
            <a:custGeom>
              <a:rect b="b" l="l" r="r" t="t"/>
              <a:pathLst>
                <a:path extrusionOk="0" h="17679" w="8837">
                  <a:moveTo>
                    <a:pt x="7584" y="0"/>
                  </a:moveTo>
                  <a:cubicBezTo>
                    <a:pt x="7524" y="0"/>
                    <a:pt x="7461" y="13"/>
                    <a:pt x="7394" y="39"/>
                  </a:cubicBezTo>
                  <a:lnTo>
                    <a:pt x="703" y="2109"/>
                  </a:lnTo>
                  <a:cubicBezTo>
                    <a:pt x="370" y="2220"/>
                    <a:pt x="37" y="2664"/>
                    <a:pt x="0" y="3108"/>
                  </a:cubicBezTo>
                  <a:lnTo>
                    <a:pt x="777" y="17082"/>
                  </a:lnTo>
                  <a:cubicBezTo>
                    <a:pt x="777" y="17441"/>
                    <a:pt x="970" y="17679"/>
                    <a:pt x="1239" y="17679"/>
                  </a:cubicBezTo>
                  <a:cubicBezTo>
                    <a:pt x="1303" y="17679"/>
                    <a:pt x="1371" y="17665"/>
                    <a:pt x="1442" y="17637"/>
                  </a:cubicBezTo>
                  <a:lnTo>
                    <a:pt x="8134" y="15567"/>
                  </a:lnTo>
                  <a:cubicBezTo>
                    <a:pt x="8504" y="15419"/>
                    <a:pt x="8836" y="15012"/>
                    <a:pt x="8836" y="14605"/>
                  </a:cubicBezTo>
                  <a:lnTo>
                    <a:pt x="8060" y="594"/>
                  </a:lnTo>
                  <a:cubicBezTo>
                    <a:pt x="8060" y="259"/>
                    <a:pt x="7860" y="0"/>
                    <a:pt x="758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1513565" y="1333700"/>
              <a:ext cx="27691" cy="24617"/>
            </a:xfrm>
            <a:custGeom>
              <a:rect b="b" l="l" r="r" t="t"/>
              <a:pathLst>
                <a:path extrusionOk="0" h="1217" w="1369">
                  <a:moveTo>
                    <a:pt x="665" y="1"/>
                  </a:moveTo>
                  <a:cubicBezTo>
                    <a:pt x="616" y="1"/>
                    <a:pt x="567" y="6"/>
                    <a:pt x="518" y="17"/>
                  </a:cubicBezTo>
                  <a:cubicBezTo>
                    <a:pt x="186" y="128"/>
                    <a:pt x="1" y="461"/>
                    <a:pt x="112" y="756"/>
                  </a:cubicBezTo>
                  <a:cubicBezTo>
                    <a:pt x="175" y="1040"/>
                    <a:pt x="426" y="1216"/>
                    <a:pt x="705" y="1216"/>
                  </a:cubicBezTo>
                  <a:cubicBezTo>
                    <a:pt x="753" y="1216"/>
                    <a:pt x="802" y="1211"/>
                    <a:pt x="851" y="1200"/>
                  </a:cubicBezTo>
                  <a:cubicBezTo>
                    <a:pt x="1184" y="1089"/>
                    <a:pt x="1369" y="756"/>
                    <a:pt x="1258" y="461"/>
                  </a:cubicBezTo>
                  <a:cubicBezTo>
                    <a:pt x="1195" y="177"/>
                    <a:pt x="944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1081829" y="1329290"/>
              <a:ext cx="757055" cy="832968"/>
            </a:xfrm>
            <a:custGeom>
              <a:rect b="b" l="l" r="r" t="t"/>
              <a:pathLst>
                <a:path extrusionOk="0" h="41180" w="37427">
                  <a:moveTo>
                    <a:pt x="30151" y="0"/>
                  </a:moveTo>
                  <a:cubicBezTo>
                    <a:pt x="29725" y="0"/>
                    <a:pt x="29265" y="366"/>
                    <a:pt x="28887" y="1196"/>
                  </a:cubicBezTo>
                  <a:cubicBezTo>
                    <a:pt x="28517" y="2083"/>
                    <a:pt x="28295" y="2971"/>
                    <a:pt x="28258" y="3895"/>
                  </a:cubicBezTo>
                  <a:cubicBezTo>
                    <a:pt x="26816" y="3303"/>
                    <a:pt x="25153" y="2860"/>
                    <a:pt x="23193" y="2675"/>
                  </a:cubicBezTo>
                  <a:cubicBezTo>
                    <a:pt x="23055" y="2661"/>
                    <a:pt x="22911" y="2655"/>
                    <a:pt x="22766" y="2655"/>
                  </a:cubicBezTo>
                  <a:cubicBezTo>
                    <a:pt x="20931" y="2655"/>
                    <a:pt x="18752" y="3702"/>
                    <a:pt x="21493" y="5004"/>
                  </a:cubicBezTo>
                  <a:cubicBezTo>
                    <a:pt x="23563" y="5965"/>
                    <a:pt x="25227" y="5965"/>
                    <a:pt x="26336" y="6742"/>
                  </a:cubicBezTo>
                  <a:cubicBezTo>
                    <a:pt x="23378" y="6742"/>
                    <a:pt x="18942" y="7296"/>
                    <a:pt x="18868" y="9145"/>
                  </a:cubicBezTo>
                  <a:cubicBezTo>
                    <a:pt x="18757" y="10698"/>
                    <a:pt x="20901" y="10698"/>
                    <a:pt x="20901" y="10698"/>
                  </a:cubicBezTo>
                  <a:cubicBezTo>
                    <a:pt x="20901" y="10698"/>
                    <a:pt x="18683" y="11326"/>
                    <a:pt x="18905" y="12768"/>
                  </a:cubicBezTo>
                  <a:cubicBezTo>
                    <a:pt x="19094" y="13873"/>
                    <a:pt x="20307" y="13953"/>
                    <a:pt x="20658" y="13953"/>
                  </a:cubicBezTo>
                  <a:cubicBezTo>
                    <a:pt x="20718" y="13953"/>
                    <a:pt x="20753" y="13951"/>
                    <a:pt x="20753" y="13951"/>
                  </a:cubicBezTo>
                  <a:lnTo>
                    <a:pt x="20753" y="13951"/>
                  </a:lnTo>
                  <a:cubicBezTo>
                    <a:pt x="20753" y="13951"/>
                    <a:pt x="19459" y="14617"/>
                    <a:pt x="19940" y="15800"/>
                  </a:cubicBezTo>
                  <a:cubicBezTo>
                    <a:pt x="20123" y="16318"/>
                    <a:pt x="20577" y="16453"/>
                    <a:pt x="21166" y="16453"/>
                  </a:cubicBezTo>
                  <a:cubicBezTo>
                    <a:pt x="21803" y="16453"/>
                    <a:pt x="22597" y="16296"/>
                    <a:pt x="23379" y="16296"/>
                  </a:cubicBezTo>
                  <a:cubicBezTo>
                    <a:pt x="23628" y="16296"/>
                    <a:pt x="23876" y="16312"/>
                    <a:pt x="24118" y="16354"/>
                  </a:cubicBezTo>
                  <a:cubicBezTo>
                    <a:pt x="24376" y="17057"/>
                    <a:pt x="24820" y="18018"/>
                    <a:pt x="25818" y="19090"/>
                  </a:cubicBezTo>
                  <a:cubicBezTo>
                    <a:pt x="24524" y="22972"/>
                    <a:pt x="23563" y="27667"/>
                    <a:pt x="23156" y="27741"/>
                  </a:cubicBezTo>
                  <a:cubicBezTo>
                    <a:pt x="23062" y="27762"/>
                    <a:pt x="22951" y="27772"/>
                    <a:pt x="22822" y="27772"/>
                  </a:cubicBezTo>
                  <a:cubicBezTo>
                    <a:pt x="20414" y="27772"/>
                    <a:pt x="12123" y="24281"/>
                    <a:pt x="6298" y="21789"/>
                  </a:cubicBezTo>
                  <a:cubicBezTo>
                    <a:pt x="4771" y="21138"/>
                    <a:pt x="3682" y="20864"/>
                    <a:pt x="2937" y="20864"/>
                  </a:cubicBezTo>
                  <a:cubicBezTo>
                    <a:pt x="1" y="20864"/>
                    <a:pt x="2400" y="25115"/>
                    <a:pt x="4375" y="27297"/>
                  </a:cubicBezTo>
                  <a:cubicBezTo>
                    <a:pt x="10249" y="33797"/>
                    <a:pt x="20993" y="41179"/>
                    <a:pt x="25207" y="41179"/>
                  </a:cubicBezTo>
                  <a:cubicBezTo>
                    <a:pt x="25475" y="41179"/>
                    <a:pt x="25717" y="41149"/>
                    <a:pt x="25929" y="41088"/>
                  </a:cubicBezTo>
                  <a:cubicBezTo>
                    <a:pt x="27593" y="40607"/>
                    <a:pt x="30735" y="40089"/>
                    <a:pt x="32362" y="37501"/>
                  </a:cubicBezTo>
                  <a:cubicBezTo>
                    <a:pt x="35874" y="31845"/>
                    <a:pt x="37427" y="22602"/>
                    <a:pt x="36835" y="17759"/>
                  </a:cubicBezTo>
                  <a:cubicBezTo>
                    <a:pt x="36761" y="15947"/>
                    <a:pt x="36392" y="12990"/>
                    <a:pt x="35320" y="10735"/>
                  </a:cubicBezTo>
                  <a:cubicBezTo>
                    <a:pt x="35024" y="10180"/>
                    <a:pt x="34728" y="9551"/>
                    <a:pt x="34247" y="8849"/>
                  </a:cubicBezTo>
                  <a:cubicBezTo>
                    <a:pt x="32547" y="6113"/>
                    <a:pt x="31660" y="5522"/>
                    <a:pt x="31475" y="2231"/>
                  </a:cubicBezTo>
                  <a:cubicBezTo>
                    <a:pt x="31385" y="865"/>
                    <a:pt x="30807" y="0"/>
                    <a:pt x="30151" y="0"/>
                  </a:cubicBezTo>
                  <a:close/>
                </a:path>
              </a:pathLst>
            </a:custGeom>
            <a:solidFill>
              <a:srgbClr val="D3766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1504665" y="1523899"/>
              <a:ext cx="136050" cy="22837"/>
            </a:xfrm>
            <a:custGeom>
              <a:rect b="b" l="l" r="r" t="t"/>
              <a:pathLst>
                <a:path extrusionOk="0" h="1129" w="6726">
                  <a:moveTo>
                    <a:pt x="4869" y="0"/>
                  </a:moveTo>
                  <a:cubicBezTo>
                    <a:pt x="3413" y="0"/>
                    <a:pt x="1564" y="275"/>
                    <a:pt x="34" y="1077"/>
                  </a:cubicBezTo>
                  <a:cubicBezTo>
                    <a:pt x="8" y="1103"/>
                    <a:pt x="0" y="1129"/>
                    <a:pt x="11" y="1129"/>
                  </a:cubicBezTo>
                  <a:cubicBezTo>
                    <a:pt x="16" y="1129"/>
                    <a:pt x="23" y="1124"/>
                    <a:pt x="34" y="1114"/>
                  </a:cubicBezTo>
                  <a:cubicBezTo>
                    <a:pt x="2807" y="374"/>
                    <a:pt x="5543" y="226"/>
                    <a:pt x="6726" y="189"/>
                  </a:cubicBezTo>
                  <a:cubicBezTo>
                    <a:pt x="6282" y="75"/>
                    <a:pt x="5629" y="0"/>
                    <a:pt x="4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1500903" y="1584501"/>
              <a:ext cx="134574" cy="28035"/>
            </a:xfrm>
            <a:custGeom>
              <a:rect b="b" l="l" r="r" t="t"/>
              <a:pathLst>
                <a:path extrusionOk="0" h="1386" w="6653">
                  <a:moveTo>
                    <a:pt x="5629" y="1"/>
                  </a:moveTo>
                  <a:cubicBezTo>
                    <a:pt x="4139" y="1"/>
                    <a:pt x="1795" y="345"/>
                    <a:pt x="35" y="1297"/>
                  </a:cubicBezTo>
                  <a:cubicBezTo>
                    <a:pt x="8" y="1351"/>
                    <a:pt x="1" y="1385"/>
                    <a:pt x="13" y="1385"/>
                  </a:cubicBezTo>
                  <a:cubicBezTo>
                    <a:pt x="18" y="1385"/>
                    <a:pt x="25" y="1381"/>
                    <a:pt x="35" y="1371"/>
                  </a:cubicBezTo>
                  <a:cubicBezTo>
                    <a:pt x="2919" y="484"/>
                    <a:pt x="5507" y="151"/>
                    <a:pt x="6653" y="77"/>
                  </a:cubicBezTo>
                  <a:cubicBezTo>
                    <a:pt x="6401" y="28"/>
                    <a:pt x="6049" y="1"/>
                    <a:pt x="5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1080494" y="1746644"/>
              <a:ext cx="297000" cy="267185"/>
            </a:xfrm>
            <a:custGeom>
              <a:rect b="b" l="l" r="r" t="t"/>
              <a:pathLst>
                <a:path extrusionOk="0" h="13209" w="14683">
                  <a:moveTo>
                    <a:pt x="2518" y="0"/>
                  </a:moveTo>
                  <a:cubicBezTo>
                    <a:pt x="1" y="0"/>
                    <a:pt x="478" y="2851"/>
                    <a:pt x="2741" y="5592"/>
                  </a:cubicBezTo>
                  <a:cubicBezTo>
                    <a:pt x="5328" y="8772"/>
                    <a:pt x="10135" y="13208"/>
                    <a:pt x="10135" y="13208"/>
                  </a:cubicBezTo>
                  <a:lnTo>
                    <a:pt x="14682" y="4261"/>
                  </a:lnTo>
                  <a:cubicBezTo>
                    <a:pt x="14682" y="4261"/>
                    <a:pt x="8249" y="1489"/>
                    <a:pt x="3961" y="232"/>
                  </a:cubicBezTo>
                  <a:cubicBezTo>
                    <a:pt x="3400" y="73"/>
                    <a:pt x="2920" y="0"/>
                    <a:pt x="251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1139660" y="1777491"/>
              <a:ext cx="204925" cy="130892"/>
            </a:xfrm>
            <a:custGeom>
              <a:rect b="b" l="l" r="r" t="t"/>
              <a:pathLst>
                <a:path extrusionOk="0" h="6471" w="10131">
                  <a:moveTo>
                    <a:pt x="4511" y="0"/>
                  </a:moveTo>
                  <a:cubicBezTo>
                    <a:pt x="4104" y="37"/>
                    <a:pt x="3845" y="148"/>
                    <a:pt x="3513" y="259"/>
                  </a:cubicBezTo>
                  <a:cubicBezTo>
                    <a:pt x="3180" y="370"/>
                    <a:pt x="2921" y="555"/>
                    <a:pt x="2662" y="777"/>
                  </a:cubicBezTo>
                  <a:cubicBezTo>
                    <a:pt x="3032" y="740"/>
                    <a:pt x="3291" y="629"/>
                    <a:pt x="3623" y="518"/>
                  </a:cubicBezTo>
                  <a:cubicBezTo>
                    <a:pt x="3919" y="370"/>
                    <a:pt x="4215" y="222"/>
                    <a:pt x="4511" y="0"/>
                  </a:cubicBezTo>
                  <a:close/>
                  <a:moveTo>
                    <a:pt x="407" y="3735"/>
                  </a:moveTo>
                  <a:lnTo>
                    <a:pt x="407" y="3735"/>
                  </a:lnTo>
                  <a:cubicBezTo>
                    <a:pt x="259" y="3919"/>
                    <a:pt x="148" y="4104"/>
                    <a:pt x="0" y="4326"/>
                  </a:cubicBezTo>
                  <a:cubicBezTo>
                    <a:pt x="74" y="4437"/>
                    <a:pt x="111" y="4474"/>
                    <a:pt x="185" y="4585"/>
                  </a:cubicBezTo>
                  <a:cubicBezTo>
                    <a:pt x="296" y="4289"/>
                    <a:pt x="370" y="4030"/>
                    <a:pt x="407" y="3735"/>
                  </a:cubicBezTo>
                  <a:close/>
                  <a:moveTo>
                    <a:pt x="10130" y="3032"/>
                  </a:moveTo>
                  <a:lnTo>
                    <a:pt x="10130" y="3032"/>
                  </a:lnTo>
                  <a:cubicBezTo>
                    <a:pt x="9909" y="3328"/>
                    <a:pt x="9761" y="3587"/>
                    <a:pt x="9613" y="3919"/>
                  </a:cubicBezTo>
                  <a:cubicBezTo>
                    <a:pt x="9502" y="4215"/>
                    <a:pt x="9391" y="4511"/>
                    <a:pt x="9354" y="4881"/>
                  </a:cubicBezTo>
                  <a:cubicBezTo>
                    <a:pt x="9576" y="4622"/>
                    <a:pt x="9724" y="4326"/>
                    <a:pt x="9872" y="3993"/>
                  </a:cubicBezTo>
                  <a:cubicBezTo>
                    <a:pt x="9982" y="3698"/>
                    <a:pt x="10093" y="3365"/>
                    <a:pt x="10130" y="3032"/>
                  </a:cubicBezTo>
                  <a:close/>
                  <a:moveTo>
                    <a:pt x="5287" y="4622"/>
                  </a:moveTo>
                  <a:lnTo>
                    <a:pt x="5287" y="4622"/>
                  </a:lnTo>
                  <a:cubicBezTo>
                    <a:pt x="5324" y="4992"/>
                    <a:pt x="5435" y="5250"/>
                    <a:pt x="5546" y="5583"/>
                  </a:cubicBezTo>
                  <a:cubicBezTo>
                    <a:pt x="5694" y="5916"/>
                    <a:pt x="5842" y="6175"/>
                    <a:pt x="6064" y="6470"/>
                  </a:cubicBezTo>
                  <a:cubicBezTo>
                    <a:pt x="6027" y="6101"/>
                    <a:pt x="5916" y="5768"/>
                    <a:pt x="5768" y="5509"/>
                  </a:cubicBezTo>
                  <a:cubicBezTo>
                    <a:pt x="5657" y="5213"/>
                    <a:pt x="5509" y="4881"/>
                    <a:pt x="5287" y="46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1261551" y="1822052"/>
              <a:ext cx="76076" cy="151383"/>
            </a:xfrm>
            <a:custGeom>
              <a:rect b="b" l="l" r="r" t="t"/>
              <a:pathLst>
                <a:path extrusionOk="0" h="7484" w="3761">
                  <a:moveTo>
                    <a:pt x="3712" y="0"/>
                  </a:moveTo>
                  <a:cubicBezTo>
                    <a:pt x="3704" y="0"/>
                    <a:pt x="3698" y="5"/>
                    <a:pt x="3698" y="16"/>
                  </a:cubicBezTo>
                  <a:cubicBezTo>
                    <a:pt x="2995" y="1273"/>
                    <a:pt x="2367" y="2419"/>
                    <a:pt x="1738" y="3676"/>
                  </a:cubicBezTo>
                  <a:cubicBezTo>
                    <a:pt x="1442" y="4267"/>
                    <a:pt x="222" y="6818"/>
                    <a:pt x="1" y="7447"/>
                  </a:cubicBezTo>
                  <a:cubicBezTo>
                    <a:pt x="1" y="7484"/>
                    <a:pt x="38" y="7484"/>
                    <a:pt x="75" y="7484"/>
                  </a:cubicBezTo>
                  <a:cubicBezTo>
                    <a:pt x="555" y="6633"/>
                    <a:pt x="1627" y="4452"/>
                    <a:pt x="1923" y="3861"/>
                  </a:cubicBezTo>
                  <a:cubicBezTo>
                    <a:pt x="2552" y="2604"/>
                    <a:pt x="3143" y="1310"/>
                    <a:pt x="3735" y="53"/>
                  </a:cubicBezTo>
                  <a:cubicBezTo>
                    <a:pt x="3761" y="27"/>
                    <a:pt x="3731" y="0"/>
                    <a:pt x="3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1086562" y="1755059"/>
              <a:ext cx="216879" cy="258770"/>
            </a:xfrm>
            <a:custGeom>
              <a:rect b="b" l="l" r="r" t="t"/>
              <a:pathLst>
                <a:path extrusionOk="0" h="12793" w="10722">
                  <a:moveTo>
                    <a:pt x="962" y="0"/>
                  </a:moveTo>
                  <a:cubicBezTo>
                    <a:pt x="0" y="925"/>
                    <a:pt x="703" y="3106"/>
                    <a:pt x="2441" y="5176"/>
                  </a:cubicBezTo>
                  <a:cubicBezTo>
                    <a:pt x="5028" y="8356"/>
                    <a:pt x="9835" y="12792"/>
                    <a:pt x="9835" y="12792"/>
                  </a:cubicBezTo>
                  <a:lnTo>
                    <a:pt x="10722" y="1109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1070118" y="4414328"/>
              <a:ext cx="692488" cy="302381"/>
            </a:xfrm>
            <a:custGeom>
              <a:rect b="b" l="l" r="r" t="t"/>
              <a:pathLst>
                <a:path extrusionOk="0" h="14949" w="34235">
                  <a:moveTo>
                    <a:pt x="0" y="0"/>
                  </a:moveTo>
                  <a:lnTo>
                    <a:pt x="0" y="481"/>
                  </a:lnTo>
                  <a:cubicBezTo>
                    <a:pt x="0" y="1627"/>
                    <a:pt x="37" y="2736"/>
                    <a:pt x="37" y="3845"/>
                  </a:cubicBezTo>
                  <a:lnTo>
                    <a:pt x="37" y="4030"/>
                  </a:lnTo>
                  <a:cubicBezTo>
                    <a:pt x="111" y="9391"/>
                    <a:pt x="370" y="13790"/>
                    <a:pt x="776" y="14049"/>
                  </a:cubicBezTo>
                  <a:cubicBezTo>
                    <a:pt x="1606" y="14602"/>
                    <a:pt x="18721" y="14949"/>
                    <a:pt x="27739" y="14949"/>
                  </a:cubicBezTo>
                  <a:cubicBezTo>
                    <a:pt x="30775" y="14949"/>
                    <a:pt x="32893" y="14909"/>
                    <a:pt x="33163" y="14825"/>
                  </a:cubicBezTo>
                  <a:cubicBezTo>
                    <a:pt x="34235" y="14530"/>
                    <a:pt x="33348" y="11461"/>
                    <a:pt x="32165" y="10500"/>
                  </a:cubicBezTo>
                  <a:cubicBezTo>
                    <a:pt x="30982" y="9539"/>
                    <a:pt x="19484" y="4215"/>
                    <a:pt x="19484" y="4215"/>
                  </a:cubicBezTo>
                  <a:lnTo>
                    <a:pt x="19484" y="3882"/>
                  </a:lnTo>
                  <a:lnTo>
                    <a:pt x="19632" y="666"/>
                  </a:lnTo>
                  <a:lnTo>
                    <a:pt x="19668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1070118" y="4492103"/>
              <a:ext cx="692488" cy="225152"/>
            </a:xfrm>
            <a:custGeom>
              <a:rect b="b" l="l" r="r" t="t"/>
              <a:pathLst>
                <a:path extrusionOk="0" h="11131" w="34235">
                  <a:moveTo>
                    <a:pt x="0" y="0"/>
                  </a:moveTo>
                  <a:lnTo>
                    <a:pt x="0" y="185"/>
                  </a:lnTo>
                  <a:lnTo>
                    <a:pt x="0" y="407"/>
                  </a:lnTo>
                  <a:cubicBezTo>
                    <a:pt x="74" y="5620"/>
                    <a:pt x="296" y="9945"/>
                    <a:pt x="740" y="10204"/>
                  </a:cubicBezTo>
                  <a:cubicBezTo>
                    <a:pt x="1183" y="10500"/>
                    <a:pt x="5915" y="10759"/>
                    <a:pt x="11646" y="10907"/>
                  </a:cubicBezTo>
                  <a:cubicBezTo>
                    <a:pt x="17070" y="11038"/>
                    <a:pt x="23388" y="11130"/>
                    <a:pt x="27773" y="11130"/>
                  </a:cubicBezTo>
                  <a:cubicBezTo>
                    <a:pt x="30800" y="11130"/>
                    <a:pt x="32906" y="11086"/>
                    <a:pt x="33163" y="10980"/>
                  </a:cubicBezTo>
                  <a:cubicBezTo>
                    <a:pt x="34235" y="10685"/>
                    <a:pt x="33348" y="7616"/>
                    <a:pt x="32165" y="6655"/>
                  </a:cubicBezTo>
                  <a:cubicBezTo>
                    <a:pt x="30982" y="5694"/>
                    <a:pt x="19484" y="370"/>
                    <a:pt x="19484" y="370"/>
                  </a:cubicBezTo>
                  <a:lnTo>
                    <a:pt x="1948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1112737" y="4684507"/>
              <a:ext cx="623695" cy="9163"/>
            </a:xfrm>
            <a:custGeom>
              <a:rect b="b" l="l" r="r" t="t"/>
              <a:pathLst>
                <a:path extrusionOk="0" h="453" w="30834">
                  <a:moveTo>
                    <a:pt x="6019" y="0"/>
                  </a:moveTo>
                  <a:cubicBezTo>
                    <a:pt x="3408" y="0"/>
                    <a:pt x="1267" y="19"/>
                    <a:pt x="37" y="64"/>
                  </a:cubicBezTo>
                  <a:cubicBezTo>
                    <a:pt x="0" y="64"/>
                    <a:pt x="0" y="101"/>
                    <a:pt x="37" y="101"/>
                  </a:cubicBezTo>
                  <a:cubicBezTo>
                    <a:pt x="4220" y="314"/>
                    <a:pt x="18964" y="452"/>
                    <a:pt x="26828" y="452"/>
                  </a:cubicBezTo>
                  <a:cubicBezTo>
                    <a:pt x="28487" y="452"/>
                    <a:pt x="29840" y="446"/>
                    <a:pt x="30723" y="433"/>
                  </a:cubicBezTo>
                  <a:cubicBezTo>
                    <a:pt x="30834" y="433"/>
                    <a:pt x="30834" y="322"/>
                    <a:pt x="30723" y="322"/>
                  </a:cubicBezTo>
                  <a:cubicBezTo>
                    <a:pt x="26887" y="182"/>
                    <a:pt x="14167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1386435" y="4492325"/>
              <a:ext cx="125653" cy="32688"/>
            </a:xfrm>
            <a:custGeom>
              <a:rect b="b" l="l" r="r" t="t"/>
              <a:pathLst>
                <a:path extrusionOk="0" h="1616" w="6212">
                  <a:moveTo>
                    <a:pt x="4338" y="0"/>
                  </a:moveTo>
                  <a:cubicBezTo>
                    <a:pt x="2788" y="0"/>
                    <a:pt x="1199" y="424"/>
                    <a:pt x="75" y="1468"/>
                  </a:cubicBezTo>
                  <a:cubicBezTo>
                    <a:pt x="1" y="1505"/>
                    <a:pt x="75" y="1616"/>
                    <a:pt x="149" y="1616"/>
                  </a:cubicBezTo>
                  <a:cubicBezTo>
                    <a:pt x="2145" y="987"/>
                    <a:pt x="3994" y="618"/>
                    <a:pt x="6064" y="433"/>
                  </a:cubicBezTo>
                  <a:cubicBezTo>
                    <a:pt x="6212" y="396"/>
                    <a:pt x="6212" y="174"/>
                    <a:pt x="6064" y="174"/>
                  </a:cubicBezTo>
                  <a:cubicBezTo>
                    <a:pt x="5513" y="62"/>
                    <a:pt x="4928" y="0"/>
                    <a:pt x="4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1415603" y="4509943"/>
              <a:ext cx="125653" cy="32283"/>
            </a:xfrm>
            <a:custGeom>
              <a:rect b="b" l="l" r="r" t="t"/>
              <a:pathLst>
                <a:path extrusionOk="0" h="1596" w="6212">
                  <a:moveTo>
                    <a:pt x="4320" y="1"/>
                  </a:moveTo>
                  <a:cubicBezTo>
                    <a:pt x="2774" y="1"/>
                    <a:pt x="1184" y="444"/>
                    <a:pt x="38" y="1484"/>
                  </a:cubicBezTo>
                  <a:cubicBezTo>
                    <a:pt x="1" y="1521"/>
                    <a:pt x="38" y="1595"/>
                    <a:pt x="148" y="1595"/>
                  </a:cubicBezTo>
                  <a:cubicBezTo>
                    <a:pt x="2145" y="1004"/>
                    <a:pt x="3993" y="634"/>
                    <a:pt x="6064" y="449"/>
                  </a:cubicBezTo>
                  <a:cubicBezTo>
                    <a:pt x="6212" y="412"/>
                    <a:pt x="6212" y="190"/>
                    <a:pt x="6064" y="190"/>
                  </a:cubicBezTo>
                  <a:cubicBezTo>
                    <a:pt x="5507" y="67"/>
                    <a:pt x="4917" y="1"/>
                    <a:pt x="4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1444771" y="4527582"/>
              <a:ext cx="124905" cy="32587"/>
            </a:xfrm>
            <a:custGeom>
              <a:rect b="b" l="l" r="r" t="t"/>
              <a:pathLst>
                <a:path extrusionOk="0" h="1611" w="6175">
                  <a:moveTo>
                    <a:pt x="4384" y="1"/>
                  </a:moveTo>
                  <a:cubicBezTo>
                    <a:pt x="2818" y="1"/>
                    <a:pt x="1200" y="435"/>
                    <a:pt x="37" y="1463"/>
                  </a:cubicBezTo>
                  <a:cubicBezTo>
                    <a:pt x="0" y="1537"/>
                    <a:pt x="37" y="1611"/>
                    <a:pt x="111" y="1611"/>
                  </a:cubicBezTo>
                  <a:cubicBezTo>
                    <a:pt x="2108" y="1019"/>
                    <a:pt x="3956" y="649"/>
                    <a:pt x="6064" y="464"/>
                  </a:cubicBezTo>
                  <a:cubicBezTo>
                    <a:pt x="6175" y="427"/>
                    <a:pt x="6175" y="243"/>
                    <a:pt x="6064" y="169"/>
                  </a:cubicBezTo>
                  <a:cubicBezTo>
                    <a:pt x="5527" y="59"/>
                    <a:pt x="4959" y="1"/>
                    <a:pt x="4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1436539" y="4394282"/>
              <a:ext cx="140622" cy="113638"/>
            </a:xfrm>
            <a:custGeom>
              <a:rect b="b" l="l" r="r" t="t"/>
              <a:pathLst>
                <a:path extrusionOk="0" h="5618" w="6952">
                  <a:moveTo>
                    <a:pt x="5042" y="551"/>
                  </a:moveTo>
                  <a:cubicBezTo>
                    <a:pt x="5579" y="551"/>
                    <a:pt x="5973" y="873"/>
                    <a:pt x="5805" y="1879"/>
                  </a:cubicBezTo>
                  <a:cubicBezTo>
                    <a:pt x="5620" y="3136"/>
                    <a:pt x="3698" y="3801"/>
                    <a:pt x="2700" y="4171"/>
                  </a:cubicBezTo>
                  <a:cubicBezTo>
                    <a:pt x="1886" y="4503"/>
                    <a:pt x="1110" y="4799"/>
                    <a:pt x="260" y="5095"/>
                  </a:cubicBezTo>
                  <a:cubicBezTo>
                    <a:pt x="851" y="4245"/>
                    <a:pt x="1443" y="3320"/>
                    <a:pt x="2145" y="2470"/>
                  </a:cubicBezTo>
                  <a:cubicBezTo>
                    <a:pt x="2478" y="2063"/>
                    <a:pt x="2847" y="1694"/>
                    <a:pt x="3217" y="1324"/>
                  </a:cubicBezTo>
                  <a:cubicBezTo>
                    <a:pt x="3541" y="1021"/>
                    <a:pt x="4395" y="551"/>
                    <a:pt x="5042" y="551"/>
                  </a:cubicBezTo>
                  <a:close/>
                  <a:moveTo>
                    <a:pt x="4938" y="1"/>
                  </a:moveTo>
                  <a:cubicBezTo>
                    <a:pt x="4293" y="1"/>
                    <a:pt x="3609" y="330"/>
                    <a:pt x="3143" y="732"/>
                  </a:cubicBezTo>
                  <a:cubicBezTo>
                    <a:pt x="1738" y="1842"/>
                    <a:pt x="555" y="3579"/>
                    <a:pt x="1" y="5243"/>
                  </a:cubicBezTo>
                  <a:cubicBezTo>
                    <a:pt x="1" y="5280"/>
                    <a:pt x="1" y="5280"/>
                    <a:pt x="38" y="5354"/>
                  </a:cubicBezTo>
                  <a:cubicBezTo>
                    <a:pt x="38" y="5455"/>
                    <a:pt x="161" y="5617"/>
                    <a:pt x="294" y="5617"/>
                  </a:cubicBezTo>
                  <a:cubicBezTo>
                    <a:pt x="307" y="5617"/>
                    <a:pt x="320" y="5616"/>
                    <a:pt x="333" y="5613"/>
                  </a:cubicBezTo>
                  <a:cubicBezTo>
                    <a:pt x="1997" y="5021"/>
                    <a:pt x="3846" y="4614"/>
                    <a:pt x="5288" y="3542"/>
                  </a:cubicBezTo>
                  <a:cubicBezTo>
                    <a:pt x="6138" y="2840"/>
                    <a:pt x="6951" y="1694"/>
                    <a:pt x="6212" y="659"/>
                  </a:cubicBezTo>
                  <a:cubicBezTo>
                    <a:pt x="5880" y="184"/>
                    <a:pt x="5420" y="1"/>
                    <a:pt x="4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1292215" y="4417949"/>
              <a:ext cx="154073" cy="89871"/>
            </a:xfrm>
            <a:custGeom>
              <a:rect b="b" l="l" r="r" t="t"/>
              <a:pathLst>
                <a:path extrusionOk="0" h="4443" w="7617">
                  <a:moveTo>
                    <a:pt x="1992" y="608"/>
                  </a:moveTo>
                  <a:cubicBezTo>
                    <a:pt x="2573" y="608"/>
                    <a:pt x="3242" y="805"/>
                    <a:pt x="3550" y="967"/>
                  </a:cubicBezTo>
                  <a:cubicBezTo>
                    <a:pt x="4030" y="1226"/>
                    <a:pt x="4437" y="1522"/>
                    <a:pt x="4844" y="1855"/>
                  </a:cubicBezTo>
                  <a:cubicBezTo>
                    <a:pt x="5731" y="2520"/>
                    <a:pt x="6507" y="3260"/>
                    <a:pt x="7321" y="3999"/>
                  </a:cubicBezTo>
                  <a:cubicBezTo>
                    <a:pt x="6433" y="3851"/>
                    <a:pt x="5583" y="3740"/>
                    <a:pt x="4733" y="3666"/>
                  </a:cubicBezTo>
                  <a:cubicBezTo>
                    <a:pt x="3734" y="3444"/>
                    <a:pt x="1664" y="3186"/>
                    <a:pt x="1146" y="2076"/>
                  </a:cubicBezTo>
                  <a:cubicBezTo>
                    <a:pt x="648" y="933"/>
                    <a:pt x="1247" y="608"/>
                    <a:pt x="1992" y="608"/>
                  </a:cubicBezTo>
                  <a:close/>
                  <a:moveTo>
                    <a:pt x="2099" y="0"/>
                  </a:moveTo>
                  <a:cubicBezTo>
                    <a:pt x="1417" y="0"/>
                    <a:pt x="775" y="260"/>
                    <a:pt x="518" y="967"/>
                  </a:cubicBezTo>
                  <a:cubicBezTo>
                    <a:pt x="0" y="2150"/>
                    <a:pt x="1110" y="3112"/>
                    <a:pt x="2034" y="3518"/>
                  </a:cubicBezTo>
                  <a:cubicBezTo>
                    <a:pt x="3697" y="4258"/>
                    <a:pt x="5583" y="4221"/>
                    <a:pt x="7358" y="4443"/>
                  </a:cubicBezTo>
                  <a:cubicBezTo>
                    <a:pt x="7542" y="4443"/>
                    <a:pt x="7616" y="4258"/>
                    <a:pt x="7579" y="4110"/>
                  </a:cubicBezTo>
                  <a:cubicBezTo>
                    <a:pt x="7616" y="4110"/>
                    <a:pt x="7616" y="4073"/>
                    <a:pt x="7616" y="4036"/>
                  </a:cubicBezTo>
                  <a:cubicBezTo>
                    <a:pt x="6692" y="2557"/>
                    <a:pt x="5139" y="1115"/>
                    <a:pt x="3513" y="339"/>
                  </a:cubicBezTo>
                  <a:cubicBezTo>
                    <a:pt x="3109" y="137"/>
                    <a:pt x="2593" y="0"/>
                    <a:pt x="2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1070118" y="4500315"/>
              <a:ext cx="235569" cy="212409"/>
            </a:xfrm>
            <a:custGeom>
              <a:rect b="b" l="l" r="r" t="t"/>
              <a:pathLst>
                <a:path extrusionOk="0" h="10501" w="11646">
                  <a:moveTo>
                    <a:pt x="0" y="1"/>
                  </a:moveTo>
                  <a:lnTo>
                    <a:pt x="0" y="1"/>
                  </a:lnTo>
                  <a:cubicBezTo>
                    <a:pt x="74" y="5214"/>
                    <a:pt x="296" y="9539"/>
                    <a:pt x="740" y="9798"/>
                  </a:cubicBezTo>
                  <a:cubicBezTo>
                    <a:pt x="1183" y="10094"/>
                    <a:pt x="5915" y="10353"/>
                    <a:pt x="11646" y="10501"/>
                  </a:cubicBezTo>
                  <a:cubicBezTo>
                    <a:pt x="8208" y="7321"/>
                    <a:pt x="2403" y="2145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948955" y="2337611"/>
              <a:ext cx="545192" cy="2158982"/>
            </a:xfrm>
            <a:custGeom>
              <a:rect b="b" l="l" r="r" t="t"/>
              <a:pathLst>
                <a:path extrusionOk="0" h="106735" w="26953">
                  <a:moveTo>
                    <a:pt x="1" y="1"/>
                  </a:moveTo>
                  <a:cubicBezTo>
                    <a:pt x="1" y="1"/>
                    <a:pt x="4548" y="51057"/>
                    <a:pt x="5288" y="54939"/>
                  </a:cubicBezTo>
                  <a:cubicBezTo>
                    <a:pt x="5472" y="55826"/>
                    <a:pt x="5546" y="60670"/>
                    <a:pt x="5657" y="66844"/>
                  </a:cubicBezTo>
                  <a:cubicBezTo>
                    <a:pt x="5805" y="80412"/>
                    <a:pt x="5657" y="106735"/>
                    <a:pt x="5657" y="106735"/>
                  </a:cubicBezTo>
                  <a:lnTo>
                    <a:pt x="26952" y="106735"/>
                  </a:lnTo>
                  <a:cubicBezTo>
                    <a:pt x="26952" y="106735"/>
                    <a:pt x="26398" y="62518"/>
                    <a:pt x="25437" y="54717"/>
                  </a:cubicBezTo>
                  <a:cubicBezTo>
                    <a:pt x="24512" y="46953"/>
                    <a:pt x="18449" y="1"/>
                    <a:pt x="18449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1078330" y="4418576"/>
              <a:ext cx="396317" cy="7464"/>
            </a:xfrm>
            <a:custGeom>
              <a:rect b="b" l="l" r="r" t="t"/>
              <a:pathLst>
                <a:path extrusionOk="0" h="369" w="19593">
                  <a:moveTo>
                    <a:pt x="8731" y="0"/>
                  </a:moveTo>
                  <a:cubicBezTo>
                    <a:pt x="5157" y="0"/>
                    <a:pt x="947" y="27"/>
                    <a:pt x="38" y="160"/>
                  </a:cubicBezTo>
                  <a:cubicBezTo>
                    <a:pt x="1" y="160"/>
                    <a:pt x="1" y="197"/>
                    <a:pt x="38" y="197"/>
                  </a:cubicBezTo>
                  <a:cubicBezTo>
                    <a:pt x="854" y="336"/>
                    <a:pt x="4329" y="368"/>
                    <a:pt x="7616" y="368"/>
                  </a:cubicBezTo>
                  <a:cubicBezTo>
                    <a:pt x="10434" y="368"/>
                    <a:pt x="13114" y="345"/>
                    <a:pt x="13865" y="345"/>
                  </a:cubicBezTo>
                  <a:cubicBezTo>
                    <a:pt x="17192" y="308"/>
                    <a:pt x="16194" y="308"/>
                    <a:pt x="19558" y="197"/>
                  </a:cubicBezTo>
                  <a:cubicBezTo>
                    <a:pt x="19568" y="215"/>
                    <a:pt x="19574" y="222"/>
                    <a:pt x="19579" y="222"/>
                  </a:cubicBezTo>
                  <a:cubicBezTo>
                    <a:pt x="19593" y="222"/>
                    <a:pt x="19586" y="160"/>
                    <a:pt x="19558" y="160"/>
                  </a:cubicBezTo>
                  <a:cubicBezTo>
                    <a:pt x="16231" y="123"/>
                    <a:pt x="17192" y="86"/>
                    <a:pt x="13865" y="12"/>
                  </a:cubicBezTo>
                  <a:cubicBezTo>
                    <a:pt x="13214" y="12"/>
                    <a:pt x="11114" y="0"/>
                    <a:pt x="8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1003549" y="2386400"/>
              <a:ext cx="142867" cy="1993541"/>
            </a:xfrm>
            <a:custGeom>
              <a:rect b="b" l="l" r="r" t="t"/>
              <a:pathLst>
                <a:path extrusionOk="0" h="98556" w="7063">
                  <a:moveTo>
                    <a:pt x="38" y="1"/>
                  </a:moveTo>
                  <a:cubicBezTo>
                    <a:pt x="19" y="1"/>
                    <a:pt x="1" y="10"/>
                    <a:pt x="1" y="29"/>
                  </a:cubicBezTo>
                  <a:cubicBezTo>
                    <a:pt x="999" y="12081"/>
                    <a:pt x="2108" y="24134"/>
                    <a:pt x="3772" y="36112"/>
                  </a:cubicBezTo>
                  <a:cubicBezTo>
                    <a:pt x="4215" y="39070"/>
                    <a:pt x="4659" y="42064"/>
                    <a:pt x="5140" y="45022"/>
                  </a:cubicBezTo>
                  <a:cubicBezTo>
                    <a:pt x="5620" y="48054"/>
                    <a:pt x="6101" y="51048"/>
                    <a:pt x="6360" y="54080"/>
                  </a:cubicBezTo>
                  <a:cubicBezTo>
                    <a:pt x="6618" y="57037"/>
                    <a:pt x="6655" y="60032"/>
                    <a:pt x="6655" y="63027"/>
                  </a:cubicBezTo>
                  <a:cubicBezTo>
                    <a:pt x="6692" y="66095"/>
                    <a:pt x="6692" y="69201"/>
                    <a:pt x="6729" y="72269"/>
                  </a:cubicBezTo>
                  <a:cubicBezTo>
                    <a:pt x="6803" y="79109"/>
                    <a:pt x="6803" y="91605"/>
                    <a:pt x="6877" y="98445"/>
                  </a:cubicBezTo>
                  <a:cubicBezTo>
                    <a:pt x="6877" y="98519"/>
                    <a:pt x="6923" y="98556"/>
                    <a:pt x="6970" y="98556"/>
                  </a:cubicBezTo>
                  <a:cubicBezTo>
                    <a:pt x="7016" y="98556"/>
                    <a:pt x="7062" y="98519"/>
                    <a:pt x="7062" y="98445"/>
                  </a:cubicBezTo>
                  <a:cubicBezTo>
                    <a:pt x="7062" y="92418"/>
                    <a:pt x="7062" y="80625"/>
                    <a:pt x="7025" y="74525"/>
                  </a:cubicBezTo>
                  <a:cubicBezTo>
                    <a:pt x="6988" y="71419"/>
                    <a:pt x="6988" y="68314"/>
                    <a:pt x="6988" y="65208"/>
                  </a:cubicBezTo>
                  <a:cubicBezTo>
                    <a:pt x="6988" y="62213"/>
                    <a:pt x="6988" y="59219"/>
                    <a:pt x="6840" y="56261"/>
                  </a:cubicBezTo>
                  <a:cubicBezTo>
                    <a:pt x="6545" y="50198"/>
                    <a:pt x="5324" y="44246"/>
                    <a:pt x="4437" y="38293"/>
                  </a:cubicBezTo>
                  <a:cubicBezTo>
                    <a:pt x="3550" y="32267"/>
                    <a:pt x="2810" y="26278"/>
                    <a:pt x="2182" y="20252"/>
                  </a:cubicBezTo>
                  <a:cubicBezTo>
                    <a:pt x="1443" y="13523"/>
                    <a:pt x="777" y="6757"/>
                    <a:pt x="75" y="29"/>
                  </a:cubicBezTo>
                  <a:cubicBezTo>
                    <a:pt x="75" y="10"/>
                    <a:pt x="56" y="1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857729" y="2337611"/>
              <a:ext cx="410578" cy="1352087"/>
            </a:xfrm>
            <a:custGeom>
              <a:rect b="b" l="l" r="r" t="t"/>
              <a:pathLst>
                <a:path extrusionOk="0" h="66844" w="20298">
                  <a:moveTo>
                    <a:pt x="0" y="1"/>
                  </a:moveTo>
                  <a:cubicBezTo>
                    <a:pt x="0" y="1"/>
                    <a:pt x="9021" y="51057"/>
                    <a:pt x="9724" y="54939"/>
                  </a:cubicBezTo>
                  <a:cubicBezTo>
                    <a:pt x="9946" y="55826"/>
                    <a:pt x="10019" y="60670"/>
                    <a:pt x="10093" y="66844"/>
                  </a:cubicBezTo>
                  <a:lnTo>
                    <a:pt x="20297" y="1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573553" y="4403850"/>
              <a:ext cx="682031" cy="347488"/>
            </a:xfrm>
            <a:custGeom>
              <a:rect b="b" l="l" r="r" t="t"/>
              <a:pathLst>
                <a:path extrusionOk="0" h="17179" w="33718">
                  <a:moveTo>
                    <a:pt x="629" y="1"/>
                  </a:moveTo>
                  <a:cubicBezTo>
                    <a:pt x="592" y="149"/>
                    <a:pt x="592" y="333"/>
                    <a:pt x="592" y="481"/>
                  </a:cubicBezTo>
                  <a:cubicBezTo>
                    <a:pt x="555" y="1627"/>
                    <a:pt x="444" y="2736"/>
                    <a:pt x="407" y="3846"/>
                  </a:cubicBezTo>
                  <a:lnTo>
                    <a:pt x="407" y="4030"/>
                  </a:lnTo>
                  <a:cubicBezTo>
                    <a:pt x="74" y="9354"/>
                    <a:pt x="1" y="13754"/>
                    <a:pt x="407" y="14050"/>
                  </a:cubicBezTo>
                  <a:cubicBezTo>
                    <a:pt x="1421" y="14854"/>
                    <a:pt x="28424" y="17179"/>
                    <a:pt x="32260" y="17179"/>
                  </a:cubicBezTo>
                  <a:cubicBezTo>
                    <a:pt x="32481" y="17179"/>
                    <a:pt x="32624" y="17171"/>
                    <a:pt x="32683" y="17155"/>
                  </a:cubicBezTo>
                  <a:cubicBezTo>
                    <a:pt x="33718" y="16933"/>
                    <a:pt x="33089" y="13828"/>
                    <a:pt x="32017" y="12719"/>
                  </a:cubicBezTo>
                  <a:cubicBezTo>
                    <a:pt x="30908" y="11646"/>
                    <a:pt x="19817" y="5546"/>
                    <a:pt x="19817" y="5546"/>
                  </a:cubicBezTo>
                  <a:lnTo>
                    <a:pt x="19854" y="5250"/>
                  </a:lnTo>
                  <a:lnTo>
                    <a:pt x="20224" y="2034"/>
                  </a:lnTo>
                  <a:lnTo>
                    <a:pt x="20297" y="1443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573553" y="4481625"/>
              <a:ext cx="682031" cy="269713"/>
            </a:xfrm>
            <a:custGeom>
              <a:rect b="b" l="l" r="r" t="t"/>
              <a:pathLst>
                <a:path extrusionOk="0" h="13334" w="33718">
                  <a:moveTo>
                    <a:pt x="407" y="1"/>
                  </a:moveTo>
                  <a:lnTo>
                    <a:pt x="407" y="185"/>
                  </a:lnTo>
                  <a:cubicBezTo>
                    <a:pt x="74" y="5509"/>
                    <a:pt x="1" y="9909"/>
                    <a:pt x="407" y="10205"/>
                  </a:cubicBezTo>
                  <a:cubicBezTo>
                    <a:pt x="1421" y="11009"/>
                    <a:pt x="28424" y="13334"/>
                    <a:pt x="32260" y="13334"/>
                  </a:cubicBezTo>
                  <a:cubicBezTo>
                    <a:pt x="32481" y="13334"/>
                    <a:pt x="32624" y="13326"/>
                    <a:pt x="32683" y="13310"/>
                  </a:cubicBezTo>
                  <a:cubicBezTo>
                    <a:pt x="33718" y="13088"/>
                    <a:pt x="33089" y="9983"/>
                    <a:pt x="32017" y="8911"/>
                  </a:cubicBezTo>
                  <a:cubicBezTo>
                    <a:pt x="30908" y="7875"/>
                    <a:pt x="19817" y="1775"/>
                    <a:pt x="19817" y="1775"/>
                  </a:cubicBezTo>
                  <a:lnTo>
                    <a:pt x="19854" y="1442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10205" y="4676800"/>
              <a:ext cx="621449" cy="51621"/>
            </a:xfrm>
            <a:custGeom>
              <a:rect b="b" l="l" r="r" t="t"/>
              <a:pathLst>
                <a:path extrusionOk="0" h="2552" w="30723">
                  <a:moveTo>
                    <a:pt x="37" y="1"/>
                  </a:moveTo>
                  <a:cubicBezTo>
                    <a:pt x="0" y="1"/>
                    <a:pt x="0" y="75"/>
                    <a:pt x="37" y="75"/>
                  </a:cubicBezTo>
                  <a:cubicBezTo>
                    <a:pt x="5028" y="703"/>
                    <a:pt x="25547" y="2293"/>
                    <a:pt x="30612" y="2552"/>
                  </a:cubicBezTo>
                  <a:cubicBezTo>
                    <a:pt x="30723" y="2552"/>
                    <a:pt x="30723" y="2515"/>
                    <a:pt x="30612" y="2478"/>
                  </a:cubicBezTo>
                  <a:cubicBezTo>
                    <a:pt x="25547" y="1923"/>
                    <a:pt x="5065" y="149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894361" y="4508912"/>
              <a:ext cx="126968" cy="27327"/>
            </a:xfrm>
            <a:custGeom>
              <a:rect b="b" l="l" r="r" t="t"/>
              <a:pathLst>
                <a:path extrusionOk="0" h="1351" w="6277">
                  <a:moveTo>
                    <a:pt x="3853" y="1"/>
                  </a:moveTo>
                  <a:cubicBezTo>
                    <a:pt x="2477" y="1"/>
                    <a:pt x="1099" y="354"/>
                    <a:pt x="38" y="1203"/>
                  </a:cubicBezTo>
                  <a:cubicBezTo>
                    <a:pt x="1" y="1240"/>
                    <a:pt x="38" y="1350"/>
                    <a:pt x="112" y="1350"/>
                  </a:cubicBezTo>
                  <a:cubicBezTo>
                    <a:pt x="2145" y="870"/>
                    <a:pt x="3994" y="648"/>
                    <a:pt x="6101" y="574"/>
                  </a:cubicBezTo>
                  <a:cubicBezTo>
                    <a:pt x="6108" y="577"/>
                    <a:pt x="6116" y="578"/>
                    <a:pt x="6123" y="578"/>
                  </a:cubicBezTo>
                  <a:cubicBezTo>
                    <a:pt x="6221" y="578"/>
                    <a:pt x="6276" y="350"/>
                    <a:pt x="6138" y="315"/>
                  </a:cubicBezTo>
                  <a:cubicBezTo>
                    <a:pt x="5415" y="115"/>
                    <a:pt x="4634" y="1"/>
                    <a:pt x="3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921284" y="4529625"/>
              <a:ext cx="127898" cy="26801"/>
            </a:xfrm>
            <a:custGeom>
              <a:rect b="b" l="l" r="r" t="t"/>
              <a:pathLst>
                <a:path extrusionOk="0" h="1325" w="6323">
                  <a:moveTo>
                    <a:pt x="3789" y="1"/>
                  </a:moveTo>
                  <a:cubicBezTo>
                    <a:pt x="2434" y="1"/>
                    <a:pt x="1083" y="341"/>
                    <a:pt x="38" y="1177"/>
                  </a:cubicBezTo>
                  <a:cubicBezTo>
                    <a:pt x="1" y="1251"/>
                    <a:pt x="38" y="1325"/>
                    <a:pt x="149" y="1325"/>
                  </a:cubicBezTo>
                  <a:cubicBezTo>
                    <a:pt x="2182" y="881"/>
                    <a:pt x="4031" y="622"/>
                    <a:pt x="6101" y="585"/>
                  </a:cubicBezTo>
                  <a:cubicBezTo>
                    <a:pt x="6286" y="548"/>
                    <a:pt x="6323" y="363"/>
                    <a:pt x="6138" y="326"/>
                  </a:cubicBezTo>
                  <a:cubicBezTo>
                    <a:pt x="5395" y="120"/>
                    <a:pt x="4591" y="1"/>
                    <a:pt x="3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948955" y="4549104"/>
              <a:ext cx="127150" cy="26761"/>
            </a:xfrm>
            <a:custGeom>
              <a:rect b="b" l="l" r="r" t="t"/>
              <a:pathLst>
                <a:path extrusionOk="0" h="1323" w="6286">
                  <a:moveTo>
                    <a:pt x="3845" y="1"/>
                  </a:moveTo>
                  <a:cubicBezTo>
                    <a:pt x="2483" y="1"/>
                    <a:pt x="1124" y="349"/>
                    <a:pt x="75" y="1212"/>
                  </a:cubicBezTo>
                  <a:cubicBezTo>
                    <a:pt x="1" y="1249"/>
                    <a:pt x="75" y="1323"/>
                    <a:pt x="149" y="1323"/>
                  </a:cubicBezTo>
                  <a:cubicBezTo>
                    <a:pt x="2182" y="879"/>
                    <a:pt x="4031" y="657"/>
                    <a:pt x="6101" y="583"/>
                  </a:cubicBezTo>
                  <a:cubicBezTo>
                    <a:pt x="6286" y="583"/>
                    <a:pt x="6286" y="362"/>
                    <a:pt x="6175" y="325"/>
                  </a:cubicBezTo>
                  <a:cubicBezTo>
                    <a:pt x="5438" y="120"/>
                    <a:pt x="4641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561598" y="2337611"/>
              <a:ext cx="744089" cy="2168712"/>
            </a:xfrm>
            <a:custGeom>
              <a:rect b="b" l="l" r="r" t="t"/>
              <a:pathLst>
                <a:path extrusionOk="0" h="107216" w="36786">
                  <a:moveTo>
                    <a:pt x="10795" y="1"/>
                  </a:moveTo>
                  <a:cubicBezTo>
                    <a:pt x="10795" y="1"/>
                    <a:pt x="5841" y="48062"/>
                    <a:pt x="5583" y="55494"/>
                  </a:cubicBezTo>
                  <a:cubicBezTo>
                    <a:pt x="5472" y="58340"/>
                    <a:pt x="0" y="106291"/>
                    <a:pt x="0" y="106291"/>
                  </a:cubicBezTo>
                  <a:lnTo>
                    <a:pt x="21258" y="107216"/>
                  </a:lnTo>
                  <a:cubicBezTo>
                    <a:pt x="21258" y="107216"/>
                    <a:pt x="25066" y="65993"/>
                    <a:pt x="25214" y="58155"/>
                  </a:cubicBezTo>
                  <a:cubicBezTo>
                    <a:pt x="25325" y="54200"/>
                    <a:pt x="26878" y="20593"/>
                    <a:pt x="26878" y="20593"/>
                  </a:cubicBezTo>
                  <a:cubicBezTo>
                    <a:pt x="30205" y="18745"/>
                    <a:pt x="32349" y="18116"/>
                    <a:pt x="32349" y="18116"/>
                  </a:cubicBezTo>
                  <a:cubicBezTo>
                    <a:pt x="35159" y="11092"/>
                    <a:pt x="36786" y="1"/>
                    <a:pt x="36786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584779" y="4409069"/>
              <a:ext cx="396338" cy="18892"/>
            </a:xfrm>
            <a:custGeom>
              <a:rect b="b" l="l" r="r" t="t"/>
              <a:pathLst>
                <a:path extrusionOk="0" h="934" w="19594">
                  <a:moveTo>
                    <a:pt x="1180" y="1"/>
                  </a:moveTo>
                  <a:cubicBezTo>
                    <a:pt x="650" y="1"/>
                    <a:pt x="252" y="12"/>
                    <a:pt x="37" y="38"/>
                  </a:cubicBezTo>
                  <a:cubicBezTo>
                    <a:pt x="0" y="38"/>
                    <a:pt x="0" y="75"/>
                    <a:pt x="37" y="75"/>
                  </a:cubicBezTo>
                  <a:cubicBezTo>
                    <a:pt x="1553" y="408"/>
                    <a:pt x="12237" y="778"/>
                    <a:pt x="13864" y="815"/>
                  </a:cubicBezTo>
                  <a:cubicBezTo>
                    <a:pt x="17191" y="926"/>
                    <a:pt x="16230" y="852"/>
                    <a:pt x="19558" y="926"/>
                  </a:cubicBezTo>
                  <a:cubicBezTo>
                    <a:pt x="19563" y="931"/>
                    <a:pt x="19567" y="933"/>
                    <a:pt x="19571" y="933"/>
                  </a:cubicBezTo>
                  <a:cubicBezTo>
                    <a:pt x="19594" y="933"/>
                    <a:pt x="19589" y="852"/>
                    <a:pt x="19558" y="852"/>
                  </a:cubicBezTo>
                  <a:cubicBezTo>
                    <a:pt x="16230" y="630"/>
                    <a:pt x="17191" y="667"/>
                    <a:pt x="13864" y="482"/>
                  </a:cubicBezTo>
                  <a:cubicBezTo>
                    <a:pt x="12468" y="419"/>
                    <a:pt x="4396" y="1"/>
                    <a:pt x="1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623656" y="2394066"/>
              <a:ext cx="198189" cy="1961016"/>
            </a:xfrm>
            <a:custGeom>
              <a:rect b="b" l="l" r="r" t="t"/>
              <a:pathLst>
                <a:path extrusionOk="0" h="96948" w="9798">
                  <a:moveTo>
                    <a:pt x="9705" y="1"/>
                  </a:moveTo>
                  <a:cubicBezTo>
                    <a:pt x="9659" y="1"/>
                    <a:pt x="9613" y="19"/>
                    <a:pt x="9613" y="56"/>
                  </a:cubicBezTo>
                  <a:cubicBezTo>
                    <a:pt x="8652" y="12183"/>
                    <a:pt x="7690" y="24272"/>
                    <a:pt x="6581" y="36399"/>
                  </a:cubicBezTo>
                  <a:cubicBezTo>
                    <a:pt x="5472" y="48525"/>
                    <a:pt x="1036" y="90228"/>
                    <a:pt x="1" y="96920"/>
                  </a:cubicBezTo>
                  <a:cubicBezTo>
                    <a:pt x="1" y="96938"/>
                    <a:pt x="19" y="96947"/>
                    <a:pt x="42" y="96947"/>
                  </a:cubicBezTo>
                  <a:cubicBezTo>
                    <a:pt x="65" y="96947"/>
                    <a:pt x="93" y="96938"/>
                    <a:pt x="112" y="96920"/>
                  </a:cubicBezTo>
                  <a:cubicBezTo>
                    <a:pt x="2219" y="84941"/>
                    <a:pt x="3476" y="68896"/>
                    <a:pt x="4807" y="56843"/>
                  </a:cubicBezTo>
                  <a:cubicBezTo>
                    <a:pt x="6175" y="44791"/>
                    <a:pt x="7284" y="32701"/>
                    <a:pt x="8245" y="20575"/>
                  </a:cubicBezTo>
                  <a:cubicBezTo>
                    <a:pt x="8800" y="13735"/>
                    <a:pt x="9317" y="6896"/>
                    <a:pt x="9798" y="56"/>
                  </a:cubicBezTo>
                  <a:cubicBezTo>
                    <a:pt x="9798" y="19"/>
                    <a:pt x="9752" y="1"/>
                    <a:pt x="9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1146395" y="2395765"/>
              <a:ext cx="106943" cy="291276"/>
            </a:xfrm>
            <a:custGeom>
              <a:rect b="b" l="l" r="r" t="t"/>
              <a:pathLst>
                <a:path extrusionOk="0" h="14400" w="5287">
                  <a:moveTo>
                    <a:pt x="4973" y="0"/>
                  </a:moveTo>
                  <a:cubicBezTo>
                    <a:pt x="4945" y="0"/>
                    <a:pt x="4917" y="28"/>
                    <a:pt x="4917" y="83"/>
                  </a:cubicBezTo>
                  <a:cubicBezTo>
                    <a:pt x="4917" y="2597"/>
                    <a:pt x="4769" y="4889"/>
                    <a:pt x="4511" y="7219"/>
                  </a:cubicBezTo>
                  <a:cubicBezTo>
                    <a:pt x="4439" y="8289"/>
                    <a:pt x="3610" y="14007"/>
                    <a:pt x="1825" y="14007"/>
                  </a:cubicBezTo>
                  <a:cubicBezTo>
                    <a:pt x="1760" y="14007"/>
                    <a:pt x="1694" y="14000"/>
                    <a:pt x="1627" y="13984"/>
                  </a:cubicBezTo>
                  <a:cubicBezTo>
                    <a:pt x="1294" y="13873"/>
                    <a:pt x="1146" y="13615"/>
                    <a:pt x="1072" y="13097"/>
                  </a:cubicBezTo>
                  <a:cubicBezTo>
                    <a:pt x="998" y="12505"/>
                    <a:pt x="1220" y="11803"/>
                    <a:pt x="1331" y="11248"/>
                  </a:cubicBezTo>
                  <a:cubicBezTo>
                    <a:pt x="1553" y="9954"/>
                    <a:pt x="1701" y="8697"/>
                    <a:pt x="1849" y="7403"/>
                  </a:cubicBezTo>
                  <a:cubicBezTo>
                    <a:pt x="2033" y="5000"/>
                    <a:pt x="2070" y="2597"/>
                    <a:pt x="1738" y="194"/>
                  </a:cubicBezTo>
                  <a:cubicBezTo>
                    <a:pt x="1738" y="157"/>
                    <a:pt x="1710" y="139"/>
                    <a:pt x="1682" y="139"/>
                  </a:cubicBezTo>
                  <a:cubicBezTo>
                    <a:pt x="1655" y="139"/>
                    <a:pt x="1627" y="157"/>
                    <a:pt x="1627" y="194"/>
                  </a:cubicBezTo>
                  <a:cubicBezTo>
                    <a:pt x="1627" y="3521"/>
                    <a:pt x="1516" y="6849"/>
                    <a:pt x="998" y="10176"/>
                  </a:cubicBezTo>
                  <a:cubicBezTo>
                    <a:pt x="776" y="11766"/>
                    <a:pt x="0" y="14169"/>
                    <a:pt x="1627" y="14391"/>
                  </a:cubicBezTo>
                  <a:cubicBezTo>
                    <a:pt x="1673" y="14397"/>
                    <a:pt x="1719" y="14400"/>
                    <a:pt x="1764" y="14400"/>
                  </a:cubicBezTo>
                  <a:cubicBezTo>
                    <a:pt x="3385" y="14400"/>
                    <a:pt x="4406" y="10627"/>
                    <a:pt x="4621" y="9548"/>
                  </a:cubicBezTo>
                  <a:cubicBezTo>
                    <a:pt x="5287" y="6442"/>
                    <a:pt x="5287" y="3152"/>
                    <a:pt x="5028" y="83"/>
                  </a:cubicBezTo>
                  <a:cubicBezTo>
                    <a:pt x="5028" y="28"/>
                    <a:pt x="5000" y="0"/>
                    <a:pt x="49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742553" y="1726295"/>
              <a:ext cx="637915" cy="793282"/>
            </a:xfrm>
            <a:custGeom>
              <a:rect b="b" l="l" r="r" t="t"/>
              <a:pathLst>
                <a:path extrusionOk="0" h="39218" w="31537">
                  <a:moveTo>
                    <a:pt x="16735" y="1"/>
                  </a:moveTo>
                  <a:cubicBezTo>
                    <a:pt x="15368" y="1"/>
                    <a:pt x="14003" y="337"/>
                    <a:pt x="13162" y="1053"/>
                  </a:cubicBezTo>
                  <a:cubicBezTo>
                    <a:pt x="8098" y="5378"/>
                    <a:pt x="4068" y="20093"/>
                    <a:pt x="3180" y="24492"/>
                  </a:cubicBezTo>
                  <a:cubicBezTo>
                    <a:pt x="1628" y="31775"/>
                    <a:pt x="1" y="38948"/>
                    <a:pt x="297" y="39206"/>
                  </a:cubicBezTo>
                  <a:cubicBezTo>
                    <a:pt x="302" y="39214"/>
                    <a:pt x="438" y="39217"/>
                    <a:pt x="689" y="39217"/>
                  </a:cubicBezTo>
                  <a:cubicBezTo>
                    <a:pt x="4250" y="39217"/>
                    <a:pt x="30888" y="38519"/>
                    <a:pt x="31130" y="38208"/>
                  </a:cubicBezTo>
                  <a:cubicBezTo>
                    <a:pt x="31537" y="37728"/>
                    <a:pt x="23255" y="6413"/>
                    <a:pt x="21037" y="1792"/>
                  </a:cubicBezTo>
                  <a:cubicBezTo>
                    <a:pt x="20502" y="636"/>
                    <a:pt x="18616" y="1"/>
                    <a:pt x="1673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750038" y="1836576"/>
              <a:ext cx="620721" cy="679037"/>
            </a:xfrm>
            <a:custGeom>
              <a:rect b="b" l="l" r="r" t="t"/>
              <a:pathLst>
                <a:path extrusionOk="0" h="33570" w="30687">
                  <a:moveTo>
                    <a:pt x="14604" y="0"/>
                  </a:moveTo>
                  <a:lnTo>
                    <a:pt x="14604" y="0"/>
                  </a:lnTo>
                  <a:cubicBezTo>
                    <a:pt x="14234" y="37"/>
                    <a:pt x="13976" y="111"/>
                    <a:pt x="13643" y="259"/>
                  </a:cubicBezTo>
                  <a:cubicBezTo>
                    <a:pt x="13310" y="407"/>
                    <a:pt x="12977" y="592"/>
                    <a:pt x="12756" y="777"/>
                  </a:cubicBezTo>
                  <a:cubicBezTo>
                    <a:pt x="13125" y="740"/>
                    <a:pt x="13421" y="629"/>
                    <a:pt x="13717" y="481"/>
                  </a:cubicBezTo>
                  <a:cubicBezTo>
                    <a:pt x="14049" y="370"/>
                    <a:pt x="14345" y="222"/>
                    <a:pt x="14604" y="0"/>
                  </a:cubicBezTo>
                  <a:close/>
                  <a:moveTo>
                    <a:pt x="19669" y="814"/>
                  </a:moveTo>
                  <a:cubicBezTo>
                    <a:pt x="19447" y="1072"/>
                    <a:pt x="19336" y="1368"/>
                    <a:pt x="19188" y="1701"/>
                  </a:cubicBezTo>
                  <a:cubicBezTo>
                    <a:pt x="19041" y="1960"/>
                    <a:pt x="18967" y="2292"/>
                    <a:pt x="18893" y="2662"/>
                  </a:cubicBezTo>
                  <a:cubicBezTo>
                    <a:pt x="19151" y="2403"/>
                    <a:pt x="19262" y="2108"/>
                    <a:pt x="19410" y="1775"/>
                  </a:cubicBezTo>
                  <a:cubicBezTo>
                    <a:pt x="19558" y="1442"/>
                    <a:pt x="19632" y="1146"/>
                    <a:pt x="19669" y="814"/>
                  </a:cubicBezTo>
                  <a:close/>
                  <a:moveTo>
                    <a:pt x="8800" y="2477"/>
                  </a:moveTo>
                  <a:cubicBezTo>
                    <a:pt x="8541" y="2773"/>
                    <a:pt x="8430" y="3032"/>
                    <a:pt x="8282" y="3365"/>
                  </a:cubicBezTo>
                  <a:cubicBezTo>
                    <a:pt x="8134" y="3697"/>
                    <a:pt x="8060" y="3993"/>
                    <a:pt x="7986" y="4326"/>
                  </a:cubicBezTo>
                  <a:cubicBezTo>
                    <a:pt x="8245" y="4067"/>
                    <a:pt x="8356" y="3771"/>
                    <a:pt x="8504" y="3438"/>
                  </a:cubicBezTo>
                  <a:cubicBezTo>
                    <a:pt x="8652" y="3143"/>
                    <a:pt x="8726" y="2810"/>
                    <a:pt x="8800" y="2477"/>
                  </a:cubicBezTo>
                  <a:close/>
                  <a:moveTo>
                    <a:pt x="15676" y="4622"/>
                  </a:moveTo>
                  <a:lnTo>
                    <a:pt x="15676" y="4622"/>
                  </a:lnTo>
                  <a:cubicBezTo>
                    <a:pt x="15713" y="4991"/>
                    <a:pt x="15824" y="5287"/>
                    <a:pt x="15935" y="5583"/>
                  </a:cubicBezTo>
                  <a:cubicBezTo>
                    <a:pt x="16083" y="5915"/>
                    <a:pt x="16231" y="6174"/>
                    <a:pt x="16453" y="6470"/>
                  </a:cubicBezTo>
                  <a:cubicBezTo>
                    <a:pt x="16416" y="6100"/>
                    <a:pt x="16305" y="5768"/>
                    <a:pt x="16194" y="5472"/>
                  </a:cubicBezTo>
                  <a:cubicBezTo>
                    <a:pt x="16046" y="5176"/>
                    <a:pt x="15898" y="4880"/>
                    <a:pt x="15676" y="4622"/>
                  </a:cubicBezTo>
                  <a:close/>
                  <a:moveTo>
                    <a:pt x="21518" y="6877"/>
                  </a:moveTo>
                  <a:cubicBezTo>
                    <a:pt x="21813" y="7099"/>
                    <a:pt x="22072" y="7246"/>
                    <a:pt x="22405" y="7394"/>
                  </a:cubicBezTo>
                  <a:cubicBezTo>
                    <a:pt x="22738" y="7505"/>
                    <a:pt x="23070" y="7616"/>
                    <a:pt x="23366" y="7653"/>
                  </a:cubicBezTo>
                  <a:cubicBezTo>
                    <a:pt x="23107" y="7431"/>
                    <a:pt x="22849" y="7283"/>
                    <a:pt x="22516" y="7136"/>
                  </a:cubicBezTo>
                  <a:cubicBezTo>
                    <a:pt x="22183" y="7025"/>
                    <a:pt x="21850" y="6877"/>
                    <a:pt x="21518" y="6877"/>
                  </a:cubicBezTo>
                  <a:close/>
                  <a:moveTo>
                    <a:pt x="5916" y="7949"/>
                  </a:moveTo>
                  <a:cubicBezTo>
                    <a:pt x="5925" y="7950"/>
                    <a:pt x="5934" y="7951"/>
                    <a:pt x="5943" y="7952"/>
                  </a:cubicBezTo>
                  <a:lnTo>
                    <a:pt x="5943" y="7952"/>
                  </a:lnTo>
                  <a:cubicBezTo>
                    <a:pt x="5941" y="7949"/>
                    <a:pt x="5932" y="7949"/>
                    <a:pt x="5916" y="7949"/>
                  </a:cubicBezTo>
                  <a:close/>
                  <a:moveTo>
                    <a:pt x="5943" y="7952"/>
                  </a:moveTo>
                  <a:cubicBezTo>
                    <a:pt x="5946" y="7956"/>
                    <a:pt x="5937" y="7965"/>
                    <a:pt x="5916" y="7986"/>
                  </a:cubicBezTo>
                  <a:cubicBezTo>
                    <a:pt x="6138" y="8171"/>
                    <a:pt x="6397" y="8245"/>
                    <a:pt x="6655" y="8393"/>
                  </a:cubicBezTo>
                  <a:cubicBezTo>
                    <a:pt x="6988" y="8540"/>
                    <a:pt x="7321" y="8614"/>
                    <a:pt x="7617" y="8688"/>
                  </a:cubicBezTo>
                  <a:cubicBezTo>
                    <a:pt x="7358" y="8430"/>
                    <a:pt x="7062" y="8319"/>
                    <a:pt x="6729" y="8171"/>
                  </a:cubicBezTo>
                  <a:cubicBezTo>
                    <a:pt x="6478" y="8063"/>
                    <a:pt x="6261" y="7990"/>
                    <a:pt x="5943" y="7952"/>
                  </a:cubicBezTo>
                  <a:close/>
                  <a:moveTo>
                    <a:pt x="13162" y="8245"/>
                  </a:moveTo>
                  <a:cubicBezTo>
                    <a:pt x="12792" y="8319"/>
                    <a:pt x="12497" y="8393"/>
                    <a:pt x="12201" y="8540"/>
                  </a:cubicBezTo>
                  <a:cubicBezTo>
                    <a:pt x="11942" y="8688"/>
                    <a:pt x="11609" y="8799"/>
                    <a:pt x="11314" y="9058"/>
                  </a:cubicBezTo>
                  <a:cubicBezTo>
                    <a:pt x="11683" y="8984"/>
                    <a:pt x="11979" y="8910"/>
                    <a:pt x="12275" y="8762"/>
                  </a:cubicBezTo>
                  <a:cubicBezTo>
                    <a:pt x="12608" y="8614"/>
                    <a:pt x="12903" y="8503"/>
                    <a:pt x="13162" y="8245"/>
                  </a:cubicBezTo>
                  <a:close/>
                  <a:moveTo>
                    <a:pt x="19817" y="10648"/>
                  </a:moveTo>
                  <a:cubicBezTo>
                    <a:pt x="19595" y="10944"/>
                    <a:pt x="19447" y="11202"/>
                    <a:pt x="19336" y="11535"/>
                  </a:cubicBezTo>
                  <a:cubicBezTo>
                    <a:pt x="19188" y="11831"/>
                    <a:pt x="19041" y="12127"/>
                    <a:pt x="19041" y="12496"/>
                  </a:cubicBezTo>
                  <a:cubicBezTo>
                    <a:pt x="19262" y="12237"/>
                    <a:pt x="19410" y="11942"/>
                    <a:pt x="19558" y="11646"/>
                  </a:cubicBezTo>
                  <a:cubicBezTo>
                    <a:pt x="19669" y="11313"/>
                    <a:pt x="19780" y="10980"/>
                    <a:pt x="19817" y="10648"/>
                  </a:cubicBezTo>
                  <a:close/>
                  <a:moveTo>
                    <a:pt x="24808" y="12274"/>
                  </a:moveTo>
                  <a:cubicBezTo>
                    <a:pt x="24882" y="12644"/>
                    <a:pt x="24956" y="12977"/>
                    <a:pt x="25104" y="13236"/>
                  </a:cubicBezTo>
                  <a:cubicBezTo>
                    <a:pt x="25252" y="13568"/>
                    <a:pt x="25363" y="13864"/>
                    <a:pt x="25621" y="14123"/>
                  </a:cubicBezTo>
                  <a:cubicBezTo>
                    <a:pt x="25547" y="13753"/>
                    <a:pt x="25473" y="13421"/>
                    <a:pt x="25326" y="13162"/>
                  </a:cubicBezTo>
                  <a:cubicBezTo>
                    <a:pt x="25178" y="12829"/>
                    <a:pt x="25067" y="12570"/>
                    <a:pt x="24808" y="12274"/>
                  </a:cubicBezTo>
                  <a:close/>
                  <a:moveTo>
                    <a:pt x="13828" y="14086"/>
                  </a:moveTo>
                  <a:lnTo>
                    <a:pt x="13828" y="14086"/>
                  </a:lnTo>
                  <a:cubicBezTo>
                    <a:pt x="14086" y="14308"/>
                    <a:pt x="14382" y="14456"/>
                    <a:pt x="14715" y="14604"/>
                  </a:cubicBezTo>
                  <a:cubicBezTo>
                    <a:pt x="15011" y="14715"/>
                    <a:pt x="15343" y="14825"/>
                    <a:pt x="15676" y="14862"/>
                  </a:cubicBezTo>
                  <a:cubicBezTo>
                    <a:pt x="15380" y="14641"/>
                    <a:pt x="15122" y="14493"/>
                    <a:pt x="14789" y="14345"/>
                  </a:cubicBezTo>
                  <a:cubicBezTo>
                    <a:pt x="14456" y="14234"/>
                    <a:pt x="14160" y="14123"/>
                    <a:pt x="13828" y="14086"/>
                  </a:cubicBezTo>
                  <a:close/>
                  <a:moveTo>
                    <a:pt x="8134" y="13864"/>
                  </a:moveTo>
                  <a:cubicBezTo>
                    <a:pt x="8171" y="14234"/>
                    <a:pt x="8282" y="14530"/>
                    <a:pt x="8430" y="14825"/>
                  </a:cubicBezTo>
                  <a:cubicBezTo>
                    <a:pt x="8541" y="15158"/>
                    <a:pt x="8689" y="15417"/>
                    <a:pt x="8911" y="15713"/>
                  </a:cubicBezTo>
                  <a:cubicBezTo>
                    <a:pt x="8874" y="15343"/>
                    <a:pt x="8800" y="15047"/>
                    <a:pt x="8652" y="14715"/>
                  </a:cubicBezTo>
                  <a:cubicBezTo>
                    <a:pt x="8504" y="14419"/>
                    <a:pt x="8356" y="14123"/>
                    <a:pt x="8134" y="13864"/>
                  </a:cubicBezTo>
                  <a:close/>
                  <a:moveTo>
                    <a:pt x="4696" y="16009"/>
                  </a:moveTo>
                  <a:cubicBezTo>
                    <a:pt x="4474" y="16304"/>
                    <a:pt x="4326" y="16563"/>
                    <a:pt x="4215" y="16896"/>
                  </a:cubicBezTo>
                  <a:cubicBezTo>
                    <a:pt x="4067" y="17192"/>
                    <a:pt x="3993" y="17487"/>
                    <a:pt x="3920" y="17857"/>
                  </a:cubicBezTo>
                  <a:cubicBezTo>
                    <a:pt x="4178" y="17598"/>
                    <a:pt x="4289" y="17302"/>
                    <a:pt x="4437" y="17007"/>
                  </a:cubicBezTo>
                  <a:cubicBezTo>
                    <a:pt x="4585" y="16674"/>
                    <a:pt x="4659" y="16341"/>
                    <a:pt x="4696" y="16009"/>
                  </a:cubicBezTo>
                  <a:close/>
                  <a:moveTo>
                    <a:pt x="18634" y="17302"/>
                  </a:moveTo>
                  <a:lnTo>
                    <a:pt x="18634" y="17302"/>
                  </a:lnTo>
                  <a:cubicBezTo>
                    <a:pt x="18671" y="17672"/>
                    <a:pt x="18782" y="17968"/>
                    <a:pt x="18893" y="18301"/>
                  </a:cubicBezTo>
                  <a:cubicBezTo>
                    <a:pt x="19041" y="18596"/>
                    <a:pt x="19188" y="18892"/>
                    <a:pt x="19410" y="19151"/>
                  </a:cubicBezTo>
                  <a:cubicBezTo>
                    <a:pt x="19373" y="18781"/>
                    <a:pt x="19262" y="18523"/>
                    <a:pt x="19151" y="18190"/>
                  </a:cubicBezTo>
                  <a:cubicBezTo>
                    <a:pt x="19004" y="17931"/>
                    <a:pt x="18856" y="17598"/>
                    <a:pt x="18634" y="17302"/>
                  </a:cubicBezTo>
                  <a:close/>
                  <a:moveTo>
                    <a:pt x="24919" y="18486"/>
                  </a:moveTo>
                  <a:lnTo>
                    <a:pt x="24919" y="18486"/>
                  </a:lnTo>
                  <a:cubicBezTo>
                    <a:pt x="25178" y="18707"/>
                    <a:pt x="25473" y="18855"/>
                    <a:pt x="25806" y="18966"/>
                  </a:cubicBezTo>
                  <a:cubicBezTo>
                    <a:pt x="26102" y="19114"/>
                    <a:pt x="26435" y="19225"/>
                    <a:pt x="26767" y="19262"/>
                  </a:cubicBezTo>
                  <a:cubicBezTo>
                    <a:pt x="26472" y="19040"/>
                    <a:pt x="26213" y="18892"/>
                    <a:pt x="25880" y="18744"/>
                  </a:cubicBezTo>
                  <a:cubicBezTo>
                    <a:pt x="25621" y="18596"/>
                    <a:pt x="25289" y="18523"/>
                    <a:pt x="24919" y="18486"/>
                  </a:cubicBezTo>
                  <a:close/>
                  <a:moveTo>
                    <a:pt x="10389" y="20371"/>
                  </a:moveTo>
                  <a:cubicBezTo>
                    <a:pt x="10020" y="20408"/>
                    <a:pt x="9724" y="20519"/>
                    <a:pt x="9428" y="20630"/>
                  </a:cubicBezTo>
                  <a:cubicBezTo>
                    <a:pt x="9169" y="20741"/>
                    <a:pt x="8837" y="20889"/>
                    <a:pt x="8541" y="21110"/>
                  </a:cubicBezTo>
                  <a:cubicBezTo>
                    <a:pt x="8911" y="21073"/>
                    <a:pt x="9206" y="20963"/>
                    <a:pt x="9502" y="20889"/>
                  </a:cubicBezTo>
                  <a:cubicBezTo>
                    <a:pt x="9835" y="20741"/>
                    <a:pt x="10131" y="20593"/>
                    <a:pt x="10389" y="20371"/>
                  </a:cubicBezTo>
                  <a:close/>
                  <a:moveTo>
                    <a:pt x="23144" y="22774"/>
                  </a:moveTo>
                  <a:cubicBezTo>
                    <a:pt x="22775" y="22811"/>
                    <a:pt x="22516" y="22922"/>
                    <a:pt x="22183" y="23033"/>
                  </a:cubicBezTo>
                  <a:cubicBezTo>
                    <a:pt x="21924" y="23181"/>
                    <a:pt x="21592" y="23366"/>
                    <a:pt x="21296" y="23551"/>
                  </a:cubicBezTo>
                  <a:cubicBezTo>
                    <a:pt x="21665" y="23514"/>
                    <a:pt x="21961" y="23403"/>
                    <a:pt x="22257" y="23292"/>
                  </a:cubicBezTo>
                  <a:cubicBezTo>
                    <a:pt x="22590" y="23144"/>
                    <a:pt x="22885" y="22996"/>
                    <a:pt x="23144" y="22774"/>
                  </a:cubicBezTo>
                  <a:close/>
                  <a:moveTo>
                    <a:pt x="14863" y="21924"/>
                  </a:moveTo>
                  <a:cubicBezTo>
                    <a:pt x="14641" y="22220"/>
                    <a:pt x="14493" y="22478"/>
                    <a:pt x="14382" y="22811"/>
                  </a:cubicBezTo>
                  <a:cubicBezTo>
                    <a:pt x="14234" y="23144"/>
                    <a:pt x="14160" y="23477"/>
                    <a:pt x="14086" y="23772"/>
                  </a:cubicBezTo>
                  <a:cubicBezTo>
                    <a:pt x="14345" y="23514"/>
                    <a:pt x="14456" y="23218"/>
                    <a:pt x="14604" y="22922"/>
                  </a:cubicBezTo>
                  <a:cubicBezTo>
                    <a:pt x="14752" y="22589"/>
                    <a:pt x="14826" y="22257"/>
                    <a:pt x="14863" y="21924"/>
                  </a:cubicBezTo>
                  <a:close/>
                  <a:moveTo>
                    <a:pt x="3328" y="22589"/>
                  </a:moveTo>
                  <a:cubicBezTo>
                    <a:pt x="3365" y="22959"/>
                    <a:pt x="3476" y="23218"/>
                    <a:pt x="3624" y="23551"/>
                  </a:cubicBezTo>
                  <a:cubicBezTo>
                    <a:pt x="3735" y="23883"/>
                    <a:pt x="3883" y="24142"/>
                    <a:pt x="4104" y="24438"/>
                  </a:cubicBezTo>
                  <a:cubicBezTo>
                    <a:pt x="4067" y="24068"/>
                    <a:pt x="3956" y="23735"/>
                    <a:pt x="3846" y="23477"/>
                  </a:cubicBezTo>
                  <a:cubicBezTo>
                    <a:pt x="3698" y="23144"/>
                    <a:pt x="3550" y="22848"/>
                    <a:pt x="3328" y="22589"/>
                  </a:cubicBezTo>
                  <a:close/>
                  <a:moveTo>
                    <a:pt x="8430" y="26360"/>
                  </a:moveTo>
                  <a:cubicBezTo>
                    <a:pt x="8689" y="26619"/>
                    <a:pt x="8985" y="26730"/>
                    <a:pt x="9280" y="26878"/>
                  </a:cubicBezTo>
                  <a:cubicBezTo>
                    <a:pt x="9613" y="27026"/>
                    <a:pt x="9946" y="27100"/>
                    <a:pt x="10278" y="27174"/>
                  </a:cubicBezTo>
                  <a:cubicBezTo>
                    <a:pt x="9983" y="26915"/>
                    <a:pt x="9724" y="26767"/>
                    <a:pt x="9391" y="26656"/>
                  </a:cubicBezTo>
                  <a:cubicBezTo>
                    <a:pt x="9058" y="26508"/>
                    <a:pt x="8726" y="26360"/>
                    <a:pt x="8430" y="26360"/>
                  </a:cubicBezTo>
                  <a:close/>
                  <a:moveTo>
                    <a:pt x="17857" y="26804"/>
                  </a:moveTo>
                  <a:cubicBezTo>
                    <a:pt x="18116" y="27026"/>
                    <a:pt x="18412" y="27174"/>
                    <a:pt x="18708" y="27285"/>
                  </a:cubicBezTo>
                  <a:cubicBezTo>
                    <a:pt x="19041" y="27432"/>
                    <a:pt x="19373" y="27543"/>
                    <a:pt x="19706" y="27580"/>
                  </a:cubicBezTo>
                  <a:cubicBezTo>
                    <a:pt x="19410" y="27359"/>
                    <a:pt x="19151" y="27211"/>
                    <a:pt x="18819" y="27063"/>
                  </a:cubicBezTo>
                  <a:cubicBezTo>
                    <a:pt x="18486" y="26915"/>
                    <a:pt x="18227" y="26804"/>
                    <a:pt x="17857" y="26804"/>
                  </a:cubicBezTo>
                  <a:close/>
                  <a:moveTo>
                    <a:pt x="26693" y="27174"/>
                  </a:moveTo>
                  <a:lnTo>
                    <a:pt x="26693" y="27174"/>
                  </a:lnTo>
                  <a:cubicBezTo>
                    <a:pt x="26472" y="27432"/>
                    <a:pt x="26324" y="27691"/>
                    <a:pt x="26213" y="28024"/>
                  </a:cubicBezTo>
                  <a:cubicBezTo>
                    <a:pt x="26065" y="28357"/>
                    <a:pt x="25991" y="28689"/>
                    <a:pt x="25917" y="29022"/>
                  </a:cubicBezTo>
                  <a:cubicBezTo>
                    <a:pt x="26139" y="28726"/>
                    <a:pt x="26287" y="28468"/>
                    <a:pt x="26435" y="28135"/>
                  </a:cubicBezTo>
                  <a:cubicBezTo>
                    <a:pt x="26583" y="27802"/>
                    <a:pt x="26657" y="27469"/>
                    <a:pt x="26693" y="27174"/>
                  </a:cubicBezTo>
                  <a:close/>
                  <a:moveTo>
                    <a:pt x="15085" y="28098"/>
                  </a:moveTo>
                  <a:lnTo>
                    <a:pt x="15085" y="28098"/>
                  </a:lnTo>
                  <a:cubicBezTo>
                    <a:pt x="15122" y="28468"/>
                    <a:pt x="15196" y="28763"/>
                    <a:pt x="15343" y="29059"/>
                  </a:cubicBezTo>
                  <a:cubicBezTo>
                    <a:pt x="15491" y="29355"/>
                    <a:pt x="15639" y="29651"/>
                    <a:pt x="15861" y="29946"/>
                  </a:cubicBezTo>
                  <a:cubicBezTo>
                    <a:pt x="15824" y="29540"/>
                    <a:pt x="15713" y="29281"/>
                    <a:pt x="15565" y="28948"/>
                  </a:cubicBezTo>
                  <a:cubicBezTo>
                    <a:pt x="15454" y="28652"/>
                    <a:pt x="15306" y="28357"/>
                    <a:pt x="15085" y="28098"/>
                  </a:cubicBezTo>
                  <a:close/>
                  <a:moveTo>
                    <a:pt x="4548" y="28800"/>
                  </a:moveTo>
                  <a:lnTo>
                    <a:pt x="4548" y="28800"/>
                  </a:lnTo>
                  <a:cubicBezTo>
                    <a:pt x="4289" y="29096"/>
                    <a:pt x="4178" y="29355"/>
                    <a:pt x="4030" y="29688"/>
                  </a:cubicBezTo>
                  <a:cubicBezTo>
                    <a:pt x="3883" y="30020"/>
                    <a:pt x="3809" y="30316"/>
                    <a:pt x="3735" y="30686"/>
                  </a:cubicBezTo>
                  <a:cubicBezTo>
                    <a:pt x="3993" y="30390"/>
                    <a:pt x="4104" y="30131"/>
                    <a:pt x="4252" y="29799"/>
                  </a:cubicBezTo>
                  <a:cubicBezTo>
                    <a:pt x="4400" y="29466"/>
                    <a:pt x="4474" y="29133"/>
                    <a:pt x="4548" y="28800"/>
                  </a:cubicBezTo>
                  <a:close/>
                  <a:moveTo>
                    <a:pt x="30649" y="31906"/>
                  </a:moveTo>
                  <a:cubicBezTo>
                    <a:pt x="30575" y="31906"/>
                    <a:pt x="30538" y="31980"/>
                    <a:pt x="30501" y="31980"/>
                  </a:cubicBezTo>
                  <a:cubicBezTo>
                    <a:pt x="30169" y="32091"/>
                    <a:pt x="29910" y="32239"/>
                    <a:pt x="29614" y="32460"/>
                  </a:cubicBezTo>
                  <a:cubicBezTo>
                    <a:pt x="29984" y="32424"/>
                    <a:pt x="30317" y="32350"/>
                    <a:pt x="30575" y="32202"/>
                  </a:cubicBezTo>
                  <a:cubicBezTo>
                    <a:pt x="30649" y="32202"/>
                    <a:pt x="30649" y="32165"/>
                    <a:pt x="30686" y="32165"/>
                  </a:cubicBezTo>
                  <a:cubicBezTo>
                    <a:pt x="30686" y="32054"/>
                    <a:pt x="30649" y="32017"/>
                    <a:pt x="30649" y="31906"/>
                  </a:cubicBezTo>
                  <a:close/>
                  <a:moveTo>
                    <a:pt x="1" y="32276"/>
                  </a:moveTo>
                  <a:lnTo>
                    <a:pt x="1" y="32534"/>
                  </a:lnTo>
                  <a:cubicBezTo>
                    <a:pt x="38" y="32571"/>
                    <a:pt x="112" y="32571"/>
                    <a:pt x="112" y="32571"/>
                  </a:cubicBezTo>
                  <a:cubicBezTo>
                    <a:pt x="407" y="32719"/>
                    <a:pt x="740" y="32793"/>
                    <a:pt x="1073" y="32830"/>
                  </a:cubicBezTo>
                  <a:cubicBezTo>
                    <a:pt x="777" y="32608"/>
                    <a:pt x="518" y="32460"/>
                    <a:pt x="185" y="32350"/>
                  </a:cubicBezTo>
                  <a:cubicBezTo>
                    <a:pt x="149" y="32350"/>
                    <a:pt x="75" y="32276"/>
                    <a:pt x="1" y="32276"/>
                  </a:cubicBezTo>
                  <a:close/>
                  <a:moveTo>
                    <a:pt x="21481" y="31130"/>
                  </a:moveTo>
                  <a:lnTo>
                    <a:pt x="21481" y="31130"/>
                  </a:lnTo>
                  <a:cubicBezTo>
                    <a:pt x="21518" y="31499"/>
                    <a:pt x="21628" y="31795"/>
                    <a:pt x="21776" y="32091"/>
                  </a:cubicBezTo>
                  <a:cubicBezTo>
                    <a:pt x="21924" y="32424"/>
                    <a:pt x="22035" y="32719"/>
                    <a:pt x="22257" y="32978"/>
                  </a:cubicBezTo>
                  <a:cubicBezTo>
                    <a:pt x="22220" y="32608"/>
                    <a:pt x="22146" y="32350"/>
                    <a:pt x="21998" y="32017"/>
                  </a:cubicBezTo>
                  <a:cubicBezTo>
                    <a:pt x="21850" y="31721"/>
                    <a:pt x="21739" y="31425"/>
                    <a:pt x="21481" y="31130"/>
                  </a:cubicBezTo>
                  <a:close/>
                  <a:moveTo>
                    <a:pt x="11092" y="32978"/>
                  </a:moveTo>
                  <a:lnTo>
                    <a:pt x="11092" y="32978"/>
                  </a:lnTo>
                  <a:cubicBezTo>
                    <a:pt x="10722" y="33015"/>
                    <a:pt x="10389" y="33126"/>
                    <a:pt x="10131" y="33274"/>
                  </a:cubicBezTo>
                  <a:cubicBezTo>
                    <a:pt x="9946" y="33311"/>
                    <a:pt x="9724" y="33459"/>
                    <a:pt x="9465" y="33570"/>
                  </a:cubicBezTo>
                  <a:lnTo>
                    <a:pt x="10020" y="33570"/>
                  </a:lnTo>
                  <a:cubicBezTo>
                    <a:pt x="10131" y="33533"/>
                    <a:pt x="10168" y="33533"/>
                    <a:pt x="10205" y="33496"/>
                  </a:cubicBezTo>
                  <a:cubicBezTo>
                    <a:pt x="10537" y="33348"/>
                    <a:pt x="10796" y="33200"/>
                    <a:pt x="11092" y="329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1015523" y="1606994"/>
              <a:ext cx="167524" cy="245602"/>
            </a:xfrm>
            <a:custGeom>
              <a:rect b="b" l="l" r="r" t="t"/>
              <a:pathLst>
                <a:path extrusionOk="0" h="12142" w="8282">
                  <a:moveTo>
                    <a:pt x="1109" y="0"/>
                  </a:moveTo>
                  <a:cubicBezTo>
                    <a:pt x="998" y="1183"/>
                    <a:pt x="851" y="2403"/>
                    <a:pt x="666" y="3586"/>
                  </a:cubicBezTo>
                  <a:cubicBezTo>
                    <a:pt x="333" y="5435"/>
                    <a:pt x="0" y="6951"/>
                    <a:pt x="37" y="7099"/>
                  </a:cubicBezTo>
                  <a:cubicBezTo>
                    <a:pt x="1031" y="9228"/>
                    <a:pt x="3933" y="12142"/>
                    <a:pt x="5701" y="12142"/>
                  </a:cubicBezTo>
                  <a:cubicBezTo>
                    <a:pt x="5775" y="12142"/>
                    <a:pt x="5846" y="12137"/>
                    <a:pt x="5916" y="12127"/>
                  </a:cubicBezTo>
                  <a:cubicBezTo>
                    <a:pt x="7616" y="11831"/>
                    <a:pt x="7394" y="8245"/>
                    <a:pt x="7210" y="7320"/>
                  </a:cubicBezTo>
                  <a:lnTo>
                    <a:pt x="7210" y="7209"/>
                  </a:lnTo>
                  <a:lnTo>
                    <a:pt x="7210" y="6766"/>
                  </a:lnTo>
                  <a:cubicBezTo>
                    <a:pt x="7357" y="4732"/>
                    <a:pt x="8282" y="2329"/>
                    <a:pt x="8282" y="2329"/>
                  </a:cubicBezTo>
                  <a:lnTo>
                    <a:pt x="1109" y="0"/>
                  </a:lnTo>
                  <a:close/>
                </a:path>
              </a:pathLst>
            </a:custGeom>
            <a:solidFill>
              <a:srgbClr val="D3766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1046188" y="1609239"/>
              <a:ext cx="138356" cy="146407"/>
            </a:xfrm>
            <a:custGeom>
              <a:rect b="b" l="l" r="r" t="t"/>
              <a:pathLst>
                <a:path extrusionOk="0" h="7238" w="6840">
                  <a:moveTo>
                    <a:pt x="0" y="0"/>
                  </a:moveTo>
                  <a:lnTo>
                    <a:pt x="0" y="0"/>
                  </a:lnTo>
                  <a:cubicBezTo>
                    <a:pt x="148" y="1627"/>
                    <a:pt x="887" y="6803"/>
                    <a:pt x="5028" y="7209"/>
                  </a:cubicBezTo>
                  <a:cubicBezTo>
                    <a:pt x="5176" y="7228"/>
                    <a:pt x="5305" y="7237"/>
                    <a:pt x="5425" y="7237"/>
                  </a:cubicBezTo>
                  <a:cubicBezTo>
                    <a:pt x="5546" y="7237"/>
                    <a:pt x="5657" y="7228"/>
                    <a:pt x="5767" y="7209"/>
                  </a:cubicBezTo>
                  <a:lnTo>
                    <a:pt x="5767" y="7098"/>
                  </a:lnTo>
                  <a:lnTo>
                    <a:pt x="5767" y="6655"/>
                  </a:lnTo>
                  <a:cubicBezTo>
                    <a:pt x="5915" y="4621"/>
                    <a:pt x="6840" y="2218"/>
                    <a:pt x="6840" y="22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1194254" y="1373669"/>
              <a:ext cx="83014" cy="167544"/>
            </a:xfrm>
            <a:custGeom>
              <a:rect b="b" l="l" r="r" t="t"/>
              <a:pathLst>
                <a:path extrusionOk="0" h="8283" w="4104">
                  <a:moveTo>
                    <a:pt x="0" y="0"/>
                  </a:moveTo>
                  <a:cubicBezTo>
                    <a:pt x="0" y="1"/>
                    <a:pt x="3466" y="8283"/>
                    <a:pt x="3693" y="8283"/>
                  </a:cubicBezTo>
                  <a:cubicBezTo>
                    <a:pt x="3695" y="8283"/>
                    <a:pt x="3696" y="8282"/>
                    <a:pt x="3697" y="8282"/>
                  </a:cubicBezTo>
                  <a:cubicBezTo>
                    <a:pt x="3919" y="8097"/>
                    <a:pt x="4104" y="5435"/>
                    <a:pt x="3328" y="3032"/>
                  </a:cubicBezTo>
                  <a:cubicBezTo>
                    <a:pt x="2551" y="62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998310" y="1358398"/>
              <a:ext cx="303635" cy="358229"/>
            </a:xfrm>
            <a:custGeom>
              <a:rect b="b" l="l" r="r" t="t"/>
              <a:pathLst>
                <a:path extrusionOk="0" h="17710" w="15011">
                  <a:moveTo>
                    <a:pt x="6838" y="0"/>
                  </a:moveTo>
                  <a:cubicBezTo>
                    <a:pt x="3973" y="0"/>
                    <a:pt x="923" y="2069"/>
                    <a:pt x="445" y="5081"/>
                  </a:cubicBezTo>
                  <a:cubicBezTo>
                    <a:pt x="1" y="7780"/>
                    <a:pt x="2441" y="15026"/>
                    <a:pt x="4474" y="16468"/>
                  </a:cubicBezTo>
                  <a:cubicBezTo>
                    <a:pt x="5671" y="17281"/>
                    <a:pt x="7093" y="17709"/>
                    <a:pt x="8467" y="17709"/>
                  </a:cubicBezTo>
                  <a:cubicBezTo>
                    <a:pt x="10531" y="17709"/>
                    <a:pt x="12489" y="16742"/>
                    <a:pt x="13421" y="14656"/>
                  </a:cubicBezTo>
                  <a:cubicBezTo>
                    <a:pt x="15011" y="11292"/>
                    <a:pt x="11647" y="1901"/>
                    <a:pt x="9391" y="644"/>
                  </a:cubicBezTo>
                  <a:cubicBezTo>
                    <a:pt x="8615" y="203"/>
                    <a:pt x="7736" y="0"/>
                    <a:pt x="6838" y="0"/>
                  </a:cubicBezTo>
                  <a:close/>
                </a:path>
              </a:pathLst>
            </a:custGeom>
            <a:solidFill>
              <a:srgbClr val="D3766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1157601" y="1538180"/>
              <a:ext cx="11246" cy="29937"/>
            </a:xfrm>
            <a:custGeom>
              <a:rect b="b" l="l" r="r" t="t"/>
              <a:pathLst>
                <a:path extrusionOk="0" h="1480" w="556">
                  <a:moveTo>
                    <a:pt x="149" y="1"/>
                  </a:moveTo>
                  <a:lnTo>
                    <a:pt x="112" y="38"/>
                  </a:lnTo>
                  <a:cubicBezTo>
                    <a:pt x="296" y="518"/>
                    <a:pt x="370" y="1110"/>
                    <a:pt x="1" y="1443"/>
                  </a:cubicBezTo>
                  <a:lnTo>
                    <a:pt x="1" y="1480"/>
                  </a:lnTo>
                  <a:cubicBezTo>
                    <a:pt x="555" y="1184"/>
                    <a:pt x="370" y="445"/>
                    <a:pt x="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1133187" y="1530513"/>
              <a:ext cx="37259" cy="32789"/>
            </a:xfrm>
            <a:custGeom>
              <a:rect b="b" l="l" r="r" t="t"/>
              <a:pathLst>
                <a:path extrusionOk="0" h="1621" w="1842">
                  <a:moveTo>
                    <a:pt x="814" y="0"/>
                  </a:moveTo>
                  <a:cubicBezTo>
                    <a:pt x="786" y="0"/>
                    <a:pt x="757" y="4"/>
                    <a:pt x="727" y="10"/>
                  </a:cubicBezTo>
                  <a:cubicBezTo>
                    <a:pt x="0" y="183"/>
                    <a:pt x="343" y="1621"/>
                    <a:pt x="1027" y="1621"/>
                  </a:cubicBezTo>
                  <a:cubicBezTo>
                    <a:pt x="1073" y="1621"/>
                    <a:pt x="1121" y="1614"/>
                    <a:pt x="1171" y="1600"/>
                  </a:cubicBezTo>
                  <a:cubicBezTo>
                    <a:pt x="1842" y="1459"/>
                    <a:pt x="1433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1216686" y="1520238"/>
              <a:ext cx="17962" cy="24050"/>
            </a:xfrm>
            <a:custGeom>
              <a:rect b="b" l="l" r="r" t="t"/>
              <a:pathLst>
                <a:path extrusionOk="0" h="1189" w="888">
                  <a:moveTo>
                    <a:pt x="0" y="1"/>
                  </a:moveTo>
                  <a:lnTo>
                    <a:pt x="0" y="1"/>
                  </a:lnTo>
                  <a:cubicBezTo>
                    <a:pt x="36" y="494"/>
                    <a:pt x="272" y="1189"/>
                    <a:pt x="807" y="1189"/>
                  </a:cubicBezTo>
                  <a:cubicBezTo>
                    <a:pt x="833" y="1189"/>
                    <a:pt x="860" y="1187"/>
                    <a:pt x="888" y="1184"/>
                  </a:cubicBezTo>
                  <a:lnTo>
                    <a:pt x="888" y="1147"/>
                  </a:lnTo>
                  <a:cubicBezTo>
                    <a:pt x="407" y="1110"/>
                    <a:pt x="185" y="555"/>
                    <a:pt x="37" y="38"/>
                  </a:cubicBezTo>
                  <a:cubicBezTo>
                    <a:pt x="37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1210152" y="1506787"/>
              <a:ext cx="36693" cy="32748"/>
            </a:xfrm>
            <a:custGeom>
              <a:rect b="b" l="l" r="r" t="t"/>
              <a:pathLst>
                <a:path extrusionOk="0" h="1619" w="1814">
                  <a:moveTo>
                    <a:pt x="773" y="1"/>
                  </a:moveTo>
                  <a:cubicBezTo>
                    <a:pt x="712" y="1"/>
                    <a:pt x="648" y="12"/>
                    <a:pt x="582" y="37"/>
                  </a:cubicBezTo>
                  <a:cubicBezTo>
                    <a:pt x="1" y="242"/>
                    <a:pt x="400" y="1618"/>
                    <a:pt x="990" y="1618"/>
                  </a:cubicBezTo>
                  <a:cubicBezTo>
                    <a:pt x="1038" y="1618"/>
                    <a:pt x="1087" y="1609"/>
                    <a:pt x="1137" y="1590"/>
                  </a:cubicBezTo>
                  <a:cubicBezTo>
                    <a:pt x="1814" y="1353"/>
                    <a:pt x="1437" y="1"/>
                    <a:pt x="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1119028" y="1491313"/>
              <a:ext cx="34852" cy="29350"/>
            </a:xfrm>
            <a:custGeom>
              <a:rect b="b" l="l" r="r" t="t"/>
              <a:pathLst>
                <a:path extrusionOk="0" h="1451" w="1723">
                  <a:moveTo>
                    <a:pt x="1234" y="0"/>
                  </a:moveTo>
                  <a:cubicBezTo>
                    <a:pt x="1027" y="0"/>
                    <a:pt x="820" y="96"/>
                    <a:pt x="614" y="174"/>
                  </a:cubicBezTo>
                  <a:cubicBezTo>
                    <a:pt x="355" y="358"/>
                    <a:pt x="170" y="617"/>
                    <a:pt x="59" y="913"/>
                  </a:cubicBezTo>
                  <a:cubicBezTo>
                    <a:pt x="1" y="1205"/>
                    <a:pt x="219" y="1450"/>
                    <a:pt x="440" y="1450"/>
                  </a:cubicBezTo>
                  <a:cubicBezTo>
                    <a:pt x="499" y="1450"/>
                    <a:pt x="559" y="1433"/>
                    <a:pt x="614" y="1394"/>
                  </a:cubicBezTo>
                  <a:lnTo>
                    <a:pt x="1168" y="987"/>
                  </a:lnTo>
                  <a:cubicBezTo>
                    <a:pt x="1390" y="839"/>
                    <a:pt x="1575" y="728"/>
                    <a:pt x="1686" y="469"/>
                  </a:cubicBezTo>
                  <a:cubicBezTo>
                    <a:pt x="1723" y="321"/>
                    <a:pt x="1649" y="137"/>
                    <a:pt x="1501" y="63"/>
                  </a:cubicBezTo>
                  <a:cubicBezTo>
                    <a:pt x="1412" y="18"/>
                    <a:pt x="1323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1198744" y="1467889"/>
              <a:ext cx="41143" cy="20126"/>
            </a:xfrm>
            <a:custGeom>
              <a:rect b="b" l="l" r="r" t="t"/>
              <a:pathLst>
                <a:path extrusionOk="0" h="995" w="2034">
                  <a:moveTo>
                    <a:pt x="887" y="1"/>
                  </a:moveTo>
                  <a:cubicBezTo>
                    <a:pt x="555" y="38"/>
                    <a:pt x="222" y="149"/>
                    <a:pt x="111" y="407"/>
                  </a:cubicBezTo>
                  <a:cubicBezTo>
                    <a:pt x="0" y="555"/>
                    <a:pt x="37" y="740"/>
                    <a:pt x="185" y="851"/>
                  </a:cubicBezTo>
                  <a:cubicBezTo>
                    <a:pt x="308" y="954"/>
                    <a:pt x="420" y="976"/>
                    <a:pt x="546" y="976"/>
                  </a:cubicBezTo>
                  <a:cubicBezTo>
                    <a:pt x="646" y="976"/>
                    <a:pt x="756" y="962"/>
                    <a:pt x="887" y="962"/>
                  </a:cubicBezTo>
                  <a:cubicBezTo>
                    <a:pt x="1035" y="962"/>
                    <a:pt x="1183" y="995"/>
                    <a:pt x="1342" y="995"/>
                  </a:cubicBezTo>
                  <a:cubicBezTo>
                    <a:pt x="1421" y="995"/>
                    <a:pt x="1504" y="987"/>
                    <a:pt x="1590" y="962"/>
                  </a:cubicBezTo>
                  <a:cubicBezTo>
                    <a:pt x="1849" y="925"/>
                    <a:pt x="2033" y="518"/>
                    <a:pt x="1775" y="296"/>
                  </a:cubicBezTo>
                  <a:cubicBezTo>
                    <a:pt x="1479" y="38"/>
                    <a:pt x="1183" y="1"/>
                    <a:pt x="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1172570" y="1629426"/>
              <a:ext cx="21704" cy="9729"/>
            </a:xfrm>
            <a:custGeom>
              <a:rect b="b" l="l" r="r" t="t"/>
              <a:pathLst>
                <a:path extrusionOk="0" h="481" w="1073">
                  <a:moveTo>
                    <a:pt x="1035" y="0"/>
                  </a:moveTo>
                  <a:cubicBezTo>
                    <a:pt x="887" y="111"/>
                    <a:pt x="703" y="259"/>
                    <a:pt x="518" y="296"/>
                  </a:cubicBezTo>
                  <a:cubicBezTo>
                    <a:pt x="498" y="300"/>
                    <a:pt x="478" y="302"/>
                    <a:pt x="458" y="302"/>
                  </a:cubicBezTo>
                  <a:cubicBezTo>
                    <a:pt x="293" y="302"/>
                    <a:pt x="132" y="177"/>
                    <a:pt x="0" y="111"/>
                  </a:cubicBezTo>
                  <a:lnTo>
                    <a:pt x="0" y="111"/>
                  </a:lnTo>
                  <a:cubicBezTo>
                    <a:pt x="37" y="333"/>
                    <a:pt x="222" y="481"/>
                    <a:pt x="518" y="481"/>
                  </a:cubicBezTo>
                  <a:cubicBezTo>
                    <a:pt x="739" y="444"/>
                    <a:pt x="961" y="259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1173318" y="1478043"/>
              <a:ext cx="58336" cy="129395"/>
            </a:xfrm>
            <a:custGeom>
              <a:rect b="b" l="l" r="r" t="t"/>
              <a:pathLst>
                <a:path extrusionOk="0" h="6397" w="2884">
                  <a:moveTo>
                    <a:pt x="708" y="1"/>
                  </a:moveTo>
                  <a:cubicBezTo>
                    <a:pt x="684" y="1"/>
                    <a:pt x="666" y="27"/>
                    <a:pt x="666" y="53"/>
                  </a:cubicBezTo>
                  <a:cubicBezTo>
                    <a:pt x="1109" y="1643"/>
                    <a:pt x="1923" y="3122"/>
                    <a:pt x="2403" y="4675"/>
                  </a:cubicBezTo>
                  <a:cubicBezTo>
                    <a:pt x="2255" y="4675"/>
                    <a:pt x="2025" y="4642"/>
                    <a:pt x="1823" y="4642"/>
                  </a:cubicBezTo>
                  <a:cubicBezTo>
                    <a:pt x="1721" y="4642"/>
                    <a:pt x="1627" y="4650"/>
                    <a:pt x="1553" y="4675"/>
                  </a:cubicBezTo>
                  <a:cubicBezTo>
                    <a:pt x="1479" y="4711"/>
                    <a:pt x="1959" y="5784"/>
                    <a:pt x="1959" y="5932"/>
                  </a:cubicBezTo>
                  <a:cubicBezTo>
                    <a:pt x="1697" y="6046"/>
                    <a:pt x="1442" y="6096"/>
                    <a:pt x="1175" y="6096"/>
                  </a:cubicBezTo>
                  <a:cubicBezTo>
                    <a:pt x="840" y="6096"/>
                    <a:pt x="485" y="6018"/>
                    <a:pt x="74" y="5895"/>
                  </a:cubicBezTo>
                  <a:cubicBezTo>
                    <a:pt x="74" y="5895"/>
                    <a:pt x="0" y="5932"/>
                    <a:pt x="74" y="5968"/>
                  </a:cubicBezTo>
                  <a:cubicBezTo>
                    <a:pt x="402" y="6267"/>
                    <a:pt x="755" y="6397"/>
                    <a:pt x="1131" y="6397"/>
                  </a:cubicBezTo>
                  <a:cubicBezTo>
                    <a:pt x="1221" y="6397"/>
                    <a:pt x="1312" y="6389"/>
                    <a:pt x="1405" y="6375"/>
                  </a:cubicBezTo>
                  <a:cubicBezTo>
                    <a:pt x="1627" y="6375"/>
                    <a:pt x="1812" y="6338"/>
                    <a:pt x="1996" y="6264"/>
                  </a:cubicBezTo>
                  <a:cubicBezTo>
                    <a:pt x="2033" y="6264"/>
                    <a:pt x="2107" y="6190"/>
                    <a:pt x="2107" y="6190"/>
                  </a:cubicBezTo>
                  <a:cubicBezTo>
                    <a:pt x="2144" y="6190"/>
                    <a:pt x="2144" y="6153"/>
                    <a:pt x="2181" y="6153"/>
                  </a:cubicBezTo>
                  <a:cubicBezTo>
                    <a:pt x="2218" y="6116"/>
                    <a:pt x="2255" y="6079"/>
                    <a:pt x="2218" y="6005"/>
                  </a:cubicBezTo>
                  <a:lnTo>
                    <a:pt x="2218" y="5968"/>
                  </a:lnTo>
                  <a:lnTo>
                    <a:pt x="2218" y="5932"/>
                  </a:lnTo>
                  <a:cubicBezTo>
                    <a:pt x="2144" y="5562"/>
                    <a:pt x="1960" y="4970"/>
                    <a:pt x="1959" y="4970"/>
                  </a:cubicBezTo>
                  <a:lnTo>
                    <a:pt x="1959" y="4970"/>
                  </a:lnTo>
                  <a:cubicBezTo>
                    <a:pt x="2033" y="4989"/>
                    <a:pt x="2274" y="5017"/>
                    <a:pt x="2486" y="5017"/>
                  </a:cubicBezTo>
                  <a:cubicBezTo>
                    <a:pt x="2699" y="5017"/>
                    <a:pt x="2884" y="4989"/>
                    <a:pt x="2847" y="4896"/>
                  </a:cubicBezTo>
                  <a:cubicBezTo>
                    <a:pt x="2292" y="3307"/>
                    <a:pt x="1627" y="1495"/>
                    <a:pt x="739" y="16"/>
                  </a:cubicBezTo>
                  <a:cubicBezTo>
                    <a:pt x="729" y="5"/>
                    <a:pt x="718" y="1"/>
                    <a:pt x="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1172570" y="1598013"/>
              <a:ext cx="35904" cy="23949"/>
            </a:xfrm>
            <a:custGeom>
              <a:rect b="b" l="l" r="r" t="t"/>
              <a:pathLst>
                <a:path extrusionOk="0" h="1184" w="1775">
                  <a:moveTo>
                    <a:pt x="37" y="1"/>
                  </a:moveTo>
                  <a:cubicBezTo>
                    <a:pt x="37" y="1"/>
                    <a:pt x="0" y="222"/>
                    <a:pt x="0" y="518"/>
                  </a:cubicBezTo>
                  <a:cubicBezTo>
                    <a:pt x="0" y="814"/>
                    <a:pt x="148" y="1184"/>
                    <a:pt x="555" y="1184"/>
                  </a:cubicBezTo>
                  <a:cubicBezTo>
                    <a:pt x="776" y="1184"/>
                    <a:pt x="961" y="1110"/>
                    <a:pt x="1109" y="999"/>
                  </a:cubicBezTo>
                  <a:cubicBezTo>
                    <a:pt x="1516" y="740"/>
                    <a:pt x="1775" y="185"/>
                    <a:pt x="1775" y="185"/>
                  </a:cubicBezTo>
                  <a:lnTo>
                    <a:pt x="1775" y="185"/>
                  </a:lnTo>
                  <a:cubicBezTo>
                    <a:pt x="1590" y="222"/>
                    <a:pt x="1409" y="237"/>
                    <a:pt x="1239" y="237"/>
                  </a:cubicBezTo>
                  <a:cubicBezTo>
                    <a:pt x="558" y="237"/>
                    <a:pt x="37" y="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1173318" y="1608167"/>
              <a:ext cx="22453" cy="13795"/>
            </a:xfrm>
            <a:custGeom>
              <a:rect b="b" l="l" r="r" t="t"/>
              <a:pathLst>
                <a:path extrusionOk="0" h="682" w="1110">
                  <a:moveTo>
                    <a:pt x="196" y="0"/>
                  </a:moveTo>
                  <a:cubicBezTo>
                    <a:pt x="130" y="0"/>
                    <a:pt x="65" y="5"/>
                    <a:pt x="0" y="16"/>
                  </a:cubicBezTo>
                  <a:cubicBezTo>
                    <a:pt x="0" y="312"/>
                    <a:pt x="148" y="682"/>
                    <a:pt x="555" y="682"/>
                  </a:cubicBezTo>
                  <a:cubicBezTo>
                    <a:pt x="813" y="682"/>
                    <a:pt x="998" y="608"/>
                    <a:pt x="1109" y="497"/>
                  </a:cubicBezTo>
                  <a:cubicBezTo>
                    <a:pt x="951" y="181"/>
                    <a:pt x="578" y="0"/>
                    <a:pt x="196" y="0"/>
                  </a:cubicBezTo>
                  <a:close/>
                </a:path>
              </a:pathLst>
            </a:custGeom>
            <a:solidFill>
              <a:srgbClr val="FF9B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983362" y="1323303"/>
              <a:ext cx="246047" cy="268743"/>
            </a:xfrm>
            <a:custGeom>
              <a:rect b="b" l="l" r="r" t="t"/>
              <a:pathLst>
                <a:path extrusionOk="0" h="13286" w="12164">
                  <a:moveTo>
                    <a:pt x="7557" y="0"/>
                  </a:moveTo>
                  <a:cubicBezTo>
                    <a:pt x="7193" y="0"/>
                    <a:pt x="6839" y="38"/>
                    <a:pt x="6507" y="124"/>
                  </a:cubicBezTo>
                  <a:cubicBezTo>
                    <a:pt x="4326" y="642"/>
                    <a:pt x="2182" y="4228"/>
                    <a:pt x="2182" y="4228"/>
                  </a:cubicBezTo>
                  <a:cubicBezTo>
                    <a:pt x="2182" y="4228"/>
                    <a:pt x="2847" y="2749"/>
                    <a:pt x="2810" y="2675"/>
                  </a:cubicBezTo>
                  <a:cubicBezTo>
                    <a:pt x="2806" y="2669"/>
                    <a:pt x="2800" y="2667"/>
                    <a:pt x="2790" y="2667"/>
                  </a:cubicBezTo>
                  <a:cubicBezTo>
                    <a:pt x="2615" y="2667"/>
                    <a:pt x="1518" y="3616"/>
                    <a:pt x="1553" y="4598"/>
                  </a:cubicBezTo>
                  <a:cubicBezTo>
                    <a:pt x="1553" y="4598"/>
                    <a:pt x="1445" y="3303"/>
                    <a:pt x="1371" y="3303"/>
                  </a:cubicBezTo>
                  <a:cubicBezTo>
                    <a:pt x="1370" y="3303"/>
                    <a:pt x="1369" y="3303"/>
                    <a:pt x="1368" y="3304"/>
                  </a:cubicBezTo>
                  <a:cubicBezTo>
                    <a:pt x="1257" y="3304"/>
                    <a:pt x="481" y="4709"/>
                    <a:pt x="925" y="5448"/>
                  </a:cubicBezTo>
                  <a:cubicBezTo>
                    <a:pt x="925" y="5448"/>
                    <a:pt x="0" y="6890"/>
                    <a:pt x="259" y="8110"/>
                  </a:cubicBezTo>
                  <a:cubicBezTo>
                    <a:pt x="444" y="9293"/>
                    <a:pt x="1997" y="13286"/>
                    <a:pt x="3032" y="13286"/>
                  </a:cubicBezTo>
                  <a:cubicBezTo>
                    <a:pt x="3919" y="13286"/>
                    <a:pt x="4104" y="10661"/>
                    <a:pt x="4104" y="9663"/>
                  </a:cubicBezTo>
                  <a:cubicBezTo>
                    <a:pt x="4104" y="8775"/>
                    <a:pt x="3587" y="6150"/>
                    <a:pt x="3587" y="5966"/>
                  </a:cubicBezTo>
                  <a:cubicBezTo>
                    <a:pt x="3587" y="5954"/>
                    <a:pt x="3603" y="5949"/>
                    <a:pt x="3634" y="5949"/>
                  </a:cubicBezTo>
                  <a:cubicBezTo>
                    <a:pt x="3952" y="5949"/>
                    <a:pt x="5790" y="6494"/>
                    <a:pt x="7473" y="6494"/>
                  </a:cubicBezTo>
                  <a:cubicBezTo>
                    <a:pt x="8249" y="6494"/>
                    <a:pt x="8993" y="6378"/>
                    <a:pt x="9539" y="6040"/>
                  </a:cubicBezTo>
                  <a:cubicBezTo>
                    <a:pt x="11387" y="4893"/>
                    <a:pt x="12164" y="2675"/>
                    <a:pt x="11979" y="1825"/>
                  </a:cubicBezTo>
                  <a:cubicBezTo>
                    <a:pt x="11791" y="1137"/>
                    <a:pt x="9543" y="0"/>
                    <a:pt x="755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999807" y="1504137"/>
              <a:ext cx="89021" cy="96910"/>
            </a:xfrm>
            <a:custGeom>
              <a:rect b="b" l="l" r="r" t="t"/>
              <a:pathLst>
                <a:path extrusionOk="0" h="4791" w="4401">
                  <a:moveTo>
                    <a:pt x="1493" y="0"/>
                  </a:moveTo>
                  <a:cubicBezTo>
                    <a:pt x="1360" y="0"/>
                    <a:pt x="1232" y="29"/>
                    <a:pt x="1110" y="94"/>
                  </a:cubicBezTo>
                  <a:cubicBezTo>
                    <a:pt x="1" y="723"/>
                    <a:pt x="1332" y="4235"/>
                    <a:pt x="2626" y="4678"/>
                  </a:cubicBezTo>
                  <a:cubicBezTo>
                    <a:pt x="2839" y="4758"/>
                    <a:pt x="3030" y="4791"/>
                    <a:pt x="3200" y="4791"/>
                  </a:cubicBezTo>
                  <a:cubicBezTo>
                    <a:pt x="4065" y="4791"/>
                    <a:pt x="4400" y="3939"/>
                    <a:pt x="4400" y="3939"/>
                  </a:cubicBezTo>
                  <a:lnTo>
                    <a:pt x="3920" y="1906"/>
                  </a:lnTo>
                  <a:cubicBezTo>
                    <a:pt x="3920" y="1906"/>
                    <a:pt x="2571" y="0"/>
                    <a:pt x="149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1029723" y="1526974"/>
              <a:ext cx="44136" cy="59691"/>
            </a:xfrm>
            <a:custGeom>
              <a:rect b="b" l="l" r="r" t="t"/>
              <a:pathLst>
                <a:path extrusionOk="0" h="2951" w="2182">
                  <a:moveTo>
                    <a:pt x="1" y="0"/>
                  </a:moveTo>
                  <a:cubicBezTo>
                    <a:pt x="925" y="370"/>
                    <a:pt x="1369" y="1257"/>
                    <a:pt x="1738" y="2071"/>
                  </a:cubicBezTo>
                  <a:cubicBezTo>
                    <a:pt x="1575" y="1861"/>
                    <a:pt x="1368" y="1710"/>
                    <a:pt x="1118" y="1710"/>
                  </a:cubicBezTo>
                  <a:cubicBezTo>
                    <a:pt x="970" y="1710"/>
                    <a:pt x="807" y="1763"/>
                    <a:pt x="629" y="1886"/>
                  </a:cubicBezTo>
                  <a:cubicBezTo>
                    <a:pt x="592" y="1886"/>
                    <a:pt x="629" y="1923"/>
                    <a:pt x="666" y="1923"/>
                  </a:cubicBezTo>
                  <a:cubicBezTo>
                    <a:pt x="767" y="1903"/>
                    <a:pt x="862" y="1891"/>
                    <a:pt x="951" y="1891"/>
                  </a:cubicBezTo>
                  <a:cubicBezTo>
                    <a:pt x="1191" y="1891"/>
                    <a:pt x="1392" y="1976"/>
                    <a:pt x="1553" y="2219"/>
                  </a:cubicBezTo>
                  <a:cubicBezTo>
                    <a:pt x="1738" y="2440"/>
                    <a:pt x="1886" y="2662"/>
                    <a:pt x="1997" y="2884"/>
                  </a:cubicBezTo>
                  <a:cubicBezTo>
                    <a:pt x="2013" y="2930"/>
                    <a:pt x="2048" y="2951"/>
                    <a:pt x="2077" y="2951"/>
                  </a:cubicBezTo>
                  <a:cubicBezTo>
                    <a:pt x="2119" y="2951"/>
                    <a:pt x="2151" y="2912"/>
                    <a:pt x="2108" y="2847"/>
                  </a:cubicBezTo>
                  <a:cubicBezTo>
                    <a:pt x="2182" y="1701"/>
                    <a:pt x="1258" y="74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774715" y="1760884"/>
              <a:ext cx="790470" cy="1086480"/>
            </a:xfrm>
            <a:custGeom>
              <a:rect b="b" l="l" r="r" t="t"/>
              <a:pathLst>
                <a:path extrusionOk="0" h="53713" w="39079">
                  <a:moveTo>
                    <a:pt x="10922" y="1"/>
                  </a:moveTo>
                  <a:cubicBezTo>
                    <a:pt x="10168" y="1"/>
                    <a:pt x="9239" y="789"/>
                    <a:pt x="8245" y="2522"/>
                  </a:cubicBezTo>
                  <a:cubicBezTo>
                    <a:pt x="2663" y="12172"/>
                    <a:pt x="1" y="24815"/>
                    <a:pt x="592" y="27477"/>
                  </a:cubicBezTo>
                  <a:cubicBezTo>
                    <a:pt x="1295" y="30435"/>
                    <a:pt x="6101" y="40232"/>
                    <a:pt x="10722" y="44447"/>
                  </a:cubicBezTo>
                  <a:cubicBezTo>
                    <a:pt x="12274" y="45694"/>
                    <a:pt x="14526" y="47142"/>
                    <a:pt x="18262" y="47142"/>
                  </a:cubicBezTo>
                  <a:cubicBezTo>
                    <a:pt x="19066" y="47142"/>
                    <a:pt x="19939" y="47075"/>
                    <a:pt x="20889" y="46924"/>
                  </a:cubicBezTo>
                  <a:cubicBezTo>
                    <a:pt x="20889" y="46924"/>
                    <a:pt x="24067" y="53447"/>
                    <a:pt x="26286" y="53447"/>
                  </a:cubicBezTo>
                  <a:cubicBezTo>
                    <a:pt x="26400" y="53447"/>
                    <a:pt x="26511" y="53430"/>
                    <a:pt x="26620" y="53394"/>
                  </a:cubicBezTo>
                  <a:cubicBezTo>
                    <a:pt x="27544" y="53098"/>
                    <a:pt x="27248" y="51545"/>
                    <a:pt x="26657" y="49993"/>
                  </a:cubicBezTo>
                  <a:lnTo>
                    <a:pt x="26657" y="49993"/>
                  </a:lnTo>
                  <a:cubicBezTo>
                    <a:pt x="27699" y="51869"/>
                    <a:pt x="28937" y="53713"/>
                    <a:pt x="29942" y="53713"/>
                  </a:cubicBezTo>
                  <a:cubicBezTo>
                    <a:pt x="30006" y="53713"/>
                    <a:pt x="30070" y="53705"/>
                    <a:pt x="30132" y="53690"/>
                  </a:cubicBezTo>
                  <a:cubicBezTo>
                    <a:pt x="31093" y="53394"/>
                    <a:pt x="31093" y="52211"/>
                    <a:pt x="30723" y="50806"/>
                  </a:cubicBezTo>
                  <a:lnTo>
                    <a:pt x="30723" y="50806"/>
                  </a:lnTo>
                  <a:cubicBezTo>
                    <a:pt x="31549" y="52268"/>
                    <a:pt x="32485" y="53456"/>
                    <a:pt x="33389" y="53456"/>
                  </a:cubicBezTo>
                  <a:cubicBezTo>
                    <a:pt x="33536" y="53456"/>
                    <a:pt x="33683" y="53424"/>
                    <a:pt x="33829" y="53357"/>
                  </a:cubicBezTo>
                  <a:cubicBezTo>
                    <a:pt x="35345" y="52654"/>
                    <a:pt x="34051" y="49438"/>
                    <a:pt x="32905" y="47220"/>
                  </a:cubicBezTo>
                  <a:lnTo>
                    <a:pt x="32905" y="47220"/>
                  </a:lnTo>
                  <a:cubicBezTo>
                    <a:pt x="33987" y="49056"/>
                    <a:pt x="35651" y="51446"/>
                    <a:pt x="36787" y="51446"/>
                  </a:cubicBezTo>
                  <a:cubicBezTo>
                    <a:pt x="36932" y="51446"/>
                    <a:pt x="37068" y="51407"/>
                    <a:pt x="37193" y="51323"/>
                  </a:cubicBezTo>
                  <a:cubicBezTo>
                    <a:pt x="39079" y="49993"/>
                    <a:pt x="33681" y="42007"/>
                    <a:pt x="32165" y="40343"/>
                  </a:cubicBezTo>
                  <a:cubicBezTo>
                    <a:pt x="31130" y="39234"/>
                    <a:pt x="28209" y="37681"/>
                    <a:pt x="26509" y="36942"/>
                  </a:cubicBezTo>
                  <a:cubicBezTo>
                    <a:pt x="23514" y="35722"/>
                    <a:pt x="18856" y="33984"/>
                    <a:pt x="18560" y="33873"/>
                  </a:cubicBezTo>
                  <a:cubicBezTo>
                    <a:pt x="16083" y="31211"/>
                    <a:pt x="11462" y="24557"/>
                    <a:pt x="11166" y="22967"/>
                  </a:cubicBezTo>
                  <a:cubicBezTo>
                    <a:pt x="10907" y="21377"/>
                    <a:pt x="12497" y="11210"/>
                    <a:pt x="12756" y="5443"/>
                  </a:cubicBezTo>
                  <a:cubicBezTo>
                    <a:pt x="12892" y="2028"/>
                    <a:pt x="12131" y="1"/>
                    <a:pt x="10922" y="1"/>
                  </a:cubicBezTo>
                  <a:close/>
                </a:path>
              </a:pathLst>
            </a:custGeom>
            <a:solidFill>
              <a:srgbClr val="D3766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1387932" y="2620290"/>
              <a:ext cx="84268" cy="181036"/>
            </a:xfrm>
            <a:custGeom>
              <a:rect b="b" l="l" r="r" t="t"/>
              <a:pathLst>
                <a:path extrusionOk="0" h="8950" w="4166">
                  <a:moveTo>
                    <a:pt x="1" y="0"/>
                  </a:moveTo>
                  <a:lnTo>
                    <a:pt x="1" y="0"/>
                  </a:lnTo>
                  <a:cubicBezTo>
                    <a:pt x="444" y="925"/>
                    <a:pt x="851" y="1812"/>
                    <a:pt x="1369" y="2699"/>
                  </a:cubicBezTo>
                  <a:cubicBezTo>
                    <a:pt x="1849" y="3513"/>
                    <a:pt x="3550" y="6729"/>
                    <a:pt x="4141" y="8947"/>
                  </a:cubicBezTo>
                  <a:cubicBezTo>
                    <a:pt x="4142" y="8949"/>
                    <a:pt x="4143" y="8950"/>
                    <a:pt x="4143" y="8950"/>
                  </a:cubicBezTo>
                  <a:cubicBezTo>
                    <a:pt x="4166" y="8950"/>
                    <a:pt x="3897" y="7453"/>
                    <a:pt x="2958" y="5250"/>
                  </a:cubicBezTo>
                  <a:cubicBezTo>
                    <a:pt x="2515" y="4326"/>
                    <a:pt x="2071" y="3439"/>
                    <a:pt x="1590" y="2551"/>
                  </a:cubicBezTo>
                  <a:cubicBezTo>
                    <a:pt x="1110" y="1664"/>
                    <a:pt x="555" y="85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1322880" y="2653949"/>
              <a:ext cx="73669" cy="136313"/>
            </a:xfrm>
            <a:custGeom>
              <a:rect b="b" l="l" r="r" t="t"/>
              <a:pathLst>
                <a:path extrusionOk="0" h="6739" w="3642">
                  <a:moveTo>
                    <a:pt x="0" y="0"/>
                  </a:moveTo>
                  <a:lnTo>
                    <a:pt x="0" y="0"/>
                  </a:lnTo>
                  <a:cubicBezTo>
                    <a:pt x="592" y="1109"/>
                    <a:pt x="1183" y="2292"/>
                    <a:pt x="1775" y="3438"/>
                  </a:cubicBezTo>
                  <a:cubicBezTo>
                    <a:pt x="2366" y="4548"/>
                    <a:pt x="2958" y="5546"/>
                    <a:pt x="3586" y="6655"/>
                  </a:cubicBezTo>
                  <a:cubicBezTo>
                    <a:pt x="3605" y="6710"/>
                    <a:pt x="3623" y="6738"/>
                    <a:pt x="3633" y="6738"/>
                  </a:cubicBezTo>
                  <a:cubicBezTo>
                    <a:pt x="3642" y="6738"/>
                    <a:pt x="3642" y="6710"/>
                    <a:pt x="3623" y="6655"/>
                  </a:cubicBezTo>
                  <a:cubicBezTo>
                    <a:pt x="3106" y="5509"/>
                    <a:pt x="2588" y="4400"/>
                    <a:pt x="1997" y="3291"/>
                  </a:cubicBezTo>
                  <a:cubicBezTo>
                    <a:pt x="1368" y="2144"/>
                    <a:pt x="666" y="110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1261551" y="2673489"/>
              <a:ext cx="54230" cy="107226"/>
            </a:xfrm>
            <a:custGeom>
              <a:rect b="b" l="l" r="r" t="t"/>
              <a:pathLst>
                <a:path extrusionOk="0" h="5301" w="2681">
                  <a:moveTo>
                    <a:pt x="29" y="1"/>
                  </a:moveTo>
                  <a:cubicBezTo>
                    <a:pt x="18" y="1"/>
                    <a:pt x="1" y="44"/>
                    <a:pt x="1" y="69"/>
                  </a:cubicBezTo>
                  <a:cubicBezTo>
                    <a:pt x="1110" y="2103"/>
                    <a:pt x="1738" y="3471"/>
                    <a:pt x="2589" y="5245"/>
                  </a:cubicBezTo>
                  <a:cubicBezTo>
                    <a:pt x="2607" y="5282"/>
                    <a:pt x="2635" y="5301"/>
                    <a:pt x="2653" y="5301"/>
                  </a:cubicBezTo>
                  <a:cubicBezTo>
                    <a:pt x="2672" y="5301"/>
                    <a:pt x="2681" y="5282"/>
                    <a:pt x="2662" y="5245"/>
                  </a:cubicBezTo>
                  <a:cubicBezTo>
                    <a:pt x="1923" y="3434"/>
                    <a:pt x="1147" y="1622"/>
                    <a:pt x="38" y="32"/>
                  </a:cubicBezTo>
                  <a:cubicBezTo>
                    <a:pt x="38" y="9"/>
                    <a:pt x="34" y="1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833051" y="1757547"/>
              <a:ext cx="216131" cy="280960"/>
            </a:xfrm>
            <a:custGeom>
              <a:rect b="b" l="l" r="r" t="t"/>
              <a:pathLst>
                <a:path extrusionOk="0" h="13890" w="10685">
                  <a:moveTo>
                    <a:pt x="8014" y="0"/>
                  </a:moveTo>
                  <a:cubicBezTo>
                    <a:pt x="7010" y="0"/>
                    <a:pt x="5783" y="1154"/>
                    <a:pt x="4622" y="3057"/>
                  </a:cubicBezTo>
                  <a:cubicBezTo>
                    <a:pt x="2551" y="6569"/>
                    <a:pt x="0" y="12595"/>
                    <a:pt x="0" y="12595"/>
                  </a:cubicBezTo>
                  <a:lnTo>
                    <a:pt x="9945" y="13889"/>
                  </a:lnTo>
                  <a:cubicBezTo>
                    <a:pt x="9945" y="13889"/>
                    <a:pt x="10685" y="6902"/>
                    <a:pt x="9909" y="2724"/>
                  </a:cubicBezTo>
                  <a:cubicBezTo>
                    <a:pt x="9553" y="826"/>
                    <a:pt x="8863" y="0"/>
                    <a:pt x="801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869683" y="1780485"/>
              <a:ext cx="168293" cy="239332"/>
            </a:xfrm>
            <a:custGeom>
              <a:rect b="b" l="l" r="r" t="t"/>
              <a:pathLst>
                <a:path extrusionOk="0" h="11832" w="8320">
                  <a:moveTo>
                    <a:pt x="4363" y="0"/>
                  </a:moveTo>
                  <a:cubicBezTo>
                    <a:pt x="4253" y="37"/>
                    <a:pt x="4216" y="111"/>
                    <a:pt x="4179" y="185"/>
                  </a:cubicBezTo>
                  <a:cubicBezTo>
                    <a:pt x="4253" y="407"/>
                    <a:pt x="4400" y="592"/>
                    <a:pt x="4548" y="777"/>
                  </a:cubicBezTo>
                  <a:cubicBezTo>
                    <a:pt x="4474" y="481"/>
                    <a:pt x="4437" y="222"/>
                    <a:pt x="4363" y="0"/>
                  </a:cubicBezTo>
                  <a:close/>
                  <a:moveTo>
                    <a:pt x="8319" y="2810"/>
                  </a:moveTo>
                  <a:cubicBezTo>
                    <a:pt x="8134" y="2847"/>
                    <a:pt x="7913" y="2958"/>
                    <a:pt x="7728" y="2995"/>
                  </a:cubicBezTo>
                  <a:cubicBezTo>
                    <a:pt x="7395" y="3180"/>
                    <a:pt x="7062" y="3365"/>
                    <a:pt x="6841" y="3550"/>
                  </a:cubicBezTo>
                  <a:cubicBezTo>
                    <a:pt x="7210" y="3513"/>
                    <a:pt x="7506" y="3402"/>
                    <a:pt x="7802" y="3254"/>
                  </a:cubicBezTo>
                  <a:cubicBezTo>
                    <a:pt x="7987" y="3180"/>
                    <a:pt x="8171" y="3143"/>
                    <a:pt x="8319" y="2995"/>
                  </a:cubicBezTo>
                  <a:lnTo>
                    <a:pt x="8319" y="2810"/>
                  </a:lnTo>
                  <a:close/>
                  <a:moveTo>
                    <a:pt x="2885" y="5250"/>
                  </a:moveTo>
                  <a:cubicBezTo>
                    <a:pt x="2626" y="5546"/>
                    <a:pt x="2515" y="5805"/>
                    <a:pt x="2367" y="6138"/>
                  </a:cubicBezTo>
                  <a:cubicBezTo>
                    <a:pt x="2219" y="6470"/>
                    <a:pt x="2145" y="6766"/>
                    <a:pt x="2071" y="7099"/>
                  </a:cubicBezTo>
                  <a:cubicBezTo>
                    <a:pt x="2330" y="6840"/>
                    <a:pt x="2441" y="6544"/>
                    <a:pt x="2589" y="6211"/>
                  </a:cubicBezTo>
                  <a:cubicBezTo>
                    <a:pt x="2737" y="5916"/>
                    <a:pt x="2811" y="5583"/>
                    <a:pt x="2885" y="5250"/>
                  </a:cubicBezTo>
                  <a:close/>
                  <a:moveTo>
                    <a:pt x="1" y="10722"/>
                  </a:moveTo>
                  <a:cubicBezTo>
                    <a:pt x="10" y="10723"/>
                    <a:pt x="19" y="10724"/>
                    <a:pt x="28" y="10725"/>
                  </a:cubicBezTo>
                  <a:lnTo>
                    <a:pt x="28" y="10725"/>
                  </a:lnTo>
                  <a:cubicBezTo>
                    <a:pt x="26" y="10722"/>
                    <a:pt x="17" y="10722"/>
                    <a:pt x="1" y="10722"/>
                  </a:cubicBezTo>
                  <a:close/>
                  <a:moveTo>
                    <a:pt x="28" y="10725"/>
                  </a:moveTo>
                  <a:cubicBezTo>
                    <a:pt x="31" y="10729"/>
                    <a:pt x="22" y="10738"/>
                    <a:pt x="1" y="10759"/>
                  </a:cubicBezTo>
                  <a:cubicBezTo>
                    <a:pt x="223" y="10944"/>
                    <a:pt x="482" y="11018"/>
                    <a:pt x="740" y="11166"/>
                  </a:cubicBezTo>
                  <a:cubicBezTo>
                    <a:pt x="1073" y="11313"/>
                    <a:pt x="1406" y="11387"/>
                    <a:pt x="1702" y="11461"/>
                  </a:cubicBezTo>
                  <a:cubicBezTo>
                    <a:pt x="1443" y="11203"/>
                    <a:pt x="1147" y="11092"/>
                    <a:pt x="814" y="10944"/>
                  </a:cubicBezTo>
                  <a:cubicBezTo>
                    <a:pt x="563" y="10836"/>
                    <a:pt x="346" y="10763"/>
                    <a:pt x="28" y="10725"/>
                  </a:cubicBezTo>
                  <a:close/>
                  <a:moveTo>
                    <a:pt x="7247" y="11018"/>
                  </a:moveTo>
                  <a:cubicBezTo>
                    <a:pt x="6877" y="11092"/>
                    <a:pt x="6582" y="11166"/>
                    <a:pt x="6286" y="11313"/>
                  </a:cubicBezTo>
                  <a:cubicBezTo>
                    <a:pt x="6027" y="11461"/>
                    <a:pt x="5694" y="11572"/>
                    <a:pt x="5399" y="11831"/>
                  </a:cubicBezTo>
                  <a:cubicBezTo>
                    <a:pt x="5768" y="11757"/>
                    <a:pt x="6064" y="11683"/>
                    <a:pt x="6360" y="11535"/>
                  </a:cubicBezTo>
                  <a:cubicBezTo>
                    <a:pt x="6693" y="11387"/>
                    <a:pt x="6988" y="11276"/>
                    <a:pt x="7247" y="110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858477" y="1971918"/>
              <a:ext cx="169021" cy="23949"/>
            </a:xfrm>
            <a:custGeom>
              <a:rect b="b" l="l" r="r" t="t"/>
              <a:pathLst>
                <a:path extrusionOk="0" h="1184" w="8356">
                  <a:moveTo>
                    <a:pt x="111" y="1"/>
                  </a:moveTo>
                  <a:cubicBezTo>
                    <a:pt x="37" y="1"/>
                    <a:pt x="0" y="75"/>
                    <a:pt x="111" y="75"/>
                  </a:cubicBezTo>
                  <a:cubicBezTo>
                    <a:pt x="1110" y="260"/>
                    <a:pt x="3476" y="592"/>
                    <a:pt x="4178" y="703"/>
                  </a:cubicBezTo>
                  <a:cubicBezTo>
                    <a:pt x="5546" y="888"/>
                    <a:pt x="6951" y="999"/>
                    <a:pt x="8319" y="1184"/>
                  </a:cubicBezTo>
                  <a:cubicBezTo>
                    <a:pt x="8356" y="1184"/>
                    <a:pt x="8356" y="1110"/>
                    <a:pt x="8319" y="1110"/>
                  </a:cubicBezTo>
                  <a:cubicBezTo>
                    <a:pt x="6951" y="888"/>
                    <a:pt x="5583" y="629"/>
                    <a:pt x="4252" y="445"/>
                  </a:cubicBezTo>
                  <a:cubicBezTo>
                    <a:pt x="3550" y="371"/>
                    <a:pt x="777" y="38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1690798" y="4316366"/>
              <a:ext cx="554901" cy="448990"/>
            </a:xfrm>
            <a:custGeom>
              <a:rect b="b" l="l" r="r" t="t"/>
              <a:pathLst>
                <a:path extrusionOk="0" h="22197" w="27433">
                  <a:moveTo>
                    <a:pt x="1" y="0"/>
                  </a:moveTo>
                  <a:cubicBezTo>
                    <a:pt x="1" y="0"/>
                    <a:pt x="2330" y="13494"/>
                    <a:pt x="2330" y="14308"/>
                  </a:cubicBezTo>
                  <a:cubicBezTo>
                    <a:pt x="2404" y="18264"/>
                    <a:pt x="2589" y="21480"/>
                    <a:pt x="2884" y="21665"/>
                  </a:cubicBezTo>
                  <a:cubicBezTo>
                    <a:pt x="3460" y="22015"/>
                    <a:pt x="13798" y="22196"/>
                    <a:pt x="20656" y="22196"/>
                  </a:cubicBezTo>
                  <a:cubicBezTo>
                    <a:pt x="23927" y="22196"/>
                    <a:pt x="26406" y="22155"/>
                    <a:pt x="26657" y="22072"/>
                  </a:cubicBezTo>
                  <a:cubicBezTo>
                    <a:pt x="27433" y="21850"/>
                    <a:pt x="26731" y="19595"/>
                    <a:pt x="25991" y="18892"/>
                  </a:cubicBezTo>
                  <a:cubicBezTo>
                    <a:pt x="25141" y="18190"/>
                    <a:pt x="16675" y="14382"/>
                    <a:pt x="16675" y="14382"/>
                  </a:cubicBezTo>
                  <a:lnTo>
                    <a:pt x="14826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D635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1730444" y="4553412"/>
              <a:ext cx="515255" cy="211944"/>
            </a:xfrm>
            <a:custGeom>
              <a:rect b="b" l="l" r="r" t="t"/>
              <a:pathLst>
                <a:path extrusionOk="0" h="10478" w="25473">
                  <a:moveTo>
                    <a:pt x="0" y="1"/>
                  </a:moveTo>
                  <a:cubicBezTo>
                    <a:pt x="0" y="370"/>
                    <a:pt x="333" y="1812"/>
                    <a:pt x="370" y="2589"/>
                  </a:cubicBezTo>
                  <a:cubicBezTo>
                    <a:pt x="518" y="6619"/>
                    <a:pt x="629" y="9724"/>
                    <a:pt x="924" y="9946"/>
                  </a:cubicBezTo>
                  <a:cubicBezTo>
                    <a:pt x="1500" y="10296"/>
                    <a:pt x="11838" y="10477"/>
                    <a:pt x="18696" y="10477"/>
                  </a:cubicBezTo>
                  <a:cubicBezTo>
                    <a:pt x="21967" y="10477"/>
                    <a:pt x="24446" y="10436"/>
                    <a:pt x="24697" y="10353"/>
                  </a:cubicBezTo>
                  <a:cubicBezTo>
                    <a:pt x="25473" y="10131"/>
                    <a:pt x="24771" y="7876"/>
                    <a:pt x="23994" y="7173"/>
                  </a:cubicBezTo>
                  <a:cubicBezTo>
                    <a:pt x="23107" y="6471"/>
                    <a:pt x="14678" y="2663"/>
                    <a:pt x="14678" y="2663"/>
                  </a:cubicBezTo>
                  <a:lnTo>
                    <a:pt x="14345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1737908" y="4605761"/>
              <a:ext cx="507791" cy="159595"/>
            </a:xfrm>
            <a:custGeom>
              <a:rect b="b" l="l" r="r" t="t"/>
              <a:pathLst>
                <a:path extrusionOk="0" h="7890" w="25104">
                  <a:moveTo>
                    <a:pt x="1" y="1"/>
                  </a:moveTo>
                  <a:cubicBezTo>
                    <a:pt x="75" y="3957"/>
                    <a:pt x="260" y="7173"/>
                    <a:pt x="555" y="7358"/>
                  </a:cubicBezTo>
                  <a:cubicBezTo>
                    <a:pt x="1131" y="7708"/>
                    <a:pt x="11469" y="7889"/>
                    <a:pt x="18327" y="7889"/>
                  </a:cubicBezTo>
                  <a:cubicBezTo>
                    <a:pt x="21598" y="7889"/>
                    <a:pt x="24077" y="7848"/>
                    <a:pt x="24328" y="7765"/>
                  </a:cubicBezTo>
                  <a:cubicBezTo>
                    <a:pt x="25104" y="7543"/>
                    <a:pt x="24402" y="5288"/>
                    <a:pt x="23625" y="4585"/>
                  </a:cubicBezTo>
                  <a:cubicBezTo>
                    <a:pt x="22738" y="3883"/>
                    <a:pt x="14309" y="75"/>
                    <a:pt x="14309" y="7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1770070" y="4742155"/>
              <a:ext cx="455442" cy="6493"/>
            </a:xfrm>
            <a:custGeom>
              <a:rect b="b" l="l" r="r" t="t"/>
              <a:pathLst>
                <a:path extrusionOk="0" h="321" w="22516">
                  <a:moveTo>
                    <a:pt x="7726" y="0"/>
                  </a:moveTo>
                  <a:cubicBezTo>
                    <a:pt x="4373" y="0"/>
                    <a:pt x="1419" y="28"/>
                    <a:pt x="38" y="97"/>
                  </a:cubicBezTo>
                  <a:cubicBezTo>
                    <a:pt x="1" y="97"/>
                    <a:pt x="1" y="97"/>
                    <a:pt x="38" y="171"/>
                  </a:cubicBezTo>
                  <a:cubicBezTo>
                    <a:pt x="2121" y="275"/>
                    <a:pt x="7785" y="321"/>
                    <a:pt x="12994" y="321"/>
                  </a:cubicBezTo>
                  <a:cubicBezTo>
                    <a:pt x="17029" y="321"/>
                    <a:pt x="20791" y="294"/>
                    <a:pt x="22405" y="245"/>
                  </a:cubicBezTo>
                  <a:cubicBezTo>
                    <a:pt x="22516" y="208"/>
                    <a:pt x="22516" y="171"/>
                    <a:pt x="22405" y="171"/>
                  </a:cubicBezTo>
                  <a:cubicBezTo>
                    <a:pt x="20089" y="79"/>
                    <a:pt x="13348" y="0"/>
                    <a:pt x="7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2123040" y="4682747"/>
              <a:ext cx="63595" cy="57648"/>
            </a:xfrm>
            <a:custGeom>
              <a:rect b="b" l="l" r="r" t="t"/>
              <a:pathLst>
                <a:path extrusionOk="0" h="2850" w="3144">
                  <a:moveTo>
                    <a:pt x="2994" y="0"/>
                  </a:moveTo>
                  <a:cubicBezTo>
                    <a:pt x="2145" y="0"/>
                    <a:pt x="1313" y="394"/>
                    <a:pt x="888" y="890"/>
                  </a:cubicBezTo>
                  <a:cubicBezTo>
                    <a:pt x="407" y="1371"/>
                    <a:pt x="1" y="2073"/>
                    <a:pt x="38" y="2849"/>
                  </a:cubicBezTo>
                  <a:lnTo>
                    <a:pt x="112" y="2849"/>
                  </a:lnTo>
                  <a:cubicBezTo>
                    <a:pt x="334" y="1445"/>
                    <a:pt x="1664" y="151"/>
                    <a:pt x="3106" y="40"/>
                  </a:cubicBezTo>
                  <a:cubicBezTo>
                    <a:pt x="3143" y="40"/>
                    <a:pt x="3143" y="3"/>
                    <a:pt x="3106" y="3"/>
                  </a:cubicBezTo>
                  <a:cubicBezTo>
                    <a:pt x="3069" y="1"/>
                    <a:pt x="3031" y="0"/>
                    <a:pt x="2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1969736" y="4615450"/>
              <a:ext cx="88273" cy="36693"/>
            </a:xfrm>
            <a:custGeom>
              <a:rect b="b" l="l" r="r" t="t"/>
              <a:pathLst>
                <a:path extrusionOk="0" h="1814" w="4364">
                  <a:moveTo>
                    <a:pt x="4058" y="0"/>
                  </a:moveTo>
                  <a:cubicBezTo>
                    <a:pt x="2617" y="0"/>
                    <a:pt x="1002" y="491"/>
                    <a:pt x="75" y="1703"/>
                  </a:cubicBezTo>
                  <a:cubicBezTo>
                    <a:pt x="1" y="1740"/>
                    <a:pt x="112" y="1814"/>
                    <a:pt x="149" y="1814"/>
                  </a:cubicBezTo>
                  <a:cubicBezTo>
                    <a:pt x="1480" y="1111"/>
                    <a:pt x="2774" y="594"/>
                    <a:pt x="4252" y="224"/>
                  </a:cubicBezTo>
                  <a:cubicBezTo>
                    <a:pt x="4363" y="150"/>
                    <a:pt x="4363" y="2"/>
                    <a:pt x="4215" y="2"/>
                  </a:cubicBezTo>
                  <a:cubicBezTo>
                    <a:pt x="4163" y="1"/>
                    <a:pt x="4111" y="0"/>
                    <a:pt x="4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1993665" y="4623682"/>
              <a:ext cx="87524" cy="36693"/>
            </a:xfrm>
            <a:custGeom>
              <a:rect b="b" l="l" r="r" t="t"/>
              <a:pathLst>
                <a:path extrusionOk="0" h="1814" w="4327">
                  <a:moveTo>
                    <a:pt x="4031" y="0"/>
                  </a:moveTo>
                  <a:cubicBezTo>
                    <a:pt x="2588" y="0"/>
                    <a:pt x="967" y="523"/>
                    <a:pt x="38" y="1703"/>
                  </a:cubicBezTo>
                  <a:cubicBezTo>
                    <a:pt x="1" y="1777"/>
                    <a:pt x="75" y="1814"/>
                    <a:pt x="112" y="1814"/>
                  </a:cubicBezTo>
                  <a:cubicBezTo>
                    <a:pt x="1480" y="1111"/>
                    <a:pt x="2737" y="594"/>
                    <a:pt x="4253" y="224"/>
                  </a:cubicBezTo>
                  <a:cubicBezTo>
                    <a:pt x="4326" y="187"/>
                    <a:pt x="4289" y="2"/>
                    <a:pt x="4179" y="2"/>
                  </a:cubicBezTo>
                  <a:cubicBezTo>
                    <a:pt x="4129" y="1"/>
                    <a:pt x="4080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2016845" y="4633291"/>
              <a:ext cx="87524" cy="36066"/>
            </a:xfrm>
            <a:custGeom>
              <a:rect b="b" l="l" r="r" t="t"/>
              <a:pathLst>
                <a:path extrusionOk="0" h="1783" w="4327">
                  <a:moveTo>
                    <a:pt x="3938" y="1"/>
                  </a:moveTo>
                  <a:cubicBezTo>
                    <a:pt x="2524" y="1"/>
                    <a:pt x="940" y="529"/>
                    <a:pt x="38" y="1708"/>
                  </a:cubicBezTo>
                  <a:cubicBezTo>
                    <a:pt x="1" y="1745"/>
                    <a:pt x="75" y="1782"/>
                    <a:pt x="112" y="1782"/>
                  </a:cubicBezTo>
                  <a:cubicBezTo>
                    <a:pt x="1480" y="1117"/>
                    <a:pt x="2774" y="599"/>
                    <a:pt x="4253" y="229"/>
                  </a:cubicBezTo>
                  <a:cubicBezTo>
                    <a:pt x="4327" y="193"/>
                    <a:pt x="4290" y="8"/>
                    <a:pt x="4216" y="8"/>
                  </a:cubicBezTo>
                  <a:cubicBezTo>
                    <a:pt x="4124" y="3"/>
                    <a:pt x="4031" y="1"/>
                    <a:pt x="3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2040046" y="4642373"/>
              <a:ext cx="86756" cy="36693"/>
            </a:xfrm>
            <a:custGeom>
              <a:rect b="b" l="l" r="r" t="t"/>
              <a:pathLst>
                <a:path extrusionOk="0" h="1814" w="4289">
                  <a:moveTo>
                    <a:pt x="4067" y="0"/>
                  </a:moveTo>
                  <a:cubicBezTo>
                    <a:pt x="2624" y="0"/>
                    <a:pt x="1002" y="523"/>
                    <a:pt x="37" y="1703"/>
                  </a:cubicBezTo>
                  <a:cubicBezTo>
                    <a:pt x="0" y="1777"/>
                    <a:pt x="111" y="1814"/>
                    <a:pt x="148" y="1814"/>
                  </a:cubicBezTo>
                  <a:cubicBezTo>
                    <a:pt x="1479" y="1111"/>
                    <a:pt x="2773" y="594"/>
                    <a:pt x="4252" y="224"/>
                  </a:cubicBezTo>
                  <a:cubicBezTo>
                    <a:pt x="4289" y="150"/>
                    <a:pt x="4289" y="2"/>
                    <a:pt x="4215" y="2"/>
                  </a:cubicBezTo>
                  <a:cubicBezTo>
                    <a:pt x="4166" y="1"/>
                    <a:pt x="4116" y="0"/>
                    <a:pt x="4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1756619" y="4672330"/>
              <a:ext cx="67317" cy="52369"/>
            </a:xfrm>
            <a:custGeom>
              <a:rect b="b" l="l" r="r" t="t"/>
              <a:pathLst>
                <a:path extrusionOk="0" h="2589" w="3328">
                  <a:moveTo>
                    <a:pt x="1664" y="0"/>
                  </a:moveTo>
                  <a:cubicBezTo>
                    <a:pt x="0" y="0"/>
                    <a:pt x="0" y="2588"/>
                    <a:pt x="1664" y="2588"/>
                  </a:cubicBezTo>
                  <a:cubicBezTo>
                    <a:pt x="1676" y="2588"/>
                    <a:pt x="1687" y="2588"/>
                    <a:pt x="1699" y="2588"/>
                  </a:cubicBezTo>
                  <a:cubicBezTo>
                    <a:pt x="3327" y="2588"/>
                    <a:pt x="3316" y="37"/>
                    <a:pt x="1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2016845" y="4529321"/>
              <a:ext cx="86028" cy="98346"/>
            </a:xfrm>
            <a:custGeom>
              <a:rect b="b" l="l" r="r" t="t"/>
              <a:pathLst>
                <a:path extrusionOk="0" h="4862" w="4253">
                  <a:moveTo>
                    <a:pt x="2921" y="392"/>
                  </a:moveTo>
                  <a:cubicBezTo>
                    <a:pt x="3218" y="392"/>
                    <a:pt x="3458" y="599"/>
                    <a:pt x="3513" y="1192"/>
                  </a:cubicBezTo>
                  <a:cubicBezTo>
                    <a:pt x="3550" y="2116"/>
                    <a:pt x="2293" y="3003"/>
                    <a:pt x="1702" y="3410"/>
                  </a:cubicBezTo>
                  <a:cubicBezTo>
                    <a:pt x="1184" y="3780"/>
                    <a:pt x="629" y="4112"/>
                    <a:pt x="186" y="4519"/>
                  </a:cubicBezTo>
                  <a:cubicBezTo>
                    <a:pt x="445" y="3780"/>
                    <a:pt x="703" y="3040"/>
                    <a:pt x="999" y="2301"/>
                  </a:cubicBezTo>
                  <a:cubicBezTo>
                    <a:pt x="1184" y="2005"/>
                    <a:pt x="1332" y="1635"/>
                    <a:pt x="1554" y="1303"/>
                  </a:cubicBezTo>
                  <a:cubicBezTo>
                    <a:pt x="1762" y="978"/>
                    <a:pt x="2422" y="392"/>
                    <a:pt x="2921" y="392"/>
                  </a:cubicBezTo>
                  <a:close/>
                  <a:moveTo>
                    <a:pt x="2844" y="0"/>
                  </a:moveTo>
                  <a:cubicBezTo>
                    <a:pt x="2278" y="0"/>
                    <a:pt x="1705" y="430"/>
                    <a:pt x="1369" y="896"/>
                  </a:cubicBezTo>
                  <a:cubicBezTo>
                    <a:pt x="629" y="1931"/>
                    <a:pt x="75" y="3373"/>
                    <a:pt x="1" y="4667"/>
                  </a:cubicBezTo>
                  <a:cubicBezTo>
                    <a:pt x="1" y="4704"/>
                    <a:pt x="1" y="4704"/>
                    <a:pt x="38" y="4704"/>
                  </a:cubicBezTo>
                  <a:cubicBezTo>
                    <a:pt x="68" y="4795"/>
                    <a:pt x="149" y="4862"/>
                    <a:pt x="259" y="4862"/>
                  </a:cubicBezTo>
                  <a:cubicBezTo>
                    <a:pt x="282" y="4862"/>
                    <a:pt x="308" y="4858"/>
                    <a:pt x="334" y="4852"/>
                  </a:cubicBezTo>
                  <a:cubicBezTo>
                    <a:pt x="1369" y="4112"/>
                    <a:pt x="2626" y="3484"/>
                    <a:pt x="3402" y="2449"/>
                  </a:cubicBezTo>
                  <a:cubicBezTo>
                    <a:pt x="3883" y="1857"/>
                    <a:pt x="4253" y="896"/>
                    <a:pt x="3550" y="268"/>
                  </a:cubicBezTo>
                  <a:cubicBezTo>
                    <a:pt x="3328" y="79"/>
                    <a:pt x="3087" y="0"/>
                    <a:pt x="2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1908426" y="4583511"/>
              <a:ext cx="115924" cy="52531"/>
            </a:xfrm>
            <a:custGeom>
              <a:rect b="b" l="l" r="r" t="t"/>
              <a:pathLst>
                <a:path extrusionOk="0" h="2597" w="5731">
                  <a:moveTo>
                    <a:pt x="1730" y="380"/>
                  </a:moveTo>
                  <a:cubicBezTo>
                    <a:pt x="1941" y="380"/>
                    <a:pt x="2132" y="402"/>
                    <a:pt x="2255" y="435"/>
                  </a:cubicBezTo>
                  <a:cubicBezTo>
                    <a:pt x="2625" y="509"/>
                    <a:pt x="2995" y="657"/>
                    <a:pt x="3328" y="805"/>
                  </a:cubicBezTo>
                  <a:cubicBezTo>
                    <a:pt x="4067" y="1064"/>
                    <a:pt x="4769" y="1470"/>
                    <a:pt x="5435" y="1803"/>
                  </a:cubicBezTo>
                  <a:cubicBezTo>
                    <a:pt x="4806" y="1840"/>
                    <a:pt x="4215" y="1988"/>
                    <a:pt x="3549" y="2025"/>
                  </a:cubicBezTo>
                  <a:cubicBezTo>
                    <a:pt x="3212" y="2092"/>
                    <a:pt x="2721" y="2175"/>
                    <a:pt x="2234" y="2175"/>
                  </a:cubicBezTo>
                  <a:cubicBezTo>
                    <a:pt x="1653" y="2175"/>
                    <a:pt x="1078" y="2057"/>
                    <a:pt x="777" y="1655"/>
                  </a:cubicBezTo>
                  <a:cubicBezTo>
                    <a:pt x="0" y="649"/>
                    <a:pt x="991" y="380"/>
                    <a:pt x="1730" y="380"/>
                  </a:cubicBezTo>
                  <a:close/>
                  <a:moveTo>
                    <a:pt x="1627" y="0"/>
                  </a:moveTo>
                  <a:cubicBezTo>
                    <a:pt x="917" y="0"/>
                    <a:pt x="124" y="261"/>
                    <a:pt x="0" y="1064"/>
                  </a:cubicBezTo>
                  <a:cubicBezTo>
                    <a:pt x="0" y="1951"/>
                    <a:pt x="924" y="2395"/>
                    <a:pt x="1664" y="2543"/>
                  </a:cubicBezTo>
                  <a:cubicBezTo>
                    <a:pt x="1930" y="2581"/>
                    <a:pt x="2198" y="2597"/>
                    <a:pt x="2467" y="2597"/>
                  </a:cubicBezTo>
                  <a:cubicBezTo>
                    <a:pt x="3503" y="2597"/>
                    <a:pt x="4548" y="2357"/>
                    <a:pt x="5546" y="2210"/>
                  </a:cubicBezTo>
                  <a:cubicBezTo>
                    <a:pt x="5694" y="2210"/>
                    <a:pt x="5731" y="2025"/>
                    <a:pt x="5620" y="1951"/>
                  </a:cubicBezTo>
                  <a:cubicBezTo>
                    <a:pt x="5620" y="1951"/>
                    <a:pt x="5694" y="1877"/>
                    <a:pt x="5620" y="1877"/>
                  </a:cubicBezTo>
                  <a:cubicBezTo>
                    <a:pt x="4696" y="1027"/>
                    <a:pt x="3328" y="287"/>
                    <a:pt x="2034" y="29"/>
                  </a:cubicBezTo>
                  <a:cubicBezTo>
                    <a:pt x="1905" y="10"/>
                    <a:pt x="1768" y="0"/>
                    <a:pt x="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1489636" y="3195358"/>
              <a:ext cx="530972" cy="1309468"/>
            </a:xfrm>
            <a:custGeom>
              <a:rect b="b" l="l" r="r" t="t"/>
              <a:pathLst>
                <a:path extrusionOk="0" h="64737" w="26250">
                  <a:moveTo>
                    <a:pt x="1" y="1"/>
                  </a:moveTo>
                  <a:cubicBezTo>
                    <a:pt x="1" y="1"/>
                    <a:pt x="7395" y="25880"/>
                    <a:pt x="8504" y="34532"/>
                  </a:cubicBezTo>
                  <a:cubicBezTo>
                    <a:pt x="9502" y="42443"/>
                    <a:pt x="9576" y="64737"/>
                    <a:pt x="9576" y="64737"/>
                  </a:cubicBezTo>
                  <a:lnTo>
                    <a:pt x="26250" y="64737"/>
                  </a:lnTo>
                  <a:cubicBezTo>
                    <a:pt x="26250" y="64737"/>
                    <a:pt x="25215" y="41741"/>
                    <a:pt x="23884" y="33607"/>
                  </a:cubicBezTo>
                  <a:cubicBezTo>
                    <a:pt x="22553" y="25178"/>
                    <a:pt x="16859" y="1"/>
                    <a:pt x="1685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1708012" y="4442748"/>
              <a:ext cx="299144" cy="9729"/>
            </a:xfrm>
            <a:custGeom>
              <a:rect b="b" l="l" r="r" t="t"/>
              <a:pathLst>
                <a:path extrusionOk="0" h="481" w="14789">
                  <a:moveTo>
                    <a:pt x="7394" y="0"/>
                  </a:moveTo>
                  <a:cubicBezTo>
                    <a:pt x="6211" y="0"/>
                    <a:pt x="4991" y="0"/>
                    <a:pt x="3771" y="37"/>
                  </a:cubicBezTo>
                  <a:cubicBezTo>
                    <a:pt x="2514" y="37"/>
                    <a:pt x="1294" y="111"/>
                    <a:pt x="74" y="185"/>
                  </a:cubicBezTo>
                  <a:cubicBezTo>
                    <a:pt x="0" y="185"/>
                    <a:pt x="0" y="259"/>
                    <a:pt x="74" y="259"/>
                  </a:cubicBezTo>
                  <a:cubicBezTo>
                    <a:pt x="1294" y="296"/>
                    <a:pt x="2514" y="407"/>
                    <a:pt x="3771" y="444"/>
                  </a:cubicBezTo>
                  <a:cubicBezTo>
                    <a:pt x="4954" y="444"/>
                    <a:pt x="6137" y="481"/>
                    <a:pt x="7394" y="481"/>
                  </a:cubicBezTo>
                  <a:cubicBezTo>
                    <a:pt x="9871" y="481"/>
                    <a:pt x="12311" y="481"/>
                    <a:pt x="14714" y="370"/>
                  </a:cubicBezTo>
                  <a:cubicBezTo>
                    <a:pt x="14788" y="259"/>
                    <a:pt x="14788" y="185"/>
                    <a:pt x="14714" y="185"/>
                  </a:cubicBezTo>
                  <a:cubicBezTo>
                    <a:pt x="12274" y="37"/>
                    <a:pt x="9797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1557964" y="3221512"/>
              <a:ext cx="179964" cy="1183491"/>
            </a:xfrm>
            <a:custGeom>
              <a:rect b="b" l="l" r="r" t="t"/>
              <a:pathLst>
                <a:path extrusionOk="0" h="58509" w="8897">
                  <a:moveTo>
                    <a:pt x="94" y="0"/>
                  </a:moveTo>
                  <a:cubicBezTo>
                    <a:pt x="53" y="0"/>
                    <a:pt x="0" y="41"/>
                    <a:pt x="24" y="113"/>
                  </a:cubicBezTo>
                  <a:cubicBezTo>
                    <a:pt x="1836" y="7618"/>
                    <a:pt x="3684" y="15197"/>
                    <a:pt x="5533" y="22739"/>
                  </a:cubicBezTo>
                  <a:cubicBezTo>
                    <a:pt x="6457" y="26436"/>
                    <a:pt x="7529" y="30133"/>
                    <a:pt x="7973" y="33941"/>
                  </a:cubicBezTo>
                  <a:cubicBezTo>
                    <a:pt x="8453" y="37712"/>
                    <a:pt x="8490" y="41557"/>
                    <a:pt x="8527" y="45402"/>
                  </a:cubicBezTo>
                  <a:cubicBezTo>
                    <a:pt x="8601" y="49728"/>
                    <a:pt x="8601" y="54127"/>
                    <a:pt x="8712" y="58453"/>
                  </a:cubicBezTo>
                  <a:cubicBezTo>
                    <a:pt x="8712" y="58490"/>
                    <a:pt x="8740" y="58508"/>
                    <a:pt x="8768" y="58508"/>
                  </a:cubicBezTo>
                  <a:cubicBezTo>
                    <a:pt x="8795" y="58508"/>
                    <a:pt x="8823" y="58490"/>
                    <a:pt x="8823" y="58453"/>
                  </a:cubicBezTo>
                  <a:cubicBezTo>
                    <a:pt x="8897" y="54571"/>
                    <a:pt x="8897" y="50652"/>
                    <a:pt x="8897" y="46770"/>
                  </a:cubicBezTo>
                  <a:cubicBezTo>
                    <a:pt x="8823" y="42888"/>
                    <a:pt x="8823" y="39043"/>
                    <a:pt x="8453" y="35272"/>
                  </a:cubicBezTo>
                  <a:cubicBezTo>
                    <a:pt x="8047" y="31427"/>
                    <a:pt x="7122" y="27730"/>
                    <a:pt x="6198" y="24033"/>
                  </a:cubicBezTo>
                  <a:cubicBezTo>
                    <a:pt x="5274" y="20262"/>
                    <a:pt x="4276" y="16491"/>
                    <a:pt x="3351" y="12757"/>
                  </a:cubicBezTo>
                  <a:cubicBezTo>
                    <a:pt x="2427" y="9023"/>
                    <a:pt x="1466" y="5215"/>
                    <a:pt x="505" y="1481"/>
                  </a:cubicBezTo>
                  <a:cubicBezTo>
                    <a:pt x="357" y="1037"/>
                    <a:pt x="283" y="557"/>
                    <a:pt x="135" y="39"/>
                  </a:cubicBezTo>
                  <a:cubicBezTo>
                    <a:pt x="135" y="13"/>
                    <a:pt x="116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1295958" y="4314869"/>
              <a:ext cx="508540" cy="454694"/>
            </a:xfrm>
            <a:custGeom>
              <a:rect b="b" l="l" r="r" t="t"/>
              <a:pathLst>
                <a:path extrusionOk="0" h="22479" w="25141">
                  <a:moveTo>
                    <a:pt x="74" y="0"/>
                  </a:moveTo>
                  <a:cubicBezTo>
                    <a:pt x="74" y="0"/>
                    <a:pt x="0" y="6137"/>
                    <a:pt x="37" y="11868"/>
                  </a:cubicBezTo>
                  <a:cubicBezTo>
                    <a:pt x="37" y="12718"/>
                    <a:pt x="74" y="13605"/>
                    <a:pt x="74" y="14456"/>
                  </a:cubicBezTo>
                  <a:cubicBezTo>
                    <a:pt x="148" y="18375"/>
                    <a:pt x="296" y="21591"/>
                    <a:pt x="592" y="21776"/>
                  </a:cubicBezTo>
                  <a:cubicBezTo>
                    <a:pt x="1249" y="22204"/>
                    <a:pt x="14624" y="22478"/>
                    <a:pt x="21026" y="22478"/>
                  </a:cubicBezTo>
                  <a:cubicBezTo>
                    <a:pt x="22908" y="22478"/>
                    <a:pt x="24188" y="22455"/>
                    <a:pt x="24364" y="22404"/>
                  </a:cubicBezTo>
                  <a:cubicBezTo>
                    <a:pt x="25140" y="22146"/>
                    <a:pt x="24512" y="19927"/>
                    <a:pt x="23661" y="19188"/>
                  </a:cubicBezTo>
                  <a:cubicBezTo>
                    <a:pt x="22774" y="18449"/>
                    <a:pt x="14382" y="14567"/>
                    <a:pt x="14382" y="14567"/>
                  </a:cubicBezTo>
                  <a:lnTo>
                    <a:pt x="14456" y="11979"/>
                  </a:lnTo>
                  <a:lnTo>
                    <a:pt x="14936" y="14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AD635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1296706" y="4554909"/>
              <a:ext cx="507791" cy="214654"/>
            </a:xfrm>
            <a:custGeom>
              <a:rect b="b" l="l" r="r" t="t"/>
              <a:pathLst>
                <a:path extrusionOk="0" h="10612" w="25104">
                  <a:moveTo>
                    <a:pt x="0" y="1"/>
                  </a:moveTo>
                  <a:cubicBezTo>
                    <a:pt x="37" y="4992"/>
                    <a:pt x="185" y="9687"/>
                    <a:pt x="555" y="9909"/>
                  </a:cubicBezTo>
                  <a:cubicBezTo>
                    <a:pt x="1212" y="10337"/>
                    <a:pt x="14587" y="10611"/>
                    <a:pt x="20989" y="10611"/>
                  </a:cubicBezTo>
                  <a:cubicBezTo>
                    <a:pt x="22871" y="10611"/>
                    <a:pt x="24151" y="10588"/>
                    <a:pt x="24327" y="10537"/>
                  </a:cubicBezTo>
                  <a:cubicBezTo>
                    <a:pt x="25103" y="10279"/>
                    <a:pt x="24475" y="8060"/>
                    <a:pt x="23624" y="7321"/>
                  </a:cubicBezTo>
                  <a:cubicBezTo>
                    <a:pt x="22737" y="6582"/>
                    <a:pt x="14345" y="2700"/>
                    <a:pt x="14345" y="2700"/>
                  </a:cubicBezTo>
                  <a:lnTo>
                    <a:pt x="14419" y="1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1297454" y="4607258"/>
              <a:ext cx="507043" cy="162305"/>
            </a:xfrm>
            <a:custGeom>
              <a:rect b="b" l="l" r="r" t="t"/>
              <a:pathLst>
                <a:path extrusionOk="0" h="8024" w="25067">
                  <a:moveTo>
                    <a:pt x="0" y="1"/>
                  </a:moveTo>
                  <a:lnTo>
                    <a:pt x="0" y="1"/>
                  </a:lnTo>
                  <a:cubicBezTo>
                    <a:pt x="74" y="3920"/>
                    <a:pt x="222" y="7136"/>
                    <a:pt x="518" y="7321"/>
                  </a:cubicBezTo>
                  <a:cubicBezTo>
                    <a:pt x="1175" y="7749"/>
                    <a:pt x="14550" y="8023"/>
                    <a:pt x="20952" y="8023"/>
                  </a:cubicBezTo>
                  <a:cubicBezTo>
                    <a:pt x="22834" y="8023"/>
                    <a:pt x="24114" y="8000"/>
                    <a:pt x="24290" y="7949"/>
                  </a:cubicBezTo>
                  <a:cubicBezTo>
                    <a:pt x="25066" y="7691"/>
                    <a:pt x="24438" y="5472"/>
                    <a:pt x="23587" y="4733"/>
                  </a:cubicBezTo>
                  <a:cubicBezTo>
                    <a:pt x="22700" y="3994"/>
                    <a:pt x="14308" y="112"/>
                    <a:pt x="14308" y="11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1329596" y="4744623"/>
              <a:ext cx="454714" cy="7120"/>
            </a:xfrm>
            <a:custGeom>
              <a:rect b="b" l="l" r="r" t="t"/>
              <a:pathLst>
                <a:path extrusionOk="0" h="352" w="22480">
                  <a:moveTo>
                    <a:pt x="4160" y="0"/>
                  </a:moveTo>
                  <a:cubicBezTo>
                    <a:pt x="2365" y="0"/>
                    <a:pt x="897" y="15"/>
                    <a:pt x="38" y="49"/>
                  </a:cubicBezTo>
                  <a:cubicBezTo>
                    <a:pt x="1" y="49"/>
                    <a:pt x="1" y="49"/>
                    <a:pt x="38" y="86"/>
                  </a:cubicBezTo>
                  <a:cubicBezTo>
                    <a:pt x="2744" y="249"/>
                    <a:pt x="11494" y="352"/>
                    <a:pt x="17438" y="352"/>
                  </a:cubicBezTo>
                  <a:cubicBezTo>
                    <a:pt x="19614" y="352"/>
                    <a:pt x="21415" y="338"/>
                    <a:pt x="22405" y="308"/>
                  </a:cubicBezTo>
                  <a:cubicBezTo>
                    <a:pt x="22479" y="308"/>
                    <a:pt x="22479" y="271"/>
                    <a:pt x="22405" y="271"/>
                  </a:cubicBezTo>
                  <a:cubicBezTo>
                    <a:pt x="19567" y="158"/>
                    <a:pt x="10086" y="0"/>
                    <a:pt x="4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1682586" y="4687237"/>
              <a:ext cx="64323" cy="58720"/>
            </a:xfrm>
            <a:custGeom>
              <a:rect b="b" l="l" r="r" t="t"/>
              <a:pathLst>
                <a:path extrusionOk="0" h="2903" w="3180">
                  <a:moveTo>
                    <a:pt x="2997" y="0"/>
                  </a:moveTo>
                  <a:cubicBezTo>
                    <a:pt x="2181" y="0"/>
                    <a:pt x="1348" y="394"/>
                    <a:pt x="887" y="890"/>
                  </a:cubicBezTo>
                  <a:cubicBezTo>
                    <a:pt x="444" y="1407"/>
                    <a:pt x="0" y="2073"/>
                    <a:pt x="0" y="2886"/>
                  </a:cubicBezTo>
                  <a:cubicBezTo>
                    <a:pt x="0" y="2886"/>
                    <a:pt x="33" y="2903"/>
                    <a:pt x="55" y="2903"/>
                  </a:cubicBezTo>
                  <a:cubicBezTo>
                    <a:pt x="66" y="2903"/>
                    <a:pt x="74" y="2899"/>
                    <a:pt x="74" y="2886"/>
                  </a:cubicBezTo>
                  <a:cubicBezTo>
                    <a:pt x="296" y="1444"/>
                    <a:pt x="1627" y="150"/>
                    <a:pt x="3106" y="40"/>
                  </a:cubicBezTo>
                  <a:cubicBezTo>
                    <a:pt x="3180" y="40"/>
                    <a:pt x="3180" y="3"/>
                    <a:pt x="3106" y="3"/>
                  </a:cubicBezTo>
                  <a:cubicBezTo>
                    <a:pt x="3070" y="1"/>
                    <a:pt x="3034" y="0"/>
                    <a:pt x="2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1530779" y="4618342"/>
              <a:ext cx="86756" cy="35297"/>
            </a:xfrm>
            <a:custGeom>
              <a:rect b="b" l="l" r="r" t="t"/>
              <a:pathLst>
                <a:path extrusionOk="0" h="1745" w="4289">
                  <a:moveTo>
                    <a:pt x="3936" y="0"/>
                  </a:moveTo>
                  <a:cubicBezTo>
                    <a:pt x="2519" y="0"/>
                    <a:pt x="904" y="527"/>
                    <a:pt x="37" y="1671"/>
                  </a:cubicBezTo>
                  <a:cubicBezTo>
                    <a:pt x="0" y="1708"/>
                    <a:pt x="74" y="1745"/>
                    <a:pt x="111" y="1745"/>
                  </a:cubicBezTo>
                  <a:cubicBezTo>
                    <a:pt x="1479" y="1042"/>
                    <a:pt x="2773" y="599"/>
                    <a:pt x="4252" y="192"/>
                  </a:cubicBezTo>
                  <a:cubicBezTo>
                    <a:pt x="4289" y="192"/>
                    <a:pt x="4289" y="7"/>
                    <a:pt x="4215" y="7"/>
                  </a:cubicBezTo>
                  <a:cubicBezTo>
                    <a:pt x="4123" y="3"/>
                    <a:pt x="4030" y="0"/>
                    <a:pt x="3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1553211" y="4627425"/>
              <a:ext cx="87504" cy="35944"/>
            </a:xfrm>
            <a:custGeom>
              <a:rect b="b" l="l" r="r" t="t"/>
              <a:pathLst>
                <a:path extrusionOk="0" h="1777" w="4326">
                  <a:moveTo>
                    <a:pt x="4066" y="0"/>
                  </a:moveTo>
                  <a:cubicBezTo>
                    <a:pt x="2619" y="0"/>
                    <a:pt x="931" y="522"/>
                    <a:pt x="37" y="1666"/>
                  </a:cubicBezTo>
                  <a:cubicBezTo>
                    <a:pt x="0" y="1703"/>
                    <a:pt x="74" y="1776"/>
                    <a:pt x="148" y="1776"/>
                  </a:cubicBezTo>
                  <a:cubicBezTo>
                    <a:pt x="1479" y="1074"/>
                    <a:pt x="2773" y="593"/>
                    <a:pt x="4252" y="187"/>
                  </a:cubicBezTo>
                  <a:cubicBezTo>
                    <a:pt x="4326" y="187"/>
                    <a:pt x="4326" y="2"/>
                    <a:pt x="4215" y="2"/>
                  </a:cubicBezTo>
                  <a:cubicBezTo>
                    <a:pt x="4166" y="1"/>
                    <a:pt x="4116" y="0"/>
                    <a:pt x="4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1576392" y="4637033"/>
              <a:ext cx="88253" cy="35317"/>
            </a:xfrm>
            <a:custGeom>
              <a:rect b="b" l="l" r="r" t="t"/>
              <a:pathLst>
                <a:path extrusionOk="0" h="1746" w="4363">
                  <a:moveTo>
                    <a:pt x="3936" y="1"/>
                  </a:moveTo>
                  <a:cubicBezTo>
                    <a:pt x="2519" y="1"/>
                    <a:pt x="904" y="527"/>
                    <a:pt x="37" y="1671"/>
                  </a:cubicBezTo>
                  <a:cubicBezTo>
                    <a:pt x="0" y="1708"/>
                    <a:pt x="111" y="1745"/>
                    <a:pt x="148" y="1745"/>
                  </a:cubicBezTo>
                  <a:cubicBezTo>
                    <a:pt x="1479" y="1043"/>
                    <a:pt x="2773" y="599"/>
                    <a:pt x="4252" y="192"/>
                  </a:cubicBezTo>
                  <a:cubicBezTo>
                    <a:pt x="4363" y="192"/>
                    <a:pt x="4289" y="8"/>
                    <a:pt x="4215" y="8"/>
                  </a:cubicBezTo>
                  <a:cubicBezTo>
                    <a:pt x="4123" y="3"/>
                    <a:pt x="4030" y="1"/>
                    <a:pt x="3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1599572" y="4646115"/>
              <a:ext cx="88253" cy="35944"/>
            </a:xfrm>
            <a:custGeom>
              <a:rect b="b" l="l" r="r" t="t"/>
              <a:pathLst>
                <a:path extrusionOk="0" h="1777" w="4363">
                  <a:moveTo>
                    <a:pt x="4067" y="0"/>
                  </a:moveTo>
                  <a:cubicBezTo>
                    <a:pt x="2622" y="0"/>
                    <a:pt x="968" y="522"/>
                    <a:pt x="74" y="1666"/>
                  </a:cubicBezTo>
                  <a:cubicBezTo>
                    <a:pt x="0" y="1703"/>
                    <a:pt x="111" y="1777"/>
                    <a:pt x="148" y="1777"/>
                  </a:cubicBezTo>
                  <a:cubicBezTo>
                    <a:pt x="1479" y="1074"/>
                    <a:pt x="2773" y="594"/>
                    <a:pt x="4252" y="187"/>
                  </a:cubicBezTo>
                  <a:cubicBezTo>
                    <a:pt x="4363" y="187"/>
                    <a:pt x="4326" y="2"/>
                    <a:pt x="4215" y="2"/>
                  </a:cubicBezTo>
                  <a:cubicBezTo>
                    <a:pt x="4166" y="1"/>
                    <a:pt x="4116" y="0"/>
                    <a:pt x="4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1315396" y="4674575"/>
              <a:ext cx="68814" cy="52369"/>
            </a:xfrm>
            <a:custGeom>
              <a:rect b="b" l="l" r="r" t="t"/>
              <a:pathLst>
                <a:path extrusionOk="0" h="2589" w="3402">
                  <a:moveTo>
                    <a:pt x="1738" y="0"/>
                  </a:moveTo>
                  <a:cubicBezTo>
                    <a:pt x="74" y="0"/>
                    <a:pt x="0" y="2588"/>
                    <a:pt x="1664" y="2588"/>
                  </a:cubicBezTo>
                  <a:cubicBezTo>
                    <a:pt x="1676" y="2588"/>
                    <a:pt x="1689" y="2588"/>
                    <a:pt x="1701" y="2588"/>
                  </a:cubicBezTo>
                  <a:cubicBezTo>
                    <a:pt x="3402" y="2588"/>
                    <a:pt x="3390" y="37"/>
                    <a:pt x="1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1577140" y="4533063"/>
              <a:ext cx="86007" cy="98346"/>
            </a:xfrm>
            <a:custGeom>
              <a:rect b="b" l="l" r="r" t="t"/>
              <a:pathLst>
                <a:path extrusionOk="0" h="4862" w="4252">
                  <a:moveTo>
                    <a:pt x="2872" y="438"/>
                  </a:moveTo>
                  <a:cubicBezTo>
                    <a:pt x="3174" y="438"/>
                    <a:pt x="3420" y="651"/>
                    <a:pt x="3475" y="1266"/>
                  </a:cubicBezTo>
                  <a:cubicBezTo>
                    <a:pt x="3586" y="2116"/>
                    <a:pt x="2329" y="2966"/>
                    <a:pt x="1664" y="3410"/>
                  </a:cubicBezTo>
                  <a:cubicBezTo>
                    <a:pt x="1183" y="3780"/>
                    <a:pt x="592" y="4112"/>
                    <a:pt x="111" y="4519"/>
                  </a:cubicBezTo>
                  <a:cubicBezTo>
                    <a:pt x="370" y="3780"/>
                    <a:pt x="592" y="3040"/>
                    <a:pt x="998" y="2375"/>
                  </a:cubicBezTo>
                  <a:cubicBezTo>
                    <a:pt x="1183" y="2042"/>
                    <a:pt x="1294" y="1672"/>
                    <a:pt x="1516" y="1340"/>
                  </a:cubicBezTo>
                  <a:cubicBezTo>
                    <a:pt x="1723" y="1017"/>
                    <a:pt x="2374" y="438"/>
                    <a:pt x="2872" y="438"/>
                  </a:cubicBezTo>
                  <a:close/>
                  <a:moveTo>
                    <a:pt x="2874" y="0"/>
                  </a:moveTo>
                  <a:cubicBezTo>
                    <a:pt x="2298" y="0"/>
                    <a:pt x="1716" y="430"/>
                    <a:pt x="1405" y="896"/>
                  </a:cubicBezTo>
                  <a:cubicBezTo>
                    <a:pt x="629" y="1894"/>
                    <a:pt x="111" y="3373"/>
                    <a:pt x="0" y="4667"/>
                  </a:cubicBezTo>
                  <a:cubicBezTo>
                    <a:pt x="0" y="4704"/>
                    <a:pt x="0" y="4704"/>
                    <a:pt x="74" y="4704"/>
                  </a:cubicBezTo>
                  <a:cubicBezTo>
                    <a:pt x="105" y="4795"/>
                    <a:pt x="160" y="4861"/>
                    <a:pt x="261" y="4861"/>
                  </a:cubicBezTo>
                  <a:cubicBezTo>
                    <a:pt x="283" y="4861"/>
                    <a:pt x="307" y="4858"/>
                    <a:pt x="333" y="4852"/>
                  </a:cubicBezTo>
                  <a:cubicBezTo>
                    <a:pt x="1405" y="4112"/>
                    <a:pt x="2662" y="3521"/>
                    <a:pt x="3438" y="2486"/>
                  </a:cubicBezTo>
                  <a:cubicBezTo>
                    <a:pt x="3882" y="1857"/>
                    <a:pt x="4252" y="896"/>
                    <a:pt x="3586" y="267"/>
                  </a:cubicBezTo>
                  <a:cubicBezTo>
                    <a:pt x="3365" y="79"/>
                    <a:pt x="3120" y="0"/>
                    <a:pt x="2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1467952" y="4585412"/>
              <a:ext cx="115924" cy="53927"/>
            </a:xfrm>
            <a:custGeom>
              <a:rect b="b" l="l" r="r" t="t"/>
              <a:pathLst>
                <a:path extrusionOk="0" h="2666" w="5731">
                  <a:moveTo>
                    <a:pt x="1669" y="451"/>
                  </a:moveTo>
                  <a:cubicBezTo>
                    <a:pt x="1903" y="451"/>
                    <a:pt x="2120" y="481"/>
                    <a:pt x="2256" y="526"/>
                  </a:cubicBezTo>
                  <a:cubicBezTo>
                    <a:pt x="2625" y="600"/>
                    <a:pt x="2995" y="748"/>
                    <a:pt x="3328" y="896"/>
                  </a:cubicBezTo>
                  <a:cubicBezTo>
                    <a:pt x="4067" y="1155"/>
                    <a:pt x="4770" y="1561"/>
                    <a:pt x="5472" y="1931"/>
                  </a:cubicBezTo>
                  <a:cubicBezTo>
                    <a:pt x="4807" y="2005"/>
                    <a:pt x="4215" y="2079"/>
                    <a:pt x="3550" y="2190"/>
                  </a:cubicBezTo>
                  <a:cubicBezTo>
                    <a:pt x="3282" y="2205"/>
                    <a:pt x="2870" y="2250"/>
                    <a:pt x="2437" y="2250"/>
                  </a:cubicBezTo>
                  <a:cubicBezTo>
                    <a:pt x="1796" y="2250"/>
                    <a:pt x="1108" y="2151"/>
                    <a:pt x="777" y="1709"/>
                  </a:cubicBezTo>
                  <a:cubicBezTo>
                    <a:pt x="51" y="733"/>
                    <a:pt x="947" y="451"/>
                    <a:pt x="1669" y="451"/>
                  </a:cubicBezTo>
                  <a:close/>
                  <a:moveTo>
                    <a:pt x="1584" y="0"/>
                  </a:moveTo>
                  <a:cubicBezTo>
                    <a:pt x="896" y="0"/>
                    <a:pt x="156" y="271"/>
                    <a:pt x="37" y="1044"/>
                  </a:cubicBezTo>
                  <a:cubicBezTo>
                    <a:pt x="0" y="2005"/>
                    <a:pt x="925" y="2449"/>
                    <a:pt x="1664" y="2596"/>
                  </a:cubicBezTo>
                  <a:cubicBezTo>
                    <a:pt x="1948" y="2645"/>
                    <a:pt x="2233" y="2665"/>
                    <a:pt x="2518" y="2665"/>
                  </a:cubicBezTo>
                  <a:cubicBezTo>
                    <a:pt x="3537" y="2665"/>
                    <a:pt x="4564" y="2408"/>
                    <a:pt x="5546" y="2264"/>
                  </a:cubicBezTo>
                  <a:cubicBezTo>
                    <a:pt x="5694" y="2264"/>
                    <a:pt x="5731" y="2079"/>
                    <a:pt x="5657" y="2005"/>
                  </a:cubicBezTo>
                  <a:cubicBezTo>
                    <a:pt x="5657" y="2005"/>
                    <a:pt x="5694" y="1931"/>
                    <a:pt x="5657" y="1931"/>
                  </a:cubicBezTo>
                  <a:cubicBezTo>
                    <a:pt x="4733" y="1081"/>
                    <a:pt x="3328" y="341"/>
                    <a:pt x="2071" y="46"/>
                  </a:cubicBezTo>
                  <a:cubicBezTo>
                    <a:pt x="1918" y="16"/>
                    <a:pt x="1753" y="0"/>
                    <a:pt x="1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1280989" y="3195358"/>
              <a:ext cx="549682" cy="1309468"/>
            </a:xfrm>
            <a:custGeom>
              <a:rect b="b" l="l" r="r" t="t"/>
              <a:pathLst>
                <a:path extrusionOk="0" h="64737" w="27175">
                  <a:moveTo>
                    <a:pt x="4955" y="1"/>
                  </a:moveTo>
                  <a:cubicBezTo>
                    <a:pt x="4955" y="1"/>
                    <a:pt x="1701" y="9244"/>
                    <a:pt x="3402" y="14974"/>
                  </a:cubicBezTo>
                  <a:cubicBezTo>
                    <a:pt x="3402" y="14974"/>
                    <a:pt x="2367" y="35086"/>
                    <a:pt x="1997" y="38746"/>
                  </a:cubicBezTo>
                  <a:cubicBezTo>
                    <a:pt x="1332" y="45512"/>
                    <a:pt x="1" y="64737"/>
                    <a:pt x="1" y="64737"/>
                  </a:cubicBezTo>
                  <a:lnTo>
                    <a:pt x="17007" y="64737"/>
                  </a:lnTo>
                  <a:cubicBezTo>
                    <a:pt x="17007" y="64737"/>
                    <a:pt x="17895" y="46584"/>
                    <a:pt x="18486" y="40151"/>
                  </a:cubicBezTo>
                  <a:cubicBezTo>
                    <a:pt x="19152" y="33312"/>
                    <a:pt x="20187" y="11979"/>
                    <a:pt x="20187" y="11979"/>
                  </a:cubicBezTo>
                  <a:lnTo>
                    <a:pt x="22072" y="11388"/>
                  </a:lnTo>
                  <a:cubicBezTo>
                    <a:pt x="24475" y="9835"/>
                    <a:pt x="26879" y="2145"/>
                    <a:pt x="27174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1632482" y="3419560"/>
              <a:ext cx="110280" cy="39059"/>
            </a:xfrm>
            <a:custGeom>
              <a:rect b="b" l="l" r="r" t="t"/>
              <a:pathLst>
                <a:path extrusionOk="0" h="1931" w="5452">
                  <a:moveTo>
                    <a:pt x="5271" y="1"/>
                  </a:moveTo>
                  <a:cubicBezTo>
                    <a:pt x="5253" y="1"/>
                    <a:pt x="5233" y="3"/>
                    <a:pt x="5213" y="8"/>
                  </a:cubicBezTo>
                  <a:cubicBezTo>
                    <a:pt x="3438" y="489"/>
                    <a:pt x="1701" y="1154"/>
                    <a:pt x="37" y="1857"/>
                  </a:cubicBezTo>
                  <a:cubicBezTo>
                    <a:pt x="0" y="1894"/>
                    <a:pt x="37" y="1931"/>
                    <a:pt x="111" y="1931"/>
                  </a:cubicBezTo>
                  <a:cubicBezTo>
                    <a:pt x="1849" y="1413"/>
                    <a:pt x="3623" y="859"/>
                    <a:pt x="5324" y="156"/>
                  </a:cubicBezTo>
                  <a:cubicBezTo>
                    <a:pt x="5451" y="92"/>
                    <a:pt x="5386" y="1"/>
                    <a:pt x="5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1669114" y="3232192"/>
              <a:ext cx="83782" cy="181683"/>
            </a:xfrm>
            <a:custGeom>
              <a:rect b="b" l="l" r="r" t="t"/>
              <a:pathLst>
                <a:path extrusionOk="0" h="8982" w="4142">
                  <a:moveTo>
                    <a:pt x="3920" y="1"/>
                  </a:moveTo>
                  <a:cubicBezTo>
                    <a:pt x="3901" y="1"/>
                    <a:pt x="3883" y="10"/>
                    <a:pt x="3883" y="29"/>
                  </a:cubicBezTo>
                  <a:cubicBezTo>
                    <a:pt x="3883" y="1655"/>
                    <a:pt x="3735" y="3023"/>
                    <a:pt x="3587" y="4502"/>
                  </a:cubicBezTo>
                  <a:cubicBezTo>
                    <a:pt x="3516" y="5178"/>
                    <a:pt x="2861" y="8770"/>
                    <a:pt x="1426" y="8770"/>
                  </a:cubicBezTo>
                  <a:cubicBezTo>
                    <a:pt x="1371" y="8770"/>
                    <a:pt x="1315" y="8765"/>
                    <a:pt x="1258" y="8754"/>
                  </a:cubicBezTo>
                  <a:cubicBezTo>
                    <a:pt x="962" y="8717"/>
                    <a:pt x="814" y="8532"/>
                    <a:pt x="814" y="8199"/>
                  </a:cubicBezTo>
                  <a:cubicBezTo>
                    <a:pt x="777" y="7829"/>
                    <a:pt x="962" y="7386"/>
                    <a:pt x="999" y="7053"/>
                  </a:cubicBezTo>
                  <a:cubicBezTo>
                    <a:pt x="1184" y="6277"/>
                    <a:pt x="1332" y="5426"/>
                    <a:pt x="1442" y="4650"/>
                  </a:cubicBezTo>
                  <a:cubicBezTo>
                    <a:pt x="1627" y="3134"/>
                    <a:pt x="1627" y="1655"/>
                    <a:pt x="1369" y="102"/>
                  </a:cubicBezTo>
                  <a:cubicBezTo>
                    <a:pt x="1369" y="84"/>
                    <a:pt x="1350" y="75"/>
                    <a:pt x="1332" y="75"/>
                  </a:cubicBezTo>
                  <a:cubicBezTo>
                    <a:pt x="1313" y="75"/>
                    <a:pt x="1295" y="84"/>
                    <a:pt x="1295" y="102"/>
                  </a:cubicBezTo>
                  <a:cubicBezTo>
                    <a:pt x="1295" y="2210"/>
                    <a:pt x="1258" y="4280"/>
                    <a:pt x="814" y="6350"/>
                  </a:cubicBezTo>
                  <a:cubicBezTo>
                    <a:pt x="629" y="7386"/>
                    <a:pt x="1" y="8865"/>
                    <a:pt x="1332" y="8975"/>
                  </a:cubicBezTo>
                  <a:cubicBezTo>
                    <a:pt x="1372" y="8980"/>
                    <a:pt x="1412" y="8982"/>
                    <a:pt x="1452" y="8982"/>
                  </a:cubicBezTo>
                  <a:cubicBezTo>
                    <a:pt x="2785" y="8982"/>
                    <a:pt x="3592" y="6626"/>
                    <a:pt x="3772" y="5944"/>
                  </a:cubicBezTo>
                  <a:cubicBezTo>
                    <a:pt x="4141" y="4058"/>
                    <a:pt x="4141" y="1988"/>
                    <a:pt x="3956" y="29"/>
                  </a:cubicBezTo>
                  <a:cubicBezTo>
                    <a:pt x="3956" y="10"/>
                    <a:pt x="3938" y="1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1682586" y="3410012"/>
              <a:ext cx="19398" cy="31029"/>
            </a:xfrm>
            <a:custGeom>
              <a:rect b="b" l="l" r="r" t="t"/>
              <a:pathLst>
                <a:path extrusionOk="0" h="1534" w="959">
                  <a:moveTo>
                    <a:pt x="739" y="1"/>
                  </a:moveTo>
                  <a:cubicBezTo>
                    <a:pt x="678" y="1"/>
                    <a:pt x="618" y="20"/>
                    <a:pt x="592" y="74"/>
                  </a:cubicBezTo>
                  <a:cubicBezTo>
                    <a:pt x="444" y="332"/>
                    <a:pt x="333" y="591"/>
                    <a:pt x="222" y="850"/>
                  </a:cubicBezTo>
                  <a:cubicBezTo>
                    <a:pt x="111" y="1072"/>
                    <a:pt x="0" y="1257"/>
                    <a:pt x="74" y="1478"/>
                  </a:cubicBezTo>
                  <a:cubicBezTo>
                    <a:pt x="74" y="1515"/>
                    <a:pt x="93" y="1534"/>
                    <a:pt x="111" y="1534"/>
                  </a:cubicBezTo>
                  <a:cubicBezTo>
                    <a:pt x="129" y="1534"/>
                    <a:pt x="148" y="1515"/>
                    <a:pt x="148" y="1478"/>
                  </a:cubicBezTo>
                  <a:cubicBezTo>
                    <a:pt x="333" y="1331"/>
                    <a:pt x="444" y="1072"/>
                    <a:pt x="518" y="850"/>
                  </a:cubicBezTo>
                  <a:cubicBezTo>
                    <a:pt x="666" y="628"/>
                    <a:pt x="739" y="332"/>
                    <a:pt x="887" y="110"/>
                  </a:cubicBezTo>
                  <a:cubicBezTo>
                    <a:pt x="958" y="63"/>
                    <a:pt x="847" y="1"/>
                    <a:pt x="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310906" y="4447218"/>
              <a:ext cx="298396" cy="10498"/>
            </a:xfrm>
            <a:custGeom>
              <a:rect b="b" l="l" r="r" t="t"/>
              <a:pathLst>
                <a:path extrusionOk="0" h="519" w="14752">
                  <a:moveTo>
                    <a:pt x="7395" y="1"/>
                  </a:moveTo>
                  <a:cubicBezTo>
                    <a:pt x="6212" y="1"/>
                    <a:pt x="4992" y="1"/>
                    <a:pt x="3735" y="38"/>
                  </a:cubicBezTo>
                  <a:cubicBezTo>
                    <a:pt x="2515" y="38"/>
                    <a:pt x="1295" y="149"/>
                    <a:pt x="38" y="186"/>
                  </a:cubicBezTo>
                  <a:cubicBezTo>
                    <a:pt x="1" y="186"/>
                    <a:pt x="1" y="260"/>
                    <a:pt x="38" y="260"/>
                  </a:cubicBezTo>
                  <a:cubicBezTo>
                    <a:pt x="1295" y="334"/>
                    <a:pt x="2515" y="408"/>
                    <a:pt x="3735" y="445"/>
                  </a:cubicBezTo>
                  <a:cubicBezTo>
                    <a:pt x="4955" y="445"/>
                    <a:pt x="6138" y="519"/>
                    <a:pt x="7395" y="519"/>
                  </a:cubicBezTo>
                  <a:cubicBezTo>
                    <a:pt x="9835" y="519"/>
                    <a:pt x="12312" y="519"/>
                    <a:pt x="14715" y="371"/>
                  </a:cubicBezTo>
                  <a:cubicBezTo>
                    <a:pt x="14752" y="260"/>
                    <a:pt x="14752" y="186"/>
                    <a:pt x="14715" y="186"/>
                  </a:cubicBezTo>
                  <a:cubicBezTo>
                    <a:pt x="12238" y="38"/>
                    <a:pt x="9798" y="1"/>
                    <a:pt x="7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1417848" y="3220460"/>
              <a:ext cx="138862" cy="124965"/>
            </a:xfrm>
            <a:custGeom>
              <a:rect b="b" l="l" r="r" t="t"/>
              <a:pathLst>
                <a:path extrusionOk="0" h="6178" w="6865">
                  <a:moveTo>
                    <a:pt x="6826" y="1"/>
                  </a:moveTo>
                  <a:cubicBezTo>
                    <a:pt x="6811" y="1"/>
                    <a:pt x="6791" y="5"/>
                    <a:pt x="6766" y="17"/>
                  </a:cubicBezTo>
                  <a:cubicBezTo>
                    <a:pt x="6618" y="941"/>
                    <a:pt x="6396" y="1829"/>
                    <a:pt x="6175" y="2753"/>
                  </a:cubicBezTo>
                  <a:cubicBezTo>
                    <a:pt x="5953" y="3529"/>
                    <a:pt x="5694" y="4306"/>
                    <a:pt x="4992" y="4786"/>
                  </a:cubicBezTo>
                  <a:cubicBezTo>
                    <a:pt x="3669" y="5634"/>
                    <a:pt x="2003" y="6015"/>
                    <a:pt x="453" y="6015"/>
                  </a:cubicBezTo>
                  <a:cubicBezTo>
                    <a:pt x="313" y="6015"/>
                    <a:pt x="175" y="6012"/>
                    <a:pt x="37" y="6006"/>
                  </a:cubicBezTo>
                  <a:cubicBezTo>
                    <a:pt x="0" y="6006"/>
                    <a:pt x="0" y="6080"/>
                    <a:pt x="37" y="6080"/>
                  </a:cubicBezTo>
                  <a:cubicBezTo>
                    <a:pt x="532" y="6140"/>
                    <a:pt x="1016" y="6178"/>
                    <a:pt x="1501" y="6178"/>
                  </a:cubicBezTo>
                  <a:cubicBezTo>
                    <a:pt x="1922" y="6178"/>
                    <a:pt x="2344" y="6149"/>
                    <a:pt x="2773" y="6080"/>
                  </a:cubicBezTo>
                  <a:cubicBezTo>
                    <a:pt x="3624" y="5932"/>
                    <a:pt x="4548" y="5637"/>
                    <a:pt x="5287" y="5156"/>
                  </a:cubicBezTo>
                  <a:cubicBezTo>
                    <a:pt x="6027" y="4638"/>
                    <a:pt x="6322" y="3862"/>
                    <a:pt x="6507" y="3012"/>
                  </a:cubicBezTo>
                  <a:cubicBezTo>
                    <a:pt x="6729" y="2013"/>
                    <a:pt x="6840" y="1015"/>
                    <a:pt x="6840" y="17"/>
                  </a:cubicBezTo>
                  <a:cubicBezTo>
                    <a:pt x="6865" y="17"/>
                    <a:pt x="6856" y="1"/>
                    <a:pt x="6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1328847" y="3225254"/>
              <a:ext cx="90518" cy="1188892"/>
            </a:xfrm>
            <a:custGeom>
              <a:rect b="b" l="l" r="r" t="t"/>
              <a:pathLst>
                <a:path extrusionOk="0" h="58776" w="4475">
                  <a:moveTo>
                    <a:pt x="4369" y="0"/>
                  </a:moveTo>
                  <a:cubicBezTo>
                    <a:pt x="4345" y="0"/>
                    <a:pt x="4327" y="13"/>
                    <a:pt x="4327" y="39"/>
                  </a:cubicBezTo>
                  <a:cubicBezTo>
                    <a:pt x="3402" y="3625"/>
                    <a:pt x="2478" y="7322"/>
                    <a:pt x="2959" y="11056"/>
                  </a:cubicBezTo>
                  <a:cubicBezTo>
                    <a:pt x="3033" y="11980"/>
                    <a:pt x="3254" y="12868"/>
                    <a:pt x="3439" y="13718"/>
                  </a:cubicBezTo>
                  <a:cubicBezTo>
                    <a:pt x="3624" y="14716"/>
                    <a:pt x="3624" y="15677"/>
                    <a:pt x="3550" y="16639"/>
                  </a:cubicBezTo>
                  <a:cubicBezTo>
                    <a:pt x="3365" y="18598"/>
                    <a:pt x="3217" y="20521"/>
                    <a:pt x="3033" y="22480"/>
                  </a:cubicBezTo>
                  <a:cubicBezTo>
                    <a:pt x="2330" y="30170"/>
                    <a:pt x="1665" y="37934"/>
                    <a:pt x="999" y="45661"/>
                  </a:cubicBezTo>
                  <a:cubicBezTo>
                    <a:pt x="629" y="50023"/>
                    <a:pt x="260" y="54349"/>
                    <a:pt x="1" y="58748"/>
                  </a:cubicBezTo>
                  <a:cubicBezTo>
                    <a:pt x="1" y="58767"/>
                    <a:pt x="19" y="58776"/>
                    <a:pt x="38" y="58776"/>
                  </a:cubicBezTo>
                  <a:cubicBezTo>
                    <a:pt x="56" y="58776"/>
                    <a:pt x="75" y="58767"/>
                    <a:pt x="75" y="58748"/>
                  </a:cubicBezTo>
                  <a:cubicBezTo>
                    <a:pt x="925" y="51021"/>
                    <a:pt x="1554" y="43258"/>
                    <a:pt x="2219" y="35531"/>
                  </a:cubicBezTo>
                  <a:cubicBezTo>
                    <a:pt x="2515" y="31723"/>
                    <a:pt x="2848" y="27841"/>
                    <a:pt x="3217" y="23996"/>
                  </a:cubicBezTo>
                  <a:cubicBezTo>
                    <a:pt x="3402" y="22036"/>
                    <a:pt x="3550" y="20114"/>
                    <a:pt x="3735" y="18154"/>
                  </a:cubicBezTo>
                  <a:cubicBezTo>
                    <a:pt x="3809" y="17193"/>
                    <a:pt x="3920" y="16269"/>
                    <a:pt x="3920" y="15308"/>
                  </a:cubicBezTo>
                  <a:cubicBezTo>
                    <a:pt x="3920" y="14420"/>
                    <a:pt x="3735" y="13533"/>
                    <a:pt x="3513" y="12683"/>
                  </a:cubicBezTo>
                  <a:cubicBezTo>
                    <a:pt x="2589" y="8505"/>
                    <a:pt x="3550" y="4216"/>
                    <a:pt x="4474" y="113"/>
                  </a:cubicBezTo>
                  <a:cubicBezTo>
                    <a:pt x="4474" y="41"/>
                    <a:pt x="4413" y="0"/>
                    <a:pt x="4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1605054" y="2627774"/>
              <a:ext cx="648878" cy="313850"/>
            </a:xfrm>
            <a:custGeom>
              <a:rect b="b" l="l" r="r" t="t"/>
              <a:pathLst>
                <a:path extrusionOk="0" h="15516" w="32079">
                  <a:moveTo>
                    <a:pt x="26533" y="0"/>
                  </a:moveTo>
                  <a:cubicBezTo>
                    <a:pt x="26533" y="0"/>
                    <a:pt x="20987" y="4732"/>
                    <a:pt x="20359" y="5028"/>
                  </a:cubicBezTo>
                  <a:cubicBezTo>
                    <a:pt x="20164" y="5121"/>
                    <a:pt x="19612" y="5162"/>
                    <a:pt x="18756" y="5162"/>
                  </a:cubicBezTo>
                  <a:cubicBezTo>
                    <a:pt x="16532" y="5162"/>
                    <a:pt x="12257" y="4884"/>
                    <a:pt x="6865" y="4511"/>
                  </a:cubicBezTo>
                  <a:cubicBezTo>
                    <a:pt x="6426" y="4478"/>
                    <a:pt x="6017" y="4462"/>
                    <a:pt x="5637" y="4462"/>
                  </a:cubicBezTo>
                  <a:cubicBezTo>
                    <a:pt x="1" y="4462"/>
                    <a:pt x="768" y="7890"/>
                    <a:pt x="5201" y="9760"/>
                  </a:cubicBezTo>
                  <a:cubicBezTo>
                    <a:pt x="8532" y="11178"/>
                    <a:pt x="19776" y="15516"/>
                    <a:pt x="23406" y="15516"/>
                  </a:cubicBezTo>
                  <a:cubicBezTo>
                    <a:pt x="23564" y="15516"/>
                    <a:pt x="23707" y="15508"/>
                    <a:pt x="23834" y="15491"/>
                  </a:cubicBezTo>
                  <a:cubicBezTo>
                    <a:pt x="26866" y="15084"/>
                    <a:pt x="32079" y="10315"/>
                    <a:pt x="32079" y="10315"/>
                  </a:cubicBezTo>
                  <a:lnTo>
                    <a:pt x="26533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2107626" y="2671081"/>
              <a:ext cx="93957" cy="180611"/>
            </a:xfrm>
            <a:custGeom>
              <a:rect b="b" l="l" r="r" t="t"/>
              <a:pathLst>
                <a:path extrusionOk="0" h="8929" w="4645">
                  <a:moveTo>
                    <a:pt x="31" y="0"/>
                  </a:moveTo>
                  <a:cubicBezTo>
                    <a:pt x="6" y="0"/>
                    <a:pt x="1" y="32"/>
                    <a:pt x="23" y="77"/>
                  </a:cubicBezTo>
                  <a:cubicBezTo>
                    <a:pt x="652" y="1445"/>
                    <a:pt x="3794" y="7472"/>
                    <a:pt x="4608" y="8913"/>
                  </a:cubicBezTo>
                  <a:cubicBezTo>
                    <a:pt x="4608" y="8924"/>
                    <a:pt x="4611" y="8929"/>
                    <a:pt x="4615" y="8929"/>
                  </a:cubicBezTo>
                  <a:cubicBezTo>
                    <a:pt x="4626" y="8929"/>
                    <a:pt x="4645" y="8903"/>
                    <a:pt x="4645" y="8876"/>
                  </a:cubicBezTo>
                  <a:cubicBezTo>
                    <a:pt x="3905" y="7435"/>
                    <a:pt x="2685" y="4292"/>
                    <a:pt x="97" y="40"/>
                  </a:cubicBezTo>
                  <a:cubicBezTo>
                    <a:pt x="69" y="12"/>
                    <a:pt x="46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2357861" y="2468038"/>
              <a:ext cx="114447" cy="108440"/>
            </a:xfrm>
            <a:custGeom>
              <a:rect b="b" l="l" r="r" t="t"/>
              <a:pathLst>
                <a:path extrusionOk="0" h="5361" w="5658">
                  <a:moveTo>
                    <a:pt x="2188" y="1"/>
                  </a:moveTo>
                  <a:cubicBezTo>
                    <a:pt x="2111" y="1"/>
                    <a:pt x="2033" y="16"/>
                    <a:pt x="1960" y="59"/>
                  </a:cubicBezTo>
                  <a:cubicBezTo>
                    <a:pt x="1775" y="133"/>
                    <a:pt x="1664" y="244"/>
                    <a:pt x="1516" y="318"/>
                  </a:cubicBezTo>
                  <a:cubicBezTo>
                    <a:pt x="1258" y="503"/>
                    <a:pt x="1036" y="762"/>
                    <a:pt x="851" y="984"/>
                  </a:cubicBezTo>
                  <a:cubicBezTo>
                    <a:pt x="592" y="1206"/>
                    <a:pt x="407" y="1501"/>
                    <a:pt x="296" y="1760"/>
                  </a:cubicBezTo>
                  <a:cubicBezTo>
                    <a:pt x="148" y="2056"/>
                    <a:pt x="1" y="2426"/>
                    <a:pt x="112" y="2721"/>
                  </a:cubicBezTo>
                  <a:cubicBezTo>
                    <a:pt x="185" y="3387"/>
                    <a:pt x="555" y="3941"/>
                    <a:pt x="962" y="4385"/>
                  </a:cubicBezTo>
                  <a:cubicBezTo>
                    <a:pt x="1405" y="4866"/>
                    <a:pt x="1960" y="5235"/>
                    <a:pt x="2589" y="5309"/>
                  </a:cubicBezTo>
                  <a:cubicBezTo>
                    <a:pt x="2738" y="5342"/>
                    <a:pt x="2888" y="5361"/>
                    <a:pt x="3034" y="5361"/>
                  </a:cubicBezTo>
                  <a:cubicBezTo>
                    <a:pt x="3213" y="5361"/>
                    <a:pt x="3387" y="5333"/>
                    <a:pt x="3550" y="5272"/>
                  </a:cubicBezTo>
                  <a:cubicBezTo>
                    <a:pt x="3883" y="5198"/>
                    <a:pt x="4178" y="5013"/>
                    <a:pt x="4400" y="4829"/>
                  </a:cubicBezTo>
                  <a:cubicBezTo>
                    <a:pt x="4918" y="4385"/>
                    <a:pt x="5177" y="3830"/>
                    <a:pt x="5398" y="3276"/>
                  </a:cubicBezTo>
                  <a:lnTo>
                    <a:pt x="5398" y="3276"/>
                  </a:lnTo>
                  <a:cubicBezTo>
                    <a:pt x="5140" y="3793"/>
                    <a:pt x="4807" y="4348"/>
                    <a:pt x="4289" y="4681"/>
                  </a:cubicBezTo>
                  <a:cubicBezTo>
                    <a:pt x="4067" y="4866"/>
                    <a:pt x="3809" y="5013"/>
                    <a:pt x="3513" y="5050"/>
                  </a:cubicBezTo>
                  <a:cubicBezTo>
                    <a:pt x="3383" y="5069"/>
                    <a:pt x="3245" y="5078"/>
                    <a:pt x="3106" y="5078"/>
                  </a:cubicBezTo>
                  <a:cubicBezTo>
                    <a:pt x="2968" y="5078"/>
                    <a:pt x="2829" y="5069"/>
                    <a:pt x="2699" y="5050"/>
                  </a:cubicBezTo>
                  <a:cubicBezTo>
                    <a:pt x="2145" y="4903"/>
                    <a:pt x="1627" y="4570"/>
                    <a:pt x="1258" y="4163"/>
                  </a:cubicBezTo>
                  <a:cubicBezTo>
                    <a:pt x="888" y="3720"/>
                    <a:pt x="555" y="3202"/>
                    <a:pt x="481" y="2647"/>
                  </a:cubicBezTo>
                  <a:cubicBezTo>
                    <a:pt x="370" y="2130"/>
                    <a:pt x="740" y="1612"/>
                    <a:pt x="1110" y="1169"/>
                  </a:cubicBezTo>
                  <a:cubicBezTo>
                    <a:pt x="1332" y="984"/>
                    <a:pt x="1516" y="762"/>
                    <a:pt x="1775" y="577"/>
                  </a:cubicBezTo>
                  <a:cubicBezTo>
                    <a:pt x="1849" y="466"/>
                    <a:pt x="1997" y="392"/>
                    <a:pt x="2071" y="318"/>
                  </a:cubicBezTo>
                  <a:cubicBezTo>
                    <a:pt x="2126" y="300"/>
                    <a:pt x="2173" y="290"/>
                    <a:pt x="2223" y="290"/>
                  </a:cubicBezTo>
                  <a:cubicBezTo>
                    <a:pt x="2274" y="290"/>
                    <a:pt x="2330" y="300"/>
                    <a:pt x="2404" y="318"/>
                  </a:cubicBezTo>
                  <a:cubicBezTo>
                    <a:pt x="2921" y="577"/>
                    <a:pt x="3439" y="947"/>
                    <a:pt x="3920" y="1242"/>
                  </a:cubicBezTo>
                  <a:cubicBezTo>
                    <a:pt x="4437" y="1575"/>
                    <a:pt x="5029" y="1871"/>
                    <a:pt x="5657" y="1871"/>
                  </a:cubicBezTo>
                  <a:cubicBezTo>
                    <a:pt x="5029" y="1797"/>
                    <a:pt x="4474" y="1501"/>
                    <a:pt x="4030" y="1132"/>
                  </a:cubicBezTo>
                  <a:lnTo>
                    <a:pt x="3291" y="577"/>
                  </a:lnTo>
                  <a:cubicBezTo>
                    <a:pt x="3069" y="392"/>
                    <a:pt x="2810" y="207"/>
                    <a:pt x="2515" y="59"/>
                  </a:cubicBezTo>
                  <a:cubicBezTo>
                    <a:pt x="2425" y="37"/>
                    <a:pt x="2308" y="1"/>
                    <a:pt x="2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1329596" y="2695617"/>
              <a:ext cx="548185" cy="591877"/>
            </a:xfrm>
            <a:custGeom>
              <a:rect b="b" l="l" r="r" t="t"/>
              <a:pathLst>
                <a:path extrusionOk="0" h="29261" w="27101">
                  <a:moveTo>
                    <a:pt x="14386" y="1"/>
                  </a:moveTo>
                  <a:cubicBezTo>
                    <a:pt x="13226" y="1"/>
                    <a:pt x="11960" y="292"/>
                    <a:pt x="10907" y="1194"/>
                  </a:cubicBezTo>
                  <a:cubicBezTo>
                    <a:pt x="3698" y="7516"/>
                    <a:pt x="1" y="28811"/>
                    <a:pt x="334" y="29254"/>
                  </a:cubicBezTo>
                  <a:cubicBezTo>
                    <a:pt x="338" y="29258"/>
                    <a:pt x="369" y="29260"/>
                    <a:pt x="427" y="29260"/>
                  </a:cubicBezTo>
                  <a:cubicBezTo>
                    <a:pt x="921" y="29260"/>
                    <a:pt x="3325" y="29124"/>
                    <a:pt x="6471" y="28959"/>
                  </a:cubicBezTo>
                  <a:cubicBezTo>
                    <a:pt x="14161" y="28515"/>
                    <a:pt x="26398" y="27591"/>
                    <a:pt x="26768" y="27221"/>
                  </a:cubicBezTo>
                  <a:cubicBezTo>
                    <a:pt x="27100" y="26851"/>
                    <a:pt x="20631" y="3929"/>
                    <a:pt x="17784" y="861"/>
                  </a:cubicBezTo>
                  <a:cubicBezTo>
                    <a:pt x="17543" y="620"/>
                    <a:pt x="16078" y="1"/>
                    <a:pt x="14386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1568907" y="2593367"/>
              <a:ext cx="131641" cy="188075"/>
            </a:xfrm>
            <a:custGeom>
              <a:rect b="b" l="l" r="r" t="t"/>
              <a:pathLst>
                <a:path extrusionOk="0" h="9298" w="6508">
                  <a:moveTo>
                    <a:pt x="111" y="1"/>
                  </a:moveTo>
                  <a:cubicBezTo>
                    <a:pt x="185" y="962"/>
                    <a:pt x="148" y="2034"/>
                    <a:pt x="148" y="2995"/>
                  </a:cubicBezTo>
                  <a:cubicBezTo>
                    <a:pt x="111" y="4585"/>
                    <a:pt x="1" y="5842"/>
                    <a:pt x="111" y="5953"/>
                  </a:cubicBezTo>
                  <a:cubicBezTo>
                    <a:pt x="1053" y="7533"/>
                    <a:pt x="3341" y="9297"/>
                    <a:pt x="4776" y="9297"/>
                  </a:cubicBezTo>
                  <a:cubicBezTo>
                    <a:pt x="4919" y="9297"/>
                    <a:pt x="5053" y="9280"/>
                    <a:pt x="5176" y="9243"/>
                  </a:cubicBezTo>
                  <a:cubicBezTo>
                    <a:pt x="6507" y="8800"/>
                    <a:pt x="6249" y="6027"/>
                    <a:pt x="6064" y="5287"/>
                  </a:cubicBezTo>
                  <a:lnTo>
                    <a:pt x="6064" y="5213"/>
                  </a:lnTo>
                  <a:cubicBezTo>
                    <a:pt x="6027" y="5103"/>
                    <a:pt x="5953" y="4955"/>
                    <a:pt x="5953" y="4807"/>
                  </a:cubicBezTo>
                  <a:cubicBezTo>
                    <a:pt x="5842" y="3143"/>
                    <a:pt x="6286" y="1073"/>
                    <a:pt x="6286" y="1073"/>
                  </a:cubicBezTo>
                  <a:lnTo>
                    <a:pt x="111" y="1"/>
                  </a:lnTo>
                  <a:close/>
                </a:path>
              </a:pathLst>
            </a:custGeom>
            <a:solidFill>
              <a:srgbClr val="AD635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1577140" y="2594116"/>
              <a:ext cx="118917" cy="107792"/>
            </a:xfrm>
            <a:custGeom>
              <a:rect b="b" l="l" r="r" t="t"/>
              <a:pathLst>
                <a:path extrusionOk="0" h="5329" w="5879">
                  <a:moveTo>
                    <a:pt x="0" y="1"/>
                  </a:moveTo>
                  <a:lnTo>
                    <a:pt x="0" y="1"/>
                  </a:lnTo>
                  <a:cubicBezTo>
                    <a:pt x="291" y="1236"/>
                    <a:pt x="1439" y="5328"/>
                    <a:pt x="4812" y="5328"/>
                  </a:cubicBezTo>
                  <a:cubicBezTo>
                    <a:pt x="4871" y="5328"/>
                    <a:pt x="4931" y="5327"/>
                    <a:pt x="4991" y="5324"/>
                  </a:cubicBezTo>
                  <a:cubicBezTo>
                    <a:pt x="5250" y="5324"/>
                    <a:pt x="5435" y="5287"/>
                    <a:pt x="5620" y="5250"/>
                  </a:cubicBezTo>
                  <a:lnTo>
                    <a:pt x="5620" y="5176"/>
                  </a:lnTo>
                  <a:cubicBezTo>
                    <a:pt x="5546" y="5066"/>
                    <a:pt x="5546" y="4918"/>
                    <a:pt x="5546" y="4807"/>
                  </a:cubicBezTo>
                  <a:cubicBezTo>
                    <a:pt x="5435" y="3106"/>
                    <a:pt x="5879" y="1036"/>
                    <a:pt x="5879" y="10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1518804" y="2332170"/>
              <a:ext cx="290184" cy="326613"/>
            </a:xfrm>
            <a:custGeom>
              <a:rect b="b" l="l" r="r" t="t"/>
              <a:pathLst>
                <a:path extrusionOk="0" h="16147" w="14346">
                  <a:moveTo>
                    <a:pt x="6651" y="0"/>
                  </a:moveTo>
                  <a:cubicBezTo>
                    <a:pt x="3785" y="0"/>
                    <a:pt x="809" y="1774"/>
                    <a:pt x="370" y="4706"/>
                  </a:cubicBezTo>
                  <a:cubicBezTo>
                    <a:pt x="1" y="7368"/>
                    <a:pt x="1960" y="13579"/>
                    <a:pt x="3993" y="14947"/>
                  </a:cubicBezTo>
                  <a:cubicBezTo>
                    <a:pt x="5187" y="15733"/>
                    <a:pt x="6577" y="16147"/>
                    <a:pt x="7917" y="16147"/>
                  </a:cubicBezTo>
                  <a:cubicBezTo>
                    <a:pt x="9979" y="16147"/>
                    <a:pt x="11925" y="15168"/>
                    <a:pt x="12866" y="13061"/>
                  </a:cubicBezTo>
                  <a:cubicBezTo>
                    <a:pt x="14345" y="9697"/>
                    <a:pt x="11720" y="1859"/>
                    <a:pt x="9502" y="676"/>
                  </a:cubicBezTo>
                  <a:cubicBezTo>
                    <a:pt x="8640" y="217"/>
                    <a:pt x="7653" y="0"/>
                    <a:pt x="6651" y="0"/>
                  </a:cubicBezTo>
                  <a:close/>
                </a:path>
              </a:pathLst>
            </a:custGeom>
            <a:solidFill>
              <a:srgbClr val="AD635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1662682" y="2490612"/>
              <a:ext cx="38513" cy="32162"/>
            </a:xfrm>
            <a:custGeom>
              <a:rect b="b" l="l" r="r" t="t"/>
              <a:pathLst>
                <a:path extrusionOk="0" h="1590" w="1904">
                  <a:moveTo>
                    <a:pt x="841" y="0"/>
                  </a:moveTo>
                  <a:cubicBezTo>
                    <a:pt x="803" y="0"/>
                    <a:pt x="765" y="5"/>
                    <a:pt x="725" y="16"/>
                  </a:cubicBezTo>
                  <a:cubicBezTo>
                    <a:pt x="0" y="223"/>
                    <a:pt x="404" y="1590"/>
                    <a:pt x="1062" y="1590"/>
                  </a:cubicBezTo>
                  <a:cubicBezTo>
                    <a:pt x="1109" y="1590"/>
                    <a:pt x="1157" y="1583"/>
                    <a:pt x="1206" y="1568"/>
                  </a:cubicBezTo>
                  <a:cubicBezTo>
                    <a:pt x="1904" y="1394"/>
                    <a:pt x="1482" y="0"/>
                    <a:pt x="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1734287" y="2470162"/>
              <a:ext cx="36207" cy="33153"/>
            </a:xfrm>
            <a:custGeom>
              <a:rect b="b" l="l" r="r" t="t"/>
              <a:pathLst>
                <a:path extrusionOk="0" h="1639" w="1790">
                  <a:moveTo>
                    <a:pt x="789" y="1"/>
                  </a:moveTo>
                  <a:cubicBezTo>
                    <a:pt x="736" y="1"/>
                    <a:pt x="680" y="9"/>
                    <a:pt x="624" y="28"/>
                  </a:cubicBezTo>
                  <a:cubicBezTo>
                    <a:pt x="0" y="201"/>
                    <a:pt x="382" y="1639"/>
                    <a:pt x="980" y="1639"/>
                  </a:cubicBezTo>
                  <a:cubicBezTo>
                    <a:pt x="1020" y="1639"/>
                    <a:pt x="1062" y="1632"/>
                    <a:pt x="1104" y="1618"/>
                  </a:cubicBezTo>
                  <a:cubicBezTo>
                    <a:pt x="1789" y="1413"/>
                    <a:pt x="1459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1648786" y="2453292"/>
              <a:ext cx="30827" cy="20976"/>
            </a:xfrm>
            <a:custGeom>
              <a:rect b="b" l="l" r="r" t="t"/>
              <a:pathLst>
                <a:path extrusionOk="0" h="1037" w="1524">
                  <a:moveTo>
                    <a:pt x="1080" y="1"/>
                  </a:moveTo>
                  <a:cubicBezTo>
                    <a:pt x="941" y="1"/>
                    <a:pt x="801" y="43"/>
                    <a:pt x="673" y="86"/>
                  </a:cubicBezTo>
                  <a:cubicBezTo>
                    <a:pt x="451" y="234"/>
                    <a:pt x="266" y="382"/>
                    <a:pt x="155" y="604"/>
                  </a:cubicBezTo>
                  <a:cubicBezTo>
                    <a:pt x="1" y="820"/>
                    <a:pt x="182" y="1037"/>
                    <a:pt x="376" y="1037"/>
                  </a:cubicBezTo>
                  <a:cubicBezTo>
                    <a:pt x="414" y="1037"/>
                    <a:pt x="452" y="1028"/>
                    <a:pt x="488" y="1010"/>
                  </a:cubicBezTo>
                  <a:cubicBezTo>
                    <a:pt x="673" y="936"/>
                    <a:pt x="821" y="825"/>
                    <a:pt x="1006" y="788"/>
                  </a:cubicBezTo>
                  <a:cubicBezTo>
                    <a:pt x="1190" y="677"/>
                    <a:pt x="1338" y="641"/>
                    <a:pt x="1449" y="419"/>
                  </a:cubicBezTo>
                  <a:cubicBezTo>
                    <a:pt x="1523" y="308"/>
                    <a:pt x="1449" y="123"/>
                    <a:pt x="1375" y="86"/>
                  </a:cubicBezTo>
                  <a:cubicBezTo>
                    <a:pt x="1282" y="23"/>
                    <a:pt x="1181" y="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1728199" y="2432397"/>
              <a:ext cx="31434" cy="15292"/>
            </a:xfrm>
            <a:custGeom>
              <a:rect b="b" l="l" r="r" t="t"/>
              <a:pathLst>
                <a:path extrusionOk="0" h="756" w="1554">
                  <a:moveTo>
                    <a:pt x="775" y="0"/>
                  </a:moveTo>
                  <a:cubicBezTo>
                    <a:pt x="728" y="0"/>
                    <a:pt x="680" y="4"/>
                    <a:pt x="629" y="10"/>
                  </a:cubicBezTo>
                  <a:cubicBezTo>
                    <a:pt x="407" y="10"/>
                    <a:pt x="111" y="121"/>
                    <a:pt x="37" y="343"/>
                  </a:cubicBezTo>
                  <a:cubicBezTo>
                    <a:pt x="0" y="417"/>
                    <a:pt x="37" y="601"/>
                    <a:pt x="111" y="675"/>
                  </a:cubicBezTo>
                  <a:cubicBezTo>
                    <a:pt x="222" y="742"/>
                    <a:pt x="320" y="755"/>
                    <a:pt x="428" y="755"/>
                  </a:cubicBezTo>
                  <a:cubicBezTo>
                    <a:pt x="500" y="755"/>
                    <a:pt x="577" y="749"/>
                    <a:pt x="666" y="749"/>
                  </a:cubicBezTo>
                  <a:cubicBezTo>
                    <a:pt x="851" y="749"/>
                    <a:pt x="1035" y="749"/>
                    <a:pt x="1220" y="712"/>
                  </a:cubicBezTo>
                  <a:cubicBezTo>
                    <a:pt x="1479" y="675"/>
                    <a:pt x="1553" y="269"/>
                    <a:pt x="1331" y="195"/>
                  </a:cubicBezTo>
                  <a:cubicBezTo>
                    <a:pt x="1178" y="72"/>
                    <a:pt x="1000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1696786" y="2576174"/>
              <a:ext cx="22453" cy="9871"/>
            </a:xfrm>
            <a:custGeom>
              <a:rect b="b" l="l" r="r" t="t"/>
              <a:pathLst>
                <a:path extrusionOk="0" h="488" w="1110">
                  <a:moveTo>
                    <a:pt x="1" y="0"/>
                  </a:moveTo>
                  <a:cubicBezTo>
                    <a:pt x="111" y="259"/>
                    <a:pt x="185" y="444"/>
                    <a:pt x="444" y="481"/>
                  </a:cubicBezTo>
                  <a:cubicBezTo>
                    <a:pt x="472" y="486"/>
                    <a:pt x="501" y="488"/>
                    <a:pt x="530" y="488"/>
                  </a:cubicBezTo>
                  <a:cubicBezTo>
                    <a:pt x="730" y="488"/>
                    <a:pt x="944" y="379"/>
                    <a:pt x="1073" y="185"/>
                  </a:cubicBezTo>
                  <a:cubicBezTo>
                    <a:pt x="1110" y="148"/>
                    <a:pt x="1073" y="148"/>
                    <a:pt x="1073" y="148"/>
                  </a:cubicBezTo>
                  <a:cubicBezTo>
                    <a:pt x="888" y="259"/>
                    <a:pt x="703" y="296"/>
                    <a:pt x="518" y="296"/>
                  </a:cubicBezTo>
                  <a:cubicBezTo>
                    <a:pt x="333" y="296"/>
                    <a:pt x="259" y="148"/>
                    <a:pt x="111" y="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1702227" y="2473398"/>
              <a:ext cx="49921" cy="84571"/>
            </a:xfrm>
            <a:custGeom>
              <a:rect b="b" l="l" r="r" t="t"/>
              <a:pathLst>
                <a:path extrusionOk="0" h="4181" w="2468">
                  <a:moveTo>
                    <a:pt x="1097" y="1"/>
                  </a:moveTo>
                  <a:cubicBezTo>
                    <a:pt x="1062" y="1"/>
                    <a:pt x="1025" y="27"/>
                    <a:pt x="1025" y="53"/>
                  </a:cubicBezTo>
                  <a:cubicBezTo>
                    <a:pt x="1358" y="904"/>
                    <a:pt x="1876" y="2198"/>
                    <a:pt x="2061" y="2641"/>
                  </a:cubicBezTo>
                  <a:lnTo>
                    <a:pt x="1210" y="2641"/>
                  </a:lnTo>
                  <a:cubicBezTo>
                    <a:pt x="1173" y="2641"/>
                    <a:pt x="1691" y="3750"/>
                    <a:pt x="1691" y="3861"/>
                  </a:cubicBezTo>
                  <a:cubicBezTo>
                    <a:pt x="1430" y="3896"/>
                    <a:pt x="1176" y="3931"/>
                    <a:pt x="924" y="3931"/>
                  </a:cubicBezTo>
                  <a:cubicBezTo>
                    <a:pt x="640" y="3931"/>
                    <a:pt x="357" y="3887"/>
                    <a:pt x="64" y="3750"/>
                  </a:cubicBezTo>
                  <a:cubicBezTo>
                    <a:pt x="54" y="3740"/>
                    <a:pt x="44" y="3736"/>
                    <a:pt x="36" y="3736"/>
                  </a:cubicBezTo>
                  <a:cubicBezTo>
                    <a:pt x="13" y="3736"/>
                    <a:pt x="0" y="3770"/>
                    <a:pt x="27" y="3824"/>
                  </a:cubicBezTo>
                  <a:cubicBezTo>
                    <a:pt x="340" y="4070"/>
                    <a:pt x="694" y="4181"/>
                    <a:pt x="1056" y="4181"/>
                  </a:cubicBezTo>
                  <a:cubicBezTo>
                    <a:pt x="1292" y="4181"/>
                    <a:pt x="1531" y="4134"/>
                    <a:pt x="1765" y="4046"/>
                  </a:cubicBezTo>
                  <a:cubicBezTo>
                    <a:pt x="1876" y="4009"/>
                    <a:pt x="1950" y="4009"/>
                    <a:pt x="1950" y="3935"/>
                  </a:cubicBezTo>
                  <a:cubicBezTo>
                    <a:pt x="1876" y="3565"/>
                    <a:pt x="1580" y="2900"/>
                    <a:pt x="1580" y="2900"/>
                  </a:cubicBezTo>
                  <a:lnTo>
                    <a:pt x="2467" y="2900"/>
                  </a:lnTo>
                  <a:cubicBezTo>
                    <a:pt x="2098" y="1865"/>
                    <a:pt x="1765" y="1236"/>
                    <a:pt x="1136" y="16"/>
                  </a:cubicBezTo>
                  <a:cubicBezTo>
                    <a:pt x="1126" y="5"/>
                    <a:pt x="1112" y="1"/>
                    <a:pt x="1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1700528" y="2550748"/>
              <a:ext cx="35155" cy="23241"/>
            </a:xfrm>
            <a:custGeom>
              <a:rect b="b" l="l" r="r" t="t"/>
              <a:pathLst>
                <a:path extrusionOk="0" h="1149" w="1738">
                  <a:moveTo>
                    <a:pt x="74" y="0"/>
                  </a:moveTo>
                  <a:cubicBezTo>
                    <a:pt x="74" y="0"/>
                    <a:pt x="0" y="222"/>
                    <a:pt x="74" y="481"/>
                  </a:cubicBezTo>
                  <a:cubicBezTo>
                    <a:pt x="74" y="798"/>
                    <a:pt x="175" y="1149"/>
                    <a:pt x="569" y="1149"/>
                  </a:cubicBezTo>
                  <a:cubicBezTo>
                    <a:pt x="588" y="1149"/>
                    <a:pt x="608" y="1148"/>
                    <a:pt x="629" y="1146"/>
                  </a:cubicBezTo>
                  <a:cubicBezTo>
                    <a:pt x="814" y="1109"/>
                    <a:pt x="962" y="998"/>
                    <a:pt x="1109" y="924"/>
                  </a:cubicBezTo>
                  <a:cubicBezTo>
                    <a:pt x="1553" y="592"/>
                    <a:pt x="1738" y="37"/>
                    <a:pt x="1738" y="37"/>
                  </a:cubicBezTo>
                  <a:lnTo>
                    <a:pt x="1738" y="37"/>
                  </a:lnTo>
                  <a:cubicBezTo>
                    <a:pt x="1461" y="104"/>
                    <a:pt x="1200" y="127"/>
                    <a:pt x="971" y="127"/>
                  </a:cubicBezTo>
                  <a:cubicBezTo>
                    <a:pt x="437" y="127"/>
                    <a:pt x="74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1702025" y="2559648"/>
              <a:ext cx="20956" cy="14341"/>
            </a:xfrm>
            <a:custGeom>
              <a:rect b="b" l="l" r="r" t="t"/>
              <a:pathLst>
                <a:path extrusionOk="0" h="709" w="1036">
                  <a:moveTo>
                    <a:pt x="300" y="1"/>
                  </a:moveTo>
                  <a:cubicBezTo>
                    <a:pt x="199" y="1"/>
                    <a:pt x="96" y="15"/>
                    <a:pt x="0" y="41"/>
                  </a:cubicBezTo>
                  <a:cubicBezTo>
                    <a:pt x="0" y="358"/>
                    <a:pt x="101" y="709"/>
                    <a:pt x="495" y="709"/>
                  </a:cubicBezTo>
                  <a:cubicBezTo>
                    <a:pt x="514" y="709"/>
                    <a:pt x="534" y="708"/>
                    <a:pt x="555" y="706"/>
                  </a:cubicBezTo>
                  <a:cubicBezTo>
                    <a:pt x="740" y="669"/>
                    <a:pt x="888" y="558"/>
                    <a:pt x="1035" y="484"/>
                  </a:cubicBezTo>
                  <a:cubicBezTo>
                    <a:pt x="951" y="146"/>
                    <a:pt x="629" y="1"/>
                    <a:pt x="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1485267" y="2300938"/>
              <a:ext cx="290062" cy="244874"/>
            </a:xfrm>
            <a:custGeom>
              <a:rect b="b" l="l" r="r" t="t"/>
              <a:pathLst>
                <a:path extrusionOk="0" h="12106" w="14340">
                  <a:moveTo>
                    <a:pt x="10582" y="1"/>
                  </a:moveTo>
                  <a:cubicBezTo>
                    <a:pt x="10193" y="1"/>
                    <a:pt x="10051" y="889"/>
                    <a:pt x="10051" y="889"/>
                  </a:cubicBezTo>
                  <a:cubicBezTo>
                    <a:pt x="10051" y="889"/>
                    <a:pt x="9739" y="870"/>
                    <a:pt x="9235" y="870"/>
                  </a:cubicBezTo>
                  <a:cubicBezTo>
                    <a:pt x="8177" y="870"/>
                    <a:pt x="6269" y="955"/>
                    <a:pt x="4616" y="1481"/>
                  </a:cubicBezTo>
                  <a:cubicBezTo>
                    <a:pt x="2102" y="2220"/>
                    <a:pt x="1585" y="5067"/>
                    <a:pt x="1585" y="5067"/>
                  </a:cubicBezTo>
                  <a:cubicBezTo>
                    <a:pt x="1585" y="5067"/>
                    <a:pt x="365" y="5732"/>
                    <a:pt x="180" y="6805"/>
                  </a:cubicBezTo>
                  <a:cubicBezTo>
                    <a:pt x="1" y="7807"/>
                    <a:pt x="2423" y="12105"/>
                    <a:pt x="3516" y="12105"/>
                  </a:cubicBezTo>
                  <a:cubicBezTo>
                    <a:pt x="3551" y="12105"/>
                    <a:pt x="3585" y="12101"/>
                    <a:pt x="3618" y="12091"/>
                  </a:cubicBezTo>
                  <a:cubicBezTo>
                    <a:pt x="5282" y="11648"/>
                    <a:pt x="4801" y="8542"/>
                    <a:pt x="4801" y="8542"/>
                  </a:cubicBezTo>
                  <a:cubicBezTo>
                    <a:pt x="4801" y="8542"/>
                    <a:pt x="7500" y="7285"/>
                    <a:pt x="7315" y="5030"/>
                  </a:cubicBezTo>
                  <a:lnTo>
                    <a:pt x="7315" y="5030"/>
                  </a:lnTo>
                  <a:cubicBezTo>
                    <a:pt x="7315" y="5030"/>
                    <a:pt x="8438" y="5366"/>
                    <a:pt x="9746" y="5366"/>
                  </a:cubicBezTo>
                  <a:cubicBezTo>
                    <a:pt x="10652" y="5366"/>
                    <a:pt x="11646" y="5205"/>
                    <a:pt x="12417" y="4660"/>
                  </a:cubicBezTo>
                  <a:cubicBezTo>
                    <a:pt x="14339" y="3329"/>
                    <a:pt x="13230" y="1000"/>
                    <a:pt x="12824" y="557"/>
                  </a:cubicBezTo>
                  <a:cubicBezTo>
                    <a:pt x="12766" y="481"/>
                    <a:pt x="12694" y="450"/>
                    <a:pt x="12615" y="450"/>
                  </a:cubicBezTo>
                  <a:cubicBezTo>
                    <a:pt x="12187" y="450"/>
                    <a:pt x="11530" y="1370"/>
                    <a:pt x="11530" y="1370"/>
                  </a:cubicBezTo>
                  <a:cubicBezTo>
                    <a:pt x="11530" y="1370"/>
                    <a:pt x="11012" y="39"/>
                    <a:pt x="10605" y="2"/>
                  </a:cubicBezTo>
                  <a:cubicBezTo>
                    <a:pt x="10597" y="1"/>
                    <a:pt x="10590" y="1"/>
                    <a:pt x="1058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1518804" y="2474025"/>
              <a:ext cx="75550" cy="82083"/>
            </a:xfrm>
            <a:custGeom>
              <a:rect b="b" l="l" r="r" t="t"/>
              <a:pathLst>
                <a:path extrusionOk="0" h="4058" w="3735">
                  <a:moveTo>
                    <a:pt x="1278" y="0"/>
                  </a:moveTo>
                  <a:cubicBezTo>
                    <a:pt x="1155" y="0"/>
                    <a:pt x="1036" y="30"/>
                    <a:pt x="925" y="96"/>
                  </a:cubicBezTo>
                  <a:cubicBezTo>
                    <a:pt x="1" y="651"/>
                    <a:pt x="1147" y="3534"/>
                    <a:pt x="2256" y="3978"/>
                  </a:cubicBezTo>
                  <a:cubicBezTo>
                    <a:pt x="2424" y="4034"/>
                    <a:pt x="2575" y="4058"/>
                    <a:pt x="2710" y="4058"/>
                  </a:cubicBezTo>
                  <a:cubicBezTo>
                    <a:pt x="3468" y="4058"/>
                    <a:pt x="3735" y="3313"/>
                    <a:pt x="3735" y="3313"/>
                  </a:cubicBezTo>
                  <a:lnTo>
                    <a:pt x="3328" y="1575"/>
                  </a:lnTo>
                  <a:cubicBezTo>
                    <a:pt x="3328" y="1575"/>
                    <a:pt x="2183" y="0"/>
                    <a:pt x="1278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1543481" y="2492412"/>
              <a:ext cx="37421" cy="51317"/>
            </a:xfrm>
            <a:custGeom>
              <a:rect b="b" l="l" r="r" t="t"/>
              <a:pathLst>
                <a:path extrusionOk="0" h="2537" w="1850">
                  <a:moveTo>
                    <a:pt x="1" y="1"/>
                  </a:moveTo>
                  <a:lnTo>
                    <a:pt x="1" y="1"/>
                  </a:lnTo>
                  <a:cubicBezTo>
                    <a:pt x="814" y="333"/>
                    <a:pt x="1221" y="1036"/>
                    <a:pt x="1479" y="1775"/>
                  </a:cubicBezTo>
                  <a:cubicBezTo>
                    <a:pt x="1342" y="1592"/>
                    <a:pt x="1163" y="1466"/>
                    <a:pt x="958" y="1466"/>
                  </a:cubicBezTo>
                  <a:cubicBezTo>
                    <a:pt x="832" y="1466"/>
                    <a:pt x="696" y="1514"/>
                    <a:pt x="555" y="1627"/>
                  </a:cubicBezTo>
                  <a:lnTo>
                    <a:pt x="555" y="1664"/>
                  </a:lnTo>
                  <a:cubicBezTo>
                    <a:pt x="652" y="1643"/>
                    <a:pt x="739" y="1631"/>
                    <a:pt x="819" y="1631"/>
                  </a:cubicBezTo>
                  <a:cubicBezTo>
                    <a:pt x="1014" y="1631"/>
                    <a:pt x="1163" y="1703"/>
                    <a:pt x="1295" y="1886"/>
                  </a:cubicBezTo>
                  <a:cubicBezTo>
                    <a:pt x="1442" y="2071"/>
                    <a:pt x="1590" y="2330"/>
                    <a:pt x="1664" y="2515"/>
                  </a:cubicBezTo>
                  <a:cubicBezTo>
                    <a:pt x="1691" y="2528"/>
                    <a:pt x="1718" y="2537"/>
                    <a:pt x="1742" y="2537"/>
                  </a:cubicBezTo>
                  <a:cubicBezTo>
                    <a:pt x="1782" y="2537"/>
                    <a:pt x="1812" y="2511"/>
                    <a:pt x="1812" y="2441"/>
                  </a:cubicBezTo>
                  <a:cubicBezTo>
                    <a:pt x="1849" y="1442"/>
                    <a:pt x="1073" y="11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1034962" y="2761559"/>
              <a:ext cx="532024" cy="847411"/>
            </a:xfrm>
            <a:custGeom>
              <a:rect b="b" l="l" r="r" t="t"/>
              <a:pathLst>
                <a:path extrusionOk="0" h="41894" w="26302">
                  <a:moveTo>
                    <a:pt x="24703" y="1"/>
                  </a:moveTo>
                  <a:cubicBezTo>
                    <a:pt x="23886" y="1"/>
                    <a:pt x="22747" y="638"/>
                    <a:pt x="21443" y="2259"/>
                  </a:cubicBezTo>
                  <a:cubicBezTo>
                    <a:pt x="16600" y="8322"/>
                    <a:pt x="8467" y="21188"/>
                    <a:pt x="5916" y="24996"/>
                  </a:cubicBezTo>
                  <a:cubicBezTo>
                    <a:pt x="4770" y="26364"/>
                    <a:pt x="2367" y="29100"/>
                    <a:pt x="1812" y="30357"/>
                  </a:cubicBezTo>
                  <a:cubicBezTo>
                    <a:pt x="1110" y="31910"/>
                    <a:pt x="0" y="34313"/>
                    <a:pt x="999" y="35718"/>
                  </a:cubicBezTo>
                  <a:cubicBezTo>
                    <a:pt x="1553" y="36568"/>
                    <a:pt x="2551" y="36790"/>
                    <a:pt x="2551" y="36790"/>
                  </a:cubicBezTo>
                  <a:cubicBezTo>
                    <a:pt x="2551" y="36790"/>
                    <a:pt x="2773" y="38454"/>
                    <a:pt x="3698" y="38823"/>
                  </a:cubicBezTo>
                  <a:cubicBezTo>
                    <a:pt x="4017" y="38943"/>
                    <a:pt x="4341" y="38981"/>
                    <a:pt x="4625" y="38981"/>
                  </a:cubicBezTo>
                  <a:cubicBezTo>
                    <a:pt x="5131" y="38981"/>
                    <a:pt x="5509" y="38860"/>
                    <a:pt x="5509" y="38860"/>
                  </a:cubicBezTo>
                  <a:cubicBezTo>
                    <a:pt x="5509" y="38860"/>
                    <a:pt x="5509" y="40524"/>
                    <a:pt x="6507" y="40820"/>
                  </a:cubicBezTo>
                  <a:cubicBezTo>
                    <a:pt x="6685" y="40864"/>
                    <a:pt x="6858" y="40882"/>
                    <a:pt x="7021" y="40882"/>
                  </a:cubicBezTo>
                  <a:cubicBezTo>
                    <a:pt x="7674" y="40882"/>
                    <a:pt x="8171" y="40598"/>
                    <a:pt x="8171" y="40598"/>
                  </a:cubicBezTo>
                  <a:cubicBezTo>
                    <a:pt x="8171" y="40598"/>
                    <a:pt x="8467" y="41781"/>
                    <a:pt x="9613" y="41892"/>
                  </a:cubicBezTo>
                  <a:cubicBezTo>
                    <a:pt x="9632" y="41893"/>
                    <a:pt x="9652" y="41893"/>
                    <a:pt x="9671" y="41893"/>
                  </a:cubicBezTo>
                  <a:cubicBezTo>
                    <a:pt x="10977" y="41893"/>
                    <a:pt x="13286" y="39504"/>
                    <a:pt x="14160" y="38084"/>
                  </a:cubicBezTo>
                  <a:cubicBezTo>
                    <a:pt x="15158" y="36457"/>
                    <a:pt x="16231" y="29433"/>
                    <a:pt x="16305" y="28693"/>
                  </a:cubicBezTo>
                  <a:cubicBezTo>
                    <a:pt x="18597" y="23776"/>
                    <a:pt x="23403" y="11613"/>
                    <a:pt x="25880" y="2555"/>
                  </a:cubicBezTo>
                  <a:cubicBezTo>
                    <a:pt x="26302" y="1122"/>
                    <a:pt x="25786" y="1"/>
                    <a:pt x="24703" y="1"/>
                  </a:cubicBezTo>
                  <a:close/>
                </a:path>
              </a:pathLst>
            </a:custGeom>
            <a:solidFill>
              <a:srgbClr val="AD635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1202608" y="3492257"/>
              <a:ext cx="65699" cy="91449"/>
            </a:xfrm>
            <a:custGeom>
              <a:rect b="b" l="l" r="r" t="t"/>
              <a:pathLst>
                <a:path extrusionOk="0" h="4521" w="3248">
                  <a:moveTo>
                    <a:pt x="3173" y="0"/>
                  </a:moveTo>
                  <a:cubicBezTo>
                    <a:pt x="2249" y="1590"/>
                    <a:pt x="1029" y="2921"/>
                    <a:pt x="31" y="4400"/>
                  </a:cubicBezTo>
                  <a:cubicBezTo>
                    <a:pt x="1" y="4460"/>
                    <a:pt x="20" y="4521"/>
                    <a:pt x="48" y="4521"/>
                  </a:cubicBezTo>
                  <a:cubicBezTo>
                    <a:pt x="54" y="4521"/>
                    <a:pt x="61" y="4518"/>
                    <a:pt x="68" y="4511"/>
                  </a:cubicBezTo>
                  <a:cubicBezTo>
                    <a:pt x="1399" y="3217"/>
                    <a:pt x="2249" y="1627"/>
                    <a:pt x="3247" y="74"/>
                  </a:cubicBezTo>
                  <a:cubicBezTo>
                    <a:pt x="3247" y="0"/>
                    <a:pt x="3173" y="0"/>
                    <a:pt x="3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1147144" y="3453825"/>
              <a:ext cx="51621" cy="95575"/>
            </a:xfrm>
            <a:custGeom>
              <a:rect b="b" l="l" r="r" t="t"/>
              <a:pathLst>
                <a:path extrusionOk="0" h="4725" w="2552">
                  <a:moveTo>
                    <a:pt x="2521" y="0"/>
                  </a:moveTo>
                  <a:cubicBezTo>
                    <a:pt x="2517" y="0"/>
                    <a:pt x="2514" y="5"/>
                    <a:pt x="2514" y="15"/>
                  </a:cubicBezTo>
                  <a:lnTo>
                    <a:pt x="1257" y="2381"/>
                  </a:lnTo>
                  <a:cubicBezTo>
                    <a:pt x="1035" y="2751"/>
                    <a:pt x="850" y="3157"/>
                    <a:pt x="629" y="3527"/>
                  </a:cubicBezTo>
                  <a:cubicBezTo>
                    <a:pt x="444" y="3897"/>
                    <a:pt x="148" y="4230"/>
                    <a:pt x="0" y="4636"/>
                  </a:cubicBezTo>
                  <a:cubicBezTo>
                    <a:pt x="0" y="4690"/>
                    <a:pt x="20" y="4725"/>
                    <a:pt x="60" y="4725"/>
                  </a:cubicBezTo>
                  <a:cubicBezTo>
                    <a:pt x="74" y="4725"/>
                    <a:pt x="91" y="4720"/>
                    <a:pt x="111" y="4710"/>
                  </a:cubicBezTo>
                  <a:cubicBezTo>
                    <a:pt x="370" y="4414"/>
                    <a:pt x="555" y="4008"/>
                    <a:pt x="813" y="3638"/>
                  </a:cubicBezTo>
                  <a:cubicBezTo>
                    <a:pt x="1035" y="3268"/>
                    <a:pt x="1220" y="2862"/>
                    <a:pt x="1405" y="2492"/>
                  </a:cubicBezTo>
                  <a:cubicBezTo>
                    <a:pt x="1812" y="1679"/>
                    <a:pt x="2181" y="902"/>
                    <a:pt x="2551" y="89"/>
                  </a:cubicBezTo>
                  <a:cubicBezTo>
                    <a:pt x="2551" y="35"/>
                    <a:pt x="2531" y="0"/>
                    <a:pt x="2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1086562" y="3418225"/>
              <a:ext cx="44885" cy="86756"/>
            </a:xfrm>
            <a:custGeom>
              <a:rect b="b" l="l" r="r" t="t"/>
              <a:pathLst>
                <a:path extrusionOk="0" h="4289" w="2219">
                  <a:moveTo>
                    <a:pt x="2182" y="0"/>
                  </a:moveTo>
                  <a:cubicBezTo>
                    <a:pt x="1775" y="740"/>
                    <a:pt x="1405" y="1405"/>
                    <a:pt x="962" y="2145"/>
                  </a:cubicBezTo>
                  <a:cubicBezTo>
                    <a:pt x="777" y="2514"/>
                    <a:pt x="592" y="2847"/>
                    <a:pt x="407" y="3217"/>
                  </a:cubicBezTo>
                  <a:cubicBezTo>
                    <a:pt x="222" y="3549"/>
                    <a:pt x="0" y="3919"/>
                    <a:pt x="0" y="4289"/>
                  </a:cubicBezTo>
                  <a:cubicBezTo>
                    <a:pt x="259" y="4067"/>
                    <a:pt x="407" y="3623"/>
                    <a:pt x="555" y="3328"/>
                  </a:cubicBezTo>
                  <a:lnTo>
                    <a:pt x="1110" y="2218"/>
                  </a:lnTo>
                  <a:cubicBezTo>
                    <a:pt x="1479" y="1479"/>
                    <a:pt x="1849" y="777"/>
                    <a:pt x="2219" y="37"/>
                  </a:cubicBezTo>
                  <a:cubicBezTo>
                    <a:pt x="2219" y="0"/>
                    <a:pt x="2182" y="0"/>
                    <a:pt x="2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1162092" y="2721509"/>
              <a:ext cx="424029" cy="648878"/>
            </a:xfrm>
            <a:custGeom>
              <a:rect b="b" l="l" r="r" t="t"/>
              <a:pathLst>
                <a:path extrusionOk="0" h="32079" w="20963">
                  <a:moveTo>
                    <a:pt x="19824" y="0"/>
                  </a:moveTo>
                  <a:cubicBezTo>
                    <a:pt x="18923" y="0"/>
                    <a:pt x="17513" y="1081"/>
                    <a:pt x="15861" y="2945"/>
                  </a:cubicBezTo>
                  <a:cubicBezTo>
                    <a:pt x="12164" y="7123"/>
                    <a:pt x="0" y="25497"/>
                    <a:pt x="0" y="25497"/>
                  </a:cubicBezTo>
                  <a:lnTo>
                    <a:pt x="11240" y="32078"/>
                  </a:lnTo>
                  <a:cubicBezTo>
                    <a:pt x="11240" y="32078"/>
                    <a:pt x="19151" y="8380"/>
                    <a:pt x="20297" y="4720"/>
                  </a:cubicBezTo>
                  <a:cubicBezTo>
                    <a:pt x="20815" y="3093"/>
                    <a:pt x="20963" y="1873"/>
                    <a:pt x="20815" y="1097"/>
                  </a:cubicBezTo>
                  <a:cubicBezTo>
                    <a:pt x="20681" y="348"/>
                    <a:pt x="20335" y="0"/>
                    <a:pt x="19824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1209566" y="3200840"/>
              <a:ext cx="175959" cy="106255"/>
            </a:xfrm>
            <a:custGeom>
              <a:rect b="b" l="l" r="r" t="t"/>
              <a:pathLst>
                <a:path extrusionOk="0" h="5253" w="8699">
                  <a:moveTo>
                    <a:pt x="64" y="1"/>
                  </a:moveTo>
                  <a:cubicBezTo>
                    <a:pt x="8" y="1"/>
                    <a:pt x="0" y="72"/>
                    <a:pt x="57" y="100"/>
                  </a:cubicBezTo>
                  <a:cubicBezTo>
                    <a:pt x="1314" y="950"/>
                    <a:pt x="7155" y="4462"/>
                    <a:pt x="8634" y="5239"/>
                  </a:cubicBezTo>
                  <a:cubicBezTo>
                    <a:pt x="8643" y="5248"/>
                    <a:pt x="8652" y="5252"/>
                    <a:pt x="8660" y="5252"/>
                  </a:cubicBezTo>
                  <a:cubicBezTo>
                    <a:pt x="8685" y="5252"/>
                    <a:pt x="8698" y="5211"/>
                    <a:pt x="8671" y="5128"/>
                  </a:cubicBezTo>
                  <a:cubicBezTo>
                    <a:pt x="7229" y="4314"/>
                    <a:pt x="4567" y="2318"/>
                    <a:pt x="131" y="26"/>
                  </a:cubicBezTo>
                  <a:cubicBezTo>
                    <a:pt x="104" y="8"/>
                    <a:pt x="81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805380" y="4425898"/>
              <a:ext cx="150331" cy="97962"/>
            </a:xfrm>
            <a:custGeom>
              <a:rect b="b" l="l" r="r" t="t"/>
              <a:pathLst>
                <a:path extrusionOk="0" h="4843" w="7432">
                  <a:moveTo>
                    <a:pt x="1892" y="596"/>
                  </a:moveTo>
                  <a:cubicBezTo>
                    <a:pt x="2509" y="596"/>
                    <a:pt x="3266" y="878"/>
                    <a:pt x="3587" y="1092"/>
                  </a:cubicBezTo>
                  <a:cubicBezTo>
                    <a:pt x="4030" y="1388"/>
                    <a:pt x="4437" y="1683"/>
                    <a:pt x="4844" y="2016"/>
                  </a:cubicBezTo>
                  <a:cubicBezTo>
                    <a:pt x="5694" y="2719"/>
                    <a:pt x="6359" y="3532"/>
                    <a:pt x="7173" y="4271"/>
                  </a:cubicBezTo>
                  <a:cubicBezTo>
                    <a:pt x="6322" y="4087"/>
                    <a:pt x="5435" y="3976"/>
                    <a:pt x="4622" y="3754"/>
                  </a:cubicBezTo>
                  <a:cubicBezTo>
                    <a:pt x="3587" y="3606"/>
                    <a:pt x="1516" y="3162"/>
                    <a:pt x="1110" y="2016"/>
                  </a:cubicBezTo>
                  <a:cubicBezTo>
                    <a:pt x="726" y="923"/>
                    <a:pt x="1227" y="596"/>
                    <a:pt x="1892" y="596"/>
                  </a:cubicBezTo>
                  <a:close/>
                  <a:moveTo>
                    <a:pt x="2005" y="0"/>
                  </a:moveTo>
                  <a:cubicBezTo>
                    <a:pt x="1404" y="0"/>
                    <a:pt x="844" y="234"/>
                    <a:pt x="555" y="870"/>
                  </a:cubicBezTo>
                  <a:cubicBezTo>
                    <a:pt x="0" y="2016"/>
                    <a:pt x="962" y="3051"/>
                    <a:pt x="1886" y="3532"/>
                  </a:cubicBezTo>
                  <a:cubicBezTo>
                    <a:pt x="3476" y="4382"/>
                    <a:pt x="5361" y="4530"/>
                    <a:pt x="7099" y="4826"/>
                  </a:cubicBezTo>
                  <a:cubicBezTo>
                    <a:pt x="7127" y="4837"/>
                    <a:pt x="7154" y="4843"/>
                    <a:pt x="7179" y="4843"/>
                  </a:cubicBezTo>
                  <a:cubicBezTo>
                    <a:pt x="7315" y="4843"/>
                    <a:pt x="7395" y="4686"/>
                    <a:pt x="7395" y="4530"/>
                  </a:cubicBezTo>
                  <a:cubicBezTo>
                    <a:pt x="7432" y="4530"/>
                    <a:pt x="7432" y="4456"/>
                    <a:pt x="7432" y="4419"/>
                  </a:cubicBezTo>
                  <a:cubicBezTo>
                    <a:pt x="6581" y="2867"/>
                    <a:pt x="5102" y="1314"/>
                    <a:pt x="3587" y="463"/>
                  </a:cubicBezTo>
                  <a:cubicBezTo>
                    <a:pt x="3144" y="198"/>
                    <a:pt x="2557" y="0"/>
                    <a:pt x="2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945213" y="4417261"/>
              <a:ext cx="145861" cy="106599"/>
            </a:xfrm>
            <a:custGeom>
              <a:rect b="b" l="l" r="r" t="t"/>
              <a:pathLst>
                <a:path extrusionOk="0" h="5270" w="7211">
                  <a:moveTo>
                    <a:pt x="5310" y="570"/>
                  </a:moveTo>
                  <a:cubicBezTo>
                    <a:pt x="5902" y="570"/>
                    <a:pt x="6332" y="890"/>
                    <a:pt x="6064" y="1926"/>
                  </a:cubicBezTo>
                  <a:cubicBezTo>
                    <a:pt x="5805" y="3146"/>
                    <a:pt x="3809" y="3700"/>
                    <a:pt x="2774" y="4033"/>
                  </a:cubicBezTo>
                  <a:cubicBezTo>
                    <a:pt x="1960" y="4255"/>
                    <a:pt x="1110" y="4477"/>
                    <a:pt x="297" y="4772"/>
                  </a:cubicBezTo>
                  <a:cubicBezTo>
                    <a:pt x="999" y="3922"/>
                    <a:pt x="1591" y="3035"/>
                    <a:pt x="2367" y="2258"/>
                  </a:cubicBezTo>
                  <a:cubicBezTo>
                    <a:pt x="2737" y="1889"/>
                    <a:pt x="3107" y="1519"/>
                    <a:pt x="3513" y="1186"/>
                  </a:cubicBezTo>
                  <a:cubicBezTo>
                    <a:pt x="3857" y="938"/>
                    <a:pt x="4676" y="570"/>
                    <a:pt x="5310" y="570"/>
                  </a:cubicBezTo>
                  <a:close/>
                  <a:moveTo>
                    <a:pt x="5204" y="1"/>
                  </a:moveTo>
                  <a:cubicBezTo>
                    <a:pt x="4595" y="1"/>
                    <a:pt x="3947" y="261"/>
                    <a:pt x="3476" y="595"/>
                  </a:cubicBezTo>
                  <a:cubicBezTo>
                    <a:pt x="2034" y="1630"/>
                    <a:pt x="703" y="3294"/>
                    <a:pt x="1" y="4883"/>
                  </a:cubicBezTo>
                  <a:cubicBezTo>
                    <a:pt x="1" y="4957"/>
                    <a:pt x="1" y="4957"/>
                    <a:pt x="75" y="4994"/>
                  </a:cubicBezTo>
                  <a:cubicBezTo>
                    <a:pt x="75" y="5119"/>
                    <a:pt x="154" y="5270"/>
                    <a:pt x="267" y="5270"/>
                  </a:cubicBezTo>
                  <a:cubicBezTo>
                    <a:pt x="288" y="5270"/>
                    <a:pt x="311" y="5265"/>
                    <a:pt x="334" y="5253"/>
                  </a:cubicBezTo>
                  <a:cubicBezTo>
                    <a:pt x="2034" y="4809"/>
                    <a:pt x="3883" y="4477"/>
                    <a:pt x="5399" y="3515"/>
                  </a:cubicBezTo>
                  <a:cubicBezTo>
                    <a:pt x="6286" y="2924"/>
                    <a:pt x="7210" y="1815"/>
                    <a:pt x="6582" y="743"/>
                  </a:cubicBezTo>
                  <a:cubicBezTo>
                    <a:pt x="6252" y="205"/>
                    <a:pt x="5743" y="1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16"/>
          <p:cNvGrpSpPr/>
          <p:nvPr/>
        </p:nvGrpSpPr>
        <p:grpSpPr>
          <a:xfrm>
            <a:off x="3549471" y="3232898"/>
            <a:ext cx="576078" cy="539510"/>
            <a:chOff x="2477222" y="1357659"/>
            <a:chExt cx="414534" cy="387829"/>
          </a:xfrm>
        </p:grpSpPr>
        <p:sp>
          <p:nvSpPr>
            <p:cNvPr id="668" name="Google Shape;668;p16"/>
            <p:cNvSpPr/>
            <p:nvPr/>
          </p:nvSpPr>
          <p:spPr>
            <a:xfrm>
              <a:off x="2507552" y="1484462"/>
              <a:ext cx="353870" cy="206804"/>
            </a:xfrm>
            <a:custGeom>
              <a:rect b="b" l="l" r="r" t="t"/>
              <a:pathLst>
                <a:path extrusionOk="0" h="5359" w="9170">
                  <a:moveTo>
                    <a:pt x="9169" y="4406"/>
                  </a:moveTo>
                  <a:lnTo>
                    <a:pt x="1" y="4406"/>
                  </a:lnTo>
                  <a:lnTo>
                    <a:pt x="1" y="5359"/>
                  </a:lnTo>
                  <a:lnTo>
                    <a:pt x="9169" y="5359"/>
                  </a:lnTo>
                  <a:close/>
                  <a:moveTo>
                    <a:pt x="1" y="953"/>
                  </a:moveTo>
                  <a:lnTo>
                    <a:pt x="9169" y="953"/>
                  </a:lnTo>
                  <a:lnTo>
                    <a:pt x="9169" y="0"/>
                  </a:lnTo>
                  <a:lnTo>
                    <a:pt x="1" y="0"/>
                  </a:lnTo>
                  <a:lnTo>
                    <a:pt x="1" y="9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2507552" y="1484462"/>
              <a:ext cx="353870" cy="206804"/>
            </a:xfrm>
            <a:custGeom>
              <a:rect b="b" l="l" r="r" t="t"/>
              <a:pathLst>
                <a:path extrusionOk="0" h="5359" w="9170">
                  <a:moveTo>
                    <a:pt x="9169" y="4406"/>
                  </a:moveTo>
                  <a:lnTo>
                    <a:pt x="8693" y="4406"/>
                  </a:lnTo>
                  <a:lnTo>
                    <a:pt x="8693" y="5359"/>
                  </a:lnTo>
                  <a:lnTo>
                    <a:pt x="9169" y="5359"/>
                  </a:lnTo>
                  <a:close/>
                  <a:moveTo>
                    <a:pt x="477" y="4406"/>
                  </a:moveTo>
                  <a:lnTo>
                    <a:pt x="1" y="4406"/>
                  </a:lnTo>
                  <a:lnTo>
                    <a:pt x="1" y="5359"/>
                  </a:lnTo>
                  <a:lnTo>
                    <a:pt x="477" y="5359"/>
                  </a:lnTo>
                  <a:close/>
                  <a:moveTo>
                    <a:pt x="8693" y="953"/>
                  </a:moveTo>
                  <a:lnTo>
                    <a:pt x="8693" y="0"/>
                  </a:lnTo>
                  <a:lnTo>
                    <a:pt x="9169" y="0"/>
                  </a:lnTo>
                  <a:lnTo>
                    <a:pt x="9169" y="953"/>
                  </a:lnTo>
                  <a:close/>
                  <a:moveTo>
                    <a:pt x="477" y="0"/>
                  </a:moveTo>
                  <a:lnTo>
                    <a:pt x="477" y="953"/>
                  </a:lnTo>
                  <a:lnTo>
                    <a:pt x="1" y="9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2507552" y="1581860"/>
              <a:ext cx="109403" cy="48739"/>
            </a:xfrm>
            <a:custGeom>
              <a:rect b="b" l="l" r="r" t="t"/>
              <a:pathLst>
                <a:path extrusionOk="0" h="1263" w="2835">
                  <a:moveTo>
                    <a:pt x="1" y="1263"/>
                  </a:moveTo>
                  <a:lnTo>
                    <a:pt x="2835" y="1263"/>
                  </a:lnTo>
                  <a:lnTo>
                    <a:pt x="2835" y="620"/>
                  </a:lnTo>
                  <a:cubicBezTo>
                    <a:pt x="2835" y="287"/>
                    <a:pt x="2549" y="1"/>
                    <a:pt x="2192" y="1"/>
                  </a:cubicBezTo>
                  <a:lnTo>
                    <a:pt x="620" y="1"/>
                  </a:lnTo>
                  <a:cubicBezTo>
                    <a:pt x="286" y="1"/>
                    <a:pt x="1" y="287"/>
                    <a:pt x="1" y="620"/>
                  </a:cubicBezTo>
                  <a:lnTo>
                    <a:pt x="1" y="12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2507552" y="1460576"/>
              <a:ext cx="353870" cy="193953"/>
            </a:xfrm>
            <a:custGeom>
              <a:rect b="b" l="l" r="r" t="t"/>
              <a:pathLst>
                <a:path extrusionOk="0" h="5026" w="9170">
                  <a:moveTo>
                    <a:pt x="1" y="619"/>
                  </a:moveTo>
                  <a:lnTo>
                    <a:pt x="9169" y="619"/>
                  </a:lnTo>
                  <a:lnTo>
                    <a:pt x="9169" y="0"/>
                  </a:lnTo>
                  <a:lnTo>
                    <a:pt x="1" y="0"/>
                  </a:lnTo>
                  <a:lnTo>
                    <a:pt x="1" y="619"/>
                  </a:lnTo>
                  <a:close/>
                  <a:moveTo>
                    <a:pt x="1" y="5025"/>
                  </a:moveTo>
                  <a:lnTo>
                    <a:pt x="9169" y="5025"/>
                  </a:lnTo>
                  <a:lnTo>
                    <a:pt x="9169" y="4406"/>
                  </a:lnTo>
                  <a:lnTo>
                    <a:pt x="1" y="4406"/>
                  </a:lnTo>
                  <a:lnTo>
                    <a:pt x="1" y="50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2507552" y="1411877"/>
              <a:ext cx="109403" cy="48739"/>
            </a:xfrm>
            <a:custGeom>
              <a:rect b="b" l="l" r="r" t="t"/>
              <a:pathLst>
                <a:path extrusionOk="0" h="1263" w="2835">
                  <a:moveTo>
                    <a:pt x="1" y="1262"/>
                  </a:moveTo>
                  <a:lnTo>
                    <a:pt x="2835" y="1262"/>
                  </a:lnTo>
                  <a:lnTo>
                    <a:pt x="2835" y="619"/>
                  </a:lnTo>
                  <a:cubicBezTo>
                    <a:pt x="2835" y="286"/>
                    <a:pt x="2549" y="0"/>
                    <a:pt x="2192" y="0"/>
                  </a:cubicBezTo>
                  <a:lnTo>
                    <a:pt x="620" y="0"/>
                  </a:lnTo>
                  <a:cubicBezTo>
                    <a:pt x="286" y="0"/>
                    <a:pt x="1" y="286"/>
                    <a:pt x="1" y="619"/>
                  </a:cubicBezTo>
                  <a:lnTo>
                    <a:pt x="1" y="12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2507552" y="1412764"/>
              <a:ext cx="18407" cy="47852"/>
            </a:xfrm>
            <a:custGeom>
              <a:rect b="b" l="l" r="r" t="t"/>
              <a:pathLst>
                <a:path extrusionOk="0" h="1240" w="477">
                  <a:moveTo>
                    <a:pt x="1" y="1239"/>
                  </a:moveTo>
                  <a:lnTo>
                    <a:pt x="477" y="1239"/>
                  </a:lnTo>
                  <a:lnTo>
                    <a:pt x="477" y="1"/>
                  </a:lnTo>
                  <a:cubicBezTo>
                    <a:pt x="191" y="72"/>
                    <a:pt x="1" y="311"/>
                    <a:pt x="1" y="596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2482740" y="1363139"/>
              <a:ext cx="402571" cy="376831"/>
            </a:xfrm>
            <a:custGeom>
              <a:rect b="b" l="l" r="r" t="t"/>
              <a:pathLst>
                <a:path extrusionOk="0" h="9765" w="10432">
                  <a:moveTo>
                    <a:pt x="9812" y="9765"/>
                  </a:moveTo>
                  <a:lnTo>
                    <a:pt x="10431" y="9765"/>
                  </a:lnTo>
                  <a:lnTo>
                    <a:pt x="10431" y="311"/>
                  </a:lnTo>
                  <a:cubicBezTo>
                    <a:pt x="10431" y="144"/>
                    <a:pt x="10289" y="1"/>
                    <a:pt x="10122" y="1"/>
                  </a:cubicBezTo>
                  <a:cubicBezTo>
                    <a:pt x="9955" y="1"/>
                    <a:pt x="9812" y="144"/>
                    <a:pt x="9812" y="311"/>
                  </a:cubicBezTo>
                  <a:lnTo>
                    <a:pt x="9812" y="9765"/>
                  </a:lnTo>
                  <a:close/>
                  <a:moveTo>
                    <a:pt x="1" y="311"/>
                  </a:moveTo>
                  <a:lnTo>
                    <a:pt x="1" y="9765"/>
                  </a:lnTo>
                  <a:lnTo>
                    <a:pt x="644" y="9765"/>
                  </a:lnTo>
                  <a:lnTo>
                    <a:pt x="644" y="311"/>
                  </a:lnTo>
                  <a:cubicBezTo>
                    <a:pt x="644" y="144"/>
                    <a:pt x="501" y="1"/>
                    <a:pt x="334" y="1"/>
                  </a:cubicBezTo>
                  <a:cubicBezTo>
                    <a:pt x="144" y="1"/>
                    <a:pt x="1" y="144"/>
                    <a:pt x="1" y="3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2482740" y="1721552"/>
              <a:ext cx="402571" cy="18407"/>
            </a:xfrm>
            <a:custGeom>
              <a:rect b="b" l="l" r="r" t="t"/>
              <a:pathLst>
                <a:path extrusionOk="0" h="477" w="10432">
                  <a:moveTo>
                    <a:pt x="9812" y="477"/>
                  </a:moveTo>
                  <a:lnTo>
                    <a:pt x="10431" y="477"/>
                  </a:lnTo>
                  <a:lnTo>
                    <a:pt x="10431" y="1"/>
                  </a:lnTo>
                  <a:lnTo>
                    <a:pt x="9812" y="1"/>
                  </a:lnTo>
                  <a:close/>
                  <a:moveTo>
                    <a:pt x="1" y="1"/>
                  </a:moveTo>
                  <a:lnTo>
                    <a:pt x="1" y="477"/>
                  </a:lnTo>
                  <a:lnTo>
                    <a:pt x="644" y="477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2507552" y="1582787"/>
              <a:ext cx="18407" cy="47813"/>
            </a:xfrm>
            <a:custGeom>
              <a:rect b="b" l="l" r="r" t="t"/>
              <a:pathLst>
                <a:path extrusionOk="0" h="1239" w="477">
                  <a:moveTo>
                    <a:pt x="1" y="1239"/>
                  </a:moveTo>
                  <a:lnTo>
                    <a:pt x="477" y="1239"/>
                  </a:lnTo>
                  <a:lnTo>
                    <a:pt x="477" y="1"/>
                  </a:lnTo>
                  <a:cubicBezTo>
                    <a:pt x="191" y="72"/>
                    <a:pt x="1" y="310"/>
                    <a:pt x="1" y="596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2477222" y="1357659"/>
              <a:ext cx="414534" cy="387829"/>
            </a:xfrm>
            <a:custGeom>
              <a:rect b="b" l="l" r="r" t="t"/>
              <a:pathLst>
                <a:path extrusionOk="0" h="10050" w="10742">
                  <a:moveTo>
                    <a:pt x="2978" y="1572"/>
                  </a:moveTo>
                  <a:cubicBezTo>
                    <a:pt x="3240" y="1572"/>
                    <a:pt x="3454" y="1786"/>
                    <a:pt x="3454" y="2024"/>
                  </a:cubicBezTo>
                  <a:lnTo>
                    <a:pt x="3454" y="2501"/>
                  </a:lnTo>
                  <a:lnTo>
                    <a:pt x="930" y="2501"/>
                  </a:lnTo>
                  <a:lnTo>
                    <a:pt x="930" y="2024"/>
                  </a:lnTo>
                  <a:cubicBezTo>
                    <a:pt x="930" y="1786"/>
                    <a:pt x="1144" y="1572"/>
                    <a:pt x="1406" y="1572"/>
                  </a:cubicBezTo>
                  <a:close/>
                  <a:moveTo>
                    <a:pt x="9312" y="1572"/>
                  </a:moveTo>
                  <a:cubicBezTo>
                    <a:pt x="9574" y="1572"/>
                    <a:pt x="9789" y="1786"/>
                    <a:pt x="9789" y="2024"/>
                  </a:cubicBezTo>
                  <a:lnTo>
                    <a:pt x="9789" y="2501"/>
                  </a:lnTo>
                  <a:lnTo>
                    <a:pt x="7907" y="2501"/>
                  </a:lnTo>
                  <a:lnTo>
                    <a:pt x="7907" y="2024"/>
                  </a:lnTo>
                  <a:cubicBezTo>
                    <a:pt x="7907" y="1786"/>
                    <a:pt x="8122" y="1572"/>
                    <a:pt x="8384" y="1572"/>
                  </a:cubicBezTo>
                  <a:close/>
                  <a:moveTo>
                    <a:pt x="7598" y="2810"/>
                  </a:moveTo>
                  <a:lnTo>
                    <a:pt x="7598" y="3144"/>
                  </a:lnTo>
                  <a:lnTo>
                    <a:pt x="930" y="3144"/>
                  </a:lnTo>
                  <a:lnTo>
                    <a:pt x="930" y="2810"/>
                  </a:lnTo>
                  <a:close/>
                  <a:moveTo>
                    <a:pt x="9789" y="2810"/>
                  </a:moveTo>
                  <a:lnTo>
                    <a:pt x="9789" y="3144"/>
                  </a:lnTo>
                  <a:lnTo>
                    <a:pt x="7907" y="3144"/>
                  </a:lnTo>
                  <a:lnTo>
                    <a:pt x="7907" y="2810"/>
                  </a:lnTo>
                  <a:close/>
                  <a:moveTo>
                    <a:pt x="7598" y="3453"/>
                  </a:moveTo>
                  <a:lnTo>
                    <a:pt x="7598" y="4072"/>
                  </a:lnTo>
                  <a:lnTo>
                    <a:pt x="930" y="4072"/>
                  </a:lnTo>
                  <a:lnTo>
                    <a:pt x="930" y="3453"/>
                  </a:lnTo>
                  <a:close/>
                  <a:moveTo>
                    <a:pt x="9789" y="3453"/>
                  </a:moveTo>
                  <a:lnTo>
                    <a:pt x="9789" y="4072"/>
                  </a:lnTo>
                  <a:lnTo>
                    <a:pt x="7907" y="4072"/>
                  </a:lnTo>
                  <a:lnTo>
                    <a:pt x="7907" y="3453"/>
                  </a:lnTo>
                  <a:close/>
                  <a:moveTo>
                    <a:pt x="9789" y="4406"/>
                  </a:moveTo>
                  <a:lnTo>
                    <a:pt x="9789" y="5025"/>
                  </a:lnTo>
                  <a:lnTo>
                    <a:pt x="7907" y="5025"/>
                  </a:lnTo>
                  <a:lnTo>
                    <a:pt x="7907" y="4406"/>
                  </a:lnTo>
                  <a:close/>
                  <a:moveTo>
                    <a:pt x="9789" y="5334"/>
                  </a:moveTo>
                  <a:lnTo>
                    <a:pt x="9789" y="5977"/>
                  </a:lnTo>
                  <a:lnTo>
                    <a:pt x="7907" y="5977"/>
                  </a:lnTo>
                  <a:lnTo>
                    <a:pt x="7907" y="5334"/>
                  </a:lnTo>
                  <a:close/>
                  <a:moveTo>
                    <a:pt x="2978" y="5977"/>
                  </a:moveTo>
                  <a:cubicBezTo>
                    <a:pt x="3240" y="5977"/>
                    <a:pt x="3454" y="6192"/>
                    <a:pt x="3454" y="6430"/>
                  </a:cubicBezTo>
                  <a:lnTo>
                    <a:pt x="3454" y="6906"/>
                  </a:lnTo>
                  <a:lnTo>
                    <a:pt x="930" y="6906"/>
                  </a:lnTo>
                  <a:lnTo>
                    <a:pt x="930" y="6430"/>
                  </a:lnTo>
                  <a:cubicBezTo>
                    <a:pt x="930" y="6192"/>
                    <a:pt x="1144" y="5977"/>
                    <a:pt x="1406" y="5977"/>
                  </a:cubicBezTo>
                  <a:close/>
                  <a:moveTo>
                    <a:pt x="7598" y="4406"/>
                  </a:moveTo>
                  <a:lnTo>
                    <a:pt x="7598" y="6906"/>
                  </a:lnTo>
                  <a:lnTo>
                    <a:pt x="3763" y="6906"/>
                  </a:lnTo>
                  <a:lnTo>
                    <a:pt x="3763" y="6430"/>
                  </a:lnTo>
                  <a:cubicBezTo>
                    <a:pt x="3763" y="6001"/>
                    <a:pt x="3406" y="5644"/>
                    <a:pt x="2978" y="5644"/>
                  </a:cubicBezTo>
                  <a:lnTo>
                    <a:pt x="1406" y="5644"/>
                  </a:lnTo>
                  <a:cubicBezTo>
                    <a:pt x="1239" y="5644"/>
                    <a:pt x="1072" y="5716"/>
                    <a:pt x="930" y="5811"/>
                  </a:cubicBezTo>
                  <a:lnTo>
                    <a:pt x="930" y="4406"/>
                  </a:lnTo>
                  <a:close/>
                  <a:moveTo>
                    <a:pt x="9789" y="6287"/>
                  </a:moveTo>
                  <a:lnTo>
                    <a:pt x="9789" y="6906"/>
                  </a:lnTo>
                  <a:lnTo>
                    <a:pt x="7907" y="6906"/>
                  </a:lnTo>
                  <a:lnTo>
                    <a:pt x="7907" y="6287"/>
                  </a:lnTo>
                  <a:close/>
                  <a:moveTo>
                    <a:pt x="7598" y="7240"/>
                  </a:moveTo>
                  <a:lnTo>
                    <a:pt x="7598" y="7549"/>
                  </a:lnTo>
                  <a:lnTo>
                    <a:pt x="930" y="7549"/>
                  </a:lnTo>
                  <a:lnTo>
                    <a:pt x="930" y="7240"/>
                  </a:lnTo>
                  <a:close/>
                  <a:moveTo>
                    <a:pt x="9789" y="7240"/>
                  </a:moveTo>
                  <a:lnTo>
                    <a:pt x="9789" y="7549"/>
                  </a:lnTo>
                  <a:lnTo>
                    <a:pt x="7907" y="7549"/>
                  </a:lnTo>
                  <a:lnTo>
                    <a:pt x="7907" y="7240"/>
                  </a:lnTo>
                  <a:close/>
                  <a:moveTo>
                    <a:pt x="9789" y="7859"/>
                  </a:moveTo>
                  <a:lnTo>
                    <a:pt x="9789" y="8478"/>
                  </a:lnTo>
                  <a:lnTo>
                    <a:pt x="7907" y="8478"/>
                  </a:lnTo>
                  <a:lnTo>
                    <a:pt x="7907" y="7859"/>
                  </a:lnTo>
                  <a:close/>
                  <a:moveTo>
                    <a:pt x="10265" y="310"/>
                  </a:moveTo>
                  <a:cubicBezTo>
                    <a:pt x="10360" y="310"/>
                    <a:pt x="10432" y="381"/>
                    <a:pt x="10432" y="453"/>
                  </a:cubicBezTo>
                  <a:lnTo>
                    <a:pt x="10432" y="9740"/>
                  </a:lnTo>
                  <a:lnTo>
                    <a:pt x="10098" y="9740"/>
                  </a:lnTo>
                  <a:lnTo>
                    <a:pt x="10098" y="453"/>
                  </a:lnTo>
                  <a:cubicBezTo>
                    <a:pt x="10098" y="381"/>
                    <a:pt x="10170" y="310"/>
                    <a:pt x="10265" y="310"/>
                  </a:cubicBezTo>
                  <a:close/>
                  <a:moveTo>
                    <a:pt x="477" y="0"/>
                  </a:moveTo>
                  <a:cubicBezTo>
                    <a:pt x="215" y="0"/>
                    <a:pt x="1" y="191"/>
                    <a:pt x="1" y="453"/>
                  </a:cubicBezTo>
                  <a:lnTo>
                    <a:pt x="1" y="929"/>
                  </a:lnTo>
                  <a:lnTo>
                    <a:pt x="310" y="929"/>
                  </a:lnTo>
                  <a:lnTo>
                    <a:pt x="310" y="453"/>
                  </a:lnTo>
                  <a:cubicBezTo>
                    <a:pt x="310" y="381"/>
                    <a:pt x="382" y="310"/>
                    <a:pt x="477" y="310"/>
                  </a:cubicBezTo>
                  <a:cubicBezTo>
                    <a:pt x="549" y="310"/>
                    <a:pt x="620" y="381"/>
                    <a:pt x="620" y="453"/>
                  </a:cubicBezTo>
                  <a:lnTo>
                    <a:pt x="620" y="9740"/>
                  </a:lnTo>
                  <a:lnTo>
                    <a:pt x="310" y="9740"/>
                  </a:lnTo>
                  <a:lnTo>
                    <a:pt x="310" y="1238"/>
                  </a:lnTo>
                  <a:lnTo>
                    <a:pt x="1" y="1238"/>
                  </a:lnTo>
                  <a:lnTo>
                    <a:pt x="1" y="10050"/>
                  </a:lnTo>
                  <a:lnTo>
                    <a:pt x="930" y="10050"/>
                  </a:lnTo>
                  <a:lnTo>
                    <a:pt x="930" y="8811"/>
                  </a:lnTo>
                  <a:lnTo>
                    <a:pt x="4883" y="8811"/>
                  </a:lnTo>
                  <a:lnTo>
                    <a:pt x="4883" y="8478"/>
                  </a:lnTo>
                  <a:lnTo>
                    <a:pt x="930" y="8478"/>
                  </a:lnTo>
                  <a:lnTo>
                    <a:pt x="930" y="7859"/>
                  </a:lnTo>
                  <a:lnTo>
                    <a:pt x="7598" y="7859"/>
                  </a:lnTo>
                  <a:lnTo>
                    <a:pt x="7598" y="8478"/>
                  </a:lnTo>
                  <a:lnTo>
                    <a:pt x="5835" y="8478"/>
                  </a:lnTo>
                  <a:lnTo>
                    <a:pt x="5835" y="8811"/>
                  </a:lnTo>
                  <a:lnTo>
                    <a:pt x="7598" y="8811"/>
                  </a:lnTo>
                  <a:lnTo>
                    <a:pt x="7598" y="10050"/>
                  </a:lnTo>
                  <a:lnTo>
                    <a:pt x="7907" y="10050"/>
                  </a:lnTo>
                  <a:lnTo>
                    <a:pt x="7907" y="8811"/>
                  </a:lnTo>
                  <a:lnTo>
                    <a:pt x="9789" y="8811"/>
                  </a:lnTo>
                  <a:lnTo>
                    <a:pt x="9789" y="10050"/>
                  </a:lnTo>
                  <a:lnTo>
                    <a:pt x="10741" y="10050"/>
                  </a:lnTo>
                  <a:lnTo>
                    <a:pt x="10741" y="453"/>
                  </a:lnTo>
                  <a:cubicBezTo>
                    <a:pt x="10741" y="191"/>
                    <a:pt x="10527" y="0"/>
                    <a:pt x="10265" y="0"/>
                  </a:cubicBezTo>
                  <a:cubicBezTo>
                    <a:pt x="10003" y="0"/>
                    <a:pt x="9789" y="191"/>
                    <a:pt x="9789" y="453"/>
                  </a:cubicBezTo>
                  <a:lnTo>
                    <a:pt x="9789" y="1405"/>
                  </a:lnTo>
                  <a:cubicBezTo>
                    <a:pt x="9669" y="1310"/>
                    <a:pt x="9503" y="1238"/>
                    <a:pt x="9312" y="1238"/>
                  </a:cubicBezTo>
                  <a:lnTo>
                    <a:pt x="8384" y="1238"/>
                  </a:lnTo>
                  <a:cubicBezTo>
                    <a:pt x="7931" y="1238"/>
                    <a:pt x="7598" y="1596"/>
                    <a:pt x="7598" y="2024"/>
                  </a:cubicBezTo>
                  <a:lnTo>
                    <a:pt x="7598" y="2501"/>
                  </a:lnTo>
                  <a:lnTo>
                    <a:pt x="3763" y="2501"/>
                  </a:lnTo>
                  <a:lnTo>
                    <a:pt x="3763" y="2024"/>
                  </a:lnTo>
                  <a:cubicBezTo>
                    <a:pt x="3763" y="1596"/>
                    <a:pt x="3406" y="1238"/>
                    <a:pt x="2978" y="1238"/>
                  </a:cubicBezTo>
                  <a:lnTo>
                    <a:pt x="1406" y="1238"/>
                  </a:lnTo>
                  <a:cubicBezTo>
                    <a:pt x="1239" y="1238"/>
                    <a:pt x="1072" y="1310"/>
                    <a:pt x="930" y="1405"/>
                  </a:cubicBezTo>
                  <a:lnTo>
                    <a:pt x="930" y="453"/>
                  </a:lnTo>
                  <a:cubicBezTo>
                    <a:pt x="930" y="191"/>
                    <a:pt x="715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2678501" y="1684777"/>
              <a:ext cx="11963" cy="12928"/>
            </a:xfrm>
            <a:custGeom>
              <a:rect b="b" l="l" r="r" t="t"/>
              <a:pathLst>
                <a:path extrusionOk="0" h="335" w="310">
                  <a:moveTo>
                    <a:pt x="0" y="1"/>
                  </a:moveTo>
                  <a:lnTo>
                    <a:pt x="0" y="334"/>
                  </a:lnTo>
                  <a:lnTo>
                    <a:pt x="310" y="33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16"/>
          <p:cNvGrpSpPr/>
          <p:nvPr/>
        </p:nvGrpSpPr>
        <p:grpSpPr>
          <a:xfrm>
            <a:off x="5517514" y="1487745"/>
            <a:ext cx="645565" cy="537021"/>
            <a:chOff x="1712660" y="2780199"/>
            <a:chExt cx="415421" cy="345573"/>
          </a:xfrm>
        </p:grpSpPr>
        <p:sp>
          <p:nvSpPr>
            <p:cNvPr id="680" name="Google Shape;680;p16"/>
            <p:cNvSpPr/>
            <p:nvPr/>
          </p:nvSpPr>
          <p:spPr>
            <a:xfrm>
              <a:off x="1810984" y="2785717"/>
              <a:ext cx="218767" cy="139734"/>
            </a:xfrm>
            <a:custGeom>
              <a:rect b="b" l="l" r="r" t="t"/>
              <a:pathLst>
                <a:path extrusionOk="0" h="3621" w="5669">
                  <a:moveTo>
                    <a:pt x="5359" y="3620"/>
                  </a:moveTo>
                  <a:cubicBezTo>
                    <a:pt x="5525" y="3620"/>
                    <a:pt x="5668" y="3477"/>
                    <a:pt x="5668" y="3311"/>
                  </a:cubicBezTo>
                  <a:lnTo>
                    <a:pt x="5668" y="310"/>
                  </a:lnTo>
                  <a:cubicBezTo>
                    <a:pt x="5668" y="143"/>
                    <a:pt x="5525" y="1"/>
                    <a:pt x="5359" y="1"/>
                  </a:cubicBezTo>
                  <a:lnTo>
                    <a:pt x="310" y="1"/>
                  </a:lnTo>
                  <a:cubicBezTo>
                    <a:pt x="143" y="1"/>
                    <a:pt x="0" y="143"/>
                    <a:pt x="0" y="310"/>
                  </a:cubicBezTo>
                  <a:lnTo>
                    <a:pt x="0" y="3311"/>
                  </a:lnTo>
                  <a:cubicBezTo>
                    <a:pt x="0" y="3477"/>
                    <a:pt x="143" y="3620"/>
                    <a:pt x="310" y="36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1883570" y="2925409"/>
              <a:ext cx="73553" cy="36776"/>
            </a:xfrm>
            <a:custGeom>
              <a:rect b="b" l="l" r="r" t="t"/>
              <a:pathLst>
                <a:path extrusionOk="0" h="953" w="1906">
                  <a:moveTo>
                    <a:pt x="1572" y="643"/>
                  </a:moveTo>
                  <a:lnTo>
                    <a:pt x="1430" y="0"/>
                  </a:lnTo>
                  <a:lnTo>
                    <a:pt x="477" y="0"/>
                  </a:lnTo>
                  <a:lnTo>
                    <a:pt x="334" y="643"/>
                  </a:lnTo>
                  <a:cubicBezTo>
                    <a:pt x="286" y="810"/>
                    <a:pt x="191" y="953"/>
                    <a:pt x="1" y="953"/>
                  </a:cubicBezTo>
                  <a:lnTo>
                    <a:pt x="1906" y="953"/>
                  </a:lnTo>
                  <a:cubicBezTo>
                    <a:pt x="1715" y="953"/>
                    <a:pt x="1620" y="810"/>
                    <a:pt x="1572" y="6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1719065" y="2962146"/>
              <a:ext cx="201324" cy="67147"/>
            </a:xfrm>
            <a:custGeom>
              <a:rect b="b" l="l" r="r" t="t"/>
              <a:pathLst>
                <a:path extrusionOk="0" h="1740" w="5217">
                  <a:moveTo>
                    <a:pt x="5216" y="1"/>
                  </a:moveTo>
                  <a:lnTo>
                    <a:pt x="310" y="1"/>
                  </a:lnTo>
                  <a:cubicBezTo>
                    <a:pt x="144" y="1"/>
                    <a:pt x="1" y="144"/>
                    <a:pt x="1" y="311"/>
                  </a:cubicBezTo>
                  <a:lnTo>
                    <a:pt x="1" y="1739"/>
                  </a:lnTo>
                  <a:lnTo>
                    <a:pt x="1263" y="1739"/>
                  </a:lnTo>
                  <a:lnTo>
                    <a:pt x="1263" y="620"/>
                  </a:lnTo>
                  <a:lnTo>
                    <a:pt x="3144" y="620"/>
                  </a:lnTo>
                  <a:lnTo>
                    <a:pt x="3144" y="1739"/>
                  </a:lnTo>
                  <a:lnTo>
                    <a:pt x="5216" y="17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1719065" y="3029252"/>
              <a:ext cx="201324" cy="66220"/>
            </a:xfrm>
            <a:custGeom>
              <a:rect b="b" l="l" r="r" t="t"/>
              <a:pathLst>
                <a:path extrusionOk="0" h="1716" w="5217">
                  <a:moveTo>
                    <a:pt x="1" y="0"/>
                  </a:moveTo>
                  <a:lnTo>
                    <a:pt x="1" y="1405"/>
                  </a:lnTo>
                  <a:cubicBezTo>
                    <a:pt x="1" y="1572"/>
                    <a:pt x="144" y="1715"/>
                    <a:pt x="310" y="1715"/>
                  </a:cubicBezTo>
                  <a:lnTo>
                    <a:pt x="2525" y="1715"/>
                  </a:lnTo>
                  <a:lnTo>
                    <a:pt x="2525" y="1239"/>
                  </a:lnTo>
                  <a:cubicBezTo>
                    <a:pt x="2525" y="1072"/>
                    <a:pt x="2668" y="929"/>
                    <a:pt x="2835" y="929"/>
                  </a:cubicBezTo>
                  <a:lnTo>
                    <a:pt x="4097" y="929"/>
                  </a:lnTo>
                  <a:cubicBezTo>
                    <a:pt x="4264" y="929"/>
                    <a:pt x="4407" y="1072"/>
                    <a:pt x="4407" y="1239"/>
                  </a:cubicBezTo>
                  <a:lnTo>
                    <a:pt x="4407" y="1715"/>
                  </a:lnTo>
                  <a:lnTo>
                    <a:pt x="5216" y="1715"/>
                  </a:lnTo>
                  <a:lnTo>
                    <a:pt x="5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1920345" y="2962146"/>
              <a:ext cx="201285" cy="133328"/>
            </a:xfrm>
            <a:custGeom>
              <a:rect b="b" l="l" r="r" t="t"/>
              <a:pathLst>
                <a:path extrusionOk="0" h="3455" w="5216">
                  <a:moveTo>
                    <a:pt x="0" y="3454"/>
                  </a:moveTo>
                  <a:lnTo>
                    <a:pt x="4906" y="3454"/>
                  </a:lnTo>
                  <a:cubicBezTo>
                    <a:pt x="5073" y="3454"/>
                    <a:pt x="5216" y="3311"/>
                    <a:pt x="5216" y="3144"/>
                  </a:cubicBezTo>
                  <a:lnTo>
                    <a:pt x="5216" y="311"/>
                  </a:lnTo>
                  <a:cubicBezTo>
                    <a:pt x="5216" y="144"/>
                    <a:pt x="5073" y="1"/>
                    <a:pt x="4906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1920345" y="3077025"/>
              <a:ext cx="201285" cy="18446"/>
            </a:xfrm>
            <a:custGeom>
              <a:rect b="b" l="l" r="r" t="t"/>
              <a:pathLst>
                <a:path extrusionOk="0" h="478" w="5216">
                  <a:moveTo>
                    <a:pt x="0" y="477"/>
                  </a:moveTo>
                  <a:lnTo>
                    <a:pt x="4906" y="477"/>
                  </a:lnTo>
                  <a:cubicBezTo>
                    <a:pt x="5073" y="477"/>
                    <a:pt x="5216" y="334"/>
                    <a:pt x="5216" y="167"/>
                  </a:cubicBezTo>
                  <a:lnTo>
                    <a:pt x="521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1755841" y="3095432"/>
              <a:ext cx="329057" cy="24852"/>
            </a:xfrm>
            <a:custGeom>
              <a:rect b="b" l="l" r="r" t="t"/>
              <a:pathLst>
                <a:path extrusionOk="0" h="644" w="8527">
                  <a:moveTo>
                    <a:pt x="7597" y="0"/>
                  </a:moveTo>
                  <a:lnTo>
                    <a:pt x="7907" y="643"/>
                  </a:lnTo>
                  <a:lnTo>
                    <a:pt x="8526" y="643"/>
                  </a:lnTo>
                  <a:lnTo>
                    <a:pt x="8526" y="0"/>
                  </a:lnTo>
                  <a:close/>
                  <a:moveTo>
                    <a:pt x="929" y="0"/>
                  </a:moveTo>
                  <a:lnTo>
                    <a:pt x="0" y="0"/>
                  </a:lnTo>
                  <a:lnTo>
                    <a:pt x="0" y="643"/>
                  </a:lnTo>
                  <a:lnTo>
                    <a:pt x="620" y="6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1816502" y="3065101"/>
              <a:ext cx="72626" cy="30370"/>
            </a:xfrm>
            <a:custGeom>
              <a:rect b="b" l="l" r="r" t="t"/>
              <a:pathLst>
                <a:path extrusionOk="0" h="787" w="1882">
                  <a:moveTo>
                    <a:pt x="1882" y="786"/>
                  </a:moveTo>
                  <a:lnTo>
                    <a:pt x="1882" y="310"/>
                  </a:lnTo>
                  <a:cubicBezTo>
                    <a:pt x="1882" y="143"/>
                    <a:pt x="1739" y="0"/>
                    <a:pt x="1572" y="0"/>
                  </a:cubicBezTo>
                  <a:lnTo>
                    <a:pt x="310" y="0"/>
                  </a:lnTo>
                  <a:cubicBezTo>
                    <a:pt x="143" y="0"/>
                    <a:pt x="0" y="143"/>
                    <a:pt x="0" y="310"/>
                  </a:cubicBezTo>
                  <a:lnTo>
                    <a:pt x="0" y="78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1767803" y="2986071"/>
              <a:ext cx="23926" cy="43221"/>
            </a:xfrm>
            <a:custGeom>
              <a:rect b="b" l="l" r="r" t="t"/>
              <a:pathLst>
                <a:path extrusionOk="0" h="1120" w="620">
                  <a:moveTo>
                    <a:pt x="0" y="0"/>
                  </a:moveTo>
                  <a:lnTo>
                    <a:pt x="619" y="0"/>
                  </a:lnTo>
                  <a:lnTo>
                    <a:pt x="619" y="1119"/>
                  </a:lnTo>
                  <a:lnTo>
                    <a:pt x="0" y="11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1791690" y="2986071"/>
              <a:ext cx="24852" cy="43221"/>
            </a:xfrm>
            <a:custGeom>
              <a:rect b="b" l="l" r="r" t="t"/>
              <a:pathLst>
                <a:path extrusionOk="0" h="1120" w="644">
                  <a:moveTo>
                    <a:pt x="0" y="0"/>
                  </a:moveTo>
                  <a:lnTo>
                    <a:pt x="643" y="0"/>
                  </a:lnTo>
                  <a:lnTo>
                    <a:pt x="643" y="1119"/>
                  </a:lnTo>
                  <a:lnTo>
                    <a:pt x="0" y="11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1816502" y="2986071"/>
              <a:ext cx="23926" cy="43221"/>
            </a:xfrm>
            <a:custGeom>
              <a:rect b="b" l="l" r="r" t="t"/>
              <a:pathLst>
                <a:path extrusionOk="0" h="1120" w="620">
                  <a:moveTo>
                    <a:pt x="0" y="0"/>
                  </a:moveTo>
                  <a:lnTo>
                    <a:pt x="619" y="0"/>
                  </a:lnTo>
                  <a:lnTo>
                    <a:pt x="619" y="1119"/>
                  </a:lnTo>
                  <a:lnTo>
                    <a:pt x="0" y="111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1810984" y="2785717"/>
              <a:ext cx="30370" cy="139734"/>
            </a:xfrm>
            <a:custGeom>
              <a:rect b="b" l="l" r="r" t="t"/>
              <a:pathLst>
                <a:path extrusionOk="0" h="3621" w="787">
                  <a:moveTo>
                    <a:pt x="786" y="1"/>
                  </a:moveTo>
                  <a:lnTo>
                    <a:pt x="310" y="1"/>
                  </a:lnTo>
                  <a:cubicBezTo>
                    <a:pt x="143" y="1"/>
                    <a:pt x="0" y="143"/>
                    <a:pt x="0" y="310"/>
                  </a:cubicBezTo>
                  <a:lnTo>
                    <a:pt x="0" y="3311"/>
                  </a:lnTo>
                  <a:cubicBezTo>
                    <a:pt x="0" y="3477"/>
                    <a:pt x="143" y="3620"/>
                    <a:pt x="310" y="3620"/>
                  </a:cubicBezTo>
                  <a:lnTo>
                    <a:pt x="786" y="3620"/>
                  </a:lnTo>
                  <a:cubicBezTo>
                    <a:pt x="619" y="3620"/>
                    <a:pt x="477" y="3477"/>
                    <a:pt x="477" y="3311"/>
                  </a:cubicBezTo>
                  <a:lnTo>
                    <a:pt x="477" y="310"/>
                  </a:lnTo>
                  <a:cubicBezTo>
                    <a:pt x="477" y="143"/>
                    <a:pt x="619" y="1"/>
                    <a:pt x="786" y="1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1719065" y="2962146"/>
              <a:ext cx="201324" cy="133328"/>
            </a:xfrm>
            <a:custGeom>
              <a:rect b="b" l="l" r="r" t="t"/>
              <a:pathLst>
                <a:path extrusionOk="0" h="3455" w="5217">
                  <a:moveTo>
                    <a:pt x="787" y="1"/>
                  </a:moveTo>
                  <a:lnTo>
                    <a:pt x="310" y="1"/>
                  </a:lnTo>
                  <a:cubicBezTo>
                    <a:pt x="144" y="1"/>
                    <a:pt x="1" y="144"/>
                    <a:pt x="1" y="311"/>
                  </a:cubicBezTo>
                  <a:lnTo>
                    <a:pt x="1" y="3144"/>
                  </a:lnTo>
                  <a:cubicBezTo>
                    <a:pt x="1" y="3311"/>
                    <a:pt x="144" y="3454"/>
                    <a:pt x="310" y="3454"/>
                  </a:cubicBezTo>
                  <a:lnTo>
                    <a:pt x="2525" y="3454"/>
                  </a:lnTo>
                  <a:lnTo>
                    <a:pt x="2525" y="2978"/>
                  </a:lnTo>
                  <a:lnTo>
                    <a:pt x="477" y="2978"/>
                  </a:lnTo>
                  <a:lnTo>
                    <a:pt x="477" y="1739"/>
                  </a:lnTo>
                  <a:lnTo>
                    <a:pt x="1263" y="1739"/>
                  </a:lnTo>
                  <a:lnTo>
                    <a:pt x="1263" y="1263"/>
                  </a:lnTo>
                  <a:lnTo>
                    <a:pt x="477" y="1263"/>
                  </a:lnTo>
                  <a:lnTo>
                    <a:pt x="477" y="311"/>
                  </a:lnTo>
                  <a:cubicBezTo>
                    <a:pt x="477" y="144"/>
                    <a:pt x="620" y="1"/>
                    <a:pt x="787" y="1"/>
                  </a:cubicBezTo>
                  <a:close/>
                  <a:moveTo>
                    <a:pt x="3144" y="1263"/>
                  </a:moveTo>
                  <a:lnTo>
                    <a:pt x="3144" y="1739"/>
                  </a:lnTo>
                  <a:lnTo>
                    <a:pt x="5216" y="1739"/>
                  </a:lnTo>
                  <a:lnTo>
                    <a:pt x="5216" y="1263"/>
                  </a:lnTo>
                  <a:close/>
                  <a:moveTo>
                    <a:pt x="4407" y="2978"/>
                  </a:moveTo>
                  <a:lnTo>
                    <a:pt x="4407" y="3454"/>
                  </a:lnTo>
                  <a:lnTo>
                    <a:pt x="5216" y="3454"/>
                  </a:lnTo>
                  <a:lnTo>
                    <a:pt x="5216" y="2978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1816502" y="3065101"/>
              <a:ext cx="30370" cy="30370"/>
            </a:xfrm>
            <a:custGeom>
              <a:rect b="b" l="l" r="r" t="t"/>
              <a:pathLst>
                <a:path extrusionOk="0" h="787" w="787">
                  <a:moveTo>
                    <a:pt x="786" y="0"/>
                  </a:moveTo>
                  <a:lnTo>
                    <a:pt x="310" y="0"/>
                  </a:lnTo>
                  <a:cubicBezTo>
                    <a:pt x="143" y="0"/>
                    <a:pt x="0" y="143"/>
                    <a:pt x="0" y="310"/>
                  </a:cubicBezTo>
                  <a:lnTo>
                    <a:pt x="0" y="786"/>
                  </a:lnTo>
                  <a:lnTo>
                    <a:pt x="476" y="786"/>
                  </a:lnTo>
                  <a:lnTo>
                    <a:pt x="476" y="310"/>
                  </a:lnTo>
                  <a:cubicBezTo>
                    <a:pt x="476" y="143"/>
                    <a:pt x="619" y="0"/>
                    <a:pt x="786" y="0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1767803" y="3010883"/>
              <a:ext cx="23926" cy="18407"/>
            </a:xfrm>
            <a:custGeom>
              <a:rect b="b" l="l" r="r" t="t"/>
              <a:pathLst>
                <a:path extrusionOk="0" h="477" w="620">
                  <a:moveTo>
                    <a:pt x="0" y="0"/>
                  </a:moveTo>
                  <a:lnTo>
                    <a:pt x="619" y="0"/>
                  </a:lnTo>
                  <a:lnTo>
                    <a:pt x="619" y="476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1791690" y="3010883"/>
              <a:ext cx="24852" cy="18407"/>
            </a:xfrm>
            <a:custGeom>
              <a:rect b="b" l="l" r="r" t="t"/>
              <a:pathLst>
                <a:path extrusionOk="0" h="477" w="644">
                  <a:moveTo>
                    <a:pt x="0" y="0"/>
                  </a:moveTo>
                  <a:lnTo>
                    <a:pt x="643" y="0"/>
                  </a:lnTo>
                  <a:lnTo>
                    <a:pt x="643" y="476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1816502" y="3010883"/>
              <a:ext cx="23926" cy="18407"/>
            </a:xfrm>
            <a:custGeom>
              <a:rect b="b" l="l" r="r" t="t"/>
              <a:pathLst>
                <a:path extrusionOk="0" h="477" w="620">
                  <a:moveTo>
                    <a:pt x="0" y="0"/>
                  </a:moveTo>
                  <a:lnTo>
                    <a:pt x="619" y="0"/>
                  </a:lnTo>
                  <a:lnTo>
                    <a:pt x="619" y="476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1993857" y="3089913"/>
              <a:ext cx="11963" cy="11963"/>
            </a:xfrm>
            <a:custGeom>
              <a:rect b="b" l="l" r="r" t="t"/>
              <a:pathLst>
                <a:path extrusionOk="0" h="310" w="310">
                  <a:moveTo>
                    <a:pt x="0" y="0"/>
                  </a:moveTo>
                  <a:lnTo>
                    <a:pt x="0" y="310"/>
                  </a:lnTo>
                  <a:lnTo>
                    <a:pt x="310" y="31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1712660" y="2780199"/>
              <a:ext cx="415421" cy="345573"/>
            </a:xfrm>
            <a:custGeom>
              <a:rect b="b" l="l" r="r" t="t"/>
              <a:pathLst>
                <a:path extrusionOk="0" h="8955" w="10765">
                  <a:moveTo>
                    <a:pt x="5739" y="3930"/>
                  </a:moveTo>
                  <a:lnTo>
                    <a:pt x="5859" y="4430"/>
                  </a:lnTo>
                  <a:cubicBezTo>
                    <a:pt x="5859" y="4478"/>
                    <a:pt x="5882" y="4525"/>
                    <a:pt x="5906" y="4549"/>
                  </a:cubicBezTo>
                  <a:lnTo>
                    <a:pt x="4858" y="4549"/>
                  </a:lnTo>
                  <a:cubicBezTo>
                    <a:pt x="4882" y="4525"/>
                    <a:pt x="4906" y="4478"/>
                    <a:pt x="4906" y="4430"/>
                  </a:cubicBezTo>
                  <a:lnTo>
                    <a:pt x="5025" y="3930"/>
                  </a:lnTo>
                  <a:close/>
                  <a:moveTo>
                    <a:pt x="1905" y="5502"/>
                  </a:moveTo>
                  <a:lnTo>
                    <a:pt x="1905" y="6288"/>
                  </a:lnTo>
                  <a:lnTo>
                    <a:pt x="1596" y="6288"/>
                  </a:lnTo>
                  <a:lnTo>
                    <a:pt x="1596" y="5502"/>
                  </a:lnTo>
                  <a:close/>
                  <a:moveTo>
                    <a:pt x="2524" y="5502"/>
                  </a:moveTo>
                  <a:lnTo>
                    <a:pt x="2524" y="6288"/>
                  </a:lnTo>
                  <a:lnTo>
                    <a:pt x="2215" y="6288"/>
                  </a:lnTo>
                  <a:lnTo>
                    <a:pt x="2215" y="5502"/>
                  </a:lnTo>
                  <a:close/>
                  <a:moveTo>
                    <a:pt x="3167" y="5502"/>
                  </a:moveTo>
                  <a:lnTo>
                    <a:pt x="3167" y="6288"/>
                  </a:lnTo>
                  <a:lnTo>
                    <a:pt x="2834" y="6288"/>
                  </a:lnTo>
                  <a:lnTo>
                    <a:pt x="2834" y="5502"/>
                  </a:lnTo>
                  <a:close/>
                  <a:moveTo>
                    <a:pt x="5216" y="4883"/>
                  </a:moveTo>
                  <a:lnTo>
                    <a:pt x="5216" y="6288"/>
                  </a:lnTo>
                  <a:lnTo>
                    <a:pt x="3477" y="6288"/>
                  </a:lnTo>
                  <a:lnTo>
                    <a:pt x="3477" y="5192"/>
                  </a:lnTo>
                  <a:lnTo>
                    <a:pt x="1262" y="5192"/>
                  </a:lnTo>
                  <a:lnTo>
                    <a:pt x="1262" y="6288"/>
                  </a:lnTo>
                  <a:lnTo>
                    <a:pt x="334" y="6288"/>
                  </a:lnTo>
                  <a:lnTo>
                    <a:pt x="334" y="5026"/>
                  </a:lnTo>
                  <a:cubicBezTo>
                    <a:pt x="334" y="4930"/>
                    <a:pt x="405" y="4883"/>
                    <a:pt x="476" y="4883"/>
                  </a:cubicBezTo>
                  <a:close/>
                  <a:moveTo>
                    <a:pt x="4263" y="7550"/>
                  </a:moveTo>
                  <a:cubicBezTo>
                    <a:pt x="4358" y="7550"/>
                    <a:pt x="4406" y="7621"/>
                    <a:pt x="4406" y="7693"/>
                  </a:cubicBezTo>
                  <a:lnTo>
                    <a:pt x="4406" y="8026"/>
                  </a:lnTo>
                  <a:lnTo>
                    <a:pt x="2834" y="8026"/>
                  </a:lnTo>
                  <a:lnTo>
                    <a:pt x="2834" y="7693"/>
                  </a:lnTo>
                  <a:cubicBezTo>
                    <a:pt x="2834" y="7621"/>
                    <a:pt x="2906" y="7550"/>
                    <a:pt x="3001" y="7550"/>
                  </a:cubicBezTo>
                  <a:close/>
                  <a:moveTo>
                    <a:pt x="5216" y="6597"/>
                  </a:moveTo>
                  <a:lnTo>
                    <a:pt x="5216" y="8026"/>
                  </a:lnTo>
                  <a:lnTo>
                    <a:pt x="4739" y="8026"/>
                  </a:lnTo>
                  <a:lnTo>
                    <a:pt x="4739" y="7693"/>
                  </a:lnTo>
                  <a:cubicBezTo>
                    <a:pt x="4739" y="7455"/>
                    <a:pt x="4525" y="7240"/>
                    <a:pt x="4263" y="7240"/>
                  </a:cubicBezTo>
                  <a:lnTo>
                    <a:pt x="3001" y="7240"/>
                  </a:lnTo>
                  <a:cubicBezTo>
                    <a:pt x="2739" y="7240"/>
                    <a:pt x="2524" y="7455"/>
                    <a:pt x="2524" y="7693"/>
                  </a:cubicBezTo>
                  <a:lnTo>
                    <a:pt x="2524" y="8026"/>
                  </a:lnTo>
                  <a:lnTo>
                    <a:pt x="476" y="8026"/>
                  </a:lnTo>
                  <a:cubicBezTo>
                    <a:pt x="405" y="8026"/>
                    <a:pt x="334" y="7955"/>
                    <a:pt x="334" y="7859"/>
                  </a:cubicBezTo>
                  <a:lnTo>
                    <a:pt x="334" y="6597"/>
                  </a:lnTo>
                  <a:close/>
                  <a:moveTo>
                    <a:pt x="1810" y="8336"/>
                  </a:moveTo>
                  <a:lnTo>
                    <a:pt x="1643" y="8645"/>
                  </a:lnTo>
                  <a:lnTo>
                    <a:pt x="1262" y="8645"/>
                  </a:lnTo>
                  <a:lnTo>
                    <a:pt x="1262" y="8336"/>
                  </a:lnTo>
                  <a:close/>
                  <a:moveTo>
                    <a:pt x="9502" y="8336"/>
                  </a:moveTo>
                  <a:lnTo>
                    <a:pt x="9502" y="8645"/>
                  </a:lnTo>
                  <a:lnTo>
                    <a:pt x="9121" y="8645"/>
                  </a:lnTo>
                  <a:lnTo>
                    <a:pt x="8954" y="8336"/>
                  </a:lnTo>
                  <a:close/>
                  <a:moveTo>
                    <a:pt x="2858" y="1"/>
                  </a:moveTo>
                  <a:cubicBezTo>
                    <a:pt x="2596" y="1"/>
                    <a:pt x="2382" y="215"/>
                    <a:pt x="2382" y="453"/>
                  </a:cubicBezTo>
                  <a:lnTo>
                    <a:pt x="2382" y="929"/>
                  </a:lnTo>
                  <a:lnTo>
                    <a:pt x="2715" y="929"/>
                  </a:lnTo>
                  <a:lnTo>
                    <a:pt x="2715" y="453"/>
                  </a:lnTo>
                  <a:cubicBezTo>
                    <a:pt x="2715" y="382"/>
                    <a:pt x="2786" y="310"/>
                    <a:pt x="2858" y="310"/>
                  </a:cubicBezTo>
                  <a:lnTo>
                    <a:pt x="7907" y="310"/>
                  </a:lnTo>
                  <a:cubicBezTo>
                    <a:pt x="7978" y="310"/>
                    <a:pt x="8049" y="382"/>
                    <a:pt x="8049" y="453"/>
                  </a:cubicBezTo>
                  <a:lnTo>
                    <a:pt x="8049" y="3454"/>
                  </a:lnTo>
                  <a:cubicBezTo>
                    <a:pt x="8049" y="3549"/>
                    <a:pt x="7978" y="3620"/>
                    <a:pt x="7907" y="3620"/>
                  </a:cubicBezTo>
                  <a:lnTo>
                    <a:pt x="2858" y="3620"/>
                  </a:lnTo>
                  <a:cubicBezTo>
                    <a:pt x="2786" y="3620"/>
                    <a:pt x="2715" y="3549"/>
                    <a:pt x="2715" y="3454"/>
                  </a:cubicBezTo>
                  <a:lnTo>
                    <a:pt x="2715" y="1263"/>
                  </a:lnTo>
                  <a:lnTo>
                    <a:pt x="2382" y="1263"/>
                  </a:lnTo>
                  <a:lnTo>
                    <a:pt x="2382" y="3454"/>
                  </a:lnTo>
                  <a:cubicBezTo>
                    <a:pt x="2382" y="3716"/>
                    <a:pt x="2596" y="3930"/>
                    <a:pt x="2858" y="3930"/>
                  </a:cubicBezTo>
                  <a:lnTo>
                    <a:pt x="4715" y="3930"/>
                  </a:lnTo>
                  <a:lnTo>
                    <a:pt x="4596" y="4359"/>
                  </a:lnTo>
                  <a:cubicBezTo>
                    <a:pt x="4573" y="4430"/>
                    <a:pt x="4549" y="4549"/>
                    <a:pt x="4430" y="4549"/>
                  </a:cubicBezTo>
                  <a:lnTo>
                    <a:pt x="476" y="4549"/>
                  </a:lnTo>
                  <a:cubicBezTo>
                    <a:pt x="214" y="4549"/>
                    <a:pt x="0" y="4764"/>
                    <a:pt x="0" y="5026"/>
                  </a:cubicBezTo>
                  <a:lnTo>
                    <a:pt x="0" y="7859"/>
                  </a:lnTo>
                  <a:cubicBezTo>
                    <a:pt x="0" y="8121"/>
                    <a:pt x="214" y="8336"/>
                    <a:pt x="476" y="8336"/>
                  </a:cubicBezTo>
                  <a:lnTo>
                    <a:pt x="953" y="8336"/>
                  </a:lnTo>
                  <a:lnTo>
                    <a:pt x="953" y="8955"/>
                  </a:lnTo>
                  <a:lnTo>
                    <a:pt x="1834" y="8955"/>
                  </a:lnTo>
                  <a:lnTo>
                    <a:pt x="2143" y="8336"/>
                  </a:lnTo>
                  <a:lnTo>
                    <a:pt x="6978" y="8336"/>
                  </a:lnTo>
                  <a:lnTo>
                    <a:pt x="6978" y="8026"/>
                  </a:lnTo>
                  <a:lnTo>
                    <a:pt x="5549" y="8026"/>
                  </a:lnTo>
                  <a:lnTo>
                    <a:pt x="5549" y="4883"/>
                  </a:lnTo>
                  <a:lnTo>
                    <a:pt x="10288" y="4883"/>
                  </a:lnTo>
                  <a:cubicBezTo>
                    <a:pt x="10359" y="4883"/>
                    <a:pt x="10431" y="4930"/>
                    <a:pt x="10431" y="5026"/>
                  </a:cubicBezTo>
                  <a:lnTo>
                    <a:pt x="10431" y="7859"/>
                  </a:lnTo>
                  <a:cubicBezTo>
                    <a:pt x="10431" y="7955"/>
                    <a:pt x="10359" y="8026"/>
                    <a:pt x="10288" y="8026"/>
                  </a:cubicBezTo>
                  <a:lnTo>
                    <a:pt x="7930" y="8026"/>
                  </a:lnTo>
                  <a:lnTo>
                    <a:pt x="7930" y="8336"/>
                  </a:lnTo>
                  <a:lnTo>
                    <a:pt x="8621" y="8336"/>
                  </a:lnTo>
                  <a:lnTo>
                    <a:pt x="8931" y="8955"/>
                  </a:lnTo>
                  <a:lnTo>
                    <a:pt x="9812" y="8955"/>
                  </a:lnTo>
                  <a:lnTo>
                    <a:pt x="9812" y="8336"/>
                  </a:lnTo>
                  <a:lnTo>
                    <a:pt x="10288" y="8336"/>
                  </a:lnTo>
                  <a:cubicBezTo>
                    <a:pt x="10550" y="8336"/>
                    <a:pt x="10764" y="8121"/>
                    <a:pt x="10764" y="7859"/>
                  </a:cubicBezTo>
                  <a:lnTo>
                    <a:pt x="10764" y="5026"/>
                  </a:lnTo>
                  <a:cubicBezTo>
                    <a:pt x="10764" y="4764"/>
                    <a:pt x="10550" y="4549"/>
                    <a:pt x="10288" y="4549"/>
                  </a:cubicBezTo>
                  <a:lnTo>
                    <a:pt x="6335" y="4549"/>
                  </a:lnTo>
                  <a:cubicBezTo>
                    <a:pt x="6240" y="4549"/>
                    <a:pt x="6192" y="4430"/>
                    <a:pt x="6168" y="4359"/>
                  </a:cubicBezTo>
                  <a:lnTo>
                    <a:pt x="6049" y="3930"/>
                  </a:lnTo>
                  <a:lnTo>
                    <a:pt x="7907" y="3930"/>
                  </a:lnTo>
                  <a:cubicBezTo>
                    <a:pt x="8169" y="3930"/>
                    <a:pt x="8383" y="3716"/>
                    <a:pt x="8383" y="3454"/>
                  </a:cubicBezTo>
                  <a:lnTo>
                    <a:pt x="8383" y="453"/>
                  </a:lnTo>
                  <a:cubicBezTo>
                    <a:pt x="8383" y="215"/>
                    <a:pt x="8169" y="1"/>
                    <a:pt x="7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1944232" y="3013623"/>
              <a:ext cx="12889" cy="30370"/>
            </a:xfrm>
            <a:custGeom>
              <a:rect b="b" l="l" r="r" t="t"/>
              <a:pathLst>
                <a:path extrusionOk="0" h="787" w="334">
                  <a:moveTo>
                    <a:pt x="0" y="1"/>
                  </a:moveTo>
                  <a:lnTo>
                    <a:pt x="0" y="786"/>
                  </a:lnTo>
                  <a:lnTo>
                    <a:pt x="334" y="78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16"/>
          <p:cNvGrpSpPr/>
          <p:nvPr/>
        </p:nvGrpSpPr>
        <p:grpSpPr>
          <a:xfrm>
            <a:off x="7515395" y="3232314"/>
            <a:ext cx="539516" cy="540671"/>
            <a:chOff x="2477222" y="2745276"/>
            <a:chExt cx="414534" cy="415421"/>
          </a:xfrm>
        </p:grpSpPr>
        <p:sp>
          <p:nvSpPr>
            <p:cNvPr id="701" name="Google Shape;701;p16"/>
            <p:cNvSpPr/>
            <p:nvPr/>
          </p:nvSpPr>
          <p:spPr>
            <a:xfrm>
              <a:off x="2482740" y="2751721"/>
              <a:ext cx="267467" cy="347426"/>
            </a:xfrm>
            <a:custGeom>
              <a:rect b="b" l="l" r="r" t="t"/>
              <a:pathLst>
                <a:path extrusionOk="0" h="9003" w="6931">
                  <a:moveTo>
                    <a:pt x="1" y="0"/>
                  </a:moveTo>
                  <a:lnTo>
                    <a:pt x="1" y="9002"/>
                  </a:lnTo>
                  <a:lnTo>
                    <a:pt x="5097" y="9002"/>
                  </a:lnTo>
                  <a:lnTo>
                    <a:pt x="5097" y="3192"/>
                  </a:lnTo>
                  <a:cubicBezTo>
                    <a:pt x="5097" y="3025"/>
                    <a:pt x="5216" y="2882"/>
                    <a:pt x="5407" y="2882"/>
                  </a:cubicBezTo>
                  <a:lnTo>
                    <a:pt x="6931" y="2882"/>
                  </a:lnTo>
                  <a:lnTo>
                    <a:pt x="693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2482740" y="2751721"/>
              <a:ext cx="267467" cy="347426"/>
            </a:xfrm>
            <a:custGeom>
              <a:rect b="b" l="l" r="r" t="t"/>
              <a:pathLst>
                <a:path extrusionOk="0" h="9003" w="6931">
                  <a:moveTo>
                    <a:pt x="4621" y="9002"/>
                  </a:moveTo>
                  <a:lnTo>
                    <a:pt x="5097" y="9002"/>
                  </a:lnTo>
                  <a:lnTo>
                    <a:pt x="5097" y="3192"/>
                  </a:lnTo>
                  <a:cubicBezTo>
                    <a:pt x="5097" y="3025"/>
                    <a:pt x="5216" y="2882"/>
                    <a:pt x="5407" y="2882"/>
                  </a:cubicBezTo>
                  <a:lnTo>
                    <a:pt x="6931" y="2882"/>
                  </a:lnTo>
                  <a:lnTo>
                    <a:pt x="6931" y="2406"/>
                  </a:lnTo>
                  <a:lnTo>
                    <a:pt x="5407" y="2406"/>
                  </a:lnTo>
                  <a:cubicBezTo>
                    <a:pt x="4978" y="2406"/>
                    <a:pt x="4621" y="2763"/>
                    <a:pt x="4621" y="3192"/>
                  </a:cubicBezTo>
                  <a:close/>
                  <a:moveTo>
                    <a:pt x="1" y="0"/>
                  </a:moveTo>
                  <a:lnTo>
                    <a:pt x="1" y="9002"/>
                  </a:lnTo>
                  <a:lnTo>
                    <a:pt x="477" y="9002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2703314" y="2965850"/>
              <a:ext cx="158103" cy="158103"/>
            </a:xfrm>
            <a:custGeom>
              <a:rect b="b" l="l" r="r" t="t"/>
              <a:pathLst>
                <a:path extrusionOk="0" h="4097" w="4097">
                  <a:moveTo>
                    <a:pt x="0" y="3144"/>
                  </a:moveTo>
                  <a:lnTo>
                    <a:pt x="0" y="4096"/>
                  </a:lnTo>
                  <a:lnTo>
                    <a:pt x="953" y="4096"/>
                  </a:lnTo>
                  <a:lnTo>
                    <a:pt x="953" y="3144"/>
                  </a:lnTo>
                  <a:close/>
                  <a:moveTo>
                    <a:pt x="3144" y="3144"/>
                  </a:moveTo>
                  <a:lnTo>
                    <a:pt x="3144" y="4096"/>
                  </a:lnTo>
                  <a:lnTo>
                    <a:pt x="4096" y="4096"/>
                  </a:lnTo>
                  <a:lnTo>
                    <a:pt x="4096" y="3144"/>
                  </a:lnTo>
                  <a:close/>
                  <a:moveTo>
                    <a:pt x="3144" y="0"/>
                  </a:moveTo>
                  <a:lnTo>
                    <a:pt x="3144" y="953"/>
                  </a:lnTo>
                  <a:lnTo>
                    <a:pt x="4096" y="953"/>
                  </a:lnTo>
                  <a:lnTo>
                    <a:pt x="4096" y="0"/>
                  </a:lnTo>
                  <a:close/>
                  <a:moveTo>
                    <a:pt x="3144" y="1572"/>
                  </a:moveTo>
                  <a:lnTo>
                    <a:pt x="3144" y="2525"/>
                  </a:lnTo>
                  <a:lnTo>
                    <a:pt x="4096" y="2525"/>
                  </a:lnTo>
                  <a:lnTo>
                    <a:pt x="4096" y="1572"/>
                  </a:lnTo>
                  <a:close/>
                  <a:moveTo>
                    <a:pt x="1572" y="3144"/>
                  </a:moveTo>
                  <a:lnTo>
                    <a:pt x="1572" y="4096"/>
                  </a:lnTo>
                  <a:lnTo>
                    <a:pt x="2525" y="4096"/>
                  </a:lnTo>
                  <a:lnTo>
                    <a:pt x="2525" y="3144"/>
                  </a:lnTo>
                  <a:close/>
                  <a:moveTo>
                    <a:pt x="1572" y="0"/>
                  </a:moveTo>
                  <a:lnTo>
                    <a:pt x="1572" y="953"/>
                  </a:lnTo>
                  <a:lnTo>
                    <a:pt x="2525" y="953"/>
                  </a:lnTo>
                  <a:lnTo>
                    <a:pt x="2525" y="0"/>
                  </a:lnTo>
                  <a:close/>
                  <a:moveTo>
                    <a:pt x="1572" y="1572"/>
                  </a:moveTo>
                  <a:lnTo>
                    <a:pt x="1572" y="2525"/>
                  </a:lnTo>
                  <a:lnTo>
                    <a:pt x="2525" y="2525"/>
                  </a:lnTo>
                  <a:lnTo>
                    <a:pt x="2525" y="1572"/>
                  </a:lnTo>
                  <a:close/>
                  <a:moveTo>
                    <a:pt x="0" y="0"/>
                  </a:moveTo>
                  <a:lnTo>
                    <a:pt x="0" y="953"/>
                  </a:lnTo>
                  <a:lnTo>
                    <a:pt x="953" y="953"/>
                  </a:lnTo>
                  <a:lnTo>
                    <a:pt x="953" y="0"/>
                  </a:lnTo>
                  <a:close/>
                  <a:moveTo>
                    <a:pt x="0" y="1572"/>
                  </a:moveTo>
                  <a:lnTo>
                    <a:pt x="0" y="2525"/>
                  </a:lnTo>
                  <a:lnTo>
                    <a:pt x="953" y="2525"/>
                  </a:lnTo>
                  <a:lnTo>
                    <a:pt x="953" y="157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2679389" y="2862895"/>
              <a:ext cx="205916" cy="291393"/>
            </a:xfrm>
            <a:custGeom>
              <a:rect b="b" l="l" r="r" t="t"/>
              <a:pathLst>
                <a:path extrusionOk="0" h="7551" w="5336">
                  <a:moveTo>
                    <a:pt x="620" y="6764"/>
                  </a:moveTo>
                  <a:lnTo>
                    <a:pt x="620" y="5812"/>
                  </a:lnTo>
                  <a:lnTo>
                    <a:pt x="1573" y="5812"/>
                  </a:lnTo>
                  <a:lnTo>
                    <a:pt x="1573" y="6764"/>
                  </a:lnTo>
                  <a:close/>
                  <a:moveTo>
                    <a:pt x="1" y="311"/>
                  </a:moveTo>
                  <a:lnTo>
                    <a:pt x="1" y="7241"/>
                  </a:lnTo>
                  <a:cubicBezTo>
                    <a:pt x="1" y="7407"/>
                    <a:pt x="120" y="7550"/>
                    <a:pt x="311" y="7550"/>
                  </a:cubicBezTo>
                  <a:lnTo>
                    <a:pt x="5026" y="7550"/>
                  </a:lnTo>
                  <a:cubicBezTo>
                    <a:pt x="5193" y="7550"/>
                    <a:pt x="5335" y="7407"/>
                    <a:pt x="5335" y="7241"/>
                  </a:cubicBezTo>
                  <a:lnTo>
                    <a:pt x="5335" y="311"/>
                  </a:lnTo>
                  <a:cubicBezTo>
                    <a:pt x="5335" y="144"/>
                    <a:pt x="5193" y="1"/>
                    <a:pt x="5026" y="1"/>
                  </a:cubicBezTo>
                  <a:lnTo>
                    <a:pt x="311" y="1"/>
                  </a:lnTo>
                  <a:cubicBezTo>
                    <a:pt x="120" y="1"/>
                    <a:pt x="1" y="144"/>
                    <a:pt x="1" y="311"/>
                  </a:cubicBezTo>
                  <a:close/>
                  <a:moveTo>
                    <a:pt x="620" y="5193"/>
                  </a:moveTo>
                  <a:lnTo>
                    <a:pt x="620" y="4240"/>
                  </a:lnTo>
                  <a:lnTo>
                    <a:pt x="1573" y="4240"/>
                  </a:lnTo>
                  <a:lnTo>
                    <a:pt x="1573" y="5193"/>
                  </a:lnTo>
                  <a:close/>
                  <a:moveTo>
                    <a:pt x="1573" y="3621"/>
                  </a:moveTo>
                  <a:lnTo>
                    <a:pt x="620" y="3621"/>
                  </a:lnTo>
                  <a:lnTo>
                    <a:pt x="620" y="2668"/>
                  </a:lnTo>
                  <a:lnTo>
                    <a:pt x="1573" y="2668"/>
                  </a:lnTo>
                  <a:close/>
                  <a:moveTo>
                    <a:pt x="4716" y="2049"/>
                  </a:moveTo>
                  <a:lnTo>
                    <a:pt x="620" y="2049"/>
                  </a:lnTo>
                  <a:lnTo>
                    <a:pt x="620" y="787"/>
                  </a:lnTo>
                  <a:lnTo>
                    <a:pt x="4716" y="787"/>
                  </a:lnTo>
                  <a:close/>
                  <a:moveTo>
                    <a:pt x="3145" y="3621"/>
                  </a:moveTo>
                  <a:lnTo>
                    <a:pt x="2192" y="3621"/>
                  </a:lnTo>
                  <a:lnTo>
                    <a:pt x="2192" y="2668"/>
                  </a:lnTo>
                  <a:lnTo>
                    <a:pt x="3145" y="2668"/>
                  </a:lnTo>
                  <a:close/>
                  <a:moveTo>
                    <a:pt x="3764" y="3621"/>
                  </a:moveTo>
                  <a:lnTo>
                    <a:pt x="3764" y="2668"/>
                  </a:lnTo>
                  <a:lnTo>
                    <a:pt x="4716" y="2668"/>
                  </a:lnTo>
                  <a:lnTo>
                    <a:pt x="4716" y="3621"/>
                  </a:lnTo>
                  <a:close/>
                  <a:moveTo>
                    <a:pt x="2192" y="5193"/>
                  </a:moveTo>
                  <a:lnTo>
                    <a:pt x="2192" y="4240"/>
                  </a:lnTo>
                  <a:lnTo>
                    <a:pt x="3145" y="4240"/>
                  </a:lnTo>
                  <a:lnTo>
                    <a:pt x="3145" y="5193"/>
                  </a:lnTo>
                  <a:close/>
                  <a:moveTo>
                    <a:pt x="3764" y="5193"/>
                  </a:moveTo>
                  <a:lnTo>
                    <a:pt x="3764" y="4240"/>
                  </a:lnTo>
                  <a:lnTo>
                    <a:pt x="4716" y="4240"/>
                  </a:lnTo>
                  <a:lnTo>
                    <a:pt x="4716" y="5193"/>
                  </a:lnTo>
                  <a:close/>
                  <a:moveTo>
                    <a:pt x="3764" y="5812"/>
                  </a:moveTo>
                  <a:lnTo>
                    <a:pt x="4716" y="5812"/>
                  </a:lnTo>
                  <a:lnTo>
                    <a:pt x="4716" y="6764"/>
                  </a:lnTo>
                  <a:lnTo>
                    <a:pt x="3764" y="6764"/>
                  </a:lnTo>
                  <a:close/>
                  <a:moveTo>
                    <a:pt x="2192" y="5812"/>
                  </a:moveTo>
                  <a:lnTo>
                    <a:pt x="3145" y="5812"/>
                  </a:lnTo>
                  <a:lnTo>
                    <a:pt x="3145" y="6764"/>
                  </a:lnTo>
                  <a:lnTo>
                    <a:pt x="2192" y="67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2703314" y="2893226"/>
              <a:ext cx="158103" cy="48778"/>
            </a:xfrm>
            <a:custGeom>
              <a:rect b="b" l="l" r="r" t="t"/>
              <a:pathLst>
                <a:path extrusionOk="0" h="1264" w="4097">
                  <a:moveTo>
                    <a:pt x="0" y="1"/>
                  </a:moveTo>
                  <a:lnTo>
                    <a:pt x="4096" y="1"/>
                  </a:lnTo>
                  <a:lnTo>
                    <a:pt x="4096" y="1263"/>
                  </a:lnTo>
                  <a:lnTo>
                    <a:pt x="0" y="126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2703314" y="2893226"/>
              <a:ext cx="18407" cy="48778"/>
            </a:xfrm>
            <a:custGeom>
              <a:rect b="b" l="l" r="r" t="t"/>
              <a:pathLst>
                <a:path extrusionOk="0" h="1264" w="477">
                  <a:moveTo>
                    <a:pt x="0" y="1"/>
                  </a:moveTo>
                  <a:lnTo>
                    <a:pt x="476" y="1"/>
                  </a:lnTo>
                  <a:lnTo>
                    <a:pt x="476" y="1263"/>
                  </a:lnTo>
                  <a:lnTo>
                    <a:pt x="0" y="1263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2703314" y="2965850"/>
              <a:ext cx="139696" cy="158103"/>
            </a:xfrm>
            <a:custGeom>
              <a:rect b="b" l="l" r="r" t="t"/>
              <a:pathLst>
                <a:path extrusionOk="0" h="4097" w="3620">
                  <a:moveTo>
                    <a:pt x="0" y="3144"/>
                  </a:moveTo>
                  <a:lnTo>
                    <a:pt x="0" y="4096"/>
                  </a:lnTo>
                  <a:lnTo>
                    <a:pt x="476" y="4096"/>
                  </a:lnTo>
                  <a:lnTo>
                    <a:pt x="476" y="3144"/>
                  </a:lnTo>
                  <a:close/>
                  <a:moveTo>
                    <a:pt x="3144" y="3144"/>
                  </a:moveTo>
                  <a:lnTo>
                    <a:pt x="3144" y="4096"/>
                  </a:lnTo>
                  <a:lnTo>
                    <a:pt x="3620" y="4096"/>
                  </a:lnTo>
                  <a:lnTo>
                    <a:pt x="3620" y="3144"/>
                  </a:lnTo>
                  <a:close/>
                  <a:moveTo>
                    <a:pt x="3144" y="0"/>
                  </a:moveTo>
                  <a:lnTo>
                    <a:pt x="3144" y="953"/>
                  </a:lnTo>
                  <a:lnTo>
                    <a:pt x="3620" y="953"/>
                  </a:lnTo>
                  <a:lnTo>
                    <a:pt x="3620" y="0"/>
                  </a:lnTo>
                  <a:close/>
                  <a:moveTo>
                    <a:pt x="3144" y="1572"/>
                  </a:moveTo>
                  <a:lnTo>
                    <a:pt x="3144" y="2525"/>
                  </a:lnTo>
                  <a:lnTo>
                    <a:pt x="3620" y="2525"/>
                  </a:lnTo>
                  <a:lnTo>
                    <a:pt x="3620" y="1572"/>
                  </a:lnTo>
                  <a:close/>
                  <a:moveTo>
                    <a:pt x="1572" y="3144"/>
                  </a:moveTo>
                  <a:lnTo>
                    <a:pt x="1572" y="4096"/>
                  </a:lnTo>
                  <a:lnTo>
                    <a:pt x="2048" y="4096"/>
                  </a:lnTo>
                  <a:lnTo>
                    <a:pt x="2048" y="3144"/>
                  </a:lnTo>
                  <a:close/>
                  <a:moveTo>
                    <a:pt x="1572" y="0"/>
                  </a:moveTo>
                  <a:lnTo>
                    <a:pt x="1572" y="953"/>
                  </a:lnTo>
                  <a:lnTo>
                    <a:pt x="2048" y="953"/>
                  </a:lnTo>
                  <a:lnTo>
                    <a:pt x="2048" y="0"/>
                  </a:lnTo>
                  <a:close/>
                  <a:moveTo>
                    <a:pt x="1572" y="1572"/>
                  </a:moveTo>
                  <a:lnTo>
                    <a:pt x="1572" y="2525"/>
                  </a:lnTo>
                  <a:lnTo>
                    <a:pt x="2048" y="2525"/>
                  </a:lnTo>
                  <a:lnTo>
                    <a:pt x="2048" y="1572"/>
                  </a:lnTo>
                  <a:close/>
                  <a:moveTo>
                    <a:pt x="0" y="0"/>
                  </a:moveTo>
                  <a:lnTo>
                    <a:pt x="0" y="953"/>
                  </a:lnTo>
                  <a:lnTo>
                    <a:pt x="476" y="953"/>
                  </a:lnTo>
                  <a:lnTo>
                    <a:pt x="476" y="0"/>
                  </a:lnTo>
                  <a:close/>
                  <a:moveTo>
                    <a:pt x="0" y="1572"/>
                  </a:moveTo>
                  <a:lnTo>
                    <a:pt x="0" y="2525"/>
                  </a:lnTo>
                  <a:lnTo>
                    <a:pt x="476" y="2525"/>
                  </a:lnTo>
                  <a:lnTo>
                    <a:pt x="476" y="1572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2679389" y="2862895"/>
              <a:ext cx="30370" cy="291393"/>
            </a:xfrm>
            <a:custGeom>
              <a:rect b="b" l="l" r="r" t="t"/>
              <a:pathLst>
                <a:path extrusionOk="0" h="7551" w="787">
                  <a:moveTo>
                    <a:pt x="1" y="311"/>
                  </a:moveTo>
                  <a:lnTo>
                    <a:pt x="1" y="7241"/>
                  </a:lnTo>
                  <a:cubicBezTo>
                    <a:pt x="1" y="7407"/>
                    <a:pt x="120" y="7550"/>
                    <a:pt x="311" y="7550"/>
                  </a:cubicBezTo>
                  <a:lnTo>
                    <a:pt x="787" y="7550"/>
                  </a:lnTo>
                  <a:cubicBezTo>
                    <a:pt x="596" y="7550"/>
                    <a:pt x="453" y="7407"/>
                    <a:pt x="453" y="7241"/>
                  </a:cubicBezTo>
                  <a:lnTo>
                    <a:pt x="453" y="311"/>
                  </a:lnTo>
                  <a:cubicBezTo>
                    <a:pt x="453" y="144"/>
                    <a:pt x="596" y="1"/>
                    <a:pt x="787" y="1"/>
                  </a:cubicBezTo>
                  <a:lnTo>
                    <a:pt x="311" y="1"/>
                  </a:lnTo>
                  <a:cubicBezTo>
                    <a:pt x="120" y="1"/>
                    <a:pt x="1" y="144"/>
                    <a:pt x="1" y="311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2831043" y="3147797"/>
              <a:ext cx="11963" cy="12889"/>
            </a:xfrm>
            <a:custGeom>
              <a:rect b="b" l="l" r="r" t="t"/>
              <a:pathLst>
                <a:path extrusionOk="0" h="334" w="310">
                  <a:moveTo>
                    <a:pt x="0" y="0"/>
                  </a:moveTo>
                  <a:lnTo>
                    <a:pt x="0" y="334"/>
                  </a:lnTo>
                  <a:lnTo>
                    <a:pt x="310" y="3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2477222" y="2745276"/>
              <a:ext cx="414534" cy="415421"/>
            </a:xfrm>
            <a:custGeom>
              <a:rect b="b" l="l" r="r" t="t"/>
              <a:pathLst>
                <a:path extrusionOk="0" h="10765" w="10742">
                  <a:moveTo>
                    <a:pt x="1" y="1"/>
                  </a:moveTo>
                  <a:lnTo>
                    <a:pt x="1" y="787"/>
                  </a:lnTo>
                  <a:lnTo>
                    <a:pt x="310" y="787"/>
                  </a:lnTo>
                  <a:lnTo>
                    <a:pt x="310" y="334"/>
                  </a:lnTo>
                  <a:lnTo>
                    <a:pt x="6907" y="334"/>
                  </a:lnTo>
                  <a:lnTo>
                    <a:pt x="6907" y="2882"/>
                  </a:lnTo>
                  <a:lnTo>
                    <a:pt x="5550" y="2882"/>
                  </a:lnTo>
                  <a:cubicBezTo>
                    <a:pt x="5288" y="2882"/>
                    <a:pt x="5073" y="3097"/>
                    <a:pt x="5073" y="3359"/>
                  </a:cubicBezTo>
                  <a:lnTo>
                    <a:pt x="5073" y="9026"/>
                  </a:lnTo>
                  <a:lnTo>
                    <a:pt x="310" y="9026"/>
                  </a:lnTo>
                  <a:lnTo>
                    <a:pt x="310" y="1120"/>
                  </a:lnTo>
                  <a:lnTo>
                    <a:pt x="1" y="1120"/>
                  </a:lnTo>
                  <a:lnTo>
                    <a:pt x="1" y="9336"/>
                  </a:lnTo>
                  <a:lnTo>
                    <a:pt x="5073" y="9336"/>
                  </a:lnTo>
                  <a:lnTo>
                    <a:pt x="5073" y="10289"/>
                  </a:lnTo>
                  <a:cubicBezTo>
                    <a:pt x="5073" y="10551"/>
                    <a:pt x="5288" y="10765"/>
                    <a:pt x="5550" y="10765"/>
                  </a:cubicBezTo>
                  <a:lnTo>
                    <a:pt x="8860" y="10765"/>
                  </a:lnTo>
                  <a:lnTo>
                    <a:pt x="8860" y="10431"/>
                  </a:lnTo>
                  <a:lnTo>
                    <a:pt x="5550" y="10431"/>
                  </a:lnTo>
                  <a:cubicBezTo>
                    <a:pt x="5454" y="10431"/>
                    <a:pt x="5383" y="10360"/>
                    <a:pt x="5383" y="10289"/>
                  </a:cubicBezTo>
                  <a:lnTo>
                    <a:pt x="5383" y="3359"/>
                  </a:lnTo>
                  <a:cubicBezTo>
                    <a:pt x="5383" y="3263"/>
                    <a:pt x="5454" y="3192"/>
                    <a:pt x="5550" y="3192"/>
                  </a:cubicBezTo>
                  <a:lnTo>
                    <a:pt x="10265" y="3192"/>
                  </a:lnTo>
                  <a:cubicBezTo>
                    <a:pt x="10360" y="3192"/>
                    <a:pt x="10432" y="3263"/>
                    <a:pt x="10432" y="3359"/>
                  </a:cubicBezTo>
                  <a:lnTo>
                    <a:pt x="10432" y="10289"/>
                  </a:lnTo>
                  <a:cubicBezTo>
                    <a:pt x="10432" y="10360"/>
                    <a:pt x="10360" y="10431"/>
                    <a:pt x="10265" y="10431"/>
                  </a:cubicBezTo>
                  <a:lnTo>
                    <a:pt x="9789" y="10431"/>
                  </a:lnTo>
                  <a:lnTo>
                    <a:pt x="9789" y="10765"/>
                  </a:lnTo>
                  <a:lnTo>
                    <a:pt x="10265" y="10765"/>
                  </a:lnTo>
                  <a:cubicBezTo>
                    <a:pt x="10527" y="10765"/>
                    <a:pt x="10741" y="10551"/>
                    <a:pt x="10741" y="10289"/>
                  </a:cubicBezTo>
                  <a:lnTo>
                    <a:pt x="10741" y="3359"/>
                  </a:lnTo>
                  <a:cubicBezTo>
                    <a:pt x="10741" y="3097"/>
                    <a:pt x="10527" y="2882"/>
                    <a:pt x="10265" y="2882"/>
                  </a:cubicBezTo>
                  <a:lnTo>
                    <a:pt x="7240" y="2882"/>
                  </a:lnTo>
                  <a:lnTo>
                    <a:pt x="7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2757531" y="3020994"/>
              <a:ext cx="48739" cy="47813"/>
            </a:xfrm>
            <a:custGeom>
              <a:rect b="b" l="l" r="r" t="t"/>
              <a:pathLst>
                <a:path extrusionOk="0" h="1239" w="1263">
                  <a:moveTo>
                    <a:pt x="953" y="310"/>
                  </a:moveTo>
                  <a:lnTo>
                    <a:pt x="953" y="929"/>
                  </a:lnTo>
                  <a:lnTo>
                    <a:pt x="334" y="929"/>
                  </a:lnTo>
                  <a:lnTo>
                    <a:pt x="334" y="310"/>
                  </a:lnTo>
                  <a:close/>
                  <a:moveTo>
                    <a:pt x="0" y="0"/>
                  </a:moveTo>
                  <a:lnTo>
                    <a:pt x="0" y="1238"/>
                  </a:lnTo>
                  <a:lnTo>
                    <a:pt x="1262" y="1238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2819081" y="3081617"/>
              <a:ext cx="47852" cy="48739"/>
            </a:xfrm>
            <a:custGeom>
              <a:rect b="b" l="l" r="r" t="t"/>
              <a:pathLst>
                <a:path extrusionOk="0" h="1263" w="1240">
                  <a:moveTo>
                    <a:pt x="930" y="310"/>
                  </a:moveTo>
                  <a:lnTo>
                    <a:pt x="930" y="930"/>
                  </a:lnTo>
                  <a:lnTo>
                    <a:pt x="310" y="930"/>
                  </a:lnTo>
                  <a:lnTo>
                    <a:pt x="310" y="310"/>
                  </a:lnTo>
                  <a:close/>
                  <a:moveTo>
                    <a:pt x="1" y="1"/>
                  </a:moveTo>
                  <a:lnTo>
                    <a:pt x="1" y="1263"/>
                  </a:lnTo>
                  <a:lnTo>
                    <a:pt x="1239" y="1263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2696870" y="3020994"/>
              <a:ext cx="48739" cy="47813"/>
            </a:xfrm>
            <a:custGeom>
              <a:rect b="b" l="l" r="r" t="t"/>
              <a:pathLst>
                <a:path extrusionOk="0" h="1239" w="1263">
                  <a:moveTo>
                    <a:pt x="953" y="310"/>
                  </a:moveTo>
                  <a:lnTo>
                    <a:pt x="953" y="929"/>
                  </a:lnTo>
                  <a:lnTo>
                    <a:pt x="334" y="929"/>
                  </a:lnTo>
                  <a:lnTo>
                    <a:pt x="334" y="310"/>
                  </a:lnTo>
                  <a:close/>
                  <a:moveTo>
                    <a:pt x="0" y="0"/>
                  </a:moveTo>
                  <a:lnTo>
                    <a:pt x="0" y="1238"/>
                  </a:lnTo>
                  <a:lnTo>
                    <a:pt x="1263" y="1238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2819081" y="3020994"/>
              <a:ext cx="47852" cy="47813"/>
            </a:xfrm>
            <a:custGeom>
              <a:rect b="b" l="l" r="r" t="t"/>
              <a:pathLst>
                <a:path extrusionOk="0" h="1239" w="1240">
                  <a:moveTo>
                    <a:pt x="930" y="310"/>
                  </a:moveTo>
                  <a:lnTo>
                    <a:pt x="930" y="929"/>
                  </a:lnTo>
                  <a:lnTo>
                    <a:pt x="310" y="929"/>
                  </a:lnTo>
                  <a:lnTo>
                    <a:pt x="310" y="310"/>
                  </a:lnTo>
                  <a:close/>
                  <a:moveTo>
                    <a:pt x="1" y="0"/>
                  </a:moveTo>
                  <a:lnTo>
                    <a:pt x="1" y="1238"/>
                  </a:lnTo>
                  <a:lnTo>
                    <a:pt x="1239" y="1238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2757531" y="2959406"/>
              <a:ext cx="48739" cy="48739"/>
            </a:xfrm>
            <a:custGeom>
              <a:rect b="b" l="l" r="r" t="t"/>
              <a:pathLst>
                <a:path extrusionOk="0" h="1263" w="1263">
                  <a:moveTo>
                    <a:pt x="953" y="334"/>
                  </a:moveTo>
                  <a:lnTo>
                    <a:pt x="953" y="953"/>
                  </a:lnTo>
                  <a:lnTo>
                    <a:pt x="334" y="953"/>
                  </a:lnTo>
                  <a:lnTo>
                    <a:pt x="334" y="334"/>
                  </a:lnTo>
                  <a:close/>
                  <a:moveTo>
                    <a:pt x="0" y="1"/>
                  </a:moveTo>
                  <a:lnTo>
                    <a:pt x="0" y="1263"/>
                  </a:lnTo>
                  <a:lnTo>
                    <a:pt x="1262" y="1263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2696870" y="2886820"/>
              <a:ext cx="170066" cy="60663"/>
            </a:xfrm>
            <a:custGeom>
              <a:rect b="b" l="l" r="r" t="t"/>
              <a:pathLst>
                <a:path extrusionOk="0" h="1572" w="4407">
                  <a:moveTo>
                    <a:pt x="4097" y="310"/>
                  </a:moveTo>
                  <a:lnTo>
                    <a:pt x="4097" y="1262"/>
                  </a:lnTo>
                  <a:lnTo>
                    <a:pt x="334" y="1262"/>
                  </a:lnTo>
                  <a:lnTo>
                    <a:pt x="334" y="310"/>
                  </a:lnTo>
                  <a:close/>
                  <a:moveTo>
                    <a:pt x="0" y="0"/>
                  </a:moveTo>
                  <a:lnTo>
                    <a:pt x="0" y="1572"/>
                  </a:lnTo>
                  <a:lnTo>
                    <a:pt x="4406" y="1572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2696870" y="2959406"/>
              <a:ext cx="48739" cy="48739"/>
            </a:xfrm>
            <a:custGeom>
              <a:rect b="b" l="l" r="r" t="t"/>
              <a:pathLst>
                <a:path extrusionOk="0" h="1263" w="1263">
                  <a:moveTo>
                    <a:pt x="953" y="334"/>
                  </a:moveTo>
                  <a:lnTo>
                    <a:pt x="953" y="953"/>
                  </a:lnTo>
                  <a:lnTo>
                    <a:pt x="334" y="953"/>
                  </a:lnTo>
                  <a:lnTo>
                    <a:pt x="334" y="334"/>
                  </a:lnTo>
                  <a:close/>
                  <a:moveTo>
                    <a:pt x="0" y="1"/>
                  </a:moveTo>
                  <a:lnTo>
                    <a:pt x="0" y="1263"/>
                  </a:lnTo>
                  <a:lnTo>
                    <a:pt x="1263" y="1263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696870" y="3081617"/>
              <a:ext cx="48739" cy="48739"/>
            </a:xfrm>
            <a:custGeom>
              <a:rect b="b" l="l" r="r" t="t"/>
              <a:pathLst>
                <a:path extrusionOk="0" h="1263" w="1263">
                  <a:moveTo>
                    <a:pt x="953" y="310"/>
                  </a:moveTo>
                  <a:lnTo>
                    <a:pt x="953" y="930"/>
                  </a:lnTo>
                  <a:lnTo>
                    <a:pt x="334" y="930"/>
                  </a:lnTo>
                  <a:lnTo>
                    <a:pt x="334" y="310"/>
                  </a:lnTo>
                  <a:close/>
                  <a:moveTo>
                    <a:pt x="0" y="1"/>
                  </a:moveTo>
                  <a:lnTo>
                    <a:pt x="0" y="1263"/>
                  </a:lnTo>
                  <a:lnTo>
                    <a:pt x="1263" y="1263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2757531" y="3081617"/>
              <a:ext cx="48739" cy="48739"/>
            </a:xfrm>
            <a:custGeom>
              <a:rect b="b" l="l" r="r" t="t"/>
              <a:pathLst>
                <a:path extrusionOk="0" h="1263" w="1263">
                  <a:moveTo>
                    <a:pt x="953" y="310"/>
                  </a:moveTo>
                  <a:lnTo>
                    <a:pt x="953" y="930"/>
                  </a:lnTo>
                  <a:lnTo>
                    <a:pt x="334" y="930"/>
                  </a:lnTo>
                  <a:lnTo>
                    <a:pt x="334" y="310"/>
                  </a:lnTo>
                  <a:close/>
                  <a:moveTo>
                    <a:pt x="0" y="1"/>
                  </a:moveTo>
                  <a:lnTo>
                    <a:pt x="0" y="1263"/>
                  </a:lnTo>
                  <a:lnTo>
                    <a:pt x="1262" y="1263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2819081" y="2959406"/>
              <a:ext cx="47852" cy="48739"/>
            </a:xfrm>
            <a:custGeom>
              <a:rect b="b" l="l" r="r" t="t"/>
              <a:pathLst>
                <a:path extrusionOk="0" h="1263" w="1240">
                  <a:moveTo>
                    <a:pt x="930" y="334"/>
                  </a:moveTo>
                  <a:lnTo>
                    <a:pt x="930" y="953"/>
                  </a:lnTo>
                  <a:lnTo>
                    <a:pt x="310" y="953"/>
                  </a:lnTo>
                  <a:lnTo>
                    <a:pt x="310" y="334"/>
                  </a:lnTo>
                  <a:close/>
                  <a:moveTo>
                    <a:pt x="1" y="1"/>
                  </a:moveTo>
                  <a:lnTo>
                    <a:pt x="1" y="1263"/>
                  </a:lnTo>
                  <a:lnTo>
                    <a:pt x="1239" y="1263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2598545" y="2971368"/>
              <a:ext cx="36776" cy="79958"/>
            </a:xfrm>
            <a:custGeom>
              <a:rect b="b" l="l" r="r" t="t"/>
              <a:pathLst>
                <a:path extrusionOk="0" h="2072" w="953">
                  <a:moveTo>
                    <a:pt x="310" y="0"/>
                  </a:moveTo>
                  <a:lnTo>
                    <a:pt x="310" y="262"/>
                  </a:lnTo>
                  <a:cubicBezTo>
                    <a:pt x="119" y="333"/>
                    <a:pt x="0" y="500"/>
                    <a:pt x="0" y="715"/>
                  </a:cubicBezTo>
                  <a:cubicBezTo>
                    <a:pt x="0" y="976"/>
                    <a:pt x="215" y="1191"/>
                    <a:pt x="477" y="1191"/>
                  </a:cubicBezTo>
                  <a:cubicBezTo>
                    <a:pt x="548" y="1191"/>
                    <a:pt x="619" y="1262"/>
                    <a:pt x="619" y="1334"/>
                  </a:cubicBezTo>
                  <a:cubicBezTo>
                    <a:pt x="619" y="1429"/>
                    <a:pt x="548" y="1500"/>
                    <a:pt x="477" y="1500"/>
                  </a:cubicBezTo>
                  <a:cubicBezTo>
                    <a:pt x="381" y="1500"/>
                    <a:pt x="310" y="1429"/>
                    <a:pt x="310" y="1334"/>
                  </a:cubicBezTo>
                  <a:lnTo>
                    <a:pt x="0" y="1334"/>
                  </a:lnTo>
                  <a:cubicBezTo>
                    <a:pt x="0" y="1548"/>
                    <a:pt x="119" y="1715"/>
                    <a:pt x="310" y="1786"/>
                  </a:cubicBezTo>
                  <a:lnTo>
                    <a:pt x="310" y="2072"/>
                  </a:lnTo>
                  <a:lnTo>
                    <a:pt x="619" y="2072"/>
                  </a:lnTo>
                  <a:lnTo>
                    <a:pt x="619" y="1786"/>
                  </a:lnTo>
                  <a:cubicBezTo>
                    <a:pt x="810" y="1715"/>
                    <a:pt x="953" y="1548"/>
                    <a:pt x="953" y="1334"/>
                  </a:cubicBezTo>
                  <a:cubicBezTo>
                    <a:pt x="953" y="1096"/>
                    <a:pt x="739" y="881"/>
                    <a:pt x="477" y="881"/>
                  </a:cubicBezTo>
                  <a:cubicBezTo>
                    <a:pt x="381" y="881"/>
                    <a:pt x="310" y="810"/>
                    <a:pt x="310" y="715"/>
                  </a:cubicBezTo>
                  <a:cubicBezTo>
                    <a:pt x="310" y="619"/>
                    <a:pt x="381" y="548"/>
                    <a:pt x="477" y="548"/>
                  </a:cubicBezTo>
                  <a:cubicBezTo>
                    <a:pt x="548" y="548"/>
                    <a:pt x="619" y="619"/>
                    <a:pt x="619" y="715"/>
                  </a:cubicBezTo>
                  <a:lnTo>
                    <a:pt x="953" y="715"/>
                  </a:lnTo>
                  <a:cubicBezTo>
                    <a:pt x="953" y="500"/>
                    <a:pt x="810" y="333"/>
                    <a:pt x="619" y="262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2549846" y="2992477"/>
              <a:ext cx="36776" cy="36815"/>
            </a:xfrm>
            <a:custGeom>
              <a:rect b="b" l="l" r="r" t="t"/>
              <a:pathLst>
                <a:path extrusionOk="0" h="954" w="953">
                  <a:moveTo>
                    <a:pt x="310" y="1"/>
                  </a:moveTo>
                  <a:lnTo>
                    <a:pt x="310" y="334"/>
                  </a:lnTo>
                  <a:lnTo>
                    <a:pt x="0" y="334"/>
                  </a:lnTo>
                  <a:lnTo>
                    <a:pt x="0" y="644"/>
                  </a:lnTo>
                  <a:lnTo>
                    <a:pt x="310" y="644"/>
                  </a:lnTo>
                  <a:lnTo>
                    <a:pt x="310" y="953"/>
                  </a:lnTo>
                  <a:lnTo>
                    <a:pt x="619" y="953"/>
                  </a:lnTo>
                  <a:lnTo>
                    <a:pt x="619" y="644"/>
                  </a:lnTo>
                  <a:lnTo>
                    <a:pt x="953" y="644"/>
                  </a:lnTo>
                  <a:lnTo>
                    <a:pt x="953" y="334"/>
                  </a:lnTo>
                  <a:lnTo>
                    <a:pt x="619" y="334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2531439" y="2806864"/>
              <a:ext cx="36815" cy="36776"/>
            </a:xfrm>
            <a:custGeom>
              <a:rect b="b" l="l" r="r" t="t"/>
              <a:pathLst>
                <a:path extrusionOk="0" h="953" w="954">
                  <a:moveTo>
                    <a:pt x="310" y="0"/>
                  </a:moveTo>
                  <a:lnTo>
                    <a:pt x="310" y="334"/>
                  </a:lnTo>
                  <a:lnTo>
                    <a:pt x="1" y="334"/>
                  </a:lnTo>
                  <a:lnTo>
                    <a:pt x="1" y="643"/>
                  </a:lnTo>
                  <a:lnTo>
                    <a:pt x="310" y="643"/>
                  </a:lnTo>
                  <a:lnTo>
                    <a:pt x="310" y="953"/>
                  </a:lnTo>
                  <a:lnTo>
                    <a:pt x="644" y="953"/>
                  </a:lnTo>
                  <a:lnTo>
                    <a:pt x="644" y="643"/>
                  </a:lnTo>
                  <a:lnTo>
                    <a:pt x="953" y="643"/>
                  </a:lnTo>
                  <a:lnTo>
                    <a:pt x="953" y="334"/>
                  </a:lnTo>
                  <a:lnTo>
                    <a:pt x="644" y="334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531439" y="2862008"/>
              <a:ext cx="36815" cy="36776"/>
            </a:xfrm>
            <a:custGeom>
              <a:rect b="b" l="l" r="r" t="t"/>
              <a:pathLst>
                <a:path extrusionOk="0" h="953" w="954">
                  <a:moveTo>
                    <a:pt x="310" y="0"/>
                  </a:moveTo>
                  <a:lnTo>
                    <a:pt x="310" y="310"/>
                  </a:lnTo>
                  <a:lnTo>
                    <a:pt x="1" y="310"/>
                  </a:lnTo>
                  <a:lnTo>
                    <a:pt x="1" y="619"/>
                  </a:lnTo>
                  <a:lnTo>
                    <a:pt x="310" y="619"/>
                  </a:lnTo>
                  <a:lnTo>
                    <a:pt x="310" y="953"/>
                  </a:lnTo>
                  <a:lnTo>
                    <a:pt x="644" y="953"/>
                  </a:lnTo>
                  <a:lnTo>
                    <a:pt x="644" y="619"/>
                  </a:lnTo>
                  <a:lnTo>
                    <a:pt x="953" y="619"/>
                  </a:lnTo>
                  <a:lnTo>
                    <a:pt x="953" y="310"/>
                  </a:lnTo>
                  <a:lnTo>
                    <a:pt x="644" y="310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586583" y="2873932"/>
              <a:ext cx="74479" cy="12001"/>
            </a:xfrm>
            <a:custGeom>
              <a:rect b="b" l="l" r="r" t="t"/>
              <a:pathLst>
                <a:path extrusionOk="0" h="311" w="1930">
                  <a:moveTo>
                    <a:pt x="1" y="1"/>
                  </a:moveTo>
                  <a:lnTo>
                    <a:pt x="1" y="310"/>
                  </a:lnTo>
                  <a:lnTo>
                    <a:pt x="1930" y="310"/>
                  </a:lnTo>
                  <a:lnTo>
                    <a:pt x="19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586583" y="2819714"/>
              <a:ext cx="114921" cy="12001"/>
            </a:xfrm>
            <a:custGeom>
              <a:rect b="b" l="l" r="r" t="t"/>
              <a:pathLst>
                <a:path extrusionOk="0" h="311" w="2978">
                  <a:moveTo>
                    <a:pt x="1" y="1"/>
                  </a:moveTo>
                  <a:lnTo>
                    <a:pt x="1" y="310"/>
                  </a:lnTo>
                  <a:lnTo>
                    <a:pt x="2978" y="310"/>
                  </a:lnTo>
                  <a:lnTo>
                    <a:pt x="29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531439" y="2929075"/>
              <a:ext cx="129624" cy="12001"/>
            </a:xfrm>
            <a:custGeom>
              <a:rect b="b" l="l" r="r" t="t"/>
              <a:pathLst>
                <a:path extrusionOk="0" h="311" w="3359">
                  <a:moveTo>
                    <a:pt x="1" y="1"/>
                  </a:moveTo>
                  <a:lnTo>
                    <a:pt x="1" y="310"/>
                  </a:lnTo>
                  <a:lnTo>
                    <a:pt x="3359" y="310"/>
                  </a:lnTo>
                  <a:lnTo>
                    <a:pt x="33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16"/>
          <p:cNvGrpSpPr/>
          <p:nvPr/>
        </p:nvGrpSpPr>
        <p:grpSpPr>
          <a:xfrm>
            <a:off x="5552253" y="3238853"/>
            <a:ext cx="576078" cy="527597"/>
            <a:chOff x="2477222" y="4244994"/>
            <a:chExt cx="414534" cy="379648"/>
          </a:xfrm>
        </p:grpSpPr>
        <p:sp>
          <p:nvSpPr>
            <p:cNvPr id="729" name="Google Shape;729;p16"/>
            <p:cNvSpPr/>
            <p:nvPr/>
          </p:nvSpPr>
          <p:spPr>
            <a:xfrm>
              <a:off x="2514923" y="4248737"/>
              <a:ext cx="136956" cy="70774"/>
            </a:xfrm>
            <a:custGeom>
              <a:rect b="b" l="l" r="r" t="t"/>
              <a:pathLst>
                <a:path extrusionOk="0" h="1834" w="3549">
                  <a:moveTo>
                    <a:pt x="1262" y="1572"/>
                  </a:moveTo>
                  <a:cubicBezTo>
                    <a:pt x="1596" y="1834"/>
                    <a:pt x="1977" y="1834"/>
                    <a:pt x="2310" y="1572"/>
                  </a:cubicBezTo>
                  <a:cubicBezTo>
                    <a:pt x="2525" y="1762"/>
                    <a:pt x="2810" y="1810"/>
                    <a:pt x="3048" y="1762"/>
                  </a:cubicBezTo>
                  <a:cubicBezTo>
                    <a:pt x="3549" y="1572"/>
                    <a:pt x="3358" y="929"/>
                    <a:pt x="3048" y="929"/>
                  </a:cubicBezTo>
                  <a:cubicBezTo>
                    <a:pt x="3048" y="643"/>
                    <a:pt x="2882" y="429"/>
                    <a:pt x="2548" y="429"/>
                  </a:cubicBezTo>
                  <a:cubicBezTo>
                    <a:pt x="2548" y="48"/>
                    <a:pt x="2024" y="0"/>
                    <a:pt x="1786" y="119"/>
                  </a:cubicBezTo>
                  <a:cubicBezTo>
                    <a:pt x="1524" y="0"/>
                    <a:pt x="1024" y="48"/>
                    <a:pt x="1024" y="429"/>
                  </a:cubicBezTo>
                  <a:cubicBezTo>
                    <a:pt x="691" y="429"/>
                    <a:pt x="524" y="643"/>
                    <a:pt x="524" y="929"/>
                  </a:cubicBezTo>
                  <a:cubicBezTo>
                    <a:pt x="191" y="929"/>
                    <a:pt x="0" y="1572"/>
                    <a:pt x="524" y="1762"/>
                  </a:cubicBezTo>
                  <a:cubicBezTo>
                    <a:pt x="762" y="1810"/>
                    <a:pt x="1048" y="1762"/>
                    <a:pt x="1262" y="15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2510331" y="4316731"/>
              <a:ext cx="146140" cy="30370"/>
            </a:xfrm>
            <a:custGeom>
              <a:rect b="b" l="l" r="r" t="t"/>
              <a:pathLst>
                <a:path extrusionOk="0" h="787" w="3787">
                  <a:moveTo>
                    <a:pt x="643" y="786"/>
                  </a:moveTo>
                  <a:lnTo>
                    <a:pt x="643" y="0"/>
                  </a:lnTo>
                  <a:lnTo>
                    <a:pt x="334" y="0"/>
                  </a:lnTo>
                  <a:cubicBezTo>
                    <a:pt x="143" y="0"/>
                    <a:pt x="0" y="143"/>
                    <a:pt x="0" y="310"/>
                  </a:cubicBezTo>
                  <a:lnTo>
                    <a:pt x="0" y="453"/>
                  </a:lnTo>
                  <a:cubicBezTo>
                    <a:pt x="0" y="643"/>
                    <a:pt x="143" y="786"/>
                    <a:pt x="334" y="786"/>
                  </a:cubicBezTo>
                  <a:lnTo>
                    <a:pt x="643" y="786"/>
                  </a:lnTo>
                  <a:close/>
                  <a:moveTo>
                    <a:pt x="3167" y="0"/>
                  </a:moveTo>
                  <a:lnTo>
                    <a:pt x="3167" y="786"/>
                  </a:lnTo>
                  <a:lnTo>
                    <a:pt x="3477" y="786"/>
                  </a:lnTo>
                  <a:cubicBezTo>
                    <a:pt x="3644" y="786"/>
                    <a:pt x="3787" y="643"/>
                    <a:pt x="3787" y="453"/>
                  </a:cubicBezTo>
                  <a:lnTo>
                    <a:pt x="3787" y="310"/>
                  </a:lnTo>
                  <a:cubicBezTo>
                    <a:pt x="3787" y="143"/>
                    <a:pt x="3644" y="0"/>
                    <a:pt x="3477" y="0"/>
                  </a:cubicBezTo>
                  <a:lnTo>
                    <a:pt x="3167" y="0"/>
                  </a:lnTo>
                  <a:close/>
                </a:path>
              </a:pathLst>
            </a:custGeom>
            <a:solidFill>
              <a:srgbClr val="F0B5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724422" y="4334173"/>
              <a:ext cx="145253" cy="30370"/>
            </a:xfrm>
            <a:custGeom>
              <a:rect b="b" l="l" r="r" t="t"/>
              <a:pathLst>
                <a:path extrusionOk="0" h="787" w="3764">
                  <a:moveTo>
                    <a:pt x="310" y="787"/>
                  </a:moveTo>
                  <a:lnTo>
                    <a:pt x="620" y="787"/>
                  </a:lnTo>
                  <a:lnTo>
                    <a:pt x="620" y="1"/>
                  </a:lnTo>
                  <a:lnTo>
                    <a:pt x="310" y="1"/>
                  </a:lnTo>
                  <a:cubicBezTo>
                    <a:pt x="144" y="1"/>
                    <a:pt x="1" y="144"/>
                    <a:pt x="1" y="334"/>
                  </a:cubicBezTo>
                  <a:lnTo>
                    <a:pt x="1" y="477"/>
                  </a:lnTo>
                  <a:cubicBezTo>
                    <a:pt x="1" y="596"/>
                    <a:pt x="49" y="691"/>
                    <a:pt x="120" y="739"/>
                  </a:cubicBezTo>
                  <a:cubicBezTo>
                    <a:pt x="168" y="787"/>
                    <a:pt x="239" y="787"/>
                    <a:pt x="310" y="787"/>
                  </a:cubicBezTo>
                  <a:close/>
                  <a:moveTo>
                    <a:pt x="3144" y="1"/>
                  </a:moveTo>
                  <a:lnTo>
                    <a:pt x="3144" y="787"/>
                  </a:lnTo>
                  <a:lnTo>
                    <a:pt x="3454" y="787"/>
                  </a:lnTo>
                  <a:cubicBezTo>
                    <a:pt x="3525" y="787"/>
                    <a:pt x="3597" y="787"/>
                    <a:pt x="3645" y="739"/>
                  </a:cubicBezTo>
                  <a:cubicBezTo>
                    <a:pt x="3716" y="691"/>
                    <a:pt x="3764" y="596"/>
                    <a:pt x="3764" y="477"/>
                  </a:cubicBezTo>
                  <a:lnTo>
                    <a:pt x="3764" y="334"/>
                  </a:lnTo>
                  <a:cubicBezTo>
                    <a:pt x="3764" y="144"/>
                    <a:pt x="3621" y="1"/>
                    <a:pt x="3454" y="1"/>
                  </a:cubicBezTo>
                  <a:lnTo>
                    <a:pt x="3144" y="1"/>
                  </a:lnTo>
                  <a:close/>
                </a:path>
              </a:pathLst>
            </a:custGeom>
            <a:solidFill>
              <a:srgbClr val="F0B5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713424" y="4249625"/>
              <a:ext cx="167288" cy="97478"/>
            </a:xfrm>
            <a:custGeom>
              <a:rect b="b" l="l" r="r" t="t"/>
              <a:pathLst>
                <a:path extrusionOk="0" h="2526" w="4335">
                  <a:moveTo>
                    <a:pt x="595" y="2192"/>
                  </a:moveTo>
                  <a:lnTo>
                    <a:pt x="905" y="2192"/>
                  </a:lnTo>
                  <a:cubicBezTo>
                    <a:pt x="1262" y="2192"/>
                    <a:pt x="1548" y="1906"/>
                    <a:pt x="1548" y="1573"/>
                  </a:cubicBezTo>
                  <a:cubicBezTo>
                    <a:pt x="1548" y="1906"/>
                    <a:pt x="1810" y="2192"/>
                    <a:pt x="2167" y="2192"/>
                  </a:cubicBezTo>
                  <a:lnTo>
                    <a:pt x="3739" y="2192"/>
                  </a:lnTo>
                  <a:cubicBezTo>
                    <a:pt x="3906" y="2192"/>
                    <a:pt x="4049" y="2335"/>
                    <a:pt x="4049" y="2525"/>
                  </a:cubicBezTo>
                  <a:cubicBezTo>
                    <a:pt x="4334" y="2001"/>
                    <a:pt x="4120" y="1525"/>
                    <a:pt x="3882" y="1358"/>
                  </a:cubicBezTo>
                  <a:cubicBezTo>
                    <a:pt x="3858" y="953"/>
                    <a:pt x="3525" y="668"/>
                    <a:pt x="3120" y="668"/>
                  </a:cubicBezTo>
                  <a:cubicBezTo>
                    <a:pt x="3120" y="263"/>
                    <a:pt x="2596" y="1"/>
                    <a:pt x="2167" y="191"/>
                  </a:cubicBezTo>
                  <a:cubicBezTo>
                    <a:pt x="1739" y="1"/>
                    <a:pt x="1215" y="263"/>
                    <a:pt x="1215" y="668"/>
                  </a:cubicBezTo>
                  <a:cubicBezTo>
                    <a:pt x="810" y="668"/>
                    <a:pt x="476" y="953"/>
                    <a:pt x="453" y="1358"/>
                  </a:cubicBezTo>
                  <a:cubicBezTo>
                    <a:pt x="214" y="1525"/>
                    <a:pt x="0" y="2001"/>
                    <a:pt x="286" y="2525"/>
                  </a:cubicBezTo>
                  <a:cubicBezTo>
                    <a:pt x="286" y="2335"/>
                    <a:pt x="429" y="2192"/>
                    <a:pt x="595" y="2192"/>
                  </a:cubicBezTo>
                  <a:close/>
                </a:path>
              </a:pathLst>
            </a:custGeom>
            <a:solidFill>
              <a:srgbClr val="C6D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748347" y="4310286"/>
              <a:ext cx="97440" cy="102958"/>
            </a:xfrm>
            <a:custGeom>
              <a:rect b="b" l="l" r="r" t="t"/>
              <a:pathLst>
                <a:path extrusionOk="0" h="2668" w="2525">
                  <a:moveTo>
                    <a:pt x="0" y="620"/>
                  </a:moveTo>
                  <a:lnTo>
                    <a:pt x="0" y="1406"/>
                  </a:lnTo>
                  <a:cubicBezTo>
                    <a:pt x="0" y="2120"/>
                    <a:pt x="572" y="2668"/>
                    <a:pt x="1262" y="2668"/>
                  </a:cubicBezTo>
                  <a:cubicBezTo>
                    <a:pt x="1953" y="2668"/>
                    <a:pt x="2524" y="2120"/>
                    <a:pt x="2524" y="1406"/>
                  </a:cubicBezTo>
                  <a:lnTo>
                    <a:pt x="2524" y="620"/>
                  </a:lnTo>
                  <a:lnTo>
                    <a:pt x="1262" y="620"/>
                  </a:lnTo>
                  <a:cubicBezTo>
                    <a:pt x="905" y="620"/>
                    <a:pt x="643" y="334"/>
                    <a:pt x="643" y="1"/>
                  </a:cubicBezTo>
                  <a:cubicBezTo>
                    <a:pt x="643" y="334"/>
                    <a:pt x="357" y="620"/>
                    <a:pt x="0" y="620"/>
                  </a:cubicBezTo>
                  <a:close/>
                </a:path>
              </a:pathLst>
            </a:custGeom>
            <a:solidFill>
              <a:srgbClr val="F5D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522255" y="4284548"/>
              <a:ext cx="123179" cy="34963"/>
            </a:xfrm>
            <a:custGeom>
              <a:rect b="b" l="l" r="r" t="t"/>
              <a:pathLst>
                <a:path extrusionOk="0" h="906" w="3192">
                  <a:moveTo>
                    <a:pt x="1072" y="644"/>
                  </a:moveTo>
                  <a:cubicBezTo>
                    <a:pt x="1406" y="906"/>
                    <a:pt x="1787" y="906"/>
                    <a:pt x="2120" y="644"/>
                  </a:cubicBezTo>
                  <a:cubicBezTo>
                    <a:pt x="2335" y="834"/>
                    <a:pt x="2620" y="882"/>
                    <a:pt x="2858" y="834"/>
                  </a:cubicBezTo>
                  <a:cubicBezTo>
                    <a:pt x="3097" y="739"/>
                    <a:pt x="3192" y="549"/>
                    <a:pt x="3168" y="358"/>
                  </a:cubicBezTo>
                  <a:cubicBezTo>
                    <a:pt x="2739" y="620"/>
                    <a:pt x="2406" y="263"/>
                    <a:pt x="2144" y="1"/>
                  </a:cubicBezTo>
                  <a:lnTo>
                    <a:pt x="1811" y="263"/>
                  </a:lnTo>
                  <a:cubicBezTo>
                    <a:pt x="1668" y="406"/>
                    <a:pt x="1525" y="406"/>
                    <a:pt x="1358" y="263"/>
                  </a:cubicBezTo>
                  <a:lnTo>
                    <a:pt x="1025" y="1"/>
                  </a:lnTo>
                  <a:cubicBezTo>
                    <a:pt x="763" y="263"/>
                    <a:pt x="429" y="620"/>
                    <a:pt x="25" y="358"/>
                  </a:cubicBezTo>
                  <a:cubicBezTo>
                    <a:pt x="1" y="549"/>
                    <a:pt x="72" y="739"/>
                    <a:pt x="334" y="834"/>
                  </a:cubicBezTo>
                  <a:cubicBezTo>
                    <a:pt x="572" y="882"/>
                    <a:pt x="858" y="834"/>
                    <a:pt x="1072" y="644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748347" y="4325915"/>
              <a:ext cx="57924" cy="92848"/>
            </a:xfrm>
            <a:custGeom>
              <a:rect b="b" l="l" r="r" t="t"/>
              <a:pathLst>
                <a:path extrusionOk="0" h="2406" w="1501">
                  <a:moveTo>
                    <a:pt x="0" y="215"/>
                  </a:moveTo>
                  <a:lnTo>
                    <a:pt x="0" y="1001"/>
                  </a:lnTo>
                  <a:cubicBezTo>
                    <a:pt x="0" y="1810"/>
                    <a:pt x="738" y="2406"/>
                    <a:pt x="1500" y="2239"/>
                  </a:cubicBezTo>
                  <a:cubicBezTo>
                    <a:pt x="929" y="2144"/>
                    <a:pt x="476" y="1620"/>
                    <a:pt x="476" y="1001"/>
                  </a:cubicBezTo>
                  <a:lnTo>
                    <a:pt x="476" y="0"/>
                  </a:lnTo>
                  <a:cubicBezTo>
                    <a:pt x="357" y="143"/>
                    <a:pt x="191" y="215"/>
                    <a:pt x="0" y="215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740051" y="4406797"/>
              <a:ext cx="113995" cy="79071"/>
            </a:xfrm>
            <a:custGeom>
              <a:rect b="b" l="l" r="r" t="t"/>
              <a:pathLst>
                <a:path extrusionOk="0" h="2049" w="2954">
                  <a:moveTo>
                    <a:pt x="2096" y="0"/>
                  </a:moveTo>
                  <a:cubicBezTo>
                    <a:pt x="1930" y="119"/>
                    <a:pt x="1715" y="167"/>
                    <a:pt x="1477" y="167"/>
                  </a:cubicBezTo>
                  <a:cubicBezTo>
                    <a:pt x="1263" y="167"/>
                    <a:pt x="1049" y="119"/>
                    <a:pt x="858" y="0"/>
                  </a:cubicBezTo>
                  <a:lnTo>
                    <a:pt x="858" y="643"/>
                  </a:lnTo>
                  <a:cubicBezTo>
                    <a:pt x="787" y="667"/>
                    <a:pt x="1" y="905"/>
                    <a:pt x="1" y="905"/>
                  </a:cubicBezTo>
                  <a:lnTo>
                    <a:pt x="1477" y="2048"/>
                  </a:lnTo>
                  <a:lnTo>
                    <a:pt x="2954" y="905"/>
                  </a:lnTo>
                  <a:lnTo>
                    <a:pt x="2096" y="643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rgbClr val="F5D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740051" y="4436202"/>
              <a:ext cx="19334" cy="19334"/>
            </a:xfrm>
            <a:custGeom>
              <a:rect b="b" l="l" r="r" t="t"/>
              <a:pathLst>
                <a:path extrusionOk="0" h="501" w="501">
                  <a:moveTo>
                    <a:pt x="453" y="0"/>
                  </a:moveTo>
                  <a:cubicBezTo>
                    <a:pt x="215" y="72"/>
                    <a:pt x="1" y="143"/>
                    <a:pt x="1" y="143"/>
                  </a:cubicBezTo>
                  <a:lnTo>
                    <a:pt x="477" y="500"/>
                  </a:lnTo>
                  <a:cubicBezTo>
                    <a:pt x="501" y="357"/>
                    <a:pt x="477" y="167"/>
                    <a:pt x="453" y="0"/>
                  </a:cubicBezTo>
                  <a:close/>
                </a:path>
              </a:pathLst>
            </a:custGeom>
            <a:solidFill>
              <a:srgbClr val="F0B5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535144" y="4347062"/>
              <a:ext cx="97440" cy="47813"/>
            </a:xfrm>
            <a:custGeom>
              <a:rect b="b" l="l" r="r" t="t"/>
              <a:pathLst>
                <a:path extrusionOk="0" h="1239" w="2525">
                  <a:moveTo>
                    <a:pt x="1739" y="453"/>
                  </a:moveTo>
                  <a:lnTo>
                    <a:pt x="1405" y="310"/>
                  </a:lnTo>
                  <a:lnTo>
                    <a:pt x="1096" y="310"/>
                  </a:lnTo>
                  <a:lnTo>
                    <a:pt x="786" y="453"/>
                  </a:lnTo>
                  <a:lnTo>
                    <a:pt x="0" y="0"/>
                  </a:lnTo>
                  <a:cubicBezTo>
                    <a:pt x="0" y="691"/>
                    <a:pt x="572" y="1239"/>
                    <a:pt x="1262" y="1239"/>
                  </a:cubicBezTo>
                  <a:cubicBezTo>
                    <a:pt x="1953" y="1239"/>
                    <a:pt x="2524" y="691"/>
                    <a:pt x="2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559030" y="4388390"/>
              <a:ext cx="48739" cy="49665"/>
            </a:xfrm>
            <a:custGeom>
              <a:rect b="b" l="l" r="r" t="t"/>
              <a:pathLst>
                <a:path extrusionOk="0" h="1287" w="1263">
                  <a:moveTo>
                    <a:pt x="1262" y="1"/>
                  </a:moveTo>
                  <a:cubicBezTo>
                    <a:pt x="1072" y="120"/>
                    <a:pt x="858" y="168"/>
                    <a:pt x="643" y="168"/>
                  </a:cubicBezTo>
                  <a:cubicBezTo>
                    <a:pt x="405" y="168"/>
                    <a:pt x="191" y="120"/>
                    <a:pt x="0" y="1"/>
                  </a:cubicBezTo>
                  <a:lnTo>
                    <a:pt x="0" y="644"/>
                  </a:lnTo>
                  <a:lnTo>
                    <a:pt x="643" y="1287"/>
                  </a:lnTo>
                  <a:lnTo>
                    <a:pt x="1262" y="644"/>
                  </a:lnTo>
                  <a:close/>
                </a:path>
              </a:pathLst>
            </a:custGeom>
            <a:solidFill>
              <a:srgbClr val="F5D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637134" y="4413203"/>
              <a:ext cx="103884" cy="48739"/>
            </a:xfrm>
            <a:custGeom>
              <a:rect b="b" l="l" r="r" t="t"/>
              <a:pathLst>
                <a:path extrusionOk="0" h="1263" w="2692">
                  <a:moveTo>
                    <a:pt x="1739" y="1"/>
                  </a:moveTo>
                  <a:lnTo>
                    <a:pt x="953" y="1"/>
                  </a:lnTo>
                  <a:cubicBezTo>
                    <a:pt x="429" y="1"/>
                    <a:pt x="1" y="406"/>
                    <a:pt x="1" y="930"/>
                  </a:cubicBezTo>
                  <a:cubicBezTo>
                    <a:pt x="1" y="1120"/>
                    <a:pt x="143" y="1263"/>
                    <a:pt x="310" y="1263"/>
                  </a:cubicBezTo>
                  <a:lnTo>
                    <a:pt x="2358" y="1263"/>
                  </a:lnTo>
                  <a:cubicBezTo>
                    <a:pt x="2549" y="1263"/>
                    <a:pt x="2692" y="1120"/>
                    <a:pt x="2692" y="930"/>
                  </a:cubicBezTo>
                  <a:cubicBezTo>
                    <a:pt x="2692" y="429"/>
                    <a:pt x="2263" y="1"/>
                    <a:pt x="1739" y="1"/>
                  </a:cubicBezTo>
                  <a:close/>
                </a:path>
              </a:pathLst>
            </a:custGeom>
            <a:solidFill>
              <a:srgbClr val="C6D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649097" y="4461902"/>
              <a:ext cx="79071" cy="63481"/>
            </a:xfrm>
            <a:custGeom>
              <a:rect b="b" l="l" r="r" t="t"/>
              <a:pathLst>
                <a:path extrusionOk="0" h="1645" w="2049">
                  <a:moveTo>
                    <a:pt x="2048" y="1"/>
                  </a:moveTo>
                  <a:lnTo>
                    <a:pt x="0" y="1"/>
                  </a:lnTo>
                  <a:lnTo>
                    <a:pt x="0" y="620"/>
                  </a:lnTo>
                  <a:cubicBezTo>
                    <a:pt x="0" y="1192"/>
                    <a:pt x="476" y="1644"/>
                    <a:pt x="1024" y="1644"/>
                  </a:cubicBezTo>
                  <a:cubicBezTo>
                    <a:pt x="1596" y="1644"/>
                    <a:pt x="2048" y="1192"/>
                    <a:pt x="2048" y="620"/>
                  </a:cubicBezTo>
                  <a:lnTo>
                    <a:pt x="2048" y="1"/>
                  </a:lnTo>
                  <a:close/>
                </a:path>
              </a:pathLst>
            </a:custGeom>
            <a:solidFill>
              <a:srgbClr val="F5D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637134" y="4413203"/>
              <a:ext cx="55184" cy="48739"/>
            </a:xfrm>
            <a:custGeom>
              <a:rect b="b" l="l" r="r" t="t"/>
              <a:pathLst>
                <a:path extrusionOk="0" h="1263" w="1430">
                  <a:moveTo>
                    <a:pt x="1429" y="1"/>
                  </a:moveTo>
                  <a:lnTo>
                    <a:pt x="953" y="1"/>
                  </a:lnTo>
                  <a:cubicBezTo>
                    <a:pt x="429" y="1"/>
                    <a:pt x="1" y="406"/>
                    <a:pt x="1" y="930"/>
                  </a:cubicBezTo>
                  <a:cubicBezTo>
                    <a:pt x="1" y="1120"/>
                    <a:pt x="143" y="1263"/>
                    <a:pt x="310" y="1263"/>
                  </a:cubicBezTo>
                  <a:lnTo>
                    <a:pt x="786" y="1263"/>
                  </a:lnTo>
                  <a:cubicBezTo>
                    <a:pt x="620" y="1263"/>
                    <a:pt x="477" y="1120"/>
                    <a:pt x="477" y="930"/>
                  </a:cubicBezTo>
                  <a:cubicBezTo>
                    <a:pt x="477" y="406"/>
                    <a:pt x="905" y="1"/>
                    <a:pt x="1429" y="1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649097" y="4461902"/>
              <a:ext cx="48739" cy="68999"/>
            </a:xfrm>
            <a:custGeom>
              <a:rect b="b" l="l" r="r" t="t"/>
              <a:pathLst>
                <a:path extrusionOk="0" h="1788" w="1263">
                  <a:moveTo>
                    <a:pt x="476" y="1"/>
                  </a:moveTo>
                  <a:lnTo>
                    <a:pt x="0" y="1"/>
                  </a:lnTo>
                  <a:lnTo>
                    <a:pt x="0" y="620"/>
                  </a:lnTo>
                  <a:cubicBezTo>
                    <a:pt x="0" y="1287"/>
                    <a:pt x="643" y="1787"/>
                    <a:pt x="1262" y="1620"/>
                  </a:cubicBezTo>
                  <a:cubicBezTo>
                    <a:pt x="810" y="1525"/>
                    <a:pt x="476" y="1120"/>
                    <a:pt x="476" y="620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535144" y="4309360"/>
              <a:ext cx="97440" cy="55184"/>
            </a:xfrm>
            <a:custGeom>
              <a:rect b="b" l="l" r="r" t="t"/>
              <a:pathLst>
                <a:path extrusionOk="0" h="1430" w="2525">
                  <a:moveTo>
                    <a:pt x="786" y="1430"/>
                  </a:moveTo>
                  <a:lnTo>
                    <a:pt x="1096" y="1287"/>
                  </a:lnTo>
                  <a:lnTo>
                    <a:pt x="1405" y="1287"/>
                  </a:lnTo>
                  <a:lnTo>
                    <a:pt x="1739" y="1430"/>
                  </a:lnTo>
                  <a:lnTo>
                    <a:pt x="2524" y="977"/>
                  </a:lnTo>
                  <a:lnTo>
                    <a:pt x="2524" y="191"/>
                  </a:lnTo>
                  <a:cubicBezTo>
                    <a:pt x="2262" y="239"/>
                    <a:pt x="2001" y="191"/>
                    <a:pt x="1786" y="1"/>
                  </a:cubicBezTo>
                  <a:cubicBezTo>
                    <a:pt x="1453" y="263"/>
                    <a:pt x="1072" y="263"/>
                    <a:pt x="738" y="1"/>
                  </a:cubicBezTo>
                  <a:cubicBezTo>
                    <a:pt x="524" y="191"/>
                    <a:pt x="238" y="239"/>
                    <a:pt x="0" y="191"/>
                  </a:cubicBezTo>
                  <a:lnTo>
                    <a:pt x="0" y="977"/>
                  </a:lnTo>
                  <a:close/>
                </a:path>
              </a:pathLst>
            </a:custGeom>
            <a:solidFill>
              <a:srgbClr val="F5D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708832" y="4441720"/>
              <a:ext cx="176472" cy="132364"/>
            </a:xfrm>
            <a:custGeom>
              <a:rect b="b" l="l" r="r" t="t"/>
              <a:pathLst>
                <a:path extrusionOk="0" h="3430" w="4573">
                  <a:moveTo>
                    <a:pt x="0" y="2048"/>
                  </a:moveTo>
                  <a:lnTo>
                    <a:pt x="0" y="2643"/>
                  </a:lnTo>
                  <a:lnTo>
                    <a:pt x="762" y="2810"/>
                  </a:lnTo>
                  <a:cubicBezTo>
                    <a:pt x="1119" y="2882"/>
                    <a:pt x="1405" y="3096"/>
                    <a:pt x="1405" y="3429"/>
                  </a:cubicBezTo>
                  <a:lnTo>
                    <a:pt x="4572" y="3429"/>
                  </a:lnTo>
                  <a:lnTo>
                    <a:pt x="4572" y="691"/>
                  </a:lnTo>
                  <a:cubicBezTo>
                    <a:pt x="4572" y="333"/>
                    <a:pt x="4287" y="167"/>
                    <a:pt x="3953" y="48"/>
                  </a:cubicBezTo>
                  <a:lnTo>
                    <a:pt x="3763" y="0"/>
                  </a:lnTo>
                  <a:lnTo>
                    <a:pt x="2286" y="1143"/>
                  </a:lnTo>
                  <a:lnTo>
                    <a:pt x="810" y="0"/>
                  </a:lnTo>
                  <a:cubicBezTo>
                    <a:pt x="810" y="72"/>
                    <a:pt x="834" y="119"/>
                    <a:pt x="834" y="191"/>
                  </a:cubicBezTo>
                  <a:cubicBezTo>
                    <a:pt x="834" y="381"/>
                    <a:pt x="691" y="524"/>
                    <a:pt x="500" y="524"/>
                  </a:cubicBezTo>
                  <a:lnTo>
                    <a:pt x="500" y="1143"/>
                  </a:lnTo>
                  <a:cubicBezTo>
                    <a:pt x="500" y="1524"/>
                    <a:pt x="310" y="1858"/>
                    <a:pt x="0" y="20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708832" y="4441720"/>
              <a:ext cx="72626" cy="132364"/>
            </a:xfrm>
            <a:custGeom>
              <a:rect b="b" l="l" r="r" t="t"/>
              <a:pathLst>
                <a:path extrusionOk="0" h="3430" w="1882">
                  <a:moveTo>
                    <a:pt x="0" y="2048"/>
                  </a:moveTo>
                  <a:lnTo>
                    <a:pt x="0" y="2643"/>
                  </a:lnTo>
                  <a:lnTo>
                    <a:pt x="762" y="2810"/>
                  </a:lnTo>
                  <a:cubicBezTo>
                    <a:pt x="1119" y="2882"/>
                    <a:pt x="1405" y="3096"/>
                    <a:pt x="1405" y="3429"/>
                  </a:cubicBezTo>
                  <a:lnTo>
                    <a:pt x="1881" y="3429"/>
                  </a:lnTo>
                  <a:cubicBezTo>
                    <a:pt x="1881" y="2834"/>
                    <a:pt x="1405" y="2453"/>
                    <a:pt x="857" y="2334"/>
                  </a:cubicBezTo>
                  <a:lnTo>
                    <a:pt x="476" y="2262"/>
                  </a:lnTo>
                  <a:cubicBezTo>
                    <a:pt x="786" y="1977"/>
                    <a:pt x="976" y="1596"/>
                    <a:pt x="976" y="1143"/>
                  </a:cubicBezTo>
                  <a:lnTo>
                    <a:pt x="976" y="834"/>
                  </a:lnTo>
                  <a:cubicBezTo>
                    <a:pt x="1119" y="714"/>
                    <a:pt x="1238" y="548"/>
                    <a:pt x="1286" y="357"/>
                  </a:cubicBezTo>
                  <a:lnTo>
                    <a:pt x="810" y="0"/>
                  </a:lnTo>
                  <a:cubicBezTo>
                    <a:pt x="810" y="72"/>
                    <a:pt x="834" y="119"/>
                    <a:pt x="834" y="191"/>
                  </a:cubicBezTo>
                  <a:cubicBezTo>
                    <a:pt x="834" y="381"/>
                    <a:pt x="691" y="524"/>
                    <a:pt x="500" y="524"/>
                  </a:cubicBezTo>
                  <a:lnTo>
                    <a:pt x="500" y="1143"/>
                  </a:lnTo>
                  <a:cubicBezTo>
                    <a:pt x="500" y="1524"/>
                    <a:pt x="310" y="1858"/>
                    <a:pt x="0" y="2048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669317" y="4520750"/>
              <a:ext cx="39555" cy="43221"/>
            </a:xfrm>
            <a:custGeom>
              <a:rect b="b" l="l" r="r" t="t"/>
              <a:pathLst>
                <a:path extrusionOk="0" h="1120" w="1025">
                  <a:moveTo>
                    <a:pt x="500" y="1119"/>
                  </a:moveTo>
                  <a:cubicBezTo>
                    <a:pt x="786" y="1119"/>
                    <a:pt x="1024" y="881"/>
                    <a:pt x="1024" y="595"/>
                  </a:cubicBezTo>
                  <a:lnTo>
                    <a:pt x="1024" y="0"/>
                  </a:lnTo>
                  <a:cubicBezTo>
                    <a:pt x="905" y="48"/>
                    <a:pt x="786" y="95"/>
                    <a:pt x="667" y="119"/>
                  </a:cubicBezTo>
                  <a:cubicBezTo>
                    <a:pt x="429" y="143"/>
                    <a:pt x="191" y="95"/>
                    <a:pt x="0" y="0"/>
                  </a:cubicBezTo>
                  <a:lnTo>
                    <a:pt x="0" y="595"/>
                  </a:lnTo>
                  <a:cubicBezTo>
                    <a:pt x="0" y="881"/>
                    <a:pt x="238" y="1119"/>
                    <a:pt x="500" y="1119"/>
                  </a:cubicBezTo>
                  <a:close/>
                </a:path>
              </a:pathLst>
            </a:custGeom>
            <a:solidFill>
              <a:srgbClr val="F5D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615061" y="4543710"/>
              <a:ext cx="148031" cy="74479"/>
            </a:xfrm>
            <a:custGeom>
              <a:rect b="b" l="l" r="r" t="t"/>
              <a:pathLst>
                <a:path extrusionOk="0" h="1930" w="3836">
                  <a:moveTo>
                    <a:pt x="2430" y="0"/>
                  </a:moveTo>
                  <a:cubicBezTo>
                    <a:pt x="2430" y="286"/>
                    <a:pt x="2192" y="524"/>
                    <a:pt x="1906" y="524"/>
                  </a:cubicBezTo>
                  <a:cubicBezTo>
                    <a:pt x="1644" y="524"/>
                    <a:pt x="1406" y="286"/>
                    <a:pt x="1406" y="0"/>
                  </a:cubicBezTo>
                  <a:lnTo>
                    <a:pt x="620" y="167"/>
                  </a:lnTo>
                  <a:cubicBezTo>
                    <a:pt x="287" y="239"/>
                    <a:pt x="1" y="453"/>
                    <a:pt x="1" y="786"/>
                  </a:cubicBezTo>
                  <a:lnTo>
                    <a:pt x="1" y="1929"/>
                  </a:lnTo>
                  <a:lnTo>
                    <a:pt x="3835" y="1929"/>
                  </a:lnTo>
                  <a:lnTo>
                    <a:pt x="3835" y="786"/>
                  </a:lnTo>
                  <a:cubicBezTo>
                    <a:pt x="3835" y="453"/>
                    <a:pt x="3549" y="239"/>
                    <a:pt x="3192" y="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713424" y="4251477"/>
              <a:ext cx="79071" cy="95626"/>
            </a:xfrm>
            <a:custGeom>
              <a:rect b="b" l="l" r="r" t="t"/>
              <a:pathLst>
                <a:path extrusionOk="0" h="2478" w="2049">
                  <a:moveTo>
                    <a:pt x="2048" y="96"/>
                  </a:moveTo>
                  <a:cubicBezTo>
                    <a:pt x="1643" y="0"/>
                    <a:pt x="1215" y="262"/>
                    <a:pt x="1215" y="620"/>
                  </a:cubicBezTo>
                  <a:cubicBezTo>
                    <a:pt x="810" y="620"/>
                    <a:pt x="476" y="905"/>
                    <a:pt x="453" y="1310"/>
                  </a:cubicBezTo>
                  <a:cubicBezTo>
                    <a:pt x="214" y="1477"/>
                    <a:pt x="0" y="1953"/>
                    <a:pt x="286" y="2477"/>
                  </a:cubicBezTo>
                  <a:cubicBezTo>
                    <a:pt x="286" y="2287"/>
                    <a:pt x="429" y="2144"/>
                    <a:pt x="595" y="2144"/>
                  </a:cubicBezTo>
                  <a:lnTo>
                    <a:pt x="643" y="2144"/>
                  </a:lnTo>
                  <a:cubicBezTo>
                    <a:pt x="524" y="1858"/>
                    <a:pt x="738" y="1620"/>
                    <a:pt x="929" y="1596"/>
                  </a:cubicBezTo>
                  <a:lnTo>
                    <a:pt x="929" y="1334"/>
                  </a:lnTo>
                  <a:cubicBezTo>
                    <a:pt x="929" y="1167"/>
                    <a:pt x="1072" y="1096"/>
                    <a:pt x="1215" y="1096"/>
                  </a:cubicBezTo>
                  <a:lnTo>
                    <a:pt x="1691" y="1096"/>
                  </a:lnTo>
                  <a:cubicBezTo>
                    <a:pt x="1691" y="691"/>
                    <a:pt x="1786" y="358"/>
                    <a:pt x="2048" y="96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482740" y="4413203"/>
              <a:ext cx="186621" cy="160882"/>
            </a:xfrm>
            <a:custGeom>
              <a:rect b="b" l="l" r="r" t="t"/>
              <a:pathLst>
                <a:path extrusionOk="0" h="4169" w="4836">
                  <a:moveTo>
                    <a:pt x="4002" y="930"/>
                  </a:moveTo>
                  <a:cubicBezTo>
                    <a:pt x="4002" y="691"/>
                    <a:pt x="4121" y="429"/>
                    <a:pt x="4311" y="263"/>
                  </a:cubicBezTo>
                  <a:lnTo>
                    <a:pt x="3239" y="1"/>
                  </a:lnTo>
                  <a:lnTo>
                    <a:pt x="2620" y="644"/>
                  </a:lnTo>
                  <a:lnTo>
                    <a:pt x="1977" y="1"/>
                  </a:lnTo>
                  <a:lnTo>
                    <a:pt x="644" y="334"/>
                  </a:lnTo>
                  <a:cubicBezTo>
                    <a:pt x="310" y="406"/>
                    <a:pt x="1" y="596"/>
                    <a:pt x="1" y="953"/>
                  </a:cubicBezTo>
                  <a:lnTo>
                    <a:pt x="1" y="4168"/>
                  </a:lnTo>
                  <a:lnTo>
                    <a:pt x="3430" y="4168"/>
                  </a:lnTo>
                  <a:cubicBezTo>
                    <a:pt x="3430" y="3835"/>
                    <a:pt x="3716" y="3621"/>
                    <a:pt x="4049" y="3549"/>
                  </a:cubicBezTo>
                  <a:lnTo>
                    <a:pt x="4835" y="3382"/>
                  </a:lnTo>
                  <a:lnTo>
                    <a:pt x="4835" y="2787"/>
                  </a:lnTo>
                  <a:cubicBezTo>
                    <a:pt x="4525" y="2597"/>
                    <a:pt x="4311" y="2263"/>
                    <a:pt x="4311" y="1882"/>
                  </a:cubicBezTo>
                  <a:lnTo>
                    <a:pt x="4311" y="1263"/>
                  </a:lnTo>
                  <a:cubicBezTo>
                    <a:pt x="4144" y="1263"/>
                    <a:pt x="4002" y="1120"/>
                    <a:pt x="4002" y="9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535144" y="4347062"/>
              <a:ext cx="57924" cy="53331"/>
            </a:xfrm>
            <a:custGeom>
              <a:rect b="b" l="l" r="r" t="t"/>
              <a:pathLst>
                <a:path extrusionOk="0" h="1382" w="1501">
                  <a:moveTo>
                    <a:pt x="500" y="286"/>
                  </a:moveTo>
                  <a:lnTo>
                    <a:pt x="0" y="0"/>
                  </a:lnTo>
                  <a:cubicBezTo>
                    <a:pt x="0" y="786"/>
                    <a:pt x="715" y="1381"/>
                    <a:pt x="1500" y="1239"/>
                  </a:cubicBezTo>
                  <a:cubicBezTo>
                    <a:pt x="1024" y="1143"/>
                    <a:pt x="619" y="762"/>
                    <a:pt x="500" y="286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2535144" y="4315805"/>
              <a:ext cx="19334" cy="42295"/>
            </a:xfrm>
            <a:custGeom>
              <a:rect b="b" l="l" r="r" t="t"/>
              <a:pathLst>
                <a:path extrusionOk="0" h="1096" w="501">
                  <a:moveTo>
                    <a:pt x="476" y="1"/>
                  </a:moveTo>
                  <a:cubicBezTo>
                    <a:pt x="310" y="48"/>
                    <a:pt x="143" y="48"/>
                    <a:pt x="0" y="24"/>
                  </a:cubicBezTo>
                  <a:lnTo>
                    <a:pt x="0" y="810"/>
                  </a:lnTo>
                  <a:lnTo>
                    <a:pt x="500" y="1096"/>
                  </a:lnTo>
                  <a:cubicBezTo>
                    <a:pt x="476" y="1001"/>
                    <a:pt x="476" y="905"/>
                    <a:pt x="476" y="810"/>
                  </a:cubicBezTo>
                  <a:lnTo>
                    <a:pt x="476" y="1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2559030" y="4388390"/>
              <a:ext cx="18407" cy="43259"/>
            </a:xfrm>
            <a:custGeom>
              <a:rect b="b" l="l" r="r" t="t"/>
              <a:pathLst>
                <a:path extrusionOk="0" h="1121" w="477">
                  <a:moveTo>
                    <a:pt x="477" y="168"/>
                  </a:moveTo>
                  <a:cubicBezTo>
                    <a:pt x="310" y="144"/>
                    <a:pt x="143" y="96"/>
                    <a:pt x="0" y="1"/>
                  </a:cubicBezTo>
                  <a:lnTo>
                    <a:pt x="0" y="644"/>
                  </a:lnTo>
                  <a:lnTo>
                    <a:pt x="477" y="1120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2482740" y="4427905"/>
              <a:ext cx="18407" cy="146179"/>
            </a:xfrm>
            <a:custGeom>
              <a:rect b="b" l="l" r="r" t="t"/>
              <a:pathLst>
                <a:path extrusionOk="0" h="3788" w="477">
                  <a:moveTo>
                    <a:pt x="477" y="1"/>
                  </a:moveTo>
                  <a:cubicBezTo>
                    <a:pt x="215" y="96"/>
                    <a:pt x="1" y="287"/>
                    <a:pt x="1" y="572"/>
                  </a:cubicBezTo>
                  <a:lnTo>
                    <a:pt x="1" y="3787"/>
                  </a:lnTo>
                  <a:lnTo>
                    <a:pt x="477" y="3787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2669317" y="4520750"/>
              <a:ext cx="18407" cy="42295"/>
            </a:xfrm>
            <a:custGeom>
              <a:rect b="b" l="l" r="r" t="t"/>
              <a:pathLst>
                <a:path extrusionOk="0" h="1096" w="477">
                  <a:moveTo>
                    <a:pt x="476" y="119"/>
                  </a:moveTo>
                  <a:cubicBezTo>
                    <a:pt x="310" y="119"/>
                    <a:pt x="143" y="72"/>
                    <a:pt x="0" y="0"/>
                  </a:cubicBezTo>
                  <a:lnTo>
                    <a:pt x="0" y="595"/>
                  </a:lnTo>
                  <a:cubicBezTo>
                    <a:pt x="0" y="857"/>
                    <a:pt x="214" y="1096"/>
                    <a:pt x="476" y="1096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615061" y="4551968"/>
              <a:ext cx="18446" cy="66220"/>
            </a:xfrm>
            <a:custGeom>
              <a:rect b="b" l="l" r="r" t="t"/>
              <a:pathLst>
                <a:path extrusionOk="0" h="1716" w="478">
                  <a:moveTo>
                    <a:pt x="477" y="1"/>
                  </a:moveTo>
                  <a:cubicBezTo>
                    <a:pt x="215" y="96"/>
                    <a:pt x="1" y="287"/>
                    <a:pt x="1" y="572"/>
                  </a:cubicBezTo>
                  <a:lnTo>
                    <a:pt x="1" y="1715"/>
                  </a:lnTo>
                  <a:lnTo>
                    <a:pt x="477" y="1715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712498" y="4362690"/>
              <a:ext cx="169140" cy="80885"/>
            </a:xfrm>
            <a:custGeom>
              <a:rect b="b" l="l" r="r" t="t"/>
              <a:pathLst>
                <a:path extrusionOk="0" h="2096" w="4383">
                  <a:moveTo>
                    <a:pt x="1572" y="1786"/>
                  </a:moveTo>
                  <a:lnTo>
                    <a:pt x="715" y="2048"/>
                  </a:lnTo>
                  <a:cubicBezTo>
                    <a:pt x="643" y="1738"/>
                    <a:pt x="429" y="1477"/>
                    <a:pt x="143" y="1357"/>
                  </a:cubicBezTo>
                  <a:cubicBezTo>
                    <a:pt x="167" y="1262"/>
                    <a:pt x="215" y="1143"/>
                    <a:pt x="310" y="1048"/>
                  </a:cubicBezTo>
                  <a:cubicBezTo>
                    <a:pt x="0" y="691"/>
                    <a:pt x="143" y="238"/>
                    <a:pt x="429" y="0"/>
                  </a:cubicBezTo>
                  <a:cubicBezTo>
                    <a:pt x="477" y="48"/>
                    <a:pt x="548" y="48"/>
                    <a:pt x="619" y="48"/>
                  </a:cubicBezTo>
                  <a:lnTo>
                    <a:pt x="929" y="48"/>
                  </a:lnTo>
                  <a:cubicBezTo>
                    <a:pt x="929" y="500"/>
                    <a:pt x="1167" y="929"/>
                    <a:pt x="1548" y="1143"/>
                  </a:cubicBezTo>
                  <a:cubicBezTo>
                    <a:pt x="1572" y="1167"/>
                    <a:pt x="1572" y="1715"/>
                    <a:pt x="1572" y="1786"/>
                  </a:cubicBezTo>
                  <a:close/>
                  <a:moveTo>
                    <a:pt x="2810" y="1143"/>
                  </a:moveTo>
                  <a:lnTo>
                    <a:pt x="2810" y="1786"/>
                  </a:lnTo>
                  <a:lnTo>
                    <a:pt x="3858" y="2096"/>
                  </a:lnTo>
                  <a:cubicBezTo>
                    <a:pt x="4311" y="1953"/>
                    <a:pt x="4382" y="1381"/>
                    <a:pt x="4073" y="1048"/>
                  </a:cubicBezTo>
                  <a:cubicBezTo>
                    <a:pt x="4382" y="691"/>
                    <a:pt x="4239" y="238"/>
                    <a:pt x="3954" y="0"/>
                  </a:cubicBezTo>
                  <a:cubicBezTo>
                    <a:pt x="3882" y="48"/>
                    <a:pt x="3834" y="48"/>
                    <a:pt x="3763" y="48"/>
                  </a:cubicBezTo>
                  <a:lnTo>
                    <a:pt x="3453" y="48"/>
                  </a:lnTo>
                  <a:cubicBezTo>
                    <a:pt x="3453" y="524"/>
                    <a:pt x="3191" y="929"/>
                    <a:pt x="2810" y="1143"/>
                  </a:cubicBezTo>
                  <a:close/>
                </a:path>
              </a:pathLst>
            </a:custGeom>
            <a:solidFill>
              <a:srgbClr val="C6D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717090" y="4396687"/>
              <a:ext cx="159029" cy="46887"/>
            </a:xfrm>
            <a:custGeom>
              <a:rect b="b" l="l" r="r" t="t"/>
              <a:pathLst>
                <a:path extrusionOk="0" h="1215" w="4121">
                  <a:moveTo>
                    <a:pt x="72" y="0"/>
                  </a:moveTo>
                  <a:cubicBezTo>
                    <a:pt x="405" y="119"/>
                    <a:pt x="667" y="334"/>
                    <a:pt x="858" y="596"/>
                  </a:cubicBezTo>
                  <a:lnTo>
                    <a:pt x="1453" y="429"/>
                  </a:lnTo>
                  <a:lnTo>
                    <a:pt x="1453" y="905"/>
                  </a:lnTo>
                  <a:lnTo>
                    <a:pt x="596" y="1167"/>
                  </a:lnTo>
                  <a:cubicBezTo>
                    <a:pt x="524" y="857"/>
                    <a:pt x="310" y="596"/>
                    <a:pt x="0" y="476"/>
                  </a:cubicBezTo>
                  <a:cubicBezTo>
                    <a:pt x="24" y="381"/>
                    <a:pt x="96" y="262"/>
                    <a:pt x="167" y="191"/>
                  </a:cubicBezTo>
                  <a:cubicBezTo>
                    <a:pt x="143" y="119"/>
                    <a:pt x="96" y="72"/>
                    <a:pt x="72" y="0"/>
                  </a:cubicBezTo>
                  <a:close/>
                  <a:moveTo>
                    <a:pt x="2691" y="429"/>
                  </a:moveTo>
                  <a:lnTo>
                    <a:pt x="2691" y="905"/>
                  </a:lnTo>
                  <a:lnTo>
                    <a:pt x="3739" y="1215"/>
                  </a:lnTo>
                  <a:cubicBezTo>
                    <a:pt x="3930" y="1167"/>
                    <a:pt x="4049" y="1024"/>
                    <a:pt x="4120" y="857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836561" y="4568523"/>
              <a:ext cx="12889" cy="12001"/>
            </a:xfrm>
            <a:custGeom>
              <a:rect b="b" l="l" r="r" t="t"/>
              <a:pathLst>
                <a:path extrusionOk="0" h="311" w="334">
                  <a:moveTo>
                    <a:pt x="0" y="0"/>
                  </a:moveTo>
                  <a:lnTo>
                    <a:pt x="0" y="310"/>
                  </a:lnTo>
                  <a:lnTo>
                    <a:pt x="334" y="310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477222" y="4244994"/>
              <a:ext cx="414534" cy="379648"/>
            </a:xfrm>
            <a:custGeom>
              <a:rect b="b" l="l" r="r" t="t"/>
              <a:pathLst>
                <a:path extrusionOk="0" h="9838" w="10742">
                  <a:moveTo>
                    <a:pt x="3085" y="314"/>
                  </a:moveTo>
                  <a:cubicBezTo>
                    <a:pt x="3160" y="314"/>
                    <a:pt x="3233" y="327"/>
                    <a:pt x="3287" y="359"/>
                  </a:cubicBezTo>
                  <a:cubicBezTo>
                    <a:pt x="3335" y="407"/>
                    <a:pt x="3359" y="454"/>
                    <a:pt x="3359" y="526"/>
                  </a:cubicBezTo>
                  <a:lnTo>
                    <a:pt x="3359" y="669"/>
                  </a:lnTo>
                  <a:lnTo>
                    <a:pt x="3525" y="669"/>
                  </a:lnTo>
                  <a:cubicBezTo>
                    <a:pt x="3644" y="669"/>
                    <a:pt x="3859" y="716"/>
                    <a:pt x="3859" y="1026"/>
                  </a:cubicBezTo>
                  <a:lnTo>
                    <a:pt x="3859" y="1169"/>
                  </a:lnTo>
                  <a:lnTo>
                    <a:pt x="4025" y="1169"/>
                  </a:lnTo>
                  <a:cubicBezTo>
                    <a:pt x="4097" y="1169"/>
                    <a:pt x="4168" y="1264"/>
                    <a:pt x="4168" y="1383"/>
                  </a:cubicBezTo>
                  <a:cubicBezTo>
                    <a:pt x="4192" y="1454"/>
                    <a:pt x="4192" y="1621"/>
                    <a:pt x="3978" y="1693"/>
                  </a:cubicBezTo>
                  <a:cubicBezTo>
                    <a:pt x="3932" y="1702"/>
                    <a:pt x="3865" y="1714"/>
                    <a:pt x="3790" y="1714"/>
                  </a:cubicBezTo>
                  <a:cubicBezTo>
                    <a:pt x="3668" y="1714"/>
                    <a:pt x="3524" y="1682"/>
                    <a:pt x="3406" y="1550"/>
                  </a:cubicBezTo>
                  <a:lnTo>
                    <a:pt x="3287" y="1454"/>
                  </a:lnTo>
                  <a:lnTo>
                    <a:pt x="3192" y="1550"/>
                  </a:lnTo>
                  <a:cubicBezTo>
                    <a:pt x="3049" y="1657"/>
                    <a:pt x="2900" y="1710"/>
                    <a:pt x="2754" y="1710"/>
                  </a:cubicBezTo>
                  <a:cubicBezTo>
                    <a:pt x="2608" y="1710"/>
                    <a:pt x="2466" y="1657"/>
                    <a:pt x="2335" y="1550"/>
                  </a:cubicBezTo>
                  <a:lnTo>
                    <a:pt x="2216" y="1454"/>
                  </a:lnTo>
                  <a:lnTo>
                    <a:pt x="2120" y="1550"/>
                  </a:lnTo>
                  <a:cubicBezTo>
                    <a:pt x="1988" y="1682"/>
                    <a:pt x="1838" y="1714"/>
                    <a:pt x="1720" y="1714"/>
                  </a:cubicBezTo>
                  <a:cubicBezTo>
                    <a:pt x="1646" y="1714"/>
                    <a:pt x="1585" y="1702"/>
                    <a:pt x="1549" y="1693"/>
                  </a:cubicBezTo>
                  <a:cubicBezTo>
                    <a:pt x="1334" y="1621"/>
                    <a:pt x="1334" y="1454"/>
                    <a:pt x="1334" y="1383"/>
                  </a:cubicBezTo>
                  <a:cubicBezTo>
                    <a:pt x="1358" y="1264"/>
                    <a:pt x="1430" y="1169"/>
                    <a:pt x="1501" y="1169"/>
                  </a:cubicBezTo>
                  <a:lnTo>
                    <a:pt x="1668" y="1169"/>
                  </a:lnTo>
                  <a:lnTo>
                    <a:pt x="1668" y="1026"/>
                  </a:lnTo>
                  <a:cubicBezTo>
                    <a:pt x="1668" y="716"/>
                    <a:pt x="1858" y="669"/>
                    <a:pt x="2001" y="669"/>
                  </a:cubicBezTo>
                  <a:lnTo>
                    <a:pt x="2144" y="669"/>
                  </a:lnTo>
                  <a:lnTo>
                    <a:pt x="2144" y="526"/>
                  </a:lnTo>
                  <a:cubicBezTo>
                    <a:pt x="2144" y="454"/>
                    <a:pt x="2168" y="407"/>
                    <a:pt x="2239" y="359"/>
                  </a:cubicBezTo>
                  <a:cubicBezTo>
                    <a:pt x="2293" y="327"/>
                    <a:pt x="2366" y="314"/>
                    <a:pt x="2441" y="314"/>
                  </a:cubicBezTo>
                  <a:cubicBezTo>
                    <a:pt x="2533" y="314"/>
                    <a:pt x="2627" y="333"/>
                    <a:pt x="2692" y="359"/>
                  </a:cubicBezTo>
                  <a:lnTo>
                    <a:pt x="2763" y="407"/>
                  </a:lnTo>
                  <a:lnTo>
                    <a:pt x="2835" y="359"/>
                  </a:lnTo>
                  <a:cubicBezTo>
                    <a:pt x="2900" y="333"/>
                    <a:pt x="2994" y="314"/>
                    <a:pt x="3085" y="314"/>
                  </a:cubicBezTo>
                  <a:close/>
                  <a:moveTo>
                    <a:pt x="8573" y="413"/>
                  </a:moveTo>
                  <a:cubicBezTo>
                    <a:pt x="8688" y="413"/>
                    <a:pt x="8806" y="444"/>
                    <a:pt x="8907" y="502"/>
                  </a:cubicBezTo>
                  <a:cubicBezTo>
                    <a:pt x="8955" y="526"/>
                    <a:pt x="9074" y="621"/>
                    <a:pt x="9074" y="788"/>
                  </a:cubicBezTo>
                  <a:lnTo>
                    <a:pt x="9074" y="931"/>
                  </a:lnTo>
                  <a:lnTo>
                    <a:pt x="9241" y="931"/>
                  </a:lnTo>
                  <a:cubicBezTo>
                    <a:pt x="9574" y="931"/>
                    <a:pt x="9836" y="1169"/>
                    <a:pt x="9836" y="1502"/>
                  </a:cubicBezTo>
                  <a:lnTo>
                    <a:pt x="9836" y="1574"/>
                  </a:lnTo>
                  <a:lnTo>
                    <a:pt x="9908" y="1621"/>
                  </a:lnTo>
                  <a:cubicBezTo>
                    <a:pt x="10051" y="1693"/>
                    <a:pt x="10193" y="1955"/>
                    <a:pt x="10146" y="2264"/>
                  </a:cubicBezTo>
                  <a:cubicBezTo>
                    <a:pt x="10074" y="2193"/>
                    <a:pt x="9979" y="2169"/>
                    <a:pt x="9860" y="2169"/>
                  </a:cubicBezTo>
                  <a:lnTo>
                    <a:pt x="8288" y="2169"/>
                  </a:lnTo>
                  <a:cubicBezTo>
                    <a:pt x="8026" y="2169"/>
                    <a:pt x="7812" y="1955"/>
                    <a:pt x="7812" y="1693"/>
                  </a:cubicBezTo>
                  <a:lnTo>
                    <a:pt x="7502" y="1693"/>
                  </a:lnTo>
                  <a:cubicBezTo>
                    <a:pt x="7502" y="1955"/>
                    <a:pt x="7288" y="2169"/>
                    <a:pt x="7026" y="2169"/>
                  </a:cubicBezTo>
                  <a:lnTo>
                    <a:pt x="6716" y="2169"/>
                  </a:lnTo>
                  <a:cubicBezTo>
                    <a:pt x="6597" y="2169"/>
                    <a:pt x="6502" y="2193"/>
                    <a:pt x="6431" y="2264"/>
                  </a:cubicBezTo>
                  <a:cubicBezTo>
                    <a:pt x="6383" y="1955"/>
                    <a:pt x="6526" y="1693"/>
                    <a:pt x="6669" y="1621"/>
                  </a:cubicBezTo>
                  <a:lnTo>
                    <a:pt x="6740" y="1574"/>
                  </a:lnTo>
                  <a:lnTo>
                    <a:pt x="6740" y="1502"/>
                  </a:lnTo>
                  <a:cubicBezTo>
                    <a:pt x="6740" y="1169"/>
                    <a:pt x="7002" y="931"/>
                    <a:pt x="7336" y="931"/>
                  </a:cubicBezTo>
                  <a:lnTo>
                    <a:pt x="7502" y="931"/>
                  </a:lnTo>
                  <a:lnTo>
                    <a:pt x="7502" y="788"/>
                  </a:lnTo>
                  <a:cubicBezTo>
                    <a:pt x="7502" y="621"/>
                    <a:pt x="7598" y="526"/>
                    <a:pt x="7669" y="502"/>
                  </a:cubicBezTo>
                  <a:cubicBezTo>
                    <a:pt x="7770" y="444"/>
                    <a:pt x="7888" y="413"/>
                    <a:pt x="8003" y="413"/>
                  </a:cubicBezTo>
                  <a:cubicBezTo>
                    <a:pt x="8078" y="413"/>
                    <a:pt x="8151" y="426"/>
                    <a:pt x="8217" y="454"/>
                  </a:cubicBezTo>
                  <a:lnTo>
                    <a:pt x="8288" y="502"/>
                  </a:lnTo>
                  <a:lnTo>
                    <a:pt x="8360" y="454"/>
                  </a:lnTo>
                  <a:cubicBezTo>
                    <a:pt x="8425" y="426"/>
                    <a:pt x="8499" y="413"/>
                    <a:pt x="8573" y="413"/>
                  </a:cubicBezTo>
                  <a:close/>
                  <a:moveTo>
                    <a:pt x="1334" y="2002"/>
                  </a:moveTo>
                  <a:lnTo>
                    <a:pt x="1334" y="2478"/>
                  </a:lnTo>
                  <a:lnTo>
                    <a:pt x="1192" y="2478"/>
                  </a:lnTo>
                  <a:cubicBezTo>
                    <a:pt x="1096" y="2478"/>
                    <a:pt x="1025" y="2407"/>
                    <a:pt x="1025" y="2312"/>
                  </a:cubicBezTo>
                  <a:lnTo>
                    <a:pt x="1025" y="2169"/>
                  </a:lnTo>
                  <a:cubicBezTo>
                    <a:pt x="1025" y="2074"/>
                    <a:pt x="1096" y="2002"/>
                    <a:pt x="1192" y="2002"/>
                  </a:cubicBezTo>
                  <a:close/>
                  <a:moveTo>
                    <a:pt x="4335" y="2002"/>
                  </a:moveTo>
                  <a:cubicBezTo>
                    <a:pt x="4430" y="2002"/>
                    <a:pt x="4478" y="2074"/>
                    <a:pt x="4478" y="2169"/>
                  </a:cubicBezTo>
                  <a:lnTo>
                    <a:pt x="4478" y="2312"/>
                  </a:lnTo>
                  <a:cubicBezTo>
                    <a:pt x="4478" y="2407"/>
                    <a:pt x="4430" y="2478"/>
                    <a:pt x="4335" y="2478"/>
                  </a:cubicBezTo>
                  <a:lnTo>
                    <a:pt x="4168" y="2478"/>
                  </a:lnTo>
                  <a:lnTo>
                    <a:pt x="4168" y="2002"/>
                  </a:lnTo>
                  <a:close/>
                  <a:moveTo>
                    <a:pt x="3287" y="1859"/>
                  </a:moveTo>
                  <a:cubicBezTo>
                    <a:pt x="3432" y="1963"/>
                    <a:pt x="3596" y="2031"/>
                    <a:pt x="3777" y="2031"/>
                  </a:cubicBezTo>
                  <a:cubicBezTo>
                    <a:pt x="3804" y="2031"/>
                    <a:pt x="3831" y="2029"/>
                    <a:pt x="3859" y="2026"/>
                  </a:cubicBezTo>
                  <a:lnTo>
                    <a:pt x="3859" y="2550"/>
                  </a:lnTo>
                  <a:lnTo>
                    <a:pt x="3216" y="2931"/>
                  </a:lnTo>
                  <a:lnTo>
                    <a:pt x="2954" y="2788"/>
                  </a:lnTo>
                  <a:lnTo>
                    <a:pt x="2573" y="2788"/>
                  </a:lnTo>
                  <a:lnTo>
                    <a:pt x="2287" y="2931"/>
                  </a:lnTo>
                  <a:lnTo>
                    <a:pt x="1668" y="2550"/>
                  </a:lnTo>
                  <a:lnTo>
                    <a:pt x="1668" y="2026"/>
                  </a:lnTo>
                  <a:cubicBezTo>
                    <a:pt x="1692" y="2029"/>
                    <a:pt x="1717" y="2031"/>
                    <a:pt x="1743" y="2031"/>
                  </a:cubicBezTo>
                  <a:cubicBezTo>
                    <a:pt x="1913" y="2031"/>
                    <a:pt x="2094" y="1963"/>
                    <a:pt x="2239" y="1859"/>
                  </a:cubicBezTo>
                  <a:cubicBezTo>
                    <a:pt x="2406" y="1966"/>
                    <a:pt x="2585" y="2020"/>
                    <a:pt x="2763" y="2020"/>
                  </a:cubicBezTo>
                  <a:cubicBezTo>
                    <a:pt x="2942" y="2020"/>
                    <a:pt x="3121" y="1966"/>
                    <a:pt x="3287" y="1859"/>
                  </a:cubicBezTo>
                  <a:close/>
                  <a:moveTo>
                    <a:pt x="6859" y="2478"/>
                  </a:moveTo>
                  <a:lnTo>
                    <a:pt x="6859" y="2955"/>
                  </a:lnTo>
                  <a:lnTo>
                    <a:pt x="6716" y="2955"/>
                  </a:lnTo>
                  <a:cubicBezTo>
                    <a:pt x="6621" y="2955"/>
                    <a:pt x="6550" y="2883"/>
                    <a:pt x="6550" y="2788"/>
                  </a:cubicBezTo>
                  <a:lnTo>
                    <a:pt x="6550" y="2645"/>
                  </a:lnTo>
                  <a:cubicBezTo>
                    <a:pt x="6550" y="2550"/>
                    <a:pt x="6621" y="2478"/>
                    <a:pt x="6716" y="2478"/>
                  </a:cubicBezTo>
                  <a:close/>
                  <a:moveTo>
                    <a:pt x="9860" y="2478"/>
                  </a:moveTo>
                  <a:cubicBezTo>
                    <a:pt x="9955" y="2478"/>
                    <a:pt x="10027" y="2550"/>
                    <a:pt x="10027" y="2645"/>
                  </a:cubicBezTo>
                  <a:lnTo>
                    <a:pt x="10027" y="2788"/>
                  </a:lnTo>
                  <a:cubicBezTo>
                    <a:pt x="10027" y="2883"/>
                    <a:pt x="9955" y="2955"/>
                    <a:pt x="9860" y="2955"/>
                  </a:cubicBezTo>
                  <a:lnTo>
                    <a:pt x="9693" y="2955"/>
                  </a:lnTo>
                  <a:lnTo>
                    <a:pt x="9693" y="2478"/>
                  </a:lnTo>
                  <a:close/>
                  <a:moveTo>
                    <a:pt x="1692" y="2931"/>
                  </a:moveTo>
                  <a:lnTo>
                    <a:pt x="2287" y="3288"/>
                  </a:lnTo>
                  <a:lnTo>
                    <a:pt x="2644" y="3098"/>
                  </a:lnTo>
                  <a:lnTo>
                    <a:pt x="2882" y="3098"/>
                  </a:lnTo>
                  <a:lnTo>
                    <a:pt x="3240" y="3288"/>
                  </a:lnTo>
                  <a:lnTo>
                    <a:pt x="3811" y="2931"/>
                  </a:lnTo>
                  <a:lnTo>
                    <a:pt x="3811" y="2931"/>
                  </a:lnTo>
                  <a:cubicBezTo>
                    <a:pt x="3692" y="3407"/>
                    <a:pt x="3263" y="3741"/>
                    <a:pt x="2763" y="3741"/>
                  </a:cubicBezTo>
                  <a:cubicBezTo>
                    <a:pt x="2263" y="3741"/>
                    <a:pt x="1835" y="3407"/>
                    <a:pt x="1692" y="2931"/>
                  </a:cubicBezTo>
                  <a:close/>
                  <a:moveTo>
                    <a:pt x="7669" y="2169"/>
                  </a:moveTo>
                  <a:cubicBezTo>
                    <a:pt x="7812" y="2359"/>
                    <a:pt x="8026" y="2478"/>
                    <a:pt x="8288" y="2478"/>
                  </a:cubicBezTo>
                  <a:lnTo>
                    <a:pt x="9384" y="2478"/>
                  </a:lnTo>
                  <a:lnTo>
                    <a:pt x="9384" y="3098"/>
                  </a:lnTo>
                  <a:cubicBezTo>
                    <a:pt x="9384" y="3717"/>
                    <a:pt x="8884" y="4217"/>
                    <a:pt x="8288" y="4217"/>
                  </a:cubicBezTo>
                  <a:cubicBezTo>
                    <a:pt x="7669" y="4217"/>
                    <a:pt x="7193" y="3717"/>
                    <a:pt x="7193" y="3098"/>
                  </a:cubicBezTo>
                  <a:lnTo>
                    <a:pt x="7193" y="2455"/>
                  </a:lnTo>
                  <a:cubicBezTo>
                    <a:pt x="7383" y="2431"/>
                    <a:pt x="7550" y="2312"/>
                    <a:pt x="7669" y="2169"/>
                  </a:cubicBezTo>
                  <a:close/>
                  <a:moveTo>
                    <a:pt x="3240" y="3979"/>
                  </a:moveTo>
                  <a:lnTo>
                    <a:pt x="3240" y="4312"/>
                  </a:lnTo>
                  <a:lnTo>
                    <a:pt x="2763" y="4765"/>
                  </a:lnTo>
                  <a:lnTo>
                    <a:pt x="2287" y="4312"/>
                  </a:lnTo>
                  <a:lnTo>
                    <a:pt x="2287" y="3979"/>
                  </a:lnTo>
                  <a:cubicBezTo>
                    <a:pt x="2430" y="4026"/>
                    <a:pt x="2597" y="4050"/>
                    <a:pt x="2763" y="4050"/>
                  </a:cubicBezTo>
                  <a:cubicBezTo>
                    <a:pt x="2930" y="4050"/>
                    <a:pt x="3073" y="4026"/>
                    <a:pt x="3240" y="3979"/>
                  </a:cubicBezTo>
                  <a:close/>
                  <a:moveTo>
                    <a:pt x="6550" y="3241"/>
                  </a:moveTo>
                  <a:cubicBezTo>
                    <a:pt x="6597" y="3264"/>
                    <a:pt x="6669" y="3264"/>
                    <a:pt x="6716" y="3264"/>
                  </a:cubicBezTo>
                  <a:lnTo>
                    <a:pt x="6883" y="3264"/>
                  </a:lnTo>
                  <a:cubicBezTo>
                    <a:pt x="6931" y="3693"/>
                    <a:pt x="7169" y="4050"/>
                    <a:pt x="7502" y="4288"/>
                  </a:cubicBezTo>
                  <a:lnTo>
                    <a:pt x="7502" y="4717"/>
                  </a:lnTo>
                  <a:lnTo>
                    <a:pt x="6907" y="4908"/>
                  </a:lnTo>
                  <a:cubicBezTo>
                    <a:pt x="6812" y="4669"/>
                    <a:pt x="6645" y="4455"/>
                    <a:pt x="6431" y="4336"/>
                  </a:cubicBezTo>
                  <a:cubicBezTo>
                    <a:pt x="6455" y="4288"/>
                    <a:pt x="6478" y="4265"/>
                    <a:pt x="6502" y="4217"/>
                  </a:cubicBezTo>
                  <a:lnTo>
                    <a:pt x="6597" y="4122"/>
                  </a:lnTo>
                  <a:lnTo>
                    <a:pt x="6526" y="4003"/>
                  </a:lnTo>
                  <a:cubicBezTo>
                    <a:pt x="6359" y="3812"/>
                    <a:pt x="6335" y="3503"/>
                    <a:pt x="6550" y="3241"/>
                  </a:cubicBezTo>
                  <a:close/>
                  <a:moveTo>
                    <a:pt x="10003" y="3241"/>
                  </a:moveTo>
                  <a:cubicBezTo>
                    <a:pt x="10241" y="3503"/>
                    <a:pt x="10217" y="3812"/>
                    <a:pt x="10051" y="4003"/>
                  </a:cubicBezTo>
                  <a:lnTo>
                    <a:pt x="9955" y="4122"/>
                  </a:lnTo>
                  <a:lnTo>
                    <a:pt x="10074" y="4217"/>
                  </a:lnTo>
                  <a:cubicBezTo>
                    <a:pt x="10170" y="4336"/>
                    <a:pt x="10241" y="4527"/>
                    <a:pt x="10193" y="4693"/>
                  </a:cubicBezTo>
                  <a:cubicBezTo>
                    <a:pt x="10170" y="4812"/>
                    <a:pt x="10074" y="4931"/>
                    <a:pt x="9931" y="4979"/>
                  </a:cubicBezTo>
                  <a:lnTo>
                    <a:pt x="9074" y="4717"/>
                  </a:lnTo>
                  <a:lnTo>
                    <a:pt x="9074" y="4288"/>
                  </a:lnTo>
                  <a:cubicBezTo>
                    <a:pt x="9408" y="4050"/>
                    <a:pt x="9646" y="3693"/>
                    <a:pt x="9693" y="3264"/>
                  </a:cubicBezTo>
                  <a:lnTo>
                    <a:pt x="9860" y="3264"/>
                  </a:lnTo>
                  <a:cubicBezTo>
                    <a:pt x="9908" y="3264"/>
                    <a:pt x="9955" y="3264"/>
                    <a:pt x="10003" y="3241"/>
                  </a:cubicBezTo>
                  <a:close/>
                  <a:moveTo>
                    <a:pt x="5883" y="4503"/>
                  </a:moveTo>
                  <a:cubicBezTo>
                    <a:pt x="6312" y="4503"/>
                    <a:pt x="6669" y="4860"/>
                    <a:pt x="6669" y="5289"/>
                  </a:cubicBezTo>
                  <a:cubicBezTo>
                    <a:pt x="6669" y="5384"/>
                    <a:pt x="6597" y="5455"/>
                    <a:pt x="6502" y="5455"/>
                  </a:cubicBezTo>
                  <a:lnTo>
                    <a:pt x="4454" y="5455"/>
                  </a:lnTo>
                  <a:cubicBezTo>
                    <a:pt x="4383" y="5455"/>
                    <a:pt x="4311" y="5384"/>
                    <a:pt x="4311" y="5289"/>
                  </a:cubicBezTo>
                  <a:cubicBezTo>
                    <a:pt x="4311" y="4860"/>
                    <a:pt x="4668" y="4503"/>
                    <a:pt x="5097" y="4503"/>
                  </a:cubicBezTo>
                  <a:close/>
                  <a:moveTo>
                    <a:pt x="8765" y="4431"/>
                  </a:moveTo>
                  <a:lnTo>
                    <a:pt x="8765" y="4955"/>
                  </a:lnTo>
                  <a:lnTo>
                    <a:pt x="9431" y="5170"/>
                  </a:lnTo>
                  <a:lnTo>
                    <a:pt x="8288" y="6051"/>
                  </a:lnTo>
                  <a:lnTo>
                    <a:pt x="7145" y="5170"/>
                  </a:lnTo>
                  <a:lnTo>
                    <a:pt x="7812" y="4955"/>
                  </a:lnTo>
                  <a:lnTo>
                    <a:pt x="7812" y="4431"/>
                  </a:lnTo>
                  <a:cubicBezTo>
                    <a:pt x="7955" y="4503"/>
                    <a:pt x="8122" y="4527"/>
                    <a:pt x="8288" y="4527"/>
                  </a:cubicBezTo>
                  <a:cubicBezTo>
                    <a:pt x="8455" y="4527"/>
                    <a:pt x="8622" y="4503"/>
                    <a:pt x="8765" y="4431"/>
                  </a:cubicBezTo>
                  <a:close/>
                  <a:moveTo>
                    <a:pt x="6359" y="5765"/>
                  </a:moveTo>
                  <a:lnTo>
                    <a:pt x="6359" y="6241"/>
                  </a:lnTo>
                  <a:cubicBezTo>
                    <a:pt x="6359" y="6717"/>
                    <a:pt x="5954" y="7122"/>
                    <a:pt x="5478" y="7122"/>
                  </a:cubicBezTo>
                  <a:cubicBezTo>
                    <a:pt x="5002" y="7122"/>
                    <a:pt x="4621" y="6717"/>
                    <a:pt x="4621" y="6241"/>
                  </a:cubicBezTo>
                  <a:lnTo>
                    <a:pt x="4621" y="5765"/>
                  </a:lnTo>
                  <a:close/>
                  <a:moveTo>
                    <a:pt x="5835" y="7384"/>
                  </a:moveTo>
                  <a:lnTo>
                    <a:pt x="5835" y="7741"/>
                  </a:lnTo>
                  <a:cubicBezTo>
                    <a:pt x="5835" y="7932"/>
                    <a:pt x="5692" y="8099"/>
                    <a:pt x="5478" y="8099"/>
                  </a:cubicBezTo>
                  <a:cubicBezTo>
                    <a:pt x="5288" y="8099"/>
                    <a:pt x="5145" y="7932"/>
                    <a:pt x="5145" y="7741"/>
                  </a:cubicBezTo>
                  <a:lnTo>
                    <a:pt x="5145" y="7384"/>
                  </a:lnTo>
                  <a:cubicBezTo>
                    <a:pt x="5240" y="7408"/>
                    <a:pt x="5359" y="7432"/>
                    <a:pt x="5478" y="7432"/>
                  </a:cubicBezTo>
                  <a:cubicBezTo>
                    <a:pt x="5621" y="7432"/>
                    <a:pt x="5740" y="7408"/>
                    <a:pt x="5835" y="7384"/>
                  </a:cubicBezTo>
                  <a:close/>
                  <a:moveTo>
                    <a:pt x="6955" y="5431"/>
                  </a:moveTo>
                  <a:lnTo>
                    <a:pt x="8122" y="6313"/>
                  </a:lnTo>
                  <a:lnTo>
                    <a:pt x="8122" y="8384"/>
                  </a:lnTo>
                  <a:lnTo>
                    <a:pt x="7550" y="8384"/>
                  </a:lnTo>
                  <a:cubicBezTo>
                    <a:pt x="7479" y="8075"/>
                    <a:pt x="7217" y="7837"/>
                    <a:pt x="6812" y="7741"/>
                  </a:cubicBezTo>
                  <a:lnTo>
                    <a:pt x="6169" y="7622"/>
                  </a:lnTo>
                  <a:lnTo>
                    <a:pt x="6169" y="7218"/>
                  </a:lnTo>
                  <a:cubicBezTo>
                    <a:pt x="6455" y="7003"/>
                    <a:pt x="6669" y="6646"/>
                    <a:pt x="6669" y="6241"/>
                  </a:cubicBezTo>
                  <a:lnTo>
                    <a:pt x="6669" y="5741"/>
                  </a:lnTo>
                  <a:cubicBezTo>
                    <a:pt x="6812" y="5693"/>
                    <a:pt x="6931" y="5574"/>
                    <a:pt x="6955" y="5431"/>
                  </a:cubicBezTo>
                  <a:close/>
                  <a:moveTo>
                    <a:pt x="6121" y="7932"/>
                  </a:moveTo>
                  <a:lnTo>
                    <a:pt x="6740" y="8051"/>
                  </a:lnTo>
                  <a:cubicBezTo>
                    <a:pt x="6859" y="8075"/>
                    <a:pt x="7240" y="8194"/>
                    <a:pt x="7240" y="8527"/>
                  </a:cubicBezTo>
                  <a:lnTo>
                    <a:pt x="7240" y="9528"/>
                  </a:lnTo>
                  <a:lnTo>
                    <a:pt x="3740" y="9528"/>
                  </a:lnTo>
                  <a:lnTo>
                    <a:pt x="3740" y="8527"/>
                  </a:lnTo>
                  <a:cubicBezTo>
                    <a:pt x="3740" y="8194"/>
                    <a:pt x="4121" y="8075"/>
                    <a:pt x="4240" y="8051"/>
                  </a:cubicBezTo>
                  <a:lnTo>
                    <a:pt x="4859" y="7932"/>
                  </a:lnTo>
                  <a:cubicBezTo>
                    <a:pt x="4930" y="8218"/>
                    <a:pt x="5192" y="8408"/>
                    <a:pt x="5478" y="8408"/>
                  </a:cubicBezTo>
                  <a:cubicBezTo>
                    <a:pt x="5788" y="8408"/>
                    <a:pt x="6050" y="8218"/>
                    <a:pt x="6121" y="7932"/>
                  </a:cubicBezTo>
                  <a:close/>
                  <a:moveTo>
                    <a:pt x="2456" y="1"/>
                  </a:moveTo>
                  <a:cubicBezTo>
                    <a:pt x="2318" y="1"/>
                    <a:pt x="2180" y="30"/>
                    <a:pt x="2073" y="97"/>
                  </a:cubicBezTo>
                  <a:cubicBezTo>
                    <a:pt x="1954" y="168"/>
                    <a:pt x="1882" y="264"/>
                    <a:pt x="1858" y="359"/>
                  </a:cubicBezTo>
                  <a:cubicBezTo>
                    <a:pt x="1573" y="407"/>
                    <a:pt x="1406" y="621"/>
                    <a:pt x="1358" y="883"/>
                  </a:cubicBezTo>
                  <a:cubicBezTo>
                    <a:pt x="1192" y="954"/>
                    <a:pt x="1072" y="1121"/>
                    <a:pt x="1025" y="1335"/>
                  </a:cubicBezTo>
                  <a:cubicBezTo>
                    <a:pt x="1001" y="1431"/>
                    <a:pt x="1025" y="1574"/>
                    <a:pt x="1096" y="1693"/>
                  </a:cubicBezTo>
                  <a:cubicBezTo>
                    <a:pt x="882" y="1740"/>
                    <a:pt x="715" y="1931"/>
                    <a:pt x="715" y="2169"/>
                  </a:cubicBezTo>
                  <a:lnTo>
                    <a:pt x="715" y="2312"/>
                  </a:lnTo>
                  <a:cubicBezTo>
                    <a:pt x="715" y="2574"/>
                    <a:pt x="930" y="2788"/>
                    <a:pt x="1192" y="2788"/>
                  </a:cubicBezTo>
                  <a:lnTo>
                    <a:pt x="1358" y="2788"/>
                  </a:lnTo>
                  <a:cubicBezTo>
                    <a:pt x="1406" y="3217"/>
                    <a:pt x="1644" y="3598"/>
                    <a:pt x="1977" y="3812"/>
                  </a:cubicBezTo>
                  <a:lnTo>
                    <a:pt x="1977" y="4241"/>
                  </a:lnTo>
                  <a:lnTo>
                    <a:pt x="739" y="4527"/>
                  </a:lnTo>
                  <a:cubicBezTo>
                    <a:pt x="263" y="4646"/>
                    <a:pt x="1" y="4931"/>
                    <a:pt x="1" y="5312"/>
                  </a:cubicBezTo>
                  <a:lnTo>
                    <a:pt x="1" y="5622"/>
                  </a:lnTo>
                  <a:lnTo>
                    <a:pt x="310" y="5622"/>
                  </a:lnTo>
                  <a:lnTo>
                    <a:pt x="310" y="5312"/>
                  </a:lnTo>
                  <a:cubicBezTo>
                    <a:pt x="310" y="4979"/>
                    <a:pt x="668" y="4860"/>
                    <a:pt x="811" y="4836"/>
                  </a:cubicBezTo>
                  <a:lnTo>
                    <a:pt x="2073" y="4550"/>
                  </a:lnTo>
                  <a:lnTo>
                    <a:pt x="2597" y="5050"/>
                  </a:lnTo>
                  <a:lnTo>
                    <a:pt x="2597" y="6265"/>
                  </a:lnTo>
                  <a:lnTo>
                    <a:pt x="2906" y="6265"/>
                  </a:lnTo>
                  <a:lnTo>
                    <a:pt x="2906" y="5050"/>
                  </a:lnTo>
                  <a:lnTo>
                    <a:pt x="3430" y="4550"/>
                  </a:lnTo>
                  <a:lnTo>
                    <a:pt x="4168" y="4717"/>
                  </a:lnTo>
                  <a:cubicBezTo>
                    <a:pt x="4049" y="4884"/>
                    <a:pt x="3978" y="5074"/>
                    <a:pt x="3978" y="5289"/>
                  </a:cubicBezTo>
                  <a:cubicBezTo>
                    <a:pt x="3978" y="5503"/>
                    <a:pt x="4121" y="5670"/>
                    <a:pt x="4311" y="5741"/>
                  </a:cubicBezTo>
                  <a:lnTo>
                    <a:pt x="4311" y="6241"/>
                  </a:lnTo>
                  <a:cubicBezTo>
                    <a:pt x="4311" y="6646"/>
                    <a:pt x="4502" y="7003"/>
                    <a:pt x="4811" y="7218"/>
                  </a:cubicBezTo>
                  <a:lnTo>
                    <a:pt x="4811" y="7622"/>
                  </a:lnTo>
                  <a:lnTo>
                    <a:pt x="4168" y="7741"/>
                  </a:lnTo>
                  <a:cubicBezTo>
                    <a:pt x="3763" y="7837"/>
                    <a:pt x="3502" y="8075"/>
                    <a:pt x="3430" y="8384"/>
                  </a:cubicBezTo>
                  <a:lnTo>
                    <a:pt x="310" y="8384"/>
                  </a:lnTo>
                  <a:lnTo>
                    <a:pt x="310" y="5932"/>
                  </a:lnTo>
                  <a:lnTo>
                    <a:pt x="1" y="5932"/>
                  </a:lnTo>
                  <a:lnTo>
                    <a:pt x="1" y="8694"/>
                  </a:lnTo>
                  <a:lnTo>
                    <a:pt x="3406" y="8694"/>
                  </a:lnTo>
                  <a:lnTo>
                    <a:pt x="3406" y="9837"/>
                  </a:lnTo>
                  <a:lnTo>
                    <a:pt x="7550" y="9837"/>
                  </a:lnTo>
                  <a:lnTo>
                    <a:pt x="7550" y="8694"/>
                  </a:lnTo>
                  <a:lnTo>
                    <a:pt x="9003" y="8694"/>
                  </a:lnTo>
                  <a:lnTo>
                    <a:pt x="9003" y="8384"/>
                  </a:lnTo>
                  <a:lnTo>
                    <a:pt x="8455" y="8384"/>
                  </a:lnTo>
                  <a:lnTo>
                    <a:pt x="8455" y="6313"/>
                  </a:lnTo>
                  <a:lnTo>
                    <a:pt x="9812" y="5265"/>
                  </a:lnTo>
                  <a:lnTo>
                    <a:pt x="9908" y="5312"/>
                  </a:lnTo>
                  <a:cubicBezTo>
                    <a:pt x="10432" y="5455"/>
                    <a:pt x="10432" y="5693"/>
                    <a:pt x="10432" y="5789"/>
                  </a:cubicBezTo>
                  <a:lnTo>
                    <a:pt x="10432" y="8384"/>
                  </a:lnTo>
                  <a:lnTo>
                    <a:pt x="9955" y="8384"/>
                  </a:lnTo>
                  <a:lnTo>
                    <a:pt x="9955" y="8694"/>
                  </a:lnTo>
                  <a:lnTo>
                    <a:pt x="10741" y="8694"/>
                  </a:lnTo>
                  <a:lnTo>
                    <a:pt x="10741" y="5789"/>
                  </a:lnTo>
                  <a:cubicBezTo>
                    <a:pt x="10741" y="5574"/>
                    <a:pt x="10646" y="5312"/>
                    <a:pt x="10289" y="5122"/>
                  </a:cubicBezTo>
                  <a:cubicBezTo>
                    <a:pt x="10384" y="5027"/>
                    <a:pt x="10455" y="4908"/>
                    <a:pt x="10503" y="4765"/>
                  </a:cubicBezTo>
                  <a:cubicBezTo>
                    <a:pt x="10551" y="4527"/>
                    <a:pt x="10503" y="4288"/>
                    <a:pt x="10384" y="4098"/>
                  </a:cubicBezTo>
                  <a:cubicBezTo>
                    <a:pt x="10479" y="3931"/>
                    <a:pt x="10527" y="3717"/>
                    <a:pt x="10479" y="3503"/>
                  </a:cubicBezTo>
                  <a:cubicBezTo>
                    <a:pt x="10455" y="3336"/>
                    <a:pt x="10384" y="3169"/>
                    <a:pt x="10265" y="3050"/>
                  </a:cubicBezTo>
                  <a:cubicBezTo>
                    <a:pt x="10312" y="2979"/>
                    <a:pt x="10336" y="2883"/>
                    <a:pt x="10336" y="2788"/>
                  </a:cubicBezTo>
                  <a:lnTo>
                    <a:pt x="10336" y="2669"/>
                  </a:lnTo>
                  <a:cubicBezTo>
                    <a:pt x="10622" y="2145"/>
                    <a:pt x="10408" y="1621"/>
                    <a:pt x="10146" y="1407"/>
                  </a:cubicBezTo>
                  <a:cubicBezTo>
                    <a:pt x="10098" y="1002"/>
                    <a:pt x="9789" y="692"/>
                    <a:pt x="9384" y="645"/>
                  </a:cubicBezTo>
                  <a:cubicBezTo>
                    <a:pt x="9336" y="478"/>
                    <a:pt x="9217" y="335"/>
                    <a:pt x="9074" y="240"/>
                  </a:cubicBezTo>
                  <a:cubicBezTo>
                    <a:pt x="8928" y="137"/>
                    <a:pt x="8763" y="89"/>
                    <a:pt x="8597" y="89"/>
                  </a:cubicBezTo>
                  <a:cubicBezTo>
                    <a:pt x="8494" y="89"/>
                    <a:pt x="8389" y="108"/>
                    <a:pt x="8288" y="145"/>
                  </a:cubicBezTo>
                  <a:cubicBezTo>
                    <a:pt x="8187" y="108"/>
                    <a:pt x="8083" y="89"/>
                    <a:pt x="7979" y="89"/>
                  </a:cubicBezTo>
                  <a:cubicBezTo>
                    <a:pt x="7813" y="89"/>
                    <a:pt x="7649" y="137"/>
                    <a:pt x="7502" y="240"/>
                  </a:cubicBezTo>
                  <a:cubicBezTo>
                    <a:pt x="7336" y="335"/>
                    <a:pt x="7240" y="478"/>
                    <a:pt x="7193" y="645"/>
                  </a:cubicBezTo>
                  <a:cubicBezTo>
                    <a:pt x="6788" y="692"/>
                    <a:pt x="6478" y="1002"/>
                    <a:pt x="6431" y="1407"/>
                  </a:cubicBezTo>
                  <a:cubicBezTo>
                    <a:pt x="6288" y="1502"/>
                    <a:pt x="6193" y="1693"/>
                    <a:pt x="6145" y="1883"/>
                  </a:cubicBezTo>
                  <a:cubicBezTo>
                    <a:pt x="6074" y="2145"/>
                    <a:pt x="6121" y="2431"/>
                    <a:pt x="6240" y="2669"/>
                  </a:cubicBezTo>
                  <a:lnTo>
                    <a:pt x="6240" y="2788"/>
                  </a:lnTo>
                  <a:cubicBezTo>
                    <a:pt x="6240" y="2883"/>
                    <a:pt x="6264" y="2979"/>
                    <a:pt x="6312" y="3050"/>
                  </a:cubicBezTo>
                  <a:cubicBezTo>
                    <a:pt x="6193" y="3169"/>
                    <a:pt x="6121" y="3336"/>
                    <a:pt x="6097" y="3503"/>
                  </a:cubicBezTo>
                  <a:cubicBezTo>
                    <a:pt x="6050" y="3717"/>
                    <a:pt x="6097" y="3931"/>
                    <a:pt x="6193" y="4098"/>
                  </a:cubicBezTo>
                  <a:cubicBezTo>
                    <a:pt x="6169" y="4145"/>
                    <a:pt x="6145" y="4193"/>
                    <a:pt x="6121" y="4217"/>
                  </a:cubicBezTo>
                  <a:cubicBezTo>
                    <a:pt x="6050" y="4217"/>
                    <a:pt x="5978" y="4193"/>
                    <a:pt x="5883" y="4193"/>
                  </a:cubicBezTo>
                  <a:lnTo>
                    <a:pt x="5097" y="4193"/>
                  </a:lnTo>
                  <a:cubicBezTo>
                    <a:pt x="4835" y="4193"/>
                    <a:pt x="4597" y="4288"/>
                    <a:pt x="4406" y="4431"/>
                  </a:cubicBezTo>
                  <a:lnTo>
                    <a:pt x="3549" y="4241"/>
                  </a:lnTo>
                  <a:lnTo>
                    <a:pt x="3549" y="3812"/>
                  </a:lnTo>
                  <a:cubicBezTo>
                    <a:pt x="3883" y="3574"/>
                    <a:pt x="4121" y="3217"/>
                    <a:pt x="4168" y="2788"/>
                  </a:cubicBezTo>
                  <a:lnTo>
                    <a:pt x="4335" y="2788"/>
                  </a:lnTo>
                  <a:cubicBezTo>
                    <a:pt x="4597" y="2788"/>
                    <a:pt x="4811" y="2574"/>
                    <a:pt x="4811" y="2312"/>
                  </a:cubicBezTo>
                  <a:lnTo>
                    <a:pt x="4811" y="2169"/>
                  </a:lnTo>
                  <a:cubicBezTo>
                    <a:pt x="4811" y="1931"/>
                    <a:pt x="4645" y="1740"/>
                    <a:pt x="4430" y="1693"/>
                  </a:cubicBezTo>
                  <a:cubicBezTo>
                    <a:pt x="4502" y="1574"/>
                    <a:pt x="4502" y="1431"/>
                    <a:pt x="4478" y="1335"/>
                  </a:cubicBezTo>
                  <a:cubicBezTo>
                    <a:pt x="4454" y="1121"/>
                    <a:pt x="4335" y="954"/>
                    <a:pt x="4168" y="883"/>
                  </a:cubicBezTo>
                  <a:cubicBezTo>
                    <a:pt x="4121" y="621"/>
                    <a:pt x="3930" y="407"/>
                    <a:pt x="3668" y="359"/>
                  </a:cubicBezTo>
                  <a:cubicBezTo>
                    <a:pt x="3621" y="264"/>
                    <a:pt x="3549" y="168"/>
                    <a:pt x="3454" y="97"/>
                  </a:cubicBezTo>
                  <a:cubicBezTo>
                    <a:pt x="3333" y="30"/>
                    <a:pt x="3190" y="1"/>
                    <a:pt x="3053" y="1"/>
                  </a:cubicBezTo>
                  <a:cubicBezTo>
                    <a:pt x="2948" y="1"/>
                    <a:pt x="2846" y="18"/>
                    <a:pt x="2763" y="49"/>
                  </a:cubicBezTo>
                  <a:cubicBezTo>
                    <a:pt x="2670" y="18"/>
                    <a:pt x="2563" y="1"/>
                    <a:pt x="2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16"/>
          <p:cNvGrpSpPr/>
          <p:nvPr/>
        </p:nvGrpSpPr>
        <p:grpSpPr>
          <a:xfrm>
            <a:off x="3644298" y="1460940"/>
            <a:ext cx="444315" cy="590646"/>
            <a:chOff x="1764099" y="1343844"/>
            <a:chExt cx="312502" cy="415421"/>
          </a:xfrm>
        </p:grpSpPr>
        <p:sp>
          <p:nvSpPr>
            <p:cNvPr id="762" name="Google Shape;762;p16"/>
            <p:cNvSpPr/>
            <p:nvPr/>
          </p:nvSpPr>
          <p:spPr>
            <a:xfrm>
              <a:off x="1864276" y="1350289"/>
              <a:ext cx="206804" cy="402571"/>
            </a:xfrm>
            <a:custGeom>
              <a:rect b="b" l="l" r="r" t="t"/>
              <a:pathLst>
                <a:path extrusionOk="0" h="10432" w="5359">
                  <a:moveTo>
                    <a:pt x="1" y="2668"/>
                  </a:moveTo>
                  <a:cubicBezTo>
                    <a:pt x="1" y="3882"/>
                    <a:pt x="786" y="4906"/>
                    <a:pt x="1882" y="5240"/>
                  </a:cubicBezTo>
                  <a:lnTo>
                    <a:pt x="1882" y="9645"/>
                  </a:lnTo>
                  <a:lnTo>
                    <a:pt x="2525" y="10431"/>
                  </a:lnTo>
                  <a:lnTo>
                    <a:pt x="2834" y="10431"/>
                  </a:lnTo>
                  <a:lnTo>
                    <a:pt x="3454" y="9645"/>
                  </a:lnTo>
                  <a:lnTo>
                    <a:pt x="3454" y="9002"/>
                  </a:lnTo>
                  <a:lnTo>
                    <a:pt x="3144" y="8693"/>
                  </a:lnTo>
                  <a:lnTo>
                    <a:pt x="3454" y="8383"/>
                  </a:lnTo>
                  <a:lnTo>
                    <a:pt x="3454" y="7907"/>
                  </a:lnTo>
                  <a:lnTo>
                    <a:pt x="3144" y="7597"/>
                  </a:lnTo>
                  <a:lnTo>
                    <a:pt x="3454" y="7288"/>
                  </a:lnTo>
                  <a:lnTo>
                    <a:pt x="3454" y="5240"/>
                  </a:lnTo>
                  <a:cubicBezTo>
                    <a:pt x="4549" y="4906"/>
                    <a:pt x="5359" y="3882"/>
                    <a:pt x="5359" y="2668"/>
                  </a:cubicBezTo>
                  <a:cubicBezTo>
                    <a:pt x="5359" y="1191"/>
                    <a:pt x="4144" y="1"/>
                    <a:pt x="2668" y="1"/>
                  </a:cubicBezTo>
                  <a:cubicBezTo>
                    <a:pt x="1191" y="1"/>
                    <a:pt x="1" y="1191"/>
                    <a:pt x="1" y="2668"/>
                  </a:cubicBezTo>
                  <a:close/>
                  <a:moveTo>
                    <a:pt x="3620" y="1739"/>
                  </a:moveTo>
                  <a:cubicBezTo>
                    <a:pt x="3620" y="2263"/>
                    <a:pt x="3192" y="2668"/>
                    <a:pt x="2668" y="2668"/>
                  </a:cubicBezTo>
                  <a:cubicBezTo>
                    <a:pt x="2144" y="2668"/>
                    <a:pt x="1739" y="2263"/>
                    <a:pt x="1739" y="1739"/>
                  </a:cubicBezTo>
                  <a:cubicBezTo>
                    <a:pt x="1739" y="1215"/>
                    <a:pt x="2144" y="786"/>
                    <a:pt x="2668" y="786"/>
                  </a:cubicBezTo>
                  <a:cubicBezTo>
                    <a:pt x="3192" y="786"/>
                    <a:pt x="3620" y="1215"/>
                    <a:pt x="3620" y="17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1844055" y="1350289"/>
              <a:ext cx="135142" cy="402571"/>
            </a:xfrm>
            <a:custGeom>
              <a:rect b="b" l="l" r="r" t="t"/>
              <a:pathLst>
                <a:path extrusionOk="0" h="10432" w="3502">
                  <a:moveTo>
                    <a:pt x="525" y="2668"/>
                  </a:moveTo>
                  <a:cubicBezTo>
                    <a:pt x="525" y="3882"/>
                    <a:pt x="1310" y="4906"/>
                    <a:pt x="2406" y="5240"/>
                  </a:cubicBezTo>
                  <a:lnTo>
                    <a:pt x="2406" y="9645"/>
                  </a:lnTo>
                  <a:lnTo>
                    <a:pt x="3049" y="10431"/>
                  </a:lnTo>
                  <a:lnTo>
                    <a:pt x="3358" y="10431"/>
                  </a:lnTo>
                  <a:lnTo>
                    <a:pt x="3501" y="10241"/>
                  </a:lnTo>
                  <a:lnTo>
                    <a:pt x="2882" y="9479"/>
                  </a:lnTo>
                  <a:lnTo>
                    <a:pt x="2882" y="4883"/>
                  </a:lnTo>
                  <a:cubicBezTo>
                    <a:pt x="1" y="4001"/>
                    <a:pt x="620" y="572"/>
                    <a:pt x="3192" y="1"/>
                  </a:cubicBezTo>
                  <a:cubicBezTo>
                    <a:pt x="1715" y="1"/>
                    <a:pt x="525" y="1191"/>
                    <a:pt x="525" y="2668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1931382" y="1383359"/>
              <a:ext cx="56997" cy="69886"/>
            </a:xfrm>
            <a:custGeom>
              <a:rect b="b" l="l" r="r" t="t"/>
              <a:pathLst>
                <a:path extrusionOk="0" h="1811" w="1477">
                  <a:moveTo>
                    <a:pt x="1477" y="1644"/>
                  </a:moveTo>
                  <a:cubicBezTo>
                    <a:pt x="1405" y="1025"/>
                    <a:pt x="1095" y="430"/>
                    <a:pt x="619" y="1"/>
                  </a:cubicBezTo>
                  <a:cubicBezTo>
                    <a:pt x="262" y="120"/>
                    <a:pt x="0" y="477"/>
                    <a:pt x="0" y="882"/>
                  </a:cubicBezTo>
                  <a:cubicBezTo>
                    <a:pt x="0" y="1406"/>
                    <a:pt x="429" y="1811"/>
                    <a:pt x="929" y="1811"/>
                  </a:cubicBezTo>
                  <a:cubicBezTo>
                    <a:pt x="1143" y="1811"/>
                    <a:pt x="1310" y="1763"/>
                    <a:pt x="1477" y="1644"/>
                  </a:cubicBezTo>
                  <a:close/>
                </a:path>
              </a:pathLst>
            </a:custGeom>
            <a:solidFill>
              <a:srgbClr val="CAD8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1769617" y="1343844"/>
              <a:ext cx="163622" cy="398905"/>
            </a:xfrm>
            <a:custGeom>
              <a:rect b="b" l="l" r="r" t="t"/>
              <a:pathLst>
                <a:path extrusionOk="0" h="10337" w="4240">
                  <a:moveTo>
                    <a:pt x="191" y="10217"/>
                  </a:moveTo>
                  <a:lnTo>
                    <a:pt x="477" y="10336"/>
                  </a:lnTo>
                  <a:lnTo>
                    <a:pt x="1191" y="9765"/>
                  </a:lnTo>
                  <a:lnTo>
                    <a:pt x="1358" y="9312"/>
                  </a:lnTo>
                  <a:lnTo>
                    <a:pt x="1644" y="9431"/>
                  </a:lnTo>
                  <a:cubicBezTo>
                    <a:pt x="1811" y="9479"/>
                    <a:pt x="2001" y="9408"/>
                    <a:pt x="2049" y="9241"/>
                  </a:cubicBezTo>
                  <a:cubicBezTo>
                    <a:pt x="2120" y="9074"/>
                    <a:pt x="2025" y="8884"/>
                    <a:pt x="1858" y="8836"/>
                  </a:cubicBezTo>
                  <a:lnTo>
                    <a:pt x="1572" y="8717"/>
                  </a:lnTo>
                  <a:cubicBezTo>
                    <a:pt x="1406" y="8669"/>
                    <a:pt x="1334" y="8479"/>
                    <a:pt x="1382" y="8312"/>
                  </a:cubicBezTo>
                  <a:cubicBezTo>
                    <a:pt x="1477" y="8050"/>
                    <a:pt x="1811" y="8122"/>
                    <a:pt x="1787" y="8122"/>
                  </a:cubicBezTo>
                  <a:lnTo>
                    <a:pt x="2096" y="8241"/>
                  </a:lnTo>
                  <a:cubicBezTo>
                    <a:pt x="2239" y="8288"/>
                    <a:pt x="2430" y="8217"/>
                    <a:pt x="2501" y="8050"/>
                  </a:cubicBezTo>
                  <a:cubicBezTo>
                    <a:pt x="2549" y="7883"/>
                    <a:pt x="2477" y="7717"/>
                    <a:pt x="2311" y="7645"/>
                  </a:cubicBezTo>
                  <a:lnTo>
                    <a:pt x="2001" y="7550"/>
                  </a:lnTo>
                  <a:lnTo>
                    <a:pt x="2692" y="5669"/>
                  </a:lnTo>
                  <a:cubicBezTo>
                    <a:pt x="3239" y="5716"/>
                    <a:pt x="3787" y="5621"/>
                    <a:pt x="4240" y="5383"/>
                  </a:cubicBezTo>
                  <a:cubicBezTo>
                    <a:pt x="3216" y="5002"/>
                    <a:pt x="2454" y="4002"/>
                    <a:pt x="2454" y="2835"/>
                  </a:cubicBezTo>
                  <a:cubicBezTo>
                    <a:pt x="2454" y="1811"/>
                    <a:pt x="3025" y="930"/>
                    <a:pt x="3882" y="477"/>
                  </a:cubicBezTo>
                  <a:cubicBezTo>
                    <a:pt x="2501" y="1"/>
                    <a:pt x="1001" y="715"/>
                    <a:pt x="501" y="2073"/>
                  </a:cubicBezTo>
                  <a:cubicBezTo>
                    <a:pt x="72" y="3263"/>
                    <a:pt x="525" y="4549"/>
                    <a:pt x="1525" y="5216"/>
                  </a:cubicBezTo>
                  <a:lnTo>
                    <a:pt x="1" y="93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1845907" y="1356733"/>
              <a:ext cx="87329" cy="203138"/>
            </a:xfrm>
            <a:custGeom>
              <a:rect b="b" l="l" r="r" t="t"/>
              <a:pathLst>
                <a:path extrusionOk="0" h="5264" w="2263">
                  <a:moveTo>
                    <a:pt x="1643" y="5263"/>
                  </a:moveTo>
                  <a:cubicBezTo>
                    <a:pt x="1858" y="5216"/>
                    <a:pt x="2072" y="5144"/>
                    <a:pt x="2263" y="5025"/>
                  </a:cubicBezTo>
                  <a:cubicBezTo>
                    <a:pt x="1239" y="4668"/>
                    <a:pt x="477" y="3668"/>
                    <a:pt x="477" y="2501"/>
                  </a:cubicBezTo>
                  <a:cubicBezTo>
                    <a:pt x="477" y="1477"/>
                    <a:pt x="1048" y="596"/>
                    <a:pt x="1905" y="143"/>
                  </a:cubicBezTo>
                  <a:cubicBezTo>
                    <a:pt x="1691" y="72"/>
                    <a:pt x="1477" y="24"/>
                    <a:pt x="1262" y="0"/>
                  </a:cubicBezTo>
                  <a:cubicBezTo>
                    <a:pt x="500" y="572"/>
                    <a:pt x="0" y="1477"/>
                    <a:pt x="0" y="2501"/>
                  </a:cubicBezTo>
                  <a:cubicBezTo>
                    <a:pt x="0" y="3668"/>
                    <a:pt x="643" y="4739"/>
                    <a:pt x="1643" y="5263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1764099" y="1343844"/>
              <a:ext cx="312502" cy="415421"/>
            </a:xfrm>
            <a:custGeom>
              <a:rect b="b" l="l" r="r" t="t"/>
              <a:pathLst>
                <a:path extrusionOk="0" h="10765" w="8098">
                  <a:moveTo>
                    <a:pt x="5264" y="1"/>
                  </a:moveTo>
                  <a:cubicBezTo>
                    <a:pt x="4835" y="1"/>
                    <a:pt x="4406" y="120"/>
                    <a:pt x="4025" y="310"/>
                  </a:cubicBezTo>
                  <a:cubicBezTo>
                    <a:pt x="3737" y="214"/>
                    <a:pt x="3438" y="167"/>
                    <a:pt x="3139" y="167"/>
                  </a:cubicBezTo>
                  <a:cubicBezTo>
                    <a:pt x="2551" y="167"/>
                    <a:pt x="1967" y="352"/>
                    <a:pt x="1477" y="715"/>
                  </a:cubicBezTo>
                  <a:lnTo>
                    <a:pt x="1668" y="977"/>
                  </a:lnTo>
                  <a:cubicBezTo>
                    <a:pt x="2111" y="645"/>
                    <a:pt x="2640" y="484"/>
                    <a:pt x="3177" y="484"/>
                  </a:cubicBezTo>
                  <a:cubicBezTo>
                    <a:pt x="3332" y="484"/>
                    <a:pt x="3489" y="498"/>
                    <a:pt x="3644" y="525"/>
                  </a:cubicBezTo>
                  <a:cubicBezTo>
                    <a:pt x="2906" y="1049"/>
                    <a:pt x="2430" y="1882"/>
                    <a:pt x="2430" y="2835"/>
                  </a:cubicBezTo>
                  <a:cubicBezTo>
                    <a:pt x="2430" y="3454"/>
                    <a:pt x="2644" y="4049"/>
                    <a:pt x="3001" y="4549"/>
                  </a:cubicBezTo>
                  <a:cubicBezTo>
                    <a:pt x="3263" y="4883"/>
                    <a:pt x="3621" y="5169"/>
                    <a:pt x="4002" y="5383"/>
                  </a:cubicBezTo>
                  <a:cubicBezTo>
                    <a:pt x="3737" y="5471"/>
                    <a:pt x="3446" y="5520"/>
                    <a:pt x="3157" y="5520"/>
                  </a:cubicBezTo>
                  <a:cubicBezTo>
                    <a:pt x="3057" y="5520"/>
                    <a:pt x="2957" y="5514"/>
                    <a:pt x="2859" y="5502"/>
                  </a:cubicBezTo>
                  <a:lnTo>
                    <a:pt x="2739" y="5478"/>
                  </a:lnTo>
                  <a:lnTo>
                    <a:pt x="1954" y="7645"/>
                  </a:lnTo>
                  <a:lnTo>
                    <a:pt x="2382" y="7788"/>
                  </a:lnTo>
                  <a:cubicBezTo>
                    <a:pt x="2430" y="7812"/>
                    <a:pt x="2454" y="7836"/>
                    <a:pt x="2477" y="7883"/>
                  </a:cubicBezTo>
                  <a:cubicBezTo>
                    <a:pt x="2501" y="7907"/>
                    <a:pt x="2501" y="7955"/>
                    <a:pt x="2477" y="8002"/>
                  </a:cubicBezTo>
                  <a:cubicBezTo>
                    <a:pt x="2458" y="8061"/>
                    <a:pt x="2390" y="8104"/>
                    <a:pt x="2327" y="8104"/>
                  </a:cubicBezTo>
                  <a:cubicBezTo>
                    <a:pt x="2313" y="8104"/>
                    <a:pt x="2300" y="8102"/>
                    <a:pt x="2287" y="8098"/>
                  </a:cubicBezTo>
                  <a:lnTo>
                    <a:pt x="2025" y="8002"/>
                  </a:lnTo>
                  <a:cubicBezTo>
                    <a:pt x="2001" y="7979"/>
                    <a:pt x="2001" y="7979"/>
                    <a:pt x="1977" y="7979"/>
                  </a:cubicBezTo>
                  <a:cubicBezTo>
                    <a:pt x="1945" y="7966"/>
                    <a:pt x="1894" y="7956"/>
                    <a:pt x="1835" y="7956"/>
                  </a:cubicBezTo>
                  <a:cubicBezTo>
                    <a:pt x="1680" y="7956"/>
                    <a:pt x="1468" y="8022"/>
                    <a:pt x="1382" y="8264"/>
                  </a:cubicBezTo>
                  <a:cubicBezTo>
                    <a:pt x="1287" y="8503"/>
                    <a:pt x="1430" y="8788"/>
                    <a:pt x="1668" y="8860"/>
                  </a:cubicBezTo>
                  <a:lnTo>
                    <a:pt x="1954" y="8979"/>
                  </a:lnTo>
                  <a:cubicBezTo>
                    <a:pt x="2001" y="9003"/>
                    <a:pt x="2025" y="9027"/>
                    <a:pt x="2049" y="9050"/>
                  </a:cubicBezTo>
                  <a:cubicBezTo>
                    <a:pt x="2073" y="9098"/>
                    <a:pt x="2073" y="9146"/>
                    <a:pt x="2049" y="9169"/>
                  </a:cubicBezTo>
                  <a:cubicBezTo>
                    <a:pt x="2025" y="9217"/>
                    <a:pt x="2001" y="9241"/>
                    <a:pt x="1977" y="9265"/>
                  </a:cubicBezTo>
                  <a:cubicBezTo>
                    <a:pt x="1954" y="9277"/>
                    <a:pt x="1930" y="9283"/>
                    <a:pt x="1909" y="9283"/>
                  </a:cubicBezTo>
                  <a:cubicBezTo>
                    <a:pt x="1888" y="9283"/>
                    <a:pt x="1870" y="9277"/>
                    <a:pt x="1858" y="9265"/>
                  </a:cubicBezTo>
                  <a:lnTo>
                    <a:pt x="1406" y="9122"/>
                  </a:lnTo>
                  <a:lnTo>
                    <a:pt x="1191" y="9669"/>
                  </a:lnTo>
                  <a:lnTo>
                    <a:pt x="596" y="10146"/>
                  </a:lnTo>
                  <a:lnTo>
                    <a:pt x="453" y="10098"/>
                  </a:lnTo>
                  <a:lnTo>
                    <a:pt x="310" y="9336"/>
                  </a:lnTo>
                  <a:lnTo>
                    <a:pt x="1858" y="5169"/>
                  </a:lnTo>
                  <a:lnTo>
                    <a:pt x="1739" y="5097"/>
                  </a:lnTo>
                  <a:cubicBezTo>
                    <a:pt x="1287" y="4788"/>
                    <a:pt x="930" y="4311"/>
                    <a:pt x="763" y="3787"/>
                  </a:cubicBezTo>
                  <a:cubicBezTo>
                    <a:pt x="572" y="3240"/>
                    <a:pt x="596" y="2668"/>
                    <a:pt x="787" y="2120"/>
                  </a:cubicBezTo>
                  <a:cubicBezTo>
                    <a:pt x="930" y="1763"/>
                    <a:pt x="1144" y="1430"/>
                    <a:pt x="1430" y="1168"/>
                  </a:cubicBezTo>
                  <a:lnTo>
                    <a:pt x="1215" y="930"/>
                  </a:lnTo>
                  <a:cubicBezTo>
                    <a:pt x="882" y="1239"/>
                    <a:pt x="644" y="1596"/>
                    <a:pt x="501" y="2025"/>
                  </a:cubicBezTo>
                  <a:cubicBezTo>
                    <a:pt x="263" y="2620"/>
                    <a:pt x="263" y="3287"/>
                    <a:pt x="453" y="3883"/>
                  </a:cubicBezTo>
                  <a:cubicBezTo>
                    <a:pt x="644" y="4454"/>
                    <a:pt x="1001" y="4930"/>
                    <a:pt x="1477" y="5288"/>
                  </a:cubicBezTo>
                  <a:lnTo>
                    <a:pt x="1" y="9312"/>
                  </a:lnTo>
                  <a:lnTo>
                    <a:pt x="191" y="10336"/>
                  </a:lnTo>
                  <a:lnTo>
                    <a:pt x="644" y="10503"/>
                  </a:lnTo>
                  <a:lnTo>
                    <a:pt x="1477" y="9860"/>
                  </a:lnTo>
                  <a:lnTo>
                    <a:pt x="1596" y="9527"/>
                  </a:lnTo>
                  <a:lnTo>
                    <a:pt x="1739" y="9574"/>
                  </a:lnTo>
                  <a:cubicBezTo>
                    <a:pt x="1785" y="9592"/>
                    <a:pt x="1830" y="9600"/>
                    <a:pt x="1876" y="9600"/>
                  </a:cubicBezTo>
                  <a:cubicBezTo>
                    <a:pt x="1949" y="9600"/>
                    <a:pt x="2023" y="9580"/>
                    <a:pt x="2096" y="9550"/>
                  </a:cubicBezTo>
                  <a:cubicBezTo>
                    <a:pt x="2216" y="9503"/>
                    <a:pt x="2311" y="9408"/>
                    <a:pt x="2335" y="9288"/>
                  </a:cubicBezTo>
                  <a:cubicBezTo>
                    <a:pt x="2382" y="9169"/>
                    <a:pt x="2382" y="9050"/>
                    <a:pt x="2335" y="8931"/>
                  </a:cubicBezTo>
                  <a:cubicBezTo>
                    <a:pt x="2287" y="8812"/>
                    <a:pt x="2192" y="8717"/>
                    <a:pt x="2073" y="8693"/>
                  </a:cubicBezTo>
                  <a:lnTo>
                    <a:pt x="1763" y="8574"/>
                  </a:lnTo>
                  <a:cubicBezTo>
                    <a:pt x="1692" y="8550"/>
                    <a:pt x="1644" y="8455"/>
                    <a:pt x="1668" y="8384"/>
                  </a:cubicBezTo>
                  <a:cubicBezTo>
                    <a:pt x="1715" y="8264"/>
                    <a:pt x="1811" y="8264"/>
                    <a:pt x="1858" y="8264"/>
                  </a:cubicBezTo>
                  <a:lnTo>
                    <a:pt x="2168" y="8384"/>
                  </a:lnTo>
                  <a:cubicBezTo>
                    <a:pt x="2227" y="8407"/>
                    <a:pt x="2293" y="8419"/>
                    <a:pt x="2355" y="8419"/>
                  </a:cubicBezTo>
                  <a:cubicBezTo>
                    <a:pt x="2418" y="8419"/>
                    <a:pt x="2477" y="8407"/>
                    <a:pt x="2525" y="8384"/>
                  </a:cubicBezTo>
                  <a:cubicBezTo>
                    <a:pt x="2644" y="8312"/>
                    <a:pt x="2739" y="8217"/>
                    <a:pt x="2787" y="8098"/>
                  </a:cubicBezTo>
                  <a:cubicBezTo>
                    <a:pt x="2835" y="7979"/>
                    <a:pt x="2811" y="7860"/>
                    <a:pt x="2763" y="7741"/>
                  </a:cubicBezTo>
                  <a:cubicBezTo>
                    <a:pt x="2716" y="7621"/>
                    <a:pt x="2620" y="7550"/>
                    <a:pt x="2501" y="7502"/>
                  </a:cubicBezTo>
                  <a:lnTo>
                    <a:pt x="2358" y="7455"/>
                  </a:lnTo>
                  <a:lnTo>
                    <a:pt x="2954" y="5835"/>
                  </a:lnTo>
                  <a:cubicBezTo>
                    <a:pt x="3002" y="5838"/>
                    <a:pt x="3050" y="5839"/>
                    <a:pt x="3097" y="5839"/>
                  </a:cubicBezTo>
                  <a:cubicBezTo>
                    <a:pt x="3521" y="5839"/>
                    <a:pt x="3928" y="5745"/>
                    <a:pt x="4335" y="5573"/>
                  </a:cubicBezTo>
                  <a:lnTo>
                    <a:pt x="4335" y="8241"/>
                  </a:lnTo>
                  <a:lnTo>
                    <a:pt x="4645" y="8241"/>
                  </a:lnTo>
                  <a:lnTo>
                    <a:pt x="4645" y="5288"/>
                  </a:lnTo>
                  <a:lnTo>
                    <a:pt x="4526" y="5240"/>
                  </a:lnTo>
                  <a:cubicBezTo>
                    <a:pt x="4025" y="5097"/>
                    <a:pt x="3573" y="4788"/>
                    <a:pt x="3263" y="4359"/>
                  </a:cubicBezTo>
                  <a:cubicBezTo>
                    <a:pt x="2930" y="3906"/>
                    <a:pt x="2763" y="3382"/>
                    <a:pt x="2763" y="2835"/>
                  </a:cubicBezTo>
                  <a:cubicBezTo>
                    <a:pt x="2763" y="1454"/>
                    <a:pt x="3883" y="334"/>
                    <a:pt x="5264" y="334"/>
                  </a:cubicBezTo>
                  <a:cubicBezTo>
                    <a:pt x="6669" y="334"/>
                    <a:pt x="7788" y="1454"/>
                    <a:pt x="7788" y="2835"/>
                  </a:cubicBezTo>
                  <a:cubicBezTo>
                    <a:pt x="7788" y="3382"/>
                    <a:pt x="7621" y="3906"/>
                    <a:pt x="7288" y="4359"/>
                  </a:cubicBezTo>
                  <a:cubicBezTo>
                    <a:pt x="6978" y="4788"/>
                    <a:pt x="6526" y="5097"/>
                    <a:pt x="6002" y="5240"/>
                  </a:cubicBezTo>
                  <a:lnTo>
                    <a:pt x="5907" y="5288"/>
                  </a:lnTo>
                  <a:lnTo>
                    <a:pt x="5907" y="7383"/>
                  </a:lnTo>
                  <a:lnTo>
                    <a:pt x="5526" y="7764"/>
                  </a:lnTo>
                  <a:lnTo>
                    <a:pt x="5907" y="8145"/>
                  </a:lnTo>
                  <a:lnTo>
                    <a:pt x="5907" y="8479"/>
                  </a:lnTo>
                  <a:lnTo>
                    <a:pt x="5526" y="8860"/>
                  </a:lnTo>
                  <a:lnTo>
                    <a:pt x="5907" y="9241"/>
                  </a:lnTo>
                  <a:lnTo>
                    <a:pt x="5907" y="9765"/>
                  </a:lnTo>
                  <a:lnTo>
                    <a:pt x="5359" y="10432"/>
                  </a:lnTo>
                  <a:lnTo>
                    <a:pt x="5192" y="10432"/>
                  </a:lnTo>
                  <a:lnTo>
                    <a:pt x="4645" y="9765"/>
                  </a:lnTo>
                  <a:lnTo>
                    <a:pt x="4645" y="9169"/>
                  </a:lnTo>
                  <a:lnTo>
                    <a:pt x="4335" y="9169"/>
                  </a:lnTo>
                  <a:lnTo>
                    <a:pt x="4335" y="9860"/>
                  </a:lnTo>
                  <a:lnTo>
                    <a:pt x="5049" y="10765"/>
                  </a:lnTo>
                  <a:lnTo>
                    <a:pt x="5502" y="10765"/>
                  </a:lnTo>
                  <a:lnTo>
                    <a:pt x="6216" y="9860"/>
                  </a:lnTo>
                  <a:lnTo>
                    <a:pt x="6216" y="9122"/>
                  </a:lnTo>
                  <a:lnTo>
                    <a:pt x="5954" y="8860"/>
                  </a:lnTo>
                  <a:lnTo>
                    <a:pt x="6216" y="8622"/>
                  </a:lnTo>
                  <a:lnTo>
                    <a:pt x="6216" y="8002"/>
                  </a:lnTo>
                  <a:lnTo>
                    <a:pt x="5954" y="7764"/>
                  </a:lnTo>
                  <a:lnTo>
                    <a:pt x="6216" y="7526"/>
                  </a:lnTo>
                  <a:lnTo>
                    <a:pt x="6216" y="5526"/>
                  </a:lnTo>
                  <a:cubicBezTo>
                    <a:pt x="6740" y="5335"/>
                    <a:pt x="7193" y="4978"/>
                    <a:pt x="7550" y="4549"/>
                  </a:cubicBezTo>
                  <a:cubicBezTo>
                    <a:pt x="7907" y="4049"/>
                    <a:pt x="8098" y="3454"/>
                    <a:pt x="8098" y="2835"/>
                  </a:cubicBezTo>
                  <a:cubicBezTo>
                    <a:pt x="8098" y="1287"/>
                    <a:pt x="6836" y="1"/>
                    <a:pt x="5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1931382" y="1673779"/>
              <a:ext cx="11963" cy="11963"/>
            </a:xfrm>
            <a:custGeom>
              <a:rect b="b" l="l" r="r" t="t"/>
              <a:pathLst>
                <a:path extrusionOk="0" h="310" w="310">
                  <a:moveTo>
                    <a:pt x="0" y="0"/>
                  </a:moveTo>
                  <a:lnTo>
                    <a:pt x="0" y="310"/>
                  </a:lnTo>
                  <a:lnTo>
                    <a:pt x="310" y="31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1924937" y="1374175"/>
              <a:ext cx="85515" cy="85515"/>
            </a:xfrm>
            <a:custGeom>
              <a:rect b="b" l="l" r="r" t="t"/>
              <a:pathLst>
                <a:path extrusionOk="0" h="2216" w="2216">
                  <a:moveTo>
                    <a:pt x="1096" y="334"/>
                  </a:moveTo>
                  <a:cubicBezTo>
                    <a:pt x="1548" y="334"/>
                    <a:pt x="1882" y="691"/>
                    <a:pt x="1882" y="1120"/>
                  </a:cubicBezTo>
                  <a:cubicBezTo>
                    <a:pt x="1882" y="1287"/>
                    <a:pt x="1834" y="1453"/>
                    <a:pt x="1739" y="1572"/>
                  </a:cubicBezTo>
                  <a:cubicBezTo>
                    <a:pt x="1691" y="1311"/>
                    <a:pt x="1596" y="1072"/>
                    <a:pt x="1453" y="834"/>
                  </a:cubicBezTo>
                  <a:cubicBezTo>
                    <a:pt x="1358" y="668"/>
                    <a:pt x="1239" y="477"/>
                    <a:pt x="1096" y="334"/>
                  </a:cubicBezTo>
                  <a:close/>
                  <a:moveTo>
                    <a:pt x="739" y="406"/>
                  </a:moveTo>
                  <a:cubicBezTo>
                    <a:pt x="929" y="596"/>
                    <a:pt x="1072" y="787"/>
                    <a:pt x="1191" y="1001"/>
                  </a:cubicBezTo>
                  <a:cubicBezTo>
                    <a:pt x="1334" y="1263"/>
                    <a:pt x="1429" y="1525"/>
                    <a:pt x="1477" y="1811"/>
                  </a:cubicBezTo>
                  <a:cubicBezTo>
                    <a:pt x="1358" y="1858"/>
                    <a:pt x="1239" y="1906"/>
                    <a:pt x="1096" y="1906"/>
                  </a:cubicBezTo>
                  <a:cubicBezTo>
                    <a:pt x="667" y="1906"/>
                    <a:pt x="310" y="1549"/>
                    <a:pt x="310" y="1120"/>
                  </a:cubicBezTo>
                  <a:cubicBezTo>
                    <a:pt x="310" y="810"/>
                    <a:pt x="500" y="548"/>
                    <a:pt x="739" y="406"/>
                  </a:cubicBezTo>
                  <a:close/>
                  <a:moveTo>
                    <a:pt x="1096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15"/>
                    <a:pt x="500" y="2215"/>
                    <a:pt x="1096" y="2215"/>
                  </a:cubicBezTo>
                  <a:cubicBezTo>
                    <a:pt x="1715" y="2215"/>
                    <a:pt x="2215" y="1715"/>
                    <a:pt x="2215" y="1120"/>
                  </a:cubicBezTo>
                  <a:cubicBezTo>
                    <a:pt x="2215" y="501"/>
                    <a:pt x="1715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16"/>
          <p:cNvGrpSpPr/>
          <p:nvPr/>
        </p:nvGrpSpPr>
        <p:grpSpPr>
          <a:xfrm>
            <a:off x="7534911" y="1460962"/>
            <a:ext cx="500499" cy="590605"/>
            <a:chOff x="2508479" y="2033080"/>
            <a:chExt cx="352018" cy="415421"/>
          </a:xfrm>
        </p:grpSpPr>
        <p:sp>
          <p:nvSpPr>
            <p:cNvPr id="771" name="Google Shape;771;p16"/>
            <p:cNvSpPr/>
            <p:nvPr/>
          </p:nvSpPr>
          <p:spPr>
            <a:xfrm>
              <a:off x="2513997" y="2039524"/>
              <a:ext cx="267467" cy="342834"/>
            </a:xfrm>
            <a:custGeom>
              <a:rect b="b" l="l" r="r" t="t"/>
              <a:pathLst>
                <a:path extrusionOk="0" h="8884" w="6931">
                  <a:moveTo>
                    <a:pt x="0" y="0"/>
                  </a:moveTo>
                  <a:lnTo>
                    <a:pt x="0" y="8883"/>
                  </a:lnTo>
                  <a:lnTo>
                    <a:pt x="5716" y="8883"/>
                  </a:lnTo>
                  <a:lnTo>
                    <a:pt x="5716" y="8264"/>
                  </a:lnTo>
                  <a:lnTo>
                    <a:pt x="1263" y="8264"/>
                  </a:lnTo>
                  <a:cubicBezTo>
                    <a:pt x="1263" y="7907"/>
                    <a:pt x="977" y="7645"/>
                    <a:pt x="643" y="7645"/>
                  </a:cubicBezTo>
                  <a:lnTo>
                    <a:pt x="643" y="1262"/>
                  </a:lnTo>
                  <a:cubicBezTo>
                    <a:pt x="977" y="1262"/>
                    <a:pt x="1263" y="977"/>
                    <a:pt x="1263" y="620"/>
                  </a:cubicBezTo>
                  <a:lnTo>
                    <a:pt x="5668" y="620"/>
                  </a:lnTo>
                  <a:cubicBezTo>
                    <a:pt x="5668" y="977"/>
                    <a:pt x="5954" y="1262"/>
                    <a:pt x="6311" y="1262"/>
                  </a:cubicBezTo>
                  <a:lnTo>
                    <a:pt x="6311" y="4501"/>
                  </a:lnTo>
                  <a:cubicBezTo>
                    <a:pt x="6502" y="4430"/>
                    <a:pt x="6716" y="4406"/>
                    <a:pt x="6930" y="4406"/>
                  </a:cubicBezTo>
                  <a:lnTo>
                    <a:pt x="69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2716164" y="2191140"/>
              <a:ext cx="65294" cy="191213"/>
            </a:xfrm>
            <a:custGeom>
              <a:rect b="b" l="l" r="r" t="t"/>
              <a:pathLst>
                <a:path extrusionOk="0" h="4955" w="1692">
                  <a:moveTo>
                    <a:pt x="1" y="4954"/>
                  </a:moveTo>
                  <a:lnTo>
                    <a:pt x="477" y="4954"/>
                  </a:lnTo>
                  <a:lnTo>
                    <a:pt x="477" y="4335"/>
                  </a:lnTo>
                  <a:lnTo>
                    <a:pt x="1" y="4335"/>
                  </a:lnTo>
                  <a:close/>
                  <a:moveTo>
                    <a:pt x="1072" y="96"/>
                  </a:moveTo>
                  <a:lnTo>
                    <a:pt x="1072" y="572"/>
                  </a:lnTo>
                  <a:cubicBezTo>
                    <a:pt x="1263" y="501"/>
                    <a:pt x="1477" y="477"/>
                    <a:pt x="1691" y="477"/>
                  </a:cubicBezTo>
                  <a:lnTo>
                    <a:pt x="1691" y="1"/>
                  </a:lnTo>
                  <a:cubicBezTo>
                    <a:pt x="1477" y="1"/>
                    <a:pt x="1263" y="25"/>
                    <a:pt x="1072" y="96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2538810" y="2063411"/>
              <a:ext cx="218767" cy="295021"/>
            </a:xfrm>
            <a:custGeom>
              <a:rect b="b" l="l" r="r" t="t"/>
              <a:pathLst>
                <a:path extrusionOk="0" h="7645" w="5669">
                  <a:moveTo>
                    <a:pt x="0" y="643"/>
                  </a:moveTo>
                  <a:lnTo>
                    <a:pt x="0" y="7026"/>
                  </a:lnTo>
                  <a:cubicBezTo>
                    <a:pt x="334" y="7026"/>
                    <a:pt x="620" y="7288"/>
                    <a:pt x="620" y="7645"/>
                  </a:cubicBezTo>
                  <a:lnTo>
                    <a:pt x="5073" y="7645"/>
                  </a:lnTo>
                  <a:lnTo>
                    <a:pt x="5073" y="7121"/>
                  </a:lnTo>
                  <a:cubicBezTo>
                    <a:pt x="4668" y="6764"/>
                    <a:pt x="4406" y="6240"/>
                    <a:pt x="4406" y="5668"/>
                  </a:cubicBezTo>
                  <a:cubicBezTo>
                    <a:pt x="4406" y="4859"/>
                    <a:pt x="4930" y="4144"/>
                    <a:pt x="5668" y="3882"/>
                  </a:cubicBezTo>
                  <a:lnTo>
                    <a:pt x="5668" y="643"/>
                  </a:lnTo>
                  <a:cubicBezTo>
                    <a:pt x="5311" y="643"/>
                    <a:pt x="5025" y="358"/>
                    <a:pt x="5025" y="1"/>
                  </a:cubicBezTo>
                  <a:lnTo>
                    <a:pt x="620" y="1"/>
                  </a:lnTo>
                  <a:cubicBezTo>
                    <a:pt x="620" y="358"/>
                    <a:pt x="334" y="643"/>
                    <a:pt x="0" y="6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2690425" y="2194806"/>
              <a:ext cx="67147" cy="163622"/>
            </a:xfrm>
            <a:custGeom>
              <a:rect b="b" l="l" r="r" t="t"/>
              <a:pathLst>
                <a:path extrusionOk="0" h="4240" w="1740">
                  <a:moveTo>
                    <a:pt x="668" y="4240"/>
                  </a:moveTo>
                  <a:lnTo>
                    <a:pt x="1144" y="4240"/>
                  </a:lnTo>
                  <a:lnTo>
                    <a:pt x="1144" y="3692"/>
                  </a:lnTo>
                  <a:cubicBezTo>
                    <a:pt x="739" y="3359"/>
                    <a:pt x="477" y="2835"/>
                    <a:pt x="477" y="2263"/>
                  </a:cubicBezTo>
                  <a:cubicBezTo>
                    <a:pt x="477" y="1454"/>
                    <a:pt x="1001" y="739"/>
                    <a:pt x="1739" y="477"/>
                  </a:cubicBezTo>
                  <a:lnTo>
                    <a:pt x="1739" y="1"/>
                  </a:lnTo>
                  <a:cubicBezTo>
                    <a:pt x="739" y="263"/>
                    <a:pt x="1" y="1192"/>
                    <a:pt x="1" y="2263"/>
                  </a:cubicBezTo>
                  <a:cubicBezTo>
                    <a:pt x="1" y="2740"/>
                    <a:pt x="144" y="3192"/>
                    <a:pt x="406" y="3597"/>
                  </a:cubicBezTo>
                  <a:cubicBezTo>
                    <a:pt x="477" y="3692"/>
                    <a:pt x="572" y="3811"/>
                    <a:pt x="668" y="3907"/>
                  </a:cubicBezTo>
                  <a:lnTo>
                    <a:pt x="668" y="4240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2708832" y="2209508"/>
              <a:ext cx="145214" cy="145253"/>
            </a:xfrm>
            <a:custGeom>
              <a:rect b="b" l="l" r="r" t="t"/>
              <a:pathLst>
                <a:path extrusionOk="0" h="3764" w="3763">
                  <a:moveTo>
                    <a:pt x="0" y="1882"/>
                  </a:moveTo>
                  <a:cubicBezTo>
                    <a:pt x="0" y="2930"/>
                    <a:pt x="834" y="3764"/>
                    <a:pt x="1881" y="3764"/>
                  </a:cubicBezTo>
                  <a:cubicBezTo>
                    <a:pt x="2929" y="3764"/>
                    <a:pt x="3763" y="2930"/>
                    <a:pt x="3763" y="1882"/>
                  </a:cubicBezTo>
                  <a:cubicBezTo>
                    <a:pt x="3763" y="834"/>
                    <a:pt x="2929" y="1"/>
                    <a:pt x="1881" y="1"/>
                  </a:cubicBezTo>
                  <a:cubicBezTo>
                    <a:pt x="834" y="1"/>
                    <a:pt x="0" y="834"/>
                    <a:pt x="0" y="1882"/>
                  </a:cubicBezTo>
                  <a:close/>
                  <a:moveTo>
                    <a:pt x="1881" y="3025"/>
                  </a:moveTo>
                  <a:cubicBezTo>
                    <a:pt x="1643" y="2859"/>
                    <a:pt x="1167" y="2430"/>
                    <a:pt x="905" y="2073"/>
                  </a:cubicBezTo>
                  <a:cubicBezTo>
                    <a:pt x="333" y="1311"/>
                    <a:pt x="1238" y="644"/>
                    <a:pt x="1881" y="1382"/>
                  </a:cubicBezTo>
                  <a:cubicBezTo>
                    <a:pt x="2524" y="644"/>
                    <a:pt x="3429" y="1311"/>
                    <a:pt x="2858" y="2073"/>
                  </a:cubicBezTo>
                  <a:cubicBezTo>
                    <a:pt x="2596" y="2430"/>
                    <a:pt x="2120" y="2859"/>
                    <a:pt x="1881" y="30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2721682" y="2234321"/>
              <a:ext cx="119513" cy="91960"/>
            </a:xfrm>
            <a:custGeom>
              <a:rect b="b" l="l" r="r" t="t"/>
              <a:pathLst>
                <a:path extrusionOk="0" h="2383" w="3097">
                  <a:moveTo>
                    <a:pt x="572" y="1430"/>
                  </a:moveTo>
                  <a:cubicBezTo>
                    <a:pt x="834" y="1787"/>
                    <a:pt x="1310" y="2216"/>
                    <a:pt x="1548" y="2382"/>
                  </a:cubicBezTo>
                  <a:cubicBezTo>
                    <a:pt x="1787" y="2216"/>
                    <a:pt x="2263" y="1787"/>
                    <a:pt x="2525" y="1430"/>
                  </a:cubicBezTo>
                  <a:cubicBezTo>
                    <a:pt x="3096" y="668"/>
                    <a:pt x="2191" y="1"/>
                    <a:pt x="1548" y="739"/>
                  </a:cubicBezTo>
                  <a:cubicBezTo>
                    <a:pt x="905" y="1"/>
                    <a:pt x="0" y="668"/>
                    <a:pt x="572" y="14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2734532" y="2337276"/>
              <a:ext cx="93774" cy="104810"/>
            </a:xfrm>
            <a:custGeom>
              <a:rect b="b" l="l" r="r" t="t"/>
              <a:pathLst>
                <a:path extrusionOk="0" h="2716" w="2430">
                  <a:moveTo>
                    <a:pt x="1215" y="2096"/>
                  </a:moveTo>
                  <a:lnTo>
                    <a:pt x="2287" y="2715"/>
                  </a:lnTo>
                  <a:lnTo>
                    <a:pt x="2430" y="2715"/>
                  </a:lnTo>
                  <a:lnTo>
                    <a:pt x="2430" y="0"/>
                  </a:lnTo>
                  <a:cubicBezTo>
                    <a:pt x="2120" y="286"/>
                    <a:pt x="1692" y="453"/>
                    <a:pt x="1215" y="453"/>
                  </a:cubicBezTo>
                  <a:cubicBezTo>
                    <a:pt x="739" y="453"/>
                    <a:pt x="310" y="286"/>
                    <a:pt x="1" y="0"/>
                  </a:cubicBezTo>
                  <a:lnTo>
                    <a:pt x="1" y="2715"/>
                  </a:lnTo>
                  <a:lnTo>
                    <a:pt x="144" y="27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2734532" y="2337276"/>
              <a:ext cx="93774" cy="35850"/>
            </a:xfrm>
            <a:custGeom>
              <a:rect b="b" l="l" r="r" t="t"/>
              <a:pathLst>
                <a:path extrusionOk="0" h="929" w="2430">
                  <a:moveTo>
                    <a:pt x="2430" y="596"/>
                  </a:moveTo>
                  <a:lnTo>
                    <a:pt x="2430" y="0"/>
                  </a:lnTo>
                  <a:cubicBezTo>
                    <a:pt x="2120" y="286"/>
                    <a:pt x="1692" y="453"/>
                    <a:pt x="1215" y="453"/>
                  </a:cubicBezTo>
                  <a:cubicBezTo>
                    <a:pt x="739" y="453"/>
                    <a:pt x="310" y="286"/>
                    <a:pt x="1" y="0"/>
                  </a:cubicBezTo>
                  <a:lnTo>
                    <a:pt x="1" y="596"/>
                  </a:lnTo>
                  <a:cubicBezTo>
                    <a:pt x="358" y="810"/>
                    <a:pt x="763" y="929"/>
                    <a:pt x="1215" y="929"/>
                  </a:cubicBezTo>
                  <a:cubicBezTo>
                    <a:pt x="1668" y="929"/>
                    <a:pt x="2073" y="810"/>
                    <a:pt x="2430" y="596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2513997" y="2039524"/>
              <a:ext cx="18407" cy="342834"/>
            </a:xfrm>
            <a:custGeom>
              <a:rect b="b" l="l" r="r" t="t"/>
              <a:pathLst>
                <a:path extrusionOk="0" h="8884" w="477">
                  <a:moveTo>
                    <a:pt x="0" y="0"/>
                  </a:moveTo>
                  <a:lnTo>
                    <a:pt x="477" y="0"/>
                  </a:lnTo>
                  <a:lnTo>
                    <a:pt x="477" y="8883"/>
                  </a:lnTo>
                  <a:lnTo>
                    <a:pt x="0" y="8883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2708832" y="2204916"/>
              <a:ext cx="81811" cy="155363"/>
            </a:xfrm>
            <a:custGeom>
              <a:rect b="b" l="l" r="r" t="t"/>
              <a:pathLst>
                <a:path extrusionOk="0" h="4026" w="2120">
                  <a:moveTo>
                    <a:pt x="0" y="2001"/>
                  </a:moveTo>
                  <a:cubicBezTo>
                    <a:pt x="0" y="3144"/>
                    <a:pt x="1000" y="4026"/>
                    <a:pt x="2120" y="3883"/>
                  </a:cubicBezTo>
                  <a:cubicBezTo>
                    <a:pt x="1191" y="3764"/>
                    <a:pt x="476" y="2978"/>
                    <a:pt x="476" y="2001"/>
                  </a:cubicBezTo>
                  <a:cubicBezTo>
                    <a:pt x="476" y="1025"/>
                    <a:pt x="1191" y="239"/>
                    <a:pt x="2120" y="120"/>
                  </a:cubicBezTo>
                  <a:cubicBezTo>
                    <a:pt x="1000" y="1"/>
                    <a:pt x="0" y="858"/>
                    <a:pt x="0" y="2001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2726274" y="2243544"/>
              <a:ext cx="64368" cy="82737"/>
            </a:xfrm>
            <a:custGeom>
              <a:rect b="b" l="l" r="r" t="t"/>
              <a:pathLst>
                <a:path extrusionOk="0" h="2144" w="1668">
                  <a:moveTo>
                    <a:pt x="453" y="1191"/>
                  </a:moveTo>
                  <a:cubicBezTo>
                    <a:pt x="715" y="1548"/>
                    <a:pt x="1191" y="1977"/>
                    <a:pt x="1429" y="2143"/>
                  </a:cubicBezTo>
                  <a:cubicBezTo>
                    <a:pt x="1501" y="2096"/>
                    <a:pt x="1572" y="2024"/>
                    <a:pt x="1668" y="1953"/>
                  </a:cubicBezTo>
                  <a:cubicBezTo>
                    <a:pt x="1429" y="1739"/>
                    <a:pt x="1120" y="1453"/>
                    <a:pt x="929" y="1191"/>
                  </a:cubicBezTo>
                  <a:cubicBezTo>
                    <a:pt x="596" y="762"/>
                    <a:pt x="763" y="357"/>
                    <a:pt x="1072" y="214"/>
                  </a:cubicBezTo>
                  <a:cubicBezTo>
                    <a:pt x="501" y="0"/>
                    <a:pt x="1" y="572"/>
                    <a:pt x="453" y="1191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2642652" y="2376791"/>
              <a:ext cx="11963" cy="11963"/>
            </a:xfrm>
            <a:custGeom>
              <a:rect b="b" l="l" r="r" t="t"/>
              <a:pathLst>
                <a:path extrusionOk="0" h="310" w="310">
                  <a:moveTo>
                    <a:pt x="0" y="0"/>
                  </a:moveTo>
                  <a:lnTo>
                    <a:pt x="0" y="310"/>
                  </a:lnTo>
                  <a:lnTo>
                    <a:pt x="310" y="31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2729940" y="2244200"/>
              <a:ext cx="102997" cy="89413"/>
            </a:xfrm>
            <a:custGeom>
              <a:rect b="b" l="l" r="r" t="t"/>
              <a:pathLst>
                <a:path extrusionOk="0" h="2317" w="2669">
                  <a:moveTo>
                    <a:pt x="715" y="317"/>
                  </a:moveTo>
                  <a:cubicBezTo>
                    <a:pt x="882" y="317"/>
                    <a:pt x="1049" y="388"/>
                    <a:pt x="1215" y="578"/>
                  </a:cubicBezTo>
                  <a:lnTo>
                    <a:pt x="1334" y="721"/>
                  </a:lnTo>
                  <a:lnTo>
                    <a:pt x="1453" y="578"/>
                  </a:lnTo>
                  <a:cubicBezTo>
                    <a:pt x="1624" y="394"/>
                    <a:pt x="1794" y="320"/>
                    <a:pt x="1939" y="320"/>
                  </a:cubicBezTo>
                  <a:cubicBezTo>
                    <a:pt x="2037" y="320"/>
                    <a:pt x="2124" y="354"/>
                    <a:pt x="2192" y="412"/>
                  </a:cubicBezTo>
                  <a:cubicBezTo>
                    <a:pt x="2335" y="507"/>
                    <a:pt x="2430" y="769"/>
                    <a:pt x="2192" y="1079"/>
                  </a:cubicBezTo>
                  <a:cubicBezTo>
                    <a:pt x="1977" y="1364"/>
                    <a:pt x="1596" y="1722"/>
                    <a:pt x="1334" y="1936"/>
                  </a:cubicBezTo>
                  <a:cubicBezTo>
                    <a:pt x="1072" y="1722"/>
                    <a:pt x="691" y="1364"/>
                    <a:pt x="477" y="1079"/>
                  </a:cubicBezTo>
                  <a:cubicBezTo>
                    <a:pt x="239" y="769"/>
                    <a:pt x="334" y="531"/>
                    <a:pt x="477" y="412"/>
                  </a:cubicBezTo>
                  <a:cubicBezTo>
                    <a:pt x="549" y="340"/>
                    <a:pt x="620" y="317"/>
                    <a:pt x="715" y="317"/>
                  </a:cubicBezTo>
                  <a:close/>
                  <a:moveTo>
                    <a:pt x="729" y="1"/>
                  </a:moveTo>
                  <a:cubicBezTo>
                    <a:pt x="557" y="1"/>
                    <a:pt x="402" y="51"/>
                    <a:pt x="263" y="150"/>
                  </a:cubicBezTo>
                  <a:cubicBezTo>
                    <a:pt x="120" y="269"/>
                    <a:pt x="25" y="459"/>
                    <a:pt x="25" y="650"/>
                  </a:cubicBezTo>
                  <a:cubicBezTo>
                    <a:pt x="1" y="840"/>
                    <a:pt x="72" y="1079"/>
                    <a:pt x="239" y="1269"/>
                  </a:cubicBezTo>
                  <a:cubicBezTo>
                    <a:pt x="501" y="1650"/>
                    <a:pt x="1001" y="2079"/>
                    <a:pt x="1239" y="2245"/>
                  </a:cubicBezTo>
                  <a:lnTo>
                    <a:pt x="1334" y="2317"/>
                  </a:lnTo>
                  <a:lnTo>
                    <a:pt x="1430" y="2245"/>
                  </a:lnTo>
                  <a:cubicBezTo>
                    <a:pt x="1668" y="2079"/>
                    <a:pt x="2168" y="1650"/>
                    <a:pt x="2430" y="1269"/>
                  </a:cubicBezTo>
                  <a:cubicBezTo>
                    <a:pt x="2597" y="1079"/>
                    <a:pt x="2668" y="840"/>
                    <a:pt x="2644" y="650"/>
                  </a:cubicBezTo>
                  <a:cubicBezTo>
                    <a:pt x="2620" y="459"/>
                    <a:pt x="2549" y="269"/>
                    <a:pt x="2406" y="150"/>
                  </a:cubicBezTo>
                  <a:cubicBezTo>
                    <a:pt x="2267" y="51"/>
                    <a:pt x="2112" y="1"/>
                    <a:pt x="1940" y="1"/>
                  </a:cubicBezTo>
                  <a:cubicBezTo>
                    <a:pt x="1905" y="1"/>
                    <a:pt x="1870" y="3"/>
                    <a:pt x="1835" y="7"/>
                  </a:cubicBezTo>
                  <a:cubicBezTo>
                    <a:pt x="1644" y="31"/>
                    <a:pt x="1477" y="126"/>
                    <a:pt x="1334" y="245"/>
                  </a:cubicBezTo>
                  <a:cubicBezTo>
                    <a:pt x="1192" y="126"/>
                    <a:pt x="1001" y="31"/>
                    <a:pt x="834" y="7"/>
                  </a:cubicBezTo>
                  <a:cubicBezTo>
                    <a:pt x="799" y="3"/>
                    <a:pt x="764" y="1"/>
                    <a:pt x="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2508479" y="2033080"/>
              <a:ext cx="352018" cy="415421"/>
            </a:xfrm>
            <a:custGeom>
              <a:rect b="b" l="l" r="r" t="t"/>
              <a:pathLst>
                <a:path extrusionOk="0" h="10765" w="9122">
                  <a:moveTo>
                    <a:pt x="7073" y="4716"/>
                  </a:moveTo>
                  <a:cubicBezTo>
                    <a:pt x="8026" y="4716"/>
                    <a:pt x="8812" y="5502"/>
                    <a:pt x="8812" y="6454"/>
                  </a:cubicBezTo>
                  <a:cubicBezTo>
                    <a:pt x="8812" y="7407"/>
                    <a:pt x="8026" y="8193"/>
                    <a:pt x="7073" y="8193"/>
                  </a:cubicBezTo>
                  <a:cubicBezTo>
                    <a:pt x="6121" y="8193"/>
                    <a:pt x="5335" y="7407"/>
                    <a:pt x="5335" y="6454"/>
                  </a:cubicBezTo>
                  <a:cubicBezTo>
                    <a:pt x="5335" y="5502"/>
                    <a:pt x="6121" y="4716"/>
                    <a:pt x="7073" y="4716"/>
                  </a:cubicBezTo>
                  <a:close/>
                  <a:moveTo>
                    <a:pt x="6002" y="8193"/>
                  </a:moveTo>
                  <a:cubicBezTo>
                    <a:pt x="6264" y="8359"/>
                    <a:pt x="6573" y="8479"/>
                    <a:pt x="6907" y="8502"/>
                  </a:cubicBezTo>
                  <a:lnTo>
                    <a:pt x="6907" y="9884"/>
                  </a:lnTo>
                  <a:lnTo>
                    <a:pt x="6002" y="10408"/>
                  </a:lnTo>
                  <a:lnTo>
                    <a:pt x="6002" y="8193"/>
                  </a:lnTo>
                  <a:close/>
                  <a:moveTo>
                    <a:pt x="8145" y="8193"/>
                  </a:moveTo>
                  <a:lnTo>
                    <a:pt x="8145" y="10408"/>
                  </a:lnTo>
                  <a:lnTo>
                    <a:pt x="7240" y="9884"/>
                  </a:lnTo>
                  <a:lnTo>
                    <a:pt x="7240" y="8502"/>
                  </a:lnTo>
                  <a:cubicBezTo>
                    <a:pt x="7550" y="8479"/>
                    <a:pt x="7859" y="8359"/>
                    <a:pt x="8145" y="8193"/>
                  </a:cubicBezTo>
                  <a:close/>
                  <a:moveTo>
                    <a:pt x="1" y="1"/>
                  </a:moveTo>
                  <a:lnTo>
                    <a:pt x="1" y="9217"/>
                  </a:lnTo>
                  <a:lnTo>
                    <a:pt x="3168" y="9217"/>
                  </a:lnTo>
                  <a:lnTo>
                    <a:pt x="3168" y="8907"/>
                  </a:lnTo>
                  <a:lnTo>
                    <a:pt x="310" y="8907"/>
                  </a:lnTo>
                  <a:lnTo>
                    <a:pt x="310" y="334"/>
                  </a:lnTo>
                  <a:lnTo>
                    <a:pt x="6907" y="334"/>
                  </a:lnTo>
                  <a:lnTo>
                    <a:pt x="6907" y="4406"/>
                  </a:lnTo>
                  <a:cubicBezTo>
                    <a:pt x="6811" y="4430"/>
                    <a:pt x="6692" y="4430"/>
                    <a:pt x="6597" y="4478"/>
                  </a:cubicBezTo>
                  <a:lnTo>
                    <a:pt x="6597" y="1263"/>
                  </a:lnTo>
                  <a:lnTo>
                    <a:pt x="6454" y="1263"/>
                  </a:lnTo>
                  <a:cubicBezTo>
                    <a:pt x="6192" y="1263"/>
                    <a:pt x="5978" y="1048"/>
                    <a:pt x="5978" y="787"/>
                  </a:cubicBezTo>
                  <a:lnTo>
                    <a:pt x="5978" y="644"/>
                  </a:lnTo>
                  <a:lnTo>
                    <a:pt x="1239" y="644"/>
                  </a:lnTo>
                  <a:lnTo>
                    <a:pt x="1239" y="787"/>
                  </a:lnTo>
                  <a:cubicBezTo>
                    <a:pt x="1239" y="1048"/>
                    <a:pt x="1048" y="1263"/>
                    <a:pt x="786" y="1263"/>
                  </a:cubicBezTo>
                  <a:lnTo>
                    <a:pt x="620" y="1263"/>
                  </a:lnTo>
                  <a:lnTo>
                    <a:pt x="620" y="2049"/>
                  </a:lnTo>
                  <a:lnTo>
                    <a:pt x="929" y="2049"/>
                  </a:lnTo>
                  <a:lnTo>
                    <a:pt x="929" y="1572"/>
                  </a:lnTo>
                  <a:cubicBezTo>
                    <a:pt x="1239" y="1501"/>
                    <a:pt x="1477" y="1263"/>
                    <a:pt x="1548" y="953"/>
                  </a:cubicBezTo>
                  <a:lnTo>
                    <a:pt x="5668" y="953"/>
                  </a:lnTo>
                  <a:cubicBezTo>
                    <a:pt x="5740" y="1263"/>
                    <a:pt x="5978" y="1501"/>
                    <a:pt x="6288" y="1572"/>
                  </a:cubicBezTo>
                  <a:lnTo>
                    <a:pt x="6288" y="4573"/>
                  </a:lnTo>
                  <a:cubicBezTo>
                    <a:pt x="5549" y="4883"/>
                    <a:pt x="5025" y="5597"/>
                    <a:pt x="5025" y="6454"/>
                  </a:cubicBezTo>
                  <a:cubicBezTo>
                    <a:pt x="5025" y="7050"/>
                    <a:pt x="5287" y="7597"/>
                    <a:pt x="5692" y="7955"/>
                  </a:cubicBezTo>
                  <a:lnTo>
                    <a:pt x="5692" y="8264"/>
                  </a:lnTo>
                  <a:lnTo>
                    <a:pt x="1548" y="8264"/>
                  </a:lnTo>
                  <a:cubicBezTo>
                    <a:pt x="1477" y="7955"/>
                    <a:pt x="1239" y="7716"/>
                    <a:pt x="929" y="7669"/>
                  </a:cubicBezTo>
                  <a:lnTo>
                    <a:pt x="929" y="2382"/>
                  </a:lnTo>
                  <a:lnTo>
                    <a:pt x="620" y="2382"/>
                  </a:lnTo>
                  <a:lnTo>
                    <a:pt x="620" y="7955"/>
                  </a:lnTo>
                  <a:lnTo>
                    <a:pt x="786" y="7955"/>
                  </a:lnTo>
                  <a:cubicBezTo>
                    <a:pt x="1048" y="7955"/>
                    <a:pt x="1263" y="8169"/>
                    <a:pt x="1263" y="8431"/>
                  </a:cubicBezTo>
                  <a:lnTo>
                    <a:pt x="1263" y="8598"/>
                  </a:lnTo>
                  <a:lnTo>
                    <a:pt x="5692" y="8598"/>
                  </a:lnTo>
                  <a:lnTo>
                    <a:pt x="5692" y="8907"/>
                  </a:lnTo>
                  <a:lnTo>
                    <a:pt x="4097" y="8907"/>
                  </a:lnTo>
                  <a:lnTo>
                    <a:pt x="4097" y="9217"/>
                  </a:lnTo>
                  <a:lnTo>
                    <a:pt x="5692" y="9217"/>
                  </a:lnTo>
                  <a:lnTo>
                    <a:pt x="5692" y="10765"/>
                  </a:lnTo>
                  <a:lnTo>
                    <a:pt x="6049" y="10765"/>
                  </a:lnTo>
                  <a:lnTo>
                    <a:pt x="7073" y="10146"/>
                  </a:lnTo>
                  <a:lnTo>
                    <a:pt x="8097" y="10765"/>
                  </a:lnTo>
                  <a:lnTo>
                    <a:pt x="8455" y="10765"/>
                  </a:lnTo>
                  <a:lnTo>
                    <a:pt x="8455" y="7955"/>
                  </a:lnTo>
                  <a:cubicBezTo>
                    <a:pt x="8859" y="7597"/>
                    <a:pt x="9121" y="7050"/>
                    <a:pt x="9121" y="6454"/>
                  </a:cubicBezTo>
                  <a:cubicBezTo>
                    <a:pt x="9121" y="5383"/>
                    <a:pt x="8288" y="4502"/>
                    <a:pt x="7240" y="4406"/>
                  </a:cubicBezTo>
                  <a:lnTo>
                    <a:pt x="72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2581064" y="2155291"/>
              <a:ext cx="133290" cy="12001"/>
            </a:xfrm>
            <a:custGeom>
              <a:rect b="b" l="l" r="r" t="t"/>
              <a:pathLst>
                <a:path extrusionOk="0" h="311" w="3454">
                  <a:moveTo>
                    <a:pt x="1" y="1"/>
                  </a:moveTo>
                  <a:lnTo>
                    <a:pt x="1" y="311"/>
                  </a:lnTo>
                  <a:lnTo>
                    <a:pt x="3454" y="311"/>
                  </a:lnTo>
                  <a:lnTo>
                    <a:pt x="3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2581064" y="2130478"/>
              <a:ext cx="133290" cy="12001"/>
            </a:xfrm>
            <a:custGeom>
              <a:rect b="b" l="l" r="r" t="t"/>
              <a:pathLst>
                <a:path extrusionOk="0" h="311" w="3454">
                  <a:moveTo>
                    <a:pt x="1" y="1"/>
                  </a:moveTo>
                  <a:lnTo>
                    <a:pt x="1" y="311"/>
                  </a:lnTo>
                  <a:lnTo>
                    <a:pt x="3454" y="311"/>
                  </a:lnTo>
                  <a:lnTo>
                    <a:pt x="3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2604989" y="2265578"/>
              <a:ext cx="85477" cy="60702"/>
            </a:xfrm>
            <a:custGeom>
              <a:rect b="b" l="l" r="r" t="t"/>
              <a:pathLst>
                <a:path extrusionOk="0" h="1573" w="2215">
                  <a:moveTo>
                    <a:pt x="1119" y="429"/>
                  </a:moveTo>
                  <a:cubicBezTo>
                    <a:pt x="1215" y="525"/>
                    <a:pt x="1262" y="644"/>
                    <a:pt x="1262" y="787"/>
                  </a:cubicBezTo>
                  <a:cubicBezTo>
                    <a:pt x="1262" y="929"/>
                    <a:pt x="1215" y="1048"/>
                    <a:pt x="1119" y="1144"/>
                  </a:cubicBezTo>
                  <a:cubicBezTo>
                    <a:pt x="1024" y="1048"/>
                    <a:pt x="953" y="929"/>
                    <a:pt x="953" y="787"/>
                  </a:cubicBezTo>
                  <a:cubicBezTo>
                    <a:pt x="953" y="644"/>
                    <a:pt x="1024" y="525"/>
                    <a:pt x="1119" y="429"/>
                  </a:cubicBezTo>
                  <a:close/>
                  <a:moveTo>
                    <a:pt x="786" y="310"/>
                  </a:moveTo>
                  <a:cubicBezTo>
                    <a:pt x="691" y="453"/>
                    <a:pt x="643" y="620"/>
                    <a:pt x="643" y="787"/>
                  </a:cubicBezTo>
                  <a:cubicBezTo>
                    <a:pt x="643" y="977"/>
                    <a:pt x="691" y="1120"/>
                    <a:pt x="786" y="1263"/>
                  </a:cubicBezTo>
                  <a:cubicBezTo>
                    <a:pt x="524" y="1263"/>
                    <a:pt x="333" y="1048"/>
                    <a:pt x="333" y="787"/>
                  </a:cubicBezTo>
                  <a:cubicBezTo>
                    <a:pt x="333" y="525"/>
                    <a:pt x="524" y="310"/>
                    <a:pt x="786" y="310"/>
                  </a:cubicBezTo>
                  <a:close/>
                  <a:moveTo>
                    <a:pt x="1429" y="310"/>
                  </a:moveTo>
                  <a:cubicBezTo>
                    <a:pt x="1691" y="310"/>
                    <a:pt x="1905" y="525"/>
                    <a:pt x="1905" y="787"/>
                  </a:cubicBezTo>
                  <a:cubicBezTo>
                    <a:pt x="1905" y="1048"/>
                    <a:pt x="1691" y="1263"/>
                    <a:pt x="1429" y="1263"/>
                  </a:cubicBezTo>
                  <a:cubicBezTo>
                    <a:pt x="1524" y="1120"/>
                    <a:pt x="1572" y="977"/>
                    <a:pt x="1572" y="787"/>
                  </a:cubicBezTo>
                  <a:cubicBezTo>
                    <a:pt x="1572" y="620"/>
                    <a:pt x="1524" y="453"/>
                    <a:pt x="1429" y="310"/>
                  </a:cubicBezTo>
                  <a:close/>
                  <a:moveTo>
                    <a:pt x="786" y="1"/>
                  </a:moveTo>
                  <a:cubicBezTo>
                    <a:pt x="357" y="1"/>
                    <a:pt x="0" y="358"/>
                    <a:pt x="0" y="787"/>
                  </a:cubicBezTo>
                  <a:cubicBezTo>
                    <a:pt x="0" y="1215"/>
                    <a:pt x="357" y="1572"/>
                    <a:pt x="786" y="1572"/>
                  </a:cubicBezTo>
                  <a:cubicBezTo>
                    <a:pt x="905" y="1572"/>
                    <a:pt x="1024" y="1549"/>
                    <a:pt x="1119" y="1501"/>
                  </a:cubicBezTo>
                  <a:cubicBezTo>
                    <a:pt x="1215" y="1549"/>
                    <a:pt x="1310" y="1572"/>
                    <a:pt x="1429" y="1572"/>
                  </a:cubicBezTo>
                  <a:cubicBezTo>
                    <a:pt x="1858" y="1572"/>
                    <a:pt x="2215" y="1215"/>
                    <a:pt x="2215" y="787"/>
                  </a:cubicBezTo>
                  <a:cubicBezTo>
                    <a:pt x="2215" y="358"/>
                    <a:pt x="1858" y="1"/>
                    <a:pt x="1429" y="1"/>
                  </a:cubicBezTo>
                  <a:cubicBezTo>
                    <a:pt x="1310" y="1"/>
                    <a:pt x="1215" y="24"/>
                    <a:pt x="1119" y="72"/>
                  </a:cubicBezTo>
                  <a:cubicBezTo>
                    <a:pt x="1024" y="24"/>
                    <a:pt x="905" y="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2614174" y="2227915"/>
              <a:ext cx="67108" cy="11963"/>
            </a:xfrm>
            <a:custGeom>
              <a:rect b="b" l="l" r="r" t="t"/>
              <a:pathLst>
                <a:path extrusionOk="0" h="310" w="1739">
                  <a:moveTo>
                    <a:pt x="0" y="0"/>
                  </a:moveTo>
                  <a:lnTo>
                    <a:pt x="0" y="310"/>
                  </a:lnTo>
                  <a:lnTo>
                    <a:pt x="1739" y="310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7"/>
          <p:cNvSpPr txBox="1"/>
          <p:nvPr>
            <p:ph type="title"/>
          </p:nvPr>
        </p:nvSpPr>
        <p:spPr>
          <a:xfrm>
            <a:off x="457200" y="4137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On Families and Children</a:t>
            </a:r>
            <a:endParaRPr/>
          </a:p>
        </p:txBody>
      </p:sp>
      <p:grpSp>
        <p:nvGrpSpPr>
          <p:cNvPr id="794" name="Google Shape;794;p17"/>
          <p:cNvGrpSpPr/>
          <p:nvPr/>
        </p:nvGrpSpPr>
        <p:grpSpPr>
          <a:xfrm>
            <a:off x="482613" y="2109562"/>
            <a:ext cx="2274912" cy="717310"/>
            <a:chOff x="482613" y="2136674"/>
            <a:chExt cx="2274912" cy="717310"/>
          </a:xfrm>
        </p:grpSpPr>
        <p:sp>
          <p:nvSpPr>
            <p:cNvPr id="795" name="Google Shape;795;p17"/>
            <p:cNvSpPr txBox="1"/>
            <p:nvPr/>
          </p:nvSpPr>
          <p:spPr>
            <a:xfrm>
              <a:off x="482613" y="2136674"/>
              <a:ext cx="2274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Family Disconnect</a:t>
              </a:r>
              <a:endParaRPr b="1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6" name="Google Shape;796;p17"/>
            <p:cNvSpPr txBox="1"/>
            <p:nvPr/>
          </p:nvSpPr>
          <p:spPr>
            <a:xfrm>
              <a:off x="482625" y="2452885"/>
              <a:ext cx="22749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Families feel disconnected due to the lack of family time.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97" name="Google Shape;797;p17"/>
          <p:cNvSpPr txBox="1"/>
          <p:nvPr/>
        </p:nvSpPr>
        <p:spPr>
          <a:xfrm>
            <a:off x="3245160" y="2064201"/>
            <a:ext cx="7743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</a:t>
            </a: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98" name="Google Shape;798;p17"/>
          <p:cNvSpPr/>
          <p:nvPr/>
        </p:nvSpPr>
        <p:spPr>
          <a:xfrm>
            <a:off x="3023910" y="1589901"/>
            <a:ext cx="1216800" cy="1216800"/>
          </a:xfrm>
          <a:prstGeom prst="donut">
            <a:avLst>
              <a:gd fmla="val 1974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17"/>
          <p:cNvSpPr/>
          <p:nvPr/>
        </p:nvSpPr>
        <p:spPr>
          <a:xfrm>
            <a:off x="3023910" y="1589901"/>
            <a:ext cx="1216800" cy="1216800"/>
          </a:xfrm>
          <a:prstGeom prst="blockArc">
            <a:avLst>
              <a:gd fmla="val 16175166" name="adj1"/>
              <a:gd fmla="val 4283567" name="adj2"/>
              <a:gd fmla="val 19778" name="adj3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0" name="Google Shape;800;p17"/>
          <p:cNvGrpSpPr/>
          <p:nvPr/>
        </p:nvGrpSpPr>
        <p:grpSpPr>
          <a:xfrm>
            <a:off x="482613" y="3779469"/>
            <a:ext cx="2274912" cy="716389"/>
            <a:chOff x="482613" y="3805356"/>
            <a:chExt cx="2274912" cy="716389"/>
          </a:xfrm>
        </p:grpSpPr>
        <p:sp>
          <p:nvSpPr>
            <p:cNvPr id="801" name="Google Shape;801;p17"/>
            <p:cNvSpPr txBox="1"/>
            <p:nvPr/>
          </p:nvSpPr>
          <p:spPr>
            <a:xfrm>
              <a:off x="482613" y="3805356"/>
              <a:ext cx="2274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Child Behavioral Issues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02" name="Google Shape;802;p17"/>
            <p:cNvSpPr txBox="1"/>
            <p:nvPr/>
          </p:nvSpPr>
          <p:spPr>
            <a:xfrm>
              <a:off x="482625" y="4120646"/>
              <a:ext cx="22749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Rise in extreme behavioral issues among children.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03" name="Google Shape;803;p17"/>
          <p:cNvSpPr txBox="1"/>
          <p:nvPr/>
        </p:nvSpPr>
        <p:spPr>
          <a:xfrm>
            <a:off x="3245160" y="3732883"/>
            <a:ext cx="7743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</a:t>
            </a: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04" name="Google Shape;804;p17"/>
          <p:cNvSpPr/>
          <p:nvPr/>
        </p:nvSpPr>
        <p:spPr>
          <a:xfrm>
            <a:off x="3023910" y="3258583"/>
            <a:ext cx="1216800" cy="1216800"/>
          </a:xfrm>
          <a:prstGeom prst="donut">
            <a:avLst>
              <a:gd fmla="val 1974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17"/>
          <p:cNvSpPr/>
          <p:nvPr/>
        </p:nvSpPr>
        <p:spPr>
          <a:xfrm>
            <a:off x="3023910" y="3258583"/>
            <a:ext cx="1216800" cy="1216800"/>
          </a:xfrm>
          <a:prstGeom prst="blockArc">
            <a:avLst>
              <a:gd fmla="val 16175166" name="adj1"/>
              <a:gd fmla="val 109322" name="adj2"/>
              <a:gd fmla="val 20168" name="adj3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17"/>
          <p:cNvSpPr txBox="1"/>
          <p:nvPr/>
        </p:nvSpPr>
        <p:spPr>
          <a:xfrm>
            <a:off x="5129610" y="2064201"/>
            <a:ext cx="7743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30</a:t>
            </a: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07" name="Google Shape;807;p17"/>
          <p:cNvSpPr/>
          <p:nvPr/>
        </p:nvSpPr>
        <p:spPr>
          <a:xfrm>
            <a:off x="4908360" y="1589901"/>
            <a:ext cx="1216800" cy="1216800"/>
          </a:xfrm>
          <a:prstGeom prst="donut">
            <a:avLst>
              <a:gd fmla="val 1974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17"/>
          <p:cNvSpPr/>
          <p:nvPr/>
        </p:nvSpPr>
        <p:spPr>
          <a:xfrm>
            <a:off x="4908360" y="1589901"/>
            <a:ext cx="1216800" cy="1216800"/>
          </a:xfrm>
          <a:prstGeom prst="blockArc">
            <a:avLst>
              <a:gd fmla="val 16175166" name="adj1"/>
              <a:gd fmla="val 1914612" name="adj2"/>
              <a:gd fmla="val 19667" name="adj3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17"/>
          <p:cNvSpPr txBox="1"/>
          <p:nvPr/>
        </p:nvSpPr>
        <p:spPr>
          <a:xfrm>
            <a:off x="5129610" y="3732883"/>
            <a:ext cx="7743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</a:t>
            </a: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10" name="Google Shape;810;p17"/>
          <p:cNvSpPr/>
          <p:nvPr/>
        </p:nvSpPr>
        <p:spPr>
          <a:xfrm>
            <a:off x="4908360" y="3258583"/>
            <a:ext cx="1216800" cy="1216800"/>
          </a:xfrm>
          <a:prstGeom prst="donut">
            <a:avLst>
              <a:gd fmla="val 1974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7"/>
          <p:cNvSpPr/>
          <p:nvPr/>
        </p:nvSpPr>
        <p:spPr>
          <a:xfrm>
            <a:off x="4908360" y="3258583"/>
            <a:ext cx="1216800" cy="1216800"/>
          </a:xfrm>
          <a:prstGeom prst="blockArc">
            <a:avLst>
              <a:gd fmla="val 16175166" name="adj1"/>
              <a:gd fmla="val 1870122" name="adj2"/>
              <a:gd fmla="val 19907" name="adj3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2" name="Google Shape;812;p17"/>
          <p:cNvGrpSpPr/>
          <p:nvPr/>
        </p:nvGrpSpPr>
        <p:grpSpPr>
          <a:xfrm>
            <a:off x="6391488" y="2109562"/>
            <a:ext cx="2274912" cy="717310"/>
            <a:chOff x="6391488" y="2136674"/>
            <a:chExt cx="2274912" cy="717310"/>
          </a:xfrm>
        </p:grpSpPr>
        <p:sp>
          <p:nvSpPr>
            <p:cNvPr id="813" name="Google Shape;813;p17"/>
            <p:cNvSpPr txBox="1"/>
            <p:nvPr/>
          </p:nvSpPr>
          <p:spPr>
            <a:xfrm>
              <a:off x="6391488" y="2136674"/>
              <a:ext cx="2274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Increasing Stress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4" name="Google Shape;814;p17"/>
            <p:cNvSpPr txBox="1"/>
            <p:nvPr/>
          </p:nvSpPr>
          <p:spPr>
            <a:xfrm>
              <a:off x="6391500" y="2452885"/>
              <a:ext cx="22749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Increase in stress linked to insufficient family interaction.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5" name="Google Shape;815;p17"/>
          <p:cNvGrpSpPr/>
          <p:nvPr/>
        </p:nvGrpSpPr>
        <p:grpSpPr>
          <a:xfrm>
            <a:off x="6391488" y="3779469"/>
            <a:ext cx="2274912" cy="716389"/>
            <a:chOff x="6391488" y="3805356"/>
            <a:chExt cx="2274912" cy="716389"/>
          </a:xfrm>
        </p:grpSpPr>
        <p:sp>
          <p:nvSpPr>
            <p:cNvPr id="816" name="Google Shape;816;p17"/>
            <p:cNvSpPr txBox="1"/>
            <p:nvPr/>
          </p:nvSpPr>
          <p:spPr>
            <a:xfrm>
              <a:off x="6391488" y="3805356"/>
              <a:ext cx="2274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Higher Depression Rate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7" name="Google Shape;817;p17"/>
            <p:cNvSpPr txBox="1"/>
            <p:nvPr/>
          </p:nvSpPr>
          <p:spPr>
            <a:xfrm>
              <a:off x="6391500" y="4120646"/>
              <a:ext cx="22749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Increasing rates in children with low parental time.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8" name="Google Shape;818;p17"/>
          <p:cNvGrpSpPr/>
          <p:nvPr/>
        </p:nvGrpSpPr>
        <p:grpSpPr>
          <a:xfrm>
            <a:off x="2128819" y="1474989"/>
            <a:ext cx="557778" cy="584992"/>
            <a:chOff x="4751690" y="2013786"/>
            <a:chExt cx="414489" cy="434712"/>
          </a:xfrm>
        </p:grpSpPr>
        <p:sp>
          <p:nvSpPr>
            <p:cNvPr id="819" name="Google Shape;819;p17"/>
            <p:cNvSpPr/>
            <p:nvPr/>
          </p:nvSpPr>
          <p:spPr>
            <a:xfrm>
              <a:off x="4833498" y="2306945"/>
              <a:ext cx="48739" cy="49665"/>
            </a:xfrm>
            <a:custGeom>
              <a:rect b="b" l="l" r="r" t="t"/>
              <a:pathLst>
                <a:path extrusionOk="0" h="1287" w="1263">
                  <a:moveTo>
                    <a:pt x="0" y="643"/>
                  </a:moveTo>
                  <a:lnTo>
                    <a:pt x="643" y="1286"/>
                  </a:lnTo>
                  <a:lnTo>
                    <a:pt x="1262" y="643"/>
                  </a:lnTo>
                  <a:lnTo>
                    <a:pt x="1262" y="0"/>
                  </a:lnTo>
                  <a:cubicBezTo>
                    <a:pt x="1072" y="119"/>
                    <a:pt x="857" y="167"/>
                    <a:pt x="643" y="167"/>
                  </a:cubicBezTo>
                  <a:cubicBezTo>
                    <a:pt x="405" y="167"/>
                    <a:pt x="191" y="119"/>
                    <a:pt x="0" y="0"/>
                  </a:cubicBezTo>
                  <a:close/>
                </a:path>
              </a:pathLst>
            </a:custGeom>
            <a:solidFill>
              <a:srgbClr val="FBF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4809573" y="2234321"/>
              <a:ext cx="97478" cy="79071"/>
            </a:xfrm>
            <a:custGeom>
              <a:rect b="b" l="l" r="r" t="t"/>
              <a:pathLst>
                <a:path extrusionOk="0" h="2049" w="2526">
                  <a:moveTo>
                    <a:pt x="1263" y="2049"/>
                  </a:moveTo>
                  <a:cubicBezTo>
                    <a:pt x="1954" y="2049"/>
                    <a:pt x="2525" y="1501"/>
                    <a:pt x="2525" y="787"/>
                  </a:cubicBezTo>
                  <a:lnTo>
                    <a:pt x="2525" y="1"/>
                  </a:lnTo>
                  <a:lnTo>
                    <a:pt x="1" y="1"/>
                  </a:lnTo>
                  <a:lnTo>
                    <a:pt x="1" y="787"/>
                  </a:lnTo>
                  <a:cubicBezTo>
                    <a:pt x="1" y="1501"/>
                    <a:pt x="573" y="2049"/>
                    <a:pt x="1263" y="2049"/>
                  </a:cubicBezTo>
                  <a:close/>
                </a:path>
              </a:pathLst>
            </a:custGeom>
            <a:solidFill>
              <a:srgbClr val="FBF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4784761" y="2234321"/>
              <a:ext cx="146179" cy="30370"/>
            </a:xfrm>
            <a:custGeom>
              <a:rect b="b" l="l" r="r" t="t"/>
              <a:pathLst>
                <a:path extrusionOk="0" h="787" w="3788">
                  <a:moveTo>
                    <a:pt x="644" y="787"/>
                  </a:moveTo>
                  <a:lnTo>
                    <a:pt x="644" y="1"/>
                  </a:lnTo>
                  <a:lnTo>
                    <a:pt x="334" y="1"/>
                  </a:lnTo>
                  <a:cubicBezTo>
                    <a:pt x="144" y="1"/>
                    <a:pt x="1" y="144"/>
                    <a:pt x="1" y="334"/>
                  </a:cubicBezTo>
                  <a:lnTo>
                    <a:pt x="1" y="477"/>
                  </a:lnTo>
                  <a:cubicBezTo>
                    <a:pt x="1" y="668"/>
                    <a:pt x="144" y="787"/>
                    <a:pt x="334" y="787"/>
                  </a:cubicBezTo>
                  <a:lnTo>
                    <a:pt x="644" y="787"/>
                  </a:lnTo>
                  <a:close/>
                  <a:moveTo>
                    <a:pt x="3168" y="1"/>
                  </a:moveTo>
                  <a:lnTo>
                    <a:pt x="3168" y="787"/>
                  </a:lnTo>
                  <a:lnTo>
                    <a:pt x="3478" y="787"/>
                  </a:lnTo>
                  <a:cubicBezTo>
                    <a:pt x="3645" y="787"/>
                    <a:pt x="3787" y="644"/>
                    <a:pt x="3787" y="477"/>
                  </a:cubicBezTo>
                  <a:lnTo>
                    <a:pt x="3787" y="334"/>
                  </a:lnTo>
                  <a:cubicBezTo>
                    <a:pt x="3787" y="144"/>
                    <a:pt x="3645" y="1"/>
                    <a:pt x="3478" y="1"/>
                  </a:cubicBezTo>
                  <a:lnTo>
                    <a:pt x="3168" y="1"/>
                  </a:lnTo>
                  <a:close/>
                </a:path>
              </a:pathLst>
            </a:custGeom>
            <a:solidFill>
              <a:srgbClr val="F7E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4797649" y="2171846"/>
              <a:ext cx="121327" cy="62516"/>
            </a:xfrm>
            <a:custGeom>
              <a:rect b="b" l="l" r="r" t="t"/>
              <a:pathLst>
                <a:path extrusionOk="0" h="1620" w="3144">
                  <a:moveTo>
                    <a:pt x="2834" y="1620"/>
                  </a:moveTo>
                  <a:cubicBezTo>
                    <a:pt x="3001" y="1620"/>
                    <a:pt x="3144" y="1477"/>
                    <a:pt x="3144" y="1310"/>
                  </a:cubicBezTo>
                  <a:lnTo>
                    <a:pt x="3144" y="1"/>
                  </a:lnTo>
                  <a:lnTo>
                    <a:pt x="620" y="1"/>
                  </a:lnTo>
                  <a:cubicBezTo>
                    <a:pt x="453" y="1"/>
                    <a:pt x="310" y="143"/>
                    <a:pt x="310" y="310"/>
                  </a:cubicBezTo>
                  <a:cubicBezTo>
                    <a:pt x="143" y="310"/>
                    <a:pt x="0" y="453"/>
                    <a:pt x="0" y="644"/>
                  </a:cubicBezTo>
                  <a:lnTo>
                    <a:pt x="0" y="1620"/>
                  </a:lnTo>
                  <a:lnTo>
                    <a:pt x="2834" y="16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4862903" y="2013786"/>
              <a:ext cx="105698" cy="148919"/>
            </a:xfrm>
            <a:custGeom>
              <a:rect b="b" l="l" r="r" t="t"/>
              <a:pathLst>
                <a:path extrusionOk="0" h="3859" w="2739">
                  <a:moveTo>
                    <a:pt x="905" y="2311"/>
                  </a:moveTo>
                  <a:cubicBezTo>
                    <a:pt x="1334" y="2906"/>
                    <a:pt x="2096" y="3573"/>
                    <a:pt x="2477" y="3858"/>
                  </a:cubicBezTo>
                  <a:lnTo>
                    <a:pt x="2739" y="2620"/>
                  </a:lnTo>
                  <a:lnTo>
                    <a:pt x="2215" y="2096"/>
                  </a:lnTo>
                  <a:lnTo>
                    <a:pt x="2477" y="1167"/>
                  </a:lnTo>
                  <a:cubicBezTo>
                    <a:pt x="1429" y="1"/>
                    <a:pt x="0" y="1072"/>
                    <a:pt x="905" y="23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4948339" y="2013786"/>
              <a:ext cx="106663" cy="148919"/>
            </a:xfrm>
            <a:custGeom>
              <a:rect b="b" l="l" r="r" t="t"/>
              <a:pathLst>
                <a:path extrusionOk="0" h="3859" w="2764">
                  <a:moveTo>
                    <a:pt x="1" y="2096"/>
                  </a:moveTo>
                  <a:lnTo>
                    <a:pt x="525" y="2620"/>
                  </a:lnTo>
                  <a:lnTo>
                    <a:pt x="263" y="3858"/>
                  </a:lnTo>
                  <a:cubicBezTo>
                    <a:pt x="644" y="3573"/>
                    <a:pt x="1430" y="2906"/>
                    <a:pt x="1858" y="2311"/>
                  </a:cubicBezTo>
                  <a:cubicBezTo>
                    <a:pt x="2763" y="1072"/>
                    <a:pt x="1311" y="1"/>
                    <a:pt x="263" y="11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4998890" y="2175512"/>
              <a:ext cx="145253" cy="89181"/>
            </a:xfrm>
            <a:custGeom>
              <a:rect b="b" l="l" r="r" t="t"/>
              <a:pathLst>
                <a:path extrusionOk="0" h="2311" w="3764">
                  <a:moveTo>
                    <a:pt x="1882" y="1"/>
                  </a:moveTo>
                  <a:cubicBezTo>
                    <a:pt x="834" y="1"/>
                    <a:pt x="1" y="858"/>
                    <a:pt x="1" y="1906"/>
                  </a:cubicBezTo>
                  <a:lnTo>
                    <a:pt x="1" y="2311"/>
                  </a:lnTo>
                  <a:cubicBezTo>
                    <a:pt x="1" y="2144"/>
                    <a:pt x="144" y="2001"/>
                    <a:pt x="310" y="2001"/>
                  </a:cubicBezTo>
                  <a:lnTo>
                    <a:pt x="1263" y="2001"/>
                  </a:lnTo>
                  <a:cubicBezTo>
                    <a:pt x="1596" y="2001"/>
                    <a:pt x="1882" y="1715"/>
                    <a:pt x="1882" y="1382"/>
                  </a:cubicBezTo>
                  <a:cubicBezTo>
                    <a:pt x="1882" y="1715"/>
                    <a:pt x="2168" y="2001"/>
                    <a:pt x="2501" y="2001"/>
                  </a:cubicBezTo>
                  <a:lnTo>
                    <a:pt x="3454" y="2001"/>
                  </a:lnTo>
                  <a:cubicBezTo>
                    <a:pt x="3621" y="2001"/>
                    <a:pt x="3763" y="2144"/>
                    <a:pt x="3763" y="2311"/>
                  </a:cubicBezTo>
                  <a:lnTo>
                    <a:pt x="3763" y="1906"/>
                  </a:lnTo>
                  <a:cubicBezTo>
                    <a:pt x="3763" y="858"/>
                    <a:pt x="2930" y="1"/>
                    <a:pt x="1882" y="1"/>
                  </a:cubicBezTo>
                  <a:close/>
                </a:path>
              </a:pathLst>
            </a:custGeom>
            <a:solidFill>
              <a:srgbClr val="DEC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5022777" y="2228841"/>
              <a:ext cx="97478" cy="102958"/>
            </a:xfrm>
            <a:custGeom>
              <a:rect b="b" l="l" r="r" t="t"/>
              <a:pathLst>
                <a:path extrusionOk="0" h="2668" w="2526">
                  <a:moveTo>
                    <a:pt x="1263" y="0"/>
                  </a:moveTo>
                  <a:cubicBezTo>
                    <a:pt x="1263" y="333"/>
                    <a:pt x="977" y="619"/>
                    <a:pt x="644" y="619"/>
                  </a:cubicBezTo>
                  <a:lnTo>
                    <a:pt x="1" y="619"/>
                  </a:lnTo>
                  <a:lnTo>
                    <a:pt x="1" y="1405"/>
                  </a:lnTo>
                  <a:cubicBezTo>
                    <a:pt x="1" y="2120"/>
                    <a:pt x="572" y="2667"/>
                    <a:pt x="1263" y="2667"/>
                  </a:cubicBezTo>
                  <a:cubicBezTo>
                    <a:pt x="1954" y="2667"/>
                    <a:pt x="2525" y="2120"/>
                    <a:pt x="2525" y="1405"/>
                  </a:cubicBezTo>
                  <a:lnTo>
                    <a:pt x="2525" y="619"/>
                  </a:lnTo>
                  <a:lnTo>
                    <a:pt x="1882" y="619"/>
                  </a:lnTo>
                  <a:cubicBezTo>
                    <a:pt x="1549" y="619"/>
                    <a:pt x="1263" y="333"/>
                    <a:pt x="1263" y="0"/>
                  </a:cubicBezTo>
                  <a:close/>
                </a:path>
              </a:pathLst>
            </a:custGeom>
            <a:solidFill>
              <a:srgbClr val="FBF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4998890" y="2252728"/>
              <a:ext cx="145253" cy="30370"/>
            </a:xfrm>
            <a:custGeom>
              <a:rect b="b" l="l" r="r" t="t"/>
              <a:pathLst>
                <a:path extrusionOk="0" h="787" w="3764">
                  <a:moveTo>
                    <a:pt x="620" y="786"/>
                  </a:moveTo>
                  <a:lnTo>
                    <a:pt x="620" y="0"/>
                  </a:lnTo>
                  <a:lnTo>
                    <a:pt x="310" y="0"/>
                  </a:lnTo>
                  <a:cubicBezTo>
                    <a:pt x="144" y="0"/>
                    <a:pt x="1" y="143"/>
                    <a:pt x="1" y="310"/>
                  </a:cubicBezTo>
                  <a:lnTo>
                    <a:pt x="1" y="477"/>
                  </a:lnTo>
                  <a:cubicBezTo>
                    <a:pt x="1" y="643"/>
                    <a:pt x="144" y="786"/>
                    <a:pt x="310" y="786"/>
                  </a:cubicBezTo>
                  <a:lnTo>
                    <a:pt x="620" y="786"/>
                  </a:lnTo>
                  <a:close/>
                  <a:moveTo>
                    <a:pt x="3144" y="786"/>
                  </a:moveTo>
                  <a:lnTo>
                    <a:pt x="3454" y="786"/>
                  </a:lnTo>
                  <a:cubicBezTo>
                    <a:pt x="3621" y="786"/>
                    <a:pt x="3763" y="643"/>
                    <a:pt x="3763" y="477"/>
                  </a:cubicBezTo>
                  <a:lnTo>
                    <a:pt x="3763" y="310"/>
                  </a:lnTo>
                  <a:lnTo>
                    <a:pt x="3763" y="310"/>
                  </a:lnTo>
                  <a:cubicBezTo>
                    <a:pt x="3763" y="143"/>
                    <a:pt x="3621" y="0"/>
                    <a:pt x="3454" y="0"/>
                  </a:cubicBezTo>
                  <a:lnTo>
                    <a:pt x="3144" y="0"/>
                  </a:lnTo>
                  <a:close/>
                </a:path>
              </a:pathLst>
            </a:custGeom>
            <a:solidFill>
              <a:srgbClr val="F7E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4998890" y="2271096"/>
              <a:ext cx="145253" cy="54258"/>
            </a:xfrm>
            <a:custGeom>
              <a:rect b="b" l="l" r="r" t="t"/>
              <a:pathLst>
                <a:path extrusionOk="0" h="1406" w="3764">
                  <a:moveTo>
                    <a:pt x="620" y="310"/>
                  </a:moveTo>
                  <a:lnTo>
                    <a:pt x="310" y="310"/>
                  </a:lnTo>
                  <a:cubicBezTo>
                    <a:pt x="144" y="310"/>
                    <a:pt x="1" y="167"/>
                    <a:pt x="1" y="1"/>
                  </a:cubicBezTo>
                  <a:lnTo>
                    <a:pt x="1" y="715"/>
                  </a:lnTo>
                  <a:cubicBezTo>
                    <a:pt x="1" y="1072"/>
                    <a:pt x="287" y="1310"/>
                    <a:pt x="620" y="1358"/>
                  </a:cubicBezTo>
                  <a:lnTo>
                    <a:pt x="1263" y="1406"/>
                  </a:lnTo>
                  <a:cubicBezTo>
                    <a:pt x="882" y="1191"/>
                    <a:pt x="620" y="786"/>
                    <a:pt x="620" y="310"/>
                  </a:cubicBezTo>
                  <a:close/>
                  <a:moveTo>
                    <a:pt x="3144" y="310"/>
                  </a:moveTo>
                  <a:cubicBezTo>
                    <a:pt x="3144" y="786"/>
                    <a:pt x="2882" y="1191"/>
                    <a:pt x="2501" y="1406"/>
                  </a:cubicBezTo>
                  <a:lnTo>
                    <a:pt x="3144" y="1358"/>
                  </a:lnTo>
                  <a:cubicBezTo>
                    <a:pt x="3478" y="1310"/>
                    <a:pt x="3763" y="1072"/>
                    <a:pt x="3763" y="715"/>
                  </a:cubicBezTo>
                  <a:lnTo>
                    <a:pt x="3763" y="1"/>
                  </a:lnTo>
                  <a:cubicBezTo>
                    <a:pt x="3763" y="167"/>
                    <a:pt x="3621" y="310"/>
                    <a:pt x="3454" y="310"/>
                  </a:cubicBezTo>
                  <a:lnTo>
                    <a:pt x="3144" y="310"/>
                  </a:lnTo>
                  <a:close/>
                </a:path>
              </a:pathLst>
            </a:custGeom>
            <a:solidFill>
              <a:srgbClr val="D4B9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4797649" y="2171846"/>
              <a:ext cx="42295" cy="62516"/>
            </a:xfrm>
            <a:custGeom>
              <a:rect b="b" l="l" r="r" t="t"/>
              <a:pathLst>
                <a:path extrusionOk="0" h="1620" w="1096">
                  <a:moveTo>
                    <a:pt x="1096" y="1"/>
                  </a:moveTo>
                  <a:lnTo>
                    <a:pt x="620" y="1"/>
                  </a:lnTo>
                  <a:cubicBezTo>
                    <a:pt x="453" y="1"/>
                    <a:pt x="310" y="143"/>
                    <a:pt x="310" y="310"/>
                  </a:cubicBezTo>
                  <a:cubicBezTo>
                    <a:pt x="143" y="310"/>
                    <a:pt x="0" y="453"/>
                    <a:pt x="0" y="644"/>
                  </a:cubicBezTo>
                  <a:lnTo>
                    <a:pt x="0" y="1620"/>
                  </a:lnTo>
                  <a:lnTo>
                    <a:pt x="477" y="1620"/>
                  </a:lnTo>
                  <a:lnTo>
                    <a:pt x="477" y="786"/>
                  </a:lnTo>
                  <a:cubicBezTo>
                    <a:pt x="477" y="620"/>
                    <a:pt x="596" y="477"/>
                    <a:pt x="786" y="477"/>
                  </a:cubicBezTo>
                  <a:cubicBezTo>
                    <a:pt x="786" y="310"/>
                    <a:pt x="929" y="167"/>
                    <a:pt x="1096" y="167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4809573" y="2234321"/>
              <a:ext cx="57962" cy="84589"/>
            </a:xfrm>
            <a:custGeom>
              <a:rect b="b" l="l" r="r" t="t"/>
              <a:pathLst>
                <a:path extrusionOk="0" h="2192" w="1502">
                  <a:moveTo>
                    <a:pt x="1" y="787"/>
                  </a:moveTo>
                  <a:cubicBezTo>
                    <a:pt x="1" y="1597"/>
                    <a:pt x="715" y="2192"/>
                    <a:pt x="1501" y="2025"/>
                  </a:cubicBezTo>
                  <a:cubicBezTo>
                    <a:pt x="906" y="1930"/>
                    <a:pt x="477" y="1406"/>
                    <a:pt x="477" y="787"/>
                  </a:cubicBezTo>
                  <a:lnTo>
                    <a:pt x="477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4833498" y="2306945"/>
              <a:ext cx="18407" cy="43221"/>
            </a:xfrm>
            <a:custGeom>
              <a:rect b="b" l="l" r="r" t="t"/>
              <a:pathLst>
                <a:path extrusionOk="0" h="1120" w="477">
                  <a:moveTo>
                    <a:pt x="476" y="167"/>
                  </a:moveTo>
                  <a:cubicBezTo>
                    <a:pt x="310" y="143"/>
                    <a:pt x="143" y="96"/>
                    <a:pt x="0" y="0"/>
                  </a:cubicBezTo>
                  <a:lnTo>
                    <a:pt x="0" y="643"/>
                  </a:lnTo>
                  <a:lnTo>
                    <a:pt x="476" y="1120"/>
                  </a:lnTo>
                  <a:close/>
                </a:path>
              </a:pathLst>
            </a:custGeom>
            <a:solidFill>
              <a:srgbClr val="F7E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4998890" y="2170920"/>
              <a:ext cx="81849" cy="93774"/>
            </a:xfrm>
            <a:custGeom>
              <a:rect b="b" l="l" r="r" t="t"/>
              <a:pathLst>
                <a:path extrusionOk="0" h="2430" w="2121">
                  <a:moveTo>
                    <a:pt x="310" y="2120"/>
                  </a:moveTo>
                  <a:lnTo>
                    <a:pt x="453" y="2120"/>
                  </a:lnTo>
                  <a:cubicBezTo>
                    <a:pt x="453" y="1120"/>
                    <a:pt x="1096" y="263"/>
                    <a:pt x="2120" y="144"/>
                  </a:cubicBezTo>
                  <a:cubicBezTo>
                    <a:pt x="1001" y="1"/>
                    <a:pt x="1" y="882"/>
                    <a:pt x="1" y="2025"/>
                  </a:cubicBezTo>
                  <a:lnTo>
                    <a:pt x="1" y="2430"/>
                  </a:lnTo>
                  <a:cubicBezTo>
                    <a:pt x="1" y="2263"/>
                    <a:pt x="144" y="2120"/>
                    <a:pt x="310" y="2120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5022777" y="2252728"/>
              <a:ext cx="57962" cy="83663"/>
            </a:xfrm>
            <a:custGeom>
              <a:rect b="b" l="l" r="r" t="t"/>
              <a:pathLst>
                <a:path extrusionOk="0" h="2168" w="1502">
                  <a:moveTo>
                    <a:pt x="1501" y="2024"/>
                  </a:moveTo>
                  <a:cubicBezTo>
                    <a:pt x="930" y="1929"/>
                    <a:pt x="477" y="1405"/>
                    <a:pt x="477" y="786"/>
                  </a:cubicBezTo>
                  <a:lnTo>
                    <a:pt x="477" y="0"/>
                  </a:lnTo>
                  <a:lnTo>
                    <a:pt x="1" y="0"/>
                  </a:lnTo>
                  <a:lnTo>
                    <a:pt x="1" y="786"/>
                  </a:lnTo>
                  <a:cubicBezTo>
                    <a:pt x="1" y="1572"/>
                    <a:pt x="739" y="2167"/>
                    <a:pt x="1501" y="2024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4870235" y="2033080"/>
              <a:ext cx="91034" cy="129624"/>
            </a:xfrm>
            <a:custGeom>
              <a:rect b="b" l="l" r="r" t="t"/>
              <a:pathLst>
                <a:path extrusionOk="0" h="3359" w="2359">
                  <a:moveTo>
                    <a:pt x="2358" y="3025"/>
                  </a:moveTo>
                  <a:cubicBezTo>
                    <a:pt x="1977" y="2692"/>
                    <a:pt x="1477" y="2239"/>
                    <a:pt x="1191" y="1811"/>
                  </a:cubicBezTo>
                  <a:cubicBezTo>
                    <a:pt x="620" y="1048"/>
                    <a:pt x="953" y="334"/>
                    <a:pt x="1549" y="191"/>
                  </a:cubicBezTo>
                  <a:cubicBezTo>
                    <a:pt x="715" y="1"/>
                    <a:pt x="1" y="858"/>
                    <a:pt x="715" y="1811"/>
                  </a:cubicBezTo>
                  <a:cubicBezTo>
                    <a:pt x="1144" y="2406"/>
                    <a:pt x="1906" y="3073"/>
                    <a:pt x="2287" y="3358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4757208" y="2331758"/>
              <a:ext cx="201285" cy="110329"/>
            </a:xfrm>
            <a:custGeom>
              <a:rect b="b" l="l" r="r" t="t"/>
              <a:pathLst>
                <a:path extrusionOk="0" h="2859" w="5216">
                  <a:moveTo>
                    <a:pt x="1977" y="0"/>
                  </a:moveTo>
                  <a:lnTo>
                    <a:pt x="644" y="310"/>
                  </a:lnTo>
                  <a:cubicBezTo>
                    <a:pt x="310" y="405"/>
                    <a:pt x="1" y="596"/>
                    <a:pt x="1" y="953"/>
                  </a:cubicBezTo>
                  <a:lnTo>
                    <a:pt x="1" y="2858"/>
                  </a:lnTo>
                  <a:lnTo>
                    <a:pt x="5216" y="2858"/>
                  </a:lnTo>
                  <a:lnTo>
                    <a:pt x="5216" y="953"/>
                  </a:lnTo>
                  <a:cubicBezTo>
                    <a:pt x="5216" y="596"/>
                    <a:pt x="4930" y="405"/>
                    <a:pt x="4597" y="310"/>
                  </a:cubicBezTo>
                  <a:lnTo>
                    <a:pt x="3239" y="0"/>
                  </a:lnTo>
                  <a:lnTo>
                    <a:pt x="2620" y="6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4983262" y="2356571"/>
              <a:ext cx="176511" cy="85515"/>
            </a:xfrm>
            <a:custGeom>
              <a:rect b="b" l="l" r="r" t="t"/>
              <a:pathLst>
                <a:path extrusionOk="0" h="2216" w="4574">
                  <a:moveTo>
                    <a:pt x="1" y="786"/>
                  </a:moveTo>
                  <a:lnTo>
                    <a:pt x="1" y="2215"/>
                  </a:lnTo>
                  <a:lnTo>
                    <a:pt x="4573" y="2215"/>
                  </a:lnTo>
                  <a:lnTo>
                    <a:pt x="4573" y="786"/>
                  </a:lnTo>
                  <a:cubicBezTo>
                    <a:pt x="4573" y="429"/>
                    <a:pt x="4288" y="238"/>
                    <a:pt x="3954" y="143"/>
                  </a:cubicBezTo>
                  <a:lnTo>
                    <a:pt x="3430" y="0"/>
                  </a:lnTo>
                  <a:lnTo>
                    <a:pt x="2287" y="1239"/>
                  </a:lnTo>
                  <a:lnTo>
                    <a:pt x="1144" y="0"/>
                  </a:lnTo>
                  <a:lnTo>
                    <a:pt x="620" y="143"/>
                  </a:lnTo>
                  <a:cubicBezTo>
                    <a:pt x="287" y="238"/>
                    <a:pt x="1" y="429"/>
                    <a:pt x="1" y="7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5027408" y="2325314"/>
              <a:ext cx="88255" cy="79071"/>
            </a:xfrm>
            <a:custGeom>
              <a:rect b="b" l="l" r="r" t="t"/>
              <a:pathLst>
                <a:path extrusionOk="0" h="2049" w="2287">
                  <a:moveTo>
                    <a:pt x="0" y="810"/>
                  </a:moveTo>
                  <a:lnTo>
                    <a:pt x="1143" y="2049"/>
                  </a:lnTo>
                  <a:lnTo>
                    <a:pt x="2286" y="810"/>
                  </a:lnTo>
                  <a:lnTo>
                    <a:pt x="1762" y="644"/>
                  </a:lnTo>
                  <a:lnTo>
                    <a:pt x="1762" y="1"/>
                  </a:lnTo>
                  <a:cubicBezTo>
                    <a:pt x="1619" y="96"/>
                    <a:pt x="1429" y="143"/>
                    <a:pt x="1238" y="167"/>
                  </a:cubicBezTo>
                  <a:cubicBezTo>
                    <a:pt x="976" y="191"/>
                    <a:pt x="738" y="120"/>
                    <a:pt x="524" y="1"/>
                  </a:cubicBezTo>
                  <a:lnTo>
                    <a:pt x="524" y="644"/>
                  </a:lnTo>
                  <a:close/>
                </a:path>
              </a:pathLst>
            </a:custGeom>
            <a:solidFill>
              <a:srgbClr val="FBF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4983262" y="2364829"/>
              <a:ext cx="18446" cy="77257"/>
            </a:xfrm>
            <a:custGeom>
              <a:rect b="b" l="l" r="r" t="t"/>
              <a:pathLst>
                <a:path extrusionOk="0" h="2002" w="478">
                  <a:moveTo>
                    <a:pt x="1" y="572"/>
                  </a:moveTo>
                  <a:lnTo>
                    <a:pt x="1" y="2001"/>
                  </a:lnTo>
                  <a:lnTo>
                    <a:pt x="477" y="2001"/>
                  </a:lnTo>
                  <a:lnTo>
                    <a:pt x="477" y="1"/>
                  </a:lnTo>
                  <a:cubicBezTo>
                    <a:pt x="191" y="96"/>
                    <a:pt x="1" y="263"/>
                    <a:pt x="1" y="572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4757208" y="2345534"/>
              <a:ext cx="18407" cy="96552"/>
            </a:xfrm>
            <a:custGeom>
              <a:rect b="b" l="l" r="r" t="t"/>
              <a:pathLst>
                <a:path extrusionOk="0" h="2502" w="477">
                  <a:moveTo>
                    <a:pt x="477" y="1"/>
                  </a:moveTo>
                  <a:cubicBezTo>
                    <a:pt x="215" y="120"/>
                    <a:pt x="1" y="310"/>
                    <a:pt x="1" y="596"/>
                  </a:cubicBezTo>
                  <a:lnTo>
                    <a:pt x="1" y="2501"/>
                  </a:lnTo>
                  <a:lnTo>
                    <a:pt x="477" y="2501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4751690" y="2166327"/>
              <a:ext cx="213248" cy="282170"/>
            </a:xfrm>
            <a:custGeom>
              <a:rect b="b" l="l" r="r" t="t"/>
              <a:pathLst>
                <a:path extrusionOk="0" h="7312" w="5526">
                  <a:moveTo>
                    <a:pt x="4168" y="310"/>
                  </a:moveTo>
                  <a:lnTo>
                    <a:pt x="4168" y="1453"/>
                  </a:lnTo>
                  <a:cubicBezTo>
                    <a:pt x="4168" y="1549"/>
                    <a:pt x="4097" y="1620"/>
                    <a:pt x="4025" y="1620"/>
                  </a:cubicBezTo>
                  <a:lnTo>
                    <a:pt x="1334" y="1620"/>
                  </a:lnTo>
                  <a:lnTo>
                    <a:pt x="1334" y="787"/>
                  </a:lnTo>
                  <a:cubicBezTo>
                    <a:pt x="1334" y="691"/>
                    <a:pt x="1406" y="620"/>
                    <a:pt x="1501" y="620"/>
                  </a:cubicBezTo>
                  <a:lnTo>
                    <a:pt x="1668" y="620"/>
                  </a:lnTo>
                  <a:lnTo>
                    <a:pt x="1668" y="453"/>
                  </a:lnTo>
                  <a:cubicBezTo>
                    <a:pt x="1668" y="382"/>
                    <a:pt x="1715" y="310"/>
                    <a:pt x="1811" y="310"/>
                  </a:cubicBezTo>
                  <a:close/>
                  <a:moveTo>
                    <a:pt x="1334" y="1930"/>
                  </a:moveTo>
                  <a:lnTo>
                    <a:pt x="1334" y="2406"/>
                  </a:lnTo>
                  <a:lnTo>
                    <a:pt x="1191" y="2406"/>
                  </a:lnTo>
                  <a:cubicBezTo>
                    <a:pt x="1096" y="2406"/>
                    <a:pt x="1025" y="2335"/>
                    <a:pt x="1025" y="2239"/>
                  </a:cubicBezTo>
                  <a:lnTo>
                    <a:pt x="1025" y="2096"/>
                  </a:lnTo>
                  <a:cubicBezTo>
                    <a:pt x="1025" y="2001"/>
                    <a:pt x="1096" y="1930"/>
                    <a:pt x="1191" y="1930"/>
                  </a:cubicBezTo>
                  <a:close/>
                  <a:moveTo>
                    <a:pt x="4335" y="1930"/>
                  </a:moveTo>
                  <a:cubicBezTo>
                    <a:pt x="4430" y="1930"/>
                    <a:pt x="4478" y="2001"/>
                    <a:pt x="4478" y="2096"/>
                  </a:cubicBezTo>
                  <a:lnTo>
                    <a:pt x="4478" y="2239"/>
                  </a:lnTo>
                  <a:cubicBezTo>
                    <a:pt x="4478" y="2335"/>
                    <a:pt x="4430" y="2406"/>
                    <a:pt x="4335" y="2406"/>
                  </a:cubicBezTo>
                  <a:lnTo>
                    <a:pt x="4168" y="2406"/>
                  </a:lnTo>
                  <a:lnTo>
                    <a:pt x="4168" y="1930"/>
                  </a:lnTo>
                  <a:close/>
                  <a:moveTo>
                    <a:pt x="3859" y="1930"/>
                  </a:moveTo>
                  <a:lnTo>
                    <a:pt x="3859" y="2549"/>
                  </a:lnTo>
                  <a:cubicBezTo>
                    <a:pt x="3859" y="3168"/>
                    <a:pt x="3359" y="3668"/>
                    <a:pt x="2763" y="3668"/>
                  </a:cubicBezTo>
                  <a:cubicBezTo>
                    <a:pt x="2144" y="3668"/>
                    <a:pt x="1668" y="3168"/>
                    <a:pt x="1668" y="2549"/>
                  </a:cubicBezTo>
                  <a:lnTo>
                    <a:pt x="1668" y="1930"/>
                  </a:lnTo>
                  <a:close/>
                  <a:moveTo>
                    <a:pt x="3239" y="3882"/>
                  </a:moveTo>
                  <a:lnTo>
                    <a:pt x="3239" y="4216"/>
                  </a:lnTo>
                  <a:lnTo>
                    <a:pt x="2763" y="4692"/>
                  </a:lnTo>
                  <a:lnTo>
                    <a:pt x="2287" y="4216"/>
                  </a:lnTo>
                  <a:lnTo>
                    <a:pt x="2287" y="3906"/>
                  </a:lnTo>
                  <a:cubicBezTo>
                    <a:pt x="2430" y="3954"/>
                    <a:pt x="2596" y="3978"/>
                    <a:pt x="2763" y="3978"/>
                  </a:cubicBezTo>
                  <a:cubicBezTo>
                    <a:pt x="2930" y="3978"/>
                    <a:pt x="3073" y="3954"/>
                    <a:pt x="3239" y="3882"/>
                  </a:cubicBezTo>
                  <a:close/>
                  <a:moveTo>
                    <a:pt x="3430" y="4454"/>
                  </a:moveTo>
                  <a:lnTo>
                    <a:pt x="4692" y="4764"/>
                  </a:lnTo>
                  <a:cubicBezTo>
                    <a:pt x="4859" y="4787"/>
                    <a:pt x="5216" y="4906"/>
                    <a:pt x="5216" y="5240"/>
                  </a:cubicBezTo>
                  <a:lnTo>
                    <a:pt x="5216" y="6978"/>
                  </a:lnTo>
                  <a:lnTo>
                    <a:pt x="2906" y="6978"/>
                  </a:lnTo>
                  <a:lnTo>
                    <a:pt x="2906" y="4978"/>
                  </a:lnTo>
                  <a:lnTo>
                    <a:pt x="3430" y="4454"/>
                  </a:lnTo>
                  <a:close/>
                  <a:moveTo>
                    <a:pt x="1811" y="1"/>
                  </a:moveTo>
                  <a:cubicBezTo>
                    <a:pt x="1596" y="1"/>
                    <a:pt x="1430" y="120"/>
                    <a:pt x="1358" y="334"/>
                  </a:cubicBezTo>
                  <a:cubicBezTo>
                    <a:pt x="1168" y="382"/>
                    <a:pt x="1025" y="572"/>
                    <a:pt x="1025" y="787"/>
                  </a:cubicBezTo>
                  <a:lnTo>
                    <a:pt x="1025" y="1644"/>
                  </a:lnTo>
                  <a:cubicBezTo>
                    <a:pt x="834" y="1715"/>
                    <a:pt x="715" y="1882"/>
                    <a:pt x="715" y="2096"/>
                  </a:cubicBezTo>
                  <a:lnTo>
                    <a:pt x="715" y="2239"/>
                  </a:lnTo>
                  <a:cubicBezTo>
                    <a:pt x="715" y="2501"/>
                    <a:pt x="929" y="2716"/>
                    <a:pt x="1191" y="2716"/>
                  </a:cubicBezTo>
                  <a:lnTo>
                    <a:pt x="1358" y="2716"/>
                  </a:lnTo>
                  <a:cubicBezTo>
                    <a:pt x="1406" y="3144"/>
                    <a:pt x="1644" y="3501"/>
                    <a:pt x="1977" y="3740"/>
                  </a:cubicBezTo>
                  <a:lnTo>
                    <a:pt x="1977" y="4168"/>
                  </a:lnTo>
                  <a:lnTo>
                    <a:pt x="739" y="4454"/>
                  </a:lnTo>
                  <a:cubicBezTo>
                    <a:pt x="263" y="4573"/>
                    <a:pt x="1" y="4859"/>
                    <a:pt x="1" y="5240"/>
                  </a:cubicBezTo>
                  <a:lnTo>
                    <a:pt x="1" y="5549"/>
                  </a:lnTo>
                  <a:lnTo>
                    <a:pt x="310" y="5549"/>
                  </a:lnTo>
                  <a:lnTo>
                    <a:pt x="310" y="5240"/>
                  </a:lnTo>
                  <a:cubicBezTo>
                    <a:pt x="310" y="4906"/>
                    <a:pt x="667" y="4787"/>
                    <a:pt x="810" y="4764"/>
                  </a:cubicBezTo>
                  <a:lnTo>
                    <a:pt x="2073" y="4454"/>
                  </a:lnTo>
                  <a:lnTo>
                    <a:pt x="2596" y="4978"/>
                  </a:lnTo>
                  <a:lnTo>
                    <a:pt x="2596" y="6978"/>
                  </a:lnTo>
                  <a:lnTo>
                    <a:pt x="310" y="6978"/>
                  </a:lnTo>
                  <a:lnTo>
                    <a:pt x="310" y="5859"/>
                  </a:lnTo>
                  <a:lnTo>
                    <a:pt x="1" y="5859"/>
                  </a:lnTo>
                  <a:lnTo>
                    <a:pt x="1" y="7312"/>
                  </a:lnTo>
                  <a:lnTo>
                    <a:pt x="5526" y="7312"/>
                  </a:lnTo>
                  <a:lnTo>
                    <a:pt x="5526" y="5240"/>
                  </a:lnTo>
                  <a:cubicBezTo>
                    <a:pt x="5526" y="4859"/>
                    <a:pt x="5240" y="4573"/>
                    <a:pt x="4764" y="4454"/>
                  </a:cubicBezTo>
                  <a:lnTo>
                    <a:pt x="3549" y="4168"/>
                  </a:lnTo>
                  <a:lnTo>
                    <a:pt x="3549" y="3740"/>
                  </a:lnTo>
                  <a:cubicBezTo>
                    <a:pt x="3882" y="3501"/>
                    <a:pt x="4121" y="3144"/>
                    <a:pt x="4168" y="2716"/>
                  </a:cubicBezTo>
                  <a:lnTo>
                    <a:pt x="4335" y="2716"/>
                  </a:lnTo>
                  <a:cubicBezTo>
                    <a:pt x="4597" y="2716"/>
                    <a:pt x="4811" y="2501"/>
                    <a:pt x="4811" y="2239"/>
                  </a:cubicBezTo>
                  <a:lnTo>
                    <a:pt x="4811" y="2096"/>
                  </a:lnTo>
                  <a:cubicBezTo>
                    <a:pt x="4811" y="1858"/>
                    <a:pt x="4644" y="1692"/>
                    <a:pt x="4454" y="1620"/>
                  </a:cubicBezTo>
                  <a:cubicBezTo>
                    <a:pt x="4478" y="1572"/>
                    <a:pt x="4478" y="1525"/>
                    <a:pt x="4478" y="1453"/>
                  </a:cubicBezTo>
                  <a:lnTo>
                    <a:pt x="4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4879419" y="2033466"/>
              <a:ext cx="158103" cy="136570"/>
            </a:xfrm>
            <a:custGeom>
              <a:rect b="b" l="l" r="r" t="t"/>
              <a:pathLst>
                <a:path extrusionOk="0" h="3539" w="4097">
                  <a:moveTo>
                    <a:pt x="3063" y="314"/>
                  </a:moveTo>
                  <a:cubicBezTo>
                    <a:pt x="3241" y="314"/>
                    <a:pt x="3401" y="371"/>
                    <a:pt x="3525" y="467"/>
                  </a:cubicBezTo>
                  <a:cubicBezTo>
                    <a:pt x="3906" y="800"/>
                    <a:pt x="3787" y="1324"/>
                    <a:pt x="3502" y="1705"/>
                  </a:cubicBezTo>
                  <a:cubicBezTo>
                    <a:pt x="3216" y="2110"/>
                    <a:pt x="2692" y="2610"/>
                    <a:pt x="2287" y="2944"/>
                  </a:cubicBezTo>
                  <a:lnTo>
                    <a:pt x="2478" y="2039"/>
                  </a:lnTo>
                  <a:lnTo>
                    <a:pt x="1954" y="1539"/>
                  </a:lnTo>
                  <a:lnTo>
                    <a:pt x="2192" y="753"/>
                  </a:lnTo>
                  <a:cubicBezTo>
                    <a:pt x="2491" y="440"/>
                    <a:pt x="2798" y="314"/>
                    <a:pt x="3063" y="314"/>
                  </a:cubicBezTo>
                  <a:close/>
                  <a:moveTo>
                    <a:pt x="1073" y="324"/>
                  </a:moveTo>
                  <a:cubicBezTo>
                    <a:pt x="1311" y="324"/>
                    <a:pt x="1596" y="419"/>
                    <a:pt x="1882" y="705"/>
                  </a:cubicBezTo>
                  <a:lnTo>
                    <a:pt x="1596" y="1634"/>
                  </a:lnTo>
                  <a:lnTo>
                    <a:pt x="2144" y="2158"/>
                  </a:lnTo>
                  <a:lnTo>
                    <a:pt x="1954" y="3063"/>
                  </a:lnTo>
                  <a:cubicBezTo>
                    <a:pt x="1525" y="2729"/>
                    <a:pt x="930" y="2158"/>
                    <a:pt x="596" y="1705"/>
                  </a:cubicBezTo>
                  <a:cubicBezTo>
                    <a:pt x="310" y="1324"/>
                    <a:pt x="215" y="800"/>
                    <a:pt x="596" y="467"/>
                  </a:cubicBezTo>
                  <a:cubicBezTo>
                    <a:pt x="715" y="372"/>
                    <a:pt x="882" y="324"/>
                    <a:pt x="1073" y="324"/>
                  </a:cubicBezTo>
                  <a:close/>
                  <a:moveTo>
                    <a:pt x="1054" y="0"/>
                  </a:moveTo>
                  <a:cubicBezTo>
                    <a:pt x="810" y="0"/>
                    <a:pt x="577" y="76"/>
                    <a:pt x="406" y="229"/>
                  </a:cubicBezTo>
                  <a:cubicBezTo>
                    <a:pt x="168" y="419"/>
                    <a:pt x="49" y="657"/>
                    <a:pt x="25" y="943"/>
                  </a:cubicBezTo>
                  <a:cubicBezTo>
                    <a:pt x="1" y="1253"/>
                    <a:pt x="120" y="1586"/>
                    <a:pt x="334" y="1896"/>
                  </a:cubicBezTo>
                  <a:cubicBezTo>
                    <a:pt x="787" y="2491"/>
                    <a:pt x="1573" y="3182"/>
                    <a:pt x="1954" y="3468"/>
                  </a:cubicBezTo>
                  <a:lnTo>
                    <a:pt x="2049" y="3539"/>
                  </a:lnTo>
                  <a:lnTo>
                    <a:pt x="2144" y="3468"/>
                  </a:lnTo>
                  <a:cubicBezTo>
                    <a:pt x="2549" y="3182"/>
                    <a:pt x="3335" y="2491"/>
                    <a:pt x="3764" y="1896"/>
                  </a:cubicBezTo>
                  <a:cubicBezTo>
                    <a:pt x="4002" y="1586"/>
                    <a:pt x="4097" y="1253"/>
                    <a:pt x="4073" y="943"/>
                  </a:cubicBezTo>
                  <a:cubicBezTo>
                    <a:pt x="4073" y="657"/>
                    <a:pt x="3930" y="419"/>
                    <a:pt x="3716" y="229"/>
                  </a:cubicBezTo>
                  <a:cubicBezTo>
                    <a:pt x="3525" y="76"/>
                    <a:pt x="3304" y="0"/>
                    <a:pt x="3065" y="0"/>
                  </a:cubicBezTo>
                  <a:cubicBezTo>
                    <a:pt x="3005" y="0"/>
                    <a:pt x="2944" y="5"/>
                    <a:pt x="2882" y="14"/>
                  </a:cubicBezTo>
                  <a:cubicBezTo>
                    <a:pt x="2573" y="62"/>
                    <a:pt x="2311" y="205"/>
                    <a:pt x="2049" y="443"/>
                  </a:cubicBezTo>
                  <a:cubicBezTo>
                    <a:pt x="1811" y="205"/>
                    <a:pt x="1525" y="62"/>
                    <a:pt x="1239" y="14"/>
                  </a:cubicBezTo>
                  <a:cubicBezTo>
                    <a:pt x="1177" y="5"/>
                    <a:pt x="1115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4890456" y="2386901"/>
              <a:ext cx="35889" cy="11963"/>
            </a:xfrm>
            <a:custGeom>
              <a:rect b="b" l="l" r="r" t="t"/>
              <a:pathLst>
                <a:path extrusionOk="0" h="310" w="930">
                  <a:moveTo>
                    <a:pt x="1" y="0"/>
                  </a:moveTo>
                  <a:lnTo>
                    <a:pt x="1" y="310"/>
                  </a:lnTo>
                  <a:lnTo>
                    <a:pt x="929" y="31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5111030" y="2435601"/>
              <a:ext cx="12889" cy="12889"/>
            </a:xfrm>
            <a:custGeom>
              <a:rect b="b" l="l" r="r" t="t"/>
              <a:pathLst>
                <a:path extrusionOk="0" h="334" w="334">
                  <a:moveTo>
                    <a:pt x="0" y="0"/>
                  </a:moveTo>
                  <a:lnTo>
                    <a:pt x="0" y="334"/>
                  </a:lnTo>
                  <a:lnTo>
                    <a:pt x="334" y="33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4976856" y="2169993"/>
              <a:ext cx="189323" cy="278504"/>
            </a:xfrm>
            <a:custGeom>
              <a:rect b="b" l="l" r="r" t="t"/>
              <a:pathLst>
                <a:path extrusionOk="0" h="7217" w="4906">
                  <a:moveTo>
                    <a:pt x="2453" y="311"/>
                  </a:moveTo>
                  <a:cubicBezTo>
                    <a:pt x="3406" y="311"/>
                    <a:pt x="4168" y="1073"/>
                    <a:pt x="4192" y="2025"/>
                  </a:cubicBezTo>
                  <a:cubicBezTo>
                    <a:pt x="4144" y="2001"/>
                    <a:pt x="4072" y="2001"/>
                    <a:pt x="4025" y="2001"/>
                  </a:cubicBezTo>
                  <a:lnTo>
                    <a:pt x="3072" y="2001"/>
                  </a:lnTo>
                  <a:cubicBezTo>
                    <a:pt x="2810" y="2001"/>
                    <a:pt x="2620" y="1787"/>
                    <a:pt x="2620" y="1525"/>
                  </a:cubicBezTo>
                  <a:lnTo>
                    <a:pt x="2286" y="1525"/>
                  </a:lnTo>
                  <a:cubicBezTo>
                    <a:pt x="2286" y="1787"/>
                    <a:pt x="2072" y="2001"/>
                    <a:pt x="1834" y="2001"/>
                  </a:cubicBezTo>
                  <a:lnTo>
                    <a:pt x="881" y="2001"/>
                  </a:lnTo>
                  <a:cubicBezTo>
                    <a:pt x="834" y="2001"/>
                    <a:pt x="762" y="2001"/>
                    <a:pt x="715" y="2025"/>
                  </a:cubicBezTo>
                  <a:cubicBezTo>
                    <a:pt x="738" y="1073"/>
                    <a:pt x="1501" y="311"/>
                    <a:pt x="2453" y="311"/>
                  </a:cubicBezTo>
                  <a:close/>
                  <a:moveTo>
                    <a:pt x="1024" y="2311"/>
                  </a:moveTo>
                  <a:lnTo>
                    <a:pt x="1024" y="2787"/>
                  </a:lnTo>
                  <a:lnTo>
                    <a:pt x="881" y="2787"/>
                  </a:lnTo>
                  <a:cubicBezTo>
                    <a:pt x="786" y="2787"/>
                    <a:pt x="715" y="2716"/>
                    <a:pt x="715" y="2621"/>
                  </a:cubicBezTo>
                  <a:lnTo>
                    <a:pt x="715" y="2454"/>
                  </a:lnTo>
                  <a:cubicBezTo>
                    <a:pt x="715" y="2382"/>
                    <a:pt x="786" y="2311"/>
                    <a:pt x="881" y="2311"/>
                  </a:cubicBezTo>
                  <a:close/>
                  <a:moveTo>
                    <a:pt x="4025" y="2311"/>
                  </a:moveTo>
                  <a:cubicBezTo>
                    <a:pt x="4120" y="2311"/>
                    <a:pt x="4192" y="2382"/>
                    <a:pt x="4192" y="2454"/>
                  </a:cubicBezTo>
                  <a:lnTo>
                    <a:pt x="4192" y="2621"/>
                  </a:lnTo>
                  <a:cubicBezTo>
                    <a:pt x="4192" y="2716"/>
                    <a:pt x="4120" y="2787"/>
                    <a:pt x="4025" y="2787"/>
                  </a:cubicBezTo>
                  <a:lnTo>
                    <a:pt x="3858" y="2787"/>
                  </a:lnTo>
                  <a:lnTo>
                    <a:pt x="3858" y="2311"/>
                  </a:lnTo>
                  <a:close/>
                  <a:moveTo>
                    <a:pt x="715" y="3073"/>
                  </a:moveTo>
                  <a:cubicBezTo>
                    <a:pt x="762" y="3073"/>
                    <a:pt x="834" y="3097"/>
                    <a:pt x="881" y="3097"/>
                  </a:cubicBezTo>
                  <a:lnTo>
                    <a:pt x="1048" y="3097"/>
                  </a:lnTo>
                  <a:cubicBezTo>
                    <a:pt x="1072" y="3359"/>
                    <a:pt x="1191" y="3621"/>
                    <a:pt x="1358" y="3835"/>
                  </a:cubicBezTo>
                  <a:lnTo>
                    <a:pt x="1215" y="3811"/>
                  </a:lnTo>
                  <a:cubicBezTo>
                    <a:pt x="977" y="3787"/>
                    <a:pt x="715" y="3621"/>
                    <a:pt x="715" y="3335"/>
                  </a:cubicBezTo>
                  <a:lnTo>
                    <a:pt x="715" y="3073"/>
                  </a:lnTo>
                  <a:close/>
                  <a:moveTo>
                    <a:pt x="4192" y="3073"/>
                  </a:moveTo>
                  <a:lnTo>
                    <a:pt x="4192" y="3335"/>
                  </a:lnTo>
                  <a:cubicBezTo>
                    <a:pt x="4192" y="3621"/>
                    <a:pt x="3930" y="3787"/>
                    <a:pt x="3691" y="3811"/>
                  </a:cubicBezTo>
                  <a:lnTo>
                    <a:pt x="3549" y="3835"/>
                  </a:lnTo>
                  <a:cubicBezTo>
                    <a:pt x="3715" y="3621"/>
                    <a:pt x="3834" y="3359"/>
                    <a:pt x="3858" y="3097"/>
                  </a:cubicBezTo>
                  <a:lnTo>
                    <a:pt x="4025" y="3097"/>
                  </a:lnTo>
                  <a:cubicBezTo>
                    <a:pt x="4072" y="3097"/>
                    <a:pt x="4144" y="3073"/>
                    <a:pt x="4192" y="3073"/>
                  </a:cubicBezTo>
                  <a:close/>
                  <a:moveTo>
                    <a:pt x="2453" y="2001"/>
                  </a:moveTo>
                  <a:cubicBezTo>
                    <a:pt x="2596" y="2192"/>
                    <a:pt x="2834" y="2311"/>
                    <a:pt x="3072" y="2311"/>
                  </a:cubicBezTo>
                  <a:lnTo>
                    <a:pt x="3549" y="2311"/>
                  </a:lnTo>
                  <a:lnTo>
                    <a:pt x="3549" y="2930"/>
                  </a:lnTo>
                  <a:cubicBezTo>
                    <a:pt x="3549" y="3549"/>
                    <a:pt x="3048" y="4049"/>
                    <a:pt x="2453" y="4049"/>
                  </a:cubicBezTo>
                  <a:cubicBezTo>
                    <a:pt x="1834" y="4049"/>
                    <a:pt x="1358" y="3549"/>
                    <a:pt x="1358" y="2930"/>
                  </a:cubicBezTo>
                  <a:lnTo>
                    <a:pt x="1358" y="2311"/>
                  </a:lnTo>
                  <a:lnTo>
                    <a:pt x="1834" y="2311"/>
                  </a:lnTo>
                  <a:cubicBezTo>
                    <a:pt x="2072" y="2311"/>
                    <a:pt x="2310" y="2192"/>
                    <a:pt x="2453" y="2001"/>
                  </a:cubicBezTo>
                  <a:close/>
                  <a:moveTo>
                    <a:pt x="2929" y="4264"/>
                  </a:moveTo>
                  <a:lnTo>
                    <a:pt x="2929" y="4788"/>
                  </a:lnTo>
                  <a:lnTo>
                    <a:pt x="3310" y="4907"/>
                  </a:lnTo>
                  <a:lnTo>
                    <a:pt x="2453" y="5835"/>
                  </a:lnTo>
                  <a:lnTo>
                    <a:pt x="1596" y="4907"/>
                  </a:lnTo>
                  <a:lnTo>
                    <a:pt x="1977" y="4788"/>
                  </a:lnTo>
                  <a:lnTo>
                    <a:pt x="1977" y="4264"/>
                  </a:lnTo>
                  <a:cubicBezTo>
                    <a:pt x="2120" y="4335"/>
                    <a:pt x="2286" y="4359"/>
                    <a:pt x="2453" y="4359"/>
                  </a:cubicBezTo>
                  <a:cubicBezTo>
                    <a:pt x="2620" y="4359"/>
                    <a:pt x="2787" y="4335"/>
                    <a:pt x="2929" y="4264"/>
                  </a:cubicBezTo>
                  <a:close/>
                  <a:moveTo>
                    <a:pt x="1262" y="5002"/>
                  </a:moveTo>
                  <a:lnTo>
                    <a:pt x="2286" y="6145"/>
                  </a:lnTo>
                  <a:lnTo>
                    <a:pt x="2286" y="6883"/>
                  </a:lnTo>
                  <a:lnTo>
                    <a:pt x="310" y="6883"/>
                  </a:lnTo>
                  <a:lnTo>
                    <a:pt x="310" y="5621"/>
                  </a:lnTo>
                  <a:cubicBezTo>
                    <a:pt x="310" y="5526"/>
                    <a:pt x="310" y="5288"/>
                    <a:pt x="834" y="5121"/>
                  </a:cubicBezTo>
                  <a:lnTo>
                    <a:pt x="1262" y="5002"/>
                  </a:lnTo>
                  <a:close/>
                  <a:moveTo>
                    <a:pt x="2453" y="1"/>
                  </a:moveTo>
                  <a:cubicBezTo>
                    <a:pt x="1334" y="1"/>
                    <a:pt x="405" y="906"/>
                    <a:pt x="405" y="2049"/>
                  </a:cubicBezTo>
                  <a:lnTo>
                    <a:pt x="405" y="3335"/>
                  </a:lnTo>
                  <a:cubicBezTo>
                    <a:pt x="405" y="3764"/>
                    <a:pt x="738" y="4073"/>
                    <a:pt x="1167" y="4121"/>
                  </a:cubicBezTo>
                  <a:lnTo>
                    <a:pt x="1667" y="4168"/>
                  </a:lnTo>
                  <a:lnTo>
                    <a:pt x="1667" y="4550"/>
                  </a:lnTo>
                  <a:lnTo>
                    <a:pt x="738" y="4835"/>
                  </a:lnTo>
                  <a:cubicBezTo>
                    <a:pt x="119" y="5026"/>
                    <a:pt x="0" y="5359"/>
                    <a:pt x="0" y="5621"/>
                  </a:cubicBezTo>
                  <a:lnTo>
                    <a:pt x="0" y="7217"/>
                  </a:lnTo>
                  <a:lnTo>
                    <a:pt x="3168" y="7217"/>
                  </a:lnTo>
                  <a:lnTo>
                    <a:pt x="3168" y="6883"/>
                  </a:lnTo>
                  <a:lnTo>
                    <a:pt x="2620" y="6883"/>
                  </a:lnTo>
                  <a:lnTo>
                    <a:pt x="2620" y="6145"/>
                  </a:lnTo>
                  <a:lnTo>
                    <a:pt x="3644" y="5002"/>
                  </a:lnTo>
                  <a:lnTo>
                    <a:pt x="4072" y="5145"/>
                  </a:lnTo>
                  <a:cubicBezTo>
                    <a:pt x="4596" y="5288"/>
                    <a:pt x="4596" y="5526"/>
                    <a:pt x="4596" y="5621"/>
                  </a:cubicBezTo>
                  <a:lnTo>
                    <a:pt x="4596" y="6883"/>
                  </a:lnTo>
                  <a:lnTo>
                    <a:pt x="4120" y="6883"/>
                  </a:lnTo>
                  <a:lnTo>
                    <a:pt x="4120" y="7217"/>
                  </a:lnTo>
                  <a:lnTo>
                    <a:pt x="4906" y="7217"/>
                  </a:lnTo>
                  <a:lnTo>
                    <a:pt x="4906" y="5621"/>
                  </a:lnTo>
                  <a:cubicBezTo>
                    <a:pt x="4906" y="5359"/>
                    <a:pt x="4763" y="5026"/>
                    <a:pt x="4168" y="4835"/>
                  </a:cubicBezTo>
                  <a:lnTo>
                    <a:pt x="3239" y="4550"/>
                  </a:lnTo>
                  <a:lnTo>
                    <a:pt x="3239" y="4168"/>
                  </a:lnTo>
                  <a:lnTo>
                    <a:pt x="3715" y="4121"/>
                  </a:lnTo>
                  <a:cubicBezTo>
                    <a:pt x="4168" y="4073"/>
                    <a:pt x="4501" y="3764"/>
                    <a:pt x="4501" y="3335"/>
                  </a:cubicBezTo>
                  <a:lnTo>
                    <a:pt x="4501" y="2049"/>
                  </a:lnTo>
                  <a:cubicBezTo>
                    <a:pt x="4501" y="906"/>
                    <a:pt x="3572" y="1"/>
                    <a:pt x="2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17"/>
          <p:cNvGrpSpPr/>
          <p:nvPr/>
        </p:nvGrpSpPr>
        <p:grpSpPr>
          <a:xfrm>
            <a:off x="6486099" y="1475005"/>
            <a:ext cx="583609" cy="584955"/>
            <a:chOff x="3976092" y="2745276"/>
            <a:chExt cx="414495" cy="415421"/>
          </a:xfrm>
        </p:grpSpPr>
        <p:sp>
          <p:nvSpPr>
            <p:cNvPr id="846" name="Google Shape;846;p17"/>
            <p:cNvSpPr/>
            <p:nvPr/>
          </p:nvSpPr>
          <p:spPr>
            <a:xfrm>
              <a:off x="4045938" y="2978700"/>
              <a:ext cx="202212" cy="114921"/>
            </a:xfrm>
            <a:custGeom>
              <a:rect b="b" l="l" r="r" t="t"/>
              <a:pathLst>
                <a:path extrusionOk="0" h="2978" w="5240">
                  <a:moveTo>
                    <a:pt x="310" y="1"/>
                  </a:moveTo>
                  <a:cubicBezTo>
                    <a:pt x="143" y="1"/>
                    <a:pt x="0" y="143"/>
                    <a:pt x="0" y="310"/>
                  </a:cubicBezTo>
                  <a:lnTo>
                    <a:pt x="0" y="2977"/>
                  </a:lnTo>
                  <a:lnTo>
                    <a:pt x="5239" y="2977"/>
                  </a:lnTo>
                  <a:lnTo>
                    <a:pt x="5239" y="310"/>
                  </a:lnTo>
                  <a:cubicBezTo>
                    <a:pt x="5239" y="143"/>
                    <a:pt x="5096" y="1"/>
                    <a:pt x="4930" y="1"/>
                  </a:cubicBezTo>
                  <a:close/>
                  <a:moveTo>
                    <a:pt x="2143" y="1501"/>
                  </a:moveTo>
                  <a:cubicBezTo>
                    <a:pt x="2143" y="1239"/>
                    <a:pt x="2358" y="1048"/>
                    <a:pt x="2620" y="1048"/>
                  </a:cubicBezTo>
                  <a:cubicBezTo>
                    <a:pt x="2882" y="1048"/>
                    <a:pt x="3096" y="1239"/>
                    <a:pt x="3096" y="1501"/>
                  </a:cubicBezTo>
                  <a:cubicBezTo>
                    <a:pt x="3096" y="1763"/>
                    <a:pt x="2882" y="1977"/>
                    <a:pt x="2620" y="1977"/>
                  </a:cubicBezTo>
                  <a:cubicBezTo>
                    <a:pt x="2358" y="1977"/>
                    <a:pt x="2143" y="1763"/>
                    <a:pt x="2143" y="15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4128634" y="3019141"/>
              <a:ext cx="36815" cy="35889"/>
            </a:xfrm>
            <a:custGeom>
              <a:rect b="b" l="l" r="r" t="t"/>
              <a:pathLst>
                <a:path extrusionOk="0" h="930" w="954">
                  <a:moveTo>
                    <a:pt x="953" y="453"/>
                  </a:moveTo>
                  <a:cubicBezTo>
                    <a:pt x="953" y="715"/>
                    <a:pt x="739" y="929"/>
                    <a:pt x="477" y="929"/>
                  </a:cubicBezTo>
                  <a:cubicBezTo>
                    <a:pt x="215" y="929"/>
                    <a:pt x="0" y="715"/>
                    <a:pt x="0" y="453"/>
                  </a:cubicBezTo>
                  <a:cubicBezTo>
                    <a:pt x="0" y="191"/>
                    <a:pt x="215" y="0"/>
                    <a:pt x="477" y="0"/>
                  </a:cubicBezTo>
                  <a:cubicBezTo>
                    <a:pt x="739" y="0"/>
                    <a:pt x="953" y="191"/>
                    <a:pt x="953" y="4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4124968" y="2942851"/>
              <a:ext cx="193027" cy="150771"/>
            </a:xfrm>
            <a:custGeom>
              <a:rect b="b" l="l" r="r" t="t"/>
              <a:pathLst>
                <a:path extrusionOk="0" h="3907" w="5002">
                  <a:moveTo>
                    <a:pt x="3191" y="1263"/>
                  </a:moveTo>
                  <a:lnTo>
                    <a:pt x="3191" y="3906"/>
                  </a:lnTo>
                  <a:lnTo>
                    <a:pt x="3906" y="3906"/>
                  </a:lnTo>
                  <a:lnTo>
                    <a:pt x="3906" y="2859"/>
                  </a:lnTo>
                  <a:lnTo>
                    <a:pt x="5001" y="2859"/>
                  </a:lnTo>
                  <a:lnTo>
                    <a:pt x="5001" y="930"/>
                  </a:lnTo>
                  <a:cubicBezTo>
                    <a:pt x="5001" y="596"/>
                    <a:pt x="4715" y="406"/>
                    <a:pt x="4382" y="310"/>
                  </a:cubicBezTo>
                  <a:lnTo>
                    <a:pt x="3191" y="1"/>
                  </a:lnTo>
                  <a:lnTo>
                    <a:pt x="2882" y="930"/>
                  </a:lnTo>
                  <a:cubicBezTo>
                    <a:pt x="3048" y="930"/>
                    <a:pt x="3191" y="1072"/>
                    <a:pt x="3191" y="1263"/>
                  </a:cubicBezTo>
                  <a:close/>
                  <a:moveTo>
                    <a:pt x="0" y="930"/>
                  </a:moveTo>
                  <a:lnTo>
                    <a:pt x="2120" y="930"/>
                  </a:lnTo>
                  <a:lnTo>
                    <a:pt x="1810" y="1"/>
                  </a:lnTo>
                  <a:lnTo>
                    <a:pt x="619" y="310"/>
                  </a:lnTo>
                  <a:cubicBezTo>
                    <a:pt x="286" y="406"/>
                    <a:pt x="0" y="596"/>
                    <a:pt x="0" y="9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4124968" y="2960332"/>
              <a:ext cx="141548" cy="133290"/>
            </a:xfrm>
            <a:custGeom>
              <a:rect b="b" l="l" r="r" t="t"/>
              <a:pathLst>
                <a:path extrusionOk="0" h="3454" w="3668">
                  <a:moveTo>
                    <a:pt x="3191" y="810"/>
                  </a:moveTo>
                  <a:lnTo>
                    <a:pt x="3191" y="3453"/>
                  </a:lnTo>
                  <a:lnTo>
                    <a:pt x="3668" y="3453"/>
                  </a:lnTo>
                  <a:lnTo>
                    <a:pt x="3668" y="810"/>
                  </a:lnTo>
                  <a:cubicBezTo>
                    <a:pt x="3668" y="405"/>
                    <a:pt x="3382" y="96"/>
                    <a:pt x="3025" y="24"/>
                  </a:cubicBezTo>
                  <a:lnTo>
                    <a:pt x="2882" y="477"/>
                  </a:lnTo>
                  <a:cubicBezTo>
                    <a:pt x="3048" y="477"/>
                    <a:pt x="3191" y="619"/>
                    <a:pt x="3191" y="810"/>
                  </a:cubicBezTo>
                  <a:close/>
                  <a:moveTo>
                    <a:pt x="262" y="0"/>
                  </a:moveTo>
                  <a:lnTo>
                    <a:pt x="1977" y="0"/>
                  </a:lnTo>
                  <a:lnTo>
                    <a:pt x="2120" y="477"/>
                  </a:lnTo>
                  <a:lnTo>
                    <a:pt x="0" y="477"/>
                  </a:lnTo>
                  <a:cubicBezTo>
                    <a:pt x="0" y="262"/>
                    <a:pt x="95" y="119"/>
                    <a:pt x="262" y="0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4194814" y="2915299"/>
              <a:ext cx="53331" cy="63442"/>
            </a:xfrm>
            <a:custGeom>
              <a:rect b="b" l="l" r="r" t="t"/>
              <a:pathLst>
                <a:path extrusionOk="0" h="1644" w="1382">
                  <a:moveTo>
                    <a:pt x="0" y="715"/>
                  </a:moveTo>
                  <a:lnTo>
                    <a:pt x="310" y="1644"/>
                  </a:lnTo>
                  <a:lnTo>
                    <a:pt x="1072" y="1644"/>
                  </a:lnTo>
                  <a:lnTo>
                    <a:pt x="1381" y="715"/>
                  </a:lnTo>
                  <a:lnTo>
                    <a:pt x="1381" y="0"/>
                  </a:lnTo>
                  <a:cubicBezTo>
                    <a:pt x="1167" y="119"/>
                    <a:pt x="953" y="191"/>
                    <a:pt x="691" y="191"/>
                  </a:cubicBezTo>
                  <a:cubicBezTo>
                    <a:pt x="429" y="191"/>
                    <a:pt x="214" y="119"/>
                    <a:pt x="0" y="0"/>
                  </a:cubicBezTo>
                  <a:close/>
                </a:path>
              </a:pathLst>
            </a:custGeom>
            <a:solidFill>
              <a:srgbClr val="FBF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4275657" y="3053138"/>
              <a:ext cx="42333" cy="40481"/>
            </a:xfrm>
            <a:custGeom>
              <a:rect b="b" l="l" r="r" t="t"/>
              <a:pathLst>
                <a:path extrusionOk="0" h="1049" w="1097">
                  <a:moveTo>
                    <a:pt x="1" y="1"/>
                  </a:moveTo>
                  <a:lnTo>
                    <a:pt x="1096" y="1"/>
                  </a:lnTo>
                  <a:lnTo>
                    <a:pt x="1096" y="1048"/>
                  </a:lnTo>
                  <a:lnTo>
                    <a:pt x="1" y="1048"/>
                  </a:lnTo>
                  <a:close/>
                </a:path>
              </a:pathLst>
            </a:custGeom>
            <a:solidFill>
              <a:srgbClr val="FBF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4141484" y="2856489"/>
              <a:ext cx="159956" cy="92848"/>
            </a:xfrm>
            <a:custGeom>
              <a:rect b="b" l="l" r="r" t="t"/>
              <a:pathLst>
                <a:path extrusionOk="0" h="2406" w="4145">
                  <a:moveTo>
                    <a:pt x="3454" y="2406"/>
                  </a:moveTo>
                  <a:cubicBezTo>
                    <a:pt x="3835" y="2406"/>
                    <a:pt x="4145" y="2096"/>
                    <a:pt x="4145" y="1739"/>
                  </a:cubicBezTo>
                  <a:lnTo>
                    <a:pt x="4145" y="0"/>
                  </a:lnTo>
                  <a:cubicBezTo>
                    <a:pt x="4145" y="191"/>
                    <a:pt x="3978" y="334"/>
                    <a:pt x="3787" y="334"/>
                  </a:cubicBezTo>
                  <a:lnTo>
                    <a:pt x="3454" y="334"/>
                  </a:lnTo>
                  <a:cubicBezTo>
                    <a:pt x="3454" y="834"/>
                    <a:pt x="3168" y="1286"/>
                    <a:pt x="2763" y="1524"/>
                  </a:cubicBezTo>
                  <a:lnTo>
                    <a:pt x="2763" y="2239"/>
                  </a:lnTo>
                  <a:close/>
                  <a:moveTo>
                    <a:pt x="1382" y="2239"/>
                  </a:moveTo>
                  <a:lnTo>
                    <a:pt x="1382" y="1524"/>
                  </a:lnTo>
                  <a:cubicBezTo>
                    <a:pt x="977" y="1286"/>
                    <a:pt x="691" y="834"/>
                    <a:pt x="691" y="334"/>
                  </a:cubicBezTo>
                  <a:lnTo>
                    <a:pt x="358" y="334"/>
                  </a:lnTo>
                  <a:cubicBezTo>
                    <a:pt x="168" y="334"/>
                    <a:pt x="1" y="191"/>
                    <a:pt x="1" y="0"/>
                  </a:cubicBezTo>
                  <a:lnTo>
                    <a:pt x="1" y="1739"/>
                  </a:lnTo>
                  <a:cubicBezTo>
                    <a:pt x="1" y="2096"/>
                    <a:pt x="310" y="2406"/>
                    <a:pt x="691" y="2406"/>
                  </a:cubicBezTo>
                  <a:close/>
                </a:path>
              </a:pathLst>
            </a:custGeom>
            <a:solidFill>
              <a:srgbClr val="DEC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4145188" y="2923557"/>
              <a:ext cx="152585" cy="25778"/>
            </a:xfrm>
            <a:custGeom>
              <a:rect b="b" l="l" r="r" t="t"/>
              <a:pathLst>
                <a:path extrusionOk="0" h="668" w="3954">
                  <a:moveTo>
                    <a:pt x="3358" y="668"/>
                  </a:moveTo>
                  <a:cubicBezTo>
                    <a:pt x="3620" y="668"/>
                    <a:pt x="3834" y="548"/>
                    <a:pt x="3953" y="334"/>
                  </a:cubicBezTo>
                  <a:lnTo>
                    <a:pt x="2667" y="1"/>
                  </a:lnTo>
                  <a:lnTo>
                    <a:pt x="2667" y="501"/>
                  </a:lnTo>
                  <a:close/>
                  <a:moveTo>
                    <a:pt x="0" y="334"/>
                  </a:moveTo>
                  <a:lnTo>
                    <a:pt x="1286" y="1"/>
                  </a:lnTo>
                  <a:lnTo>
                    <a:pt x="1286" y="501"/>
                  </a:lnTo>
                  <a:lnTo>
                    <a:pt x="595" y="668"/>
                  </a:lnTo>
                  <a:cubicBezTo>
                    <a:pt x="334" y="668"/>
                    <a:pt x="119" y="548"/>
                    <a:pt x="0" y="334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4141484" y="2751721"/>
              <a:ext cx="159956" cy="97440"/>
            </a:xfrm>
            <a:custGeom>
              <a:rect b="b" l="l" r="r" t="t"/>
              <a:pathLst>
                <a:path extrusionOk="0" h="2525" w="4145">
                  <a:moveTo>
                    <a:pt x="1382" y="2191"/>
                  </a:moveTo>
                  <a:cubicBezTo>
                    <a:pt x="1763" y="2191"/>
                    <a:pt x="2073" y="1882"/>
                    <a:pt x="2073" y="1501"/>
                  </a:cubicBezTo>
                  <a:cubicBezTo>
                    <a:pt x="2073" y="1882"/>
                    <a:pt x="2382" y="2191"/>
                    <a:pt x="2763" y="2191"/>
                  </a:cubicBezTo>
                  <a:lnTo>
                    <a:pt x="3787" y="2191"/>
                  </a:lnTo>
                  <a:cubicBezTo>
                    <a:pt x="3978" y="2191"/>
                    <a:pt x="4145" y="2334"/>
                    <a:pt x="4145" y="2525"/>
                  </a:cubicBezTo>
                  <a:lnTo>
                    <a:pt x="4145" y="2072"/>
                  </a:lnTo>
                  <a:cubicBezTo>
                    <a:pt x="4145" y="929"/>
                    <a:pt x="3216" y="0"/>
                    <a:pt x="2073" y="0"/>
                  </a:cubicBezTo>
                  <a:cubicBezTo>
                    <a:pt x="930" y="0"/>
                    <a:pt x="1" y="929"/>
                    <a:pt x="1" y="2072"/>
                  </a:cubicBezTo>
                  <a:lnTo>
                    <a:pt x="1" y="2525"/>
                  </a:lnTo>
                  <a:cubicBezTo>
                    <a:pt x="1" y="2334"/>
                    <a:pt x="168" y="2191"/>
                    <a:pt x="358" y="2191"/>
                  </a:cubicBezTo>
                  <a:close/>
                </a:path>
              </a:pathLst>
            </a:custGeom>
            <a:solidFill>
              <a:srgbClr val="DEC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4141484" y="2836269"/>
              <a:ext cx="159956" cy="33110"/>
            </a:xfrm>
            <a:custGeom>
              <a:rect b="b" l="l" r="r" t="t"/>
              <a:pathLst>
                <a:path extrusionOk="0" h="858" w="4145">
                  <a:moveTo>
                    <a:pt x="3454" y="0"/>
                  </a:moveTo>
                  <a:lnTo>
                    <a:pt x="3454" y="858"/>
                  </a:lnTo>
                  <a:lnTo>
                    <a:pt x="3787" y="858"/>
                  </a:lnTo>
                  <a:cubicBezTo>
                    <a:pt x="3978" y="858"/>
                    <a:pt x="4145" y="715"/>
                    <a:pt x="4145" y="524"/>
                  </a:cubicBezTo>
                  <a:lnTo>
                    <a:pt x="4145" y="334"/>
                  </a:lnTo>
                  <a:cubicBezTo>
                    <a:pt x="4145" y="143"/>
                    <a:pt x="3978" y="0"/>
                    <a:pt x="3787" y="0"/>
                  </a:cubicBezTo>
                  <a:close/>
                  <a:moveTo>
                    <a:pt x="358" y="858"/>
                  </a:moveTo>
                  <a:lnTo>
                    <a:pt x="691" y="858"/>
                  </a:lnTo>
                  <a:lnTo>
                    <a:pt x="691" y="0"/>
                  </a:lnTo>
                  <a:lnTo>
                    <a:pt x="358" y="0"/>
                  </a:lnTo>
                  <a:cubicBezTo>
                    <a:pt x="168" y="0"/>
                    <a:pt x="1" y="143"/>
                    <a:pt x="1" y="334"/>
                  </a:cubicBezTo>
                  <a:lnTo>
                    <a:pt x="1" y="524"/>
                  </a:lnTo>
                  <a:cubicBezTo>
                    <a:pt x="1" y="715"/>
                    <a:pt x="168" y="858"/>
                    <a:pt x="358" y="858"/>
                  </a:cubicBezTo>
                  <a:close/>
                </a:path>
              </a:pathLst>
            </a:custGeom>
            <a:solidFill>
              <a:srgbClr val="F7E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4168149" y="2809604"/>
              <a:ext cx="106624" cy="113069"/>
            </a:xfrm>
            <a:custGeom>
              <a:rect b="b" l="l" r="r" t="t"/>
              <a:pathLst>
                <a:path extrusionOk="0" h="2930" w="2763">
                  <a:moveTo>
                    <a:pt x="2763" y="1549"/>
                  </a:moveTo>
                  <a:lnTo>
                    <a:pt x="2763" y="691"/>
                  </a:lnTo>
                  <a:lnTo>
                    <a:pt x="2072" y="691"/>
                  </a:lnTo>
                  <a:cubicBezTo>
                    <a:pt x="1691" y="691"/>
                    <a:pt x="1382" y="382"/>
                    <a:pt x="1382" y="1"/>
                  </a:cubicBezTo>
                  <a:cubicBezTo>
                    <a:pt x="1382" y="382"/>
                    <a:pt x="1072" y="691"/>
                    <a:pt x="691" y="691"/>
                  </a:cubicBezTo>
                  <a:lnTo>
                    <a:pt x="0" y="691"/>
                  </a:lnTo>
                  <a:lnTo>
                    <a:pt x="0" y="1549"/>
                  </a:lnTo>
                  <a:cubicBezTo>
                    <a:pt x="0" y="2311"/>
                    <a:pt x="620" y="2930"/>
                    <a:pt x="1382" y="2930"/>
                  </a:cubicBezTo>
                  <a:cubicBezTo>
                    <a:pt x="2144" y="2930"/>
                    <a:pt x="2763" y="2311"/>
                    <a:pt x="2763" y="1549"/>
                  </a:cubicBezTo>
                  <a:close/>
                </a:path>
              </a:pathLst>
            </a:custGeom>
            <a:solidFill>
              <a:srgbClr val="FBF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4168149" y="2836269"/>
              <a:ext cx="62516" cy="90995"/>
            </a:xfrm>
            <a:custGeom>
              <a:rect b="b" l="l" r="r" t="t"/>
              <a:pathLst>
                <a:path extrusionOk="0" h="2358" w="1620">
                  <a:moveTo>
                    <a:pt x="477" y="0"/>
                  </a:moveTo>
                  <a:lnTo>
                    <a:pt x="0" y="0"/>
                  </a:lnTo>
                  <a:lnTo>
                    <a:pt x="0" y="858"/>
                  </a:lnTo>
                  <a:cubicBezTo>
                    <a:pt x="0" y="1715"/>
                    <a:pt x="786" y="2358"/>
                    <a:pt x="1620" y="2215"/>
                  </a:cubicBezTo>
                  <a:cubicBezTo>
                    <a:pt x="977" y="2096"/>
                    <a:pt x="477" y="1548"/>
                    <a:pt x="477" y="858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4141484" y="2747129"/>
              <a:ext cx="89181" cy="102032"/>
            </a:xfrm>
            <a:custGeom>
              <a:rect b="b" l="l" r="r" t="t"/>
              <a:pathLst>
                <a:path extrusionOk="0" h="2644" w="2311">
                  <a:moveTo>
                    <a:pt x="2311" y="143"/>
                  </a:moveTo>
                  <a:cubicBezTo>
                    <a:pt x="1096" y="0"/>
                    <a:pt x="1" y="953"/>
                    <a:pt x="1" y="2191"/>
                  </a:cubicBezTo>
                  <a:lnTo>
                    <a:pt x="1" y="2644"/>
                  </a:lnTo>
                  <a:cubicBezTo>
                    <a:pt x="1" y="2453"/>
                    <a:pt x="168" y="2310"/>
                    <a:pt x="358" y="2310"/>
                  </a:cubicBezTo>
                  <a:lnTo>
                    <a:pt x="477" y="2310"/>
                  </a:lnTo>
                  <a:cubicBezTo>
                    <a:pt x="477" y="1191"/>
                    <a:pt x="1168" y="262"/>
                    <a:pt x="2311" y="143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4194814" y="2915299"/>
              <a:ext cx="46887" cy="63442"/>
            </a:xfrm>
            <a:custGeom>
              <a:rect b="b" l="l" r="r" t="t"/>
              <a:pathLst>
                <a:path extrusionOk="0" h="1644" w="1215">
                  <a:moveTo>
                    <a:pt x="0" y="715"/>
                  </a:moveTo>
                  <a:lnTo>
                    <a:pt x="310" y="1644"/>
                  </a:lnTo>
                  <a:lnTo>
                    <a:pt x="1072" y="1644"/>
                  </a:lnTo>
                  <a:lnTo>
                    <a:pt x="1215" y="1191"/>
                  </a:lnTo>
                  <a:cubicBezTo>
                    <a:pt x="1167" y="1191"/>
                    <a:pt x="1119" y="1167"/>
                    <a:pt x="1072" y="1167"/>
                  </a:cubicBezTo>
                  <a:lnTo>
                    <a:pt x="476" y="1167"/>
                  </a:lnTo>
                  <a:lnTo>
                    <a:pt x="476" y="167"/>
                  </a:lnTo>
                  <a:cubicBezTo>
                    <a:pt x="310" y="143"/>
                    <a:pt x="143" y="96"/>
                    <a:pt x="0" y="0"/>
                  </a:cubicBezTo>
                  <a:lnTo>
                    <a:pt x="0" y="715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4045938" y="2978700"/>
              <a:ext cx="30370" cy="114921"/>
            </a:xfrm>
            <a:custGeom>
              <a:rect b="b" l="l" r="r" t="t"/>
              <a:pathLst>
                <a:path extrusionOk="0" h="2978" w="787">
                  <a:moveTo>
                    <a:pt x="310" y="1"/>
                  </a:moveTo>
                  <a:cubicBezTo>
                    <a:pt x="143" y="1"/>
                    <a:pt x="0" y="143"/>
                    <a:pt x="0" y="310"/>
                  </a:cubicBezTo>
                  <a:lnTo>
                    <a:pt x="0" y="2977"/>
                  </a:lnTo>
                  <a:lnTo>
                    <a:pt x="476" y="2977"/>
                  </a:lnTo>
                  <a:lnTo>
                    <a:pt x="476" y="310"/>
                  </a:lnTo>
                  <a:cubicBezTo>
                    <a:pt x="476" y="143"/>
                    <a:pt x="619" y="1"/>
                    <a:pt x="786" y="1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3982497" y="3093579"/>
              <a:ext cx="401645" cy="23926"/>
            </a:xfrm>
            <a:custGeom>
              <a:rect b="b" l="l" r="r" t="t"/>
              <a:pathLst>
                <a:path extrusionOk="0" h="620" w="10408">
                  <a:moveTo>
                    <a:pt x="1" y="0"/>
                  </a:moveTo>
                  <a:lnTo>
                    <a:pt x="10408" y="0"/>
                  </a:lnTo>
                  <a:lnTo>
                    <a:pt x="10408" y="620"/>
                  </a:lnTo>
                  <a:lnTo>
                    <a:pt x="1" y="6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4006423" y="3117466"/>
              <a:ext cx="353832" cy="36815"/>
            </a:xfrm>
            <a:custGeom>
              <a:rect b="b" l="l" r="r" t="t"/>
              <a:pathLst>
                <a:path extrusionOk="0" h="954" w="9169">
                  <a:moveTo>
                    <a:pt x="0" y="1"/>
                  </a:moveTo>
                  <a:lnTo>
                    <a:pt x="9169" y="1"/>
                  </a:lnTo>
                  <a:lnTo>
                    <a:pt x="9169" y="953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3982497" y="3093579"/>
              <a:ext cx="17520" cy="23926"/>
            </a:xfrm>
            <a:custGeom>
              <a:rect b="b" l="l" r="r" t="t"/>
              <a:pathLst>
                <a:path extrusionOk="0" h="620" w="454">
                  <a:moveTo>
                    <a:pt x="1" y="0"/>
                  </a:moveTo>
                  <a:lnTo>
                    <a:pt x="453" y="0"/>
                  </a:lnTo>
                  <a:lnTo>
                    <a:pt x="453" y="620"/>
                  </a:lnTo>
                  <a:lnTo>
                    <a:pt x="1" y="620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4006423" y="3117466"/>
              <a:ext cx="18407" cy="36815"/>
            </a:xfrm>
            <a:custGeom>
              <a:rect b="b" l="l" r="r" t="t"/>
              <a:pathLst>
                <a:path extrusionOk="0" h="954" w="477">
                  <a:moveTo>
                    <a:pt x="0" y="1"/>
                  </a:moveTo>
                  <a:lnTo>
                    <a:pt x="476" y="1"/>
                  </a:lnTo>
                  <a:lnTo>
                    <a:pt x="476" y="953"/>
                  </a:lnTo>
                  <a:lnTo>
                    <a:pt x="0" y="953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3976092" y="2745276"/>
              <a:ext cx="414495" cy="415421"/>
            </a:xfrm>
            <a:custGeom>
              <a:rect b="b" l="l" r="r" t="t"/>
              <a:pathLst>
                <a:path extrusionOk="0" h="10765" w="10741">
                  <a:moveTo>
                    <a:pt x="6359" y="334"/>
                  </a:moveTo>
                  <a:cubicBezTo>
                    <a:pt x="7407" y="334"/>
                    <a:pt x="8264" y="1191"/>
                    <a:pt x="8264" y="2239"/>
                  </a:cubicBezTo>
                  <a:cubicBezTo>
                    <a:pt x="8216" y="2215"/>
                    <a:pt x="8145" y="2192"/>
                    <a:pt x="8073" y="2192"/>
                  </a:cubicBezTo>
                  <a:lnTo>
                    <a:pt x="7049" y="2192"/>
                  </a:lnTo>
                  <a:cubicBezTo>
                    <a:pt x="6764" y="2192"/>
                    <a:pt x="6525" y="1954"/>
                    <a:pt x="6525" y="1668"/>
                  </a:cubicBezTo>
                  <a:lnTo>
                    <a:pt x="6192" y="1668"/>
                  </a:lnTo>
                  <a:cubicBezTo>
                    <a:pt x="6192" y="1954"/>
                    <a:pt x="5954" y="2192"/>
                    <a:pt x="5668" y="2192"/>
                  </a:cubicBezTo>
                  <a:lnTo>
                    <a:pt x="4644" y="2192"/>
                  </a:lnTo>
                  <a:cubicBezTo>
                    <a:pt x="4573" y="2192"/>
                    <a:pt x="4501" y="2215"/>
                    <a:pt x="4454" y="2239"/>
                  </a:cubicBezTo>
                  <a:cubicBezTo>
                    <a:pt x="4454" y="1191"/>
                    <a:pt x="5311" y="334"/>
                    <a:pt x="6359" y="334"/>
                  </a:cubicBezTo>
                  <a:close/>
                  <a:moveTo>
                    <a:pt x="4835" y="2525"/>
                  </a:moveTo>
                  <a:lnTo>
                    <a:pt x="4835" y="3049"/>
                  </a:lnTo>
                  <a:lnTo>
                    <a:pt x="4644" y="3049"/>
                  </a:lnTo>
                  <a:cubicBezTo>
                    <a:pt x="4525" y="3049"/>
                    <a:pt x="4454" y="2978"/>
                    <a:pt x="4454" y="2882"/>
                  </a:cubicBezTo>
                  <a:lnTo>
                    <a:pt x="4454" y="2692"/>
                  </a:lnTo>
                  <a:cubicBezTo>
                    <a:pt x="4454" y="2597"/>
                    <a:pt x="4525" y="2525"/>
                    <a:pt x="4644" y="2525"/>
                  </a:cubicBezTo>
                  <a:close/>
                  <a:moveTo>
                    <a:pt x="8073" y="2525"/>
                  </a:moveTo>
                  <a:cubicBezTo>
                    <a:pt x="8192" y="2525"/>
                    <a:pt x="8264" y="2597"/>
                    <a:pt x="8264" y="2692"/>
                  </a:cubicBezTo>
                  <a:lnTo>
                    <a:pt x="8264" y="2882"/>
                  </a:lnTo>
                  <a:cubicBezTo>
                    <a:pt x="8264" y="2978"/>
                    <a:pt x="8192" y="3049"/>
                    <a:pt x="8073" y="3049"/>
                  </a:cubicBezTo>
                  <a:lnTo>
                    <a:pt x="7883" y="3049"/>
                  </a:lnTo>
                  <a:lnTo>
                    <a:pt x="7883" y="2525"/>
                  </a:lnTo>
                  <a:close/>
                  <a:moveTo>
                    <a:pt x="6359" y="2168"/>
                  </a:moveTo>
                  <a:cubicBezTo>
                    <a:pt x="6502" y="2382"/>
                    <a:pt x="6764" y="2525"/>
                    <a:pt x="7049" y="2525"/>
                  </a:cubicBezTo>
                  <a:lnTo>
                    <a:pt x="7573" y="2525"/>
                  </a:lnTo>
                  <a:lnTo>
                    <a:pt x="7573" y="3216"/>
                  </a:lnTo>
                  <a:cubicBezTo>
                    <a:pt x="7573" y="3882"/>
                    <a:pt x="7026" y="4430"/>
                    <a:pt x="6359" y="4430"/>
                  </a:cubicBezTo>
                  <a:cubicBezTo>
                    <a:pt x="5692" y="4430"/>
                    <a:pt x="5144" y="3882"/>
                    <a:pt x="5144" y="3216"/>
                  </a:cubicBezTo>
                  <a:lnTo>
                    <a:pt x="5144" y="2525"/>
                  </a:lnTo>
                  <a:lnTo>
                    <a:pt x="5668" y="2525"/>
                  </a:lnTo>
                  <a:cubicBezTo>
                    <a:pt x="5954" y="2525"/>
                    <a:pt x="6216" y="2382"/>
                    <a:pt x="6359" y="2168"/>
                  </a:cubicBezTo>
                  <a:close/>
                  <a:moveTo>
                    <a:pt x="4454" y="3335"/>
                  </a:moveTo>
                  <a:cubicBezTo>
                    <a:pt x="4501" y="3359"/>
                    <a:pt x="4573" y="3382"/>
                    <a:pt x="4644" y="3382"/>
                  </a:cubicBezTo>
                  <a:lnTo>
                    <a:pt x="4835" y="3382"/>
                  </a:lnTo>
                  <a:cubicBezTo>
                    <a:pt x="4882" y="3835"/>
                    <a:pt x="5144" y="4240"/>
                    <a:pt x="5501" y="4502"/>
                  </a:cubicBezTo>
                  <a:lnTo>
                    <a:pt x="5501" y="5002"/>
                  </a:lnTo>
                  <a:lnTo>
                    <a:pt x="4954" y="5145"/>
                  </a:lnTo>
                  <a:cubicBezTo>
                    <a:pt x="4668" y="5121"/>
                    <a:pt x="4454" y="4883"/>
                    <a:pt x="4454" y="4621"/>
                  </a:cubicBezTo>
                  <a:lnTo>
                    <a:pt x="4454" y="3335"/>
                  </a:lnTo>
                  <a:close/>
                  <a:moveTo>
                    <a:pt x="8264" y="3335"/>
                  </a:moveTo>
                  <a:lnTo>
                    <a:pt x="8264" y="4621"/>
                  </a:lnTo>
                  <a:cubicBezTo>
                    <a:pt x="8264" y="4883"/>
                    <a:pt x="8050" y="5121"/>
                    <a:pt x="7764" y="5145"/>
                  </a:cubicBezTo>
                  <a:lnTo>
                    <a:pt x="7216" y="5002"/>
                  </a:lnTo>
                  <a:lnTo>
                    <a:pt x="7216" y="4502"/>
                  </a:lnTo>
                  <a:cubicBezTo>
                    <a:pt x="7573" y="4240"/>
                    <a:pt x="7835" y="3835"/>
                    <a:pt x="7883" y="3382"/>
                  </a:cubicBezTo>
                  <a:lnTo>
                    <a:pt x="8073" y="3382"/>
                  </a:lnTo>
                  <a:cubicBezTo>
                    <a:pt x="8145" y="3382"/>
                    <a:pt x="8216" y="3359"/>
                    <a:pt x="8264" y="3335"/>
                  </a:cubicBezTo>
                  <a:close/>
                  <a:moveTo>
                    <a:pt x="5573" y="5311"/>
                  </a:moveTo>
                  <a:lnTo>
                    <a:pt x="5763" y="5907"/>
                  </a:lnTo>
                  <a:lnTo>
                    <a:pt x="4049" y="5907"/>
                  </a:lnTo>
                  <a:cubicBezTo>
                    <a:pt x="4096" y="5788"/>
                    <a:pt x="4239" y="5645"/>
                    <a:pt x="4525" y="5573"/>
                  </a:cubicBezTo>
                  <a:lnTo>
                    <a:pt x="5573" y="5311"/>
                  </a:lnTo>
                  <a:close/>
                  <a:moveTo>
                    <a:pt x="6883" y="4668"/>
                  </a:moveTo>
                  <a:lnTo>
                    <a:pt x="6883" y="5097"/>
                  </a:lnTo>
                  <a:lnTo>
                    <a:pt x="6621" y="5907"/>
                  </a:lnTo>
                  <a:lnTo>
                    <a:pt x="6097" y="5907"/>
                  </a:lnTo>
                  <a:lnTo>
                    <a:pt x="5835" y="5097"/>
                  </a:lnTo>
                  <a:lnTo>
                    <a:pt x="5835" y="4668"/>
                  </a:lnTo>
                  <a:cubicBezTo>
                    <a:pt x="6001" y="4716"/>
                    <a:pt x="6168" y="4764"/>
                    <a:pt x="6359" y="4764"/>
                  </a:cubicBezTo>
                  <a:cubicBezTo>
                    <a:pt x="6549" y="4764"/>
                    <a:pt x="6716" y="4716"/>
                    <a:pt x="6883" y="4668"/>
                  </a:cubicBezTo>
                  <a:close/>
                  <a:moveTo>
                    <a:pt x="7145" y="5311"/>
                  </a:moveTo>
                  <a:lnTo>
                    <a:pt x="8192" y="5573"/>
                  </a:lnTo>
                  <a:cubicBezTo>
                    <a:pt x="8621" y="5692"/>
                    <a:pt x="8716" y="5907"/>
                    <a:pt x="8716" y="6050"/>
                  </a:cubicBezTo>
                  <a:lnTo>
                    <a:pt x="8716" y="7836"/>
                  </a:lnTo>
                  <a:lnTo>
                    <a:pt x="7930" y="7836"/>
                  </a:lnTo>
                  <a:lnTo>
                    <a:pt x="7930" y="6931"/>
                  </a:lnTo>
                  <a:lnTo>
                    <a:pt x="7597" y="6931"/>
                  </a:lnTo>
                  <a:lnTo>
                    <a:pt x="7597" y="8860"/>
                  </a:lnTo>
                  <a:lnTo>
                    <a:pt x="7216" y="8860"/>
                  </a:lnTo>
                  <a:lnTo>
                    <a:pt x="7216" y="6359"/>
                  </a:lnTo>
                  <a:cubicBezTo>
                    <a:pt x="7216" y="6192"/>
                    <a:pt x="7097" y="6026"/>
                    <a:pt x="6930" y="5954"/>
                  </a:cubicBezTo>
                  <a:lnTo>
                    <a:pt x="7145" y="5311"/>
                  </a:lnTo>
                  <a:close/>
                  <a:moveTo>
                    <a:pt x="8716" y="8145"/>
                  </a:moveTo>
                  <a:lnTo>
                    <a:pt x="8716" y="8860"/>
                  </a:lnTo>
                  <a:lnTo>
                    <a:pt x="7930" y="8860"/>
                  </a:lnTo>
                  <a:lnTo>
                    <a:pt x="7930" y="8145"/>
                  </a:lnTo>
                  <a:close/>
                  <a:moveTo>
                    <a:pt x="10431" y="9169"/>
                  </a:moveTo>
                  <a:lnTo>
                    <a:pt x="10431" y="9503"/>
                  </a:lnTo>
                  <a:lnTo>
                    <a:pt x="310" y="9503"/>
                  </a:lnTo>
                  <a:lnTo>
                    <a:pt x="310" y="9169"/>
                  </a:lnTo>
                  <a:close/>
                  <a:moveTo>
                    <a:pt x="6359" y="1"/>
                  </a:moveTo>
                  <a:cubicBezTo>
                    <a:pt x="5144" y="1"/>
                    <a:pt x="4144" y="1001"/>
                    <a:pt x="4144" y="2239"/>
                  </a:cubicBezTo>
                  <a:lnTo>
                    <a:pt x="4144" y="4621"/>
                  </a:lnTo>
                  <a:cubicBezTo>
                    <a:pt x="4144" y="4883"/>
                    <a:pt x="4263" y="5121"/>
                    <a:pt x="4454" y="5264"/>
                  </a:cubicBezTo>
                  <a:lnTo>
                    <a:pt x="4430" y="5264"/>
                  </a:lnTo>
                  <a:cubicBezTo>
                    <a:pt x="4025" y="5383"/>
                    <a:pt x="3787" y="5597"/>
                    <a:pt x="3715" y="5907"/>
                  </a:cubicBezTo>
                  <a:lnTo>
                    <a:pt x="2906" y="5907"/>
                  </a:lnTo>
                  <a:lnTo>
                    <a:pt x="2906" y="6216"/>
                  </a:lnTo>
                  <a:lnTo>
                    <a:pt x="6740" y="6216"/>
                  </a:lnTo>
                  <a:cubicBezTo>
                    <a:pt x="6811" y="6216"/>
                    <a:pt x="6883" y="6288"/>
                    <a:pt x="6883" y="6359"/>
                  </a:cubicBezTo>
                  <a:lnTo>
                    <a:pt x="6883" y="8860"/>
                  </a:lnTo>
                  <a:lnTo>
                    <a:pt x="1953" y="8860"/>
                  </a:lnTo>
                  <a:lnTo>
                    <a:pt x="1953" y="6359"/>
                  </a:lnTo>
                  <a:cubicBezTo>
                    <a:pt x="1953" y="6288"/>
                    <a:pt x="2024" y="6216"/>
                    <a:pt x="2120" y="6216"/>
                  </a:cubicBezTo>
                  <a:lnTo>
                    <a:pt x="2596" y="6216"/>
                  </a:lnTo>
                  <a:lnTo>
                    <a:pt x="2596" y="5907"/>
                  </a:lnTo>
                  <a:lnTo>
                    <a:pt x="2120" y="5907"/>
                  </a:lnTo>
                  <a:cubicBezTo>
                    <a:pt x="1858" y="5907"/>
                    <a:pt x="1643" y="6121"/>
                    <a:pt x="1643" y="6359"/>
                  </a:cubicBezTo>
                  <a:lnTo>
                    <a:pt x="1643" y="8860"/>
                  </a:lnTo>
                  <a:lnTo>
                    <a:pt x="0" y="8860"/>
                  </a:lnTo>
                  <a:lnTo>
                    <a:pt x="0" y="9812"/>
                  </a:lnTo>
                  <a:lnTo>
                    <a:pt x="619" y="9812"/>
                  </a:lnTo>
                  <a:lnTo>
                    <a:pt x="619" y="10765"/>
                  </a:lnTo>
                  <a:lnTo>
                    <a:pt x="8383" y="10765"/>
                  </a:lnTo>
                  <a:lnTo>
                    <a:pt x="8383" y="10431"/>
                  </a:lnTo>
                  <a:lnTo>
                    <a:pt x="953" y="10431"/>
                  </a:lnTo>
                  <a:lnTo>
                    <a:pt x="953" y="9812"/>
                  </a:lnTo>
                  <a:lnTo>
                    <a:pt x="9788" y="9812"/>
                  </a:lnTo>
                  <a:lnTo>
                    <a:pt x="9788" y="10431"/>
                  </a:lnTo>
                  <a:lnTo>
                    <a:pt x="9336" y="10431"/>
                  </a:lnTo>
                  <a:lnTo>
                    <a:pt x="9336" y="10765"/>
                  </a:lnTo>
                  <a:lnTo>
                    <a:pt x="10121" y="10765"/>
                  </a:lnTo>
                  <a:lnTo>
                    <a:pt x="10121" y="9812"/>
                  </a:lnTo>
                  <a:lnTo>
                    <a:pt x="10741" y="9812"/>
                  </a:lnTo>
                  <a:lnTo>
                    <a:pt x="10741" y="8860"/>
                  </a:lnTo>
                  <a:lnTo>
                    <a:pt x="9026" y="8860"/>
                  </a:lnTo>
                  <a:lnTo>
                    <a:pt x="9026" y="6050"/>
                  </a:lnTo>
                  <a:cubicBezTo>
                    <a:pt x="9026" y="5692"/>
                    <a:pt x="8764" y="5407"/>
                    <a:pt x="8288" y="5264"/>
                  </a:cubicBezTo>
                  <a:lnTo>
                    <a:pt x="8264" y="5264"/>
                  </a:lnTo>
                  <a:cubicBezTo>
                    <a:pt x="8454" y="5121"/>
                    <a:pt x="8573" y="4883"/>
                    <a:pt x="8573" y="4621"/>
                  </a:cubicBezTo>
                  <a:lnTo>
                    <a:pt x="8573" y="2239"/>
                  </a:lnTo>
                  <a:cubicBezTo>
                    <a:pt x="8573" y="1001"/>
                    <a:pt x="7597" y="1"/>
                    <a:pt x="6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4311506" y="3147797"/>
              <a:ext cx="12001" cy="12889"/>
            </a:xfrm>
            <a:custGeom>
              <a:rect b="b" l="l" r="r" t="t"/>
              <a:pathLst>
                <a:path extrusionOk="0" h="334" w="311">
                  <a:moveTo>
                    <a:pt x="1" y="0"/>
                  </a:moveTo>
                  <a:lnTo>
                    <a:pt x="1" y="334"/>
                  </a:lnTo>
                  <a:lnTo>
                    <a:pt x="310" y="3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4122189" y="3012697"/>
              <a:ext cx="48739" cy="48739"/>
            </a:xfrm>
            <a:custGeom>
              <a:rect b="b" l="l" r="r" t="t"/>
              <a:pathLst>
                <a:path extrusionOk="0" h="1263" w="1263">
                  <a:moveTo>
                    <a:pt x="644" y="310"/>
                  </a:moveTo>
                  <a:cubicBezTo>
                    <a:pt x="810" y="310"/>
                    <a:pt x="953" y="453"/>
                    <a:pt x="953" y="620"/>
                  </a:cubicBezTo>
                  <a:cubicBezTo>
                    <a:pt x="953" y="810"/>
                    <a:pt x="810" y="953"/>
                    <a:pt x="644" y="953"/>
                  </a:cubicBezTo>
                  <a:cubicBezTo>
                    <a:pt x="477" y="953"/>
                    <a:pt x="334" y="810"/>
                    <a:pt x="334" y="620"/>
                  </a:cubicBezTo>
                  <a:cubicBezTo>
                    <a:pt x="334" y="453"/>
                    <a:pt x="477" y="310"/>
                    <a:pt x="644" y="310"/>
                  </a:cubicBezTo>
                  <a:close/>
                  <a:moveTo>
                    <a:pt x="644" y="1"/>
                  </a:moveTo>
                  <a:cubicBezTo>
                    <a:pt x="287" y="1"/>
                    <a:pt x="1" y="287"/>
                    <a:pt x="1" y="620"/>
                  </a:cubicBezTo>
                  <a:cubicBezTo>
                    <a:pt x="1" y="977"/>
                    <a:pt x="287" y="1263"/>
                    <a:pt x="644" y="1263"/>
                  </a:cubicBezTo>
                  <a:cubicBezTo>
                    <a:pt x="977" y="1263"/>
                    <a:pt x="1263" y="977"/>
                    <a:pt x="1263" y="620"/>
                  </a:cubicBezTo>
                  <a:cubicBezTo>
                    <a:pt x="1263" y="287"/>
                    <a:pt x="977" y="1"/>
                    <a:pt x="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17"/>
          <p:cNvGrpSpPr/>
          <p:nvPr/>
        </p:nvGrpSpPr>
        <p:grpSpPr>
          <a:xfrm>
            <a:off x="2229014" y="3145922"/>
            <a:ext cx="457895" cy="584977"/>
            <a:chOff x="7849568" y="4227590"/>
            <a:chExt cx="324426" cy="414495"/>
          </a:xfrm>
        </p:grpSpPr>
        <p:sp>
          <p:nvSpPr>
            <p:cNvPr id="869" name="Google Shape;869;p17"/>
            <p:cNvSpPr/>
            <p:nvPr/>
          </p:nvSpPr>
          <p:spPr>
            <a:xfrm>
              <a:off x="7950633" y="4415981"/>
              <a:ext cx="62554" cy="63442"/>
            </a:xfrm>
            <a:custGeom>
              <a:rect b="b" l="l" r="r" t="t"/>
              <a:pathLst>
                <a:path extrusionOk="0" h="1644" w="1621">
                  <a:moveTo>
                    <a:pt x="1" y="834"/>
                  </a:moveTo>
                  <a:cubicBezTo>
                    <a:pt x="1" y="1262"/>
                    <a:pt x="358" y="1643"/>
                    <a:pt x="811" y="1643"/>
                  </a:cubicBezTo>
                  <a:cubicBezTo>
                    <a:pt x="1239" y="1643"/>
                    <a:pt x="1620" y="1262"/>
                    <a:pt x="1620" y="834"/>
                  </a:cubicBezTo>
                  <a:lnTo>
                    <a:pt x="1620" y="0"/>
                  </a:lnTo>
                  <a:cubicBezTo>
                    <a:pt x="1382" y="143"/>
                    <a:pt x="1096" y="215"/>
                    <a:pt x="811" y="215"/>
                  </a:cubicBezTo>
                  <a:cubicBezTo>
                    <a:pt x="501" y="215"/>
                    <a:pt x="239" y="143"/>
                    <a:pt x="1" y="0"/>
                  </a:cubicBezTo>
                  <a:close/>
                </a:path>
              </a:pathLst>
            </a:custGeom>
            <a:solidFill>
              <a:srgbClr val="FBF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7"/>
            <p:cNvSpPr/>
            <p:nvPr/>
          </p:nvSpPr>
          <p:spPr>
            <a:xfrm>
              <a:off x="7919414" y="4291918"/>
              <a:ext cx="124105" cy="132364"/>
            </a:xfrm>
            <a:custGeom>
              <a:rect b="b" l="l" r="r" t="t"/>
              <a:pathLst>
                <a:path extrusionOk="0" h="3430" w="3216">
                  <a:moveTo>
                    <a:pt x="1620" y="3430"/>
                  </a:moveTo>
                  <a:cubicBezTo>
                    <a:pt x="2501" y="3430"/>
                    <a:pt x="3215" y="2715"/>
                    <a:pt x="3215" y="1834"/>
                  </a:cubicBezTo>
                  <a:lnTo>
                    <a:pt x="3215" y="810"/>
                  </a:lnTo>
                  <a:lnTo>
                    <a:pt x="1620" y="810"/>
                  </a:lnTo>
                  <a:cubicBezTo>
                    <a:pt x="1167" y="810"/>
                    <a:pt x="810" y="453"/>
                    <a:pt x="810" y="0"/>
                  </a:cubicBezTo>
                  <a:cubicBezTo>
                    <a:pt x="810" y="453"/>
                    <a:pt x="453" y="810"/>
                    <a:pt x="0" y="810"/>
                  </a:cubicBezTo>
                  <a:lnTo>
                    <a:pt x="0" y="1834"/>
                  </a:lnTo>
                  <a:cubicBezTo>
                    <a:pt x="0" y="2715"/>
                    <a:pt x="738" y="3430"/>
                    <a:pt x="1620" y="3430"/>
                  </a:cubicBezTo>
                  <a:close/>
                </a:path>
              </a:pathLst>
            </a:custGeom>
            <a:solidFill>
              <a:srgbClr val="FBF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7888157" y="4323175"/>
              <a:ext cx="186583" cy="39555"/>
            </a:xfrm>
            <a:custGeom>
              <a:rect b="b" l="l" r="r" t="t"/>
              <a:pathLst>
                <a:path extrusionOk="0" h="1025" w="4835">
                  <a:moveTo>
                    <a:pt x="810" y="1024"/>
                  </a:moveTo>
                  <a:lnTo>
                    <a:pt x="810" y="0"/>
                  </a:lnTo>
                  <a:lnTo>
                    <a:pt x="405" y="0"/>
                  </a:lnTo>
                  <a:cubicBezTo>
                    <a:pt x="191" y="0"/>
                    <a:pt x="0" y="191"/>
                    <a:pt x="0" y="405"/>
                  </a:cubicBezTo>
                  <a:lnTo>
                    <a:pt x="0" y="619"/>
                  </a:lnTo>
                  <a:cubicBezTo>
                    <a:pt x="0" y="834"/>
                    <a:pt x="191" y="1024"/>
                    <a:pt x="405" y="1024"/>
                  </a:cubicBezTo>
                  <a:lnTo>
                    <a:pt x="810" y="1024"/>
                  </a:lnTo>
                  <a:close/>
                  <a:moveTo>
                    <a:pt x="4025" y="0"/>
                  </a:moveTo>
                  <a:lnTo>
                    <a:pt x="4025" y="1024"/>
                  </a:lnTo>
                  <a:lnTo>
                    <a:pt x="4430" y="1024"/>
                  </a:lnTo>
                  <a:cubicBezTo>
                    <a:pt x="4668" y="1024"/>
                    <a:pt x="4835" y="834"/>
                    <a:pt x="4835" y="619"/>
                  </a:cubicBezTo>
                  <a:lnTo>
                    <a:pt x="4835" y="405"/>
                  </a:lnTo>
                  <a:cubicBezTo>
                    <a:pt x="4835" y="191"/>
                    <a:pt x="4668" y="0"/>
                    <a:pt x="4430" y="0"/>
                  </a:cubicBezTo>
                  <a:lnTo>
                    <a:pt x="4025" y="0"/>
                  </a:lnTo>
                  <a:close/>
                </a:path>
              </a:pathLst>
            </a:custGeom>
            <a:solidFill>
              <a:srgbClr val="F7E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7903786" y="4234035"/>
              <a:ext cx="152585" cy="89181"/>
            </a:xfrm>
            <a:custGeom>
              <a:rect b="b" l="l" r="r" t="t"/>
              <a:pathLst>
                <a:path extrusionOk="0" h="2311" w="3954">
                  <a:moveTo>
                    <a:pt x="405" y="2310"/>
                  </a:moveTo>
                  <a:cubicBezTo>
                    <a:pt x="858" y="2310"/>
                    <a:pt x="1215" y="1953"/>
                    <a:pt x="1215" y="1500"/>
                  </a:cubicBezTo>
                  <a:cubicBezTo>
                    <a:pt x="1215" y="1953"/>
                    <a:pt x="1572" y="2310"/>
                    <a:pt x="2025" y="2310"/>
                  </a:cubicBezTo>
                  <a:lnTo>
                    <a:pt x="3620" y="2310"/>
                  </a:lnTo>
                  <a:cubicBezTo>
                    <a:pt x="3811" y="2310"/>
                    <a:pt x="3954" y="2167"/>
                    <a:pt x="3954" y="2000"/>
                  </a:cubicBezTo>
                  <a:lnTo>
                    <a:pt x="3954" y="953"/>
                  </a:lnTo>
                  <a:cubicBezTo>
                    <a:pt x="3954" y="429"/>
                    <a:pt x="3525" y="0"/>
                    <a:pt x="2977" y="0"/>
                  </a:cubicBezTo>
                  <a:lnTo>
                    <a:pt x="643" y="0"/>
                  </a:lnTo>
                  <a:cubicBezTo>
                    <a:pt x="477" y="0"/>
                    <a:pt x="334" y="143"/>
                    <a:pt x="334" y="310"/>
                  </a:cubicBezTo>
                  <a:cubicBezTo>
                    <a:pt x="143" y="310"/>
                    <a:pt x="0" y="452"/>
                    <a:pt x="0" y="643"/>
                  </a:cubicBezTo>
                  <a:lnTo>
                    <a:pt x="0" y="2310"/>
                  </a:lnTo>
                  <a:lnTo>
                    <a:pt x="405" y="2310"/>
                  </a:lnTo>
                  <a:close/>
                </a:path>
              </a:pathLst>
            </a:custGeom>
            <a:solidFill>
              <a:srgbClr val="DEC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7903786" y="4234035"/>
              <a:ext cx="43221" cy="89181"/>
            </a:xfrm>
            <a:custGeom>
              <a:rect b="b" l="l" r="r" t="t"/>
              <a:pathLst>
                <a:path extrusionOk="0" h="2311" w="1120">
                  <a:moveTo>
                    <a:pt x="381" y="2310"/>
                  </a:moveTo>
                  <a:cubicBezTo>
                    <a:pt x="429" y="2310"/>
                    <a:pt x="453" y="2310"/>
                    <a:pt x="477" y="2310"/>
                  </a:cubicBezTo>
                  <a:lnTo>
                    <a:pt x="477" y="786"/>
                  </a:lnTo>
                  <a:cubicBezTo>
                    <a:pt x="477" y="619"/>
                    <a:pt x="620" y="476"/>
                    <a:pt x="786" y="476"/>
                  </a:cubicBezTo>
                  <a:cubicBezTo>
                    <a:pt x="786" y="71"/>
                    <a:pt x="1120" y="0"/>
                    <a:pt x="1120" y="0"/>
                  </a:cubicBezTo>
                  <a:lnTo>
                    <a:pt x="643" y="0"/>
                  </a:lnTo>
                  <a:cubicBezTo>
                    <a:pt x="477" y="0"/>
                    <a:pt x="310" y="143"/>
                    <a:pt x="310" y="310"/>
                  </a:cubicBezTo>
                  <a:cubicBezTo>
                    <a:pt x="143" y="310"/>
                    <a:pt x="0" y="452"/>
                    <a:pt x="0" y="619"/>
                  </a:cubicBezTo>
                  <a:lnTo>
                    <a:pt x="0" y="2310"/>
                  </a:lnTo>
                  <a:lnTo>
                    <a:pt x="381" y="2310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8042551" y="4421499"/>
              <a:ext cx="125032" cy="124105"/>
            </a:xfrm>
            <a:custGeom>
              <a:rect b="b" l="l" r="r" t="t"/>
              <a:pathLst>
                <a:path extrusionOk="0" h="3216" w="3240">
                  <a:moveTo>
                    <a:pt x="2287" y="357"/>
                  </a:moveTo>
                  <a:cubicBezTo>
                    <a:pt x="1596" y="0"/>
                    <a:pt x="739" y="262"/>
                    <a:pt x="381" y="953"/>
                  </a:cubicBezTo>
                  <a:cubicBezTo>
                    <a:pt x="0" y="1643"/>
                    <a:pt x="262" y="2501"/>
                    <a:pt x="953" y="2858"/>
                  </a:cubicBezTo>
                  <a:cubicBezTo>
                    <a:pt x="1644" y="3215"/>
                    <a:pt x="2501" y="2953"/>
                    <a:pt x="2858" y="2263"/>
                  </a:cubicBezTo>
                  <a:cubicBezTo>
                    <a:pt x="3239" y="1596"/>
                    <a:pt x="2977" y="715"/>
                    <a:pt x="2287" y="357"/>
                  </a:cubicBezTo>
                  <a:close/>
                </a:path>
              </a:pathLst>
            </a:custGeom>
            <a:solidFill>
              <a:srgbClr val="FBF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7997518" y="4458236"/>
              <a:ext cx="155363" cy="177398"/>
            </a:xfrm>
            <a:custGeom>
              <a:rect b="b" l="l" r="r" t="t"/>
              <a:pathLst>
                <a:path extrusionOk="0" h="4597" w="4026">
                  <a:moveTo>
                    <a:pt x="2120" y="1906"/>
                  </a:moveTo>
                  <a:cubicBezTo>
                    <a:pt x="1429" y="1549"/>
                    <a:pt x="1167" y="691"/>
                    <a:pt x="1548" y="1"/>
                  </a:cubicBezTo>
                  <a:lnTo>
                    <a:pt x="191" y="2525"/>
                  </a:lnTo>
                  <a:cubicBezTo>
                    <a:pt x="48" y="2811"/>
                    <a:pt x="0" y="3120"/>
                    <a:pt x="48" y="3430"/>
                  </a:cubicBezTo>
                  <a:lnTo>
                    <a:pt x="858" y="3430"/>
                  </a:lnTo>
                  <a:cubicBezTo>
                    <a:pt x="1167" y="3430"/>
                    <a:pt x="1405" y="3668"/>
                    <a:pt x="1405" y="3954"/>
                  </a:cubicBezTo>
                  <a:cubicBezTo>
                    <a:pt x="1405" y="4240"/>
                    <a:pt x="1167" y="4478"/>
                    <a:pt x="858" y="4478"/>
                  </a:cubicBezTo>
                  <a:cubicBezTo>
                    <a:pt x="1048" y="4573"/>
                    <a:pt x="1239" y="4597"/>
                    <a:pt x="1429" y="4597"/>
                  </a:cubicBezTo>
                  <a:cubicBezTo>
                    <a:pt x="1953" y="4597"/>
                    <a:pt x="2429" y="4335"/>
                    <a:pt x="2691" y="3859"/>
                  </a:cubicBezTo>
                  <a:lnTo>
                    <a:pt x="2215" y="3621"/>
                  </a:lnTo>
                  <a:cubicBezTo>
                    <a:pt x="1953" y="3478"/>
                    <a:pt x="1858" y="3144"/>
                    <a:pt x="2001" y="2882"/>
                  </a:cubicBezTo>
                  <a:cubicBezTo>
                    <a:pt x="2144" y="2620"/>
                    <a:pt x="2453" y="2525"/>
                    <a:pt x="2715" y="2668"/>
                  </a:cubicBezTo>
                  <a:lnTo>
                    <a:pt x="3192" y="2906"/>
                  </a:lnTo>
                  <a:lnTo>
                    <a:pt x="4025" y="1311"/>
                  </a:lnTo>
                  <a:cubicBezTo>
                    <a:pt x="3668" y="2001"/>
                    <a:pt x="2811" y="2263"/>
                    <a:pt x="2120" y="19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7950633" y="4415981"/>
              <a:ext cx="62554" cy="58850"/>
            </a:xfrm>
            <a:custGeom>
              <a:rect b="b" l="l" r="r" t="t"/>
              <a:pathLst>
                <a:path extrusionOk="0" h="1525" w="1621">
                  <a:moveTo>
                    <a:pt x="1" y="834"/>
                  </a:moveTo>
                  <a:cubicBezTo>
                    <a:pt x="1" y="1120"/>
                    <a:pt x="144" y="1381"/>
                    <a:pt x="382" y="1524"/>
                  </a:cubicBezTo>
                  <a:lnTo>
                    <a:pt x="382" y="167"/>
                  </a:lnTo>
                  <a:cubicBezTo>
                    <a:pt x="239" y="143"/>
                    <a:pt x="120" y="72"/>
                    <a:pt x="1" y="0"/>
                  </a:cubicBezTo>
                  <a:close/>
                  <a:moveTo>
                    <a:pt x="1620" y="0"/>
                  </a:moveTo>
                  <a:lnTo>
                    <a:pt x="1620" y="0"/>
                  </a:lnTo>
                  <a:cubicBezTo>
                    <a:pt x="1596" y="0"/>
                    <a:pt x="1596" y="24"/>
                    <a:pt x="1596" y="24"/>
                  </a:cubicBezTo>
                  <a:cubicBezTo>
                    <a:pt x="1596" y="24"/>
                    <a:pt x="1596" y="24"/>
                    <a:pt x="1620" y="0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7919414" y="4317657"/>
              <a:ext cx="71700" cy="112143"/>
            </a:xfrm>
            <a:custGeom>
              <a:rect b="b" l="l" r="r" t="t"/>
              <a:pathLst>
                <a:path extrusionOk="0" h="2906" w="1858">
                  <a:moveTo>
                    <a:pt x="1858" y="2763"/>
                  </a:moveTo>
                  <a:cubicBezTo>
                    <a:pt x="1072" y="2644"/>
                    <a:pt x="476" y="1977"/>
                    <a:pt x="476" y="1167"/>
                  </a:cubicBezTo>
                  <a:lnTo>
                    <a:pt x="476" y="0"/>
                  </a:lnTo>
                  <a:cubicBezTo>
                    <a:pt x="334" y="95"/>
                    <a:pt x="167" y="143"/>
                    <a:pt x="0" y="143"/>
                  </a:cubicBezTo>
                  <a:lnTo>
                    <a:pt x="0" y="1167"/>
                  </a:lnTo>
                  <a:cubicBezTo>
                    <a:pt x="0" y="2143"/>
                    <a:pt x="881" y="2905"/>
                    <a:pt x="1858" y="2763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7997518" y="4458236"/>
              <a:ext cx="131438" cy="178324"/>
            </a:xfrm>
            <a:custGeom>
              <a:rect b="b" l="l" r="r" t="t"/>
              <a:pathLst>
                <a:path extrusionOk="0" h="4621" w="3406">
                  <a:moveTo>
                    <a:pt x="1429" y="1072"/>
                  </a:moveTo>
                  <a:cubicBezTo>
                    <a:pt x="1334" y="739"/>
                    <a:pt x="1358" y="358"/>
                    <a:pt x="1548" y="1"/>
                  </a:cubicBezTo>
                  <a:lnTo>
                    <a:pt x="191" y="2525"/>
                  </a:lnTo>
                  <a:cubicBezTo>
                    <a:pt x="48" y="2811"/>
                    <a:pt x="0" y="3120"/>
                    <a:pt x="48" y="3430"/>
                  </a:cubicBezTo>
                  <a:lnTo>
                    <a:pt x="858" y="3430"/>
                  </a:lnTo>
                  <a:cubicBezTo>
                    <a:pt x="1167" y="3430"/>
                    <a:pt x="1405" y="3668"/>
                    <a:pt x="1405" y="3954"/>
                  </a:cubicBezTo>
                  <a:cubicBezTo>
                    <a:pt x="1405" y="4240"/>
                    <a:pt x="1167" y="4478"/>
                    <a:pt x="858" y="4478"/>
                  </a:cubicBezTo>
                  <a:cubicBezTo>
                    <a:pt x="1120" y="4597"/>
                    <a:pt x="1382" y="4621"/>
                    <a:pt x="1644" y="4597"/>
                  </a:cubicBezTo>
                  <a:cubicBezTo>
                    <a:pt x="1787" y="4406"/>
                    <a:pt x="1882" y="4192"/>
                    <a:pt x="1882" y="3954"/>
                  </a:cubicBezTo>
                  <a:cubicBezTo>
                    <a:pt x="1906" y="3978"/>
                    <a:pt x="1953" y="4002"/>
                    <a:pt x="2001" y="4025"/>
                  </a:cubicBezTo>
                  <a:lnTo>
                    <a:pt x="2406" y="4240"/>
                  </a:lnTo>
                  <a:cubicBezTo>
                    <a:pt x="2501" y="4121"/>
                    <a:pt x="2620" y="4002"/>
                    <a:pt x="2691" y="3859"/>
                  </a:cubicBezTo>
                  <a:lnTo>
                    <a:pt x="2215" y="3621"/>
                  </a:lnTo>
                  <a:cubicBezTo>
                    <a:pt x="1953" y="3478"/>
                    <a:pt x="1858" y="3144"/>
                    <a:pt x="2001" y="2882"/>
                  </a:cubicBezTo>
                  <a:cubicBezTo>
                    <a:pt x="2144" y="2620"/>
                    <a:pt x="2453" y="2525"/>
                    <a:pt x="2715" y="2668"/>
                  </a:cubicBezTo>
                  <a:lnTo>
                    <a:pt x="3192" y="2906"/>
                  </a:lnTo>
                  <a:lnTo>
                    <a:pt x="3406" y="2501"/>
                  </a:lnTo>
                  <a:lnTo>
                    <a:pt x="2930" y="2239"/>
                  </a:lnTo>
                  <a:cubicBezTo>
                    <a:pt x="2453" y="2001"/>
                    <a:pt x="1834" y="2168"/>
                    <a:pt x="1572" y="2668"/>
                  </a:cubicBezTo>
                  <a:cubicBezTo>
                    <a:pt x="1501" y="2811"/>
                    <a:pt x="1453" y="2978"/>
                    <a:pt x="1453" y="3144"/>
                  </a:cubicBezTo>
                  <a:cubicBezTo>
                    <a:pt x="1286" y="3025"/>
                    <a:pt x="1096" y="2954"/>
                    <a:pt x="858" y="2954"/>
                  </a:cubicBezTo>
                  <a:lnTo>
                    <a:pt x="524" y="2954"/>
                  </a:lnTo>
                  <a:cubicBezTo>
                    <a:pt x="548" y="2811"/>
                    <a:pt x="596" y="2668"/>
                    <a:pt x="667" y="2525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8041625" y="4420573"/>
              <a:ext cx="93774" cy="114921"/>
            </a:xfrm>
            <a:custGeom>
              <a:rect b="b" l="l" r="r" t="t"/>
              <a:pathLst>
                <a:path extrusionOk="0" h="2978" w="2430">
                  <a:moveTo>
                    <a:pt x="405" y="977"/>
                  </a:moveTo>
                  <a:cubicBezTo>
                    <a:pt x="1" y="1739"/>
                    <a:pt x="358" y="2668"/>
                    <a:pt x="1167" y="2977"/>
                  </a:cubicBezTo>
                  <a:cubicBezTo>
                    <a:pt x="572" y="2572"/>
                    <a:pt x="358" y="1786"/>
                    <a:pt x="715" y="1143"/>
                  </a:cubicBezTo>
                  <a:cubicBezTo>
                    <a:pt x="1048" y="500"/>
                    <a:pt x="1787" y="238"/>
                    <a:pt x="2430" y="453"/>
                  </a:cubicBezTo>
                  <a:cubicBezTo>
                    <a:pt x="1739" y="0"/>
                    <a:pt x="786" y="238"/>
                    <a:pt x="405" y="977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7855974" y="4555673"/>
              <a:ext cx="272986" cy="75366"/>
            </a:xfrm>
            <a:custGeom>
              <a:rect b="b" l="l" r="r" t="t"/>
              <a:pathLst>
                <a:path extrusionOk="0" h="1953" w="7074">
                  <a:moveTo>
                    <a:pt x="6383" y="143"/>
                  </a:moveTo>
                  <a:cubicBezTo>
                    <a:pt x="6121" y="0"/>
                    <a:pt x="5812" y="95"/>
                    <a:pt x="5669" y="357"/>
                  </a:cubicBezTo>
                  <a:cubicBezTo>
                    <a:pt x="5526" y="619"/>
                    <a:pt x="5621" y="953"/>
                    <a:pt x="5883" y="1096"/>
                  </a:cubicBezTo>
                  <a:lnTo>
                    <a:pt x="6359" y="1334"/>
                  </a:lnTo>
                  <a:cubicBezTo>
                    <a:pt x="6502" y="1429"/>
                    <a:pt x="6717" y="1357"/>
                    <a:pt x="6788" y="1191"/>
                  </a:cubicBezTo>
                  <a:lnTo>
                    <a:pt x="6979" y="834"/>
                  </a:lnTo>
                  <a:cubicBezTo>
                    <a:pt x="7074" y="667"/>
                    <a:pt x="7002" y="476"/>
                    <a:pt x="6860" y="381"/>
                  </a:cubicBezTo>
                  <a:close/>
                  <a:moveTo>
                    <a:pt x="1" y="48"/>
                  </a:moveTo>
                  <a:lnTo>
                    <a:pt x="1" y="1548"/>
                  </a:lnTo>
                  <a:cubicBezTo>
                    <a:pt x="1" y="1786"/>
                    <a:pt x="168" y="1953"/>
                    <a:pt x="406" y="1953"/>
                  </a:cubicBezTo>
                  <a:lnTo>
                    <a:pt x="4526" y="1953"/>
                  </a:lnTo>
                  <a:cubicBezTo>
                    <a:pt x="4835" y="1953"/>
                    <a:pt x="5073" y="1715"/>
                    <a:pt x="5073" y="1429"/>
                  </a:cubicBezTo>
                  <a:cubicBezTo>
                    <a:pt x="5073" y="1143"/>
                    <a:pt x="4835" y="905"/>
                    <a:pt x="4526" y="905"/>
                  </a:cubicBezTo>
                  <a:lnTo>
                    <a:pt x="1263" y="905"/>
                  </a:lnTo>
                  <a:lnTo>
                    <a:pt x="1263" y="48"/>
                  </a:lnTo>
                  <a:lnTo>
                    <a:pt x="1" y="48"/>
                  </a:lnTo>
                  <a:close/>
                </a:path>
              </a:pathLst>
            </a:custGeom>
            <a:solidFill>
              <a:srgbClr val="FBF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7855974" y="4557487"/>
              <a:ext cx="33149" cy="73553"/>
            </a:xfrm>
            <a:custGeom>
              <a:rect b="b" l="l" r="r" t="t"/>
              <a:pathLst>
                <a:path extrusionOk="0" h="1906" w="859">
                  <a:moveTo>
                    <a:pt x="1" y="1"/>
                  </a:moveTo>
                  <a:lnTo>
                    <a:pt x="1" y="1501"/>
                  </a:lnTo>
                  <a:cubicBezTo>
                    <a:pt x="1" y="1739"/>
                    <a:pt x="168" y="1906"/>
                    <a:pt x="406" y="1906"/>
                  </a:cubicBezTo>
                  <a:lnTo>
                    <a:pt x="858" y="1906"/>
                  </a:lnTo>
                  <a:cubicBezTo>
                    <a:pt x="644" y="1906"/>
                    <a:pt x="453" y="1739"/>
                    <a:pt x="453" y="1501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7855974" y="4448126"/>
              <a:ext cx="201324" cy="142474"/>
            </a:xfrm>
            <a:custGeom>
              <a:rect b="b" l="l" r="r" t="t"/>
              <a:pathLst>
                <a:path extrusionOk="0" h="3692" w="5217">
                  <a:moveTo>
                    <a:pt x="1263" y="3692"/>
                  </a:moveTo>
                  <a:lnTo>
                    <a:pt x="3716" y="3692"/>
                  </a:lnTo>
                  <a:cubicBezTo>
                    <a:pt x="3668" y="3382"/>
                    <a:pt x="3716" y="3073"/>
                    <a:pt x="3859" y="2787"/>
                  </a:cubicBezTo>
                  <a:lnTo>
                    <a:pt x="5216" y="263"/>
                  </a:lnTo>
                  <a:lnTo>
                    <a:pt x="4073" y="1"/>
                  </a:lnTo>
                  <a:cubicBezTo>
                    <a:pt x="4073" y="429"/>
                    <a:pt x="3692" y="810"/>
                    <a:pt x="3264" y="810"/>
                  </a:cubicBezTo>
                  <a:cubicBezTo>
                    <a:pt x="2811" y="810"/>
                    <a:pt x="2454" y="453"/>
                    <a:pt x="2454" y="1"/>
                  </a:cubicBezTo>
                  <a:lnTo>
                    <a:pt x="620" y="358"/>
                  </a:lnTo>
                  <a:cubicBezTo>
                    <a:pt x="287" y="429"/>
                    <a:pt x="1" y="644"/>
                    <a:pt x="1" y="977"/>
                  </a:cubicBezTo>
                  <a:lnTo>
                    <a:pt x="1" y="2835"/>
                  </a:lnTo>
                  <a:lnTo>
                    <a:pt x="1263" y="2835"/>
                  </a:lnTo>
                  <a:lnTo>
                    <a:pt x="1263" y="36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7855974" y="4463754"/>
              <a:ext cx="67147" cy="126845"/>
            </a:xfrm>
            <a:custGeom>
              <a:rect b="b" l="l" r="r" t="t"/>
              <a:pathLst>
                <a:path extrusionOk="0" h="3287" w="1740">
                  <a:moveTo>
                    <a:pt x="1263" y="1144"/>
                  </a:moveTo>
                  <a:lnTo>
                    <a:pt x="1263" y="3287"/>
                  </a:lnTo>
                  <a:lnTo>
                    <a:pt x="1739" y="3287"/>
                  </a:lnTo>
                  <a:lnTo>
                    <a:pt x="1739" y="1144"/>
                  </a:lnTo>
                  <a:close/>
                  <a:moveTo>
                    <a:pt x="453" y="1"/>
                  </a:moveTo>
                  <a:cubicBezTo>
                    <a:pt x="192" y="96"/>
                    <a:pt x="1" y="286"/>
                    <a:pt x="1" y="572"/>
                  </a:cubicBezTo>
                  <a:lnTo>
                    <a:pt x="1" y="2430"/>
                  </a:lnTo>
                  <a:lnTo>
                    <a:pt x="453" y="2430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7982816" y="4625480"/>
              <a:ext cx="11963" cy="12001"/>
            </a:xfrm>
            <a:custGeom>
              <a:rect b="b" l="l" r="r" t="t"/>
              <a:pathLst>
                <a:path extrusionOk="0" h="311" w="310">
                  <a:moveTo>
                    <a:pt x="0" y="1"/>
                  </a:moveTo>
                  <a:lnTo>
                    <a:pt x="0" y="311"/>
                  </a:lnTo>
                  <a:lnTo>
                    <a:pt x="310" y="31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7849568" y="4227590"/>
              <a:ext cx="324426" cy="414495"/>
            </a:xfrm>
            <a:custGeom>
              <a:rect b="b" l="l" r="r" t="t"/>
              <a:pathLst>
                <a:path extrusionOk="0" h="10741" w="8407">
                  <a:moveTo>
                    <a:pt x="4382" y="310"/>
                  </a:moveTo>
                  <a:cubicBezTo>
                    <a:pt x="4835" y="310"/>
                    <a:pt x="5192" y="691"/>
                    <a:pt x="5192" y="1120"/>
                  </a:cubicBezTo>
                  <a:lnTo>
                    <a:pt x="5192" y="2167"/>
                  </a:lnTo>
                  <a:cubicBezTo>
                    <a:pt x="5192" y="2239"/>
                    <a:pt x="5120" y="2334"/>
                    <a:pt x="5025" y="2334"/>
                  </a:cubicBezTo>
                  <a:lnTo>
                    <a:pt x="3430" y="2334"/>
                  </a:lnTo>
                  <a:cubicBezTo>
                    <a:pt x="3072" y="2334"/>
                    <a:pt x="2763" y="2025"/>
                    <a:pt x="2763" y="1667"/>
                  </a:cubicBezTo>
                  <a:lnTo>
                    <a:pt x="2453" y="1667"/>
                  </a:lnTo>
                  <a:cubicBezTo>
                    <a:pt x="2453" y="2025"/>
                    <a:pt x="2167" y="2334"/>
                    <a:pt x="1810" y="2334"/>
                  </a:cubicBezTo>
                  <a:lnTo>
                    <a:pt x="1572" y="2334"/>
                  </a:lnTo>
                  <a:lnTo>
                    <a:pt x="1572" y="810"/>
                  </a:lnTo>
                  <a:cubicBezTo>
                    <a:pt x="1572" y="715"/>
                    <a:pt x="1643" y="643"/>
                    <a:pt x="1739" y="643"/>
                  </a:cubicBezTo>
                  <a:lnTo>
                    <a:pt x="1882" y="643"/>
                  </a:lnTo>
                  <a:lnTo>
                    <a:pt x="1882" y="477"/>
                  </a:lnTo>
                  <a:cubicBezTo>
                    <a:pt x="1882" y="381"/>
                    <a:pt x="1953" y="310"/>
                    <a:pt x="2048" y="310"/>
                  </a:cubicBezTo>
                  <a:close/>
                  <a:moveTo>
                    <a:pt x="1643" y="2644"/>
                  </a:moveTo>
                  <a:lnTo>
                    <a:pt x="1643" y="3334"/>
                  </a:lnTo>
                  <a:lnTo>
                    <a:pt x="1405" y="3334"/>
                  </a:lnTo>
                  <a:cubicBezTo>
                    <a:pt x="1262" y="3334"/>
                    <a:pt x="1167" y="3215"/>
                    <a:pt x="1167" y="3096"/>
                  </a:cubicBezTo>
                  <a:lnTo>
                    <a:pt x="1167" y="2882"/>
                  </a:lnTo>
                  <a:cubicBezTo>
                    <a:pt x="1167" y="2739"/>
                    <a:pt x="1262" y="2644"/>
                    <a:pt x="1405" y="2644"/>
                  </a:cubicBezTo>
                  <a:close/>
                  <a:moveTo>
                    <a:pt x="5430" y="2644"/>
                  </a:moveTo>
                  <a:cubicBezTo>
                    <a:pt x="5573" y="2644"/>
                    <a:pt x="5692" y="2739"/>
                    <a:pt x="5692" y="2882"/>
                  </a:cubicBezTo>
                  <a:lnTo>
                    <a:pt x="5692" y="3096"/>
                  </a:lnTo>
                  <a:cubicBezTo>
                    <a:pt x="5692" y="3215"/>
                    <a:pt x="5573" y="3334"/>
                    <a:pt x="5430" y="3334"/>
                  </a:cubicBezTo>
                  <a:lnTo>
                    <a:pt x="5192" y="3334"/>
                  </a:lnTo>
                  <a:lnTo>
                    <a:pt x="5192" y="2644"/>
                  </a:lnTo>
                  <a:close/>
                  <a:moveTo>
                    <a:pt x="2620" y="2191"/>
                  </a:moveTo>
                  <a:cubicBezTo>
                    <a:pt x="2787" y="2477"/>
                    <a:pt x="3072" y="2644"/>
                    <a:pt x="3430" y="2644"/>
                  </a:cubicBezTo>
                  <a:lnTo>
                    <a:pt x="4882" y="2644"/>
                  </a:lnTo>
                  <a:lnTo>
                    <a:pt x="4882" y="3501"/>
                  </a:lnTo>
                  <a:cubicBezTo>
                    <a:pt x="4882" y="4287"/>
                    <a:pt x="4215" y="4954"/>
                    <a:pt x="3430" y="4954"/>
                  </a:cubicBezTo>
                  <a:cubicBezTo>
                    <a:pt x="2620" y="4954"/>
                    <a:pt x="1953" y="4287"/>
                    <a:pt x="1953" y="3501"/>
                  </a:cubicBezTo>
                  <a:lnTo>
                    <a:pt x="1953" y="2620"/>
                  </a:lnTo>
                  <a:cubicBezTo>
                    <a:pt x="2239" y="2572"/>
                    <a:pt x="2477" y="2429"/>
                    <a:pt x="2620" y="2191"/>
                  </a:cubicBezTo>
                  <a:close/>
                  <a:moveTo>
                    <a:pt x="4073" y="5144"/>
                  </a:moveTo>
                  <a:lnTo>
                    <a:pt x="4073" y="5716"/>
                  </a:lnTo>
                  <a:cubicBezTo>
                    <a:pt x="4073" y="6073"/>
                    <a:pt x="3787" y="6359"/>
                    <a:pt x="3430" y="6359"/>
                  </a:cubicBezTo>
                  <a:cubicBezTo>
                    <a:pt x="3072" y="6359"/>
                    <a:pt x="2763" y="6073"/>
                    <a:pt x="2763" y="5716"/>
                  </a:cubicBezTo>
                  <a:lnTo>
                    <a:pt x="2763" y="5144"/>
                  </a:lnTo>
                  <a:cubicBezTo>
                    <a:pt x="2977" y="5216"/>
                    <a:pt x="3191" y="5263"/>
                    <a:pt x="3430" y="5263"/>
                  </a:cubicBezTo>
                  <a:cubicBezTo>
                    <a:pt x="3644" y="5263"/>
                    <a:pt x="3858" y="5216"/>
                    <a:pt x="4073" y="5144"/>
                  </a:cubicBezTo>
                  <a:close/>
                  <a:moveTo>
                    <a:pt x="6629" y="5374"/>
                  </a:moveTo>
                  <a:cubicBezTo>
                    <a:pt x="6826" y="5374"/>
                    <a:pt x="7026" y="5423"/>
                    <a:pt x="7216" y="5525"/>
                  </a:cubicBezTo>
                  <a:cubicBezTo>
                    <a:pt x="7811" y="5859"/>
                    <a:pt x="8050" y="6621"/>
                    <a:pt x="7740" y="7216"/>
                  </a:cubicBezTo>
                  <a:cubicBezTo>
                    <a:pt x="7573" y="7526"/>
                    <a:pt x="7311" y="7740"/>
                    <a:pt x="7002" y="7835"/>
                  </a:cubicBezTo>
                  <a:cubicBezTo>
                    <a:pt x="6873" y="7872"/>
                    <a:pt x="6745" y="7891"/>
                    <a:pt x="6618" y="7891"/>
                  </a:cubicBezTo>
                  <a:cubicBezTo>
                    <a:pt x="6415" y="7891"/>
                    <a:pt x="6216" y="7842"/>
                    <a:pt x="6025" y="7740"/>
                  </a:cubicBezTo>
                  <a:cubicBezTo>
                    <a:pt x="5740" y="7573"/>
                    <a:pt x="5525" y="7311"/>
                    <a:pt x="5430" y="7002"/>
                  </a:cubicBezTo>
                  <a:cubicBezTo>
                    <a:pt x="5311" y="6692"/>
                    <a:pt x="5359" y="6335"/>
                    <a:pt x="5501" y="6049"/>
                  </a:cubicBezTo>
                  <a:cubicBezTo>
                    <a:pt x="5668" y="5763"/>
                    <a:pt x="5930" y="5549"/>
                    <a:pt x="6263" y="5430"/>
                  </a:cubicBezTo>
                  <a:cubicBezTo>
                    <a:pt x="6383" y="5393"/>
                    <a:pt x="6506" y="5374"/>
                    <a:pt x="6629" y="5374"/>
                  </a:cubicBezTo>
                  <a:close/>
                  <a:moveTo>
                    <a:pt x="6311" y="8740"/>
                  </a:moveTo>
                  <a:cubicBezTo>
                    <a:pt x="6359" y="8740"/>
                    <a:pt x="6430" y="8764"/>
                    <a:pt x="6478" y="8788"/>
                  </a:cubicBezTo>
                  <a:lnTo>
                    <a:pt x="6954" y="9026"/>
                  </a:lnTo>
                  <a:cubicBezTo>
                    <a:pt x="6978" y="9050"/>
                    <a:pt x="7026" y="9097"/>
                    <a:pt x="7026" y="9121"/>
                  </a:cubicBezTo>
                  <a:cubicBezTo>
                    <a:pt x="7049" y="9169"/>
                    <a:pt x="7049" y="9216"/>
                    <a:pt x="7026" y="9264"/>
                  </a:cubicBezTo>
                  <a:lnTo>
                    <a:pt x="6811" y="9621"/>
                  </a:lnTo>
                  <a:cubicBezTo>
                    <a:pt x="6811" y="9669"/>
                    <a:pt x="6764" y="9693"/>
                    <a:pt x="6716" y="9717"/>
                  </a:cubicBezTo>
                  <a:cubicBezTo>
                    <a:pt x="6668" y="9717"/>
                    <a:pt x="6645" y="9717"/>
                    <a:pt x="6597" y="9693"/>
                  </a:cubicBezTo>
                  <a:lnTo>
                    <a:pt x="6121" y="9455"/>
                  </a:lnTo>
                  <a:cubicBezTo>
                    <a:pt x="5930" y="9359"/>
                    <a:pt x="5882" y="9121"/>
                    <a:pt x="5978" y="8931"/>
                  </a:cubicBezTo>
                  <a:cubicBezTo>
                    <a:pt x="6025" y="8859"/>
                    <a:pt x="6097" y="8788"/>
                    <a:pt x="6192" y="8764"/>
                  </a:cubicBezTo>
                  <a:cubicBezTo>
                    <a:pt x="6240" y="8740"/>
                    <a:pt x="6263" y="8740"/>
                    <a:pt x="6311" y="8740"/>
                  </a:cubicBezTo>
                  <a:close/>
                  <a:moveTo>
                    <a:pt x="5073" y="6883"/>
                  </a:moveTo>
                  <a:cubicBezTo>
                    <a:pt x="5073" y="6954"/>
                    <a:pt x="5097" y="7026"/>
                    <a:pt x="5120" y="7097"/>
                  </a:cubicBezTo>
                  <a:cubicBezTo>
                    <a:pt x="5239" y="7502"/>
                    <a:pt x="5525" y="7835"/>
                    <a:pt x="5882" y="8026"/>
                  </a:cubicBezTo>
                  <a:cubicBezTo>
                    <a:pt x="6121" y="8145"/>
                    <a:pt x="6359" y="8216"/>
                    <a:pt x="6621" y="8216"/>
                  </a:cubicBezTo>
                  <a:cubicBezTo>
                    <a:pt x="6764" y="8216"/>
                    <a:pt x="6930" y="8192"/>
                    <a:pt x="7073" y="8145"/>
                  </a:cubicBezTo>
                  <a:cubicBezTo>
                    <a:pt x="7145" y="8121"/>
                    <a:pt x="7216" y="8097"/>
                    <a:pt x="7288" y="8050"/>
                  </a:cubicBezTo>
                  <a:lnTo>
                    <a:pt x="7288" y="8050"/>
                  </a:lnTo>
                  <a:lnTo>
                    <a:pt x="6954" y="8693"/>
                  </a:lnTo>
                  <a:lnTo>
                    <a:pt x="6621" y="8502"/>
                  </a:lnTo>
                  <a:cubicBezTo>
                    <a:pt x="6513" y="8456"/>
                    <a:pt x="6405" y="8430"/>
                    <a:pt x="6291" y="8430"/>
                  </a:cubicBezTo>
                  <a:cubicBezTo>
                    <a:pt x="6229" y="8430"/>
                    <a:pt x="6164" y="8438"/>
                    <a:pt x="6097" y="8454"/>
                  </a:cubicBezTo>
                  <a:cubicBezTo>
                    <a:pt x="5930" y="8502"/>
                    <a:pt x="5787" y="8621"/>
                    <a:pt x="5692" y="8788"/>
                  </a:cubicBezTo>
                  <a:cubicBezTo>
                    <a:pt x="5501" y="9121"/>
                    <a:pt x="5644" y="9550"/>
                    <a:pt x="5978" y="9717"/>
                  </a:cubicBezTo>
                  <a:lnTo>
                    <a:pt x="6311" y="9907"/>
                  </a:lnTo>
                  <a:cubicBezTo>
                    <a:pt x="6064" y="10244"/>
                    <a:pt x="5668" y="10433"/>
                    <a:pt x="5264" y="10433"/>
                  </a:cubicBezTo>
                  <a:cubicBezTo>
                    <a:pt x="5240" y="10433"/>
                    <a:pt x="5216" y="10432"/>
                    <a:pt x="5192" y="10431"/>
                  </a:cubicBezTo>
                  <a:cubicBezTo>
                    <a:pt x="5311" y="10288"/>
                    <a:pt x="5382" y="10121"/>
                    <a:pt x="5382" y="9931"/>
                  </a:cubicBezTo>
                  <a:cubicBezTo>
                    <a:pt x="5382" y="9550"/>
                    <a:pt x="5073" y="9240"/>
                    <a:pt x="4692" y="9240"/>
                  </a:cubicBezTo>
                  <a:lnTo>
                    <a:pt x="4025" y="9240"/>
                  </a:lnTo>
                  <a:cubicBezTo>
                    <a:pt x="4001" y="9002"/>
                    <a:pt x="4049" y="8788"/>
                    <a:pt x="4168" y="8573"/>
                  </a:cubicBezTo>
                  <a:lnTo>
                    <a:pt x="5073" y="6883"/>
                  </a:lnTo>
                  <a:close/>
                  <a:moveTo>
                    <a:pt x="2048" y="0"/>
                  </a:moveTo>
                  <a:cubicBezTo>
                    <a:pt x="1834" y="0"/>
                    <a:pt x="1643" y="143"/>
                    <a:pt x="1596" y="334"/>
                  </a:cubicBezTo>
                  <a:cubicBezTo>
                    <a:pt x="1382" y="405"/>
                    <a:pt x="1239" y="596"/>
                    <a:pt x="1239" y="810"/>
                  </a:cubicBezTo>
                  <a:lnTo>
                    <a:pt x="1239" y="2358"/>
                  </a:lnTo>
                  <a:cubicBezTo>
                    <a:pt x="1024" y="2406"/>
                    <a:pt x="834" y="2620"/>
                    <a:pt x="834" y="2882"/>
                  </a:cubicBezTo>
                  <a:lnTo>
                    <a:pt x="834" y="3096"/>
                  </a:lnTo>
                  <a:cubicBezTo>
                    <a:pt x="834" y="3406"/>
                    <a:pt x="1096" y="3644"/>
                    <a:pt x="1405" y="3644"/>
                  </a:cubicBezTo>
                  <a:lnTo>
                    <a:pt x="1667" y="3644"/>
                  </a:lnTo>
                  <a:cubicBezTo>
                    <a:pt x="1715" y="4215"/>
                    <a:pt x="2001" y="4692"/>
                    <a:pt x="2453" y="4978"/>
                  </a:cubicBezTo>
                  <a:lnTo>
                    <a:pt x="2453" y="5573"/>
                  </a:lnTo>
                  <a:lnTo>
                    <a:pt x="1834" y="5716"/>
                  </a:lnTo>
                  <a:lnTo>
                    <a:pt x="1882" y="6025"/>
                  </a:lnTo>
                  <a:lnTo>
                    <a:pt x="2477" y="5906"/>
                  </a:lnTo>
                  <a:cubicBezTo>
                    <a:pt x="2572" y="6335"/>
                    <a:pt x="2953" y="6668"/>
                    <a:pt x="3430" y="6668"/>
                  </a:cubicBezTo>
                  <a:cubicBezTo>
                    <a:pt x="3882" y="6668"/>
                    <a:pt x="4287" y="6335"/>
                    <a:pt x="4358" y="5906"/>
                  </a:cubicBezTo>
                  <a:lnTo>
                    <a:pt x="5144" y="6073"/>
                  </a:lnTo>
                  <a:lnTo>
                    <a:pt x="3882" y="8431"/>
                  </a:lnTo>
                  <a:cubicBezTo>
                    <a:pt x="3763" y="8693"/>
                    <a:pt x="3692" y="8955"/>
                    <a:pt x="3715" y="9240"/>
                  </a:cubicBezTo>
                  <a:lnTo>
                    <a:pt x="1572" y="9240"/>
                  </a:lnTo>
                  <a:lnTo>
                    <a:pt x="1572" y="7264"/>
                  </a:lnTo>
                  <a:lnTo>
                    <a:pt x="1262" y="7264"/>
                  </a:lnTo>
                  <a:lnTo>
                    <a:pt x="1262" y="8383"/>
                  </a:lnTo>
                  <a:lnTo>
                    <a:pt x="310" y="8383"/>
                  </a:lnTo>
                  <a:lnTo>
                    <a:pt x="310" y="6692"/>
                  </a:lnTo>
                  <a:cubicBezTo>
                    <a:pt x="310" y="6430"/>
                    <a:pt x="572" y="6263"/>
                    <a:pt x="810" y="6216"/>
                  </a:cubicBezTo>
                  <a:lnTo>
                    <a:pt x="1572" y="6073"/>
                  </a:lnTo>
                  <a:lnTo>
                    <a:pt x="1524" y="5763"/>
                  </a:lnTo>
                  <a:lnTo>
                    <a:pt x="762" y="5906"/>
                  </a:lnTo>
                  <a:cubicBezTo>
                    <a:pt x="286" y="6002"/>
                    <a:pt x="0" y="6311"/>
                    <a:pt x="0" y="6692"/>
                  </a:cubicBezTo>
                  <a:lnTo>
                    <a:pt x="0" y="10050"/>
                  </a:lnTo>
                  <a:cubicBezTo>
                    <a:pt x="0" y="10360"/>
                    <a:pt x="262" y="10622"/>
                    <a:pt x="572" y="10622"/>
                  </a:cubicBezTo>
                  <a:lnTo>
                    <a:pt x="3120" y="10622"/>
                  </a:lnTo>
                  <a:lnTo>
                    <a:pt x="3120" y="10312"/>
                  </a:lnTo>
                  <a:lnTo>
                    <a:pt x="572" y="10312"/>
                  </a:lnTo>
                  <a:cubicBezTo>
                    <a:pt x="429" y="10312"/>
                    <a:pt x="310" y="10193"/>
                    <a:pt x="310" y="10050"/>
                  </a:cubicBezTo>
                  <a:lnTo>
                    <a:pt x="310" y="8716"/>
                  </a:lnTo>
                  <a:lnTo>
                    <a:pt x="1262" y="8716"/>
                  </a:lnTo>
                  <a:lnTo>
                    <a:pt x="1262" y="9550"/>
                  </a:lnTo>
                  <a:lnTo>
                    <a:pt x="4692" y="9550"/>
                  </a:lnTo>
                  <a:cubicBezTo>
                    <a:pt x="4906" y="9550"/>
                    <a:pt x="5073" y="9717"/>
                    <a:pt x="5073" y="9931"/>
                  </a:cubicBezTo>
                  <a:cubicBezTo>
                    <a:pt x="5073" y="10145"/>
                    <a:pt x="4906" y="10312"/>
                    <a:pt x="4692" y="10312"/>
                  </a:cubicBezTo>
                  <a:lnTo>
                    <a:pt x="4073" y="10312"/>
                  </a:lnTo>
                  <a:lnTo>
                    <a:pt x="4073" y="10622"/>
                  </a:lnTo>
                  <a:lnTo>
                    <a:pt x="4668" y="10622"/>
                  </a:lnTo>
                  <a:cubicBezTo>
                    <a:pt x="4858" y="10693"/>
                    <a:pt x="5073" y="10741"/>
                    <a:pt x="5263" y="10741"/>
                  </a:cubicBezTo>
                  <a:cubicBezTo>
                    <a:pt x="5787" y="10741"/>
                    <a:pt x="6287" y="10479"/>
                    <a:pt x="6597" y="10026"/>
                  </a:cubicBezTo>
                  <a:lnTo>
                    <a:pt x="6668" y="10026"/>
                  </a:lnTo>
                  <a:cubicBezTo>
                    <a:pt x="6716" y="10026"/>
                    <a:pt x="6764" y="10026"/>
                    <a:pt x="6811" y="10002"/>
                  </a:cubicBezTo>
                  <a:cubicBezTo>
                    <a:pt x="6930" y="9979"/>
                    <a:pt x="7049" y="9883"/>
                    <a:pt x="7097" y="9764"/>
                  </a:cubicBezTo>
                  <a:lnTo>
                    <a:pt x="7288" y="9407"/>
                  </a:lnTo>
                  <a:cubicBezTo>
                    <a:pt x="7359" y="9288"/>
                    <a:pt x="7359" y="9169"/>
                    <a:pt x="7335" y="9050"/>
                  </a:cubicBezTo>
                  <a:cubicBezTo>
                    <a:pt x="7311" y="8978"/>
                    <a:pt x="7264" y="8907"/>
                    <a:pt x="7216" y="8859"/>
                  </a:cubicBezTo>
                  <a:lnTo>
                    <a:pt x="8002" y="7359"/>
                  </a:lnTo>
                  <a:cubicBezTo>
                    <a:pt x="8407" y="6645"/>
                    <a:pt x="8145" y="5716"/>
                    <a:pt x="7454" y="5287"/>
                  </a:cubicBezTo>
                  <a:cubicBezTo>
                    <a:pt x="7454" y="5144"/>
                    <a:pt x="7526" y="5025"/>
                    <a:pt x="7621" y="4978"/>
                  </a:cubicBezTo>
                  <a:cubicBezTo>
                    <a:pt x="7646" y="4968"/>
                    <a:pt x="7672" y="4963"/>
                    <a:pt x="7698" y="4963"/>
                  </a:cubicBezTo>
                  <a:cubicBezTo>
                    <a:pt x="7798" y="4963"/>
                    <a:pt x="7903" y="5031"/>
                    <a:pt x="7978" y="5144"/>
                  </a:cubicBezTo>
                  <a:lnTo>
                    <a:pt x="8240" y="4978"/>
                  </a:lnTo>
                  <a:cubicBezTo>
                    <a:pt x="8094" y="4776"/>
                    <a:pt x="7891" y="4659"/>
                    <a:pt x="7697" y="4659"/>
                  </a:cubicBezTo>
                  <a:cubicBezTo>
                    <a:pt x="7638" y="4659"/>
                    <a:pt x="7581" y="4670"/>
                    <a:pt x="7526" y="4692"/>
                  </a:cubicBezTo>
                  <a:cubicBezTo>
                    <a:pt x="7335" y="4763"/>
                    <a:pt x="7192" y="4930"/>
                    <a:pt x="7145" y="5144"/>
                  </a:cubicBezTo>
                  <a:cubicBezTo>
                    <a:pt x="6981" y="5094"/>
                    <a:pt x="6805" y="5064"/>
                    <a:pt x="6629" y="5064"/>
                  </a:cubicBezTo>
                  <a:cubicBezTo>
                    <a:pt x="6471" y="5064"/>
                    <a:pt x="6315" y="5088"/>
                    <a:pt x="6168" y="5144"/>
                  </a:cubicBezTo>
                  <a:cubicBezTo>
                    <a:pt x="5787" y="5239"/>
                    <a:pt x="5501" y="5478"/>
                    <a:pt x="5287" y="5787"/>
                  </a:cubicBezTo>
                  <a:lnTo>
                    <a:pt x="4382" y="5597"/>
                  </a:lnTo>
                  <a:lnTo>
                    <a:pt x="4382" y="4978"/>
                  </a:lnTo>
                  <a:cubicBezTo>
                    <a:pt x="4835" y="4692"/>
                    <a:pt x="5144" y="4215"/>
                    <a:pt x="5192" y="3644"/>
                  </a:cubicBezTo>
                  <a:lnTo>
                    <a:pt x="5430" y="3644"/>
                  </a:lnTo>
                  <a:cubicBezTo>
                    <a:pt x="5740" y="3644"/>
                    <a:pt x="6002" y="3406"/>
                    <a:pt x="6002" y="3096"/>
                  </a:cubicBezTo>
                  <a:lnTo>
                    <a:pt x="6002" y="2882"/>
                  </a:lnTo>
                  <a:cubicBezTo>
                    <a:pt x="6002" y="2596"/>
                    <a:pt x="5763" y="2358"/>
                    <a:pt x="5478" y="2334"/>
                  </a:cubicBezTo>
                  <a:cubicBezTo>
                    <a:pt x="5501" y="2263"/>
                    <a:pt x="5525" y="2215"/>
                    <a:pt x="5525" y="2167"/>
                  </a:cubicBezTo>
                  <a:lnTo>
                    <a:pt x="5525" y="1120"/>
                  </a:lnTo>
                  <a:cubicBezTo>
                    <a:pt x="5525" y="500"/>
                    <a:pt x="5001" y="0"/>
                    <a:pt x="4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7989260" y="4341543"/>
              <a:ext cx="36776" cy="18407"/>
            </a:xfrm>
            <a:custGeom>
              <a:rect b="b" l="l" r="r" t="t"/>
              <a:pathLst>
                <a:path extrusionOk="0" h="477" w="953">
                  <a:moveTo>
                    <a:pt x="476" y="0"/>
                  </a:moveTo>
                  <a:cubicBezTo>
                    <a:pt x="214" y="0"/>
                    <a:pt x="0" y="215"/>
                    <a:pt x="0" y="477"/>
                  </a:cubicBezTo>
                  <a:lnTo>
                    <a:pt x="310" y="477"/>
                  </a:lnTo>
                  <a:cubicBezTo>
                    <a:pt x="310" y="381"/>
                    <a:pt x="381" y="310"/>
                    <a:pt x="476" y="310"/>
                  </a:cubicBezTo>
                  <a:cubicBezTo>
                    <a:pt x="548" y="310"/>
                    <a:pt x="619" y="381"/>
                    <a:pt x="619" y="477"/>
                  </a:cubicBezTo>
                  <a:lnTo>
                    <a:pt x="953" y="477"/>
                  </a:lnTo>
                  <a:cubicBezTo>
                    <a:pt x="953" y="215"/>
                    <a:pt x="738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7959855" y="4385650"/>
              <a:ext cx="44147" cy="17481"/>
            </a:xfrm>
            <a:custGeom>
              <a:rect b="b" l="l" r="r" t="t"/>
              <a:pathLst>
                <a:path extrusionOk="0" h="453" w="1144">
                  <a:moveTo>
                    <a:pt x="214" y="0"/>
                  </a:moveTo>
                  <a:lnTo>
                    <a:pt x="0" y="215"/>
                  </a:lnTo>
                  <a:cubicBezTo>
                    <a:pt x="143" y="358"/>
                    <a:pt x="357" y="453"/>
                    <a:pt x="572" y="453"/>
                  </a:cubicBezTo>
                  <a:cubicBezTo>
                    <a:pt x="786" y="453"/>
                    <a:pt x="976" y="358"/>
                    <a:pt x="1143" y="215"/>
                  </a:cubicBezTo>
                  <a:lnTo>
                    <a:pt x="905" y="0"/>
                  </a:lnTo>
                  <a:cubicBezTo>
                    <a:pt x="810" y="96"/>
                    <a:pt x="691" y="143"/>
                    <a:pt x="572" y="143"/>
                  </a:cubicBezTo>
                  <a:cubicBezTo>
                    <a:pt x="429" y="143"/>
                    <a:pt x="310" y="96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7937782" y="4341543"/>
              <a:ext cx="35889" cy="18407"/>
            </a:xfrm>
            <a:custGeom>
              <a:rect b="b" l="l" r="r" t="t"/>
              <a:pathLst>
                <a:path extrusionOk="0" h="477" w="930">
                  <a:moveTo>
                    <a:pt x="477" y="0"/>
                  </a:moveTo>
                  <a:cubicBezTo>
                    <a:pt x="215" y="0"/>
                    <a:pt x="0" y="215"/>
                    <a:pt x="0" y="477"/>
                  </a:cubicBezTo>
                  <a:lnTo>
                    <a:pt x="310" y="477"/>
                  </a:lnTo>
                  <a:cubicBezTo>
                    <a:pt x="310" y="381"/>
                    <a:pt x="382" y="310"/>
                    <a:pt x="477" y="310"/>
                  </a:cubicBezTo>
                  <a:cubicBezTo>
                    <a:pt x="548" y="310"/>
                    <a:pt x="620" y="381"/>
                    <a:pt x="620" y="477"/>
                  </a:cubicBezTo>
                  <a:lnTo>
                    <a:pt x="929" y="477"/>
                  </a:lnTo>
                  <a:cubicBezTo>
                    <a:pt x="929" y="215"/>
                    <a:pt x="715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8077474" y="4487641"/>
              <a:ext cx="36776" cy="26704"/>
            </a:xfrm>
            <a:custGeom>
              <a:rect b="b" l="l" r="r" t="t"/>
              <a:pathLst>
                <a:path extrusionOk="0" h="692" w="953">
                  <a:moveTo>
                    <a:pt x="119" y="1"/>
                  </a:moveTo>
                  <a:lnTo>
                    <a:pt x="119" y="1"/>
                  </a:lnTo>
                  <a:cubicBezTo>
                    <a:pt x="0" y="239"/>
                    <a:pt x="96" y="525"/>
                    <a:pt x="310" y="644"/>
                  </a:cubicBezTo>
                  <a:cubicBezTo>
                    <a:pt x="381" y="668"/>
                    <a:pt x="477" y="691"/>
                    <a:pt x="548" y="691"/>
                  </a:cubicBezTo>
                  <a:cubicBezTo>
                    <a:pt x="715" y="691"/>
                    <a:pt x="881" y="596"/>
                    <a:pt x="953" y="453"/>
                  </a:cubicBezTo>
                  <a:lnTo>
                    <a:pt x="691" y="287"/>
                  </a:lnTo>
                  <a:cubicBezTo>
                    <a:pt x="659" y="350"/>
                    <a:pt x="606" y="382"/>
                    <a:pt x="553" y="382"/>
                  </a:cubicBezTo>
                  <a:cubicBezTo>
                    <a:pt x="527" y="382"/>
                    <a:pt x="500" y="374"/>
                    <a:pt x="477" y="358"/>
                  </a:cubicBezTo>
                  <a:cubicBezTo>
                    <a:pt x="381" y="310"/>
                    <a:pt x="357" y="215"/>
                    <a:pt x="405" y="144"/>
                  </a:cubicBezTo>
                  <a:lnTo>
                    <a:pt x="1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8119729" y="4483049"/>
              <a:ext cx="16594" cy="16594"/>
            </a:xfrm>
            <a:custGeom>
              <a:rect b="b" l="l" r="r" t="t"/>
              <a:pathLst>
                <a:path extrusionOk="0" h="430" w="430">
                  <a:moveTo>
                    <a:pt x="144" y="1"/>
                  </a:moveTo>
                  <a:lnTo>
                    <a:pt x="1" y="286"/>
                  </a:lnTo>
                  <a:lnTo>
                    <a:pt x="287" y="429"/>
                  </a:lnTo>
                  <a:lnTo>
                    <a:pt x="429" y="144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8076548" y="4460088"/>
              <a:ext cx="16594" cy="16555"/>
            </a:xfrm>
            <a:custGeom>
              <a:rect b="b" l="l" r="r" t="t"/>
              <a:pathLst>
                <a:path extrusionOk="0" h="429" w="430">
                  <a:moveTo>
                    <a:pt x="167" y="0"/>
                  </a:moveTo>
                  <a:lnTo>
                    <a:pt x="0" y="286"/>
                  </a:lnTo>
                  <a:lnTo>
                    <a:pt x="286" y="429"/>
                  </a:lnTo>
                  <a:lnTo>
                    <a:pt x="429" y="16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2" name="Google Shape;892;p17"/>
          <p:cNvGrpSpPr/>
          <p:nvPr/>
        </p:nvGrpSpPr>
        <p:grpSpPr>
          <a:xfrm>
            <a:off x="6486091" y="3145938"/>
            <a:ext cx="376647" cy="584955"/>
            <a:chOff x="7128149" y="2033080"/>
            <a:chExt cx="267467" cy="415421"/>
          </a:xfrm>
        </p:grpSpPr>
        <p:sp>
          <p:nvSpPr>
            <p:cNvPr id="893" name="Google Shape;893;p17"/>
            <p:cNvSpPr/>
            <p:nvPr/>
          </p:nvSpPr>
          <p:spPr>
            <a:xfrm>
              <a:off x="7167664" y="2039524"/>
              <a:ext cx="188435" cy="97440"/>
            </a:xfrm>
            <a:custGeom>
              <a:rect b="b" l="l" r="r" t="t"/>
              <a:pathLst>
                <a:path extrusionOk="0" h="2525" w="4883">
                  <a:moveTo>
                    <a:pt x="1454" y="0"/>
                  </a:moveTo>
                  <a:cubicBezTo>
                    <a:pt x="668" y="0"/>
                    <a:pt x="1" y="667"/>
                    <a:pt x="1" y="1453"/>
                  </a:cubicBezTo>
                  <a:lnTo>
                    <a:pt x="1" y="2025"/>
                  </a:lnTo>
                  <a:cubicBezTo>
                    <a:pt x="1" y="2287"/>
                    <a:pt x="239" y="2525"/>
                    <a:pt x="501" y="2525"/>
                  </a:cubicBezTo>
                  <a:lnTo>
                    <a:pt x="4383" y="2525"/>
                  </a:lnTo>
                  <a:cubicBezTo>
                    <a:pt x="4645" y="2525"/>
                    <a:pt x="4883" y="2287"/>
                    <a:pt x="4883" y="2025"/>
                  </a:cubicBezTo>
                  <a:lnTo>
                    <a:pt x="4883" y="1453"/>
                  </a:lnTo>
                  <a:cubicBezTo>
                    <a:pt x="4883" y="667"/>
                    <a:pt x="4216" y="0"/>
                    <a:pt x="3430" y="0"/>
                  </a:cubicBezTo>
                  <a:close/>
                </a:path>
              </a:pathLst>
            </a:custGeom>
            <a:solidFill>
              <a:srgbClr val="C6D2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7186997" y="2136923"/>
              <a:ext cx="149806" cy="121366"/>
            </a:xfrm>
            <a:custGeom>
              <a:rect b="b" l="l" r="r" t="t"/>
              <a:pathLst>
                <a:path extrusionOk="0" h="3145" w="3882">
                  <a:moveTo>
                    <a:pt x="3882" y="1"/>
                  </a:moveTo>
                  <a:lnTo>
                    <a:pt x="0" y="1"/>
                  </a:lnTo>
                  <a:lnTo>
                    <a:pt x="0" y="1215"/>
                  </a:lnTo>
                  <a:cubicBezTo>
                    <a:pt x="0" y="2287"/>
                    <a:pt x="881" y="3144"/>
                    <a:pt x="1929" y="3144"/>
                  </a:cubicBezTo>
                  <a:cubicBezTo>
                    <a:pt x="3001" y="3144"/>
                    <a:pt x="3882" y="2287"/>
                    <a:pt x="3882" y="1215"/>
                  </a:cubicBezTo>
                  <a:lnTo>
                    <a:pt x="3882" y="1"/>
                  </a:lnTo>
                  <a:close/>
                  <a:moveTo>
                    <a:pt x="1310" y="1834"/>
                  </a:moveTo>
                  <a:lnTo>
                    <a:pt x="2572" y="1834"/>
                  </a:lnTo>
                  <a:cubicBezTo>
                    <a:pt x="2572" y="2168"/>
                    <a:pt x="2286" y="2454"/>
                    <a:pt x="1929" y="2454"/>
                  </a:cubicBezTo>
                  <a:cubicBezTo>
                    <a:pt x="1596" y="2454"/>
                    <a:pt x="1310" y="2168"/>
                    <a:pt x="1310" y="1834"/>
                  </a:cubicBezTo>
                  <a:close/>
                </a:path>
              </a:pathLst>
            </a:custGeom>
            <a:solidFill>
              <a:srgbClr val="F5D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7152961" y="2136923"/>
              <a:ext cx="215101" cy="46925"/>
            </a:xfrm>
            <a:custGeom>
              <a:rect b="b" l="l" r="r" t="t"/>
              <a:pathLst>
                <a:path extrusionOk="0" h="1216" w="5574">
                  <a:moveTo>
                    <a:pt x="4764" y="1"/>
                  </a:moveTo>
                  <a:lnTo>
                    <a:pt x="4764" y="1215"/>
                  </a:lnTo>
                  <a:lnTo>
                    <a:pt x="5073" y="1215"/>
                  </a:lnTo>
                  <a:cubicBezTo>
                    <a:pt x="5359" y="1215"/>
                    <a:pt x="5574" y="977"/>
                    <a:pt x="5574" y="715"/>
                  </a:cubicBezTo>
                  <a:lnTo>
                    <a:pt x="5574" y="477"/>
                  </a:lnTo>
                  <a:cubicBezTo>
                    <a:pt x="5574" y="215"/>
                    <a:pt x="5359" y="1"/>
                    <a:pt x="5073" y="1"/>
                  </a:cubicBezTo>
                  <a:lnTo>
                    <a:pt x="4764" y="1"/>
                  </a:lnTo>
                  <a:close/>
                  <a:moveTo>
                    <a:pt x="882" y="1215"/>
                  </a:moveTo>
                  <a:lnTo>
                    <a:pt x="882" y="1"/>
                  </a:lnTo>
                  <a:lnTo>
                    <a:pt x="501" y="1"/>
                  </a:lnTo>
                  <a:cubicBezTo>
                    <a:pt x="239" y="1"/>
                    <a:pt x="1" y="215"/>
                    <a:pt x="1" y="477"/>
                  </a:cubicBezTo>
                  <a:lnTo>
                    <a:pt x="1" y="715"/>
                  </a:lnTo>
                  <a:cubicBezTo>
                    <a:pt x="1" y="977"/>
                    <a:pt x="239" y="1215"/>
                    <a:pt x="501" y="1215"/>
                  </a:cubicBezTo>
                  <a:lnTo>
                    <a:pt x="882" y="1215"/>
                  </a:lnTo>
                  <a:close/>
                </a:path>
              </a:pathLst>
            </a:custGeom>
            <a:solidFill>
              <a:srgbClr val="F0B5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7237510" y="2207695"/>
              <a:ext cx="48739" cy="23926"/>
            </a:xfrm>
            <a:custGeom>
              <a:rect b="b" l="l" r="r" t="t"/>
              <a:pathLst>
                <a:path extrusionOk="0" h="620" w="1263">
                  <a:moveTo>
                    <a:pt x="1263" y="0"/>
                  </a:moveTo>
                  <a:lnTo>
                    <a:pt x="1" y="0"/>
                  </a:lnTo>
                  <a:cubicBezTo>
                    <a:pt x="1" y="334"/>
                    <a:pt x="287" y="620"/>
                    <a:pt x="620" y="620"/>
                  </a:cubicBezTo>
                  <a:cubicBezTo>
                    <a:pt x="977" y="620"/>
                    <a:pt x="1263" y="334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7224660" y="2248136"/>
              <a:ext cx="74479" cy="60663"/>
            </a:xfrm>
            <a:custGeom>
              <a:rect b="b" l="l" r="r" t="t"/>
              <a:pathLst>
                <a:path extrusionOk="0" h="1572" w="1930">
                  <a:moveTo>
                    <a:pt x="977" y="262"/>
                  </a:moveTo>
                  <a:cubicBezTo>
                    <a:pt x="620" y="262"/>
                    <a:pt x="286" y="167"/>
                    <a:pt x="0" y="0"/>
                  </a:cubicBezTo>
                  <a:lnTo>
                    <a:pt x="0" y="596"/>
                  </a:lnTo>
                  <a:cubicBezTo>
                    <a:pt x="0" y="1143"/>
                    <a:pt x="429" y="1572"/>
                    <a:pt x="977" y="1572"/>
                  </a:cubicBezTo>
                  <a:cubicBezTo>
                    <a:pt x="1501" y="1572"/>
                    <a:pt x="1929" y="1143"/>
                    <a:pt x="1929" y="596"/>
                  </a:cubicBezTo>
                  <a:lnTo>
                    <a:pt x="1929" y="0"/>
                  </a:lnTo>
                  <a:cubicBezTo>
                    <a:pt x="1644" y="167"/>
                    <a:pt x="1310" y="262"/>
                    <a:pt x="977" y="262"/>
                  </a:cubicBezTo>
                  <a:close/>
                </a:path>
              </a:pathLst>
            </a:custGeom>
            <a:solidFill>
              <a:srgbClr val="F5D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7167664" y="2039524"/>
              <a:ext cx="74479" cy="97440"/>
            </a:xfrm>
            <a:custGeom>
              <a:rect b="b" l="l" r="r" t="t"/>
              <a:pathLst>
                <a:path extrusionOk="0" h="2525" w="1930">
                  <a:moveTo>
                    <a:pt x="1454" y="0"/>
                  </a:moveTo>
                  <a:cubicBezTo>
                    <a:pt x="668" y="0"/>
                    <a:pt x="1" y="667"/>
                    <a:pt x="1" y="1453"/>
                  </a:cubicBezTo>
                  <a:lnTo>
                    <a:pt x="1" y="2025"/>
                  </a:lnTo>
                  <a:cubicBezTo>
                    <a:pt x="1" y="2287"/>
                    <a:pt x="239" y="2525"/>
                    <a:pt x="501" y="2525"/>
                  </a:cubicBezTo>
                  <a:lnTo>
                    <a:pt x="977" y="2525"/>
                  </a:lnTo>
                  <a:cubicBezTo>
                    <a:pt x="692" y="2525"/>
                    <a:pt x="477" y="2287"/>
                    <a:pt x="477" y="2025"/>
                  </a:cubicBezTo>
                  <a:lnTo>
                    <a:pt x="477" y="1453"/>
                  </a:lnTo>
                  <a:cubicBezTo>
                    <a:pt x="477" y="667"/>
                    <a:pt x="1144" y="0"/>
                    <a:pt x="1930" y="0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7186997" y="2136923"/>
              <a:ext cx="83663" cy="126884"/>
            </a:xfrm>
            <a:custGeom>
              <a:rect b="b" l="l" r="r" t="t"/>
              <a:pathLst>
                <a:path extrusionOk="0" h="3288" w="2168">
                  <a:moveTo>
                    <a:pt x="476" y="1"/>
                  </a:moveTo>
                  <a:lnTo>
                    <a:pt x="0" y="1"/>
                  </a:lnTo>
                  <a:lnTo>
                    <a:pt x="0" y="1215"/>
                  </a:lnTo>
                  <a:cubicBezTo>
                    <a:pt x="0" y="2382"/>
                    <a:pt x="1024" y="3287"/>
                    <a:pt x="2167" y="3144"/>
                  </a:cubicBezTo>
                  <a:cubicBezTo>
                    <a:pt x="1215" y="3025"/>
                    <a:pt x="476" y="2192"/>
                    <a:pt x="476" y="1215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7224660" y="2248136"/>
              <a:ext cx="17481" cy="55184"/>
            </a:xfrm>
            <a:custGeom>
              <a:rect b="b" l="l" r="r" t="t"/>
              <a:pathLst>
                <a:path extrusionOk="0" h="1430" w="453">
                  <a:moveTo>
                    <a:pt x="453" y="191"/>
                  </a:moveTo>
                  <a:cubicBezTo>
                    <a:pt x="286" y="167"/>
                    <a:pt x="143" y="95"/>
                    <a:pt x="0" y="0"/>
                  </a:cubicBezTo>
                  <a:lnTo>
                    <a:pt x="0" y="596"/>
                  </a:lnTo>
                  <a:cubicBezTo>
                    <a:pt x="0" y="953"/>
                    <a:pt x="191" y="1262"/>
                    <a:pt x="453" y="1429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7134593" y="2277541"/>
              <a:ext cx="254617" cy="164548"/>
            </a:xfrm>
            <a:custGeom>
              <a:rect b="b" l="l" r="r" t="t"/>
              <a:pathLst>
                <a:path extrusionOk="0" h="4264" w="6598">
                  <a:moveTo>
                    <a:pt x="1287" y="4263"/>
                  </a:moveTo>
                  <a:lnTo>
                    <a:pt x="5311" y="4263"/>
                  </a:lnTo>
                  <a:lnTo>
                    <a:pt x="5311" y="3287"/>
                  </a:lnTo>
                  <a:lnTo>
                    <a:pt x="6597" y="3287"/>
                  </a:lnTo>
                  <a:lnTo>
                    <a:pt x="6597" y="1143"/>
                  </a:lnTo>
                  <a:cubicBezTo>
                    <a:pt x="6597" y="619"/>
                    <a:pt x="6145" y="334"/>
                    <a:pt x="5645" y="191"/>
                  </a:cubicBezTo>
                  <a:lnTo>
                    <a:pt x="4883" y="0"/>
                  </a:lnTo>
                  <a:cubicBezTo>
                    <a:pt x="4811" y="810"/>
                    <a:pt x="4121" y="1429"/>
                    <a:pt x="3311" y="1429"/>
                  </a:cubicBezTo>
                  <a:cubicBezTo>
                    <a:pt x="2477" y="1429"/>
                    <a:pt x="1787" y="810"/>
                    <a:pt x="1715" y="0"/>
                  </a:cubicBezTo>
                  <a:lnTo>
                    <a:pt x="953" y="191"/>
                  </a:lnTo>
                  <a:cubicBezTo>
                    <a:pt x="453" y="334"/>
                    <a:pt x="1" y="619"/>
                    <a:pt x="1" y="1143"/>
                  </a:cubicBezTo>
                  <a:lnTo>
                    <a:pt x="1" y="3287"/>
                  </a:lnTo>
                  <a:lnTo>
                    <a:pt x="1287" y="3287"/>
                  </a:lnTo>
                  <a:lnTo>
                    <a:pt x="1287" y="426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7200773" y="2271096"/>
              <a:ext cx="122253" cy="61628"/>
            </a:xfrm>
            <a:custGeom>
              <a:rect b="b" l="l" r="r" t="t"/>
              <a:pathLst>
                <a:path extrusionOk="0" h="1597" w="3168">
                  <a:moveTo>
                    <a:pt x="0" y="167"/>
                  </a:moveTo>
                  <a:cubicBezTo>
                    <a:pt x="72" y="977"/>
                    <a:pt x="762" y="1596"/>
                    <a:pt x="1596" y="1596"/>
                  </a:cubicBezTo>
                  <a:cubicBezTo>
                    <a:pt x="2406" y="1596"/>
                    <a:pt x="3096" y="977"/>
                    <a:pt x="3168" y="167"/>
                  </a:cubicBezTo>
                  <a:lnTo>
                    <a:pt x="2548" y="1"/>
                  </a:lnTo>
                  <a:cubicBezTo>
                    <a:pt x="2548" y="548"/>
                    <a:pt x="2120" y="977"/>
                    <a:pt x="1572" y="977"/>
                  </a:cubicBezTo>
                  <a:cubicBezTo>
                    <a:pt x="1048" y="977"/>
                    <a:pt x="619" y="548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7134593" y="2404344"/>
              <a:ext cx="254617" cy="37741"/>
            </a:xfrm>
            <a:custGeom>
              <a:rect b="b" l="l" r="r" t="t"/>
              <a:pathLst>
                <a:path extrusionOk="0" h="978" w="6598">
                  <a:moveTo>
                    <a:pt x="1287" y="1"/>
                  </a:moveTo>
                  <a:lnTo>
                    <a:pt x="1" y="1"/>
                  </a:lnTo>
                  <a:lnTo>
                    <a:pt x="1" y="977"/>
                  </a:lnTo>
                  <a:lnTo>
                    <a:pt x="1287" y="977"/>
                  </a:lnTo>
                  <a:close/>
                  <a:moveTo>
                    <a:pt x="5311" y="1"/>
                  </a:moveTo>
                  <a:lnTo>
                    <a:pt x="5311" y="977"/>
                  </a:lnTo>
                  <a:lnTo>
                    <a:pt x="6597" y="977"/>
                  </a:lnTo>
                  <a:lnTo>
                    <a:pt x="6597" y="1"/>
                  </a:lnTo>
                  <a:close/>
                </a:path>
              </a:pathLst>
            </a:custGeom>
            <a:solidFill>
              <a:srgbClr val="F5D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7134593" y="2292243"/>
              <a:ext cx="68034" cy="149845"/>
            </a:xfrm>
            <a:custGeom>
              <a:rect b="b" l="l" r="r" t="t"/>
              <a:pathLst>
                <a:path extrusionOk="0" h="3883" w="1763">
                  <a:moveTo>
                    <a:pt x="1287" y="3882"/>
                  </a:moveTo>
                  <a:lnTo>
                    <a:pt x="1763" y="3882"/>
                  </a:lnTo>
                  <a:lnTo>
                    <a:pt x="1763" y="1596"/>
                  </a:lnTo>
                  <a:lnTo>
                    <a:pt x="1287" y="1596"/>
                  </a:lnTo>
                  <a:close/>
                  <a:moveTo>
                    <a:pt x="477" y="0"/>
                  </a:moveTo>
                  <a:cubicBezTo>
                    <a:pt x="191" y="167"/>
                    <a:pt x="1" y="429"/>
                    <a:pt x="1" y="762"/>
                  </a:cubicBezTo>
                  <a:lnTo>
                    <a:pt x="1" y="2906"/>
                  </a:lnTo>
                  <a:lnTo>
                    <a:pt x="477" y="2906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7134593" y="2404344"/>
              <a:ext cx="18407" cy="37741"/>
            </a:xfrm>
            <a:custGeom>
              <a:rect b="b" l="l" r="r" t="t"/>
              <a:pathLst>
                <a:path extrusionOk="0" h="978" w="477">
                  <a:moveTo>
                    <a:pt x="1" y="1"/>
                  </a:moveTo>
                  <a:lnTo>
                    <a:pt x="477" y="1"/>
                  </a:lnTo>
                  <a:lnTo>
                    <a:pt x="477" y="977"/>
                  </a:lnTo>
                  <a:lnTo>
                    <a:pt x="1" y="977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7207179" y="2160809"/>
              <a:ext cx="36815" cy="18446"/>
            </a:xfrm>
            <a:custGeom>
              <a:rect b="b" l="l" r="r" t="t"/>
              <a:pathLst>
                <a:path extrusionOk="0" h="478" w="954">
                  <a:moveTo>
                    <a:pt x="477" y="1"/>
                  </a:moveTo>
                  <a:cubicBezTo>
                    <a:pt x="215" y="1"/>
                    <a:pt x="1" y="215"/>
                    <a:pt x="1" y="477"/>
                  </a:cubicBezTo>
                  <a:lnTo>
                    <a:pt x="311" y="477"/>
                  </a:lnTo>
                  <a:cubicBezTo>
                    <a:pt x="311" y="382"/>
                    <a:pt x="382" y="310"/>
                    <a:pt x="477" y="310"/>
                  </a:cubicBezTo>
                  <a:cubicBezTo>
                    <a:pt x="573" y="310"/>
                    <a:pt x="620" y="382"/>
                    <a:pt x="620" y="477"/>
                  </a:cubicBezTo>
                  <a:lnTo>
                    <a:pt x="954" y="477"/>
                  </a:lnTo>
                  <a:cubicBezTo>
                    <a:pt x="954" y="215"/>
                    <a:pt x="739" y="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7279803" y="2160809"/>
              <a:ext cx="36776" cy="18446"/>
            </a:xfrm>
            <a:custGeom>
              <a:rect b="b" l="l" r="r" t="t"/>
              <a:pathLst>
                <a:path extrusionOk="0" h="478" w="953">
                  <a:moveTo>
                    <a:pt x="477" y="1"/>
                  </a:moveTo>
                  <a:cubicBezTo>
                    <a:pt x="215" y="1"/>
                    <a:pt x="0" y="215"/>
                    <a:pt x="0" y="477"/>
                  </a:cubicBezTo>
                  <a:lnTo>
                    <a:pt x="334" y="477"/>
                  </a:lnTo>
                  <a:cubicBezTo>
                    <a:pt x="334" y="382"/>
                    <a:pt x="405" y="310"/>
                    <a:pt x="477" y="310"/>
                  </a:cubicBezTo>
                  <a:cubicBezTo>
                    <a:pt x="572" y="310"/>
                    <a:pt x="643" y="382"/>
                    <a:pt x="643" y="477"/>
                  </a:cubicBezTo>
                  <a:lnTo>
                    <a:pt x="953" y="477"/>
                  </a:lnTo>
                  <a:cubicBezTo>
                    <a:pt x="953" y="215"/>
                    <a:pt x="739" y="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7231104" y="2201250"/>
              <a:ext cx="60663" cy="36815"/>
            </a:xfrm>
            <a:custGeom>
              <a:rect b="b" l="l" r="r" t="t"/>
              <a:pathLst>
                <a:path extrusionOk="0" h="954" w="1572">
                  <a:moveTo>
                    <a:pt x="1238" y="334"/>
                  </a:moveTo>
                  <a:cubicBezTo>
                    <a:pt x="1167" y="501"/>
                    <a:pt x="1000" y="644"/>
                    <a:pt x="786" y="644"/>
                  </a:cubicBezTo>
                  <a:cubicBezTo>
                    <a:pt x="596" y="644"/>
                    <a:pt x="405" y="501"/>
                    <a:pt x="357" y="334"/>
                  </a:cubicBezTo>
                  <a:close/>
                  <a:moveTo>
                    <a:pt x="0" y="1"/>
                  </a:moveTo>
                  <a:lnTo>
                    <a:pt x="0" y="167"/>
                  </a:lnTo>
                  <a:cubicBezTo>
                    <a:pt x="0" y="596"/>
                    <a:pt x="357" y="953"/>
                    <a:pt x="786" y="953"/>
                  </a:cubicBezTo>
                  <a:cubicBezTo>
                    <a:pt x="1215" y="953"/>
                    <a:pt x="1572" y="596"/>
                    <a:pt x="1572" y="167"/>
                  </a:cubicBezTo>
                  <a:lnTo>
                    <a:pt x="15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7"/>
            <p:cNvSpPr/>
            <p:nvPr/>
          </p:nvSpPr>
          <p:spPr>
            <a:xfrm>
              <a:off x="7128149" y="2033080"/>
              <a:ext cx="267467" cy="415421"/>
            </a:xfrm>
            <a:custGeom>
              <a:rect b="b" l="l" r="r" t="t"/>
              <a:pathLst>
                <a:path extrusionOk="0" h="10765" w="6931">
                  <a:moveTo>
                    <a:pt x="1358" y="2835"/>
                  </a:moveTo>
                  <a:lnTo>
                    <a:pt x="1358" y="3739"/>
                  </a:lnTo>
                  <a:lnTo>
                    <a:pt x="1144" y="3739"/>
                  </a:lnTo>
                  <a:cubicBezTo>
                    <a:pt x="953" y="3739"/>
                    <a:pt x="811" y="3597"/>
                    <a:pt x="811" y="3406"/>
                  </a:cubicBezTo>
                  <a:lnTo>
                    <a:pt x="811" y="3168"/>
                  </a:lnTo>
                  <a:cubicBezTo>
                    <a:pt x="811" y="2977"/>
                    <a:pt x="953" y="2835"/>
                    <a:pt x="1144" y="2835"/>
                  </a:cubicBezTo>
                  <a:close/>
                  <a:moveTo>
                    <a:pt x="5716" y="2835"/>
                  </a:moveTo>
                  <a:cubicBezTo>
                    <a:pt x="5907" y="2835"/>
                    <a:pt x="6050" y="2977"/>
                    <a:pt x="6050" y="3168"/>
                  </a:cubicBezTo>
                  <a:lnTo>
                    <a:pt x="6050" y="3406"/>
                  </a:lnTo>
                  <a:cubicBezTo>
                    <a:pt x="6050" y="3597"/>
                    <a:pt x="5907" y="3739"/>
                    <a:pt x="5716" y="3739"/>
                  </a:cubicBezTo>
                  <a:lnTo>
                    <a:pt x="5574" y="3739"/>
                  </a:lnTo>
                  <a:lnTo>
                    <a:pt x="5574" y="2835"/>
                  </a:lnTo>
                  <a:close/>
                  <a:moveTo>
                    <a:pt x="5264" y="2835"/>
                  </a:moveTo>
                  <a:lnTo>
                    <a:pt x="5264" y="3906"/>
                  </a:lnTo>
                  <a:cubicBezTo>
                    <a:pt x="5264" y="4883"/>
                    <a:pt x="4454" y="5692"/>
                    <a:pt x="3478" y="5692"/>
                  </a:cubicBezTo>
                  <a:cubicBezTo>
                    <a:pt x="2478" y="5692"/>
                    <a:pt x="1668" y="4883"/>
                    <a:pt x="1668" y="3906"/>
                  </a:cubicBezTo>
                  <a:lnTo>
                    <a:pt x="1668" y="2835"/>
                  </a:lnTo>
                  <a:close/>
                  <a:moveTo>
                    <a:pt x="4288" y="5835"/>
                  </a:moveTo>
                  <a:lnTo>
                    <a:pt x="4288" y="6169"/>
                  </a:lnTo>
                  <a:cubicBezTo>
                    <a:pt x="4288" y="6621"/>
                    <a:pt x="3906" y="6978"/>
                    <a:pt x="3478" y="6978"/>
                  </a:cubicBezTo>
                  <a:cubicBezTo>
                    <a:pt x="3025" y="6978"/>
                    <a:pt x="2644" y="6621"/>
                    <a:pt x="2644" y="6169"/>
                  </a:cubicBezTo>
                  <a:lnTo>
                    <a:pt x="2644" y="5835"/>
                  </a:lnTo>
                  <a:cubicBezTo>
                    <a:pt x="2906" y="5930"/>
                    <a:pt x="3168" y="6002"/>
                    <a:pt x="3478" y="6002"/>
                  </a:cubicBezTo>
                  <a:cubicBezTo>
                    <a:pt x="3764" y="6002"/>
                    <a:pt x="4026" y="5930"/>
                    <a:pt x="4288" y="5835"/>
                  </a:cubicBezTo>
                  <a:close/>
                  <a:moveTo>
                    <a:pt x="4573" y="6359"/>
                  </a:moveTo>
                  <a:lnTo>
                    <a:pt x="4883" y="6454"/>
                  </a:lnTo>
                  <a:cubicBezTo>
                    <a:pt x="4764" y="7121"/>
                    <a:pt x="4168" y="7621"/>
                    <a:pt x="3478" y="7621"/>
                  </a:cubicBezTo>
                  <a:cubicBezTo>
                    <a:pt x="2763" y="7621"/>
                    <a:pt x="2168" y="7121"/>
                    <a:pt x="2049" y="6454"/>
                  </a:cubicBezTo>
                  <a:lnTo>
                    <a:pt x="2359" y="6359"/>
                  </a:lnTo>
                  <a:cubicBezTo>
                    <a:pt x="2454" y="6907"/>
                    <a:pt x="2906" y="7288"/>
                    <a:pt x="3478" y="7288"/>
                  </a:cubicBezTo>
                  <a:cubicBezTo>
                    <a:pt x="4026" y="7288"/>
                    <a:pt x="4478" y="6907"/>
                    <a:pt x="4573" y="6359"/>
                  </a:cubicBezTo>
                  <a:close/>
                  <a:moveTo>
                    <a:pt x="1287" y="9788"/>
                  </a:moveTo>
                  <a:lnTo>
                    <a:pt x="1287" y="10431"/>
                  </a:lnTo>
                  <a:lnTo>
                    <a:pt x="334" y="10431"/>
                  </a:lnTo>
                  <a:lnTo>
                    <a:pt x="334" y="9788"/>
                  </a:lnTo>
                  <a:close/>
                  <a:moveTo>
                    <a:pt x="6598" y="9788"/>
                  </a:moveTo>
                  <a:lnTo>
                    <a:pt x="6598" y="10431"/>
                  </a:lnTo>
                  <a:lnTo>
                    <a:pt x="5645" y="10431"/>
                  </a:lnTo>
                  <a:lnTo>
                    <a:pt x="5645" y="9788"/>
                  </a:lnTo>
                  <a:close/>
                  <a:moveTo>
                    <a:pt x="2501" y="1"/>
                  </a:moveTo>
                  <a:cubicBezTo>
                    <a:pt x="1596" y="1"/>
                    <a:pt x="882" y="739"/>
                    <a:pt x="882" y="1620"/>
                  </a:cubicBezTo>
                  <a:lnTo>
                    <a:pt x="882" y="1763"/>
                  </a:lnTo>
                  <a:lnTo>
                    <a:pt x="1192" y="1763"/>
                  </a:lnTo>
                  <a:lnTo>
                    <a:pt x="1192" y="1620"/>
                  </a:lnTo>
                  <a:cubicBezTo>
                    <a:pt x="1192" y="906"/>
                    <a:pt x="1787" y="334"/>
                    <a:pt x="2501" y="334"/>
                  </a:cubicBezTo>
                  <a:lnTo>
                    <a:pt x="4430" y="334"/>
                  </a:lnTo>
                  <a:cubicBezTo>
                    <a:pt x="5145" y="334"/>
                    <a:pt x="5740" y="906"/>
                    <a:pt x="5740" y="1620"/>
                  </a:cubicBezTo>
                  <a:lnTo>
                    <a:pt x="5740" y="2192"/>
                  </a:lnTo>
                  <a:cubicBezTo>
                    <a:pt x="5740" y="2382"/>
                    <a:pt x="5597" y="2525"/>
                    <a:pt x="5407" y="2525"/>
                  </a:cubicBezTo>
                  <a:lnTo>
                    <a:pt x="1525" y="2525"/>
                  </a:lnTo>
                  <a:cubicBezTo>
                    <a:pt x="1335" y="2525"/>
                    <a:pt x="1192" y="2382"/>
                    <a:pt x="1192" y="2192"/>
                  </a:cubicBezTo>
                  <a:lnTo>
                    <a:pt x="1192" y="2072"/>
                  </a:lnTo>
                  <a:lnTo>
                    <a:pt x="882" y="2072"/>
                  </a:lnTo>
                  <a:lnTo>
                    <a:pt x="882" y="2192"/>
                  </a:lnTo>
                  <a:cubicBezTo>
                    <a:pt x="882" y="2334"/>
                    <a:pt x="906" y="2454"/>
                    <a:pt x="977" y="2549"/>
                  </a:cubicBezTo>
                  <a:cubicBezTo>
                    <a:pt x="692" y="2620"/>
                    <a:pt x="501" y="2858"/>
                    <a:pt x="501" y="3168"/>
                  </a:cubicBezTo>
                  <a:lnTo>
                    <a:pt x="501" y="3406"/>
                  </a:lnTo>
                  <a:cubicBezTo>
                    <a:pt x="501" y="3763"/>
                    <a:pt x="787" y="4049"/>
                    <a:pt x="1144" y="4049"/>
                  </a:cubicBezTo>
                  <a:lnTo>
                    <a:pt x="1358" y="4049"/>
                  </a:lnTo>
                  <a:cubicBezTo>
                    <a:pt x="1430" y="4740"/>
                    <a:pt x="1787" y="5311"/>
                    <a:pt x="2335" y="5668"/>
                  </a:cubicBezTo>
                  <a:lnTo>
                    <a:pt x="2335" y="6049"/>
                  </a:lnTo>
                  <a:lnTo>
                    <a:pt x="1073" y="6383"/>
                  </a:lnTo>
                  <a:cubicBezTo>
                    <a:pt x="406" y="6550"/>
                    <a:pt x="1" y="6954"/>
                    <a:pt x="1" y="7478"/>
                  </a:cubicBezTo>
                  <a:lnTo>
                    <a:pt x="1" y="10765"/>
                  </a:lnTo>
                  <a:lnTo>
                    <a:pt x="3002" y="10765"/>
                  </a:lnTo>
                  <a:lnTo>
                    <a:pt x="3002" y="10431"/>
                  </a:lnTo>
                  <a:lnTo>
                    <a:pt x="1620" y="10431"/>
                  </a:lnTo>
                  <a:lnTo>
                    <a:pt x="1620" y="8312"/>
                  </a:lnTo>
                  <a:lnTo>
                    <a:pt x="1287" y="8312"/>
                  </a:lnTo>
                  <a:lnTo>
                    <a:pt x="1287" y="9479"/>
                  </a:lnTo>
                  <a:lnTo>
                    <a:pt x="334" y="9479"/>
                  </a:lnTo>
                  <a:lnTo>
                    <a:pt x="334" y="7478"/>
                  </a:lnTo>
                  <a:cubicBezTo>
                    <a:pt x="334" y="7264"/>
                    <a:pt x="430" y="6883"/>
                    <a:pt x="1144" y="6692"/>
                  </a:cubicBezTo>
                  <a:lnTo>
                    <a:pt x="1739" y="6526"/>
                  </a:lnTo>
                  <a:cubicBezTo>
                    <a:pt x="1811" y="6883"/>
                    <a:pt x="2001" y="7216"/>
                    <a:pt x="2287" y="7478"/>
                  </a:cubicBezTo>
                  <a:cubicBezTo>
                    <a:pt x="2597" y="7764"/>
                    <a:pt x="3025" y="7931"/>
                    <a:pt x="3454" y="7931"/>
                  </a:cubicBezTo>
                  <a:cubicBezTo>
                    <a:pt x="3906" y="7931"/>
                    <a:pt x="4335" y="7764"/>
                    <a:pt x="4645" y="7478"/>
                  </a:cubicBezTo>
                  <a:cubicBezTo>
                    <a:pt x="4931" y="7216"/>
                    <a:pt x="5121" y="6883"/>
                    <a:pt x="5192" y="6526"/>
                  </a:cubicBezTo>
                  <a:lnTo>
                    <a:pt x="5788" y="6692"/>
                  </a:lnTo>
                  <a:cubicBezTo>
                    <a:pt x="6502" y="6883"/>
                    <a:pt x="6598" y="7264"/>
                    <a:pt x="6598" y="7478"/>
                  </a:cubicBezTo>
                  <a:lnTo>
                    <a:pt x="6598" y="9479"/>
                  </a:lnTo>
                  <a:lnTo>
                    <a:pt x="5645" y="9479"/>
                  </a:lnTo>
                  <a:lnTo>
                    <a:pt x="5645" y="8312"/>
                  </a:lnTo>
                  <a:lnTo>
                    <a:pt x="5312" y="8312"/>
                  </a:lnTo>
                  <a:lnTo>
                    <a:pt x="5312" y="10431"/>
                  </a:lnTo>
                  <a:lnTo>
                    <a:pt x="3930" y="10431"/>
                  </a:lnTo>
                  <a:lnTo>
                    <a:pt x="3930" y="10765"/>
                  </a:lnTo>
                  <a:lnTo>
                    <a:pt x="6931" y="10765"/>
                  </a:lnTo>
                  <a:lnTo>
                    <a:pt x="6931" y="7478"/>
                  </a:lnTo>
                  <a:cubicBezTo>
                    <a:pt x="6931" y="6954"/>
                    <a:pt x="6526" y="6550"/>
                    <a:pt x="5859" y="6383"/>
                  </a:cubicBezTo>
                  <a:lnTo>
                    <a:pt x="4597" y="6049"/>
                  </a:lnTo>
                  <a:lnTo>
                    <a:pt x="4597" y="5668"/>
                  </a:lnTo>
                  <a:cubicBezTo>
                    <a:pt x="5145" y="5311"/>
                    <a:pt x="5502" y="4740"/>
                    <a:pt x="5574" y="4049"/>
                  </a:cubicBezTo>
                  <a:lnTo>
                    <a:pt x="5716" y="4049"/>
                  </a:lnTo>
                  <a:cubicBezTo>
                    <a:pt x="6074" y="4049"/>
                    <a:pt x="6359" y="3763"/>
                    <a:pt x="6359" y="3406"/>
                  </a:cubicBezTo>
                  <a:lnTo>
                    <a:pt x="6359" y="3168"/>
                  </a:lnTo>
                  <a:cubicBezTo>
                    <a:pt x="6359" y="2882"/>
                    <a:pt x="6193" y="2644"/>
                    <a:pt x="5931" y="2549"/>
                  </a:cubicBezTo>
                  <a:cubicBezTo>
                    <a:pt x="6002" y="2454"/>
                    <a:pt x="6050" y="2334"/>
                    <a:pt x="6050" y="2192"/>
                  </a:cubicBezTo>
                  <a:lnTo>
                    <a:pt x="6050" y="1620"/>
                  </a:lnTo>
                  <a:cubicBezTo>
                    <a:pt x="6050" y="739"/>
                    <a:pt x="5335" y="1"/>
                    <a:pt x="4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7"/>
            <p:cNvSpPr/>
            <p:nvPr/>
          </p:nvSpPr>
          <p:spPr>
            <a:xfrm>
              <a:off x="7255917" y="2435601"/>
              <a:ext cx="11963" cy="12889"/>
            </a:xfrm>
            <a:custGeom>
              <a:rect b="b" l="l" r="r" t="t"/>
              <a:pathLst>
                <a:path extrusionOk="0" h="334" w="310">
                  <a:moveTo>
                    <a:pt x="0" y="0"/>
                  </a:moveTo>
                  <a:lnTo>
                    <a:pt x="0" y="334"/>
                  </a:lnTo>
                  <a:lnTo>
                    <a:pt x="310" y="3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8"/>
          <p:cNvSpPr txBox="1"/>
          <p:nvPr>
            <p:ph type="title"/>
          </p:nvPr>
        </p:nvSpPr>
        <p:spPr>
          <a:xfrm>
            <a:off x="457200" y="4137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Reclaiming Our Family Moments</a:t>
            </a:r>
            <a:endParaRPr/>
          </a:p>
        </p:txBody>
      </p:sp>
      <p:grpSp>
        <p:nvGrpSpPr>
          <p:cNvPr id="916" name="Google Shape;916;p18"/>
          <p:cNvGrpSpPr/>
          <p:nvPr/>
        </p:nvGrpSpPr>
        <p:grpSpPr>
          <a:xfrm>
            <a:off x="3113484" y="1309904"/>
            <a:ext cx="2917032" cy="1981892"/>
            <a:chOff x="3113603" y="1309904"/>
            <a:chExt cx="2917032" cy="1981892"/>
          </a:xfrm>
        </p:grpSpPr>
        <p:sp>
          <p:nvSpPr>
            <p:cNvPr id="917" name="Google Shape;917;p18"/>
            <p:cNvSpPr/>
            <p:nvPr/>
          </p:nvSpPr>
          <p:spPr>
            <a:xfrm>
              <a:off x="3113603" y="3028729"/>
              <a:ext cx="2917032" cy="263067"/>
            </a:xfrm>
            <a:custGeom>
              <a:rect b="b" l="l" r="r" t="t"/>
              <a:pathLst>
                <a:path extrusionOk="0" h="28264" w="219656">
                  <a:moveTo>
                    <a:pt x="109807" y="0"/>
                  </a:moveTo>
                  <a:cubicBezTo>
                    <a:pt x="49173" y="0"/>
                    <a:pt x="0" y="6327"/>
                    <a:pt x="0" y="14132"/>
                  </a:cubicBezTo>
                  <a:cubicBezTo>
                    <a:pt x="0" y="21937"/>
                    <a:pt x="49173" y="28263"/>
                    <a:pt x="109807" y="28263"/>
                  </a:cubicBezTo>
                  <a:cubicBezTo>
                    <a:pt x="170483" y="28263"/>
                    <a:pt x="219655" y="21937"/>
                    <a:pt x="219655" y="14132"/>
                  </a:cubicBezTo>
                  <a:cubicBezTo>
                    <a:pt x="219655" y="6327"/>
                    <a:pt x="170483" y="0"/>
                    <a:pt x="10980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5114054" y="2694330"/>
              <a:ext cx="515833" cy="496578"/>
            </a:xfrm>
            <a:custGeom>
              <a:rect b="b" l="l" r="r" t="t"/>
              <a:pathLst>
                <a:path extrusionOk="0" h="46627" w="48435">
                  <a:moveTo>
                    <a:pt x="16310" y="0"/>
                  </a:moveTo>
                  <a:cubicBezTo>
                    <a:pt x="16310" y="0"/>
                    <a:pt x="16227" y="82"/>
                    <a:pt x="16145" y="329"/>
                  </a:cubicBezTo>
                  <a:cubicBezTo>
                    <a:pt x="15981" y="657"/>
                    <a:pt x="15776" y="1232"/>
                    <a:pt x="15529" y="1931"/>
                  </a:cubicBezTo>
                  <a:cubicBezTo>
                    <a:pt x="13105" y="8463"/>
                    <a:pt x="5136" y="29989"/>
                    <a:pt x="1" y="46626"/>
                  </a:cubicBezTo>
                  <a:lnTo>
                    <a:pt x="31427" y="46626"/>
                  </a:lnTo>
                  <a:cubicBezTo>
                    <a:pt x="35289" y="34836"/>
                    <a:pt x="40629" y="21197"/>
                    <a:pt x="44285" y="12160"/>
                  </a:cubicBezTo>
                  <a:cubicBezTo>
                    <a:pt x="44326" y="11996"/>
                    <a:pt x="44367" y="11913"/>
                    <a:pt x="44449" y="11749"/>
                  </a:cubicBezTo>
                  <a:lnTo>
                    <a:pt x="44449" y="11708"/>
                  </a:lnTo>
                  <a:cubicBezTo>
                    <a:pt x="44532" y="11503"/>
                    <a:pt x="44655" y="11297"/>
                    <a:pt x="44696" y="11092"/>
                  </a:cubicBezTo>
                  <a:cubicBezTo>
                    <a:pt x="45189" y="9859"/>
                    <a:pt x="45682" y="8709"/>
                    <a:pt x="46093" y="7682"/>
                  </a:cubicBezTo>
                  <a:cubicBezTo>
                    <a:pt x="46421" y="6819"/>
                    <a:pt x="46750" y="6039"/>
                    <a:pt x="47037" y="5382"/>
                  </a:cubicBezTo>
                  <a:cubicBezTo>
                    <a:pt x="47366" y="4642"/>
                    <a:pt x="47613" y="4108"/>
                    <a:pt x="47818" y="3574"/>
                  </a:cubicBezTo>
                  <a:cubicBezTo>
                    <a:pt x="48147" y="2917"/>
                    <a:pt x="48270" y="2465"/>
                    <a:pt x="48393" y="2260"/>
                  </a:cubicBezTo>
                  <a:cubicBezTo>
                    <a:pt x="48434" y="2177"/>
                    <a:pt x="48434" y="2136"/>
                    <a:pt x="48434" y="2136"/>
                  </a:cubicBezTo>
                  <a:lnTo>
                    <a:pt x="45805" y="1931"/>
                  </a:lnTo>
                  <a:lnTo>
                    <a:pt x="45764" y="1931"/>
                  </a:lnTo>
                  <a:lnTo>
                    <a:pt x="44039" y="1849"/>
                  </a:lnTo>
                  <a:lnTo>
                    <a:pt x="36973" y="1356"/>
                  </a:lnTo>
                  <a:lnTo>
                    <a:pt x="31550" y="1027"/>
                  </a:lnTo>
                  <a:lnTo>
                    <a:pt x="24813" y="534"/>
                  </a:lnTo>
                  <a:lnTo>
                    <a:pt x="20952" y="288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5400624" y="2750328"/>
              <a:ext cx="177195" cy="440580"/>
            </a:xfrm>
            <a:custGeom>
              <a:rect b="b" l="l" r="r" t="t"/>
              <a:pathLst>
                <a:path extrusionOk="0" h="41369" w="16638">
                  <a:moveTo>
                    <a:pt x="16473" y="0"/>
                  </a:moveTo>
                  <a:cubicBezTo>
                    <a:pt x="16401" y="0"/>
                    <a:pt x="16330" y="41"/>
                    <a:pt x="16309" y="124"/>
                  </a:cubicBezTo>
                  <a:cubicBezTo>
                    <a:pt x="15570" y="1808"/>
                    <a:pt x="14830" y="3451"/>
                    <a:pt x="14132" y="5135"/>
                  </a:cubicBezTo>
                  <a:lnTo>
                    <a:pt x="12119" y="9942"/>
                  </a:lnTo>
                  <a:cubicBezTo>
                    <a:pt x="8340" y="18897"/>
                    <a:pt x="4807" y="28058"/>
                    <a:pt x="1520" y="37301"/>
                  </a:cubicBezTo>
                  <a:cubicBezTo>
                    <a:pt x="1438" y="37465"/>
                    <a:pt x="1397" y="37589"/>
                    <a:pt x="1356" y="37712"/>
                  </a:cubicBezTo>
                  <a:cubicBezTo>
                    <a:pt x="1233" y="38000"/>
                    <a:pt x="1109" y="38369"/>
                    <a:pt x="986" y="38698"/>
                  </a:cubicBezTo>
                  <a:cubicBezTo>
                    <a:pt x="904" y="38821"/>
                    <a:pt x="822" y="39027"/>
                    <a:pt x="781" y="39191"/>
                  </a:cubicBezTo>
                  <a:lnTo>
                    <a:pt x="0" y="41368"/>
                  </a:lnTo>
                  <a:lnTo>
                    <a:pt x="575" y="41368"/>
                  </a:lnTo>
                  <a:lnTo>
                    <a:pt x="740" y="40875"/>
                  </a:lnTo>
                  <a:cubicBezTo>
                    <a:pt x="781" y="40752"/>
                    <a:pt x="822" y="40546"/>
                    <a:pt x="904" y="40382"/>
                  </a:cubicBezTo>
                  <a:lnTo>
                    <a:pt x="1027" y="39930"/>
                  </a:lnTo>
                  <a:cubicBezTo>
                    <a:pt x="1151" y="39602"/>
                    <a:pt x="1315" y="39232"/>
                    <a:pt x="1397" y="38944"/>
                  </a:cubicBezTo>
                  <a:cubicBezTo>
                    <a:pt x="3492" y="32988"/>
                    <a:pt x="5710" y="27072"/>
                    <a:pt x="8011" y="21157"/>
                  </a:cubicBezTo>
                  <a:cubicBezTo>
                    <a:pt x="9531" y="17377"/>
                    <a:pt x="11051" y="13557"/>
                    <a:pt x="12612" y="9777"/>
                  </a:cubicBezTo>
                  <a:cubicBezTo>
                    <a:pt x="13146" y="8340"/>
                    <a:pt x="13721" y="6943"/>
                    <a:pt x="14337" y="5546"/>
                  </a:cubicBezTo>
                  <a:cubicBezTo>
                    <a:pt x="15118" y="3780"/>
                    <a:pt x="15816" y="2013"/>
                    <a:pt x="16597" y="288"/>
                  </a:cubicBezTo>
                  <a:lnTo>
                    <a:pt x="16597" y="206"/>
                  </a:lnTo>
                  <a:cubicBezTo>
                    <a:pt x="16597" y="165"/>
                    <a:pt x="16597" y="124"/>
                    <a:pt x="16638" y="124"/>
                  </a:cubicBezTo>
                  <a:cubicBezTo>
                    <a:pt x="16617" y="41"/>
                    <a:pt x="16545" y="0"/>
                    <a:pt x="164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5286434" y="2693893"/>
              <a:ext cx="493947" cy="497451"/>
            </a:xfrm>
            <a:custGeom>
              <a:rect b="b" l="l" r="r" t="t"/>
              <a:pathLst>
                <a:path extrusionOk="0" h="46709" w="46380">
                  <a:moveTo>
                    <a:pt x="0" y="0"/>
                  </a:moveTo>
                  <a:lnTo>
                    <a:pt x="0" y="0"/>
                  </a:lnTo>
                  <a:cubicBezTo>
                    <a:pt x="41" y="164"/>
                    <a:pt x="41" y="288"/>
                    <a:pt x="41" y="411"/>
                  </a:cubicBezTo>
                  <a:cubicBezTo>
                    <a:pt x="124" y="904"/>
                    <a:pt x="206" y="1438"/>
                    <a:pt x="329" y="2136"/>
                  </a:cubicBezTo>
                  <a:cubicBezTo>
                    <a:pt x="534" y="3204"/>
                    <a:pt x="781" y="4478"/>
                    <a:pt x="1068" y="5874"/>
                  </a:cubicBezTo>
                  <a:cubicBezTo>
                    <a:pt x="1685" y="8380"/>
                    <a:pt x="2465" y="11215"/>
                    <a:pt x="3451" y="13885"/>
                  </a:cubicBezTo>
                  <a:cubicBezTo>
                    <a:pt x="3739" y="14707"/>
                    <a:pt x="4067" y="15569"/>
                    <a:pt x="4437" y="16350"/>
                  </a:cubicBezTo>
                  <a:cubicBezTo>
                    <a:pt x="5259" y="18281"/>
                    <a:pt x="6162" y="20047"/>
                    <a:pt x="7148" y="21238"/>
                  </a:cubicBezTo>
                  <a:cubicBezTo>
                    <a:pt x="7313" y="21485"/>
                    <a:pt x="7518" y="21690"/>
                    <a:pt x="7723" y="21896"/>
                  </a:cubicBezTo>
                  <a:cubicBezTo>
                    <a:pt x="7929" y="22101"/>
                    <a:pt x="8134" y="22265"/>
                    <a:pt x="8340" y="22389"/>
                  </a:cubicBezTo>
                  <a:lnTo>
                    <a:pt x="11749" y="23744"/>
                  </a:lnTo>
                  <a:lnTo>
                    <a:pt x="11873" y="23785"/>
                  </a:lnTo>
                  <a:lnTo>
                    <a:pt x="11873" y="24073"/>
                  </a:lnTo>
                  <a:cubicBezTo>
                    <a:pt x="11831" y="25634"/>
                    <a:pt x="11667" y="34055"/>
                    <a:pt x="11544" y="43997"/>
                  </a:cubicBezTo>
                  <a:lnTo>
                    <a:pt x="11544" y="45681"/>
                  </a:lnTo>
                  <a:lnTo>
                    <a:pt x="11544" y="46708"/>
                  </a:lnTo>
                  <a:lnTo>
                    <a:pt x="43299" y="46708"/>
                  </a:lnTo>
                  <a:cubicBezTo>
                    <a:pt x="43381" y="38369"/>
                    <a:pt x="43504" y="31714"/>
                    <a:pt x="43504" y="31714"/>
                  </a:cubicBezTo>
                  <a:cubicBezTo>
                    <a:pt x="46380" y="24114"/>
                    <a:pt x="44737" y="12858"/>
                    <a:pt x="43463" y="6901"/>
                  </a:cubicBezTo>
                  <a:lnTo>
                    <a:pt x="43463" y="6778"/>
                  </a:lnTo>
                  <a:cubicBezTo>
                    <a:pt x="43299" y="6039"/>
                    <a:pt x="43134" y="5299"/>
                    <a:pt x="42970" y="4724"/>
                  </a:cubicBezTo>
                  <a:cubicBezTo>
                    <a:pt x="42888" y="4313"/>
                    <a:pt x="42765" y="3985"/>
                    <a:pt x="42724" y="3697"/>
                  </a:cubicBezTo>
                  <a:cubicBezTo>
                    <a:pt x="42683" y="3574"/>
                    <a:pt x="42683" y="3410"/>
                    <a:pt x="42641" y="3286"/>
                  </a:cubicBezTo>
                  <a:cubicBezTo>
                    <a:pt x="42559" y="2999"/>
                    <a:pt x="42518" y="2835"/>
                    <a:pt x="42518" y="2835"/>
                  </a:cubicBezTo>
                  <a:lnTo>
                    <a:pt x="32207" y="2177"/>
                  </a:lnTo>
                  <a:lnTo>
                    <a:pt x="29537" y="1972"/>
                  </a:lnTo>
                  <a:lnTo>
                    <a:pt x="29496" y="1972"/>
                  </a:lnTo>
                  <a:lnTo>
                    <a:pt x="27729" y="1849"/>
                  </a:lnTo>
                  <a:lnTo>
                    <a:pt x="20705" y="1397"/>
                  </a:lnTo>
                  <a:lnTo>
                    <a:pt x="15241" y="1027"/>
                  </a:lnTo>
                  <a:lnTo>
                    <a:pt x="8545" y="575"/>
                  </a:lnTo>
                  <a:lnTo>
                    <a:pt x="4683" y="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5360729" y="2925158"/>
              <a:ext cx="108449" cy="47062"/>
            </a:xfrm>
            <a:custGeom>
              <a:rect b="b" l="l" r="r" t="t"/>
              <a:pathLst>
                <a:path extrusionOk="0" h="4419" w="10183">
                  <a:moveTo>
                    <a:pt x="321" y="0"/>
                  </a:moveTo>
                  <a:cubicBezTo>
                    <a:pt x="125" y="0"/>
                    <a:pt x="1" y="203"/>
                    <a:pt x="213" y="345"/>
                  </a:cubicBezTo>
                  <a:cubicBezTo>
                    <a:pt x="3418" y="1783"/>
                    <a:pt x="6745" y="3056"/>
                    <a:pt x="9990" y="4412"/>
                  </a:cubicBezTo>
                  <a:cubicBezTo>
                    <a:pt x="10004" y="4417"/>
                    <a:pt x="10017" y="4419"/>
                    <a:pt x="10029" y="4419"/>
                  </a:cubicBezTo>
                  <a:cubicBezTo>
                    <a:pt x="10129" y="4419"/>
                    <a:pt x="10182" y="4284"/>
                    <a:pt x="10073" y="4248"/>
                  </a:cubicBezTo>
                  <a:cubicBezTo>
                    <a:pt x="6992" y="2687"/>
                    <a:pt x="3828" y="1167"/>
                    <a:pt x="419" y="16"/>
                  </a:cubicBezTo>
                  <a:cubicBezTo>
                    <a:pt x="385" y="5"/>
                    <a:pt x="352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5357747" y="2736110"/>
              <a:ext cx="79630" cy="187067"/>
            </a:xfrm>
            <a:custGeom>
              <a:rect b="b" l="l" r="r" t="t"/>
              <a:pathLst>
                <a:path extrusionOk="0" h="17565" w="7477">
                  <a:moveTo>
                    <a:pt x="925" y="0"/>
                  </a:moveTo>
                  <a:cubicBezTo>
                    <a:pt x="873" y="0"/>
                    <a:pt x="822" y="21"/>
                    <a:pt x="822" y="62"/>
                  </a:cubicBezTo>
                  <a:cubicBezTo>
                    <a:pt x="206" y="3759"/>
                    <a:pt x="0" y="7703"/>
                    <a:pt x="658" y="11441"/>
                  </a:cubicBezTo>
                  <a:cubicBezTo>
                    <a:pt x="901" y="12780"/>
                    <a:pt x="2226" y="17564"/>
                    <a:pt x="4831" y="17564"/>
                  </a:cubicBezTo>
                  <a:cubicBezTo>
                    <a:pt x="4864" y="17564"/>
                    <a:pt x="4897" y="17564"/>
                    <a:pt x="4930" y="17562"/>
                  </a:cubicBezTo>
                  <a:cubicBezTo>
                    <a:pt x="7477" y="17480"/>
                    <a:pt x="6450" y="14481"/>
                    <a:pt x="6204" y="12591"/>
                  </a:cubicBezTo>
                  <a:cubicBezTo>
                    <a:pt x="5669" y="8607"/>
                    <a:pt x="5834" y="4581"/>
                    <a:pt x="6080" y="596"/>
                  </a:cubicBezTo>
                  <a:cubicBezTo>
                    <a:pt x="6080" y="551"/>
                    <a:pt x="6018" y="518"/>
                    <a:pt x="5963" y="518"/>
                  </a:cubicBezTo>
                  <a:cubicBezTo>
                    <a:pt x="5917" y="518"/>
                    <a:pt x="5875" y="540"/>
                    <a:pt x="5875" y="596"/>
                  </a:cubicBezTo>
                  <a:cubicBezTo>
                    <a:pt x="5218" y="3389"/>
                    <a:pt x="5053" y="6265"/>
                    <a:pt x="5177" y="9223"/>
                  </a:cubicBezTo>
                  <a:cubicBezTo>
                    <a:pt x="5218" y="10784"/>
                    <a:pt x="5423" y="12345"/>
                    <a:pt x="5628" y="13865"/>
                  </a:cubicBezTo>
                  <a:cubicBezTo>
                    <a:pt x="5752" y="14604"/>
                    <a:pt x="6039" y="15467"/>
                    <a:pt x="5875" y="16124"/>
                  </a:cubicBezTo>
                  <a:cubicBezTo>
                    <a:pt x="5752" y="16699"/>
                    <a:pt x="5464" y="17069"/>
                    <a:pt x="4971" y="17110"/>
                  </a:cubicBezTo>
                  <a:cubicBezTo>
                    <a:pt x="4906" y="17117"/>
                    <a:pt x="4842" y="17121"/>
                    <a:pt x="4779" y="17121"/>
                  </a:cubicBezTo>
                  <a:cubicBezTo>
                    <a:pt x="1933" y="17121"/>
                    <a:pt x="1068" y="10015"/>
                    <a:pt x="1027" y="8689"/>
                  </a:cubicBezTo>
                  <a:cubicBezTo>
                    <a:pt x="863" y="5813"/>
                    <a:pt x="822" y="3102"/>
                    <a:pt x="1027" y="62"/>
                  </a:cubicBezTo>
                  <a:cubicBezTo>
                    <a:pt x="1027" y="21"/>
                    <a:pt x="976" y="0"/>
                    <a:pt x="9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5576498" y="2747377"/>
              <a:ext cx="114189" cy="137779"/>
            </a:xfrm>
            <a:custGeom>
              <a:rect b="b" l="l" r="r" t="t"/>
              <a:pathLst>
                <a:path extrusionOk="0" h="12937" w="10722">
                  <a:moveTo>
                    <a:pt x="247" y="0"/>
                  </a:moveTo>
                  <a:cubicBezTo>
                    <a:pt x="226" y="0"/>
                    <a:pt x="206" y="10"/>
                    <a:pt x="206" y="31"/>
                  </a:cubicBezTo>
                  <a:cubicBezTo>
                    <a:pt x="0" y="1797"/>
                    <a:pt x="83" y="3728"/>
                    <a:pt x="452" y="5412"/>
                  </a:cubicBezTo>
                  <a:cubicBezTo>
                    <a:pt x="740" y="6932"/>
                    <a:pt x="1315" y="8370"/>
                    <a:pt x="2260" y="9520"/>
                  </a:cubicBezTo>
                  <a:cubicBezTo>
                    <a:pt x="4232" y="12150"/>
                    <a:pt x="7518" y="12766"/>
                    <a:pt x="10681" y="12930"/>
                  </a:cubicBezTo>
                  <a:cubicBezTo>
                    <a:pt x="10686" y="12935"/>
                    <a:pt x="10690" y="12937"/>
                    <a:pt x="10693" y="12937"/>
                  </a:cubicBezTo>
                  <a:cubicBezTo>
                    <a:pt x="10722" y="12937"/>
                    <a:pt x="10718" y="12807"/>
                    <a:pt x="10681" y="12807"/>
                  </a:cubicBezTo>
                  <a:cubicBezTo>
                    <a:pt x="7724" y="12273"/>
                    <a:pt x="4601" y="11657"/>
                    <a:pt x="2753" y="9027"/>
                  </a:cubicBezTo>
                  <a:cubicBezTo>
                    <a:pt x="1890" y="7836"/>
                    <a:pt x="1356" y="6398"/>
                    <a:pt x="1069" y="4960"/>
                  </a:cubicBezTo>
                  <a:cubicBezTo>
                    <a:pt x="699" y="3317"/>
                    <a:pt x="658" y="1674"/>
                    <a:pt x="288" y="31"/>
                  </a:cubicBezTo>
                  <a:cubicBezTo>
                    <a:pt x="288" y="10"/>
                    <a:pt x="267" y="0"/>
                    <a:pt x="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5695938" y="2743437"/>
              <a:ext cx="38074" cy="447470"/>
            </a:xfrm>
            <a:custGeom>
              <a:rect b="b" l="l" r="r" t="t"/>
              <a:pathLst>
                <a:path extrusionOk="0" h="42016" w="3575">
                  <a:moveTo>
                    <a:pt x="1684" y="1"/>
                  </a:moveTo>
                  <a:cubicBezTo>
                    <a:pt x="1617" y="1"/>
                    <a:pt x="1536" y="55"/>
                    <a:pt x="1561" y="154"/>
                  </a:cubicBezTo>
                  <a:cubicBezTo>
                    <a:pt x="1602" y="319"/>
                    <a:pt x="1602" y="524"/>
                    <a:pt x="1644" y="730"/>
                  </a:cubicBezTo>
                  <a:cubicBezTo>
                    <a:pt x="1726" y="1058"/>
                    <a:pt x="1808" y="1428"/>
                    <a:pt x="1849" y="1798"/>
                  </a:cubicBezTo>
                  <a:cubicBezTo>
                    <a:pt x="2013" y="2660"/>
                    <a:pt x="2178" y="3523"/>
                    <a:pt x="2342" y="4468"/>
                  </a:cubicBezTo>
                  <a:cubicBezTo>
                    <a:pt x="2671" y="6809"/>
                    <a:pt x="2958" y="9151"/>
                    <a:pt x="3040" y="11493"/>
                  </a:cubicBezTo>
                  <a:cubicBezTo>
                    <a:pt x="3205" y="15354"/>
                    <a:pt x="3163" y="19298"/>
                    <a:pt x="1972" y="22995"/>
                  </a:cubicBezTo>
                  <a:cubicBezTo>
                    <a:pt x="1397" y="24761"/>
                    <a:pt x="822" y="26446"/>
                    <a:pt x="534" y="28253"/>
                  </a:cubicBezTo>
                  <a:cubicBezTo>
                    <a:pt x="206" y="30020"/>
                    <a:pt x="165" y="31868"/>
                    <a:pt x="124" y="33676"/>
                  </a:cubicBezTo>
                  <a:cubicBezTo>
                    <a:pt x="82" y="36469"/>
                    <a:pt x="0" y="39222"/>
                    <a:pt x="0" y="42015"/>
                  </a:cubicBezTo>
                  <a:lnTo>
                    <a:pt x="534" y="42015"/>
                  </a:lnTo>
                  <a:cubicBezTo>
                    <a:pt x="534" y="40084"/>
                    <a:pt x="575" y="38154"/>
                    <a:pt x="575" y="36264"/>
                  </a:cubicBezTo>
                  <a:cubicBezTo>
                    <a:pt x="617" y="32402"/>
                    <a:pt x="617" y="28541"/>
                    <a:pt x="1808" y="24844"/>
                  </a:cubicBezTo>
                  <a:cubicBezTo>
                    <a:pt x="2424" y="22831"/>
                    <a:pt x="2999" y="20900"/>
                    <a:pt x="3246" y="18846"/>
                  </a:cubicBezTo>
                  <a:cubicBezTo>
                    <a:pt x="3492" y="16751"/>
                    <a:pt x="3574" y="14574"/>
                    <a:pt x="3492" y="12478"/>
                  </a:cubicBezTo>
                  <a:cubicBezTo>
                    <a:pt x="3369" y="9685"/>
                    <a:pt x="3081" y="6974"/>
                    <a:pt x="2629" y="4303"/>
                  </a:cubicBezTo>
                  <a:lnTo>
                    <a:pt x="2178" y="1839"/>
                  </a:lnTo>
                  <a:lnTo>
                    <a:pt x="1849" y="606"/>
                  </a:lnTo>
                  <a:cubicBezTo>
                    <a:pt x="1849" y="401"/>
                    <a:pt x="1808" y="237"/>
                    <a:pt x="1767" y="72"/>
                  </a:cubicBezTo>
                  <a:cubicBezTo>
                    <a:pt x="1767" y="24"/>
                    <a:pt x="1728" y="1"/>
                    <a:pt x="1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4821498" y="2189605"/>
              <a:ext cx="642866" cy="372548"/>
            </a:xfrm>
            <a:custGeom>
              <a:rect b="b" l="l" r="r" t="t"/>
              <a:pathLst>
                <a:path extrusionOk="0" h="34981" w="60363">
                  <a:moveTo>
                    <a:pt x="56412" y="0"/>
                  </a:moveTo>
                  <a:cubicBezTo>
                    <a:pt x="55404" y="0"/>
                    <a:pt x="54197" y="337"/>
                    <a:pt x="52858" y="1136"/>
                  </a:cubicBezTo>
                  <a:cubicBezTo>
                    <a:pt x="44724" y="6148"/>
                    <a:pt x="31661" y="16418"/>
                    <a:pt x="29853" y="16828"/>
                  </a:cubicBezTo>
                  <a:cubicBezTo>
                    <a:pt x="29803" y="16840"/>
                    <a:pt x="29741" y="16846"/>
                    <a:pt x="29670" y="16846"/>
                  </a:cubicBezTo>
                  <a:cubicBezTo>
                    <a:pt x="27189" y="16846"/>
                    <a:pt x="12525" y="10125"/>
                    <a:pt x="9930" y="9886"/>
                  </a:cubicBezTo>
                  <a:cubicBezTo>
                    <a:pt x="9914" y="9885"/>
                    <a:pt x="9898" y="9884"/>
                    <a:pt x="9882" y="9884"/>
                  </a:cubicBezTo>
                  <a:cubicBezTo>
                    <a:pt x="7370" y="9884"/>
                    <a:pt x="1" y="25750"/>
                    <a:pt x="1960" y="26934"/>
                  </a:cubicBezTo>
                  <a:cubicBezTo>
                    <a:pt x="6172" y="29469"/>
                    <a:pt x="22605" y="34981"/>
                    <a:pt x="30694" y="34981"/>
                  </a:cubicBezTo>
                  <a:cubicBezTo>
                    <a:pt x="31915" y="34981"/>
                    <a:pt x="32945" y="34855"/>
                    <a:pt x="33715" y="34575"/>
                  </a:cubicBezTo>
                  <a:cubicBezTo>
                    <a:pt x="42383" y="31453"/>
                    <a:pt x="55693" y="10543"/>
                    <a:pt x="59020" y="4751"/>
                  </a:cubicBezTo>
                  <a:cubicBezTo>
                    <a:pt x="60363" y="2365"/>
                    <a:pt x="59084" y="0"/>
                    <a:pt x="56412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4617050" y="2195676"/>
              <a:ext cx="378458" cy="308786"/>
            </a:xfrm>
            <a:custGeom>
              <a:rect b="b" l="l" r="r" t="t"/>
              <a:pathLst>
                <a:path extrusionOk="0" h="28994" w="35536">
                  <a:moveTo>
                    <a:pt x="11430" y="1"/>
                  </a:moveTo>
                  <a:cubicBezTo>
                    <a:pt x="11243" y="1"/>
                    <a:pt x="11062" y="37"/>
                    <a:pt x="10887" y="114"/>
                  </a:cubicBezTo>
                  <a:cubicBezTo>
                    <a:pt x="9080" y="1018"/>
                    <a:pt x="10887" y="4017"/>
                    <a:pt x="10887" y="4017"/>
                  </a:cubicBezTo>
                  <a:cubicBezTo>
                    <a:pt x="10887" y="4017"/>
                    <a:pt x="9224" y="2043"/>
                    <a:pt x="7719" y="2043"/>
                  </a:cubicBezTo>
                  <a:cubicBezTo>
                    <a:pt x="7407" y="2043"/>
                    <a:pt x="7102" y="2128"/>
                    <a:pt x="6820" y="2332"/>
                  </a:cubicBezTo>
                  <a:cubicBezTo>
                    <a:pt x="5013" y="3606"/>
                    <a:pt x="7477" y="7015"/>
                    <a:pt x="7477" y="7015"/>
                  </a:cubicBezTo>
                  <a:cubicBezTo>
                    <a:pt x="7477" y="7015"/>
                    <a:pt x="5854" y="5852"/>
                    <a:pt x="4524" y="5852"/>
                  </a:cubicBezTo>
                  <a:cubicBezTo>
                    <a:pt x="4122" y="5852"/>
                    <a:pt x="3747" y="5958"/>
                    <a:pt x="3452" y="6235"/>
                  </a:cubicBezTo>
                  <a:cubicBezTo>
                    <a:pt x="1849" y="7714"/>
                    <a:pt x="4273" y="10713"/>
                    <a:pt x="4273" y="10713"/>
                  </a:cubicBezTo>
                  <a:cubicBezTo>
                    <a:pt x="4273" y="10713"/>
                    <a:pt x="3558" y="10153"/>
                    <a:pt x="2729" y="10153"/>
                  </a:cubicBezTo>
                  <a:cubicBezTo>
                    <a:pt x="2212" y="10153"/>
                    <a:pt x="1650" y="10371"/>
                    <a:pt x="1192" y="11082"/>
                  </a:cubicBezTo>
                  <a:cubicBezTo>
                    <a:pt x="1" y="12849"/>
                    <a:pt x="5999" y="18477"/>
                    <a:pt x="8217" y="20202"/>
                  </a:cubicBezTo>
                  <a:cubicBezTo>
                    <a:pt x="10435" y="21969"/>
                    <a:pt x="23047" y="28131"/>
                    <a:pt x="27032" y="28993"/>
                  </a:cubicBezTo>
                  <a:lnTo>
                    <a:pt x="35535" y="11616"/>
                  </a:lnTo>
                  <a:cubicBezTo>
                    <a:pt x="35535" y="11616"/>
                    <a:pt x="19267" y="6605"/>
                    <a:pt x="18692" y="6194"/>
                  </a:cubicBezTo>
                  <a:cubicBezTo>
                    <a:pt x="16316" y="4534"/>
                    <a:pt x="13524" y="1"/>
                    <a:pt x="11430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4731122" y="2234889"/>
              <a:ext cx="87192" cy="79257"/>
            </a:xfrm>
            <a:custGeom>
              <a:rect b="b" l="l" r="r" t="t"/>
              <a:pathLst>
                <a:path extrusionOk="0" h="7442" w="8187">
                  <a:moveTo>
                    <a:pt x="149" y="1"/>
                  </a:moveTo>
                  <a:cubicBezTo>
                    <a:pt x="64" y="1"/>
                    <a:pt x="1" y="81"/>
                    <a:pt x="53" y="211"/>
                  </a:cubicBezTo>
                  <a:cubicBezTo>
                    <a:pt x="2477" y="4155"/>
                    <a:pt x="4079" y="5798"/>
                    <a:pt x="8105" y="7441"/>
                  </a:cubicBezTo>
                  <a:cubicBezTo>
                    <a:pt x="8187" y="7441"/>
                    <a:pt x="8187" y="7318"/>
                    <a:pt x="8146" y="7277"/>
                  </a:cubicBezTo>
                  <a:cubicBezTo>
                    <a:pt x="4243" y="5264"/>
                    <a:pt x="3011" y="3785"/>
                    <a:pt x="299" y="88"/>
                  </a:cubicBezTo>
                  <a:cubicBezTo>
                    <a:pt x="254" y="28"/>
                    <a:pt x="198" y="1"/>
                    <a:pt x="1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4695764" y="2268511"/>
              <a:ext cx="93081" cy="82942"/>
            </a:xfrm>
            <a:custGeom>
              <a:rect b="b" l="l" r="r" t="t"/>
              <a:pathLst>
                <a:path extrusionOk="0" h="7788" w="8740">
                  <a:moveTo>
                    <a:pt x="45" y="0"/>
                  </a:moveTo>
                  <a:cubicBezTo>
                    <a:pt x="5" y="0"/>
                    <a:pt x="0" y="64"/>
                    <a:pt x="45" y="176"/>
                  </a:cubicBezTo>
                  <a:cubicBezTo>
                    <a:pt x="2264" y="4325"/>
                    <a:pt x="4564" y="5722"/>
                    <a:pt x="8631" y="7776"/>
                  </a:cubicBezTo>
                  <a:cubicBezTo>
                    <a:pt x="8639" y="7784"/>
                    <a:pt x="8648" y="7787"/>
                    <a:pt x="8657" y="7787"/>
                  </a:cubicBezTo>
                  <a:cubicBezTo>
                    <a:pt x="8697" y="7787"/>
                    <a:pt x="8739" y="7720"/>
                    <a:pt x="8672" y="7653"/>
                  </a:cubicBezTo>
                  <a:cubicBezTo>
                    <a:pt x="4728" y="5270"/>
                    <a:pt x="2921" y="3915"/>
                    <a:pt x="210" y="135"/>
                  </a:cubicBezTo>
                  <a:cubicBezTo>
                    <a:pt x="136" y="43"/>
                    <a:pt x="78" y="0"/>
                    <a:pt x="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4662920" y="2309396"/>
              <a:ext cx="98268" cy="78054"/>
            </a:xfrm>
            <a:custGeom>
              <a:rect b="b" l="l" r="r" t="t"/>
              <a:pathLst>
                <a:path extrusionOk="0" h="7329" w="9227">
                  <a:moveTo>
                    <a:pt x="47" y="0"/>
                  </a:moveTo>
                  <a:cubicBezTo>
                    <a:pt x="0" y="0"/>
                    <a:pt x="14" y="90"/>
                    <a:pt x="89" y="240"/>
                  </a:cubicBezTo>
                  <a:cubicBezTo>
                    <a:pt x="2308" y="3773"/>
                    <a:pt x="4690" y="5827"/>
                    <a:pt x="9086" y="7306"/>
                  </a:cubicBezTo>
                  <a:cubicBezTo>
                    <a:pt x="9110" y="7322"/>
                    <a:pt x="9131" y="7328"/>
                    <a:pt x="9148" y="7328"/>
                  </a:cubicBezTo>
                  <a:cubicBezTo>
                    <a:pt x="9219" y="7328"/>
                    <a:pt x="9226" y="7216"/>
                    <a:pt x="9127" y="7183"/>
                  </a:cubicBezTo>
                  <a:cubicBezTo>
                    <a:pt x="4978" y="5252"/>
                    <a:pt x="3088" y="3609"/>
                    <a:pt x="213" y="117"/>
                  </a:cubicBezTo>
                  <a:cubicBezTo>
                    <a:pt x="133" y="37"/>
                    <a:pt x="78" y="0"/>
                    <a:pt x="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4809996" y="2198785"/>
              <a:ext cx="186822" cy="225748"/>
            </a:xfrm>
            <a:custGeom>
              <a:rect b="b" l="l" r="r" t="t"/>
              <a:pathLst>
                <a:path extrusionOk="0" h="21197" w="17542">
                  <a:moveTo>
                    <a:pt x="2650" y="0"/>
                  </a:moveTo>
                  <a:cubicBezTo>
                    <a:pt x="2556" y="0"/>
                    <a:pt x="2467" y="9"/>
                    <a:pt x="2383" y="27"/>
                  </a:cubicBezTo>
                  <a:cubicBezTo>
                    <a:pt x="0" y="561"/>
                    <a:pt x="2753" y="6559"/>
                    <a:pt x="6162" y="9476"/>
                  </a:cubicBezTo>
                  <a:cubicBezTo>
                    <a:pt x="6162" y="9476"/>
                    <a:pt x="3245" y="16336"/>
                    <a:pt x="6450" y="19253"/>
                  </a:cubicBezTo>
                  <a:cubicBezTo>
                    <a:pt x="7042" y="19808"/>
                    <a:pt x="10800" y="21196"/>
                    <a:pt x="12291" y="21196"/>
                  </a:cubicBezTo>
                  <a:cubicBezTo>
                    <a:pt x="12455" y="21196"/>
                    <a:pt x="12592" y="21179"/>
                    <a:pt x="12694" y="21143"/>
                  </a:cubicBezTo>
                  <a:lnTo>
                    <a:pt x="17541" y="11283"/>
                  </a:lnTo>
                  <a:cubicBezTo>
                    <a:pt x="17541" y="11283"/>
                    <a:pt x="13269" y="8120"/>
                    <a:pt x="11297" y="6518"/>
                  </a:cubicBezTo>
                  <a:cubicBezTo>
                    <a:pt x="9444" y="4981"/>
                    <a:pt x="4868" y="0"/>
                    <a:pt x="2650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4853310" y="2298608"/>
              <a:ext cx="26252" cy="99833"/>
            </a:xfrm>
            <a:custGeom>
              <a:rect b="b" l="l" r="r" t="t"/>
              <a:pathLst>
                <a:path extrusionOk="0" h="9374" w="2465">
                  <a:moveTo>
                    <a:pt x="2254" y="0"/>
                  </a:moveTo>
                  <a:cubicBezTo>
                    <a:pt x="2116" y="0"/>
                    <a:pt x="1910" y="144"/>
                    <a:pt x="1808" y="390"/>
                  </a:cubicBezTo>
                  <a:cubicBezTo>
                    <a:pt x="575" y="2650"/>
                    <a:pt x="0" y="7004"/>
                    <a:pt x="2013" y="9346"/>
                  </a:cubicBezTo>
                  <a:cubicBezTo>
                    <a:pt x="2023" y="9366"/>
                    <a:pt x="2038" y="9373"/>
                    <a:pt x="2053" y="9373"/>
                  </a:cubicBezTo>
                  <a:cubicBezTo>
                    <a:pt x="2101" y="9373"/>
                    <a:pt x="2158" y="9295"/>
                    <a:pt x="2095" y="9264"/>
                  </a:cubicBezTo>
                  <a:cubicBezTo>
                    <a:pt x="534" y="6840"/>
                    <a:pt x="1068" y="3102"/>
                    <a:pt x="2301" y="472"/>
                  </a:cubicBezTo>
                  <a:cubicBezTo>
                    <a:pt x="2465" y="144"/>
                    <a:pt x="2393" y="0"/>
                    <a:pt x="22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4905367" y="2186091"/>
              <a:ext cx="568465" cy="386020"/>
            </a:xfrm>
            <a:custGeom>
              <a:rect b="b" l="l" r="r" t="t"/>
              <a:pathLst>
                <a:path extrusionOk="0" h="36246" w="53377">
                  <a:moveTo>
                    <a:pt x="49436" y="1"/>
                  </a:moveTo>
                  <a:cubicBezTo>
                    <a:pt x="47565" y="1"/>
                    <a:pt x="45238" y="930"/>
                    <a:pt x="44449" y="1425"/>
                  </a:cubicBezTo>
                  <a:cubicBezTo>
                    <a:pt x="42724" y="2575"/>
                    <a:pt x="22389" y="16378"/>
                    <a:pt x="21609" y="16501"/>
                  </a:cubicBezTo>
                  <a:cubicBezTo>
                    <a:pt x="21598" y="16502"/>
                    <a:pt x="21587" y="16503"/>
                    <a:pt x="21575" y="16503"/>
                  </a:cubicBezTo>
                  <a:cubicBezTo>
                    <a:pt x="20678" y="16503"/>
                    <a:pt x="15044" y="13492"/>
                    <a:pt x="12530" y="12681"/>
                  </a:cubicBezTo>
                  <a:cubicBezTo>
                    <a:pt x="11478" y="12352"/>
                    <a:pt x="10637" y="12253"/>
                    <a:pt x="10006" y="12253"/>
                  </a:cubicBezTo>
                  <a:cubicBezTo>
                    <a:pt x="9060" y="12253"/>
                    <a:pt x="8586" y="12475"/>
                    <a:pt x="8586" y="12475"/>
                  </a:cubicBezTo>
                  <a:lnTo>
                    <a:pt x="1" y="29893"/>
                  </a:lnTo>
                  <a:cubicBezTo>
                    <a:pt x="1" y="29893"/>
                    <a:pt x="247" y="33180"/>
                    <a:pt x="3739" y="34083"/>
                  </a:cubicBezTo>
                  <a:cubicBezTo>
                    <a:pt x="6175" y="34735"/>
                    <a:pt x="13767" y="36246"/>
                    <a:pt x="19930" y="36246"/>
                  </a:cubicBezTo>
                  <a:cubicBezTo>
                    <a:pt x="22705" y="36246"/>
                    <a:pt x="25191" y="35940"/>
                    <a:pt x="26785" y="35110"/>
                  </a:cubicBezTo>
                  <a:cubicBezTo>
                    <a:pt x="31920" y="32440"/>
                    <a:pt x="45230" y="16789"/>
                    <a:pt x="50488" y="6888"/>
                  </a:cubicBezTo>
                  <a:cubicBezTo>
                    <a:pt x="53376" y="1430"/>
                    <a:pt x="51757" y="1"/>
                    <a:pt x="4943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5106620" y="2241513"/>
              <a:ext cx="345198" cy="330906"/>
            </a:xfrm>
            <a:custGeom>
              <a:rect b="b" l="l" r="r" t="t"/>
              <a:pathLst>
                <a:path extrusionOk="0" h="31071" w="32413">
                  <a:moveTo>
                    <a:pt x="32413" y="0"/>
                  </a:moveTo>
                  <a:lnTo>
                    <a:pt x="0" y="31057"/>
                  </a:lnTo>
                  <a:cubicBezTo>
                    <a:pt x="338" y="31065"/>
                    <a:pt x="673" y="31070"/>
                    <a:pt x="1005" y="31070"/>
                  </a:cubicBezTo>
                  <a:cubicBezTo>
                    <a:pt x="3781" y="31070"/>
                    <a:pt x="6310" y="30751"/>
                    <a:pt x="7888" y="29906"/>
                  </a:cubicBezTo>
                  <a:cubicBezTo>
                    <a:pt x="13023" y="27236"/>
                    <a:pt x="26333" y="11544"/>
                    <a:pt x="31591" y="1684"/>
                  </a:cubicBezTo>
                  <a:cubicBezTo>
                    <a:pt x="31879" y="1068"/>
                    <a:pt x="32207" y="493"/>
                    <a:pt x="32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5271120" y="2174833"/>
              <a:ext cx="505332" cy="594749"/>
            </a:xfrm>
            <a:custGeom>
              <a:rect b="b" l="l" r="r" t="t"/>
              <a:pathLst>
                <a:path extrusionOk="0" h="55845" w="47449">
                  <a:moveTo>
                    <a:pt x="17765" y="1"/>
                  </a:moveTo>
                  <a:cubicBezTo>
                    <a:pt x="14847" y="1"/>
                    <a:pt x="12370" y="1517"/>
                    <a:pt x="11298" y="3468"/>
                  </a:cubicBezTo>
                  <a:cubicBezTo>
                    <a:pt x="5957" y="13080"/>
                    <a:pt x="1" y="50463"/>
                    <a:pt x="124" y="50669"/>
                  </a:cubicBezTo>
                  <a:cubicBezTo>
                    <a:pt x="124" y="50669"/>
                    <a:pt x="47367" y="55791"/>
                    <a:pt x="47448" y="55845"/>
                  </a:cubicBezTo>
                  <a:lnTo>
                    <a:pt x="47448" y="55845"/>
                  </a:lnTo>
                  <a:cubicBezTo>
                    <a:pt x="47414" y="55736"/>
                    <a:pt x="38015" y="14373"/>
                    <a:pt x="24073" y="2482"/>
                  </a:cubicBezTo>
                  <a:cubicBezTo>
                    <a:pt x="21970" y="712"/>
                    <a:pt x="19764" y="1"/>
                    <a:pt x="17765" y="1"/>
                  </a:cubicBezTo>
                  <a:close/>
                  <a:moveTo>
                    <a:pt x="47448" y="55845"/>
                  </a:moveTo>
                  <a:cubicBezTo>
                    <a:pt x="47448" y="55845"/>
                    <a:pt x="47448" y="55845"/>
                    <a:pt x="47448" y="55845"/>
                  </a:cubicBezTo>
                  <a:cubicBezTo>
                    <a:pt x="47448" y="55845"/>
                    <a:pt x="47448" y="55845"/>
                    <a:pt x="47448" y="55845"/>
                  </a:cubicBezTo>
                  <a:cubicBezTo>
                    <a:pt x="47448" y="55845"/>
                    <a:pt x="47448" y="55845"/>
                    <a:pt x="47448" y="55845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5470488" y="2205442"/>
              <a:ext cx="459526" cy="622056"/>
            </a:xfrm>
            <a:custGeom>
              <a:rect b="b" l="l" r="r" t="t"/>
              <a:pathLst>
                <a:path extrusionOk="0" h="58409" w="43148">
                  <a:moveTo>
                    <a:pt x="4562" y="1"/>
                  </a:moveTo>
                  <a:cubicBezTo>
                    <a:pt x="2098" y="1"/>
                    <a:pt x="586" y="1986"/>
                    <a:pt x="4121" y="8193"/>
                  </a:cubicBezTo>
                  <a:cubicBezTo>
                    <a:pt x="10776" y="19737"/>
                    <a:pt x="18581" y="29350"/>
                    <a:pt x="18581" y="30171"/>
                  </a:cubicBezTo>
                  <a:cubicBezTo>
                    <a:pt x="18581" y="32184"/>
                    <a:pt x="4203" y="37566"/>
                    <a:pt x="2190" y="38757"/>
                  </a:cubicBezTo>
                  <a:cubicBezTo>
                    <a:pt x="0" y="40111"/>
                    <a:pt x="7112" y="58409"/>
                    <a:pt x="9533" y="58409"/>
                  </a:cubicBezTo>
                  <a:cubicBezTo>
                    <a:pt x="9610" y="58409"/>
                    <a:pt x="9682" y="58390"/>
                    <a:pt x="9749" y="58352"/>
                  </a:cubicBezTo>
                  <a:cubicBezTo>
                    <a:pt x="14761" y="55436"/>
                    <a:pt x="41586" y="43153"/>
                    <a:pt x="42613" y="32184"/>
                  </a:cubicBezTo>
                  <a:cubicBezTo>
                    <a:pt x="43147" y="26228"/>
                    <a:pt x="20224" y="7002"/>
                    <a:pt x="7942" y="922"/>
                  </a:cubicBezTo>
                  <a:cubicBezTo>
                    <a:pt x="6855" y="367"/>
                    <a:pt x="5621" y="1"/>
                    <a:pt x="4562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5268116" y="2596329"/>
              <a:ext cx="347328" cy="338713"/>
            </a:xfrm>
            <a:custGeom>
              <a:rect b="b" l="l" r="r" t="t"/>
              <a:pathLst>
                <a:path extrusionOk="0" h="31804" w="32613">
                  <a:moveTo>
                    <a:pt x="25547" y="0"/>
                  </a:moveTo>
                  <a:cubicBezTo>
                    <a:pt x="25547" y="0"/>
                    <a:pt x="23411" y="1191"/>
                    <a:pt x="17577" y="2465"/>
                  </a:cubicBezTo>
                  <a:cubicBezTo>
                    <a:pt x="13017" y="3451"/>
                    <a:pt x="2994" y="8915"/>
                    <a:pt x="570" y="21814"/>
                  </a:cubicBezTo>
                  <a:cubicBezTo>
                    <a:pt x="0" y="24922"/>
                    <a:pt x="1015" y="27198"/>
                    <a:pt x="2306" y="27198"/>
                  </a:cubicBezTo>
                  <a:cubicBezTo>
                    <a:pt x="3062" y="27198"/>
                    <a:pt x="3913" y="26417"/>
                    <a:pt x="4596" y="24566"/>
                  </a:cubicBezTo>
                  <a:cubicBezTo>
                    <a:pt x="5828" y="21362"/>
                    <a:pt x="6445" y="18938"/>
                    <a:pt x="7102" y="17829"/>
                  </a:cubicBezTo>
                  <a:lnTo>
                    <a:pt x="7102" y="17829"/>
                  </a:lnTo>
                  <a:cubicBezTo>
                    <a:pt x="5911" y="22759"/>
                    <a:pt x="5294" y="29372"/>
                    <a:pt x="8252" y="30235"/>
                  </a:cubicBezTo>
                  <a:cubicBezTo>
                    <a:pt x="8515" y="30320"/>
                    <a:pt x="8761" y="30358"/>
                    <a:pt x="8991" y="30358"/>
                  </a:cubicBezTo>
                  <a:cubicBezTo>
                    <a:pt x="10992" y="30358"/>
                    <a:pt x="11785" y="27483"/>
                    <a:pt x="11785" y="27483"/>
                  </a:cubicBezTo>
                  <a:cubicBezTo>
                    <a:pt x="11785" y="27483"/>
                    <a:pt x="11949" y="31591"/>
                    <a:pt x="14414" y="31796"/>
                  </a:cubicBezTo>
                  <a:cubicBezTo>
                    <a:pt x="14479" y="31801"/>
                    <a:pt x="14542" y="31803"/>
                    <a:pt x="14604" y="31803"/>
                  </a:cubicBezTo>
                  <a:cubicBezTo>
                    <a:pt x="16704" y="31803"/>
                    <a:pt x="17208" y="29167"/>
                    <a:pt x="17208" y="29167"/>
                  </a:cubicBezTo>
                  <a:cubicBezTo>
                    <a:pt x="17208" y="29167"/>
                    <a:pt x="17700" y="31439"/>
                    <a:pt x="19702" y="31439"/>
                  </a:cubicBezTo>
                  <a:cubicBezTo>
                    <a:pt x="19785" y="31439"/>
                    <a:pt x="19871" y="31435"/>
                    <a:pt x="19960" y="31426"/>
                  </a:cubicBezTo>
                  <a:cubicBezTo>
                    <a:pt x="22260" y="31139"/>
                    <a:pt x="21439" y="27360"/>
                    <a:pt x="22753" y="24648"/>
                  </a:cubicBezTo>
                  <a:cubicBezTo>
                    <a:pt x="24191" y="24648"/>
                    <a:pt x="26368" y="24114"/>
                    <a:pt x="28094" y="21978"/>
                  </a:cubicBezTo>
                  <a:lnTo>
                    <a:pt x="32613" y="19554"/>
                  </a:lnTo>
                  <a:lnTo>
                    <a:pt x="25547" y="0"/>
                  </a:lnTo>
                  <a:close/>
                </a:path>
              </a:pathLst>
            </a:custGeom>
            <a:solidFill>
              <a:srgbClr val="EB948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5474631" y="2194962"/>
              <a:ext cx="466321" cy="619436"/>
            </a:xfrm>
            <a:custGeom>
              <a:rect b="b" l="l" r="r" t="t"/>
              <a:pathLst>
                <a:path extrusionOk="0" h="58163" w="43786">
                  <a:moveTo>
                    <a:pt x="2984" y="1"/>
                  </a:moveTo>
                  <a:cubicBezTo>
                    <a:pt x="1" y="1"/>
                    <a:pt x="145" y="3277"/>
                    <a:pt x="3321" y="9712"/>
                  </a:cubicBezTo>
                  <a:cubicBezTo>
                    <a:pt x="8169" y="19365"/>
                    <a:pt x="17494" y="30991"/>
                    <a:pt x="17494" y="31279"/>
                  </a:cubicBezTo>
                  <a:cubicBezTo>
                    <a:pt x="17494" y="31525"/>
                    <a:pt x="12071" y="32470"/>
                    <a:pt x="10099" y="33415"/>
                  </a:cubicBezTo>
                  <a:cubicBezTo>
                    <a:pt x="8169" y="34360"/>
                    <a:pt x="6156" y="37687"/>
                    <a:pt x="6156" y="37687"/>
                  </a:cubicBezTo>
                  <a:lnTo>
                    <a:pt x="13180" y="57200"/>
                  </a:lnTo>
                  <a:cubicBezTo>
                    <a:pt x="13180" y="57200"/>
                    <a:pt x="15301" y="58162"/>
                    <a:pt x="17722" y="58162"/>
                  </a:cubicBezTo>
                  <a:cubicBezTo>
                    <a:pt x="18978" y="58162"/>
                    <a:pt x="20314" y="57904"/>
                    <a:pt x="21479" y="57118"/>
                  </a:cubicBezTo>
                  <a:cubicBezTo>
                    <a:pt x="24847" y="54900"/>
                    <a:pt x="43785" y="39166"/>
                    <a:pt x="42471" y="32223"/>
                  </a:cubicBezTo>
                  <a:cubicBezTo>
                    <a:pt x="41115" y="25363"/>
                    <a:pt x="19466" y="7740"/>
                    <a:pt x="10058" y="2605"/>
                  </a:cubicBezTo>
                  <a:cubicBezTo>
                    <a:pt x="6868" y="863"/>
                    <a:pt x="4514" y="1"/>
                    <a:pt x="298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5538690" y="2513195"/>
              <a:ext cx="205822" cy="83507"/>
            </a:xfrm>
            <a:custGeom>
              <a:rect b="b" l="l" r="r" t="t"/>
              <a:pathLst>
                <a:path extrusionOk="0" h="7841" w="19326">
                  <a:moveTo>
                    <a:pt x="16984" y="1"/>
                  </a:moveTo>
                  <a:cubicBezTo>
                    <a:pt x="16203" y="124"/>
                    <a:pt x="15464" y="288"/>
                    <a:pt x="14724" y="535"/>
                  </a:cubicBezTo>
                  <a:cubicBezTo>
                    <a:pt x="14519" y="617"/>
                    <a:pt x="14355" y="699"/>
                    <a:pt x="14149" y="781"/>
                  </a:cubicBezTo>
                  <a:cubicBezTo>
                    <a:pt x="14067" y="823"/>
                    <a:pt x="13862" y="864"/>
                    <a:pt x="13738" y="987"/>
                  </a:cubicBezTo>
                  <a:cubicBezTo>
                    <a:pt x="11849" y="1274"/>
                    <a:pt x="9959" y="1644"/>
                    <a:pt x="8110" y="2096"/>
                  </a:cubicBezTo>
                  <a:cubicBezTo>
                    <a:pt x="6467" y="2507"/>
                    <a:pt x="4701" y="2877"/>
                    <a:pt x="3345" y="3904"/>
                  </a:cubicBezTo>
                  <a:cubicBezTo>
                    <a:pt x="1989" y="4848"/>
                    <a:pt x="880" y="6286"/>
                    <a:pt x="59" y="7724"/>
                  </a:cubicBezTo>
                  <a:cubicBezTo>
                    <a:pt x="1" y="7782"/>
                    <a:pt x="45" y="7840"/>
                    <a:pt x="105" y="7840"/>
                  </a:cubicBezTo>
                  <a:cubicBezTo>
                    <a:pt x="130" y="7840"/>
                    <a:pt x="158" y="7830"/>
                    <a:pt x="182" y="7806"/>
                  </a:cubicBezTo>
                  <a:cubicBezTo>
                    <a:pt x="1332" y="6615"/>
                    <a:pt x="2523" y="5423"/>
                    <a:pt x="3797" y="4355"/>
                  </a:cubicBezTo>
                  <a:cubicBezTo>
                    <a:pt x="5194" y="3205"/>
                    <a:pt x="7083" y="2877"/>
                    <a:pt x="8768" y="2466"/>
                  </a:cubicBezTo>
                  <a:cubicBezTo>
                    <a:pt x="12218" y="1562"/>
                    <a:pt x="15710" y="946"/>
                    <a:pt x="19243" y="453"/>
                  </a:cubicBezTo>
                  <a:cubicBezTo>
                    <a:pt x="19325" y="453"/>
                    <a:pt x="19284" y="330"/>
                    <a:pt x="19243" y="330"/>
                  </a:cubicBezTo>
                  <a:cubicBezTo>
                    <a:pt x="17648" y="446"/>
                    <a:pt x="16015" y="600"/>
                    <a:pt x="14451" y="825"/>
                  </a:cubicBezTo>
                  <a:lnTo>
                    <a:pt x="14451" y="825"/>
                  </a:lnTo>
                  <a:cubicBezTo>
                    <a:pt x="14493" y="812"/>
                    <a:pt x="14529" y="797"/>
                    <a:pt x="14560" y="781"/>
                  </a:cubicBezTo>
                  <a:cubicBezTo>
                    <a:pt x="14806" y="658"/>
                    <a:pt x="15135" y="617"/>
                    <a:pt x="15382" y="494"/>
                  </a:cubicBezTo>
                  <a:cubicBezTo>
                    <a:pt x="15916" y="330"/>
                    <a:pt x="16409" y="124"/>
                    <a:pt x="16984" y="42"/>
                  </a:cubicBezTo>
                  <a:cubicBezTo>
                    <a:pt x="17025" y="42"/>
                    <a:pt x="17025" y="1"/>
                    <a:pt x="16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5384436" y="2051634"/>
              <a:ext cx="137822" cy="193031"/>
            </a:xfrm>
            <a:custGeom>
              <a:rect b="b" l="l" r="r" t="t"/>
              <a:pathLst>
                <a:path extrusionOk="0" h="18125" w="12941">
                  <a:moveTo>
                    <a:pt x="12941" y="0"/>
                  </a:moveTo>
                  <a:cubicBezTo>
                    <a:pt x="12940" y="0"/>
                    <a:pt x="12940" y="0"/>
                    <a:pt x="12940" y="0"/>
                  </a:cubicBezTo>
                  <a:lnTo>
                    <a:pt x="12940" y="0"/>
                  </a:lnTo>
                  <a:lnTo>
                    <a:pt x="12941" y="0"/>
                  </a:lnTo>
                  <a:close/>
                  <a:moveTo>
                    <a:pt x="12940" y="0"/>
                  </a:moveTo>
                  <a:lnTo>
                    <a:pt x="2219" y="3287"/>
                  </a:lnTo>
                  <a:lnTo>
                    <a:pt x="1849" y="10476"/>
                  </a:lnTo>
                  <a:lnTo>
                    <a:pt x="1849" y="10969"/>
                  </a:lnTo>
                  <a:cubicBezTo>
                    <a:pt x="1849" y="10969"/>
                    <a:pt x="0" y="17500"/>
                    <a:pt x="1192" y="17911"/>
                  </a:cubicBezTo>
                  <a:cubicBezTo>
                    <a:pt x="1640" y="18059"/>
                    <a:pt x="2115" y="18125"/>
                    <a:pt x="2603" y="18125"/>
                  </a:cubicBezTo>
                  <a:cubicBezTo>
                    <a:pt x="6047" y="18125"/>
                    <a:pt x="10157" y="14857"/>
                    <a:pt x="10517" y="14173"/>
                  </a:cubicBezTo>
                  <a:cubicBezTo>
                    <a:pt x="10681" y="13845"/>
                    <a:pt x="12895" y="27"/>
                    <a:pt x="12940" y="0"/>
                  </a:cubicBezTo>
                  <a:close/>
                </a:path>
              </a:pathLst>
            </a:custGeom>
            <a:solidFill>
              <a:srgbClr val="EB948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5397120" y="2051198"/>
              <a:ext cx="124701" cy="145660"/>
            </a:xfrm>
            <a:custGeom>
              <a:rect b="b" l="l" r="r" t="t"/>
              <a:pathLst>
                <a:path extrusionOk="0" h="13677" w="11709">
                  <a:moveTo>
                    <a:pt x="11708" y="0"/>
                  </a:moveTo>
                  <a:lnTo>
                    <a:pt x="1028" y="3328"/>
                  </a:lnTo>
                  <a:lnTo>
                    <a:pt x="658" y="10517"/>
                  </a:lnTo>
                  <a:lnTo>
                    <a:pt x="617" y="11010"/>
                  </a:lnTo>
                  <a:cubicBezTo>
                    <a:pt x="617" y="11010"/>
                    <a:pt x="288" y="12201"/>
                    <a:pt x="1" y="13598"/>
                  </a:cubicBezTo>
                  <a:cubicBezTo>
                    <a:pt x="454" y="13651"/>
                    <a:pt x="894" y="13677"/>
                    <a:pt x="1319" y="13677"/>
                  </a:cubicBezTo>
                  <a:cubicBezTo>
                    <a:pt x="5785" y="13677"/>
                    <a:pt x="8695" y="10888"/>
                    <a:pt x="10271" y="8750"/>
                  </a:cubicBezTo>
                  <a:cubicBezTo>
                    <a:pt x="10928" y="4766"/>
                    <a:pt x="11708" y="0"/>
                    <a:pt x="11708" y="0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5247061" y="1797472"/>
              <a:ext cx="409514" cy="376605"/>
            </a:xfrm>
            <a:custGeom>
              <a:rect b="b" l="l" r="r" t="t"/>
              <a:pathLst>
                <a:path extrusionOk="0" h="35362" w="38452">
                  <a:moveTo>
                    <a:pt x="21383" y="0"/>
                  </a:moveTo>
                  <a:cubicBezTo>
                    <a:pt x="16207" y="0"/>
                    <a:pt x="10479" y="3256"/>
                    <a:pt x="6162" y="13184"/>
                  </a:cubicBezTo>
                  <a:cubicBezTo>
                    <a:pt x="0" y="27357"/>
                    <a:pt x="7805" y="32656"/>
                    <a:pt x="10886" y="33971"/>
                  </a:cubicBezTo>
                  <a:cubicBezTo>
                    <a:pt x="12023" y="34456"/>
                    <a:pt x="14281" y="35362"/>
                    <a:pt x="17072" y="35362"/>
                  </a:cubicBezTo>
                  <a:cubicBezTo>
                    <a:pt x="21142" y="35362"/>
                    <a:pt x="26343" y="33436"/>
                    <a:pt x="30851" y="25467"/>
                  </a:cubicBezTo>
                  <a:cubicBezTo>
                    <a:pt x="38451" y="11993"/>
                    <a:pt x="33809" y="4599"/>
                    <a:pt x="27565" y="1518"/>
                  </a:cubicBezTo>
                  <a:cubicBezTo>
                    <a:pt x="25707" y="595"/>
                    <a:pt x="23596" y="0"/>
                    <a:pt x="21383" y="0"/>
                  </a:cubicBezTo>
                  <a:close/>
                </a:path>
              </a:pathLst>
            </a:custGeom>
            <a:solidFill>
              <a:srgbClr val="EB948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5318395" y="1969395"/>
              <a:ext cx="39086" cy="33569"/>
            </a:xfrm>
            <a:custGeom>
              <a:rect b="b" l="l" r="r" t="t"/>
              <a:pathLst>
                <a:path extrusionOk="0" h="3152" w="3670">
                  <a:moveTo>
                    <a:pt x="2095" y="0"/>
                  </a:moveTo>
                  <a:cubicBezTo>
                    <a:pt x="770" y="0"/>
                    <a:pt x="1" y="2594"/>
                    <a:pt x="1272" y="3080"/>
                  </a:cubicBezTo>
                  <a:cubicBezTo>
                    <a:pt x="1390" y="3129"/>
                    <a:pt x="1506" y="3151"/>
                    <a:pt x="1619" y="3151"/>
                  </a:cubicBezTo>
                  <a:cubicBezTo>
                    <a:pt x="2839" y="3151"/>
                    <a:pt x="3670" y="533"/>
                    <a:pt x="2504" y="81"/>
                  </a:cubicBezTo>
                  <a:cubicBezTo>
                    <a:pt x="2363" y="26"/>
                    <a:pt x="2226" y="0"/>
                    <a:pt x="2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5330621" y="1928616"/>
              <a:ext cx="33697" cy="16625"/>
            </a:xfrm>
            <a:custGeom>
              <a:rect b="b" l="l" r="r" t="t"/>
              <a:pathLst>
                <a:path extrusionOk="0" h="1561" w="3164">
                  <a:moveTo>
                    <a:pt x="1460" y="1"/>
                  </a:moveTo>
                  <a:cubicBezTo>
                    <a:pt x="1111" y="1"/>
                    <a:pt x="772" y="115"/>
                    <a:pt x="411" y="295"/>
                  </a:cubicBezTo>
                  <a:cubicBezTo>
                    <a:pt x="0" y="542"/>
                    <a:pt x="165" y="1240"/>
                    <a:pt x="617" y="1322"/>
                  </a:cubicBezTo>
                  <a:cubicBezTo>
                    <a:pt x="986" y="1404"/>
                    <a:pt x="1356" y="1404"/>
                    <a:pt x="1726" y="1487"/>
                  </a:cubicBezTo>
                  <a:cubicBezTo>
                    <a:pt x="1962" y="1510"/>
                    <a:pt x="2157" y="1561"/>
                    <a:pt x="2358" y="1561"/>
                  </a:cubicBezTo>
                  <a:cubicBezTo>
                    <a:pt x="2507" y="1561"/>
                    <a:pt x="2660" y="1533"/>
                    <a:pt x="2835" y="1446"/>
                  </a:cubicBezTo>
                  <a:cubicBezTo>
                    <a:pt x="3040" y="1322"/>
                    <a:pt x="3164" y="1035"/>
                    <a:pt x="3040" y="829"/>
                  </a:cubicBezTo>
                  <a:cubicBezTo>
                    <a:pt x="2835" y="336"/>
                    <a:pt x="2383" y="131"/>
                    <a:pt x="1849" y="49"/>
                  </a:cubicBezTo>
                  <a:cubicBezTo>
                    <a:pt x="1717" y="16"/>
                    <a:pt x="1588" y="1"/>
                    <a:pt x="1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5421626" y="1963708"/>
              <a:ext cx="30321" cy="22237"/>
            </a:xfrm>
            <a:custGeom>
              <a:rect b="b" l="l" r="r" t="t"/>
              <a:pathLst>
                <a:path extrusionOk="0" h="2088" w="2847">
                  <a:moveTo>
                    <a:pt x="772" y="0"/>
                  </a:moveTo>
                  <a:cubicBezTo>
                    <a:pt x="608" y="0"/>
                    <a:pt x="445" y="37"/>
                    <a:pt x="288" y="122"/>
                  </a:cubicBezTo>
                  <a:cubicBezTo>
                    <a:pt x="164" y="246"/>
                    <a:pt x="0" y="533"/>
                    <a:pt x="82" y="739"/>
                  </a:cubicBezTo>
                  <a:cubicBezTo>
                    <a:pt x="247" y="1108"/>
                    <a:pt x="575" y="1273"/>
                    <a:pt x="904" y="1478"/>
                  </a:cubicBezTo>
                  <a:cubicBezTo>
                    <a:pt x="1233" y="1683"/>
                    <a:pt x="1520" y="1889"/>
                    <a:pt x="1849" y="2053"/>
                  </a:cubicBezTo>
                  <a:cubicBezTo>
                    <a:pt x="1914" y="2077"/>
                    <a:pt x="1982" y="2088"/>
                    <a:pt x="2050" y="2088"/>
                  </a:cubicBezTo>
                  <a:cubicBezTo>
                    <a:pt x="2450" y="2088"/>
                    <a:pt x="2846" y="1706"/>
                    <a:pt x="2670" y="1355"/>
                  </a:cubicBezTo>
                  <a:cubicBezTo>
                    <a:pt x="2465" y="862"/>
                    <a:pt x="2136" y="533"/>
                    <a:pt x="1684" y="287"/>
                  </a:cubicBezTo>
                  <a:cubicBezTo>
                    <a:pt x="1390" y="126"/>
                    <a:pt x="1078" y="0"/>
                    <a:pt x="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5360367" y="2089261"/>
              <a:ext cx="23643" cy="10554"/>
            </a:xfrm>
            <a:custGeom>
              <a:rect b="b" l="l" r="r" t="t"/>
              <a:pathLst>
                <a:path extrusionOk="0" h="991" w="2220">
                  <a:moveTo>
                    <a:pt x="42" y="0"/>
                  </a:moveTo>
                  <a:cubicBezTo>
                    <a:pt x="1" y="0"/>
                    <a:pt x="1" y="0"/>
                    <a:pt x="1" y="41"/>
                  </a:cubicBezTo>
                  <a:cubicBezTo>
                    <a:pt x="165" y="534"/>
                    <a:pt x="617" y="904"/>
                    <a:pt x="1110" y="986"/>
                  </a:cubicBezTo>
                  <a:cubicBezTo>
                    <a:pt x="1141" y="989"/>
                    <a:pt x="1172" y="990"/>
                    <a:pt x="1202" y="990"/>
                  </a:cubicBezTo>
                  <a:cubicBezTo>
                    <a:pt x="1644" y="990"/>
                    <a:pt x="1945" y="711"/>
                    <a:pt x="2137" y="288"/>
                  </a:cubicBezTo>
                  <a:cubicBezTo>
                    <a:pt x="2219" y="247"/>
                    <a:pt x="2137" y="206"/>
                    <a:pt x="2096" y="206"/>
                  </a:cubicBezTo>
                  <a:cubicBezTo>
                    <a:pt x="1830" y="358"/>
                    <a:pt x="1494" y="580"/>
                    <a:pt x="1152" y="580"/>
                  </a:cubicBezTo>
                  <a:cubicBezTo>
                    <a:pt x="1124" y="580"/>
                    <a:pt x="1097" y="578"/>
                    <a:pt x="1069" y="575"/>
                  </a:cubicBezTo>
                  <a:cubicBezTo>
                    <a:pt x="699" y="534"/>
                    <a:pt x="371" y="206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5347246" y="2058631"/>
              <a:ext cx="37200" cy="26976"/>
            </a:xfrm>
            <a:custGeom>
              <a:rect b="b" l="l" r="r" t="t"/>
              <a:pathLst>
                <a:path extrusionOk="0" h="2533" w="3493">
                  <a:moveTo>
                    <a:pt x="0" y="1"/>
                  </a:moveTo>
                  <a:cubicBezTo>
                    <a:pt x="1" y="1"/>
                    <a:pt x="206" y="1192"/>
                    <a:pt x="986" y="1972"/>
                  </a:cubicBezTo>
                  <a:cubicBezTo>
                    <a:pt x="1233" y="2219"/>
                    <a:pt x="1603" y="2465"/>
                    <a:pt x="2013" y="2506"/>
                  </a:cubicBezTo>
                  <a:cubicBezTo>
                    <a:pt x="2104" y="2524"/>
                    <a:pt x="2190" y="2532"/>
                    <a:pt x="2270" y="2532"/>
                  </a:cubicBezTo>
                  <a:cubicBezTo>
                    <a:pt x="2951" y="2532"/>
                    <a:pt x="3259" y="1944"/>
                    <a:pt x="3369" y="1356"/>
                  </a:cubicBezTo>
                  <a:cubicBezTo>
                    <a:pt x="3492" y="781"/>
                    <a:pt x="3492" y="247"/>
                    <a:pt x="3492" y="247"/>
                  </a:cubicBezTo>
                  <a:lnTo>
                    <a:pt x="3492" y="247"/>
                  </a:lnTo>
                  <a:cubicBezTo>
                    <a:pt x="3492" y="247"/>
                    <a:pt x="2956" y="408"/>
                    <a:pt x="2151" y="408"/>
                  </a:cubicBezTo>
                  <a:cubicBezTo>
                    <a:pt x="1547" y="408"/>
                    <a:pt x="793" y="31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5332368" y="1973399"/>
              <a:ext cx="52515" cy="94434"/>
            </a:xfrm>
            <a:custGeom>
              <a:rect b="b" l="l" r="r" t="t"/>
              <a:pathLst>
                <a:path extrusionOk="0" h="8867" w="4931">
                  <a:moveTo>
                    <a:pt x="3608" y="1"/>
                  </a:moveTo>
                  <a:cubicBezTo>
                    <a:pt x="3583" y="1"/>
                    <a:pt x="3557" y="11"/>
                    <a:pt x="3534" y="34"/>
                  </a:cubicBezTo>
                  <a:cubicBezTo>
                    <a:pt x="1932" y="2458"/>
                    <a:pt x="1151" y="3731"/>
                    <a:pt x="124" y="5703"/>
                  </a:cubicBezTo>
                  <a:cubicBezTo>
                    <a:pt x="1" y="5908"/>
                    <a:pt x="1480" y="6073"/>
                    <a:pt x="1808" y="6073"/>
                  </a:cubicBezTo>
                  <a:cubicBezTo>
                    <a:pt x="1808" y="6073"/>
                    <a:pt x="1069" y="7511"/>
                    <a:pt x="822" y="8168"/>
                  </a:cubicBezTo>
                  <a:cubicBezTo>
                    <a:pt x="822" y="8209"/>
                    <a:pt x="987" y="8332"/>
                    <a:pt x="1192" y="8414"/>
                  </a:cubicBezTo>
                  <a:lnTo>
                    <a:pt x="1233" y="8414"/>
                  </a:lnTo>
                  <a:cubicBezTo>
                    <a:pt x="1810" y="8713"/>
                    <a:pt x="2435" y="8867"/>
                    <a:pt x="3048" y="8867"/>
                  </a:cubicBezTo>
                  <a:cubicBezTo>
                    <a:pt x="3700" y="8867"/>
                    <a:pt x="4339" y="8692"/>
                    <a:pt x="4889" y="8332"/>
                  </a:cubicBezTo>
                  <a:cubicBezTo>
                    <a:pt x="4930" y="8250"/>
                    <a:pt x="4889" y="8168"/>
                    <a:pt x="4848" y="8168"/>
                  </a:cubicBezTo>
                  <a:cubicBezTo>
                    <a:pt x="4407" y="8305"/>
                    <a:pt x="3983" y="8363"/>
                    <a:pt x="3567" y="8363"/>
                  </a:cubicBezTo>
                  <a:cubicBezTo>
                    <a:pt x="2860" y="8363"/>
                    <a:pt x="2178" y="8195"/>
                    <a:pt x="1480" y="7963"/>
                  </a:cubicBezTo>
                  <a:cubicBezTo>
                    <a:pt x="1480" y="7757"/>
                    <a:pt x="2835" y="5539"/>
                    <a:pt x="2712" y="5539"/>
                  </a:cubicBezTo>
                  <a:cubicBezTo>
                    <a:pt x="2219" y="5457"/>
                    <a:pt x="1356" y="5374"/>
                    <a:pt x="1028" y="5333"/>
                  </a:cubicBezTo>
                  <a:cubicBezTo>
                    <a:pt x="1480" y="4389"/>
                    <a:pt x="2876" y="1842"/>
                    <a:pt x="3698" y="157"/>
                  </a:cubicBezTo>
                  <a:cubicBezTo>
                    <a:pt x="3728" y="68"/>
                    <a:pt x="3672" y="1"/>
                    <a:pt x="3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5397993" y="1995243"/>
              <a:ext cx="39543" cy="34133"/>
            </a:xfrm>
            <a:custGeom>
              <a:rect b="b" l="l" r="r" t="t"/>
              <a:pathLst>
                <a:path extrusionOk="0" h="3205" w="3713">
                  <a:moveTo>
                    <a:pt x="1990" y="0"/>
                  </a:moveTo>
                  <a:cubicBezTo>
                    <a:pt x="830" y="0"/>
                    <a:pt x="1" y="2812"/>
                    <a:pt x="1274" y="3159"/>
                  </a:cubicBezTo>
                  <a:cubicBezTo>
                    <a:pt x="1378" y="3190"/>
                    <a:pt x="1479" y="3204"/>
                    <a:pt x="1577" y="3204"/>
                  </a:cubicBezTo>
                  <a:cubicBezTo>
                    <a:pt x="2922" y="3204"/>
                    <a:pt x="3712" y="497"/>
                    <a:pt x="2219" y="37"/>
                  </a:cubicBezTo>
                  <a:cubicBezTo>
                    <a:pt x="2142" y="12"/>
                    <a:pt x="2065" y="0"/>
                    <a:pt x="1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5306563" y="1762423"/>
              <a:ext cx="351216" cy="313344"/>
            </a:xfrm>
            <a:custGeom>
              <a:rect b="b" l="l" r="r" t="t"/>
              <a:pathLst>
                <a:path extrusionOk="0" h="29422" w="32978">
                  <a:moveTo>
                    <a:pt x="9252" y="0"/>
                  </a:moveTo>
                  <a:cubicBezTo>
                    <a:pt x="9236" y="0"/>
                    <a:pt x="9219" y="1"/>
                    <a:pt x="9202" y="2"/>
                  </a:cubicBezTo>
                  <a:cubicBezTo>
                    <a:pt x="8216" y="43"/>
                    <a:pt x="6860" y="3083"/>
                    <a:pt x="6860" y="3083"/>
                  </a:cubicBezTo>
                  <a:cubicBezTo>
                    <a:pt x="6860" y="3083"/>
                    <a:pt x="5384" y="716"/>
                    <a:pt x="4348" y="716"/>
                  </a:cubicBezTo>
                  <a:cubicBezTo>
                    <a:pt x="4186" y="716"/>
                    <a:pt x="4036" y="773"/>
                    <a:pt x="3903" y="906"/>
                  </a:cubicBezTo>
                  <a:cubicBezTo>
                    <a:pt x="2999" y="1892"/>
                    <a:pt x="0" y="7068"/>
                    <a:pt x="4313" y="10560"/>
                  </a:cubicBezTo>
                  <a:cubicBezTo>
                    <a:pt x="6409" y="12256"/>
                    <a:pt x="9279" y="12692"/>
                    <a:pt x="11677" y="12692"/>
                  </a:cubicBezTo>
                  <a:cubicBezTo>
                    <a:pt x="14216" y="12692"/>
                    <a:pt x="16226" y="12203"/>
                    <a:pt x="16227" y="12203"/>
                  </a:cubicBezTo>
                  <a:lnTo>
                    <a:pt x="16227" y="12203"/>
                  </a:lnTo>
                  <a:cubicBezTo>
                    <a:pt x="15487" y="17502"/>
                    <a:pt x="21690" y="20830"/>
                    <a:pt x="21690" y="20830"/>
                  </a:cubicBezTo>
                  <a:cubicBezTo>
                    <a:pt x="21690" y="20830"/>
                    <a:pt x="20047" y="28019"/>
                    <a:pt x="23826" y="29375"/>
                  </a:cubicBezTo>
                  <a:cubicBezTo>
                    <a:pt x="23919" y="29406"/>
                    <a:pt x="24018" y="29421"/>
                    <a:pt x="24123" y="29421"/>
                  </a:cubicBezTo>
                  <a:cubicBezTo>
                    <a:pt x="26756" y="29421"/>
                    <a:pt x="32978" y="19833"/>
                    <a:pt x="32741" y="17502"/>
                  </a:cubicBezTo>
                  <a:cubicBezTo>
                    <a:pt x="32453" y="14997"/>
                    <a:pt x="29660" y="13271"/>
                    <a:pt x="29660" y="13271"/>
                  </a:cubicBezTo>
                  <a:cubicBezTo>
                    <a:pt x="29660" y="13271"/>
                    <a:pt x="28838" y="6575"/>
                    <a:pt x="23128" y="4398"/>
                  </a:cubicBezTo>
                  <a:cubicBezTo>
                    <a:pt x="17418" y="2262"/>
                    <a:pt x="10393" y="2180"/>
                    <a:pt x="10393" y="2180"/>
                  </a:cubicBezTo>
                  <a:cubicBezTo>
                    <a:pt x="10393" y="2180"/>
                    <a:pt x="10156" y="0"/>
                    <a:pt x="925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5525268" y="1973648"/>
              <a:ext cx="77894" cy="107672"/>
            </a:xfrm>
            <a:custGeom>
              <a:rect b="b" l="l" r="r" t="t"/>
              <a:pathLst>
                <a:path extrusionOk="0" h="10110" w="7314">
                  <a:moveTo>
                    <a:pt x="4475" y="0"/>
                  </a:moveTo>
                  <a:cubicBezTo>
                    <a:pt x="2280" y="0"/>
                    <a:pt x="124" y="4671"/>
                    <a:pt x="124" y="4671"/>
                  </a:cubicBezTo>
                  <a:lnTo>
                    <a:pt x="1" y="8862"/>
                  </a:lnTo>
                  <a:cubicBezTo>
                    <a:pt x="1" y="8862"/>
                    <a:pt x="778" y="10110"/>
                    <a:pt x="2172" y="10110"/>
                  </a:cubicBezTo>
                  <a:cubicBezTo>
                    <a:pt x="2619" y="10110"/>
                    <a:pt x="3129" y="9981"/>
                    <a:pt x="3698" y="9642"/>
                  </a:cubicBezTo>
                  <a:cubicBezTo>
                    <a:pt x="6081" y="8204"/>
                    <a:pt x="7313" y="851"/>
                    <a:pt x="4930" y="71"/>
                  </a:cubicBezTo>
                  <a:cubicBezTo>
                    <a:pt x="4779" y="23"/>
                    <a:pt x="4627" y="0"/>
                    <a:pt x="4475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5535332" y="1997142"/>
              <a:ext cx="38510" cy="69960"/>
            </a:xfrm>
            <a:custGeom>
              <a:rect b="b" l="l" r="r" t="t"/>
              <a:pathLst>
                <a:path extrusionOk="0" h="6569" w="3616">
                  <a:moveTo>
                    <a:pt x="3575" y="1"/>
                  </a:moveTo>
                  <a:cubicBezTo>
                    <a:pt x="1151" y="658"/>
                    <a:pt x="1" y="4150"/>
                    <a:pt x="453" y="6368"/>
                  </a:cubicBezTo>
                  <a:lnTo>
                    <a:pt x="453" y="6409"/>
                  </a:lnTo>
                  <a:cubicBezTo>
                    <a:pt x="409" y="6518"/>
                    <a:pt x="480" y="6569"/>
                    <a:pt x="563" y="6569"/>
                  </a:cubicBezTo>
                  <a:cubicBezTo>
                    <a:pt x="637" y="6569"/>
                    <a:pt x="721" y="6528"/>
                    <a:pt x="740" y="6450"/>
                  </a:cubicBezTo>
                  <a:cubicBezTo>
                    <a:pt x="904" y="5957"/>
                    <a:pt x="1069" y="5382"/>
                    <a:pt x="1315" y="4930"/>
                  </a:cubicBezTo>
                  <a:cubicBezTo>
                    <a:pt x="1726" y="4273"/>
                    <a:pt x="2178" y="4068"/>
                    <a:pt x="2958" y="4068"/>
                  </a:cubicBezTo>
                  <a:cubicBezTo>
                    <a:pt x="2999" y="4068"/>
                    <a:pt x="3082" y="3944"/>
                    <a:pt x="2999" y="3944"/>
                  </a:cubicBezTo>
                  <a:cubicBezTo>
                    <a:pt x="2741" y="3821"/>
                    <a:pt x="2500" y="3765"/>
                    <a:pt x="2280" y="3765"/>
                  </a:cubicBezTo>
                  <a:cubicBezTo>
                    <a:pt x="1694" y="3765"/>
                    <a:pt x="1244" y="4158"/>
                    <a:pt x="945" y="4725"/>
                  </a:cubicBezTo>
                  <a:cubicBezTo>
                    <a:pt x="1315" y="2917"/>
                    <a:pt x="1931" y="1069"/>
                    <a:pt x="3575" y="42"/>
                  </a:cubicBezTo>
                  <a:cubicBezTo>
                    <a:pt x="3616" y="42"/>
                    <a:pt x="3616" y="1"/>
                    <a:pt x="3575" y="1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5382242" y="2762820"/>
              <a:ext cx="26657" cy="126660"/>
            </a:xfrm>
            <a:custGeom>
              <a:rect b="b" l="l" r="r" t="t"/>
              <a:pathLst>
                <a:path extrusionOk="0" h="11893" w="2503">
                  <a:moveTo>
                    <a:pt x="2493" y="0"/>
                  </a:moveTo>
                  <a:cubicBezTo>
                    <a:pt x="2489" y="0"/>
                    <a:pt x="2479" y="5"/>
                    <a:pt x="2466" y="19"/>
                  </a:cubicBezTo>
                  <a:cubicBezTo>
                    <a:pt x="2493" y="19"/>
                    <a:pt x="2502" y="0"/>
                    <a:pt x="2493" y="0"/>
                  </a:cubicBezTo>
                  <a:close/>
                  <a:moveTo>
                    <a:pt x="2466" y="19"/>
                  </a:moveTo>
                  <a:lnTo>
                    <a:pt x="2466" y="19"/>
                  </a:lnTo>
                  <a:cubicBezTo>
                    <a:pt x="1315" y="2073"/>
                    <a:pt x="1" y="7372"/>
                    <a:pt x="905" y="11768"/>
                  </a:cubicBezTo>
                  <a:cubicBezTo>
                    <a:pt x="905" y="11847"/>
                    <a:pt x="956" y="11893"/>
                    <a:pt x="992" y="11893"/>
                  </a:cubicBezTo>
                  <a:cubicBezTo>
                    <a:pt x="1012" y="11893"/>
                    <a:pt x="1028" y="11879"/>
                    <a:pt x="1028" y="11850"/>
                  </a:cubicBezTo>
                  <a:cubicBezTo>
                    <a:pt x="1069" y="6715"/>
                    <a:pt x="2014" y="2032"/>
                    <a:pt x="2466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5438687" y="2780755"/>
              <a:ext cx="20863" cy="127310"/>
            </a:xfrm>
            <a:custGeom>
              <a:rect b="b" l="l" r="r" t="t"/>
              <a:pathLst>
                <a:path extrusionOk="0" h="11954" w="1959">
                  <a:moveTo>
                    <a:pt x="1940" y="1"/>
                  </a:moveTo>
                  <a:cubicBezTo>
                    <a:pt x="1936" y="1"/>
                    <a:pt x="1931" y="5"/>
                    <a:pt x="1931" y="19"/>
                  </a:cubicBezTo>
                  <a:cubicBezTo>
                    <a:pt x="1958" y="19"/>
                    <a:pt x="1949" y="1"/>
                    <a:pt x="1940" y="1"/>
                  </a:cubicBezTo>
                  <a:close/>
                  <a:moveTo>
                    <a:pt x="1931" y="19"/>
                  </a:moveTo>
                  <a:cubicBezTo>
                    <a:pt x="1150" y="1868"/>
                    <a:pt x="0" y="7413"/>
                    <a:pt x="1109" y="11850"/>
                  </a:cubicBezTo>
                  <a:cubicBezTo>
                    <a:pt x="1109" y="11902"/>
                    <a:pt x="1159" y="11954"/>
                    <a:pt x="1195" y="11954"/>
                  </a:cubicBezTo>
                  <a:cubicBezTo>
                    <a:pt x="1216" y="11954"/>
                    <a:pt x="1233" y="11936"/>
                    <a:pt x="1233" y="11891"/>
                  </a:cubicBezTo>
                  <a:cubicBezTo>
                    <a:pt x="945" y="6551"/>
                    <a:pt x="1561" y="2032"/>
                    <a:pt x="1931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3378924" y="1782679"/>
              <a:ext cx="726703" cy="689854"/>
            </a:xfrm>
            <a:custGeom>
              <a:rect b="b" l="l" r="r" t="t"/>
              <a:pathLst>
                <a:path extrusionOk="0" h="64775" w="68235">
                  <a:moveTo>
                    <a:pt x="46518" y="0"/>
                  </a:moveTo>
                  <a:cubicBezTo>
                    <a:pt x="41587" y="0"/>
                    <a:pt x="36888" y="2625"/>
                    <a:pt x="34959" y="5741"/>
                  </a:cubicBezTo>
                  <a:cubicBezTo>
                    <a:pt x="32043" y="10424"/>
                    <a:pt x="31550" y="16669"/>
                    <a:pt x="29414" y="19750"/>
                  </a:cubicBezTo>
                  <a:cubicBezTo>
                    <a:pt x="25018" y="26158"/>
                    <a:pt x="15570" y="25953"/>
                    <a:pt x="8011" y="32156"/>
                  </a:cubicBezTo>
                  <a:cubicBezTo>
                    <a:pt x="165" y="38605"/>
                    <a:pt x="0" y="53066"/>
                    <a:pt x="10886" y="60994"/>
                  </a:cubicBezTo>
                  <a:cubicBezTo>
                    <a:pt x="14367" y="63510"/>
                    <a:pt x="19226" y="64775"/>
                    <a:pt x="24592" y="64775"/>
                  </a:cubicBezTo>
                  <a:cubicBezTo>
                    <a:pt x="34998" y="64775"/>
                    <a:pt x="47311" y="60017"/>
                    <a:pt x="55171" y="50395"/>
                  </a:cubicBezTo>
                  <a:cubicBezTo>
                    <a:pt x="68234" y="34333"/>
                    <a:pt x="66591" y="15436"/>
                    <a:pt x="55869" y="4057"/>
                  </a:cubicBezTo>
                  <a:cubicBezTo>
                    <a:pt x="53139" y="1147"/>
                    <a:pt x="49778" y="0"/>
                    <a:pt x="4651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3621733" y="1937882"/>
              <a:ext cx="456331" cy="546302"/>
            </a:xfrm>
            <a:custGeom>
              <a:rect b="b" l="l" r="r" t="t"/>
              <a:pathLst>
                <a:path extrusionOk="0" h="51296" w="42848">
                  <a:moveTo>
                    <a:pt x="39602" y="0"/>
                  </a:moveTo>
                  <a:lnTo>
                    <a:pt x="39602" y="0"/>
                  </a:lnTo>
                  <a:cubicBezTo>
                    <a:pt x="41697" y="5998"/>
                    <a:pt x="42354" y="12530"/>
                    <a:pt x="41286" y="18733"/>
                  </a:cubicBezTo>
                  <a:cubicBezTo>
                    <a:pt x="40711" y="21855"/>
                    <a:pt x="39766" y="24895"/>
                    <a:pt x="38369" y="27730"/>
                  </a:cubicBezTo>
                  <a:cubicBezTo>
                    <a:pt x="36973" y="30523"/>
                    <a:pt x="35247" y="33193"/>
                    <a:pt x="33234" y="35617"/>
                  </a:cubicBezTo>
                  <a:cubicBezTo>
                    <a:pt x="31180" y="38041"/>
                    <a:pt x="28962" y="40341"/>
                    <a:pt x="26497" y="42313"/>
                  </a:cubicBezTo>
                  <a:cubicBezTo>
                    <a:pt x="24033" y="44285"/>
                    <a:pt x="21321" y="45928"/>
                    <a:pt x="18446" y="47284"/>
                  </a:cubicBezTo>
                  <a:cubicBezTo>
                    <a:pt x="15570" y="48598"/>
                    <a:pt x="12530" y="49625"/>
                    <a:pt x="9449" y="50324"/>
                  </a:cubicBezTo>
                  <a:cubicBezTo>
                    <a:pt x="6897" y="50868"/>
                    <a:pt x="4288" y="51187"/>
                    <a:pt x="1646" y="51187"/>
                  </a:cubicBezTo>
                  <a:cubicBezTo>
                    <a:pt x="1099" y="51187"/>
                    <a:pt x="550" y="51173"/>
                    <a:pt x="1" y="51145"/>
                  </a:cubicBezTo>
                  <a:lnTo>
                    <a:pt x="1" y="51145"/>
                  </a:lnTo>
                  <a:cubicBezTo>
                    <a:pt x="1046" y="51246"/>
                    <a:pt x="2095" y="51296"/>
                    <a:pt x="3143" y="51296"/>
                  </a:cubicBezTo>
                  <a:cubicBezTo>
                    <a:pt x="8483" y="51296"/>
                    <a:pt x="13823" y="50022"/>
                    <a:pt x="18733" y="47859"/>
                  </a:cubicBezTo>
                  <a:cubicBezTo>
                    <a:pt x="24608" y="45230"/>
                    <a:pt x="29784" y="41081"/>
                    <a:pt x="33851" y="36151"/>
                  </a:cubicBezTo>
                  <a:cubicBezTo>
                    <a:pt x="37918" y="31221"/>
                    <a:pt x="40875" y="25183"/>
                    <a:pt x="41861" y="18815"/>
                  </a:cubicBezTo>
                  <a:cubicBezTo>
                    <a:pt x="42847" y="12448"/>
                    <a:pt x="42026" y="5875"/>
                    <a:pt x="396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8"/>
            <p:cNvSpPr/>
            <p:nvPr/>
          </p:nvSpPr>
          <p:spPr>
            <a:xfrm>
              <a:off x="3531175" y="2662018"/>
              <a:ext cx="477759" cy="525094"/>
            </a:xfrm>
            <a:custGeom>
              <a:rect b="b" l="l" r="r" t="t"/>
              <a:pathLst>
                <a:path extrusionOk="0" h="49831" w="44860">
                  <a:moveTo>
                    <a:pt x="0" y="1"/>
                  </a:moveTo>
                  <a:lnTo>
                    <a:pt x="0" y="83"/>
                  </a:lnTo>
                  <a:cubicBezTo>
                    <a:pt x="0" y="165"/>
                    <a:pt x="41" y="288"/>
                    <a:pt x="82" y="412"/>
                  </a:cubicBezTo>
                  <a:cubicBezTo>
                    <a:pt x="123" y="494"/>
                    <a:pt x="123" y="494"/>
                    <a:pt x="123" y="535"/>
                  </a:cubicBezTo>
                  <a:cubicBezTo>
                    <a:pt x="288" y="1028"/>
                    <a:pt x="493" y="1849"/>
                    <a:pt x="822" y="2958"/>
                  </a:cubicBezTo>
                  <a:cubicBezTo>
                    <a:pt x="863" y="3000"/>
                    <a:pt x="863" y="3000"/>
                    <a:pt x="863" y="3041"/>
                  </a:cubicBezTo>
                  <a:cubicBezTo>
                    <a:pt x="904" y="3205"/>
                    <a:pt x="945" y="3451"/>
                    <a:pt x="1027" y="3657"/>
                  </a:cubicBezTo>
                  <a:cubicBezTo>
                    <a:pt x="1150" y="4068"/>
                    <a:pt x="1274" y="4520"/>
                    <a:pt x="1438" y="5054"/>
                  </a:cubicBezTo>
                  <a:lnTo>
                    <a:pt x="1438" y="5095"/>
                  </a:lnTo>
                  <a:cubicBezTo>
                    <a:pt x="1684" y="6040"/>
                    <a:pt x="1972" y="7108"/>
                    <a:pt x="2301" y="8299"/>
                  </a:cubicBezTo>
                  <a:cubicBezTo>
                    <a:pt x="2465" y="8710"/>
                    <a:pt x="2547" y="9121"/>
                    <a:pt x="2670" y="9572"/>
                  </a:cubicBezTo>
                  <a:cubicBezTo>
                    <a:pt x="2794" y="10065"/>
                    <a:pt x="2958" y="10682"/>
                    <a:pt x="3122" y="11257"/>
                  </a:cubicBezTo>
                  <a:cubicBezTo>
                    <a:pt x="3328" y="11996"/>
                    <a:pt x="3533" y="12694"/>
                    <a:pt x="3738" y="13475"/>
                  </a:cubicBezTo>
                  <a:cubicBezTo>
                    <a:pt x="3779" y="13557"/>
                    <a:pt x="3779" y="13680"/>
                    <a:pt x="3821" y="13763"/>
                  </a:cubicBezTo>
                  <a:cubicBezTo>
                    <a:pt x="3821" y="13845"/>
                    <a:pt x="3903" y="13927"/>
                    <a:pt x="3903" y="13968"/>
                  </a:cubicBezTo>
                  <a:lnTo>
                    <a:pt x="3903" y="14050"/>
                  </a:lnTo>
                  <a:cubicBezTo>
                    <a:pt x="3985" y="14338"/>
                    <a:pt x="4026" y="14707"/>
                    <a:pt x="4149" y="14995"/>
                  </a:cubicBezTo>
                  <a:cubicBezTo>
                    <a:pt x="4355" y="15734"/>
                    <a:pt x="4560" y="16433"/>
                    <a:pt x="4765" y="17213"/>
                  </a:cubicBezTo>
                  <a:cubicBezTo>
                    <a:pt x="5217" y="18898"/>
                    <a:pt x="5669" y="20705"/>
                    <a:pt x="6203" y="22554"/>
                  </a:cubicBezTo>
                  <a:cubicBezTo>
                    <a:pt x="6409" y="23334"/>
                    <a:pt x="6614" y="24156"/>
                    <a:pt x="6819" y="24936"/>
                  </a:cubicBezTo>
                  <a:cubicBezTo>
                    <a:pt x="6902" y="25265"/>
                    <a:pt x="7025" y="25676"/>
                    <a:pt x="7107" y="26087"/>
                  </a:cubicBezTo>
                  <a:cubicBezTo>
                    <a:pt x="7518" y="27689"/>
                    <a:pt x="8011" y="29332"/>
                    <a:pt x="8422" y="30975"/>
                  </a:cubicBezTo>
                  <a:cubicBezTo>
                    <a:pt x="9038" y="33563"/>
                    <a:pt x="9695" y="36110"/>
                    <a:pt x="10352" y="38739"/>
                  </a:cubicBezTo>
                  <a:cubicBezTo>
                    <a:pt x="10476" y="39191"/>
                    <a:pt x="10599" y="39725"/>
                    <a:pt x="10722" y="40218"/>
                  </a:cubicBezTo>
                  <a:cubicBezTo>
                    <a:pt x="10804" y="40670"/>
                    <a:pt x="10968" y="41204"/>
                    <a:pt x="11092" y="41697"/>
                  </a:cubicBezTo>
                  <a:cubicBezTo>
                    <a:pt x="11174" y="42190"/>
                    <a:pt x="11338" y="42683"/>
                    <a:pt x="11420" y="43217"/>
                  </a:cubicBezTo>
                  <a:cubicBezTo>
                    <a:pt x="11544" y="43710"/>
                    <a:pt x="11708" y="44162"/>
                    <a:pt x="11790" y="44696"/>
                  </a:cubicBezTo>
                  <a:cubicBezTo>
                    <a:pt x="11954" y="45394"/>
                    <a:pt x="12160" y="46175"/>
                    <a:pt x="12324" y="46914"/>
                  </a:cubicBezTo>
                  <a:cubicBezTo>
                    <a:pt x="12324" y="46996"/>
                    <a:pt x="12365" y="47038"/>
                    <a:pt x="12365" y="47161"/>
                  </a:cubicBezTo>
                  <a:cubicBezTo>
                    <a:pt x="12406" y="47530"/>
                    <a:pt x="12530" y="47818"/>
                    <a:pt x="12571" y="48147"/>
                  </a:cubicBezTo>
                  <a:cubicBezTo>
                    <a:pt x="12735" y="48681"/>
                    <a:pt x="12817" y="49256"/>
                    <a:pt x="12981" y="49831"/>
                  </a:cubicBezTo>
                  <a:lnTo>
                    <a:pt x="44860" y="49831"/>
                  </a:lnTo>
                  <a:cubicBezTo>
                    <a:pt x="41902" y="32824"/>
                    <a:pt x="38081" y="11709"/>
                    <a:pt x="36561" y="3616"/>
                  </a:cubicBezTo>
                  <a:cubicBezTo>
                    <a:pt x="36356" y="2466"/>
                    <a:pt x="36151" y="1562"/>
                    <a:pt x="36027" y="946"/>
                  </a:cubicBezTo>
                  <a:lnTo>
                    <a:pt x="3586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8"/>
            <p:cNvSpPr/>
            <p:nvPr/>
          </p:nvSpPr>
          <p:spPr>
            <a:xfrm>
              <a:off x="3531613" y="2655192"/>
              <a:ext cx="352196" cy="532457"/>
            </a:xfrm>
            <a:custGeom>
              <a:rect b="b" l="l" r="r" t="t"/>
              <a:pathLst>
                <a:path extrusionOk="0" h="49996" w="33070">
                  <a:moveTo>
                    <a:pt x="33070" y="1"/>
                  </a:moveTo>
                  <a:lnTo>
                    <a:pt x="33020" y="165"/>
                  </a:lnTo>
                  <a:lnTo>
                    <a:pt x="33070" y="165"/>
                  </a:lnTo>
                  <a:lnTo>
                    <a:pt x="33070" y="1"/>
                  </a:lnTo>
                  <a:close/>
                  <a:moveTo>
                    <a:pt x="0" y="165"/>
                  </a:moveTo>
                  <a:lnTo>
                    <a:pt x="0" y="206"/>
                  </a:lnTo>
                  <a:cubicBezTo>
                    <a:pt x="41" y="288"/>
                    <a:pt x="41" y="411"/>
                    <a:pt x="82" y="576"/>
                  </a:cubicBezTo>
                  <a:cubicBezTo>
                    <a:pt x="165" y="617"/>
                    <a:pt x="165" y="617"/>
                    <a:pt x="165" y="658"/>
                  </a:cubicBezTo>
                  <a:cubicBezTo>
                    <a:pt x="288" y="1192"/>
                    <a:pt x="493" y="2013"/>
                    <a:pt x="822" y="3082"/>
                  </a:cubicBezTo>
                  <a:cubicBezTo>
                    <a:pt x="863" y="3123"/>
                    <a:pt x="863" y="3123"/>
                    <a:pt x="863" y="3164"/>
                  </a:cubicBezTo>
                  <a:lnTo>
                    <a:pt x="1027" y="3780"/>
                  </a:lnTo>
                  <a:cubicBezTo>
                    <a:pt x="1150" y="4273"/>
                    <a:pt x="1274" y="4725"/>
                    <a:pt x="1438" y="5218"/>
                  </a:cubicBezTo>
                  <a:lnTo>
                    <a:pt x="1438" y="5300"/>
                  </a:lnTo>
                  <a:cubicBezTo>
                    <a:pt x="1684" y="6204"/>
                    <a:pt x="1972" y="7272"/>
                    <a:pt x="2301" y="8463"/>
                  </a:cubicBezTo>
                  <a:cubicBezTo>
                    <a:pt x="2465" y="8874"/>
                    <a:pt x="2547" y="9285"/>
                    <a:pt x="2670" y="9695"/>
                  </a:cubicBezTo>
                  <a:cubicBezTo>
                    <a:pt x="2835" y="10271"/>
                    <a:pt x="2958" y="10846"/>
                    <a:pt x="3122" y="11462"/>
                  </a:cubicBezTo>
                  <a:cubicBezTo>
                    <a:pt x="3328" y="12160"/>
                    <a:pt x="3533" y="12900"/>
                    <a:pt x="3738" y="13639"/>
                  </a:cubicBezTo>
                  <a:cubicBezTo>
                    <a:pt x="3780" y="13762"/>
                    <a:pt x="3780" y="13845"/>
                    <a:pt x="3862" y="13968"/>
                  </a:cubicBezTo>
                  <a:cubicBezTo>
                    <a:pt x="3862" y="14009"/>
                    <a:pt x="3903" y="14132"/>
                    <a:pt x="3903" y="14173"/>
                  </a:cubicBezTo>
                  <a:lnTo>
                    <a:pt x="3903" y="14214"/>
                  </a:lnTo>
                  <a:cubicBezTo>
                    <a:pt x="3985" y="14543"/>
                    <a:pt x="4026" y="14872"/>
                    <a:pt x="4149" y="15200"/>
                  </a:cubicBezTo>
                  <a:cubicBezTo>
                    <a:pt x="4355" y="15899"/>
                    <a:pt x="4560" y="16638"/>
                    <a:pt x="4765" y="17419"/>
                  </a:cubicBezTo>
                  <a:cubicBezTo>
                    <a:pt x="5217" y="19103"/>
                    <a:pt x="5751" y="20910"/>
                    <a:pt x="6203" y="22759"/>
                  </a:cubicBezTo>
                  <a:cubicBezTo>
                    <a:pt x="6409" y="23498"/>
                    <a:pt x="6614" y="24320"/>
                    <a:pt x="6819" y="25101"/>
                  </a:cubicBezTo>
                  <a:cubicBezTo>
                    <a:pt x="6902" y="25470"/>
                    <a:pt x="7025" y="25881"/>
                    <a:pt x="7107" y="26292"/>
                  </a:cubicBezTo>
                  <a:cubicBezTo>
                    <a:pt x="7600" y="27894"/>
                    <a:pt x="8011" y="29537"/>
                    <a:pt x="8422" y="31180"/>
                  </a:cubicBezTo>
                  <a:cubicBezTo>
                    <a:pt x="9038" y="33727"/>
                    <a:pt x="9695" y="36315"/>
                    <a:pt x="10352" y="38903"/>
                  </a:cubicBezTo>
                  <a:cubicBezTo>
                    <a:pt x="10476" y="39396"/>
                    <a:pt x="10599" y="39889"/>
                    <a:pt x="10722" y="40423"/>
                  </a:cubicBezTo>
                  <a:cubicBezTo>
                    <a:pt x="10804" y="40875"/>
                    <a:pt x="10969" y="41368"/>
                    <a:pt x="11092" y="41902"/>
                  </a:cubicBezTo>
                  <a:cubicBezTo>
                    <a:pt x="11174" y="42354"/>
                    <a:pt x="11338" y="42888"/>
                    <a:pt x="11462" y="43381"/>
                  </a:cubicBezTo>
                  <a:cubicBezTo>
                    <a:pt x="11544" y="43915"/>
                    <a:pt x="11708" y="44367"/>
                    <a:pt x="11790" y="44860"/>
                  </a:cubicBezTo>
                  <a:cubicBezTo>
                    <a:pt x="11955" y="45600"/>
                    <a:pt x="12160" y="46380"/>
                    <a:pt x="12324" y="47078"/>
                  </a:cubicBezTo>
                  <a:cubicBezTo>
                    <a:pt x="12324" y="47202"/>
                    <a:pt x="12365" y="47243"/>
                    <a:pt x="12365" y="47325"/>
                  </a:cubicBezTo>
                  <a:cubicBezTo>
                    <a:pt x="12406" y="47695"/>
                    <a:pt x="12489" y="48023"/>
                    <a:pt x="12571" y="48311"/>
                  </a:cubicBezTo>
                  <a:cubicBezTo>
                    <a:pt x="12735" y="48886"/>
                    <a:pt x="12817" y="49461"/>
                    <a:pt x="12982" y="49995"/>
                  </a:cubicBezTo>
                  <a:lnTo>
                    <a:pt x="18240" y="49995"/>
                  </a:lnTo>
                  <a:lnTo>
                    <a:pt x="26908" y="20705"/>
                  </a:lnTo>
                  <a:lnTo>
                    <a:pt x="27524" y="18651"/>
                  </a:lnTo>
                  <a:lnTo>
                    <a:pt x="29208" y="12982"/>
                  </a:lnTo>
                  <a:lnTo>
                    <a:pt x="29290" y="12612"/>
                  </a:lnTo>
                  <a:lnTo>
                    <a:pt x="31344" y="5711"/>
                  </a:lnTo>
                  <a:lnTo>
                    <a:pt x="31509" y="5218"/>
                  </a:lnTo>
                  <a:lnTo>
                    <a:pt x="33020" y="165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8"/>
            <p:cNvSpPr/>
            <p:nvPr/>
          </p:nvSpPr>
          <p:spPr>
            <a:xfrm>
              <a:off x="3356175" y="2662825"/>
              <a:ext cx="556952" cy="525128"/>
            </a:xfrm>
            <a:custGeom>
              <a:rect b="b" l="l" r="r" t="t"/>
              <a:pathLst>
                <a:path extrusionOk="0" h="50036" w="52296">
                  <a:moveTo>
                    <a:pt x="7723" y="0"/>
                  </a:moveTo>
                  <a:cubicBezTo>
                    <a:pt x="7723" y="0"/>
                    <a:pt x="6778" y="1849"/>
                    <a:pt x="5751" y="4930"/>
                  </a:cubicBezTo>
                  <a:cubicBezTo>
                    <a:pt x="5587" y="5423"/>
                    <a:pt x="5423" y="5875"/>
                    <a:pt x="5258" y="6368"/>
                  </a:cubicBezTo>
                  <a:cubicBezTo>
                    <a:pt x="5053" y="6984"/>
                    <a:pt x="4930" y="7682"/>
                    <a:pt x="4724" y="8381"/>
                  </a:cubicBezTo>
                  <a:cubicBezTo>
                    <a:pt x="4724" y="8545"/>
                    <a:pt x="4642" y="8709"/>
                    <a:pt x="4601" y="8833"/>
                  </a:cubicBezTo>
                  <a:cubicBezTo>
                    <a:pt x="4437" y="9408"/>
                    <a:pt x="4355" y="10024"/>
                    <a:pt x="4190" y="10640"/>
                  </a:cubicBezTo>
                  <a:cubicBezTo>
                    <a:pt x="3081" y="15734"/>
                    <a:pt x="2465" y="22143"/>
                    <a:pt x="3985" y="28633"/>
                  </a:cubicBezTo>
                  <a:cubicBezTo>
                    <a:pt x="3985" y="28633"/>
                    <a:pt x="2095" y="38903"/>
                    <a:pt x="0" y="50036"/>
                  </a:cubicBezTo>
                  <a:lnTo>
                    <a:pt x="32700" y="50036"/>
                  </a:lnTo>
                  <a:cubicBezTo>
                    <a:pt x="35041" y="36110"/>
                    <a:pt x="37178" y="23293"/>
                    <a:pt x="37178" y="23293"/>
                  </a:cubicBezTo>
                  <a:lnTo>
                    <a:pt x="43340" y="20746"/>
                  </a:lnTo>
                  <a:cubicBezTo>
                    <a:pt x="44079" y="20253"/>
                    <a:pt x="44901" y="19267"/>
                    <a:pt x="45722" y="17993"/>
                  </a:cubicBezTo>
                  <a:cubicBezTo>
                    <a:pt x="46544" y="16720"/>
                    <a:pt x="47324" y="15159"/>
                    <a:pt x="48064" y="13516"/>
                  </a:cubicBezTo>
                  <a:cubicBezTo>
                    <a:pt x="48146" y="13310"/>
                    <a:pt x="48187" y="13146"/>
                    <a:pt x="48310" y="12941"/>
                  </a:cubicBezTo>
                  <a:cubicBezTo>
                    <a:pt x="49173" y="11010"/>
                    <a:pt x="49953" y="8915"/>
                    <a:pt x="50570" y="6902"/>
                  </a:cubicBezTo>
                  <a:cubicBezTo>
                    <a:pt x="50734" y="6450"/>
                    <a:pt x="50857" y="5998"/>
                    <a:pt x="50980" y="5546"/>
                  </a:cubicBezTo>
                  <a:cubicBezTo>
                    <a:pt x="51597" y="3533"/>
                    <a:pt x="52049" y="1767"/>
                    <a:pt x="52254" y="534"/>
                  </a:cubicBezTo>
                  <a:cubicBezTo>
                    <a:pt x="52254" y="370"/>
                    <a:pt x="52295" y="206"/>
                    <a:pt x="52295" y="82"/>
                  </a:cubicBezTo>
                  <a:lnTo>
                    <a:pt x="52295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8"/>
            <p:cNvSpPr/>
            <p:nvPr/>
          </p:nvSpPr>
          <p:spPr>
            <a:xfrm>
              <a:off x="3737488" y="2138560"/>
              <a:ext cx="809858" cy="344666"/>
            </a:xfrm>
            <a:custGeom>
              <a:rect b="b" l="l" r="r" t="t"/>
              <a:pathLst>
                <a:path extrusionOk="0" h="32363" w="76043">
                  <a:moveTo>
                    <a:pt x="57016" y="1"/>
                  </a:moveTo>
                  <a:cubicBezTo>
                    <a:pt x="56662" y="1"/>
                    <a:pt x="56376" y="96"/>
                    <a:pt x="56174" y="301"/>
                  </a:cubicBezTo>
                  <a:cubicBezTo>
                    <a:pt x="50300" y="6216"/>
                    <a:pt x="42207" y="9585"/>
                    <a:pt x="40235" y="10489"/>
                  </a:cubicBezTo>
                  <a:cubicBezTo>
                    <a:pt x="40097" y="10547"/>
                    <a:pt x="39883" y="10574"/>
                    <a:pt x="39600" y="10574"/>
                  </a:cubicBezTo>
                  <a:cubicBezTo>
                    <a:pt x="35662" y="10574"/>
                    <a:pt x="18433" y="5254"/>
                    <a:pt x="8891" y="2149"/>
                  </a:cubicBezTo>
                  <a:cubicBezTo>
                    <a:pt x="7139" y="1576"/>
                    <a:pt x="5739" y="1321"/>
                    <a:pt x="4656" y="1321"/>
                  </a:cubicBezTo>
                  <a:cubicBezTo>
                    <a:pt x="1" y="1321"/>
                    <a:pt x="1193" y="6025"/>
                    <a:pt x="5358" y="10324"/>
                  </a:cubicBezTo>
                  <a:cubicBezTo>
                    <a:pt x="10438" y="15560"/>
                    <a:pt x="29173" y="32362"/>
                    <a:pt x="39584" y="32362"/>
                  </a:cubicBezTo>
                  <a:cubicBezTo>
                    <a:pt x="40201" y="32362"/>
                    <a:pt x="40790" y="32303"/>
                    <a:pt x="41344" y="32179"/>
                  </a:cubicBezTo>
                  <a:cubicBezTo>
                    <a:pt x="53422" y="29468"/>
                    <a:pt x="67266" y="23470"/>
                    <a:pt x="73346" y="17144"/>
                  </a:cubicBezTo>
                  <a:cubicBezTo>
                    <a:pt x="76042" y="14295"/>
                    <a:pt x="61359" y="1"/>
                    <a:pt x="57016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8"/>
            <p:cNvSpPr/>
            <p:nvPr/>
          </p:nvSpPr>
          <p:spPr>
            <a:xfrm>
              <a:off x="4349298" y="2001238"/>
              <a:ext cx="355699" cy="346594"/>
            </a:xfrm>
            <a:custGeom>
              <a:rect b="b" l="l" r="r" t="t"/>
              <a:pathLst>
                <a:path extrusionOk="0" h="32544" w="33399">
                  <a:moveTo>
                    <a:pt x="18774" y="1"/>
                  </a:moveTo>
                  <a:cubicBezTo>
                    <a:pt x="16414" y="1"/>
                    <a:pt x="14259" y="5756"/>
                    <a:pt x="11955" y="8060"/>
                  </a:cubicBezTo>
                  <a:cubicBezTo>
                    <a:pt x="11380" y="8635"/>
                    <a:pt x="1" y="18371"/>
                    <a:pt x="1" y="18371"/>
                  </a:cubicBezTo>
                  <a:lnTo>
                    <a:pt x="13064" y="32544"/>
                  </a:lnTo>
                  <a:cubicBezTo>
                    <a:pt x="15077" y="31311"/>
                    <a:pt x="24074" y="23424"/>
                    <a:pt x="26087" y="21041"/>
                  </a:cubicBezTo>
                  <a:cubicBezTo>
                    <a:pt x="28059" y="18741"/>
                    <a:pt x="33399" y="11593"/>
                    <a:pt x="31756" y="9867"/>
                  </a:cubicBezTo>
                  <a:cubicBezTo>
                    <a:pt x="31255" y="9329"/>
                    <a:pt x="30750" y="9141"/>
                    <a:pt x="30290" y="9141"/>
                  </a:cubicBezTo>
                  <a:cubicBezTo>
                    <a:pt x="29242" y="9141"/>
                    <a:pt x="28428" y="10114"/>
                    <a:pt x="28428" y="10114"/>
                  </a:cubicBezTo>
                  <a:cubicBezTo>
                    <a:pt x="28428" y="10114"/>
                    <a:pt x="30441" y="6458"/>
                    <a:pt x="28387" y="5143"/>
                  </a:cubicBezTo>
                  <a:cubicBezTo>
                    <a:pt x="28125" y="4975"/>
                    <a:pt x="27836" y="4905"/>
                    <a:pt x="27536" y="4905"/>
                  </a:cubicBezTo>
                  <a:cubicBezTo>
                    <a:pt x="25996" y="4905"/>
                    <a:pt x="24156" y="6745"/>
                    <a:pt x="24156" y="6745"/>
                  </a:cubicBezTo>
                  <a:cubicBezTo>
                    <a:pt x="24156" y="6745"/>
                    <a:pt x="26128" y="2596"/>
                    <a:pt x="23951" y="1569"/>
                  </a:cubicBezTo>
                  <a:cubicBezTo>
                    <a:pt x="23732" y="1467"/>
                    <a:pt x="23511" y="1421"/>
                    <a:pt x="23291" y="1421"/>
                  </a:cubicBezTo>
                  <a:cubicBezTo>
                    <a:pt x="21572" y="1421"/>
                    <a:pt x="19925" y="4198"/>
                    <a:pt x="19925" y="4198"/>
                  </a:cubicBezTo>
                  <a:cubicBezTo>
                    <a:pt x="19925" y="4198"/>
                    <a:pt x="21198" y="542"/>
                    <a:pt x="19144" y="49"/>
                  </a:cubicBezTo>
                  <a:cubicBezTo>
                    <a:pt x="19020" y="17"/>
                    <a:pt x="18897" y="1"/>
                    <a:pt x="18774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8"/>
            <p:cNvSpPr/>
            <p:nvPr/>
          </p:nvSpPr>
          <p:spPr>
            <a:xfrm>
              <a:off x="4284994" y="2000749"/>
              <a:ext cx="420888" cy="365902"/>
            </a:xfrm>
            <a:custGeom>
              <a:rect b="b" l="l" r="r" t="t"/>
              <a:pathLst>
                <a:path extrusionOk="0" h="34357" w="39520">
                  <a:moveTo>
                    <a:pt x="24833" y="0"/>
                  </a:moveTo>
                  <a:cubicBezTo>
                    <a:pt x="22481" y="0"/>
                    <a:pt x="20332" y="5767"/>
                    <a:pt x="18034" y="8065"/>
                  </a:cubicBezTo>
                  <a:cubicBezTo>
                    <a:pt x="17829" y="8270"/>
                    <a:pt x="15980" y="9872"/>
                    <a:pt x="13762" y="11762"/>
                  </a:cubicBezTo>
                  <a:cubicBezTo>
                    <a:pt x="16309" y="7859"/>
                    <a:pt x="17418" y="2231"/>
                    <a:pt x="15076" y="2149"/>
                  </a:cubicBezTo>
                  <a:cubicBezTo>
                    <a:pt x="15062" y="2149"/>
                    <a:pt x="15047" y="2148"/>
                    <a:pt x="15032" y="2148"/>
                  </a:cubicBezTo>
                  <a:cubicBezTo>
                    <a:pt x="12643" y="2148"/>
                    <a:pt x="8493" y="8735"/>
                    <a:pt x="6737" y="10817"/>
                  </a:cubicBezTo>
                  <a:cubicBezTo>
                    <a:pt x="5012" y="12994"/>
                    <a:pt x="0" y="16733"/>
                    <a:pt x="0" y="16733"/>
                  </a:cubicBezTo>
                  <a:lnTo>
                    <a:pt x="16679" y="34356"/>
                  </a:lnTo>
                  <a:cubicBezTo>
                    <a:pt x="21485" y="32261"/>
                    <a:pt x="30112" y="23470"/>
                    <a:pt x="32166" y="21087"/>
                  </a:cubicBezTo>
                  <a:cubicBezTo>
                    <a:pt x="34138" y="18746"/>
                    <a:pt x="39519" y="11639"/>
                    <a:pt x="37876" y="9913"/>
                  </a:cubicBezTo>
                  <a:cubicBezTo>
                    <a:pt x="37372" y="9383"/>
                    <a:pt x="36859" y="9199"/>
                    <a:pt x="36391" y="9199"/>
                  </a:cubicBezTo>
                  <a:cubicBezTo>
                    <a:pt x="35408" y="9199"/>
                    <a:pt x="34619" y="10007"/>
                    <a:pt x="34507" y="10119"/>
                  </a:cubicBezTo>
                  <a:cubicBezTo>
                    <a:pt x="34672" y="9790"/>
                    <a:pt x="36438" y="6422"/>
                    <a:pt x="34466" y="5189"/>
                  </a:cubicBezTo>
                  <a:cubicBezTo>
                    <a:pt x="34204" y="5021"/>
                    <a:pt x="33916" y="4951"/>
                    <a:pt x="33618" y="4951"/>
                  </a:cubicBezTo>
                  <a:cubicBezTo>
                    <a:pt x="32087" y="4951"/>
                    <a:pt x="30276" y="6791"/>
                    <a:pt x="30276" y="6791"/>
                  </a:cubicBezTo>
                  <a:cubicBezTo>
                    <a:pt x="30276" y="6791"/>
                    <a:pt x="32207" y="2642"/>
                    <a:pt x="30071" y="1574"/>
                  </a:cubicBezTo>
                  <a:cubicBezTo>
                    <a:pt x="29842" y="1472"/>
                    <a:pt x="29614" y="1426"/>
                    <a:pt x="29387" y="1426"/>
                  </a:cubicBezTo>
                  <a:cubicBezTo>
                    <a:pt x="27618" y="1426"/>
                    <a:pt x="26004" y="4203"/>
                    <a:pt x="26004" y="4203"/>
                  </a:cubicBezTo>
                  <a:cubicBezTo>
                    <a:pt x="26004" y="4203"/>
                    <a:pt x="27277" y="588"/>
                    <a:pt x="25223" y="54"/>
                  </a:cubicBezTo>
                  <a:cubicBezTo>
                    <a:pt x="25093" y="18"/>
                    <a:pt x="24963" y="0"/>
                    <a:pt x="24833" y="0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8"/>
            <p:cNvSpPr/>
            <p:nvPr/>
          </p:nvSpPr>
          <p:spPr>
            <a:xfrm>
              <a:off x="4486353" y="2042486"/>
              <a:ext cx="78033" cy="101952"/>
            </a:xfrm>
            <a:custGeom>
              <a:rect b="b" l="l" r="r" t="t"/>
              <a:pathLst>
                <a:path extrusionOk="0" h="9573" w="7327">
                  <a:moveTo>
                    <a:pt x="7182" y="1"/>
                  </a:moveTo>
                  <a:cubicBezTo>
                    <a:pt x="7128" y="1"/>
                    <a:pt x="7064" y="37"/>
                    <a:pt x="7015" y="120"/>
                  </a:cubicBezTo>
                  <a:cubicBezTo>
                    <a:pt x="4878" y="4639"/>
                    <a:pt x="3851" y="6446"/>
                    <a:pt x="31" y="9445"/>
                  </a:cubicBezTo>
                  <a:cubicBezTo>
                    <a:pt x="1" y="9475"/>
                    <a:pt x="15" y="9572"/>
                    <a:pt x="74" y="9572"/>
                  </a:cubicBezTo>
                  <a:cubicBezTo>
                    <a:pt x="95" y="9572"/>
                    <a:pt x="122" y="9560"/>
                    <a:pt x="154" y="9527"/>
                  </a:cubicBezTo>
                  <a:cubicBezTo>
                    <a:pt x="4139" y="6980"/>
                    <a:pt x="5495" y="4926"/>
                    <a:pt x="7302" y="202"/>
                  </a:cubicBezTo>
                  <a:cubicBezTo>
                    <a:pt x="7327" y="80"/>
                    <a:pt x="7264" y="1"/>
                    <a:pt x="71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8"/>
            <p:cNvSpPr/>
            <p:nvPr/>
          </p:nvSpPr>
          <p:spPr>
            <a:xfrm>
              <a:off x="4525258" y="2071635"/>
              <a:ext cx="83975" cy="107001"/>
            </a:xfrm>
            <a:custGeom>
              <a:rect b="b" l="l" r="r" t="t"/>
              <a:pathLst>
                <a:path extrusionOk="0" h="10047" w="7885">
                  <a:moveTo>
                    <a:pt x="7799" y="0"/>
                  </a:moveTo>
                  <a:cubicBezTo>
                    <a:pt x="7753" y="0"/>
                    <a:pt x="7689" y="43"/>
                    <a:pt x="7634" y="135"/>
                  </a:cubicBezTo>
                  <a:cubicBezTo>
                    <a:pt x="5498" y="4736"/>
                    <a:pt x="3813" y="6544"/>
                    <a:pt x="34" y="9912"/>
                  </a:cubicBezTo>
                  <a:cubicBezTo>
                    <a:pt x="1" y="9979"/>
                    <a:pt x="22" y="10046"/>
                    <a:pt x="98" y="10046"/>
                  </a:cubicBezTo>
                  <a:cubicBezTo>
                    <a:pt x="115" y="10046"/>
                    <a:pt x="135" y="10043"/>
                    <a:pt x="157" y="10036"/>
                  </a:cubicBezTo>
                  <a:cubicBezTo>
                    <a:pt x="4101" y="6996"/>
                    <a:pt x="6319" y="5106"/>
                    <a:pt x="7839" y="176"/>
                  </a:cubicBezTo>
                  <a:cubicBezTo>
                    <a:pt x="7884" y="63"/>
                    <a:pt x="7855" y="0"/>
                    <a:pt x="77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8"/>
            <p:cNvSpPr/>
            <p:nvPr/>
          </p:nvSpPr>
          <p:spPr>
            <a:xfrm>
              <a:off x="4562021" y="2108974"/>
              <a:ext cx="90088" cy="102432"/>
            </a:xfrm>
            <a:custGeom>
              <a:rect b="b" l="l" r="r" t="t"/>
              <a:pathLst>
                <a:path extrusionOk="0" h="9618" w="8459">
                  <a:moveTo>
                    <a:pt x="8412" y="0"/>
                  </a:moveTo>
                  <a:cubicBezTo>
                    <a:pt x="8378" y="0"/>
                    <a:pt x="8322" y="53"/>
                    <a:pt x="8249" y="162"/>
                  </a:cubicBezTo>
                  <a:cubicBezTo>
                    <a:pt x="5825" y="4476"/>
                    <a:pt x="4141" y="6612"/>
                    <a:pt x="74" y="9446"/>
                  </a:cubicBezTo>
                  <a:cubicBezTo>
                    <a:pt x="1" y="9483"/>
                    <a:pt x="58" y="9617"/>
                    <a:pt x="158" y="9617"/>
                  </a:cubicBezTo>
                  <a:cubicBezTo>
                    <a:pt x="171" y="9617"/>
                    <a:pt x="184" y="9615"/>
                    <a:pt x="197" y="9611"/>
                  </a:cubicBezTo>
                  <a:cubicBezTo>
                    <a:pt x="4593" y="7146"/>
                    <a:pt x="6770" y="4476"/>
                    <a:pt x="8413" y="244"/>
                  </a:cubicBezTo>
                  <a:cubicBezTo>
                    <a:pt x="8459" y="84"/>
                    <a:pt x="8454" y="0"/>
                    <a:pt x="84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8"/>
            <p:cNvSpPr/>
            <p:nvPr/>
          </p:nvSpPr>
          <p:spPr>
            <a:xfrm>
              <a:off x="4417639" y="2139220"/>
              <a:ext cx="43676" cy="107128"/>
            </a:xfrm>
            <a:custGeom>
              <a:rect b="b" l="l" r="r" t="t"/>
              <a:pathLst>
                <a:path extrusionOk="0" h="10059" w="4101">
                  <a:moveTo>
                    <a:pt x="288" y="1"/>
                  </a:moveTo>
                  <a:cubicBezTo>
                    <a:pt x="90" y="1"/>
                    <a:pt x="1" y="172"/>
                    <a:pt x="280" y="567"/>
                  </a:cubicBezTo>
                  <a:cubicBezTo>
                    <a:pt x="2129" y="3114"/>
                    <a:pt x="3484" y="7017"/>
                    <a:pt x="2293" y="9934"/>
                  </a:cubicBezTo>
                  <a:cubicBezTo>
                    <a:pt x="2266" y="10013"/>
                    <a:pt x="2325" y="10059"/>
                    <a:pt x="2371" y="10059"/>
                  </a:cubicBezTo>
                  <a:cubicBezTo>
                    <a:pt x="2395" y="10059"/>
                    <a:pt x="2416" y="10045"/>
                    <a:pt x="2416" y="10016"/>
                  </a:cubicBezTo>
                  <a:cubicBezTo>
                    <a:pt x="4100" y="7058"/>
                    <a:pt x="2621" y="2498"/>
                    <a:pt x="814" y="280"/>
                  </a:cubicBezTo>
                  <a:cubicBezTo>
                    <a:pt x="653" y="102"/>
                    <a:pt x="439" y="1"/>
                    <a:pt x="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8"/>
            <p:cNvSpPr/>
            <p:nvPr/>
          </p:nvSpPr>
          <p:spPr>
            <a:xfrm>
              <a:off x="3711875" y="2137654"/>
              <a:ext cx="752497" cy="354187"/>
            </a:xfrm>
            <a:custGeom>
              <a:rect b="b" l="l" r="r" t="t"/>
              <a:pathLst>
                <a:path extrusionOk="0" h="33257" w="70657">
                  <a:moveTo>
                    <a:pt x="7318" y="0"/>
                  </a:moveTo>
                  <a:cubicBezTo>
                    <a:pt x="1" y="0"/>
                    <a:pt x="1501" y="6665"/>
                    <a:pt x="7969" y="12628"/>
                  </a:cubicBezTo>
                  <a:cubicBezTo>
                    <a:pt x="16349" y="20351"/>
                    <a:pt x="32822" y="32962"/>
                    <a:pt x="42188" y="33250"/>
                  </a:cubicBezTo>
                  <a:cubicBezTo>
                    <a:pt x="42321" y="33255"/>
                    <a:pt x="42455" y="33257"/>
                    <a:pt x="42591" y="33257"/>
                  </a:cubicBezTo>
                  <a:cubicBezTo>
                    <a:pt x="52015" y="33257"/>
                    <a:pt x="70657" y="22199"/>
                    <a:pt x="70657" y="22199"/>
                  </a:cubicBezTo>
                  <a:lnTo>
                    <a:pt x="55334" y="3015"/>
                  </a:lnTo>
                  <a:cubicBezTo>
                    <a:pt x="55334" y="3015"/>
                    <a:pt x="43257" y="9793"/>
                    <a:pt x="42230" y="9875"/>
                  </a:cubicBezTo>
                  <a:cubicBezTo>
                    <a:pt x="42200" y="9879"/>
                    <a:pt x="42164" y="9881"/>
                    <a:pt x="42122" y="9881"/>
                  </a:cubicBezTo>
                  <a:cubicBezTo>
                    <a:pt x="40765" y="9881"/>
                    <a:pt x="32927" y="7926"/>
                    <a:pt x="16472" y="2029"/>
                  </a:cubicBezTo>
                  <a:cubicBezTo>
                    <a:pt x="12545" y="609"/>
                    <a:pt x="9529" y="0"/>
                    <a:pt x="7318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8"/>
            <p:cNvSpPr/>
            <p:nvPr/>
          </p:nvSpPr>
          <p:spPr>
            <a:xfrm>
              <a:off x="3711832" y="2138272"/>
              <a:ext cx="752103" cy="354389"/>
            </a:xfrm>
            <a:custGeom>
              <a:rect b="b" l="l" r="r" t="t"/>
              <a:pathLst>
                <a:path extrusionOk="0" h="33276" w="70620">
                  <a:moveTo>
                    <a:pt x="7315" y="0"/>
                  </a:moveTo>
                  <a:cubicBezTo>
                    <a:pt x="1" y="0"/>
                    <a:pt x="1492" y="6645"/>
                    <a:pt x="7932" y="12611"/>
                  </a:cubicBezTo>
                  <a:cubicBezTo>
                    <a:pt x="11465" y="15897"/>
                    <a:pt x="28882" y="32494"/>
                    <a:pt x="42110" y="33233"/>
                  </a:cubicBezTo>
                  <a:cubicBezTo>
                    <a:pt x="42557" y="33262"/>
                    <a:pt x="43038" y="33276"/>
                    <a:pt x="43549" y="33276"/>
                  </a:cubicBezTo>
                  <a:cubicBezTo>
                    <a:pt x="49618" y="33276"/>
                    <a:pt x="59871" y="31287"/>
                    <a:pt x="65896" y="28180"/>
                  </a:cubicBezTo>
                  <a:cubicBezTo>
                    <a:pt x="69429" y="26332"/>
                    <a:pt x="70620" y="22224"/>
                    <a:pt x="70620" y="22224"/>
                  </a:cubicBezTo>
                  <a:lnTo>
                    <a:pt x="55256" y="2998"/>
                  </a:lnTo>
                  <a:cubicBezTo>
                    <a:pt x="55256" y="2998"/>
                    <a:pt x="55005" y="2980"/>
                    <a:pt x="54591" y="2980"/>
                  </a:cubicBezTo>
                  <a:cubicBezTo>
                    <a:pt x="53486" y="2980"/>
                    <a:pt x="51215" y="3110"/>
                    <a:pt x="49423" y="4066"/>
                  </a:cubicBezTo>
                  <a:cubicBezTo>
                    <a:pt x="45849" y="6038"/>
                    <a:pt x="42726" y="9817"/>
                    <a:pt x="42151" y="9900"/>
                  </a:cubicBezTo>
                  <a:cubicBezTo>
                    <a:pt x="42131" y="9901"/>
                    <a:pt x="42109" y="9902"/>
                    <a:pt x="42083" y="9902"/>
                  </a:cubicBezTo>
                  <a:cubicBezTo>
                    <a:pt x="40871" y="9902"/>
                    <a:pt x="32964" y="8004"/>
                    <a:pt x="16435" y="2012"/>
                  </a:cubicBezTo>
                  <a:cubicBezTo>
                    <a:pt x="12525" y="604"/>
                    <a:pt x="9520" y="0"/>
                    <a:pt x="731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8"/>
            <p:cNvSpPr/>
            <p:nvPr/>
          </p:nvSpPr>
          <p:spPr>
            <a:xfrm>
              <a:off x="4264535" y="2203280"/>
              <a:ext cx="150761" cy="189730"/>
            </a:xfrm>
            <a:custGeom>
              <a:rect b="b" l="l" r="r" t="t"/>
              <a:pathLst>
                <a:path extrusionOk="0" h="17815" w="14156">
                  <a:moveTo>
                    <a:pt x="95" y="1"/>
                  </a:moveTo>
                  <a:cubicBezTo>
                    <a:pt x="39" y="1"/>
                    <a:pt x="1" y="47"/>
                    <a:pt x="31" y="139"/>
                  </a:cubicBezTo>
                  <a:cubicBezTo>
                    <a:pt x="2085" y="3303"/>
                    <a:pt x="4468" y="6301"/>
                    <a:pt x="6810" y="9259"/>
                  </a:cubicBezTo>
                  <a:cubicBezTo>
                    <a:pt x="8001" y="10779"/>
                    <a:pt x="9192" y="12258"/>
                    <a:pt x="10342" y="13696"/>
                  </a:cubicBezTo>
                  <a:cubicBezTo>
                    <a:pt x="11534" y="15051"/>
                    <a:pt x="12684" y="16571"/>
                    <a:pt x="13958" y="17804"/>
                  </a:cubicBezTo>
                  <a:cubicBezTo>
                    <a:pt x="13973" y="17811"/>
                    <a:pt x="13989" y="17815"/>
                    <a:pt x="14006" y="17815"/>
                  </a:cubicBezTo>
                  <a:cubicBezTo>
                    <a:pt x="14079" y="17815"/>
                    <a:pt x="14155" y="17748"/>
                    <a:pt x="14122" y="17681"/>
                  </a:cubicBezTo>
                  <a:cubicBezTo>
                    <a:pt x="13136" y="16120"/>
                    <a:pt x="11904" y="14600"/>
                    <a:pt x="10712" y="13121"/>
                  </a:cubicBezTo>
                  <a:cubicBezTo>
                    <a:pt x="9603" y="11642"/>
                    <a:pt x="8453" y="10204"/>
                    <a:pt x="7261" y="8766"/>
                  </a:cubicBezTo>
                  <a:cubicBezTo>
                    <a:pt x="4961" y="5850"/>
                    <a:pt x="2661" y="2810"/>
                    <a:pt x="155" y="16"/>
                  </a:cubicBezTo>
                  <a:cubicBezTo>
                    <a:pt x="134" y="6"/>
                    <a:pt x="114" y="1"/>
                    <a:pt x="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8"/>
            <p:cNvSpPr/>
            <p:nvPr/>
          </p:nvSpPr>
          <p:spPr>
            <a:xfrm>
              <a:off x="3742483" y="2199946"/>
              <a:ext cx="506642" cy="292811"/>
            </a:xfrm>
            <a:custGeom>
              <a:rect b="b" l="l" r="r" t="t"/>
              <a:pathLst>
                <a:path extrusionOk="0" h="27494" w="47572">
                  <a:moveTo>
                    <a:pt x="1" y="0"/>
                  </a:moveTo>
                  <a:cubicBezTo>
                    <a:pt x="781" y="2096"/>
                    <a:pt x="2589" y="4519"/>
                    <a:pt x="5054" y="6820"/>
                  </a:cubicBezTo>
                  <a:cubicBezTo>
                    <a:pt x="8587" y="10106"/>
                    <a:pt x="26004" y="26703"/>
                    <a:pt x="39232" y="27442"/>
                  </a:cubicBezTo>
                  <a:cubicBezTo>
                    <a:pt x="39692" y="27477"/>
                    <a:pt x="40186" y="27493"/>
                    <a:pt x="40711" y="27493"/>
                  </a:cubicBezTo>
                  <a:cubicBezTo>
                    <a:pt x="42670" y="27493"/>
                    <a:pt x="45044" y="27264"/>
                    <a:pt x="47572" y="2690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8"/>
            <p:cNvSpPr/>
            <p:nvPr/>
          </p:nvSpPr>
          <p:spPr>
            <a:xfrm>
              <a:off x="3406922" y="2128133"/>
              <a:ext cx="554322" cy="575973"/>
            </a:xfrm>
            <a:custGeom>
              <a:rect b="b" l="l" r="r" t="t"/>
              <a:pathLst>
                <a:path extrusionOk="0" h="54082" w="52049">
                  <a:moveTo>
                    <a:pt x="32798" y="0"/>
                  </a:moveTo>
                  <a:cubicBezTo>
                    <a:pt x="31200" y="0"/>
                    <a:pt x="29528" y="488"/>
                    <a:pt x="27935" y="1732"/>
                  </a:cubicBezTo>
                  <a:cubicBezTo>
                    <a:pt x="16391" y="10687"/>
                    <a:pt x="5505" y="31309"/>
                    <a:pt x="1644" y="42976"/>
                  </a:cubicBezTo>
                  <a:cubicBezTo>
                    <a:pt x="0" y="47947"/>
                    <a:pt x="1685" y="50905"/>
                    <a:pt x="1849" y="51192"/>
                  </a:cubicBezTo>
                  <a:cubicBezTo>
                    <a:pt x="1888" y="51232"/>
                    <a:pt x="44581" y="54082"/>
                    <a:pt x="48193" y="54082"/>
                  </a:cubicBezTo>
                  <a:cubicBezTo>
                    <a:pt x="48338" y="54082"/>
                    <a:pt x="48420" y="54077"/>
                    <a:pt x="48434" y="54068"/>
                  </a:cubicBezTo>
                  <a:cubicBezTo>
                    <a:pt x="48557" y="53904"/>
                    <a:pt x="52049" y="51110"/>
                    <a:pt x="51843" y="47249"/>
                  </a:cubicBezTo>
                  <a:cubicBezTo>
                    <a:pt x="51309" y="36444"/>
                    <a:pt x="45640" y="15370"/>
                    <a:pt x="40916" y="4731"/>
                  </a:cubicBezTo>
                  <a:cubicBezTo>
                    <a:pt x="40046" y="2816"/>
                    <a:pt x="36636" y="0"/>
                    <a:pt x="3279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8"/>
            <p:cNvSpPr/>
            <p:nvPr/>
          </p:nvSpPr>
          <p:spPr>
            <a:xfrm>
              <a:off x="3329167" y="2160775"/>
              <a:ext cx="397596" cy="602513"/>
            </a:xfrm>
            <a:custGeom>
              <a:rect b="b" l="l" r="r" t="t"/>
              <a:pathLst>
                <a:path extrusionOk="0" h="56574" w="37333">
                  <a:moveTo>
                    <a:pt x="34294" y="1"/>
                  </a:moveTo>
                  <a:cubicBezTo>
                    <a:pt x="33242" y="1"/>
                    <a:pt x="31770" y="780"/>
                    <a:pt x="29772" y="2693"/>
                  </a:cubicBezTo>
                  <a:cubicBezTo>
                    <a:pt x="17982" y="13990"/>
                    <a:pt x="523" y="34735"/>
                    <a:pt x="153" y="47716"/>
                  </a:cubicBezTo>
                  <a:cubicBezTo>
                    <a:pt x="0" y="52898"/>
                    <a:pt x="4145" y="56573"/>
                    <a:pt x="8706" y="56573"/>
                  </a:cubicBezTo>
                  <a:cubicBezTo>
                    <a:pt x="11485" y="56573"/>
                    <a:pt x="14418" y="55209"/>
                    <a:pt x="16627" y="51989"/>
                  </a:cubicBezTo>
                  <a:cubicBezTo>
                    <a:pt x="21926" y="44266"/>
                    <a:pt x="33428" y="16742"/>
                    <a:pt x="35400" y="10950"/>
                  </a:cubicBezTo>
                  <a:cubicBezTo>
                    <a:pt x="36865" y="6495"/>
                    <a:pt x="37332" y="1"/>
                    <a:pt x="34294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8"/>
            <p:cNvSpPr/>
            <p:nvPr/>
          </p:nvSpPr>
          <p:spPr>
            <a:xfrm>
              <a:off x="3313735" y="2605040"/>
              <a:ext cx="601139" cy="418055"/>
            </a:xfrm>
            <a:custGeom>
              <a:rect b="b" l="l" r="r" t="t"/>
              <a:pathLst>
                <a:path extrusionOk="0" h="39254" w="56445">
                  <a:moveTo>
                    <a:pt x="10440" y="0"/>
                  </a:moveTo>
                  <a:cubicBezTo>
                    <a:pt x="6976" y="0"/>
                    <a:pt x="4283" y="1006"/>
                    <a:pt x="3040" y="3537"/>
                  </a:cubicBezTo>
                  <a:cubicBezTo>
                    <a:pt x="0" y="9699"/>
                    <a:pt x="9079" y="18449"/>
                    <a:pt x="18815" y="25515"/>
                  </a:cubicBezTo>
                  <a:cubicBezTo>
                    <a:pt x="20294" y="26788"/>
                    <a:pt x="28633" y="34675"/>
                    <a:pt x="31632" y="36236"/>
                  </a:cubicBezTo>
                  <a:cubicBezTo>
                    <a:pt x="33950" y="37458"/>
                    <a:pt x="37248" y="39253"/>
                    <a:pt x="40031" y="39253"/>
                  </a:cubicBezTo>
                  <a:cubicBezTo>
                    <a:pt x="40898" y="39253"/>
                    <a:pt x="41714" y="39080"/>
                    <a:pt x="42436" y="38660"/>
                  </a:cubicBezTo>
                  <a:cubicBezTo>
                    <a:pt x="44202" y="37633"/>
                    <a:pt x="44778" y="35620"/>
                    <a:pt x="44778" y="35620"/>
                  </a:cubicBezTo>
                  <a:cubicBezTo>
                    <a:pt x="44778" y="35620"/>
                    <a:pt x="48228" y="35374"/>
                    <a:pt x="49091" y="33525"/>
                  </a:cubicBezTo>
                  <a:cubicBezTo>
                    <a:pt x="49913" y="31800"/>
                    <a:pt x="49461" y="29869"/>
                    <a:pt x="49461" y="29869"/>
                  </a:cubicBezTo>
                  <a:lnTo>
                    <a:pt x="49461" y="29869"/>
                  </a:lnTo>
                  <a:cubicBezTo>
                    <a:pt x="49461" y="29869"/>
                    <a:pt x="49564" y="29875"/>
                    <a:pt x="49739" y="29875"/>
                  </a:cubicBezTo>
                  <a:cubicBezTo>
                    <a:pt x="50560" y="29875"/>
                    <a:pt x="52952" y="29736"/>
                    <a:pt x="53528" y="28144"/>
                  </a:cubicBezTo>
                  <a:cubicBezTo>
                    <a:pt x="54144" y="26377"/>
                    <a:pt x="53322" y="24693"/>
                    <a:pt x="53322" y="24693"/>
                  </a:cubicBezTo>
                  <a:cubicBezTo>
                    <a:pt x="53322" y="24693"/>
                    <a:pt x="55705" y="24323"/>
                    <a:pt x="56075" y="21982"/>
                  </a:cubicBezTo>
                  <a:cubicBezTo>
                    <a:pt x="56444" y="19352"/>
                    <a:pt x="51761" y="14341"/>
                    <a:pt x="49009" y="12328"/>
                  </a:cubicBezTo>
                  <a:cubicBezTo>
                    <a:pt x="46421" y="10438"/>
                    <a:pt x="36521" y="7686"/>
                    <a:pt x="32413" y="6618"/>
                  </a:cubicBezTo>
                  <a:cubicBezTo>
                    <a:pt x="25185" y="3175"/>
                    <a:pt x="16594" y="0"/>
                    <a:pt x="10440" y="0"/>
                  </a:cubicBezTo>
                  <a:close/>
                </a:path>
              </a:pathLst>
            </a:custGeom>
            <a:solidFill>
              <a:srgbClr val="D3766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8"/>
            <p:cNvSpPr/>
            <p:nvPr/>
          </p:nvSpPr>
          <p:spPr>
            <a:xfrm>
              <a:off x="3329923" y="2160775"/>
              <a:ext cx="396744" cy="744435"/>
            </a:xfrm>
            <a:custGeom>
              <a:rect b="b" l="l" r="r" t="t"/>
              <a:pathLst>
                <a:path extrusionOk="0" h="69900" w="37253">
                  <a:moveTo>
                    <a:pt x="34204" y="1"/>
                  </a:moveTo>
                  <a:cubicBezTo>
                    <a:pt x="33149" y="1"/>
                    <a:pt x="31668" y="780"/>
                    <a:pt x="29660" y="2693"/>
                  </a:cubicBezTo>
                  <a:cubicBezTo>
                    <a:pt x="17870" y="13990"/>
                    <a:pt x="452" y="34735"/>
                    <a:pt x="41" y="47716"/>
                  </a:cubicBezTo>
                  <a:cubicBezTo>
                    <a:pt x="0" y="49277"/>
                    <a:pt x="329" y="50715"/>
                    <a:pt x="945" y="51948"/>
                  </a:cubicBezTo>
                  <a:cubicBezTo>
                    <a:pt x="1274" y="52851"/>
                    <a:pt x="1685" y="53796"/>
                    <a:pt x="2178" y="54700"/>
                  </a:cubicBezTo>
                  <a:cubicBezTo>
                    <a:pt x="4273" y="58603"/>
                    <a:pt x="7313" y="64149"/>
                    <a:pt x="10311" y="67106"/>
                  </a:cubicBezTo>
                  <a:cubicBezTo>
                    <a:pt x="12571" y="69366"/>
                    <a:pt x="16104" y="69900"/>
                    <a:pt x="16104" y="69900"/>
                  </a:cubicBezTo>
                  <a:lnTo>
                    <a:pt x="31755" y="47716"/>
                  </a:lnTo>
                  <a:cubicBezTo>
                    <a:pt x="31755" y="47716"/>
                    <a:pt x="30194" y="44841"/>
                    <a:pt x="26209" y="43239"/>
                  </a:cubicBezTo>
                  <a:cubicBezTo>
                    <a:pt x="24977" y="42746"/>
                    <a:pt x="23457" y="42376"/>
                    <a:pt x="21855" y="42130"/>
                  </a:cubicBezTo>
                  <a:cubicBezTo>
                    <a:pt x="27319" y="30915"/>
                    <a:pt x="33768" y="15222"/>
                    <a:pt x="35206" y="10950"/>
                  </a:cubicBezTo>
                  <a:cubicBezTo>
                    <a:pt x="36762" y="6495"/>
                    <a:pt x="37253" y="1"/>
                    <a:pt x="34204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8"/>
            <p:cNvSpPr/>
            <p:nvPr/>
          </p:nvSpPr>
          <p:spPr>
            <a:xfrm>
              <a:off x="3443676" y="2597202"/>
              <a:ext cx="225322" cy="77447"/>
            </a:xfrm>
            <a:custGeom>
              <a:rect b="b" l="l" r="r" t="t"/>
              <a:pathLst>
                <a:path extrusionOk="0" h="7272" w="21157">
                  <a:moveTo>
                    <a:pt x="0" y="0"/>
                  </a:moveTo>
                  <a:lnTo>
                    <a:pt x="0" y="0"/>
                  </a:lnTo>
                  <a:cubicBezTo>
                    <a:pt x="1890" y="329"/>
                    <a:pt x="3779" y="452"/>
                    <a:pt x="5669" y="740"/>
                  </a:cubicBezTo>
                  <a:cubicBezTo>
                    <a:pt x="7600" y="986"/>
                    <a:pt x="9490" y="1192"/>
                    <a:pt x="11379" y="1479"/>
                  </a:cubicBezTo>
                  <a:cubicBezTo>
                    <a:pt x="12365" y="1643"/>
                    <a:pt x="13269" y="1808"/>
                    <a:pt x="14214" y="2054"/>
                  </a:cubicBezTo>
                  <a:cubicBezTo>
                    <a:pt x="15118" y="2260"/>
                    <a:pt x="16062" y="2547"/>
                    <a:pt x="16884" y="2999"/>
                  </a:cubicBezTo>
                  <a:cubicBezTo>
                    <a:pt x="17706" y="3451"/>
                    <a:pt x="18527" y="3985"/>
                    <a:pt x="19226" y="4601"/>
                  </a:cubicBezTo>
                  <a:cubicBezTo>
                    <a:pt x="19938" y="5195"/>
                    <a:pt x="20575" y="5865"/>
                    <a:pt x="21098" y="6649"/>
                  </a:cubicBezTo>
                  <a:lnTo>
                    <a:pt x="21098" y="6649"/>
                  </a:lnTo>
                  <a:lnTo>
                    <a:pt x="21115" y="6614"/>
                  </a:lnTo>
                  <a:cubicBezTo>
                    <a:pt x="20212" y="4930"/>
                    <a:pt x="18692" y="3615"/>
                    <a:pt x="16966" y="2671"/>
                  </a:cubicBezTo>
                  <a:cubicBezTo>
                    <a:pt x="16145" y="2178"/>
                    <a:pt x="15200" y="1890"/>
                    <a:pt x="14255" y="1643"/>
                  </a:cubicBezTo>
                  <a:cubicBezTo>
                    <a:pt x="13351" y="1438"/>
                    <a:pt x="12365" y="1233"/>
                    <a:pt x="11420" y="1068"/>
                  </a:cubicBezTo>
                  <a:cubicBezTo>
                    <a:pt x="9531" y="822"/>
                    <a:pt x="7641" y="575"/>
                    <a:pt x="5751" y="411"/>
                  </a:cubicBezTo>
                  <a:lnTo>
                    <a:pt x="2876" y="206"/>
                  </a:lnTo>
                  <a:lnTo>
                    <a:pt x="0" y="0"/>
                  </a:lnTo>
                  <a:close/>
                  <a:moveTo>
                    <a:pt x="21098" y="6649"/>
                  </a:moveTo>
                  <a:lnTo>
                    <a:pt x="20787" y="7271"/>
                  </a:lnTo>
                  <a:lnTo>
                    <a:pt x="20787" y="7271"/>
                  </a:lnTo>
                  <a:lnTo>
                    <a:pt x="21156" y="6737"/>
                  </a:lnTo>
                  <a:cubicBezTo>
                    <a:pt x="21137" y="6708"/>
                    <a:pt x="21118" y="6678"/>
                    <a:pt x="21098" y="66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8"/>
            <p:cNvSpPr/>
            <p:nvPr/>
          </p:nvSpPr>
          <p:spPr>
            <a:xfrm>
              <a:off x="3478671" y="2589757"/>
              <a:ext cx="46381" cy="14889"/>
            </a:xfrm>
            <a:custGeom>
              <a:rect b="b" l="l" r="r" t="t"/>
              <a:pathLst>
                <a:path extrusionOk="0" h="1398" w="4355">
                  <a:moveTo>
                    <a:pt x="1" y="1"/>
                  </a:moveTo>
                  <a:cubicBezTo>
                    <a:pt x="699" y="206"/>
                    <a:pt x="1438" y="453"/>
                    <a:pt x="2137" y="699"/>
                  </a:cubicBezTo>
                  <a:cubicBezTo>
                    <a:pt x="2876" y="987"/>
                    <a:pt x="3574" y="1192"/>
                    <a:pt x="4355" y="1398"/>
                  </a:cubicBezTo>
                  <a:cubicBezTo>
                    <a:pt x="3698" y="1028"/>
                    <a:pt x="2958" y="699"/>
                    <a:pt x="2260" y="453"/>
                  </a:cubicBezTo>
                  <a:cubicBezTo>
                    <a:pt x="1849" y="371"/>
                    <a:pt x="1479" y="247"/>
                    <a:pt x="1110" y="165"/>
                  </a:cubicBezTo>
                  <a:cubicBezTo>
                    <a:pt x="740" y="83"/>
                    <a:pt x="41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8"/>
            <p:cNvSpPr/>
            <p:nvPr/>
          </p:nvSpPr>
          <p:spPr>
            <a:xfrm>
              <a:off x="3788736" y="2792906"/>
              <a:ext cx="93262" cy="75647"/>
            </a:xfrm>
            <a:custGeom>
              <a:rect b="b" l="l" r="r" t="t"/>
              <a:pathLst>
                <a:path extrusionOk="0" h="7103" w="8757">
                  <a:moveTo>
                    <a:pt x="96" y="1"/>
                  </a:moveTo>
                  <a:cubicBezTo>
                    <a:pt x="49" y="1"/>
                    <a:pt x="1" y="79"/>
                    <a:pt x="94" y="110"/>
                  </a:cubicBezTo>
                  <a:cubicBezTo>
                    <a:pt x="3134" y="2247"/>
                    <a:pt x="5681" y="4917"/>
                    <a:pt x="8598" y="7094"/>
                  </a:cubicBezTo>
                  <a:cubicBezTo>
                    <a:pt x="8609" y="7100"/>
                    <a:pt x="8621" y="7102"/>
                    <a:pt x="8632" y="7102"/>
                  </a:cubicBezTo>
                  <a:cubicBezTo>
                    <a:pt x="8701" y="7102"/>
                    <a:pt x="8757" y="7006"/>
                    <a:pt x="8721" y="6971"/>
                  </a:cubicBezTo>
                  <a:cubicBezTo>
                    <a:pt x="6298" y="4136"/>
                    <a:pt x="3175" y="2123"/>
                    <a:pt x="136" y="28"/>
                  </a:cubicBezTo>
                  <a:cubicBezTo>
                    <a:pt x="126" y="8"/>
                    <a:pt x="111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8"/>
            <p:cNvSpPr/>
            <p:nvPr/>
          </p:nvSpPr>
          <p:spPr>
            <a:xfrm>
              <a:off x="3742302" y="2863079"/>
              <a:ext cx="98630" cy="61387"/>
            </a:xfrm>
            <a:custGeom>
              <a:rect b="b" l="l" r="r" t="t"/>
              <a:pathLst>
                <a:path extrusionOk="0" h="5764" w="9261">
                  <a:moveTo>
                    <a:pt x="111" y="1"/>
                  </a:moveTo>
                  <a:cubicBezTo>
                    <a:pt x="62" y="1"/>
                    <a:pt x="0" y="61"/>
                    <a:pt x="100" y="94"/>
                  </a:cubicBezTo>
                  <a:cubicBezTo>
                    <a:pt x="1620" y="1039"/>
                    <a:pt x="3181" y="1943"/>
                    <a:pt x="4660" y="2929"/>
                  </a:cubicBezTo>
                  <a:cubicBezTo>
                    <a:pt x="5399" y="3463"/>
                    <a:pt x="6139" y="3915"/>
                    <a:pt x="6919" y="4408"/>
                  </a:cubicBezTo>
                  <a:cubicBezTo>
                    <a:pt x="7618" y="4860"/>
                    <a:pt x="8275" y="5435"/>
                    <a:pt x="9055" y="5763"/>
                  </a:cubicBezTo>
                  <a:cubicBezTo>
                    <a:pt x="9179" y="5763"/>
                    <a:pt x="9261" y="5599"/>
                    <a:pt x="9220" y="5558"/>
                  </a:cubicBezTo>
                  <a:cubicBezTo>
                    <a:pt x="8645" y="4942"/>
                    <a:pt x="7905" y="4490"/>
                    <a:pt x="7166" y="4079"/>
                  </a:cubicBezTo>
                  <a:cubicBezTo>
                    <a:pt x="6385" y="3586"/>
                    <a:pt x="5646" y="3093"/>
                    <a:pt x="4865" y="2641"/>
                  </a:cubicBezTo>
                  <a:cubicBezTo>
                    <a:pt x="3304" y="1696"/>
                    <a:pt x="1743" y="834"/>
                    <a:pt x="141" y="12"/>
                  </a:cubicBezTo>
                  <a:cubicBezTo>
                    <a:pt x="133" y="4"/>
                    <a:pt x="122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8"/>
            <p:cNvSpPr/>
            <p:nvPr/>
          </p:nvSpPr>
          <p:spPr>
            <a:xfrm>
              <a:off x="3699776" y="2930898"/>
              <a:ext cx="90206" cy="54336"/>
            </a:xfrm>
            <a:custGeom>
              <a:rect b="b" l="l" r="r" t="t"/>
              <a:pathLst>
                <a:path extrusionOk="0" h="5102" w="8470">
                  <a:moveTo>
                    <a:pt x="82" y="0"/>
                  </a:moveTo>
                  <a:cubicBezTo>
                    <a:pt x="42" y="0"/>
                    <a:pt x="1" y="60"/>
                    <a:pt x="67" y="94"/>
                  </a:cubicBezTo>
                  <a:cubicBezTo>
                    <a:pt x="1505" y="997"/>
                    <a:pt x="2902" y="1901"/>
                    <a:pt x="4298" y="2764"/>
                  </a:cubicBezTo>
                  <a:cubicBezTo>
                    <a:pt x="4997" y="3175"/>
                    <a:pt x="5654" y="3668"/>
                    <a:pt x="6393" y="4078"/>
                  </a:cubicBezTo>
                  <a:cubicBezTo>
                    <a:pt x="7010" y="4407"/>
                    <a:pt x="7667" y="4941"/>
                    <a:pt x="8406" y="5023"/>
                  </a:cubicBezTo>
                  <a:cubicBezTo>
                    <a:pt x="8425" y="5079"/>
                    <a:pt x="8443" y="5101"/>
                    <a:pt x="8454" y="5101"/>
                  </a:cubicBezTo>
                  <a:cubicBezTo>
                    <a:pt x="8468" y="5101"/>
                    <a:pt x="8470" y="5068"/>
                    <a:pt x="8447" y="5023"/>
                  </a:cubicBezTo>
                  <a:cubicBezTo>
                    <a:pt x="7996" y="4489"/>
                    <a:pt x="7174" y="4119"/>
                    <a:pt x="6558" y="3750"/>
                  </a:cubicBezTo>
                  <a:lnTo>
                    <a:pt x="4381" y="2517"/>
                  </a:lnTo>
                  <a:cubicBezTo>
                    <a:pt x="2943" y="1696"/>
                    <a:pt x="1546" y="874"/>
                    <a:pt x="108" y="11"/>
                  </a:cubicBezTo>
                  <a:cubicBezTo>
                    <a:pt x="100" y="4"/>
                    <a:pt x="91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8"/>
            <p:cNvSpPr/>
            <p:nvPr/>
          </p:nvSpPr>
          <p:spPr>
            <a:xfrm>
              <a:off x="3731151" y="2000876"/>
              <a:ext cx="150474" cy="250733"/>
            </a:xfrm>
            <a:custGeom>
              <a:rect b="b" l="l" r="r" t="t"/>
              <a:pathLst>
                <a:path extrusionOk="0" h="23543" w="14129">
                  <a:moveTo>
                    <a:pt x="4844" y="1"/>
                  </a:moveTo>
                  <a:cubicBezTo>
                    <a:pt x="4844" y="1"/>
                    <a:pt x="4844" y="1"/>
                    <a:pt x="4844" y="1"/>
                  </a:cubicBezTo>
                  <a:lnTo>
                    <a:pt x="4844" y="1"/>
                  </a:lnTo>
                  <a:lnTo>
                    <a:pt x="4844" y="1"/>
                  </a:lnTo>
                  <a:cubicBezTo>
                    <a:pt x="4844" y="1"/>
                    <a:pt x="4844" y="1"/>
                    <a:pt x="4844" y="1"/>
                  </a:cubicBezTo>
                  <a:close/>
                  <a:moveTo>
                    <a:pt x="4844" y="1"/>
                  </a:moveTo>
                  <a:cubicBezTo>
                    <a:pt x="4822" y="99"/>
                    <a:pt x="1" y="13896"/>
                    <a:pt x="654" y="15447"/>
                  </a:cubicBezTo>
                  <a:cubicBezTo>
                    <a:pt x="1024" y="16310"/>
                    <a:pt x="4105" y="23088"/>
                    <a:pt x="8336" y="23540"/>
                  </a:cubicBezTo>
                  <a:cubicBezTo>
                    <a:pt x="8351" y="23542"/>
                    <a:pt x="8366" y="23543"/>
                    <a:pt x="8380" y="23543"/>
                  </a:cubicBezTo>
                  <a:cubicBezTo>
                    <a:pt x="9718" y="23543"/>
                    <a:pt x="10883" y="16269"/>
                    <a:pt x="10883" y="16269"/>
                  </a:cubicBezTo>
                  <a:lnTo>
                    <a:pt x="11088" y="15735"/>
                  </a:lnTo>
                  <a:lnTo>
                    <a:pt x="14128" y="8299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rgbClr val="D3766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8"/>
            <p:cNvSpPr/>
            <p:nvPr/>
          </p:nvSpPr>
          <p:spPr>
            <a:xfrm>
              <a:off x="3769608" y="2000003"/>
              <a:ext cx="112453" cy="171955"/>
            </a:xfrm>
            <a:custGeom>
              <a:rect b="b" l="l" r="r" t="t"/>
              <a:pathLst>
                <a:path extrusionOk="0" h="16146" w="10559">
                  <a:moveTo>
                    <a:pt x="1274" y="1"/>
                  </a:moveTo>
                  <a:cubicBezTo>
                    <a:pt x="1274" y="83"/>
                    <a:pt x="699" y="1644"/>
                    <a:pt x="1" y="3821"/>
                  </a:cubicBezTo>
                  <a:cubicBezTo>
                    <a:pt x="42" y="4684"/>
                    <a:pt x="206" y="5670"/>
                    <a:pt x="412" y="6697"/>
                  </a:cubicBezTo>
                  <a:cubicBezTo>
                    <a:pt x="1644" y="13105"/>
                    <a:pt x="5013" y="15365"/>
                    <a:pt x="7395" y="16145"/>
                  </a:cubicBezTo>
                  <a:lnTo>
                    <a:pt x="7518" y="15776"/>
                  </a:lnTo>
                  <a:lnTo>
                    <a:pt x="10558" y="8340"/>
                  </a:lnTo>
                  <a:lnTo>
                    <a:pt x="1274" y="1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8"/>
            <p:cNvSpPr/>
            <p:nvPr/>
          </p:nvSpPr>
          <p:spPr>
            <a:xfrm>
              <a:off x="3758671" y="1785874"/>
              <a:ext cx="298828" cy="375817"/>
            </a:xfrm>
            <a:custGeom>
              <a:rect b="b" l="l" r="r" t="t"/>
              <a:pathLst>
                <a:path extrusionOk="0" h="35288" w="28059">
                  <a:moveTo>
                    <a:pt x="13302" y="0"/>
                  </a:moveTo>
                  <a:cubicBezTo>
                    <a:pt x="6853" y="0"/>
                    <a:pt x="1" y="4192"/>
                    <a:pt x="1" y="18587"/>
                  </a:cubicBezTo>
                  <a:cubicBezTo>
                    <a:pt x="1" y="33499"/>
                    <a:pt x="9778" y="34896"/>
                    <a:pt x="12736" y="35224"/>
                  </a:cubicBezTo>
                  <a:cubicBezTo>
                    <a:pt x="13063" y="35262"/>
                    <a:pt x="13451" y="35288"/>
                    <a:pt x="13885" y="35288"/>
                  </a:cubicBezTo>
                  <a:cubicBezTo>
                    <a:pt x="17707" y="35288"/>
                    <a:pt x="25137" y="33295"/>
                    <a:pt x="26538" y="19943"/>
                  </a:cubicBezTo>
                  <a:cubicBezTo>
                    <a:pt x="28058" y="5113"/>
                    <a:pt x="20664" y="388"/>
                    <a:pt x="14050" y="19"/>
                  </a:cubicBezTo>
                  <a:cubicBezTo>
                    <a:pt x="13802" y="6"/>
                    <a:pt x="13552" y="0"/>
                    <a:pt x="13302" y="0"/>
                  </a:cubicBezTo>
                  <a:close/>
                </a:path>
              </a:pathLst>
            </a:custGeom>
            <a:solidFill>
              <a:srgbClr val="D3766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3996240" y="1961056"/>
              <a:ext cx="31141" cy="19042"/>
            </a:xfrm>
            <a:custGeom>
              <a:rect b="b" l="l" r="r" t="t"/>
              <a:pathLst>
                <a:path extrusionOk="0" h="1788" w="2924">
                  <a:moveTo>
                    <a:pt x="911" y="0"/>
                  </a:moveTo>
                  <a:cubicBezTo>
                    <a:pt x="664" y="0"/>
                    <a:pt x="429" y="70"/>
                    <a:pt x="206" y="248"/>
                  </a:cubicBezTo>
                  <a:cubicBezTo>
                    <a:pt x="82" y="330"/>
                    <a:pt x="0" y="659"/>
                    <a:pt x="123" y="864"/>
                  </a:cubicBezTo>
                  <a:cubicBezTo>
                    <a:pt x="370" y="1152"/>
                    <a:pt x="699" y="1275"/>
                    <a:pt x="1027" y="1398"/>
                  </a:cubicBezTo>
                  <a:cubicBezTo>
                    <a:pt x="1397" y="1522"/>
                    <a:pt x="1643" y="1686"/>
                    <a:pt x="2013" y="1768"/>
                  </a:cubicBezTo>
                  <a:cubicBezTo>
                    <a:pt x="2061" y="1781"/>
                    <a:pt x="2110" y="1787"/>
                    <a:pt x="2158" y="1787"/>
                  </a:cubicBezTo>
                  <a:cubicBezTo>
                    <a:pt x="2561" y="1787"/>
                    <a:pt x="2923" y="1355"/>
                    <a:pt x="2629" y="988"/>
                  </a:cubicBezTo>
                  <a:cubicBezTo>
                    <a:pt x="2383" y="577"/>
                    <a:pt x="2013" y="289"/>
                    <a:pt x="1561" y="125"/>
                  </a:cubicBezTo>
                  <a:cubicBezTo>
                    <a:pt x="1336" y="50"/>
                    <a:pt x="1119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8"/>
            <p:cNvSpPr/>
            <p:nvPr/>
          </p:nvSpPr>
          <p:spPr>
            <a:xfrm>
              <a:off x="3906269" y="1939287"/>
              <a:ext cx="31790" cy="18318"/>
            </a:xfrm>
            <a:custGeom>
              <a:rect b="b" l="l" r="r" t="t"/>
              <a:pathLst>
                <a:path extrusionOk="0" h="1720" w="2985">
                  <a:moveTo>
                    <a:pt x="2039" y="0"/>
                  </a:moveTo>
                  <a:cubicBezTo>
                    <a:pt x="1878" y="0"/>
                    <a:pt x="1712" y="29"/>
                    <a:pt x="1547" y="74"/>
                  </a:cubicBezTo>
                  <a:cubicBezTo>
                    <a:pt x="1013" y="156"/>
                    <a:pt x="643" y="361"/>
                    <a:pt x="355" y="772"/>
                  </a:cubicBezTo>
                  <a:cubicBezTo>
                    <a:pt x="0" y="1246"/>
                    <a:pt x="366" y="1719"/>
                    <a:pt x="795" y="1719"/>
                  </a:cubicBezTo>
                  <a:cubicBezTo>
                    <a:pt x="813" y="1719"/>
                    <a:pt x="831" y="1719"/>
                    <a:pt x="848" y="1717"/>
                  </a:cubicBezTo>
                  <a:cubicBezTo>
                    <a:pt x="1218" y="1676"/>
                    <a:pt x="1547" y="1553"/>
                    <a:pt x="1834" y="1430"/>
                  </a:cubicBezTo>
                  <a:cubicBezTo>
                    <a:pt x="2204" y="1347"/>
                    <a:pt x="2574" y="1306"/>
                    <a:pt x="2820" y="978"/>
                  </a:cubicBezTo>
                  <a:cubicBezTo>
                    <a:pt x="2985" y="813"/>
                    <a:pt x="2902" y="485"/>
                    <a:pt x="2820" y="320"/>
                  </a:cubicBezTo>
                  <a:cubicBezTo>
                    <a:pt x="2586" y="86"/>
                    <a:pt x="2318" y="0"/>
                    <a:pt x="2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8"/>
            <p:cNvSpPr/>
            <p:nvPr/>
          </p:nvSpPr>
          <p:spPr>
            <a:xfrm>
              <a:off x="3908303" y="2083137"/>
              <a:ext cx="20565" cy="12397"/>
            </a:xfrm>
            <a:custGeom>
              <a:rect b="b" l="l" r="r" t="t"/>
              <a:pathLst>
                <a:path extrusionOk="0" h="1164" w="1931">
                  <a:moveTo>
                    <a:pt x="0" y="0"/>
                  </a:moveTo>
                  <a:cubicBezTo>
                    <a:pt x="0" y="493"/>
                    <a:pt x="164" y="863"/>
                    <a:pt x="575" y="1109"/>
                  </a:cubicBezTo>
                  <a:cubicBezTo>
                    <a:pt x="707" y="1145"/>
                    <a:pt x="849" y="1164"/>
                    <a:pt x="993" y="1164"/>
                  </a:cubicBezTo>
                  <a:cubicBezTo>
                    <a:pt x="1341" y="1164"/>
                    <a:pt x="1698" y="1055"/>
                    <a:pt x="1931" y="822"/>
                  </a:cubicBezTo>
                  <a:cubicBezTo>
                    <a:pt x="1931" y="822"/>
                    <a:pt x="1931" y="781"/>
                    <a:pt x="1890" y="781"/>
                  </a:cubicBezTo>
                  <a:cubicBezTo>
                    <a:pt x="1700" y="804"/>
                    <a:pt x="1469" y="828"/>
                    <a:pt x="1245" y="828"/>
                  </a:cubicBezTo>
                  <a:cubicBezTo>
                    <a:pt x="1080" y="828"/>
                    <a:pt x="920" y="815"/>
                    <a:pt x="781" y="781"/>
                  </a:cubicBezTo>
                  <a:cubicBezTo>
                    <a:pt x="452" y="698"/>
                    <a:pt x="329" y="329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8"/>
            <p:cNvSpPr/>
            <p:nvPr/>
          </p:nvSpPr>
          <p:spPr>
            <a:xfrm>
              <a:off x="3921094" y="1990599"/>
              <a:ext cx="57659" cy="87298"/>
            </a:xfrm>
            <a:custGeom>
              <a:rect b="b" l="l" r="r" t="t"/>
              <a:pathLst>
                <a:path extrusionOk="0" h="8197" w="5414">
                  <a:moveTo>
                    <a:pt x="5023" y="1"/>
                  </a:moveTo>
                  <a:cubicBezTo>
                    <a:pt x="4971" y="1"/>
                    <a:pt x="4920" y="21"/>
                    <a:pt x="4920" y="62"/>
                  </a:cubicBezTo>
                  <a:cubicBezTo>
                    <a:pt x="4797" y="1911"/>
                    <a:pt x="4756" y="4745"/>
                    <a:pt x="4715" y="5731"/>
                  </a:cubicBezTo>
                  <a:cubicBezTo>
                    <a:pt x="4386" y="5567"/>
                    <a:pt x="3606" y="5197"/>
                    <a:pt x="3154" y="5074"/>
                  </a:cubicBezTo>
                  <a:cubicBezTo>
                    <a:pt x="3151" y="5073"/>
                    <a:pt x="3148" y="5072"/>
                    <a:pt x="3146" y="5072"/>
                  </a:cubicBezTo>
                  <a:cubicBezTo>
                    <a:pt x="2993" y="5072"/>
                    <a:pt x="3111" y="7460"/>
                    <a:pt x="2989" y="7662"/>
                  </a:cubicBezTo>
                  <a:cubicBezTo>
                    <a:pt x="1921" y="7457"/>
                    <a:pt x="935" y="7128"/>
                    <a:pt x="114" y="6224"/>
                  </a:cubicBezTo>
                  <a:cubicBezTo>
                    <a:pt x="103" y="6214"/>
                    <a:pt x="91" y="6209"/>
                    <a:pt x="78" y="6209"/>
                  </a:cubicBezTo>
                  <a:cubicBezTo>
                    <a:pt x="39" y="6209"/>
                    <a:pt x="1" y="6255"/>
                    <a:pt x="32" y="6348"/>
                  </a:cubicBezTo>
                  <a:cubicBezTo>
                    <a:pt x="607" y="7498"/>
                    <a:pt x="1757" y="8155"/>
                    <a:pt x="3071" y="8196"/>
                  </a:cubicBezTo>
                  <a:lnTo>
                    <a:pt x="3113" y="8196"/>
                  </a:lnTo>
                  <a:cubicBezTo>
                    <a:pt x="3318" y="8196"/>
                    <a:pt x="3523" y="8196"/>
                    <a:pt x="3523" y="8155"/>
                  </a:cubicBezTo>
                  <a:cubicBezTo>
                    <a:pt x="3688" y="7416"/>
                    <a:pt x="3729" y="5896"/>
                    <a:pt x="3729" y="5896"/>
                  </a:cubicBezTo>
                  <a:cubicBezTo>
                    <a:pt x="3945" y="6004"/>
                    <a:pt x="5045" y="6459"/>
                    <a:pt x="5285" y="6459"/>
                  </a:cubicBezTo>
                  <a:cubicBezTo>
                    <a:pt x="5319" y="6459"/>
                    <a:pt x="5336" y="6450"/>
                    <a:pt x="5331" y="6430"/>
                  </a:cubicBezTo>
                  <a:cubicBezTo>
                    <a:pt x="5413" y="4293"/>
                    <a:pt x="5331" y="2856"/>
                    <a:pt x="5125" y="62"/>
                  </a:cubicBezTo>
                  <a:cubicBezTo>
                    <a:pt x="5125" y="21"/>
                    <a:pt x="5074" y="1"/>
                    <a:pt x="5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8"/>
            <p:cNvSpPr/>
            <p:nvPr/>
          </p:nvSpPr>
          <p:spPr>
            <a:xfrm>
              <a:off x="3915300" y="2056011"/>
              <a:ext cx="39384" cy="28840"/>
            </a:xfrm>
            <a:custGeom>
              <a:rect b="b" l="l" r="r" t="t"/>
              <a:pathLst>
                <a:path extrusionOk="0" h="2708" w="3698">
                  <a:moveTo>
                    <a:pt x="699" y="0"/>
                  </a:moveTo>
                  <a:cubicBezTo>
                    <a:pt x="699" y="0"/>
                    <a:pt x="411" y="452"/>
                    <a:pt x="288" y="986"/>
                  </a:cubicBezTo>
                  <a:cubicBezTo>
                    <a:pt x="83" y="1602"/>
                    <a:pt x="0" y="2342"/>
                    <a:pt x="822" y="2629"/>
                  </a:cubicBezTo>
                  <a:cubicBezTo>
                    <a:pt x="989" y="2685"/>
                    <a:pt x="1164" y="2707"/>
                    <a:pt x="1340" y="2707"/>
                  </a:cubicBezTo>
                  <a:cubicBezTo>
                    <a:pt x="1554" y="2707"/>
                    <a:pt x="1769" y="2674"/>
                    <a:pt x="1972" y="2629"/>
                  </a:cubicBezTo>
                  <a:cubicBezTo>
                    <a:pt x="2958" y="2342"/>
                    <a:pt x="3698" y="1438"/>
                    <a:pt x="3698" y="1438"/>
                  </a:cubicBezTo>
                  <a:cubicBezTo>
                    <a:pt x="1808" y="1191"/>
                    <a:pt x="699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3915300" y="2066512"/>
              <a:ext cx="21012" cy="18339"/>
            </a:xfrm>
            <a:custGeom>
              <a:rect b="b" l="l" r="r" t="t"/>
              <a:pathLst>
                <a:path extrusionOk="0" h="1722" w="1973">
                  <a:moveTo>
                    <a:pt x="288" y="0"/>
                  </a:moveTo>
                  <a:lnTo>
                    <a:pt x="288" y="0"/>
                  </a:lnTo>
                  <a:cubicBezTo>
                    <a:pt x="83" y="616"/>
                    <a:pt x="0" y="1356"/>
                    <a:pt x="822" y="1643"/>
                  </a:cubicBezTo>
                  <a:cubicBezTo>
                    <a:pt x="989" y="1699"/>
                    <a:pt x="1164" y="1721"/>
                    <a:pt x="1340" y="1721"/>
                  </a:cubicBezTo>
                  <a:cubicBezTo>
                    <a:pt x="1554" y="1721"/>
                    <a:pt x="1769" y="1688"/>
                    <a:pt x="1972" y="1643"/>
                  </a:cubicBezTo>
                  <a:cubicBezTo>
                    <a:pt x="1972" y="739"/>
                    <a:pt x="1151" y="123"/>
                    <a:pt x="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4003674" y="2002825"/>
              <a:ext cx="20576" cy="14697"/>
            </a:xfrm>
            <a:custGeom>
              <a:rect b="b" l="l" r="r" t="t"/>
              <a:pathLst>
                <a:path extrusionOk="0" h="1380" w="1932">
                  <a:moveTo>
                    <a:pt x="176" y="1"/>
                  </a:moveTo>
                  <a:cubicBezTo>
                    <a:pt x="80" y="1"/>
                    <a:pt x="1" y="114"/>
                    <a:pt x="1" y="147"/>
                  </a:cubicBezTo>
                  <a:cubicBezTo>
                    <a:pt x="42" y="845"/>
                    <a:pt x="329" y="1379"/>
                    <a:pt x="904" y="1379"/>
                  </a:cubicBezTo>
                  <a:cubicBezTo>
                    <a:pt x="1521" y="1379"/>
                    <a:pt x="1849" y="763"/>
                    <a:pt x="1931" y="147"/>
                  </a:cubicBezTo>
                  <a:cubicBezTo>
                    <a:pt x="1931" y="118"/>
                    <a:pt x="1931" y="89"/>
                    <a:pt x="1917" y="89"/>
                  </a:cubicBezTo>
                  <a:cubicBezTo>
                    <a:pt x="1911" y="89"/>
                    <a:pt x="1902" y="94"/>
                    <a:pt x="1890" y="106"/>
                  </a:cubicBezTo>
                  <a:cubicBezTo>
                    <a:pt x="1680" y="350"/>
                    <a:pt x="1411" y="625"/>
                    <a:pt x="1107" y="625"/>
                  </a:cubicBezTo>
                  <a:cubicBezTo>
                    <a:pt x="1054" y="625"/>
                    <a:pt x="1000" y="617"/>
                    <a:pt x="945" y="599"/>
                  </a:cubicBezTo>
                  <a:cubicBezTo>
                    <a:pt x="658" y="557"/>
                    <a:pt x="452" y="229"/>
                    <a:pt x="247" y="23"/>
                  </a:cubicBezTo>
                  <a:cubicBezTo>
                    <a:pt x="223" y="7"/>
                    <a:pt x="199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3985303" y="1999939"/>
              <a:ext cx="24069" cy="28073"/>
            </a:xfrm>
            <a:custGeom>
              <a:rect b="b" l="l" r="r" t="t"/>
              <a:pathLst>
                <a:path extrusionOk="0" h="2636" w="2260">
                  <a:moveTo>
                    <a:pt x="1213" y="1"/>
                  </a:moveTo>
                  <a:cubicBezTo>
                    <a:pt x="927" y="1"/>
                    <a:pt x="681" y="152"/>
                    <a:pt x="534" y="335"/>
                  </a:cubicBezTo>
                  <a:cubicBezTo>
                    <a:pt x="370" y="541"/>
                    <a:pt x="206" y="746"/>
                    <a:pt x="165" y="993"/>
                  </a:cubicBezTo>
                  <a:cubicBezTo>
                    <a:pt x="123" y="1157"/>
                    <a:pt x="123" y="1280"/>
                    <a:pt x="82" y="1445"/>
                  </a:cubicBezTo>
                  <a:cubicBezTo>
                    <a:pt x="0" y="1773"/>
                    <a:pt x="82" y="2061"/>
                    <a:pt x="165" y="2389"/>
                  </a:cubicBezTo>
                  <a:cubicBezTo>
                    <a:pt x="165" y="2143"/>
                    <a:pt x="206" y="1897"/>
                    <a:pt x="288" y="1691"/>
                  </a:cubicBezTo>
                  <a:cubicBezTo>
                    <a:pt x="329" y="1486"/>
                    <a:pt x="370" y="1280"/>
                    <a:pt x="493" y="1157"/>
                  </a:cubicBezTo>
                  <a:cubicBezTo>
                    <a:pt x="599" y="806"/>
                    <a:pt x="854" y="515"/>
                    <a:pt x="1106" y="515"/>
                  </a:cubicBezTo>
                  <a:cubicBezTo>
                    <a:pt x="1148" y="515"/>
                    <a:pt x="1191" y="523"/>
                    <a:pt x="1233" y="541"/>
                  </a:cubicBezTo>
                  <a:cubicBezTo>
                    <a:pt x="1602" y="582"/>
                    <a:pt x="1808" y="828"/>
                    <a:pt x="1931" y="1321"/>
                  </a:cubicBezTo>
                  <a:cubicBezTo>
                    <a:pt x="2013" y="1732"/>
                    <a:pt x="2013" y="2184"/>
                    <a:pt x="2013" y="2636"/>
                  </a:cubicBezTo>
                  <a:cubicBezTo>
                    <a:pt x="2177" y="2061"/>
                    <a:pt x="2260" y="1609"/>
                    <a:pt x="2260" y="1157"/>
                  </a:cubicBezTo>
                  <a:cubicBezTo>
                    <a:pt x="2260" y="870"/>
                    <a:pt x="2177" y="623"/>
                    <a:pt x="2013" y="418"/>
                  </a:cubicBezTo>
                  <a:cubicBezTo>
                    <a:pt x="1849" y="171"/>
                    <a:pt x="1561" y="89"/>
                    <a:pt x="1315" y="7"/>
                  </a:cubicBezTo>
                  <a:cubicBezTo>
                    <a:pt x="1280" y="3"/>
                    <a:pt x="1247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3894298" y="1984071"/>
              <a:ext cx="22322" cy="17328"/>
            </a:xfrm>
            <a:custGeom>
              <a:rect b="b" l="l" r="r" t="t"/>
              <a:pathLst>
                <a:path extrusionOk="0" h="1627" w="2096">
                  <a:moveTo>
                    <a:pt x="115" y="1"/>
                  </a:moveTo>
                  <a:cubicBezTo>
                    <a:pt x="103" y="1"/>
                    <a:pt x="83" y="30"/>
                    <a:pt x="83" y="59"/>
                  </a:cubicBezTo>
                  <a:cubicBezTo>
                    <a:pt x="1" y="675"/>
                    <a:pt x="83" y="1333"/>
                    <a:pt x="699" y="1579"/>
                  </a:cubicBezTo>
                  <a:cubicBezTo>
                    <a:pt x="789" y="1611"/>
                    <a:pt x="879" y="1626"/>
                    <a:pt x="966" y="1626"/>
                  </a:cubicBezTo>
                  <a:cubicBezTo>
                    <a:pt x="1436" y="1626"/>
                    <a:pt x="1853" y="1195"/>
                    <a:pt x="2096" y="675"/>
                  </a:cubicBezTo>
                  <a:cubicBezTo>
                    <a:pt x="2096" y="638"/>
                    <a:pt x="2062" y="464"/>
                    <a:pt x="1963" y="464"/>
                  </a:cubicBezTo>
                  <a:cubicBezTo>
                    <a:pt x="1953" y="464"/>
                    <a:pt x="1942" y="466"/>
                    <a:pt x="1931" y="470"/>
                  </a:cubicBezTo>
                  <a:cubicBezTo>
                    <a:pt x="1663" y="585"/>
                    <a:pt x="1322" y="844"/>
                    <a:pt x="1011" y="844"/>
                  </a:cubicBezTo>
                  <a:cubicBezTo>
                    <a:pt x="989" y="844"/>
                    <a:pt x="967" y="842"/>
                    <a:pt x="945" y="840"/>
                  </a:cubicBezTo>
                  <a:cubicBezTo>
                    <a:pt x="535" y="798"/>
                    <a:pt x="329" y="429"/>
                    <a:pt x="124" y="18"/>
                  </a:cubicBezTo>
                  <a:cubicBezTo>
                    <a:pt x="124" y="6"/>
                    <a:pt x="120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3906546" y="1987436"/>
              <a:ext cx="25390" cy="28766"/>
            </a:xfrm>
            <a:custGeom>
              <a:rect b="b" l="l" r="r" t="t"/>
              <a:pathLst>
                <a:path extrusionOk="0" h="2701" w="2384">
                  <a:moveTo>
                    <a:pt x="1336" y="0"/>
                  </a:moveTo>
                  <a:cubicBezTo>
                    <a:pt x="1171" y="0"/>
                    <a:pt x="997" y="54"/>
                    <a:pt x="822" y="154"/>
                  </a:cubicBezTo>
                  <a:cubicBezTo>
                    <a:pt x="576" y="318"/>
                    <a:pt x="412" y="524"/>
                    <a:pt x="329" y="729"/>
                  </a:cubicBezTo>
                  <a:cubicBezTo>
                    <a:pt x="83" y="1140"/>
                    <a:pt x="1" y="1592"/>
                    <a:pt x="1" y="2126"/>
                  </a:cubicBezTo>
                  <a:cubicBezTo>
                    <a:pt x="206" y="1715"/>
                    <a:pt x="371" y="1304"/>
                    <a:pt x="617" y="934"/>
                  </a:cubicBezTo>
                  <a:cubicBezTo>
                    <a:pt x="861" y="690"/>
                    <a:pt x="1105" y="505"/>
                    <a:pt x="1375" y="505"/>
                  </a:cubicBezTo>
                  <a:cubicBezTo>
                    <a:pt x="1422" y="505"/>
                    <a:pt x="1471" y="511"/>
                    <a:pt x="1521" y="524"/>
                  </a:cubicBezTo>
                  <a:cubicBezTo>
                    <a:pt x="1808" y="565"/>
                    <a:pt x="1973" y="975"/>
                    <a:pt x="1973" y="1386"/>
                  </a:cubicBezTo>
                  <a:cubicBezTo>
                    <a:pt x="1973" y="1592"/>
                    <a:pt x="1973" y="1797"/>
                    <a:pt x="1932" y="2002"/>
                  </a:cubicBezTo>
                  <a:cubicBezTo>
                    <a:pt x="1932" y="2208"/>
                    <a:pt x="1849" y="2495"/>
                    <a:pt x="1767" y="2701"/>
                  </a:cubicBezTo>
                  <a:cubicBezTo>
                    <a:pt x="1973" y="2495"/>
                    <a:pt x="2137" y="2167"/>
                    <a:pt x="2219" y="1879"/>
                  </a:cubicBezTo>
                  <a:cubicBezTo>
                    <a:pt x="2260" y="1715"/>
                    <a:pt x="2301" y="1551"/>
                    <a:pt x="2301" y="1386"/>
                  </a:cubicBezTo>
                  <a:cubicBezTo>
                    <a:pt x="2383" y="1140"/>
                    <a:pt x="2383" y="893"/>
                    <a:pt x="2260" y="647"/>
                  </a:cubicBezTo>
                  <a:cubicBezTo>
                    <a:pt x="2178" y="359"/>
                    <a:pt x="1932" y="113"/>
                    <a:pt x="1644" y="72"/>
                  </a:cubicBezTo>
                  <a:cubicBezTo>
                    <a:pt x="1547" y="23"/>
                    <a:pt x="1443" y="0"/>
                    <a:pt x="1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3731545" y="1779931"/>
              <a:ext cx="326391" cy="211807"/>
            </a:xfrm>
            <a:custGeom>
              <a:rect b="b" l="l" r="r" t="t"/>
              <a:pathLst>
                <a:path extrusionOk="0" h="19888" w="30647">
                  <a:moveTo>
                    <a:pt x="16075" y="0"/>
                  </a:moveTo>
                  <a:cubicBezTo>
                    <a:pt x="13536" y="0"/>
                    <a:pt x="10923" y="770"/>
                    <a:pt x="8545" y="2590"/>
                  </a:cubicBezTo>
                  <a:cubicBezTo>
                    <a:pt x="8545" y="2590"/>
                    <a:pt x="3616" y="4233"/>
                    <a:pt x="1808" y="8505"/>
                  </a:cubicBezTo>
                  <a:cubicBezTo>
                    <a:pt x="1" y="12654"/>
                    <a:pt x="740" y="19391"/>
                    <a:pt x="2835" y="19843"/>
                  </a:cubicBezTo>
                  <a:cubicBezTo>
                    <a:pt x="2968" y="19873"/>
                    <a:pt x="3101" y="19887"/>
                    <a:pt x="3234" y="19887"/>
                  </a:cubicBezTo>
                  <a:cubicBezTo>
                    <a:pt x="6776" y="19887"/>
                    <a:pt x="10494" y="9731"/>
                    <a:pt x="10969" y="8464"/>
                  </a:cubicBezTo>
                  <a:lnTo>
                    <a:pt x="10969" y="8464"/>
                  </a:lnTo>
                  <a:cubicBezTo>
                    <a:pt x="10682" y="9327"/>
                    <a:pt x="9367" y="13846"/>
                    <a:pt x="9655" y="14174"/>
                  </a:cubicBezTo>
                  <a:cubicBezTo>
                    <a:pt x="9778" y="14215"/>
                    <a:pt x="10189" y="14256"/>
                    <a:pt x="10846" y="14256"/>
                  </a:cubicBezTo>
                  <a:cubicBezTo>
                    <a:pt x="11010" y="13763"/>
                    <a:pt x="11175" y="13188"/>
                    <a:pt x="11421" y="12654"/>
                  </a:cubicBezTo>
                  <a:cubicBezTo>
                    <a:pt x="11431" y="12624"/>
                    <a:pt x="11438" y="12610"/>
                    <a:pt x="11442" y="12610"/>
                  </a:cubicBezTo>
                  <a:cubicBezTo>
                    <a:pt x="11473" y="12610"/>
                    <a:pt x="11365" y="13354"/>
                    <a:pt x="11257" y="14256"/>
                  </a:cubicBezTo>
                  <a:lnTo>
                    <a:pt x="11996" y="14256"/>
                  </a:lnTo>
                  <a:cubicBezTo>
                    <a:pt x="12243" y="13270"/>
                    <a:pt x="12571" y="12038"/>
                    <a:pt x="13270" y="10888"/>
                  </a:cubicBezTo>
                  <a:cubicBezTo>
                    <a:pt x="13288" y="10851"/>
                    <a:pt x="13302" y="10833"/>
                    <a:pt x="13312" y="10833"/>
                  </a:cubicBezTo>
                  <a:cubicBezTo>
                    <a:pt x="13411" y="10833"/>
                    <a:pt x="13102" y="12613"/>
                    <a:pt x="13064" y="14256"/>
                  </a:cubicBezTo>
                  <a:cubicBezTo>
                    <a:pt x="15734" y="14256"/>
                    <a:pt x="19555" y="14297"/>
                    <a:pt x="22965" y="15078"/>
                  </a:cubicBezTo>
                  <a:cubicBezTo>
                    <a:pt x="23909" y="15283"/>
                    <a:pt x="24649" y="15489"/>
                    <a:pt x="25347" y="15694"/>
                  </a:cubicBezTo>
                  <a:cubicBezTo>
                    <a:pt x="25644" y="14468"/>
                    <a:pt x="25841" y="13142"/>
                    <a:pt x="25936" y="13142"/>
                  </a:cubicBezTo>
                  <a:cubicBezTo>
                    <a:pt x="25947" y="13142"/>
                    <a:pt x="25956" y="13157"/>
                    <a:pt x="25963" y="13188"/>
                  </a:cubicBezTo>
                  <a:cubicBezTo>
                    <a:pt x="26004" y="14133"/>
                    <a:pt x="25963" y="15078"/>
                    <a:pt x="25840" y="15858"/>
                  </a:cubicBezTo>
                  <a:cubicBezTo>
                    <a:pt x="26210" y="15941"/>
                    <a:pt x="26580" y="16105"/>
                    <a:pt x="26867" y="16187"/>
                  </a:cubicBezTo>
                  <a:cubicBezTo>
                    <a:pt x="27435" y="14446"/>
                    <a:pt x="27340" y="11520"/>
                    <a:pt x="27482" y="11520"/>
                  </a:cubicBezTo>
                  <a:cubicBezTo>
                    <a:pt x="27494" y="11520"/>
                    <a:pt x="27508" y="11541"/>
                    <a:pt x="27524" y="11586"/>
                  </a:cubicBezTo>
                  <a:cubicBezTo>
                    <a:pt x="28264" y="13681"/>
                    <a:pt x="28223" y="15735"/>
                    <a:pt x="28141" y="16762"/>
                  </a:cubicBezTo>
                  <a:cubicBezTo>
                    <a:pt x="29040" y="17212"/>
                    <a:pt x="29458" y="17508"/>
                    <a:pt x="29650" y="17508"/>
                  </a:cubicBezTo>
                  <a:cubicBezTo>
                    <a:pt x="29721" y="17508"/>
                    <a:pt x="29762" y="17467"/>
                    <a:pt x="29784" y="17378"/>
                  </a:cubicBezTo>
                  <a:cubicBezTo>
                    <a:pt x="29989" y="16762"/>
                    <a:pt x="30647" y="11216"/>
                    <a:pt x="27524" y="6246"/>
                  </a:cubicBezTo>
                  <a:cubicBezTo>
                    <a:pt x="25304" y="2687"/>
                    <a:pt x="20818" y="0"/>
                    <a:pt x="16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3772239" y="1918626"/>
              <a:ext cx="46381" cy="44208"/>
            </a:xfrm>
            <a:custGeom>
              <a:rect b="b" l="l" r="r" t="t"/>
              <a:pathLst>
                <a:path extrusionOk="0" h="4151" w="4355">
                  <a:moveTo>
                    <a:pt x="863" y="1"/>
                  </a:moveTo>
                  <a:lnTo>
                    <a:pt x="0" y="1028"/>
                  </a:lnTo>
                  <a:lnTo>
                    <a:pt x="3862" y="4150"/>
                  </a:lnTo>
                  <a:lnTo>
                    <a:pt x="4355" y="3657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8"/>
            <p:cNvSpPr/>
            <p:nvPr/>
          </p:nvSpPr>
          <p:spPr>
            <a:xfrm>
              <a:off x="3759981" y="1936572"/>
              <a:ext cx="50332" cy="38510"/>
            </a:xfrm>
            <a:custGeom>
              <a:rect b="b" l="l" r="r" t="t"/>
              <a:pathLst>
                <a:path extrusionOk="0" h="3616" w="4726">
                  <a:moveTo>
                    <a:pt x="658" y="0"/>
                  </a:moveTo>
                  <a:lnTo>
                    <a:pt x="1" y="1150"/>
                  </a:lnTo>
                  <a:lnTo>
                    <a:pt x="4314" y="3615"/>
                  </a:lnTo>
                  <a:lnTo>
                    <a:pt x="4725" y="2958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8"/>
            <p:cNvSpPr/>
            <p:nvPr/>
          </p:nvSpPr>
          <p:spPr>
            <a:xfrm>
              <a:off x="3708360" y="1950236"/>
              <a:ext cx="74390" cy="103646"/>
            </a:xfrm>
            <a:custGeom>
              <a:rect b="b" l="l" r="r" t="t"/>
              <a:pathLst>
                <a:path extrusionOk="0" h="9732" w="6985">
                  <a:moveTo>
                    <a:pt x="2760" y="1"/>
                  </a:moveTo>
                  <a:cubicBezTo>
                    <a:pt x="2608" y="1"/>
                    <a:pt x="2454" y="24"/>
                    <a:pt x="2301" y="73"/>
                  </a:cubicBezTo>
                  <a:cubicBezTo>
                    <a:pt x="1" y="771"/>
                    <a:pt x="1110" y="7919"/>
                    <a:pt x="3369" y="9275"/>
                  </a:cubicBezTo>
                  <a:cubicBezTo>
                    <a:pt x="3921" y="9606"/>
                    <a:pt x="4420" y="9731"/>
                    <a:pt x="4857" y="9731"/>
                  </a:cubicBezTo>
                  <a:cubicBezTo>
                    <a:pt x="6210" y="9731"/>
                    <a:pt x="6984" y="8535"/>
                    <a:pt x="6984" y="8535"/>
                  </a:cubicBezTo>
                  <a:lnTo>
                    <a:pt x="6902" y="4510"/>
                  </a:lnTo>
                  <a:cubicBezTo>
                    <a:pt x="6902" y="4510"/>
                    <a:pt x="4898" y="1"/>
                    <a:pt x="2760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8"/>
            <p:cNvSpPr/>
            <p:nvPr/>
          </p:nvSpPr>
          <p:spPr>
            <a:xfrm>
              <a:off x="3736796" y="1972878"/>
              <a:ext cx="36327" cy="67777"/>
            </a:xfrm>
            <a:custGeom>
              <a:rect b="b" l="l" r="r" t="t"/>
              <a:pathLst>
                <a:path extrusionOk="0" h="6364" w="3411">
                  <a:moveTo>
                    <a:pt x="42" y="1"/>
                  </a:moveTo>
                  <a:cubicBezTo>
                    <a:pt x="1" y="1"/>
                    <a:pt x="1" y="42"/>
                    <a:pt x="42" y="42"/>
                  </a:cubicBezTo>
                  <a:cubicBezTo>
                    <a:pt x="1644" y="1069"/>
                    <a:pt x="2178" y="2835"/>
                    <a:pt x="2507" y="4561"/>
                  </a:cubicBezTo>
                  <a:cubicBezTo>
                    <a:pt x="2201" y="4042"/>
                    <a:pt x="1782" y="3613"/>
                    <a:pt x="1199" y="3613"/>
                  </a:cubicBezTo>
                  <a:cubicBezTo>
                    <a:pt x="998" y="3613"/>
                    <a:pt x="777" y="3664"/>
                    <a:pt x="535" y="3780"/>
                  </a:cubicBezTo>
                  <a:cubicBezTo>
                    <a:pt x="494" y="3780"/>
                    <a:pt x="535" y="3903"/>
                    <a:pt x="617" y="3903"/>
                  </a:cubicBezTo>
                  <a:cubicBezTo>
                    <a:pt x="1315" y="3903"/>
                    <a:pt x="1808" y="4109"/>
                    <a:pt x="2178" y="4766"/>
                  </a:cubicBezTo>
                  <a:cubicBezTo>
                    <a:pt x="2466" y="5218"/>
                    <a:pt x="2589" y="5793"/>
                    <a:pt x="2753" y="6245"/>
                  </a:cubicBezTo>
                  <a:cubicBezTo>
                    <a:pt x="2773" y="6323"/>
                    <a:pt x="2856" y="6364"/>
                    <a:pt x="2934" y="6364"/>
                  </a:cubicBezTo>
                  <a:cubicBezTo>
                    <a:pt x="3022" y="6364"/>
                    <a:pt x="3103" y="6312"/>
                    <a:pt x="3082" y="6204"/>
                  </a:cubicBezTo>
                  <a:lnTo>
                    <a:pt x="3082" y="6163"/>
                  </a:lnTo>
                  <a:cubicBezTo>
                    <a:pt x="3410" y="4068"/>
                    <a:pt x="2301" y="658"/>
                    <a:pt x="42" y="1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8"/>
            <p:cNvSpPr/>
            <p:nvPr/>
          </p:nvSpPr>
          <p:spPr>
            <a:xfrm>
              <a:off x="4051801" y="2560328"/>
              <a:ext cx="535077" cy="630459"/>
            </a:xfrm>
            <a:custGeom>
              <a:rect b="b" l="l" r="r" t="t"/>
              <a:pathLst>
                <a:path extrusionOk="0" h="59198" w="50242">
                  <a:moveTo>
                    <a:pt x="0" y="1"/>
                  </a:moveTo>
                  <a:cubicBezTo>
                    <a:pt x="0" y="1"/>
                    <a:pt x="493" y="5793"/>
                    <a:pt x="1315" y="14954"/>
                  </a:cubicBezTo>
                  <a:cubicBezTo>
                    <a:pt x="1356" y="15241"/>
                    <a:pt x="1356" y="15570"/>
                    <a:pt x="1438" y="15899"/>
                  </a:cubicBezTo>
                  <a:cubicBezTo>
                    <a:pt x="1438" y="16392"/>
                    <a:pt x="1479" y="16803"/>
                    <a:pt x="1520" y="17213"/>
                  </a:cubicBezTo>
                  <a:cubicBezTo>
                    <a:pt x="1726" y="19349"/>
                    <a:pt x="1931" y="21609"/>
                    <a:pt x="2137" y="24033"/>
                  </a:cubicBezTo>
                  <a:cubicBezTo>
                    <a:pt x="2178" y="24443"/>
                    <a:pt x="2178" y="24854"/>
                    <a:pt x="2260" y="25265"/>
                  </a:cubicBezTo>
                  <a:cubicBezTo>
                    <a:pt x="3122" y="35165"/>
                    <a:pt x="4191" y="47038"/>
                    <a:pt x="5341" y="59115"/>
                  </a:cubicBezTo>
                  <a:lnTo>
                    <a:pt x="29496" y="59115"/>
                  </a:lnTo>
                  <a:lnTo>
                    <a:pt x="29496" y="59197"/>
                  </a:lnTo>
                  <a:lnTo>
                    <a:pt x="50241" y="59197"/>
                  </a:lnTo>
                  <a:cubicBezTo>
                    <a:pt x="50200" y="59156"/>
                    <a:pt x="50200" y="59033"/>
                    <a:pt x="50200" y="58992"/>
                  </a:cubicBezTo>
                  <a:cubicBezTo>
                    <a:pt x="49913" y="56445"/>
                    <a:pt x="49543" y="53857"/>
                    <a:pt x="49214" y="51351"/>
                  </a:cubicBezTo>
                  <a:cubicBezTo>
                    <a:pt x="49009" y="49913"/>
                    <a:pt x="48886" y="48434"/>
                    <a:pt x="48680" y="46996"/>
                  </a:cubicBezTo>
                  <a:cubicBezTo>
                    <a:pt x="48680" y="46627"/>
                    <a:pt x="48598" y="46298"/>
                    <a:pt x="48557" y="46011"/>
                  </a:cubicBezTo>
                  <a:cubicBezTo>
                    <a:pt x="47859" y="40424"/>
                    <a:pt x="47119" y="35001"/>
                    <a:pt x="46503" y="29989"/>
                  </a:cubicBezTo>
                  <a:cubicBezTo>
                    <a:pt x="46462" y="29414"/>
                    <a:pt x="46339" y="28921"/>
                    <a:pt x="46298" y="28387"/>
                  </a:cubicBezTo>
                  <a:cubicBezTo>
                    <a:pt x="46298" y="28182"/>
                    <a:pt x="46257" y="28017"/>
                    <a:pt x="46257" y="27812"/>
                  </a:cubicBezTo>
                  <a:lnTo>
                    <a:pt x="45805" y="24443"/>
                  </a:lnTo>
                  <a:cubicBezTo>
                    <a:pt x="45805" y="24320"/>
                    <a:pt x="45723" y="24197"/>
                    <a:pt x="45723" y="24074"/>
                  </a:cubicBezTo>
                  <a:lnTo>
                    <a:pt x="45723" y="23909"/>
                  </a:lnTo>
                  <a:cubicBezTo>
                    <a:pt x="45681" y="23499"/>
                    <a:pt x="45640" y="23047"/>
                    <a:pt x="45599" y="22636"/>
                  </a:cubicBezTo>
                  <a:cubicBezTo>
                    <a:pt x="45517" y="22020"/>
                    <a:pt x="45435" y="21403"/>
                    <a:pt x="45394" y="20828"/>
                  </a:cubicBezTo>
                  <a:cubicBezTo>
                    <a:pt x="45188" y="19144"/>
                    <a:pt x="44983" y="17542"/>
                    <a:pt x="44778" y="16022"/>
                  </a:cubicBezTo>
                  <a:cubicBezTo>
                    <a:pt x="44778" y="15899"/>
                    <a:pt x="44696" y="15858"/>
                    <a:pt x="44696" y="15776"/>
                  </a:cubicBezTo>
                  <a:cubicBezTo>
                    <a:pt x="44696" y="15611"/>
                    <a:pt x="44654" y="15406"/>
                    <a:pt x="44654" y="15241"/>
                  </a:cubicBezTo>
                  <a:cubicBezTo>
                    <a:pt x="44654" y="15036"/>
                    <a:pt x="44613" y="14831"/>
                    <a:pt x="44613" y="14666"/>
                  </a:cubicBezTo>
                  <a:cubicBezTo>
                    <a:pt x="44038" y="10106"/>
                    <a:pt x="43545" y="6368"/>
                    <a:pt x="43217" y="3780"/>
                  </a:cubicBezTo>
                  <a:lnTo>
                    <a:pt x="43217" y="3575"/>
                  </a:lnTo>
                  <a:cubicBezTo>
                    <a:pt x="43176" y="3534"/>
                    <a:pt x="43176" y="3493"/>
                    <a:pt x="43176" y="3451"/>
                  </a:cubicBezTo>
                  <a:cubicBezTo>
                    <a:pt x="43176" y="3328"/>
                    <a:pt x="43134" y="3164"/>
                    <a:pt x="43134" y="3082"/>
                  </a:cubicBezTo>
                  <a:cubicBezTo>
                    <a:pt x="43011" y="2507"/>
                    <a:pt x="42970" y="2014"/>
                    <a:pt x="42929" y="1603"/>
                  </a:cubicBezTo>
                  <a:cubicBezTo>
                    <a:pt x="42806" y="822"/>
                    <a:pt x="42724" y="288"/>
                    <a:pt x="42724" y="83"/>
                  </a:cubicBezTo>
                  <a:lnTo>
                    <a:pt x="4272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8"/>
            <p:cNvSpPr/>
            <p:nvPr/>
          </p:nvSpPr>
          <p:spPr>
            <a:xfrm>
              <a:off x="4118736" y="2621154"/>
              <a:ext cx="60386" cy="569754"/>
            </a:xfrm>
            <a:custGeom>
              <a:rect b="b" l="l" r="r" t="t"/>
              <a:pathLst>
                <a:path extrusionOk="0" h="53498" w="5670">
                  <a:moveTo>
                    <a:pt x="83" y="0"/>
                  </a:moveTo>
                  <a:cubicBezTo>
                    <a:pt x="42" y="0"/>
                    <a:pt x="1" y="31"/>
                    <a:pt x="1" y="93"/>
                  </a:cubicBezTo>
                  <a:cubicBezTo>
                    <a:pt x="288" y="3174"/>
                    <a:pt x="535" y="6296"/>
                    <a:pt x="781" y="9418"/>
                  </a:cubicBezTo>
                  <a:cubicBezTo>
                    <a:pt x="781" y="9747"/>
                    <a:pt x="822" y="10034"/>
                    <a:pt x="822" y="10363"/>
                  </a:cubicBezTo>
                  <a:cubicBezTo>
                    <a:pt x="904" y="11143"/>
                    <a:pt x="987" y="11924"/>
                    <a:pt x="1028" y="12746"/>
                  </a:cubicBezTo>
                  <a:cubicBezTo>
                    <a:pt x="1028" y="12951"/>
                    <a:pt x="1110" y="13115"/>
                    <a:pt x="1110" y="13321"/>
                  </a:cubicBezTo>
                  <a:cubicBezTo>
                    <a:pt x="1110" y="13567"/>
                    <a:pt x="1110" y="13896"/>
                    <a:pt x="1151" y="14142"/>
                  </a:cubicBezTo>
                  <a:cubicBezTo>
                    <a:pt x="2342" y="27288"/>
                    <a:pt x="3534" y="40393"/>
                    <a:pt x="5012" y="53497"/>
                  </a:cubicBezTo>
                  <a:lnTo>
                    <a:pt x="5670" y="53497"/>
                  </a:lnTo>
                  <a:cubicBezTo>
                    <a:pt x="5423" y="51320"/>
                    <a:pt x="5136" y="49184"/>
                    <a:pt x="5012" y="47006"/>
                  </a:cubicBezTo>
                  <a:cubicBezTo>
                    <a:pt x="3821" y="36120"/>
                    <a:pt x="2671" y="25234"/>
                    <a:pt x="1603" y="14348"/>
                  </a:cubicBezTo>
                  <a:cubicBezTo>
                    <a:pt x="1562" y="13855"/>
                    <a:pt x="1521" y="13362"/>
                    <a:pt x="1438" y="12910"/>
                  </a:cubicBezTo>
                  <a:cubicBezTo>
                    <a:pt x="1438" y="12828"/>
                    <a:pt x="1397" y="12663"/>
                    <a:pt x="1397" y="12499"/>
                  </a:cubicBezTo>
                  <a:lnTo>
                    <a:pt x="1110" y="9418"/>
                  </a:lnTo>
                  <a:lnTo>
                    <a:pt x="1110" y="9172"/>
                  </a:lnTo>
                  <a:lnTo>
                    <a:pt x="165" y="93"/>
                  </a:lnTo>
                  <a:cubicBezTo>
                    <a:pt x="165" y="31"/>
                    <a:pt x="124" y="0"/>
                    <a:pt x="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8"/>
            <p:cNvSpPr/>
            <p:nvPr/>
          </p:nvSpPr>
          <p:spPr>
            <a:xfrm>
              <a:off x="3939359" y="2561322"/>
              <a:ext cx="501828" cy="628701"/>
            </a:xfrm>
            <a:custGeom>
              <a:rect b="b" l="l" r="r" t="t"/>
              <a:pathLst>
                <a:path extrusionOk="0" h="59033" w="47120">
                  <a:moveTo>
                    <a:pt x="1" y="1"/>
                  </a:moveTo>
                  <a:cubicBezTo>
                    <a:pt x="1" y="1"/>
                    <a:pt x="822" y="4355"/>
                    <a:pt x="2055" y="11503"/>
                  </a:cubicBezTo>
                  <a:cubicBezTo>
                    <a:pt x="2137" y="11914"/>
                    <a:pt x="2219" y="12284"/>
                    <a:pt x="2260" y="12694"/>
                  </a:cubicBezTo>
                  <a:cubicBezTo>
                    <a:pt x="2383" y="13393"/>
                    <a:pt x="2548" y="14132"/>
                    <a:pt x="2630" y="14831"/>
                  </a:cubicBezTo>
                  <a:cubicBezTo>
                    <a:pt x="3287" y="18569"/>
                    <a:pt x="4068" y="22882"/>
                    <a:pt x="4889" y="27607"/>
                  </a:cubicBezTo>
                  <a:lnTo>
                    <a:pt x="5054" y="28387"/>
                  </a:lnTo>
                  <a:cubicBezTo>
                    <a:pt x="6697" y="37589"/>
                    <a:pt x="8587" y="48229"/>
                    <a:pt x="10476" y="59033"/>
                  </a:cubicBezTo>
                  <a:lnTo>
                    <a:pt x="38082" y="59033"/>
                  </a:lnTo>
                  <a:lnTo>
                    <a:pt x="39397" y="50406"/>
                  </a:lnTo>
                  <a:lnTo>
                    <a:pt x="40424" y="43751"/>
                  </a:lnTo>
                  <a:lnTo>
                    <a:pt x="40588" y="42806"/>
                  </a:lnTo>
                  <a:lnTo>
                    <a:pt x="40629" y="42560"/>
                  </a:lnTo>
                  <a:lnTo>
                    <a:pt x="41163" y="39191"/>
                  </a:lnTo>
                  <a:lnTo>
                    <a:pt x="41368" y="37877"/>
                  </a:lnTo>
                  <a:lnTo>
                    <a:pt x="42067" y="33152"/>
                  </a:lnTo>
                  <a:lnTo>
                    <a:pt x="42888" y="27771"/>
                  </a:lnTo>
                  <a:lnTo>
                    <a:pt x="43422" y="24361"/>
                  </a:lnTo>
                  <a:lnTo>
                    <a:pt x="43464" y="24074"/>
                  </a:lnTo>
                  <a:lnTo>
                    <a:pt x="44285" y="18692"/>
                  </a:lnTo>
                  <a:lnTo>
                    <a:pt x="44449" y="17542"/>
                  </a:lnTo>
                  <a:lnTo>
                    <a:pt x="44778" y="15118"/>
                  </a:lnTo>
                  <a:lnTo>
                    <a:pt x="46545" y="3698"/>
                  </a:lnTo>
                  <a:lnTo>
                    <a:pt x="46832" y="1685"/>
                  </a:lnTo>
                  <a:lnTo>
                    <a:pt x="46914" y="1480"/>
                  </a:lnTo>
                  <a:lnTo>
                    <a:pt x="47038" y="370"/>
                  </a:lnTo>
                  <a:lnTo>
                    <a:pt x="47038" y="288"/>
                  </a:lnTo>
                  <a:lnTo>
                    <a:pt x="47120" y="42"/>
                  </a:lnTo>
                  <a:lnTo>
                    <a:pt x="47120" y="1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8"/>
            <p:cNvSpPr/>
            <p:nvPr/>
          </p:nvSpPr>
          <p:spPr>
            <a:xfrm>
              <a:off x="3801984" y="2561322"/>
              <a:ext cx="705264" cy="628701"/>
            </a:xfrm>
            <a:custGeom>
              <a:rect b="b" l="l" r="r" t="t"/>
              <a:pathLst>
                <a:path extrusionOk="0" h="59033" w="66222">
                  <a:moveTo>
                    <a:pt x="5957" y="1"/>
                  </a:moveTo>
                  <a:cubicBezTo>
                    <a:pt x="5957" y="1"/>
                    <a:pt x="5752" y="2260"/>
                    <a:pt x="5341" y="6245"/>
                  </a:cubicBezTo>
                  <a:cubicBezTo>
                    <a:pt x="5300" y="6450"/>
                    <a:pt x="5300" y="6738"/>
                    <a:pt x="5259" y="6984"/>
                  </a:cubicBezTo>
                  <a:cubicBezTo>
                    <a:pt x="5218" y="7025"/>
                    <a:pt x="5218" y="7108"/>
                    <a:pt x="5218" y="7190"/>
                  </a:cubicBezTo>
                  <a:lnTo>
                    <a:pt x="5218" y="7272"/>
                  </a:lnTo>
                  <a:cubicBezTo>
                    <a:pt x="5012" y="9326"/>
                    <a:pt x="4725" y="11791"/>
                    <a:pt x="4478" y="14502"/>
                  </a:cubicBezTo>
                  <a:cubicBezTo>
                    <a:pt x="3369" y="25717"/>
                    <a:pt x="1644" y="42108"/>
                    <a:pt x="1" y="59033"/>
                  </a:cubicBezTo>
                  <a:lnTo>
                    <a:pt x="42436" y="59033"/>
                  </a:lnTo>
                  <a:cubicBezTo>
                    <a:pt x="42847" y="53200"/>
                    <a:pt x="43135" y="49092"/>
                    <a:pt x="43258" y="48023"/>
                  </a:cubicBezTo>
                  <a:lnTo>
                    <a:pt x="43258" y="47736"/>
                  </a:lnTo>
                  <a:cubicBezTo>
                    <a:pt x="43422" y="47695"/>
                    <a:pt x="43504" y="47613"/>
                    <a:pt x="43669" y="47530"/>
                  </a:cubicBezTo>
                  <a:lnTo>
                    <a:pt x="43956" y="47407"/>
                  </a:lnTo>
                  <a:cubicBezTo>
                    <a:pt x="46503" y="46052"/>
                    <a:pt x="48639" y="45025"/>
                    <a:pt x="50447" y="44203"/>
                  </a:cubicBezTo>
                  <a:cubicBezTo>
                    <a:pt x="50735" y="44039"/>
                    <a:pt x="51022" y="43957"/>
                    <a:pt x="51310" y="43792"/>
                  </a:cubicBezTo>
                  <a:cubicBezTo>
                    <a:pt x="51474" y="43751"/>
                    <a:pt x="51679" y="43628"/>
                    <a:pt x="51844" y="43587"/>
                  </a:cubicBezTo>
                  <a:cubicBezTo>
                    <a:pt x="52460" y="43340"/>
                    <a:pt x="52994" y="43135"/>
                    <a:pt x="53487" y="42930"/>
                  </a:cubicBezTo>
                  <a:cubicBezTo>
                    <a:pt x="53733" y="42806"/>
                    <a:pt x="53980" y="42724"/>
                    <a:pt x="54185" y="42601"/>
                  </a:cubicBezTo>
                  <a:lnTo>
                    <a:pt x="55870" y="41985"/>
                  </a:lnTo>
                  <a:cubicBezTo>
                    <a:pt x="55952" y="41903"/>
                    <a:pt x="55993" y="41779"/>
                    <a:pt x="56034" y="41656"/>
                  </a:cubicBezTo>
                  <a:cubicBezTo>
                    <a:pt x="57595" y="37753"/>
                    <a:pt x="58951" y="33358"/>
                    <a:pt x="60142" y="28962"/>
                  </a:cubicBezTo>
                  <a:cubicBezTo>
                    <a:pt x="60512" y="27730"/>
                    <a:pt x="60799" y="26415"/>
                    <a:pt x="61128" y="25224"/>
                  </a:cubicBezTo>
                  <a:cubicBezTo>
                    <a:pt x="61169" y="24936"/>
                    <a:pt x="61292" y="24690"/>
                    <a:pt x="61333" y="24361"/>
                  </a:cubicBezTo>
                  <a:cubicBezTo>
                    <a:pt x="61703" y="22965"/>
                    <a:pt x="62032" y="21527"/>
                    <a:pt x="62360" y="20089"/>
                  </a:cubicBezTo>
                  <a:lnTo>
                    <a:pt x="62976" y="17295"/>
                  </a:lnTo>
                  <a:cubicBezTo>
                    <a:pt x="63182" y="16515"/>
                    <a:pt x="63346" y="15776"/>
                    <a:pt x="63469" y="14995"/>
                  </a:cubicBezTo>
                  <a:cubicBezTo>
                    <a:pt x="64414" y="10476"/>
                    <a:pt x="65113" y="6574"/>
                    <a:pt x="65606" y="3862"/>
                  </a:cubicBezTo>
                  <a:cubicBezTo>
                    <a:pt x="65647" y="3657"/>
                    <a:pt x="65647" y="3493"/>
                    <a:pt x="65688" y="3287"/>
                  </a:cubicBezTo>
                  <a:lnTo>
                    <a:pt x="65688" y="3205"/>
                  </a:lnTo>
                  <a:cubicBezTo>
                    <a:pt x="65729" y="3164"/>
                    <a:pt x="65729" y="3123"/>
                    <a:pt x="65729" y="3082"/>
                  </a:cubicBezTo>
                  <a:cubicBezTo>
                    <a:pt x="65729" y="2917"/>
                    <a:pt x="65729" y="2753"/>
                    <a:pt x="65811" y="2630"/>
                  </a:cubicBezTo>
                  <a:cubicBezTo>
                    <a:pt x="65852" y="2260"/>
                    <a:pt x="65893" y="1890"/>
                    <a:pt x="65975" y="1644"/>
                  </a:cubicBezTo>
                  <a:cubicBezTo>
                    <a:pt x="66099" y="863"/>
                    <a:pt x="66140" y="412"/>
                    <a:pt x="66222" y="165"/>
                  </a:cubicBezTo>
                  <a:lnTo>
                    <a:pt x="6622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8"/>
            <p:cNvSpPr/>
            <p:nvPr/>
          </p:nvSpPr>
          <p:spPr>
            <a:xfrm>
              <a:off x="3866736" y="2629791"/>
              <a:ext cx="49885" cy="561553"/>
            </a:xfrm>
            <a:custGeom>
              <a:rect b="b" l="l" r="r" t="t"/>
              <a:pathLst>
                <a:path extrusionOk="0" h="52728" w="4684">
                  <a:moveTo>
                    <a:pt x="4494" y="1"/>
                  </a:moveTo>
                  <a:cubicBezTo>
                    <a:pt x="4396" y="1"/>
                    <a:pt x="4293" y="62"/>
                    <a:pt x="4273" y="186"/>
                  </a:cubicBezTo>
                  <a:cubicBezTo>
                    <a:pt x="4150" y="1007"/>
                    <a:pt x="4109" y="1829"/>
                    <a:pt x="4067" y="2650"/>
                  </a:cubicBezTo>
                  <a:cubicBezTo>
                    <a:pt x="4067" y="2979"/>
                    <a:pt x="4067" y="3308"/>
                    <a:pt x="3985" y="3636"/>
                  </a:cubicBezTo>
                  <a:cubicBezTo>
                    <a:pt x="3903" y="5156"/>
                    <a:pt x="3739" y="6758"/>
                    <a:pt x="3657" y="8320"/>
                  </a:cubicBezTo>
                  <a:cubicBezTo>
                    <a:pt x="2465" y="23149"/>
                    <a:pt x="1274" y="37938"/>
                    <a:pt x="1" y="52727"/>
                  </a:cubicBezTo>
                  <a:lnTo>
                    <a:pt x="617" y="52727"/>
                  </a:lnTo>
                  <a:lnTo>
                    <a:pt x="1028" y="47798"/>
                  </a:lnTo>
                  <a:cubicBezTo>
                    <a:pt x="2055" y="34611"/>
                    <a:pt x="3082" y="21465"/>
                    <a:pt x="4067" y="8320"/>
                  </a:cubicBezTo>
                  <a:cubicBezTo>
                    <a:pt x="4232" y="6758"/>
                    <a:pt x="4314" y="5280"/>
                    <a:pt x="4437" y="3801"/>
                  </a:cubicBezTo>
                  <a:cubicBezTo>
                    <a:pt x="4437" y="3472"/>
                    <a:pt x="4437" y="3102"/>
                    <a:pt x="4478" y="2815"/>
                  </a:cubicBezTo>
                  <a:cubicBezTo>
                    <a:pt x="4519" y="1911"/>
                    <a:pt x="4643" y="1048"/>
                    <a:pt x="4684" y="186"/>
                  </a:cubicBezTo>
                  <a:cubicBezTo>
                    <a:pt x="4684" y="62"/>
                    <a:pt x="4591" y="1"/>
                    <a:pt x="4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8"/>
            <p:cNvSpPr/>
            <p:nvPr/>
          </p:nvSpPr>
          <p:spPr>
            <a:xfrm>
              <a:off x="4261265" y="2996769"/>
              <a:ext cx="165490" cy="77170"/>
            </a:xfrm>
            <a:custGeom>
              <a:rect b="b" l="l" r="r" t="t"/>
              <a:pathLst>
                <a:path extrusionOk="0" h="7246" w="15539">
                  <a:moveTo>
                    <a:pt x="15064" y="0"/>
                  </a:moveTo>
                  <a:cubicBezTo>
                    <a:pt x="15020" y="0"/>
                    <a:pt x="14972" y="9"/>
                    <a:pt x="14922" y="30"/>
                  </a:cubicBezTo>
                  <a:cubicBezTo>
                    <a:pt x="9828" y="1796"/>
                    <a:pt x="4898" y="4302"/>
                    <a:pt x="174" y="6931"/>
                  </a:cubicBezTo>
                  <a:cubicBezTo>
                    <a:pt x="0" y="7000"/>
                    <a:pt x="91" y="7246"/>
                    <a:pt x="247" y="7246"/>
                  </a:cubicBezTo>
                  <a:cubicBezTo>
                    <a:pt x="276" y="7246"/>
                    <a:pt x="307" y="7238"/>
                    <a:pt x="338" y="7219"/>
                  </a:cubicBezTo>
                  <a:cubicBezTo>
                    <a:pt x="5309" y="5082"/>
                    <a:pt x="10362" y="3070"/>
                    <a:pt x="15250" y="646"/>
                  </a:cubicBezTo>
                  <a:cubicBezTo>
                    <a:pt x="15539" y="466"/>
                    <a:pt x="15384" y="0"/>
                    <a:pt x="15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4312992" y="2632464"/>
              <a:ext cx="130388" cy="355241"/>
            </a:xfrm>
            <a:custGeom>
              <a:rect b="b" l="l" r="r" t="t"/>
              <a:pathLst>
                <a:path extrusionOk="0" h="33356" w="12243">
                  <a:moveTo>
                    <a:pt x="11489" y="1"/>
                  </a:moveTo>
                  <a:cubicBezTo>
                    <a:pt x="11412" y="1"/>
                    <a:pt x="11338" y="43"/>
                    <a:pt x="11338" y="140"/>
                  </a:cubicBezTo>
                  <a:cubicBezTo>
                    <a:pt x="11420" y="6056"/>
                    <a:pt x="11010" y="11232"/>
                    <a:pt x="10517" y="16736"/>
                  </a:cubicBezTo>
                  <a:cubicBezTo>
                    <a:pt x="10318" y="19194"/>
                    <a:pt x="8360" y="32441"/>
                    <a:pt x="4273" y="32441"/>
                  </a:cubicBezTo>
                  <a:cubicBezTo>
                    <a:pt x="4125" y="32441"/>
                    <a:pt x="3974" y="32424"/>
                    <a:pt x="3821" y="32388"/>
                  </a:cubicBezTo>
                  <a:cubicBezTo>
                    <a:pt x="3081" y="32224"/>
                    <a:pt x="2670" y="31484"/>
                    <a:pt x="2588" y="30375"/>
                  </a:cubicBezTo>
                  <a:cubicBezTo>
                    <a:pt x="2424" y="29060"/>
                    <a:pt x="2917" y="27417"/>
                    <a:pt x="3122" y="26062"/>
                  </a:cubicBezTo>
                  <a:cubicBezTo>
                    <a:pt x="3656" y="23104"/>
                    <a:pt x="4026" y="20105"/>
                    <a:pt x="4273" y="17147"/>
                  </a:cubicBezTo>
                  <a:cubicBezTo>
                    <a:pt x="4724" y="11560"/>
                    <a:pt x="4765" y="6014"/>
                    <a:pt x="4067" y="387"/>
                  </a:cubicBezTo>
                  <a:cubicBezTo>
                    <a:pt x="4067" y="296"/>
                    <a:pt x="4003" y="261"/>
                    <a:pt x="3932" y="261"/>
                  </a:cubicBezTo>
                  <a:cubicBezTo>
                    <a:pt x="3841" y="261"/>
                    <a:pt x="3738" y="318"/>
                    <a:pt x="3738" y="387"/>
                  </a:cubicBezTo>
                  <a:cubicBezTo>
                    <a:pt x="3738" y="8151"/>
                    <a:pt x="3533" y="15874"/>
                    <a:pt x="2424" y="23515"/>
                  </a:cubicBezTo>
                  <a:cubicBezTo>
                    <a:pt x="1849" y="27212"/>
                    <a:pt x="0" y="32717"/>
                    <a:pt x="3862" y="33333"/>
                  </a:cubicBezTo>
                  <a:cubicBezTo>
                    <a:pt x="3971" y="33348"/>
                    <a:pt x="4079" y="33355"/>
                    <a:pt x="4186" y="33355"/>
                  </a:cubicBezTo>
                  <a:cubicBezTo>
                    <a:pt x="7905" y="33355"/>
                    <a:pt x="10325" y="24553"/>
                    <a:pt x="10804" y="22077"/>
                  </a:cubicBezTo>
                  <a:cubicBezTo>
                    <a:pt x="12160" y="14929"/>
                    <a:pt x="12242" y="7288"/>
                    <a:pt x="11667" y="140"/>
                  </a:cubicBezTo>
                  <a:cubicBezTo>
                    <a:pt x="11667" y="53"/>
                    <a:pt x="11575" y="1"/>
                    <a:pt x="11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4338797" y="2978110"/>
              <a:ext cx="27360" cy="61482"/>
            </a:xfrm>
            <a:custGeom>
              <a:rect b="b" l="l" r="r" t="t"/>
              <a:pathLst>
                <a:path extrusionOk="0" h="5773" w="2569">
                  <a:moveTo>
                    <a:pt x="1938" y="0"/>
                  </a:moveTo>
                  <a:cubicBezTo>
                    <a:pt x="1754" y="0"/>
                    <a:pt x="1571" y="89"/>
                    <a:pt x="1480" y="303"/>
                  </a:cubicBezTo>
                  <a:cubicBezTo>
                    <a:pt x="1069" y="1206"/>
                    <a:pt x="781" y="2233"/>
                    <a:pt x="494" y="3219"/>
                  </a:cubicBezTo>
                  <a:cubicBezTo>
                    <a:pt x="288" y="4000"/>
                    <a:pt x="1" y="4822"/>
                    <a:pt x="83" y="5643"/>
                  </a:cubicBezTo>
                  <a:cubicBezTo>
                    <a:pt x="83" y="5731"/>
                    <a:pt x="142" y="5772"/>
                    <a:pt x="216" y="5772"/>
                  </a:cubicBezTo>
                  <a:cubicBezTo>
                    <a:pt x="280" y="5772"/>
                    <a:pt x="355" y="5741"/>
                    <a:pt x="412" y="5684"/>
                  </a:cubicBezTo>
                  <a:cubicBezTo>
                    <a:pt x="905" y="5027"/>
                    <a:pt x="1110" y="4164"/>
                    <a:pt x="1439" y="3302"/>
                  </a:cubicBezTo>
                  <a:cubicBezTo>
                    <a:pt x="1767" y="2398"/>
                    <a:pt x="2137" y="1535"/>
                    <a:pt x="2466" y="590"/>
                  </a:cubicBezTo>
                  <a:cubicBezTo>
                    <a:pt x="2569" y="255"/>
                    <a:pt x="2250" y="0"/>
                    <a:pt x="1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3948549" y="2662603"/>
              <a:ext cx="192946" cy="206450"/>
            </a:xfrm>
            <a:custGeom>
              <a:rect b="b" l="l" r="r" t="t"/>
              <a:pathLst>
                <a:path extrusionOk="0" h="19385" w="18117">
                  <a:moveTo>
                    <a:pt x="17752" y="1"/>
                  </a:moveTo>
                  <a:cubicBezTo>
                    <a:pt x="17727" y="1"/>
                    <a:pt x="17706" y="21"/>
                    <a:pt x="17706" y="62"/>
                  </a:cubicBezTo>
                  <a:cubicBezTo>
                    <a:pt x="17542" y="596"/>
                    <a:pt x="17542" y="1172"/>
                    <a:pt x="17460" y="1665"/>
                  </a:cubicBezTo>
                  <a:cubicBezTo>
                    <a:pt x="17418" y="2281"/>
                    <a:pt x="17336" y="2897"/>
                    <a:pt x="17254" y="3513"/>
                  </a:cubicBezTo>
                  <a:cubicBezTo>
                    <a:pt x="17131" y="4746"/>
                    <a:pt x="16925" y="5978"/>
                    <a:pt x="16597" y="7210"/>
                  </a:cubicBezTo>
                  <a:cubicBezTo>
                    <a:pt x="16022" y="9552"/>
                    <a:pt x="14913" y="11647"/>
                    <a:pt x="13228" y="13331"/>
                  </a:cubicBezTo>
                  <a:cubicBezTo>
                    <a:pt x="11585" y="14975"/>
                    <a:pt x="9613" y="16207"/>
                    <a:pt x="7477" y="17070"/>
                  </a:cubicBezTo>
                  <a:cubicBezTo>
                    <a:pt x="5094" y="18097"/>
                    <a:pt x="2589" y="18466"/>
                    <a:pt x="124" y="19206"/>
                  </a:cubicBezTo>
                  <a:cubicBezTo>
                    <a:pt x="1" y="19247"/>
                    <a:pt x="83" y="19329"/>
                    <a:pt x="165" y="19370"/>
                  </a:cubicBezTo>
                  <a:cubicBezTo>
                    <a:pt x="370" y="19380"/>
                    <a:pt x="577" y="19384"/>
                    <a:pt x="784" y="19384"/>
                  </a:cubicBezTo>
                  <a:cubicBezTo>
                    <a:pt x="3269" y="19384"/>
                    <a:pt x="5859" y="18719"/>
                    <a:pt x="8134" y="17809"/>
                  </a:cubicBezTo>
                  <a:cubicBezTo>
                    <a:pt x="10353" y="16905"/>
                    <a:pt x="12448" y="15673"/>
                    <a:pt x="14091" y="13989"/>
                  </a:cubicBezTo>
                  <a:cubicBezTo>
                    <a:pt x="15816" y="12263"/>
                    <a:pt x="16967" y="10086"/>
                    <a:pt x="17583" y="7744"/>
                  </a:cubicBezTo>
                  <a:cubicBezTo>
                    <a:pt x="17870" y="6512"/>
                    <a:pt x="17994" y="5280"/>
                    <a:pt x="18035" y="4047"/>
                  </a:cubicBezTo>
                  <a:cubicBezTo>
                    <a:pt x="18117" y="3308"/>
                    <a:pt x="18117" y="2609"/>
                    <a:pt x="18035" y="1911"/>
                  </a:cubicBezTo>
                  <a:cubicBezTo>
                    <a:pt x="17994" y="1336"/>
                    <a:pt x="18035" y="720"/>
                    <a:pt x="17829" y="62"/>
                  </a:cubicBezTo>
                  <a:cubicBezTo>
                    <a:pt x="17809" y="21"/>
                    <a:pt x="17778" y="1"/>
                    <a:pt x="17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4305750" y="1852948"/>
              <a:ext cx="559349" cy="795608"/>
            </a:xfrm>
            <a:custGeom>
              <a:rect b="b" l="l" r="r" t="t"/>
              <a:pathLst>
                <a:path extrusionOk="0" h="74705" w="52521">
                  <a:moveTo>
                    <a:pt x="3988" y="1"/>
                  </a:moveTo>
                  <a:cubicBezTo>
                    <a:pt x="1755" y="1"/>
                    <a:pt x="1" y="1847"/>
                    <a:pt x="23" y="4689"/>
                  </a:cubicBezTo>
                  <a:cubicBezTo>
                    <a:pt x="105" y="14014"/>
                    <a:pt x="2118" y="48604"/>
                    <a:pt x="10622" y="58340"/>
                  </a:cubicBezTo>
                  <a:cubicBezTo>
                    <a:pt x="16373" y="64913"/>
                    <a:pt x="33339" y="73129"/>
                    <a:pt x="39830" y="74690"/>
                  </a:cubicBezTo>
                  <a:cubicBezTo>
                    <a:pt x="39873" y="74700"/>
                    <a:pt x="39917" y="74705"/>
                    <a:pt x="39962" y="74705"/>
                  </a:cubicBezTo>
                  <a:cubicBezTo>
                    <a:pt x="43214" y="74705"/>
                    <a:pt x="52521" y="48995"/>
                    <a:pt x="49401" y="47618"/>
                  </a:cubicBezTo>
                  <a:cubicBezTo>
                    <a:pt x="45992" y="46057"/>
                    <a:pt x="29313" y="41004"/>
                    <a:pt x="27382" y="39279"/>
                  </a:cubicBezTo>
                  <a:cubicBezTo>
                    <a:pt x="25451" y="37594"/>
                    <a:pt x="16496" y="16068"/>
                    <a:pt x="9923" y="4525"/>
                  </a:cubicBezTo>
                  <a:cubicBezTo>
                    <a:pt x="8130" y="1335"/>
                    <a:pt x="5886" y="1"/>
                    <a:pt x="3988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4718118" y="2351762"/>
              <a:ext cx="504448" cy="369630"/>
            </a:xfrm>
            <a:custGeom>
              <a:rect b="b" l="l" r="r" t="t"/>
              <a:pathLst>
                <a:path extrusionOk="0" h="34707" w="47366">
                  <a:moveTo>
                    <a:pt x="8216" y="0"/>
                  </a:moveTo>
                  <a:lnTo>
                    <a:pt x="0" y="27319"/>
                  </a:lnTo>
                  <a:cubicBezTo>
                    <a:pt x="4930" y="30153"/>
                    <a:pt x="24566" y="34343"/>
                    <a:pt x="28510" y="34631"/>
                  </a:cubicBezTo>
                  <a:cubicBezTo>
                    <a:pt x="29238" y="34676"/>
                    <a:pt x="30220" y="34706"/>
                    <a:pt x="31341" y="34706"/>
                  </a:cubicBezTo>
                  <a:cubicBezTo>
                    <a:pt x="36296" y="34706"/>
                    <a:pt x="43965" y="34119"/>
                    <a:pt x="44367" y="31673"/>
                  </a:cubicBezTo>
                  <a:cubicBezTo>
                    <a:pt x="44860" y="28674"/>
                    <a:pt x="41491" y="28469"/>
                    <a:pt x="41491" y="28469"/>
                  </a:cubicBezTo>
                  <a:cubicBezTo>
                    <a:pt x="41491" y="28469"/>
                    <a:pt x="46791" y="27606"/>
                    <a:pt x="46544" y="24525"/>
                  </a:cubicBezTo>
                  <a:cubicBezTo>
                    <a:pt x="46298" y="22101"/>
                    <a:pt x="41614" y="21526"/>
                    <a:pt x="41614" y="21526"/>
                  </a:cubicBezTo>
                  <a:cubicBezTo>
                    <a:pt x="41614" y="21526"/>
                    <a:pt x="47366" y="20294"/>
                    <a:pt x="46708" y="17295"/>
                  </a:cubicBezTo>
                  <a:cubicBezTo>
                    <a:pt x="46321" y="15469"/>
                    <a:pt x="43810" y="15171"/>
                    <a:pt x="42211" y="15171"/>
                  </a:cubicBezTo>
                  <a:cubicBezTo>
                    <a:pt x="41436" y="15171"/>
                    <a:pt x="40875" y="15241"/>
                    <a:pt x="40875" y="15241"/>
                  </a:cubicBezTo>
                  <a:cubicBezTo>
                    <a:pt x="40875" y="15241"/>
                    <a:pt x="45558" y="13762"/>
                    <a:pt x="44531" y="11215"/>
                  </a:cubicBezTo>
                  <a:cubicBezTo>
                    <a:pt x="44034" y="10029"/>
                    <a:pt x="42493" y="9694"/>
                    <a:pt x="40540" y="9694"/>
                  </a:cubicBezTo>
                  <a:cubicBezTo>
                    <a:pt x="37992" y="9694"/>
                    <a:pt x="34743" y="10265"/>
                    <a:pt x="32194" y="10265"/>
                  </a:cubicBezTo>
                  <a:cubicBezTo>
                    <a:pt x="31688" y="10265"/>
                    <a:pt x="31209" y="10242"/>
                    <a:pt x="30769" y="10188"/>
                  </a:cubicBezTo>
                  <a:cubicBezTo>
                    <a:pt x="30523" y="10106"/>
                    <a:pt x="28756" y="9408"/>
                    <a:pt x="26415" y="8340"/>
                  </a:cubicBezTo>
                  <a:cubicBezTo>
                    <a:pt x="31427" y="7313"/>
                    <a:pt x="35945" y="4683"/>
                    <a:pt x="34467" y="2506"/>
                  </a:cubicBezTo>
                  <a:cubicBezTo>
                    <a:pt x="33431" y="1027"/>
                    <a:pt x="29394" y="776"/>
                    <a:pt x="25575" y="776"/>
                  </a:cubicBezTo>
                  <a:cubicBezTo>
                    <a:pt x="23608" y="776"/>
                    <a:pt x="21699" y="843"/>
                    <a:pt x="20289" y="843"/>
                  </a:cubicBezTo>
                  <a:cubicBezTo>
                    <a:pt x="19874" y="843"/>
                    <a:pt x="19502" y="837"/>
                    <a:pt x="19185" y="822"/>
                  </a:cubicBezTo>
                  <a:cubicBezTo>
                    <a:pt x="15611" y="658"/>
                    <a:pt x="8216" y="0"/>
                    <a:pt x="8216" y="0"/>
                  </a:cubicBezTo>
                  <a:close/>
                </a:path>
              </a:pathLst>
            </a:custGeom>
            <a:solidFill>
              <a:srgbClr val="EB948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4993900" y="2511278"/>
              <a:ext cx="164809" cy="19276"/>
            </a:xfrm>
            <a:custGeom>
              <a:rect b="b" l="l" r="r" t="t"/>
              <a:pathLst>
                <a:path extrusionOk="0" h="1810" w="15475">
                  <a:moveTo>
                    <a:pt x="15211" y="0"/>
                  </a:moveTo>
                  <a:cubicBezTo>
                    <a:pt x="15179" y="0"/>
                    <a:pt x="15143" y="5"/>
                    <a:pt x="15103" y="17"/>
                  </a:cubicBezTo>
                  <a:cubicBezTo>
                    <a:pt x="11694" y="752"/>
                    <a:pt x="9349" y="1185"/>
                    <a:pt x="6966" y="1185"/>
                  </a:cubicBezTo>
                  <a:cubicBezTo>
                    <a:pt x="4955" y="1185"/>
                    <a:pt x="2917" y="877"/>
                    <a:pt x="191" y="181"/>
                  </a:cubicBezTo>
                  <a:cubicBezTo>
                    <a:pt x="184" y="177"/>
                    <a:pt x="176" y="175"/>
                    <a:pt x="168" y="175"/>
                  </a:cubicBezTo>
                  <a:cubicBezTo>
                    <a:pt x="89" y="175"/>
                    <a:pt x="1" y="345"/>
                    <a:pt x="150" y="345"/>
                  </a:cubicBezTo>
                  <a:cubicBezTo>
                    <a:pt x="2930" y="1345"/>
                    <a:pt x="5107" y="1810"/>
                    <a:pt x="7324" y="1810"/>
                  </a:cubicBezTo>
                  <a:cubicBezTo>
                    <a:pt x="9661" y="1810"/>
                    <a:pt x="12044" y="1294"/>
                    <a:pt x="15227" y="345"/>
                  </a:cubicBezTo>
                  <a:cubicBezTo>
                    <a:pt x="15475" y="203"/>
                    <a:pt x="15417" y="0"/>
                    <a:pt x="152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4990684" y="2579267"/>
              <a:ext cx="173318" cy="18084"/>
            </a:xfrm>
            <a:custGeom>
              <a:rect b="b" l="l" r="r" t="t"/>
              <a:pathLst>
                <a:path extrusionOk="0" h="1698" w="16274">
                  <a:moveTo>
                    <a:pt x="82" y="0"/>
                  </a:moveTo>
                  <a:cubicBezTo>
                    <a:pt x="0" y="0"/>
                    <a:pt x="0" y="164"/>
                    <a:pt x="41" y="164"/>
                  </a:cubicBezTo>
                  <a:cubicBezTo>
                    <a:pt x="3405" y="1084"/>
                    <a:pt x="6022" y="1697"/>
                    <a:pt x="8714" y="1697"/>
                  </a:cubicBezTo>
                  <a:cubicBezTo>
                    <a:pt x="10954" y="1697"/>
                    <a:pt x="13246" y="1273"/>
                    <a:pt x="16063" y="246"/>
                  </a:cubicBezTo>
                  <a:cubicBezTo>
                    <a:pt x="16261" y="213"/>
                    <a:pt x="16273" y="101"/>
                    <a:pt x="16120" y="101"/>
                  </a:cubicBezTo>
                  <a:cubicBezTo>
                    <a:pt x="16083" y="101"/>
                    <a:pt x="16037" y="107"/>
                    <a:pt x="15980" y="123"/>
                  </a:cubicBezTo>
                  <a:cubicBezTo>
                    <a:pt x="13090" y="776"/>
                    <a:pt x="10860" y="1056"/>
                    <a:pt x="8691" y="1056"/>
                  </a:cubicBezTo>
                  <a:cubicBezTo>
                    <a:pt x="6081" y="1056"/>
                    <a:pt x="3560" y="651"/>
                    <a:pt x="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4985178" y="2642081"/>
              <a:ext cx="175640" cy="24900"/>
            </a:xfrm>
            <a:custGeom>
              <a:rect b="b" l="l" r="r" t="t"/>
              <a:pathLst>
                <a:path extrusionOk="0" h="2338" w="16492">
                  <a:moveTo>
                    <a:pt x="139" y="1"/>
                  </a:moveTo>
                  <a:cubicBezTo>
                    <a:pt x="46" y="1"/>
                    <a:pt x="1" y="188"/>
                    <a:pt x="106" y="223"/>
                  </a:cubicBezTo>
                  <a:cubicBezTo>
                    <a:pt x="3498" y="1673"/>
                    <a:pt x="6384" y="2338"/>
                    <a:pt x="9263" y="2338"/>
                  </a:cubicBezTo>
                  <a:cubicBezTo>
                    <a:pt x="11441" y="2338"/>
                    <a:pt x="13616" y="1958"/>
                    <a:pt x="16004" y="1250"/>
                  </a:cubicBezTo>
                  <a:cubicBezTo>
                    <a:pt x="16443" y="1213"/>
                    <a:pt x="16491" y="1079"/>
                    <a:pt x="16207" y="1079"/>
                  </a:cubicBezTo>
                  <a:cubicBezTo>
                    <a:pt x="16172" y="1079"/>
                    <a:pt x="16132" y="1081"/>
                    <a:pt x="16087" y="1086"/>
                  </a:cubicBezTo>
                  <a:cubicBezTo>
                    <a:pt x="13592" y="1461"/>
                    <a:pt x="11530" y="1674"/>
                    <a:pt x="9571" y="1674"/>
                  </a:cubicBezTo>
                  <a:cubicBezTo>
                    <a:pt x="6595" y="1674"/>
                    <a:pt x="3855" y="1182"/>
                    <a:pt x="189" y="18"/>
                  </a:cubicBezTo>
                  <a:cubicBezTo>
                    <a:pt x="171" y="6"/>
                    <a:pt x="155" y="1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4855493" y="2441914"/>
              <a:ext cx="94732" cy="107171"/>
            </a:xfrm>
            <a:custGeom>
              <a:rect b="b" l="l" r="r" t="t"/>
              <a:pathLst>
                <a:path extrusionOk="0" h="10063" w="8895">
                  <a:moveTo>
                    <a:pt x="8510" y="0"/>
                  </a:moveTo>
                  <a:cubicBezTo>
                    <a:pt x="8383" y="0"/>
                    <a:pt x="8241" y="149"/>
                    <a:pt x="8134" y="532"/>
                  </a:cubicBezTo>
                  <a:cubicBezTo>
                    <a:pt x="6943" y="4393"/>
                    <a:pt x="4026" y="8789"/>
                    <a:pt x="124" y="9857"/>
                  </a:cubicBezTo>
                  <a:cubicBezTo>
                    <a:pt x="0" y="9939"/>
                    <a:pt x="0" y="10062"/>
                    <a:pt x="165" y="10062"/>
                  </a:cubicBezTo>
                  <a:cubicBezTo>
                    <a:pt x="4478" y="9487"/>
                    <a:pt x="7970" y="4434"/>
                    <a:pt x="8792" y="861"/>
                  </a:cubicBezTo>
                  <a:cubicBezTo>
                    <a:pt x="8895" y="422"/>
                    <a:pt x="8723" y="0"/>
                    <a:pt x="85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8"/>
            <p:cNvSpPr/>
            <p:nvPr/>
          </p:nvSpPr>
          <p:spPr>
            <a:xfrm>
              <a:off x="4298114" y="1842149"/>
              <a:ext cx="502265" cy="813245"/>
            </a:xfrm>
            <a:custGeom>
              <a:rect b="b" l="l" r="r" t="t"/>
              <a:pathLst>
                <a:path extrusionOk="0" h="76361" w="47161">
                  <a:moveTo>
                    <a:pt x="4045" y="1"/>
                  </a:moveTo>
                  <a:cubicBezTo>
                    <a:pt x="2069" y="1"/>
                    <a:pt x="446" y="2030"/>
                    <a:pt x="329" y="8373"/>
                  </a:cubicBezTo>
                  <a:cubicBezTo>
                    <a:pt x="0" y="23984"/>
                    <a:pt x="5628" y="52206"/>
                    <a:pt x="10024" y="58943"/>
                  </a:cubicBezTo>
                  <a:cubicBezTo>
                    <a:pt x="14461" y="65680"/>
                    <a:pt x="39109" y="76361"/>
                    <a:pt x="39109" y="76361"/>
                  </a:cubicBezTo>
                  <a:lnTo>
                    <a:pt x="47160" y="46208"/>
                  </a:lnTo>
                  <a:cubicBezTo>
                    <a:pt x="47160" y="46208"/>
                    <a:pt x="29948" y="40416"/>
                    <a:pt x="29044" y="39800"/>
                  </a:cubicBezTo>
                  <a:cubicBezTo>
                    <a:pt x="28140" y="39142"/>
                    <a:pt x="12694" y="8414"/>
                    <a:pt x="11380" y="5867"/>
                  </a:cubicBezTo>
                  <a:cubicBezTo>
                    <a:pt x="10575" y="4331"/>
                    <a:pt x="6933" y="1"/>
                    <a:pt x="404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8"/>
            <p:cNvSpPr/>
            <p:nvPr/>
          </p:nvSpPr>
          <p:spPr>
            <a:xfrm>
              <a:off x="4654676" y="2335127"/>
              <a:ext cx="73187" cy="264929"/>
            </a:xfrm>
            <a:custGeom>
              <a:rect b="b" l="l" r="r" t="t"/>
              <a:pathLst>
                <a:path extrusionOk="0" h="24876" w="6872">
                  <a:moveTo>
                    <a:pt x="6738" y="0"/>
                  </a:moveTo>
                  <a:cubicBezTo>
                    <a:pt x="6694" y="0"/>
                    <a:pt x="6646" y="21"/>
                    <a:pt x="6615" y="83"/>
                  </a:cubicBezTo>
                  <a:cubicBezTo>
                    <a:pt x="6368" y="905"/>
                    <a:pt x="6040" y="1686"/>
                    <a:pt x="5793" y="2507"/>
                  </a:cubicBezTo>
                  <a:cubicBezTo>
                    <a:pt x="5547" y="3247"/>
                    <a:pt x="5341" y="4068"/>
                    <a:pt x="5095" y="4849"/>
                  </a:cubicBezTo>
                  <a:cubicBezTo>
                    <a:pt x="4643" y="6451"/>
                    <a:pt x="4232" y="8094"/>
                    <a:pt x="3739" y="9696"/>
                  </a:cubicBezTo>
                  <a:cubicBezTo>
                    <a:pt x="2876" y="12900"/>
                    <a:pt x="2014" y="16146"/>
                    <a:pt x="1233" y="19391"/>
                  </a:cubicBezTo>
                  <a:cubicBezTo>
                    <a:pt x="1028" y="20295"/>
                    <a:pt x="822" y="21240"/>
                    <a:pt x="576" y="22143"/>
                  </a:cubicBezTo>
                  <a:cubicBezTo>
                    <a:pt x="370" y="23006"/>
                    <a:pt x="124" y="23951"/>
                    <a:pt x="1" y="24814"/>
                  </a:cubicBezTo>
                  <a:cubicBezTo>
                    <a:pt x="1" y="24855"/>
                    <a:pt x="32" y="24875"/>
                    <a:pt x="62" y="24875"/>
                  </a:cubicBezTo>
                  <a:cubicBezTo>
                    <a:pt x="93" y="24875"/>
                    <a:pt x="124" y="24855"/>
                    <a:pt x="124" y="24814"/>
                  </a:cubicBezTo>
                  <a:cubicBezTo>
                    <a:pt x="453" y="24033"/>
                    <a:pt x="658" y="23212"/>
                    <a:pt x="946" y="22390"/>
                  </a:cubicBezTo>
                  <a:cubicBezTo>
                    <a:pt x="1192" y="21651"/>
                    <a:pt x="1397" y="20829"/>
                    <a:pt x="1644" y="20048"/>
                  </a:cubicBezTo>
                  <a:cubicBezTo>
                    <a:pt x="2096" y="18446"/>
                    <a:pt x="2589" y="16844"/>
                    <a:pt x="3041" y="15201"/>
                  </a:cubicBezTo>
                  <a:cubicBezTo>
                    <a:pt x="3903" y="12038"/>
                    <a:pt x="4766" y="8916"/>
                    <a:pt x="5588" y="5670"/>
                  </a:cubicBezTo>
                  <a:cubicBezTo>
                    <a:pt x="5875" y="4725"/>
                    <a:pt x="6081" y="3822"/>
                    <a:pt x="6286" y="2877"/>
                  </a:cubicBezTo>
                  <a:cubicBezTo>
                    <a:pt x="6491" y="1973"/>
                    <a:pt x="6615" y="1028"/>
                    <a:pt x="6820" y="83"/>
                  </a:cubicBezTo>
                  <a:cubicBezTo>
                    <a:pt x="6871" y="58"/>
                    <a:pt x="6811" y="0"/>
                    <a:pt x="67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8"/>
            <p:cNvSpPr/>
            <p:nvPr/>
          </p:nvSpPr>
          <p:spPr>
            <a:xfrm>
              <a:off x="3809429" y="1829965"/>
              <a:ext cx="743327" cy="892587"/>
            </a:xfrm>
            <a:custGeom>
              <a:rect b="b" l="l" r="r" t="t"/>
              <a:pathLst>
                <a:path extrusionOk="0" h="83811" w="69796">
                  <a:moveTo>
                    <a:pt x="43598" y="1"/>
                  </a:moveTo>
                  <a:cubicBezTo>
                    <a:pt x="40096" y="1"/>
                    <a:pt x="36451" y="435"/>
                    <a:pt x="34795" y="1712"/>
                  </a:cubicBezTo>
                  <a:cubicBezTo>
                    <a:pt x="19102" y="13872"/>
                    <a:pt x="0" y="81901"/>
                    <a:pt x="904" y="83092"/>
                  </a:cubicBezTo>
                  <a:cubicBezTo>
                    <a:pt x="1138" y="83378"/>
                    <a:pt x="27769" y="83811"/>
                    <a:pt x="47610" y="83811"/>
                  </a:cubicBezTo>
                  <a:cubicBezTo>
                    <a:pt x="59155" y="83811"/>
                    <a:pt x="68401" y="83664"/>
                    <a:pt x="68809" y="83256"/>
                  </a:cubicBezTo>
                  <a:cubicBezTo>
                    <a:pt x="69795" y="82229"/>
                    <a:pt x="66098" y="30920"/>
                    <a:pt x="61209" y="15351"/>
                  </a:cubicBezTo>
                  <a:cubicBezTo>
                    <a:pt x="58786" y="7545"/>
                    <a:pt x="55458" y="3191"/>
                    <a:pt x="51720" y="973"/>
                  </a:cubicBezTo>
                  <a:cubicBezTo>
                    <a:pt x="50854" y="487"/>
                    <a:pt x="47305" y="1"/>
                    <a:pt x="4359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8"/>
            <p:cNvSpPr/>
            <p:nvPr/>
          </p:nvSpPr>
          <p:spPr>
            <a:xfrm>
              <a:off x="4496300" y="2152373"/>
              <a:ext cx="50769" cy="563385"/>
            </a:xfrm>
            <a:custGeom>
              <a:rect b="b" l="l" r="r" t="t"/>
              <a:pathLst>
                <a:path extrusionOk="0" h="52900" w="4767">
                  <a:moveTo>
                    <a:pt x="42" y="0"/>
                  </a:moveTo>
                  <a:cubicBezTo>
                    <a:pt x="21" y="0"/>
                    <a:pt x="1" y="10"/>
                    <a:pt x="1" y="31"/>
                  </a:cubicBezTo>
                  <a:cubicBezTo>
                    <a:pt x="781" y="6850"/>
                    <a:pt x="1644" y="13669"/>
                    <a:pt x="2301" y="20530"/>
                  </a:cubicBezTo>
                  <a:cubicBezTo>
                    <a:pt x="2959" y="27349"/>
                    <a:pt x="3493" y="34168"/>
                    <a:pt x="3780" y="41029"/>
                  </a:cubicBezTo>
                  <a:cubicBezTo>
                    <a:pt x="3903" y="42919"/>
                    <a:pt x="3986" y="44849"/>
                    <a:pt x="4027" y="46739"/>
                  </a:cubicBezTo>
                  <a:cubicBezTo>
                    <a:pt x="4109" y="48752"/>
                    <a:pt x="4232" y="50724"/>
                    <a:pt x="4314" y="52737"/>
                  </a:cubicBezTo>
                  <a:cubicBezTo>
                    <a:pt x="4314" y="52832"/>
                    <a:pt x="4425" y="52900"/>
                    <a:pt x="4517" y="52900"/>
                  </a:cubicBezTo>
                  <a:cubicBezTo>
                    <a:pt x="4585" y="52900"/>
                    <a:pt x="4643" y="52864"/>
                    <a:pt x="4643" y="52778"/>
                  </a:cubicBezTo>
                  <a:cubicBezTo>
                    <a:pt x="4602" y="51093"/>
                    <a:pt x="4684" y="49327"/>
                    <a:pt x="4725" y="47602"/>
                  </a:cubicBezTo>
                  <a:cubicBezTo>
                    <a:pt x="4766" y="45835"/>
                    <a:pt x="4725" y="44151"/>
                    <a:pt x="4643" y="42384"/>
                  </a:cubicBezTo>
                  <a:cubicBezTo>
                    <a:pt x="4602" y="38975"/>
                    <a:pt x="4396" y="35565"/>
                    <a:pt x="4191" y="32114"/>
                  </a:cubicBezTo>
                  <a:cubicBezTo>
                    <a:pt x="3739" y="25254"/>
                    <a:pt x="3123" y="18353"/>
                    <a:pt x="2096" y="11533"/>
                  </a:cubicBezTo>
                  <a:cubicBezTo>
                    <a:pt x="1521" y="7672"/>
                    <a:pt x="863" y="3851"/>
                    <a:pt x="83" y="31"/>
                  </a:cubicBezTo>
                  <a:cubicBezTo>
                    <a:pt x="83" y="10"/>
                    <a:pt x="62" y="0"/>
                    <a:pt x="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8"/>
            <p:cNvSpPr/>
            <p:nvPr/>
          </p:nvSpPr>
          <p:spPr>
            <a:xfrm>
              <a:off x="4206237" y="1674209"/>
              <a:ext cx="221829" cy="312822"/>
            </a:xfrm>
            <a:custGeom>
              <a:rect b="b" l="l" r="r" t="t"/>
              <a:pathLst>
                <a:path extrusionOk="0" h="29373" w="20829">
                  <a:moveTo>
                    <a:pt x="4053" y="1"/>
                  </a:moveTo>
                  <a:cubicBezTo>
                    <a:pt x="4011" y="1"/>
                    <a:pt x="3988" y="10"/>
                    <a:pt x="3985" y="28"/>
                  </a:cubicBezTo>
                  <a:cubicBezTo>
                    <a:pt x="3575" y="2822"/>
                    <a:pt x="2876" y="5862"/>
                    <a:pt x="2219" y="8532"/>
                  </a:cubicBezTo>
                  <a:cubicBezTo>
                    <a:pt x="1151" y="12927"/>
                    <a:pt x="1" y="16542"/>
                    <a:pt x="165" y="16871"/>
                  </a:cubicBezTo>
                  <a:cubicBezTo>
                    <a:pt x="2169" y="22242"/>
                    <a:pt x="8006" y="29373"/>
                    <a:pt x="12218" y="29373"/>
                  </a:cubicBezTo>
                  <a:cubicBezTo>
                    <a:pt x="12323" y="29373"/>
                    <a:pt x="12427" y="29368"/>
                    <a:pt x="12530" y="29359"/>
                  </a:cubicBezTo>
                  <a:cubicBezTo>
                    <a:pt x="16638" y="29072"/>
                    <a:pt x="17583" y="20938"/>
                    <a:pt x="17419" y="18802"/>
                  </a:cubicBezTo>
                  <a:lnTo>
                    <a:pt x="17419" y="18596"/>
                  </a:lnTo>
                  <a:cubicBezTo>
                    <a:pt x="17419" y="18186"/>
                    <a:pt x="17419" y="17816"/>
                    <a:pt x="17460" y="17405"/>
                  </a:cubicBezTo>
                  <a:cubicBezTo>
                    <a:pt x="18199" y="12517"/>
                    <a:pt x="20828" y="6930"/>
                    <a:pt x="20828" y="6930"/>
                  </a:cubicBezTo>
                  <a:cubicBezTo>
                    <a:pt x="20828" y="6930"/>
                    <a:pt x="5210" y="1"/>
                    <a:pt x="4053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8"/>
            <p:cNvSpPr/>
            <p:nvPr/>
          </p:nvSpPr>
          <p:spPr>
            <a:xfrm>
              <a:off x="4260488" y="1677127"/>
              <a:ext cx="168451" cy="196887"/>
            </a:xfrm>
            <a:custGeom>
              <a:rect b="b" l="l" r="r" t="t"/>
              <a:pathLst>
                <a:path extrusionOk="0" h="18487" w="15817">
                  <a:moveTo>
                    <a:pt x="1" y="1"/>
                  </a:moveTo>
                  <a:lnTo>
                    <a:pt x="1" y="1"/>
                  </a:lnTo>
                  <a:cubicBezTo>
                    <a:pt x="124" y="4807"/>
                    <a:pt x="1274" y="16679"/>
                    <a:pt x="10640" y="18322"/>
                  </a:cubicBezTo>
                  <a:cubicBezTo>
                    <a:pt x="11298" y="18405"/>
                    <a:pt x="11873" y="18487"/>
                    <a:pt x="12448" y="18487"/>
                  </a:cubicBezTo>
                  <a:lnTo>
                    <a:pt x="12448" y="18281"/>
                  </a:lnTo>
                  <a:cubicBezTo>
                    <a:pt x="12448" y="17912"/>
                    <a:pt x="12448" y="17501"/>
                    <a:pt x="12489" y="17090"/>
                  </a:cubicBezTo>
                  <a:cubicBezTo>
                    <a:pt x="13187" y="12201"/>
                    <a:pt x="15816" y="6615"/>
                    <a:pt x="15816" y="6615"/>
                  </a:cubicBezTo>
                  <a:cubicBezTo>
                    <a:pt x="15816" y="6615"/>
                    <a:pt x="3698" y="1274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8"/>
            <p:cNvSpPr/>
            <p:nvPr/>
          </p:nvSpPr>
          <p:spPr>
            <a:xfrm>
              <a:off x="4541861" y="1441751"/>
              <a:ext cx="75636" cy="220508"/>
            </a:xfrm>
            <a:custGeom>
              <a:rect b="b" l="l" r="r" t="t"/>
              <a:pathLst>
                <a:path extrusionOk="0" h="20705" w="7102">
                  <a:moveTo>
                    <a:pt x="2830" y="1"/>
                  </a:moveTo>
                  <a:cubicBezTo>
                    <a:pt x="2830" y="1"/>
                    <a:pt x="1" y="20705"/>
                    <a:pt x="569" y="20705"/>
                  </a:cubicBezTo>
                  <a:cubicBezTo>
                    <a:pt x="569" y="20705"/>
                    <a:pt x="570" y="20705"/>
                    <a:pt x="570" y="20705"/>
                  </a:cubicBezTo>
                  <a:cubicBezTo>
                    <a:pt x="1145" y="20582"/>
                    <a:pt x="4637" y="15611"/>
                    <a:pt x="5870" y="9983"/>
                  </a:cubicBezTo>
                  <a:cubicBezTo>
                    <a:pt x="7102" y="4314"/>
                    <a:pt x="2830" y="1"/>
                    <a:pt x="283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8"/>
            <p:cNvSpPr/>
            <p:nvPr/>
          </p:nvSpPr>
          <p:spPr>
            <a:xfrm>
              <a:off x="4227675" y="1354783"/>
              <a:ext cx="372324" cy="461624"/>
            </a:xfrm>
            <a:custGeom>
              <a:rect b="b" l="l" r="r" t="t"/>
              <a:pathLst>
                <a:path extrusionOk="0" h="43345" w="34960">
                  <a:moveTo>
                    <a:pt x="18912" y="0"/>
                  </a:moveTo>
                  <a:cubicBezTo>
                    <a:pt x="14377" y="0"/>
                    <a:pt x="9830" y="1770"/>
                    <a:pt x="7025" y="5496"/>
                  </a:cubicBezTo>
                  <a:cubicBezTo>
                    <a:pt x="3082" y="10796"/>
                    <a:pt x="1" y="29117"/>
                    <a:pt x="2876" y="34458"/>
                  </a:cubicBezTo>
                  <a:cubicBezTo>
                    <a:pt x="5669" y="39737"/>
                    <a:pt x="11121" y="43344"/>
                    <a:pt x="16649" y="43344"/>
                  </a:cubicBezTo>
                  <a:cubicBezTo>
                    <a:pt x="19251" y="43344"/>
                    <a:pt x="21871" y="42545"/>
                    <a:pt x="24238" y="40743"/>
                  </a:cubicBezTo>
                  <a:cubicBezTo>
                    <a:pt x="31386" y="35238"/>
                    <a:pt x="34960" y="11289"/>
                    <a:pt x="31468" y="6113"/>
                  </a:cubicBezTo>
                  <a:cubicBezTo>
                    <a:pt x="28828" y="2120"/>
                    <a:pt x="23876" y="0"/>
                    <a:pt x="18912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8"/>
            <p:cNvSpPr/>
            <p:nvPr/>
          </p:nvSpPr>
          <p:spPr>
            <a:xfrm>
              <a:off x="4203180" y="1309904"/>
              <a:ext cx="411697" cy="300543"/>
            </a:xfrm>
            <a:custGeom>
              <a:rect b="b" l="l" r="r" t="t"/>
              <a:pathLst>
                <a:path extrusionOk="0" h="28220" w="38657">
                  <a:moveTo>
                    <a:pt x="25878" y="0"/>
                  </a:moveTo>
                  <a:cubicBezTo>
                    <a:pt x="20284" y="0"/>
                    <a:pt x="12899" y="5397"/>
                    <a:pt x="12899" y="5397"/>
                  </a:cubicBezTo>
                  <a:cubicBezTo>
                    <a:pt x="12899" y="5397"/>
                    <a:pt x="15857" y="2562"/>
                    <a:pt x="15816" y="2316"/>
                  </a:cubicBezTo>
                  <a:cubicBezTo>
                    <a:pt x="15812" y="2292"/>
                    <a:pt x="15773" y="2280"/>
                    <a:pt x="15704" y="2280"/>
                  </a:cubicBezTo>
                  <a:cubicBezTo>
                    <a:pt x="15060" y="2280"/>
                    <a:pt x="11819" y="3337"/>
                    <a:pt x="10927" y="5602"/>
                  </a:cubicBezTo>
                  <a:lnTo>
                    <a:pt x="10927" y="5602"/>
                  </a:lnTo>
                  <a:cubicBezTo>
                    <a:pt x="10927" y="5602"/>
                    <a:pt x="12078" y="2398"/>
                    <a:pt x="11790" y="2316"/>
                  </a:cubicBezTo>
                  <a:cubicBezTo>
                    <a:pt x="11784" y="2313"/>
                    <a:pt x="11777" y="2312"/>
                    <a:pt x="11768" y="2312"/>
                  </a:cubicBezTo>
                  <a:cubicBezTo>
                    <a:pt x="11395" y="2312"/>
                    <a:pt x="8388" y="4750"/>
                    <a:pt x="8709" y="6876"/>
                  </a:cubicBezTo>
                  <a:cubicBezTo>
                    <a:pt x="8709" y="6876"/>
                    <a:pt x="5094" y="9341"/>
                    <a:pt x="4396" y="12422"/>
                  </a:cubicBezTo>
                  <a:cubicBezTo>
                    <a:pt x="3779" y="15585"/>
                    <a:pt x="0" y="27128"/>
                    <a:pt x="5382" y="28196"/>
                  </a:cubicBezTo>
                  <a:cubicBezTo>
                    <a:pt x="5458" y="28212"/>
                    <a:pt x="5535" y="28220"/>
                    <a:pt x="5614" y="28220"/>
                  </a:cubicBezTo>
                  <a:cubicBezTo>
                    <a:pt x="7800" y="28220"/>
                    <a:pt x="11084" y="22365"/>
                    <a:pt x="11995" y="20145"/>
                  </a:cubicBezTo>
                  <a:cubicBezTo>
                    <a:pt x="12899" y="18091"/>
                    <a:pt x="14378" y="11354"/>
                    <a:pt x="14542" y="10943"/>
                  </a:cubicBezTo>
                  <a:cubicBezTo>
                    <a:pt x="14546" y="10930"/>
                    <a:pt x="14557" y="10923"/>
                    <a:pt x="14574" y="10923"/>
                  </a:cubicBezTo>
                  <a:cubicBezTo>
                    <a:pt x="15112" y="10923"/>
                    <a:pt x="22218" y="17221"/>
                    <a:pt x="27442" y="17221"/>
                  </a:cubicBezTo>
                  <a:cubicBezTo>
                    <a:pt x="27764" y="17221"/>
                    <a:pt x="28080" y="17197"/>
                    <a:pt x="28386" y="17146"/>
                  </a:cubicBezTo>
                  <a:cubicBezTo>
                    <a:pt x="33891" y="16242"/>
                    <a:pt x="37999" y="11929"/>
                    <a:pt x="38287" y="9710"/>
                  </a:cubicBezTo>
                  <a:cubicBezTo>
                    <a:pt x="38656" y="7492"/>
                    <a:pt x="32741" y="1083"/>
                    <a:pt x="27113" y="98"/>
                  </a:cubicBezTo>
                  <a:cubicBezTo>
                    <a:pt x="26714" y="31"/>
                    <a:pt x="26301" y="0"/>
                    <a:pt x="2587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8"/>
            <p:cNvSpPr/>
            <p:nvPr/>
          </p:nvSpPr>
          <p:spPr>
            <a:xfrm>
              <a:off x="4243863" y="1562064"/>
              <a:ext cx="311076" cy="254429"/>
            </a:xfrm>
            <a:custGeom>
              <a:rect b="b" l="l" r="r" t="t"/>
              <a:pathLst>
                <a:path extrusionOk="0" h="23890" w="29209">
                  <a:moveTo>
                    <a:pt x="6409" y="1"/>
                  </a:moveTo>
                  <a:lnTo>
                    <a:pt x="494" y="3492"/>
                  </a:lnTo>
                  <a:cubicBezTo>
                    <a:pt x="1" y="8340"/>
                    <a:pt x="165" y="12777"/>
                    <a:pt x="1356" y="14995"/>
                  </a:cubicBezTo>
                  <a:cubicBezTo>
                    <a:pt x="4146" y="20295"/>
                    <a:pt x="9587" y="23890"/>
                    <a:pt x="15107" y="23890"/>
                  </a:cubicBezTo>
                  <a:cubicBezTo>
                    <a:pt x="17717" y="23890"/>
                    <a:pt x="20344" y="23087"/>
                    <a:pt x="22718" y="21280"/>
                  </a:cubicBezTo>
                  <a:cubicBezTo>
                    <a:pt x="25511" y="19103"/>
                    <a:pt x="27689" y="14214"/>
                    <a:pt x="29208" y="8751"/>
                  </a:cubicBezTo>
                  <a:lnTo>
                    <a:pt x="29208" y="8751"/>
                  </a:lnTo>
                  <a:cubicBezTo>
                    <a:pt x="29126" y="8956"/>
                    <a:pt x="28510" y="10476"/>
                    <a:pt x="27894" y="11298"/>
                  </a:cubicBezTo>
                  <a:cubicBezTo>
                    <a:pt x="27243" y="12178"/>
                    <a:pt x="26271" y="12452"/>
                    <a:pt x="24879" y="12452"/>
                  </a:cubicBezTo>
                  <a:cubicBezTo>
                    <a:pt x="24777" y="12452"/>
                    <a:pt x="24673" y="12451"/>
                    <a:pt x="24566" y="12448"/>
                  </a:cubicBezTo>
                  <a:cubicBezTo>
                    <a:pt x="23046" y="12366"/>
                    <a:pt x="21814" y="10435"/>
                    <a:pt x="21814" y="10435"/>
                  </a:cubicBezTo>
                  <a:lnTo>
                    <a:pt x="19842" y="9696"/>
                  </a:lnTo>
                  <a:cubicBezTo>
                    <a:pt x="19321" y="9996"/>
                    <a:pt x="18290" y="10101"/>
                    <a:pt x="17133" y="10101"/>
                  </a:cubicBezTo>
                  <a:cubicBezTo>
                    <a:pt x="15920" y="10101"/>
                    <a:pt x="14567" y="9986"/>
                    <a:pt x="13516" y="9860"/>
                  </a:cubicBezTo>
                  <a:cubicBezTo>
                    <a:pt x="11380" y="9572"/>
                    <a:pt x="8710" y="7724"/>
                    <a:pt x="7724" y="6327"/>
                  </a:cubicBezTo>
                  <a:cubicBezTo>
                    <a:pt x="6738" y="4930"/>
                    <a:pt x="6409" y="1"/>
                    <a:pt x="6409" y="1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8"/>
            <p:cNvSpPr/>
            <p:nvPr/>
          </p:nvSpPr>
          <p:spPr>
            <a:xfrm>
              <a:off x="4419737" y="1597412"/>
              <a:ext cx="20576" cy="32046"/>
            </a:xfrm>
            <a:custGeom>
              <a:rect b="b" l="l" r="r" t="t"/>
              <a:pathLst>
                <a:path extrusionOk="0" h="3009" w="1932">
                  <a:moveTo>
                    <a:pt x="1886" y="1"/>
                  </a:moveTo>
                  <a:cubicBezTo>
                    <a:pt x="1869" y="1"/>
                    <a:pt x="1808" y="97"/>
                    <a:pt x="1808" y="132"/>
                  </a:cubicBezTo>
                  <a:cubicBezTo>
                    <a:pt x="1644" y="1365"/>
                    <a:pt x="1233" y="2761"/>
                    <a:pt x="42" y="2967"/>
                  </a:cubicBezTo>
                  <a:cubicBezTo>
                    <a:pt x="1" y="2967"/>
                    <a:pt x="1" y="3008"/>
                    <a:pt x="42" y="3008"/>
                  </a:cubicBezTo>
                  <a:cubicBezTo>
                    <a:pt x="57" y="3008"/>
                    <a:pt x="72" y="3009"/>
                    <a:pt x="87" y="3009"/>
                  </a:cubicBezTo>
                  <a:cubicBezTo>
                    <a:pt x="1449" y="3009"/>
                    <a:pt x="1931" y="1187"/>
                    <a:pt x="1890" y="9"/>
                  </a:cubicBezTo>
                  <a:cubicBezTo>
                    <a:pt x="1890" y="3"/>
                    <a:pt x="1889" y="1"/>
                    <a:pt x="1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4402058" y="1581298"/>
              <a:ext cx="45188" cy="42408"/>
            </a:xfrm>
            <a:custGeom>
              <a:rect b="b" l="l" r="r" t="t"/>
              <a:pathLst>
                <a:path extrusionOk="0" h="3982" w="4243">
                  <a:moveTo>
                    <a:pt x="2353" y="1"/>
                  </a:moveTo>
                  <a:cubicBezTo>
                    <a:pt x="629" y="1"/>
                    <a:pt x="0" y="3520"/>
                    <a:pt x="1702" y="3946"/>
                  </a:cubicBezTo>
                  <a:cubicBezTo>
                    <a:pt x="1797" y="3970"/>
                    <a:pt x="1890" y="3982"/>
                    <a:pt x="1980" y="3982"/>
                  </a:cubicBezTo>
                  <a:cubicBezTo>
                    <a:pt x="3554" y="3982"/>
                    <a:pt x="4242" y="432"/>
                    <a:pt x="2688" y="43"/>
                  </a:cubicBezTo>
                  <a:cubicBezTo>
                    <a:pt x="2572" y="14"/>
                    <a:pt x="2460" y="1"/>
                    <a:pt x="2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4507238" y="1610117"/>
              <a:ext cx="14718" cy="36956"/>
            </a:xfrm>
            <a:custGeom>
              <a:rect b="b" l="l" r="r" t="t"/>
              <a:pathLst>
                <a:path extrusionOk="0" h="3470" w="1382">
                  <a:moveTo>
                    <a:pt x="703" y="1"/>
                  </a:moveTo>
                  <a:cubicBezTo>
                    <a:pt x="701" y="1"/>
                    <a:pt x="699" y="3"/>
                    <a:pt x="699" y="7"/>
                  </a:cubicBezTo>
                  <a:cubicBezTo>
                    <a:pt x="206" y="1158"/>
                    <a:pt x="1" y="3047"/>
                    <a:pt x="1315" y="3458"/>
                  </a:cubicBezTo>
                  <a:cubicBezTo>
                    <a:pt x="1315" y="3466"/>
                    <a:pt x="1319" y="3470"/>
                    <a:pt x="1323" y="3470"/>
                  </a:cubicBezTo>
                  <a:cubicBezTo>
                    <a:pt x="1342" y="3470"/>
                    <a:pt x="1381" y="3417"/>
                    <a:pt x="1315" y="3417"/>
                  </a:cubicBezTo>
                  <a:cubicBezTo>
                    <a:pt x="370" y="2801"/>
                    <a:pt x="453" y="1363"/>
                    <a:pt x="781" y="131"/>
                  </a:cubicBezTo>
                  <a:cubicBezTo>
                    <a:pt x="818" y="131"/>
                    <a:pt x="72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8"/>
            <p:cNvSpPr/>
            <p:nvPr/>
          </p:nvSpPr>
          <p:spPr>
            <a:xfrm>
              <a:off x="4504235" y="1599169"/>
              <a:ext cx="45273" cy="43090"/>
            </a:xfrm>
            <a:custGeom>
              <a:rect b="b" l="l" r="r" t="t"/>
              <a:pathLst>
                <a:path extrusionOk="0" h="4046" w="4251">
                  <a:moveTo>
                    <a:pt x="2211" y="1"/>
                  </a:moveTo>
                  <a:cubicBezTo>
                    <a:pt x="619" y="1"/>
                    <a:pt x="1" y="3754"/>
                    <a:pt x="1803" y="4034"/>
                  </a:cubicBezTo>
                  <a:cubicBezTo>
                    <a:pt x="1858" y="4042"/>
                    <a:pt x="1911" y="4045"/>
                    <a:pt x="1964" y="4045"/>
                  </a:cubicBezTo>
                  <a:cubicBezTo>
                    <a:pt x="3688" y="4045"/>
                    <a:pt x="4250" y="248"/>
                    <a:pt x="2337" y="8"/>
                  </a:cubicBezTo>
                  <a:cubicBezTo>
                    <a:pt x="2294" y="3"/>
                    <a:pt x="2252" y="1"/>
                    <a:pt x="2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8"/>
            <p:cNvSpPr/>
            <p:nvPr/>
          </p:nvSpPr>
          <p:spPr>
            <a:xfrm>
              <a:off x="4404540" y="1532905"/>
              <a:ext cx="51961" cy="26124"/>
            </a:xfrm>
            <a:custGeom>
              <a:rect b="b" l="l" r="r" t="t"/>
              <a:pathLst>
                <a:path extrusionOk="0" h="2453" w="4879">
                  <a:moveTo>
                    <a:pt x="3048" y="1"/>
                  </a:moveTo>
                  <a:cubicBezTo>
                    <a:pt x="2892" y="1"/>
                    <a:pt x="2734" y="11"/>
                    <a:pt x="2578" y="27"/>
                  </a:cubicBezTo>
                  <a:cubicBezTo>
                    <a:pt x="1756" y="109"/>
                    <a:pt x="1140" y="397"/>
                    <a:pt x="524" y="931"/>
                  </a:cubicBezTo>
                  <a:cubicBezTo>
                    <a:pt x="1" y="1495"/>
                    <a:pt x="463" y="2452"/>
                    <a:pt x="1216" y="2452"/>
                  </a:cubicBezTo>
                  <a:cubicBezTo>
                    <a:pt x="1232" y="2452"/>
                    <a:pt x="1248" y="2452"/>
                    <a:pt x="1263" y="2451"/>
                  </a:cubicBezTo>
                  <a:cubicBezTo>
                    <a:pt x="1839" y="2451"/>
                    <a:pt x="2332" y="2287"/>
                    <a:pt x="2907" y="2205"/>
                  </a:cubicBezTo>
                  <a:cubicBezTo>
                    <a:pt x="3523" y="2122"/>
                    <a:pt x="4016" y="2122"/>
                    <a:pt x="4550" y="1712"/>
                  </a:cubicBezTo>
                  <a:cubicBezTo>
                    <a:pt x="4796" y="1465"/>
                    <a:pt x="4878" y="931"/>
                    <a:pt x="4632" y="685"/>
                  </a:cubicBezTo>
                  <a:cubicBezTo>
                    <a:pt x="4270" y="159"/>
                    <a:pt x="3672" y="1"/>
                    <a:pt x="3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8"/>
            <p:cNvSpPr/>
            <p:nvPr/>
          </p:nvSpPr>
          <p:spPr>
            <a:xfrm>
              <a:off x="4517739" y="1549221"/>
              <a:ext cx="47968" cy="33079"/>
            </a:xfrm>
            <a:custGeom>
              <a:rect b="b" l="l" r="r" t="t"/>
              <a:pathLst>
                <a:path extrusionOk="0" h="3106" w="4504">
                  <a:moveTo>
                    <a:pt x="1275" y="1"/>
                  </a:moveTo>
                  <a:cubicBezTo>
                    <a:pt x="976" y="1"/>
                    <a:pt x="683" y="75"/>
                    <a:pt x="411" y="262"/>
                  </a:cubicBezTo>
                  <a:cubicBezTo>
                    <a:pt x="124" y="508"/>
                    <a:pt x="1" y="1001"/>
                    <a:pt x="124" y="1289"/>
                  </a:cubicBezTo>
                  <a:cubicBezTo>
                    <a:pt x="494" y="1864"/>
                    <a:pt x="946" y="2028"/>
                    <a:pt x="1521" y="2316"/>
                  </a:cubicBezTo>
                  <a:cubicBezTo>
                    <a:pt x="2055" y="2603"/>
                    <a:pt x="2507" y="2850"/>
                    <a:pt x="3000" y="3055"/>
                  </a:cubicBezTo>
                  <a:cubicBezTo>
                    <a:pt x="3103" y="3090"/>
                    <a:pt x="3208" y="3106"/>
                    <a:pt x="3311" y="3106"/>
                  </a:cubicBezTo>
                  <a:cubicBezTo>
                    <a:pt x="3945" y="3106"/>
                    <a:pt x="4503" y="2500"/>
                    <a:pt x="4150" y="1864"/>
                  </a:cubicBezTo>
                  <a:cubicBezTo>
                    <a:pt x="3780" y="1165"/>
                    <a:pt x="3328" y="673"/>
                    <a:pt x="2548" y="344"/>
                  </a:cubicBezTo>
                  <a:cubicBezTo>
                    <a:pt x="2138" y="151"/>
                    <a:pt x="1700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8"/>
            <p:cNvSpPr/>
            <p:nvPr/>
          </p:nvSpPr>
          <p:spPr>
            <a:xfrm>
              <a:off x="4396989" y="1709290"/>
              <a:ext cx="25826" cy="15166"/>
            </a:xfrm>
            <a:custGeom>
              <a:rect b="b" l="l" r="r" t="t"/>
              <a:pathLst>
                <a:path extrusionOk="0" h="1424" w="2425">
                  <a:moveTo>
                    <a:pt x="62" y="0"/>
                  </a:moveTo>
                  <a:cubicBezTo>
                    <a:pt x="42" y="0"/>
                    <a:pt x="21" y="21"/>
                    <a:pt x="1" y="62"/>
                  </a:cubicBezTo>
                  <a:cubicBezTo>
                    <a:pt x="1" y="555"/>
                    <a:pt x="206" y="1130"/>
                    <a:pt x="740" y="1335"/>
                  </a:cubicBezTo>
                  <a:cubicBezTo>
                    <a:pt x="908" y="1395"/>
                    <a:pt x="1086" y="1424"/>
                    <a:pt x="1265" y="1424"/>
                  </a:cubicBezTo>
                  <a:cubicBezTo>
                    <a:pt x="1698" y="1424"/>
                    <a:pt x="2133" y="1256"/>
                    <a:pt x="2424" y="965"/>
                  </a:cubicBezTo>
                  <a:cubicBezTo>
                    <a:pt x="2424" y="965"/>
                    <a:pt x="2424" y="924"/>
                    <a:pt x="2383" y="924"/>
                  </a:cubicBezTo>
                  <a:cubicBezTo>
                    <a:pt x="2123" y="976"/>
                    <a:pt x="1798" y="1028"/>
                    <a:pt x="1490" y="1028"/>
                  </a:cubicBezTo>
                  <a:cubicBezTo>
                    <a:pt x="1311" y="1028"/>
                    <a:pt x="1137" y="1011"/>
                    <a:pt x="987" y="965"/>
                  </a:cubicBezTo>
                  <a:cubicBezTo>
                    <a:pt x="576" y="883"/>
                    <a:pt x="370" y="390"/>
                    <a:pt x="124" y="62"/>
                  </a:cubicBezTo>
                  <a:cubicBezTo>
                    <a:pt x="103" y="21"/>
                    <a:pt x="83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8"/>
            <p:cNvSpPr/>
            <p:nvPr/>
          </p:nvSpPr>
          <p:spPr>
            <a:xfrm>
              <a:off x="4419961" y="1545440"/>
              <a:ext cx="90355" cy="159260"/>
            </a:xfrm>
            <a:custGeom>
              <a:rect b="b" l="l" r="r" t="t"/>
              <a:pathLst>
                <a:path extrusionOk="0" h="14954" w="8484">
                  <a:moveTo>
                    <a:pt x="8134" y="1"/>
                  </a:moveTo>
                  <a:cubicBezTo>
                    <a:pt x="8083" y="1"/>
                    <a:pt x="8031" y="42"/>
                    <a:pt x="8031" y="124"/>
                  </a:cubicBezTo>
                  <a:cubicBezTo>
                    <a:pt x="7251" y="4067"/>
                    <a:pt x="7210" y="8134"/>
                    <a:pt x="6553" y="12078"/>
                  </a:cubicBezTo>
                  <a:cubicBezTo>
                    <a:pt x="6019" y="11791"/>
                    <a:pt x="5197" y="11174"/>
                    <a:pt x="4704" y="11051"/>
                  </a:cubicBezTo>
                  <a:cubicBezTo>
                    <a:pt x="4540" y="11051"/>
                    <a:pt x="4334" y="13886"/>
                    <a:pt x="4170" y="14296"/>
                  </a:cubicBezTo>
                  <a:lnTo>
                    <a:pt x="4170" y="14338"/>
                  </a:lnTo>
                  <a:cubicBezTo>
                    <a:pt x="2527" y="14173"/>
                    <a:pt x="1459" y="13475"/>
                    <a:pt x="185" y="12078"/>
                  </a:cubicBezTo>
                  <a:cubicBezTo>
                    <a:pt x="165" y="11955"/>
                    <a:pt x="113" y="11904"/>
                    <a:pt x="72" y="11904"/>
                  </a:cubicBezTo>
                  <a:cubicBezTo>
                    <a:pt x="31" y="11904"/>
                    <a:pt x="0" y="11955"/>
                    <a:pt x="21" y="12037"/>
                  </a:cubicBezTo>
                  <a:cubicBezTo>
                    <a:pt x="473" y="13269"/>
                    <a:pt x="1376" y="14050"/>
                    <a:pt x="2403" y="14502"/>
                  </a:cubicBezTo>
                  <a:cubicBezTo>
                    <a:pt x="2855" y="14707"/>
                    <a:pt x="3348" y="14789"/>
                    <a:pt x="3882" y="14913"/>
                  </a:cubicBezTo>
                  <a:cubicBezTo>
                    <a:pt x="3965" y="14913"/>
                    <a:pt x="4088" y="14954"/>
                    <a:pt x="4170" y="14954"/>
                  </a:cubicBezTo>
                  <a:lnTo>
                    <a:pt x="4457" y="14954"/>
                  </a:lnTo>
                  <a:cubicBezTo>
                    <a:pt x="4581" y="14954"/>
                    <a:pt x="4704" y="14872"/>
                    <a:pt x="4745" y="14748"/>
                  </a:cubicBezTo>
                  <a:lnTo>
                    <a:pt x="4745" y="14666"/>
                  </a:lnTo>
                  <a:lnTo>
                    <a:pt x="4745" y="14543"/>
                  </a:lnTo>
                  <a:cubicBezTo>
                    <a:pt x="4950" y="13639"/>
                    <a:pt x="5197" y="12119"/>
                    <a:pt x="5197" y="12119"/>
                  </a:cubicBezTo>
                  <a:cubicBezTo>
                    <a:pt x="5471" y="12359"/>
                    <a:pt x="6603" y="13171"/>
                    <a:pt x="7018" y="13171"/>
                  </a:cubicBezTo>
                  <a:cubicBezTo>
                    <a:pt x="7101" y="13171"/>
                    <a:pt x="7155" y="13139"/>
                    <a:pt x="7169" y="13064"/>
                  </a:cubicBezTo>
                  <a:cubicBezTo>
                    <a:pt x="7785" y="8956"/>
                    <a:pt x="8483" y="4314"/>
                    <a:pt x="8237" y="124"/>
                  </a:cubicBezTo>
                  <a:cubicBezTo>
                    <a:pt x="8237" y="42"/>
                    <a:pt x="8185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8"/>
            <p:cNvSpPr/>
            <p:nvPr/>
          </p:nvSpPr>
          <p:spPr>
            <a:xfrm>
              <a:off x="4407490" y="1673187"/>
              <a:ext cx="49448" cy="36221"/>
            </a:xfrm>
            <a:custGeom>
              <a:rect b="b" l="l" r="r" t="t"/>
              <a:pathLst>
                <a:path extrusionOk="0" h="3401" w="4643">
                  <a:moveTo>
                    <a:pt x="1192" y="1"/>
                  </a:moveTo>
                  <a:cubicBezTo>
                    <a:pt x="1192" y="1"/>
                    <a:pt x="781" y="453"/>
                    <a:pt x="535" y="1069"/>
                  </a:cubicBezTo>
                  <a:cubicBezTo>
                    <a:pt x="165" y="1767"/>
                    <a:pt x="1" y="2712"/>
                    <a:pt x="945" y="3164"/>
                  </a:cubicBezTo>
                  <a:cubicBezTo>
                    <a:pt x="1280" y="3316"/>
                    <a:pt x="1616" y="3401"/>
                    <a:pt x="1968" y="3401"/>
                  </a:cubicBezTo>
                  <a:cubicBezTo>
                    <a:pt x="2090" y="3401"/>
                    <a:pt x="2215" y="3391"/>
                    <a:pt x="2342" y="3370"/>
                  </a:cubicBezTo>
                  <a:cubicBezTo>
                    <a:pt x="3574" y="3164"/>
                    <a:pt x="4643" y="2260"/>
                    <a:pt x="4643" y="2260"/>
                  </a:cubicBezTo>
                  <a:cubicBezTo>
                    <a:pt x="2383" y="1644"/>
                    <a:pt x="1192" y="1"/>
                    <a:pt x="1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8"/>
            <p:cNvSpPr/>
            <p:nvPr/>
          </p:nvSpPr>
          <p:spPr>
            <a:xfrm>
              <a:off x="4407490" y="1684571"/>
              <a:ext cx="25826" cy="24836"/>
            </a:xfrm>
            <a:custGeom>
              <a:rect b="b" l="l" r="r" t="t"/>
              <a:pathLst>
                <a:path extrusionOk="0" h="2332" w="2425">
                  <a:moveTo>
                    <a:pt x="535" y="0"/>
                  </a:moveTo>
                  <a:lnTo>
                    <a:pt x="535" y="0"/>
                  </a:lnTo>
                  <a:cubicBezTo>
                    <a:pt x="165" y="698"/>
                    <a:pt x="1" y="1643"/>
                    <a:pt x="945" y="2095"/>
                  </a:cubicBezTo>
                  <a:cubicBezTo>
                    <a:pt x="1280" y="2247"/>
                    <a:pt x="1616" y="2332"/>
                    <a:pt x="1968" y="2332"/>
                  </a:cubicBezTo>
                  <a:cubicBezTo>
                    <a:pt x="2090" y="2332"/>
                    <a:pt x="2215" y="2322"/>
                    <a:pt x="2342" y="2301"/>
                  </a:cubicBezTo>
                  <a:cubicBezTo>
                    <a:pt x="2424" y="1274"/>
                    <a:pt x="1562" y="329"/>
                    <a:pt x="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8"/>
            <p:cNvSpPr/>
            <p:nvPr/>
          </p:nvSpPr>
          <p:spPr>
            <a:xfrm>
              <a:off x="4236866" y="1485139"/>
              <a:ext cx="86201" cy="134776"/>
            </a:xfrm>
            <a:custGeom>
              <a:rect b="b" l="l" r="r" t="t"/>
              <a:pathLst>
                <a:path extrusionOk="0" h="12655" w="8094">
                  <a:moveTo>
                    <a:pt x="3398" y="1"/>
                  </a:moveTo>
                  <a:cubicBezTo>
                    <a:pt x="3280" y="1"/>
                    <a:pt x="3161" y="12"/>
                    <a:pt x="3040" y="35"/>
                  </a:cubicBezTo>
                  <a:cubicBezTo>
                    <a:pt x="0" y="528"/>
                    <a:pt x="206" y="9688"/>
                    <a:pt x="2835" y="11783"/>
                  </a:cubicBezTo>
                  <a:cubicBezTo>
                    <a:pt x="3647" y="12431"/>
                    <a:pt x="4401" y="12655"/>
                    <a:pt x="5055" y="12655"/>
                  </a:cubicBezTo>
                  <a:cubicBezTo>
                    <a:pt x="6516" y="12655"/>
                    <a:pt x="7477" y="11537"/>
                    <a:pt x="7477" y="11537"/>
                  </a:cubicBezTo>
                  <a:lnTo>
                    <a:pt x="8093" y="6402"/>
                  </a:lnTo>
                  <a:cubicBezTo>
                    <a:pt x="8093" y="6402"/>
                    <a:pt x="6237" y="1"/>
                    <a:pt x="3398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8"/>
            <p:cNvSpPr/>
            <p:nvPr/>
          </p:nvSpPr>
          <p:spPr>
            <a:xfrm>
              <a:off x="4269242" y="1513500"/>
              <a:ext cx="39384" cy="91068"/>
            </a:xfrm>
            <a:custGeom>
              <a:rect b="b" l="l" r="r" t="t"/>
              <a:pathLst>
                <a:path extrusionOk="0" h="8551" w="3698">
                  <a:moveTo>
                    <a:pt x="123" y="1"/>
                  </a:moveTo>
                  <a:cubicBezTo>
                    <a:pt x="41" y="1"/>
                    <a:pt x="0" y="42"/>
                    <a:pt x="41" y="42"/>
                  </a:cubicBezTo>
                  <a:cubicBezTo>
                    <a:pt x="1849" y="1562"/>
                    <a:pt x="2301" y="3903"/>
                    <a:pt x="2424" y="6163"/>
                  </a:cubicBezTo>
                  <a:cubicBezTo>
                    <a:pt x="2128" y="5374"/>
                    <a:pt x="1622" y="4769"/>
                    <a:pt x="758" y="4769"/>
                  </a:cubicBezTo>
                  <a:cubicBezTo>
                    <a:pt x="542" y="4769"/>
                    <a:pt x="304" y="4807"/>
                    <a:pt x="41" y="4889"/>
                  </a:cubicBezTo>
                  <a:cubicBezTo>
                    <a:pt x="0" y="4889"/>
                    <a:pt x="0" y="4971"/>
                    <a:pt x="41" y="5012"/>
                  </a:cubicBezTo>
                  <a:cubicBezTo>
                    <a:pt x="986" y="5136"/>
                    <a:pt x="1561" y="5505"/>
                    <a:pt x="1890" y="6368"/>
                  </a:cubicBezTo>
                  <a:cubicBezTo>
                    <a:pt x="2177" y="6984"/>
                    <a:pt x="2219" y="7683"/>
                    <a:pt x="2301" y="8381"/>
                  </a:cubicBezTo>
                  <a:cubicBezTo>
                    <a:pt x="2344" y="8488"/>
                    <a:pt x="2454" y="8551"/>
                    <a:pt x="2549" y="8551"/>
                  </a:cubicBezTo>
                  <a:cubicBezTo>
                    <a:pt x="2637" y="8551"/>
                    <a:pt x="2711" y="8499"/>
                    <a:pt x="2711" y="8381"/>
                  </a:cubicBezTo>
                  <a:lnTo>
                    <a:pt x="2711" y="8299"/>
                  </a:lnTo>
                  <a:cubicBezTo>
                    <a:pt x="3697" y="5629"/>
                    <a:pt x="2876" y="1233"/>
                    <a:pt x="123" y="1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8"/>
            <p:cNvSpPr/>
            <p:nvPr/>
          </p:nvSpPr>
          <p:spPr>
            <a:xfrm>
              <a:off x="4562362" y="1466981"/>
              <a:ext cx="616017" cy="525141"/>
            </a:xfrm>
            <a:custGeom>
              <a:rect b="b" l="l" r="r" t="t"/>
              <a:pathLst>
                <a:path extrusionOk="0" h="49309" w="57842">
                  <a:moveTo>
                    <a:pt x="29214" y="0"/>
                  </a:moveTo>
                  <a:cubicBezTo>
                    <a:pt x="17075" y="0"/>
                    <a:pt x="14813" y="12797"/>
                    <a:pt x="13763" y="14680"/>
                  </a:cubicBezTo>
                  <a:cubicBezTo>
                    <a:pt x="12530" y="16775"/>
                    <a:pt x="1" y="26141"/>
                    <a:pt x="3328" y="33741"/>
                  </a:cubicBezTo>
                  <a:cubicBezTo>
                    <a:pt x="6697" y="41341"/>
                    <a:pt x="13475" y="42204"/>
                    <a:pt x="13475" y="42204"/>
                  </a:cubicBezTo>
                  <a:lnTo>
                    <a:pt x="12078" y="37315"/>
                  </a:lnTo>
                  <a:lnTo>
                    <a:pt x="12078" y="37315"/>
                  </a:lnTo>
                  <a:cubicBezTo>
                    <a:pt x="12079" y="37316"/>
                    <a:pt x="14010" y="41341"/>
                    <a:pt x="18610" y="44216"/>
                  </a:cubicBezTo>
                  <a:cubicBezTo>
                    <a:pt x="22550" y="46701"/>
                    <a:pt x="29865" y="49309"/>
                    <a:pt x="36392" y="49309"/>
                  </a:cubicBezTo>
                  <a:cubicBezTo>
                    <a:pt x="37419" y="49309"/>
                    <a:pt x="38425" y="49245"/>
                    <a:pt x="39397" y="49105"/>
                  </a:cubicBezTo>
                  <a:cubicBezTo>
                    <a:pt x="46585" y="48078"/>
                    <a:pt x="49050" y="44094"/>
                    <a:pt x="49050" y="44093"/>
                  </a:cubicBezTo>
                  <a:lnTo>
                    <a:pt x="49050" y="44093"/>
                  </a:lnTo>
                  <a:lnTo>
                    <a:pt x="48106" y="47297"/>
                  </a:lnTo>
                  <a:cubicBezTo>
                    <a:pt x="48106" y="47297"/>
                    <a:pt x="53241" y="46353"/>
                    <a:pt x="55582" y="40725"/>
                  </a:cubicBezTo>
                  <a:cubicBezTo>
                    <a:pt x="57842" y="35056"/>
                    <a:pt x="52583" y="23717"/>
                    <a:pt x="52583" y="23717"/>
                  </a:cubicBezTo>
                  <a:cubicBezTo>
                    <a:pt x="52583" y="23717"/>
                    <a:pt x="51721" y="12831"/>
                    <a:pt x="45805" y="5765"/>
                  </a:cubicBezTo>
                  <a:cubicBezTo>
                    <a:pt x="42089" y="1298"/>
                    <a:pt x="35765" y="742"/>
                    <a:pt x="34797" y="742"/>
                  </a:cubicBezTo>
                  <a:cubicBezTo>
                    <a:pt x="34705" y="742"/>
                    <a:pt x="34662" y="747"/>
                    <a:pt x="34672" y="754"/>
                  </a:cubicBezTo>
                  <a:cubicBezTo>
                    <a:pt x="32660" y="232"/>
                    <a:pt x="30847" y="0"/>
                    <a:pt x="2921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8"/>
            <p:cNvSpPr/>
            <p:nvPr/>
          </p:nvSpPr>
          <p:spPr>
            <a:xfrm>
              <a:off x="4583801" y="1601523"/>
              <a:ext cx="149515" cy="293674"/>
            </a:xfrm>
            <a:custGeom>
              <a:rect b="b" l="l" r="r" t="t"/>
              <a:pathLst>
                <a:path extrusionOk="0" h="27575" w="14039">
                  <a:moveTo>
                    <a:pt x="13919" y="1"/>
                  </a:moveTo>
                  <a:cubicBezTo>
                    <a:pt x="13894" y="1"/>
                    <a:pt x="13868" y="11"/>
                    <a:pt x="13845" y="34"/>
                  </a:cubicBezTo>
                  <a:cubicBezTo>
                    <a:pt x="12284" y="2211"/>
                    <a:pt x="9860" y="3320"/>
                    <a:pt x="7601" y="4553"/>
                  </a:cubicBezTo>
                  <a:cubicBezTo>
                    <a:pt x="5588" y="5662"/>
                    <a:pt x="3657" y="6812"/>
                    <a:pt x="2260" y="8661"/>
                  </a:cubicBezTo>
                  <a:cubicBezTo>
                    <a:pt x="863" y="10509"/>
                    <a:pt x="206" y="12769"/>
                    <a:pt x="165" y="15028"/>
                  </a:cubicBezTo>
                  <a:cubicBezTo>
                    <a:pt x="1" y="20122"/>
                    <a:pt x="3164" y="24559"/>
                    <a:pt x="7025" y="27558"/>
                  </a:cubicBezTo>
                  <a:cubicBezTo>
                    <a:pt x="7037" y="27570"/>
                    <a:pt x="7053" y="27575"/>
                    <a:pt x="7067" y="27575"/>
                  </a:cubicBezTo>
                  <a:cubicBezTo>
                    <a:pt x="7101" y="27575"/>
                    <a:pt x="7125" y="27546"/>
                    <a:pt x="7067" y="27517"/>
                  </a:cubicBezTo>
                  <a:cubicBezTo>
                    <a:pt x="4930" y="25668"/>
                    <a:pt x="3082" y="23408"/>
                    <a:pt x="1932" y="20738"/>
                  </a:cubicBezTo>
                  <a:cubicBezTo>
                    <a:pt x="165" y="16425"/>
                    <a:pt x="617" y="11208"/>
                    <a:pt x="4150" y="7921"/>
                  </a:cubicBezTo>
                  <a:cubicBezTo>
                    <a:pt x="7231" y="5046"/>
                    <a:pt x="11503" y="3690"/>
                    <a:pt x="14009" y="157"/>
                  </a:cubicBezTo>
                  <a:cubicBezTo>
                    <a:pt x="14039" y="68"/>
                    <a:pt x="13983" y="1"/>
                    <a:pt x="139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8"/>
            <p:cNvSpPr/>
            <p:nvPr/>
          </p:nvSpPr>
          <p:spPr>
            <a:xfrm>
              <a:off x="4654676" y="2576953"/>
              <a:ext cx="565270" cy="614271"/>
            </a:xfrm>
            <a:custGeom>
              <a:rect b="b" l="l" r="r" t="t"/>
              <a:pathLst>
                <a:path extrusionOk="0" h="57678" w="53077">
                  <a:moveTo>
                    <a:pt x="1" y="1"/>
                  </a:moveTo>
                  <a:lnTo>
                    <a:pt x="1" y="83"/>
                  </a:lnTo>
                  <a:cubicBezTo>
                    <a:pt x="1" y="83"/>
                    <a:pt x="1" y="124"/>
                    <a:pt x="83" y="165"/>
                  </a:cubicBezTo>
                  <a:cubicBezTo>
                    <a:pt x="83" y="247"/>
                    <a:pt x="124" y="288"/>
                    <a:pt x="124" y="370"/>
                  </a:cubicBezTo>
                  <a:cubicBezTo>
                    <a:pt x="206" y="781"/>
                    <a:pt x="412" y="1603"/>
                    <a:pt x="740" y="2671"/>
                  </a:cubicBezTo>
                  <a:cubicBezTo>
                    <a:pt x="1356" y="5177"/>
                    <a:pt x="2383" y="9162"/>
                    <a:pt x="3657" y="14173"/>
                  </a:cubicBezTo>
                  <a:cubicBezTo>
                    <a:pt x="3821" y="14749"/>
                    <a:pt x="3986" y="15324"/>
                    <a:pt x="4068" y="15899"/>
                  </a:cubicBezTo>
                  <a:cubicBezTo>
                    <a:pt x="4109" y="16145"/>
                    <a:pt x="4232" y="16392"/>
                    <a:pt x="4273" y="16638"/>
                  </a:cubicBezTo>
                  <a:cubicBezTo>
                    <a:pt x="6286" y="24608"/>
                    <a:pt x="8833" y="34672"/>
                    <a:pt x="11585" y="45230"/>
                  </a:cubicBezTo>
                  <a:cubicBezTo>
                    <a:pt x="11626" y="45435"/>
                    <a:pt x="11667" y="45559"/>
                    <a:pt x="11709" y="45764"/>
                  </a:cubicBezTo>
                  <a:cubicBezTo>
                    <a:pt x="12078" y="47120"/>
                    <a:pt x="12407" y="48393"/>
                    <a:pt x="12736" y="49749"/>
                  </a:cubicBezTo>
                  <a:lnTo>
                    <a:pt x="12818" y="49872"/>
                  </a:lnTo>
                  <a:cubicBezTo>
                    <a:pt x="12818" y="49954"/>
                    <a:pt x="12818" y="49995"/>
                    <a:pt x="12859" y="50036"/>
                  </a:cubicBezTo>
                  <a:cubicBezTo>
                    <a:pt x="13516" y="52542"/>
                    <a:pt x="14132" y="55130"/>
                    <a:pt x="14790" y="57677"/>
                  </a:cubicBezTo>
                  <a:lnTo>
                    <a:pt x="53076" y="57677"/>
                  </a:lnTo>
                  <a:cubicBezTo>
                    <a:pt x="51474" y="51926"/>
                    <a:pt x="49831" y="46093"/>
                    <a:pt x="48229" y="40506"/>
                  </a:cubicBezTo>
                  <a:cubicBezTo>
                    <a:pt x="45600" y="31181"/>
                    <a:pt x="43094" y="22472"/>
                    <a:pt x="41163" y="15529"/>
                  </a:cubicBezTo>
                  <a:cubicBezTo>
                    <a:pt x="38945" y="7806"/>
                    <a:pt x="37343" y="2260"/>
                    <a:pt x="36850" y="576"/>
                  </a:cubicBezTo>
                  <a:cubicBezTo>
                    <a:pt x="36726" y="206"/>
                    <a:pt x="36685" y="1"/>
                    <a:pt x="36685" y="1"/>
                  </a:cubicBezTo>
                  <a:close/>
                </a:path>
              </a:pathLst>
            </a:custGeom>
            <a:solidFill>
              <a:srgbClr val="D3766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8"/>
            <p:cNvSpPr/>
            <p:nvPr/>
          </p:nvSpPr>
          <p:spPr>
            <a:xfrm>
              <a:off x="4654676" y="2580577"/>
              <a:ext cx="542522" cy="531573"/>
            </a:xfrm>
            <a:custGeom>
              <a:rect b="b" l="l" r="r" t="t"/>
              <a:pathLst>
                <a:path extrusionOk="0" h="49913" w="50941">
                  <a:moveTo>
                    <a:pt x="1" y="0"/>
                  </a:moveTo>
                  <a:lnTo>
                    <a:pt x="12736" y="49913"/>
                  </a:lnTo>
                  <a:cubicBezTo>
                    <a:pt x="12736" y="49913"/>
                    <a:pt x="49625" y="40136"/>
                    <a:pt x="50283" y="39643"/>
                  </a:cubicBezTo>
                  <a:cubicBezTo>
                    <a:pt x="50940" y="39109"/>
                    <a:pt x="36521" y="0"/>
                    <a:pt x="3652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8"/>
            <p:cNvSpPr/>
            <p:nvPr/>
          </p:nvSpPr>
          <p:spPr>
            <a:xfrm>
              <a:off x="4785629" y="2936937"/>
              <a:ext cx="358341" cy="103955"/>
            </a:xfrm>
            <a:custGeom>
              <a:rect b="b" l="l" r="r" t="t"/>
              <a:pathLst>
                <a:path extrusionOk="0" h="9761" w="33647">
                  <a:moveTo>
                    <a:pt x="33538" y="1"/>
                  </a:moveTo>
                  <a:cubicBezTo>
                    <a:pt x="33518" y="1"/>
                    <a:pt x="33494" y="6"/>
                    <a:pt x="33468" y="20"/>
                  </a:cubicBezTo>
                  <a:cubicBezTo>
                    <a:pt x="22212" y="2690"/>
                    <a:pt x="11120" y="5853"/>
                    <a:pt x="152" y="9509"/>
                  </a:cubicBezTo>
                  <a:cubicBezTo>
                    <a:pt x="0" y="9547"/>
                    <a:pt x="24" y="9760"/>
                    <a:pt x="158" y="9760"/>
                  </a:cubicBezTo>
                  <a:cubicBezTo>
                    <a:pt x="169" y="9760"/>
                    <a:pt x="181" y="9759"/>
                    <a:pt x="193" y="9756"/>
                  </a:cubicBezTo>
                  <a:cubicBezTo>
                    <a:pt x="11449" y="7044"/>
                    <a:pt x="22582" y="3840"/>
                    <a:pt x="33509" y="225"/>
                  </a:cubicBezTo>
                  <a:cubicBezTo>
                    <a:pt x="33647" y="156"/>
                    <a:pt x="33640" y="1"/>
                    <a:pt x="33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8"/>
            <p:cNvSpPr/>
            <p:nvPr/>
          </p:nvSpPr>
          <p:spPr>
            <a:xfrm>
              <a:off x="4453860" y="2577073"/>
              <a:ext cx="577081" cy="614271"/>
            </a:xfrm>
            <a:custGeom>
              <a:rect b="b" l="l" r="r" t="t"/>
              <a:pathLst>
                <a:path extrusionOk="0" h="57678" w="54186">
                  <a:moveTo>
                    <a:pt x="4438" y="1"/>
                  </a:moveTo>
                  <a:cubicBezTo>
                    <a:pt x="4438" y="1"/>
                    <a:pt x="4438" y="247"/>
                    <a:pt x="4397" y="781"/>
                  </a:cubicBezTo>
                  <a:cubicBezTo>
                    <a:pt x="4314" y="1069"/>
                    <a:pt x="4314" y="1438"/>
                    <a:pt x="4273" y="1890"/>
                  </a:cubicBezTo>
                  <a:cubicBezTo>
                    <a:pt x="4191" y="2671"/>
                    <a:pt x="4109" y="3657"/>
                    <a:pt x="4027" y="4848"/>
                  </a:cubicBezTo>
                  <a:cubicBezTo>
                    <a:pt x="4027" y="5136"/>
                    <a:pt x="3986" y="5464"/>
                    <a:pt x="3986" y="5793"/>
                  </a:cubicBezTo>
                  <a:cubicBezTo>
                    <a:pt x="3904" y="5916"/>
                    <a:pt x="3904" y="6080"/>
                    <a:pt x="3904" y="6163"/>
                  </a:cubicBezTo>
                  <a:cubicBezTo>
                    <a:pt x="3821" y="7929"/>
                    <a:pt x="3616" y="9983"/>
                    <a:pt x="3452" y="12284"/>
                  </a:cubicBezTo>
                  <a:cubicBezTo>
                    <a:pt x="3411" y="12571"/>
                    <a:pt x="3411" y="12941"/>
                    <a:pt x="3370" y="13311"/>
                  </a:cubicBezTo>
                  <a:lnTo>
                    <a:pt x="3370" y="13475"/>
                  </a:lnTo>
                  <a:cubicBezTo>
                    <a:pt x="3287" y="14132"/>
                    <a:pt x="3246" y="14789"/>
                    <a:pt x="3205" y="15529"/>
                  </a:cubicBezTo>
                  <a:cubicBezTo>
                    <a:pt x="3164" y="15816"/>
                    <a:pt x="3164" y="16186"/>
                    <a:pt x="3082" y="16556"/>
                  </a:cubicBezTo>
                  <a:cubicBezTo>
                    <a:pt x="3082" y="16802"/>
                    <a:pt x="3041" y="17049"/>
                    <a:pt x="3041" y="17295"/>
                  </a:cubicBezTo>
                  <a:cubicBezTo>
                    <a:pt x="3000" y="18117"/>
                    <a:pt x="2877" y="18939"/>
                    <a:pt x="2836" y="19842"/>
                  </a:cubicBezTo>
                  <a:cubicBezTo>
                    <a:pt x="2836" y="20171"/>
                    <a:pt x="2836" y="20500"/>
                    <a:pt x="2794" y="20787"/>
                  </a:cubicBezTo>
                  <a:cubicBezTo>
                    <a:pt x="2630" y="22513"/>
                    <a:pt x="2548" y="24279"/>
                    <a:pt x="2384" y="26087"/>
                  </a:cubicBezTo>
                  <a:cubicBezTo>
                    <a:pt x="2384" y="26292"/>
                    <a:pt x="2343" y="26497"/>
                    <a:pt x="2343" y="26703"/>
                  </a:cubicBezTo>
                  <a:cubicBezTo>
                    <a:pt x="2219" y="28305"/>
                    <a:pt x="2055" y="29948"/>
                    <a:pt x="1973" y="31591"/>
                  </a:cubicBezTo>
                  <a:cubicBezTo>
                    <a:pt x="1850" y="32988"/>
                    <a:pt x="1767" y="34344"/>
                    <a:pt x="1644" y="35781"/>
                  </a:cubicBezTo>
                  <a:cubicBezTo>
                    <a:pt x="1603" y="36274"/>
                    <a:pt x="1603" y="36726"/>
                    <a:pt x="1562" y="37178"/>
                  </a:cubicBezTo>
                  <a:lnTo>
                    <a:pt x="1233" y="40711"/>
                  </a:lnTo>
                  <a:lnTo>
                    <a:pt x="1233" y="40999"/>
                  </a:lnTo>
                  <a:cubicBezTo>
                    <a:pt x="1233" y="41245"/>
                    <a:pt x="1192" y="41533"/>
                    <a:pt x="1192" y="41820"/>
                  </a:cubicBezTo>
                  <a:cubicBezTo>
                    <a:pt x="1151" y="42560"/>
                    <a:pt x="1110" y="43299"/>
                    <a:pt x="1028" y="43997"/>
                  </a:cubicBezTo>
                  <a:lnTo>
                    <a:pt x="1028" y="44285"/>
                  </a:lnTo>
                  <a:cubicBezTo>
                    <a:pt x="946" y="45846"/>
                    <a:pt x="782" y="47407"/>
                    <a:pt x="699" y="49009"/>
                  </a:cubicBezTo>
                  <a:cubicBezTo>
                    <a:pt x="412" y="51803"/>
                    <a:pt x="206" y="54637"/>
                    <a:pt x="1" y="57472"/>
                  </a:cubicBezTo>
                  <a:lnTo>
                    <a:pt x="1" y="57677"/>
                  </a:lnTo>
                  <a:lnTo>
                    <a:pt x="36685" y="57677"/>
                  </a:lnTo>
                  <a:lnTo>
                    <a:pt x="36685" y="57472"/>
                  </a:lnTo>
                  <a:lnTo>
                    <a:pt x="36685" y="56897"/>
                  </a:lnTo>
                  <a:cubicBezTo>
                    <a:pt x="36768" y="54268"/>
                    <a:pt x="36850" y="51885"/>
                    <a:pt x="36932" y="49708"/>
                  </a:cubicBezTo>
                  <a:lnTo>
                    <a:pt x="36932" y="49543"/>
                  </a:lnTo>
                  <a:cubicBezTo>
                    <a:pt x="36973" y="49215"/>
                    <a:pt x="36973" y="48886"/>
                    <a:pt x="36973" y="48598"/>
                  </a:cubicBezTo>
                  <a:lnTo>
                    <a:pt x="36973" y="48516"/>
                  </a:lnTo>
                  <a:lnTo>
                    <a:pt x="36973" y="48064"/>
                  </a:lnTo>
                  <a:lnTo>
                    <a:pt x="36973" y="47407"/>
                  </a:lnTo>
                  <a:lnTo>
                    <a:pt x="36973" y="47037"/>
                  </a:lnTo>
                  <a:cubicBezTo>
                    <a:pt x="36973" y="46421"/>
                    <a:pt x="37055" y="45764"/>
                    <a:pt x="37055" y="45189"/>
                  </a:cubicBezTo>
                  <a:cubicBezTo>
                    <a:pt x="37096" y="44819"/>
                    <a:pt x="37096" y="44490"/>
                    <a:pt x="37096" y="44162"/>
                  </a:cubicBezTo>
                  <a:cubicBezTo>
                    <a:pt x="37137" y="43956"/>
                    <a:pt x="37137" y="43792"/>
                    <a:pt x="37137" y="43587"/>
                  </a:cubicBezTo>
                  <a:lnTo>
                    <a:pt x="37137" y="43053"/>
                  </a:lnTo>
                  <a:lnTo>
                    <a:pt x="37137" y="42642"/>
                  </a:lnTo>
                  <a:cubicBezTo>
                    <a:pt x="37178" y="42354"/>
                    <a:pt x="37178" y="42108"/>
                    <a:pt x="37178" y="41902"/>
                  </a:cubicBezTo>
                  <a:lnTo>
                    <a:pt x="37178" y="41245"/>
                  </a:lnTo>
                  <a:lnTo>
                    <a:pt x="37178" y="40793"/>
                  </a:lnTo>
                  <a:cubicBezTo>
                    <a:pt x="37261" y="40218"/>
                    <a:pt x="37261" y="39889"/>
                    <a:pt x="37261" y="39889"/>
                  </a:cubicBezTo>
                  <a:lnTo>
                    <a:pt x="37302" y="39848"/>
                  </a:lnTo>
                  <a:lnTo>
                    <a:pt x="37343" y="39848"/>
                  </a:lnTo>
                  <a:cubicBezTo>
                    <a:pt x="37384" y="39848"/>
                    <a:pt x="37466" y="39807"/>
                    <a:pt x="37466" y="39807"/>
                  </a:cubicBezTo>
                  <a:cubicBezTo>
                    <a:pt x="37589" y="39684"/>
                    <a:pt x="37754" y="39602"/>
                    <a:pt x="37877" y="39561"/>
                  </a:cubicBezTo>
                  <a:cubicBezTo>
                    <a:pt x="37918" y="39561"/>
                    <a:pt x="37959" y="39479"/>
                    <a:pt x="38000" y="39479"/>
                  </a:cubicBezTo>
                  <a:lnTo>
                    <a:pt x="38123" y="39479"/>
                  </a:lnTo>
                  <a:cubicBezTo>
                    <a:pt x="38164" y="39479"/>
                    <a:pt x="38164" y="39438"/>
                    <a:pt x="38205" y="39438"/>
                  </a:cubicBezTo>
                  <a:lnTo>
                    <a:pt x="38534" y="39273"/>
                  </a:lnTo>
                  <a:cubicBezTo>
                    <a:pt x="40958" y="37835"/>
                    <a:pt x="43012" y="36808"/>
                    <a:pt x="44573" y="36110"/>
                  </a:cubicBezTo>
                  <a:cubicBezTo>
                    <a:pt x="44655" y="36069"/>
                    <a:pt x="44737" y="36069"/>
                    <a:pt x="44778" y="35987"/>
                  </a:cubicBezTo>
                  <a:cubicBezTo>
                    <a:pt x="44943" y="35905"/>
                    <a:pt x="45107" y="35864"/>
                    <a:pt x="45189" y="35781"/>
                  </a:cubicBezTo>
                  <a:cubicBezTo>
                    <a:pt x="45600" y="35576"/>
                    <a:pt x="46011" y="35453"/>
                    <a:pt x="46339" y="35288"/>
                  </a:cubicBezTo>
                  <a:cubicBezTo>
                    <a:pt x="46421" y="35247"/>
                    <a:pt x="46504" y="35247"/>
                    <a:pt x="46586" y="35165"/>
                  </a:cubicBezTo>
                  <a:cubicBezTo>
                    <a:pt x="46956" y="35042"/>
                    <a:pt x="47243" y="34919"/>
                    <a:pt x="47448" y="34837"/>
                  </a:cubicBezTo>
                  <a:cubicBezTo>
                    <a:pt x="47654" y="34754"/>
                    <a:pt x="47818" y="34713"/>
                    <a:pt x="47941" y="34672"/>
                  </a:cubicBezTo>
                  <a:lnTo>
                    <a:pt x="48024" y="34672"/>
                  </a:lnTo>
                  <a:cubicBezTo>
                    <a:pt x="48147" y="34426"/>
                    <a:pt x="48188" y="34138"/>
                    <a:pt x="48270" y="33892"/>
                  </a:cubicBezTo>
                  <a:cubicBezTo>
                    <a:pt x="48599" y="33070"/>
                    <a:pt x="48845" y="32207"/>
                    <a:pt x="49092" y="31345"/>
                  </a:cubicBezTo>
                  <a:cubicBezTo>
                    <a:pt x="49215" y="31016"/>
                    <a:pt x="49297" y="30646"/>
                    <a:pt x="49420" y="30359"/>
                  </a:cubicBezTo>
                  <a:cubicBezTo>
                    <a:pt x="49585" y="29743"/>
                    <a:pt x="49790" y="29085"/>
                    <a:pt x="49913" y="28469"/>
                  </a:cubicBezTo>
                  <a:cubicBezTo>
                    <a:pt x="49995" y="28099"/>
                    <a:pt x="50078" y="27730"/>
                    <a:pt x="50201" y="27360"/>
                  </a:cubicBezTo>
                  <a:cubicBezTo>
                    <a:pt x="50283" y="26949"/>
                    <a:pt x="50406" y="26497"/>
                    <a:pt x="50488" y="26045"/>
                  </a:cubicBezTo>
                  <a:lnTo>
                    <a:pt x="51433" y="21732"/>
                  </a:lnTo>
                  <a:cubicBezTo>
                    <a:pt x="51474" y="21362"/>
                    <a:pt x="51556" y="20993"/>
                    <a:pt x="51639" y="20664"/>
                  </a:cubicBezTo>
                  <a:cubicBezTo>
                    <a:pt x="51680" y="20253"/>
                    <a:pt x="51762" y="19842"/>
                    <a:pt x="51844" y="19432"/>
                  </a:cubicBezTo>
                  <a:cubicBezTo>
                    <a:pt x="51967" y="18733"/>
                    <a:pt x="52091" y="18076"/>
                    <a:pt x="52173" y="17460"/>
                  </a:cubicBezTo>
                  <a:cubicBezTo>
                    <a:pt x="52296" y="16843"/>
                    <a:pt x="52378" y="16227"/>
                    <a:pt x="52501" y="15652"/>
                  </a:cubicBezTo>
                  <a:cubicBezTo>
                    <a:pt x="52542" y="15447"/>
                    <a:pt x="52542" y="15241"/>
                    <a:pt x="52583" y="15036"/>
                  </a:cubicBezTo>
                  <a:cubicBezTo>
                    <a:pt x="52748" y="14091"/>
                    <a:pt x="52912" y="13105"/>
                    <a:pt x="52994" y="12160"/>
                  </a:cubicBezTo>
                  <a:cubicBezTo>
                    <a:pt x="52994" y="12037"/>
                    <a:pt x="52994" y="11832"/>
                    <a:pt x="53076" y="11667"/>
                  </a:cubicBezTo>
                  <a:cubicBezTo>
                    <a:pt x="53118" y="11421"/>
                    <a:pt x="53118" y="11092"/>
                    <a:pt x="53159" y="10846"/>
                  </a:cubicBezTo>
                  <a:cubicBezTo>
                    <a:pt x="53364" y="9490"/>
                    <a:pt x="53528" y="8217"/>
                    <a:pt x="53610" y="7107"/>
                  </a:cubicBezTo>
                  <a:cubicBezTo>
                    <a:pt x="53610" y="6861"/>
                    <a:pt x="53693" y="6738"/>
                    <a:pt x="53693" y="6532"/>
                  </a:cubicBezTo>
                  <a:cubicBezTo>
                    <a:pt x="53734" y="5916"/>
                    <a:pt x="53775" y="5382"/>
                    <a:pt x="53816" y="4889"/>
                  </a:cubicBezTo>
                  <a:cubicBezTo>
                    <a:pt x="53816" y="4643"/>
                    <a:pt x="53898" y="4437"/>
                    <a:pt x="53898" y="4150"/>
                  </a:cubicBezTo>
                  <a:cubicBezTo>
                    <a:pt x="53898" y="4026"/>
                    <a:pt x="53939" y="3821"/>
                    <a:pt x="53939" y="3657"/>
                  </a:cubicBezTo>
                  <a:cubicBezTo>
                    <a:pt x="53980" y="3533"/>
                    <a:pt x="53980" y="3492"/>
                    <a:pt x="53980" y="3410"/>
                  </a:cubicBezTo>
                  <a:cubicBezTo>
                    <a:pt x="53980" y="3246"/>
                    <a:pt x="54021" y="3082"/>
                    <a:pt x="54021" y="2999"/>
                  </a:cubicBezTo>
                  <a:lnTo>
                    <a:pt x="54021" y="2835"/>
                  </a:lnTo>
                  <a:cubicBezTo>
                    <a:pt x="54021" y="2589"/>
                    <a:pt x="54103" y="2301"/>
                    <a:pt x="54103" y="2096"/>
                  </a:cubicBezTo>
                  <a:cubicBezTo>
                    <a:pt x="54103" y="1890"/>
                    <a:pt x="54145" y="1767"/>
                    <a:pt x="54145" y="1603"/>
                  </a:cubicBezTo>
                  <a:lnTo>
                    <a:pt x="54145" y="1562"/>
                  </a:lnTo>
                  <a:lnTo>
                    <a:pt x="54145" y="1438"/>
                  </a:lnTo>
                  <a:cubicBezTo>
                    <a:pt x="54145" y="1233"/>
                    <a:pt x="54186" y="987"/>
                    <a:pt x="54186" y="822"/>
                  </a:cubicBezTo>
                  <a:lnTo>
                    <a:pt x="54186" y="576"/>
                  </a:lnTo>
                  <a:lnTo>
                    <a:pt x="54186" y="411"/>
                  </a:lnTo>
                  <a:lnTo>
                    <a:pt x="54186" y="329"/>
                  </a:lnTo>
                  <a:lnTo>
                    <a:pt x="54186" y="165"/>
                  </a:lnTo>
                  <a:lnTo>
                    <a:pt x="54186" y="1"/>
                  </a:lnTo>
                  <a:close/>
                </a:path>
              </a:pathLst>
            </a:custGeom>
            <a:solidFill>
              <a:srgbClr val="D3766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8"/>
            <p:cNvSpPr/>
            <p:nvPr/>
          </p:nvSpPr>
          <p:spPr>
            <a:xfrm>
              <a:off x="4435925" y="2578820"/>
              <a:ext cx="595015" cy="531701"/>
            </a:xfrm>
            <a:custGeom>
              <a:rect b="b" l="l" r="r" t="t"/>
              <a:pathLst>
                <a:path extrusionOk="0" h="49925" w="55870">
                  <a:moveTo>
                    <a:pt x="55870" y="1"/>
                  </a:moveTo>
                  <a:lnTo>
                    <a:pt x="6163" y="42"/>
                  </a:lnTo>
                  <a:cubicBezTo>
                    <a:pt x="6163" y="42"/>
                    <a:pt x="1973" y="23334"/>
                    <a:pt x="1" y="48681"/>
                  </a:cubicBezTo>
                  <a:cubicBezTo>
                    <a:pt x="2378" y="49315"/>
                    <a:pt x="17718" y="49924"/>
                    <a:pt x="29508" y="49924"/>
                  </a:cubicBezTo>
                  <a:cubicBezTo>
                    <a:pt x="32998" y="49924"/>
                    <a:pt x="36177" y="49871"/>
                    <a:pt x="38616" y="49749"/>
                  </a:cubicBezTo>
                  <a:cubicBezTo>
                    <a:pt x="38821" y="43792"/>
                    <a:pt x="38986" y="39890"/>
                    <a:pt x="38986" y="39890"/>
                  </a:cubicBezTo>
                  <a:cubicBezTo>
                    <a:pt x="45353" y="36028"/>
                    <a:pt x="49584" y="34590"/>
                    <a:pt x="49584" y="34590"/>
                  </a:cubicBezTo>
                  <a:cubicBezTo>
                    <a:pt x="49913" y="33522"/>
                    <a:pt x="51310" y="32701"/>
                    <a:pt x="51638" y="31592"/>
                  </a:cubicBezTo>
                  <a:cubicBezTo>
                    <a:pt x="55829" y="17748"/>
                    <a:pt x="55870" y="1"/>
                    <a:pt x="55870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8"/>
            <p:cNvSpPr/>
            <p:nvPr/>
          </p:nvSpPr>
          <p:spPr>
            <a:xfrm>
              <a:off x="4801242" y="2915498"/>
              <a:ext cx="240051" cy="109588"/>
            </a:xfrm>
            <a:custGeom>
              <a:rect b="b" l="l" r="r" t="t"/>
              <a:pathLst>
                <a:path extrusionOk="0" h="10290" w="22540">
                  <a:moveTo>
                    <a:pt x="22444" y="0"/>
                  </a:moveTo>
                  <a:cubicBezTo>
                    <a:pt x="22428" y="0"/>
                    <a:pt x="22410" y="6"/>
                    <a:pt x="22389" y="20"/>
                  </a:cubicBezTo>
                  <a:cubicBezTo>
                    <a:pt x="18487" y="1170"/>
                    <a:pt x="14584" y="2484"/>
                    <a:pt x="10887" y="4169"/>
                  </a:cubicBezTo>
                  <a:cubicBezTo>
                    <a:pt x="8997" y="5031"/>
                    <a:pt x="7148" y="6017"/>
                    <a:pt x="5341" y="7044"/>
                  </a:cubicBezTo>
                  <a:cubicBezTo>
                    <a:pt x="3575" y="8030"/>
                    <a:pt x="1767" y="9016"/>
                    <a:pt x="42" y="10166"/>
                  </a:cubicBezTo>
                  <a:cubicBezTo>
                    <a:pt x="1" y="10166"/>
                    <a:pt x="42" y="10290"/>
                    <a:pt x="124" y="10290"/>
                  </a:cubicBezTo>
                  <a:cubicBezTo>
                    <a:pt x="2013" y="9468"/>
                    <a:pt x="3821" y="8523"/>
                    <a:pt x="5711" y="7702"/>
                  </a:cubicBezTo>
                  <a:cubicBezTo>
                    <a:pt x="7600" y="6880"/>
                    <a:pt x="9490" y="6058"/>
                    <a:pt x="11380" y="5237"/>
                  </a:cubicBezTo>
                  <a:cubicBezTo>
                    <a:pt x="15077" y="3594"/>
                    <a:pt x="18692" y="1745"/>
                    <a:pt x="22471" y="143"/>
                  </a:cubicBezTo>
                  <a:cubicBezTo>
                    <a:pt x="22540" y="143"/>
                    <a:pt x="22523" y="0"/>
                    <a:pt x="22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8"/>
            <p:cNvSpPr/>
            <p:nvPr/>
          </p:nvSpPr>
          <p:spPr>
            <a:xfrm>
              <a:off x="4910617" y="2630451"/>
              <a:ext cx="90142" cy="333867"/>
            </a:xfrm>
            <a:custGeom>
              <a:rect b="b" l="l" r="r" t="t"/>
              <a:pathLst>
                <a:path extrusionOk="0" h="31349" w="8464">
                  <a:moveTo>
                    <a:pt x="1171" y="0"/>
                  </a:moveTo>
                  <a:cubicBezTo>
                    <a:pt x="1099" y="0"/>
                    <a:pt x="1028" y="41"/>
                    <a:pt x="1028" y="124"/>
                  </a:cubicBezTo>
                  <a:cubicBezTo>
                    <a:pt x="617" y="4437"/>
                    <a:pt x="494" y="8792"/>
                    <a:pt x="288" y="13105"/>
                  </a:cubicBezTo>
                  <a:cubicBezTo>
                    <a:pt x="165" y="14954"/>
                    <a:pt x="83" y="16761"/>
                    <a:pt x="1" y="18610"/>
                  </a:cubicBezTo>
                  <a:cubicBezTo>
                    <a:pt x="1" y="20171"/>
                    <a:pt x="83" y="21814"/>
                    <a:pt x="658" y="23170"/>
                  </a:cubicBezTo>
                  <a:cubicBezTo>
                    <a:pt x="1069" y="24114"/>
                    <a:pt x="1849" y="24690"/>
                    <a:pt x="2794" y="24813"/>
                  </a:cubicBezTo>
                  <a:cubicBezTo>
                    <a:pt x="2753" y="25224"/>
                    <a:pt x="2671" y="25634"/>
                    <a:pt x="2589" y="26004"/>
                  </a:cubicBezTo>
                  <a:cubicBezTo>
                    <a:pt x="2424" y="26620"/>
                    <a:pt x="2301" y="27195"/>
                    <a:pt x="2219" y="27771"/>
                  </a:cubicBezTo>
                  <a:cubicBezTo>
                    <a:pt x="2055" y="28305"/>
                    <a:pt x="2014" y="28921"/>
                    <a:pt x="1890" y="29496"/>
                  </a:cubicBezTo>
                  <a:cubicBezTo>
                    <a:pt x="1808" y="30071"/>
                    <a:pt x="1685" y="30687"/>
                    <a:pt x="1767" y="31262"/>
                  </a:cubicBezTo>
                  <a:cubicBezTo>
                    <a:pt x="1767" y="31313"/>
                    <a:pt x="1798" y="31348"/>
                    <a:pt x="1832" y="31348"/>
                  </a:cubicBezTo>
                  <a:cubicBezTo>
                    <a:pt x="1853" y="31348"/>
                    <a:pt x="1875" y="31335"/>
                    <a:pt x="1890" y="31303"/>
                  </a:cubicBezTo>
                  <a:cubicBezTo>
                    <a:pt x="2219" y="30769"/>
                    <a:pt x="2383" y="30153"/>
                    <a:pt x="2506" y="29619"/>
                  </a:cubicBezTo>
                  <a:cubicBezTo>
                    <a:pt x="2671" y="29044"/>
                    <a:pt x="2794" y="28428"/>
                    <a:pt x="2876" y="27853"/>
                  </a:cubicBezTo>
                  <a:cubicBezTo>
                    <a:pt x="2999" y="27278"/>
                    <a:pt x="3041" y="26661"/>
                    <a:pt x="3082" y="26045"/>
                  </a:cubicBezTo>
                  <a:cubicBezTo>
                    <a:pt x="3123" y="25634"/>
                    <a:pt x="3205" y="25306"/>
                    <a:pt x="3205" y="24895"/>
                  </a:cubicBezTo>
                  <a:cubicBezTo>
                    <a:pt x="3328" y="24895"/>
                    <a:pt x="3492" y="24895"/>
                    <a:pt x="3698" y="24813"/>
                  </a:cubicBezTo>
                  <a:cubicBezTo>
                    <a:pt x="5136" y="24525"/>
                    <a:pt x="6080" y="23375"/>
                    <a:pt x="6614" y="22102"/>
                  </a:cubicBezTo>
                  <a:cubicBezTo>
                    <a:pt x="7313" y="20623"/>
                    <a:pt x="7559" y="18938"/>
                    <a:pt x="7806" y="17336"/>
                  </a:cubicBezTo>
                  <a:cubicBezTo>
                    <a:pt x="8134" y="15570"/>
                    <a:pt x="8258" y="13721"/>
                    <a:pt x="8381" y="11955"/>
                  </a:cubicBezTo>
                  <a:cubicBezTo>
                    <a:pt x="8463" y="10065"/>
                    <a:pt x="8463" y="8175"/>
                    <a:pt x="8422" y="6286"/>
                  </a:cubicBezTo>
                  <a:cubicBezTo>
                    <a:pt x="8381" y="4396"/>
                    <a:pt x="8134" y="2547"/>
                    <a:pt x="8011" y="658"/>
                  </a:cubicBezTo>
                  <a:cubicBezTo>
                    <a:pt x="7991" y="596"/>
                    <a:pt x="7939" y="565"/>
                    <a:pt x="7893" y="565"/>
                  </a:cubicBezTo>
                  <a:cubicBezTo>
                    <a:pt x="7847" y="565"/>
                    <a:pt x="7806" y="596"/>
                    <a:pt x="7806" y="658"/>
                  </a:cubicBezTo>
                  <a:cubicBezTo>
                    <a:pt x="7929" y="2506"/>
                    <a:pt x="7724" y="4437"/>
                    <a:pt x="7600" y="6286"/>
                  </a:cubicBezTo>
                  <a:cubicBezTo>
                    <a:pt x="7518" y="8134"/>
                    <a:pt x="7354" y="9942"/>
                    <a:pt x="7149" y="11790"/>
                  </a:cubicBezTo>
                  <a:cubicBezTo>
                    <a:pt x="6861" y="14871"/>
                    <a:pt x="6491" y="18117"/>
                    <a:pt x="5546" y="21075"/>
                  </a:cubicBezTo>
                  <a:cubicBezTo>
                    <a:pt x="5233" y="22171"/>
                    <a:pt x="4435" y="23715"/>
                    <a:pt x="3080" y="23715"/>
                  </a:cubicBezTo>
                  <a:cubicBezTo>
                    <a:pt x="3013" y="23715"/>
                    <a:pt x="2945" y="23711"/>
                    <a:pt x="2876" y="23704"/>
                  </a:cubicBezTo>
                  <a:cubicBezTo>
                    <a:pt x="1274" y="23539"/>
                    <a:pt x="1028" y="21239"/>
                    <a:pt x="945" y="20006"/>
                  </a:cubicBezTo>
                  <a:cubicBezTo>
                    <a:pt x="822" y="18404"/>
                    <a:pt x="945" y="16802"/>
                    <a:pt x="987" y="15241"/>
                  </a:cubicBezTo>
                  <a:cubicBezTo>
                    <a:pt x="1028" y="13516"/>
                    <a:pt x="1110" y="11873"/>
                    <a:pt x="1151" y="10188"/>
                  </a:cubicBezTo>
                  <a:cubicBezTo>
                    <a:pt x="1233" y="6861"/>
                    <a:pt x="1356" y="3451"/>
                    <a:pt x="1315" y="124"/>
                  </a:cubicBezTo>
                  <a:cubicBezTo>
                    <a:pt x="1315" y="41"/>
                    <a:pt x="1243" y="0"/>
                    <a:pt x="1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8"/>
            <p:cNvSpPr/>
            <p:nvPr/>
          </p:nvSpPr>
          <p:spPr>
            <a:xfrm>
              <a:off x="4457811" y="3047388"/>
              <a:ext cx="371877" cy="19266"/>
            </a:xfrm>
            <a:custGeom>
              <a:rect b="b" l="l" r="r" t="t"/>
              <a:pathLst>
                <a:path extrusionOk="0" h="1809" w="34918">
                  <a:moveTo>
                    <a:pt x="164" y="1"/>
                  </a:moveTo>
                  <a:cubicBezTo>
                    <a:pt x="12" y="1"/>
                    <a:pt x="1" y="211"/>
                    <a:pt x="129" y="211"/>
                  </a:cubicBezTo>
                  <a:cubicBezTo>
                    <a:pt x="140" y="211"/>
                    <a:pt x="151" y="209"/>
                    <a:pt x="164" y="206"/>
                  </a:cubicBezTo>
                  <a:cubicBezTo>
                    <a:pt x="11666" y="1233"/>
                    <a:pt x="23210" y="1767"/>
                    <a:pt x="34795" y="1808"/>
                  </a:cubicBezTo>
                  <a:cubicBezTo>
                    <a:pt x="34918" y="1808"/>
                    <a:pt x="34918" y="1603"/>
                    <a:pt x="34795" y="1603"/>
                  </a:cubicBezTo>
                  <a:cubicBezTo>
                    <a:pt x="23292" y="576"/>
                    <a:pt x="11708" y="42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8"/>
            <p:cNvSpPr/>
            <p:nvPr/>
          </p:nvSpPr>
          <p:spPr>
            <a:xfrm>
              <a:off x="4485363" y="2640814"/>
              <a:ext cx="239763" cy="190028"/>
            </a:xfrm>
            <a:custGeom>
              <a:rect b="b" l="l" r="r" t="t"/>
              <a:pathLst>
                <a:path extrusionOk="0" h="17843" w="22513">
                  <a:moveTo>
                    <a:pt x="22427" y="0"/>
                  </a:moveTo>
                  <a:cubicBezTo>
                    <a:pt x="22396" y="0"/>
                    <a:pt x="22365" y="20"/>
                    <a:pt x="22348" y="54"/>
                  </a:cubicBezTo>
                  <a:cubicBezTo>
                    <a:pt x="21157" y="5272"/>
                    <a:pt x="19267" y="10735"/>
                    <a:pt x="14954" y="14104"/>
                  </a:cubicBezTo>
                  <a:cubicBezTo>
                    <a:pt x="12982" y="15624"/>
                    <a:pt x="10558" y="16445"/>
                    <a:pt x="8094" y="16774"/>
                  </a:cubicBezTo>
                  <a:cubicBezTo>
                    <a:pt x="7311" y="16861"/>
                    <a:pt x="6526" y="16895"/>
                    <a:pt x="5737" y="16895"/>
                  </a:cubicBezTo>
                  <a:cubicBezTo>
                    <a:pt x="3917" y="16895"/>
                    <a:pt x="2082" y="16712"/>
                    <a:pt x="247" y="16569"/>
                  </a:cubicBezTo>
                  <a:cubicBezTo>
                    <a:pt x="42" y="16569"/>
                    <a:pt x="1" y="16815"/>
                    <a:pt x="165" y="16856"/>
                  </a:cubicBezTo>
                  <a:cubicBezTo>
                    <a:pt x="2507" y="17472"/>
                    <a:pt x="5013" y="17842"/>
                    <a:pt x="7436" y="17842"/>
                  </a:cubicBezTo>
                  <a:cubicBezTo>
                    <a:pt x="9531" y="17842"/>
                    <a:pt x="11667" y="17513"/>
                    <a:pt x="13557" y="16610"/>
                  </a:cubicBezTo>
                  <a:cubicBezTo>
                    <a:pt x="15324" y="15706"/>
                    <a:pt x="16885" y="14391"/>
                    <a:pt x="18158" y="12789"/>
                  </a:cubicBezTo>
                  <a:cubicBezTo>
                    <a:pt x="21075" y="9215"/>
                    <a:pt x="22020" y="4573"/>
                    <a:pt x="22513" y="137"/>
                  </a:cubicBezTo>
                  <a:cubicBezTo>
                    <a:pt x="22513" y="40"/>
                    <a:pt x="22470" y="0"/>
                    <a:pt x="22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8"/>
            <p:cNvSpPr/>
            <p:nvPr/>
          </p:nvSpPr>
          <p:spPr>
            <a:xfrm>
              <a:off x="4468738" y="1951343"/>
              <a:ext cx="668522" cy="667308"/>
            </a:xfrm>
            <a:custGeom>
              <a:rect b="b" l="l" r="r" t="t"/>
              <a:pathLst>
                <a:path extrusionOk="0" h="62658" w="62772">
                  <a:moveTo>
                    <a:pt x="34966" y="0"/>
                  </a:moveTo>
                  <a:cubicBezTo>
                    <a:pt x="30748" y="0"/>
                    <a:pt x="26395" y="2138"/>
                    <a:pt x="24361" y="4118"/>
                  </a:cubicBezTo>
                  <a:cubicBezTo>
                    <a:pt x="14502" y="13813"/>
                    <a:pt x="5752" y="38543"/>
                    <a:pt x="1" y="60726"/>
                  </a:cubicBezTo>
                  <a:lnTo>
                    <a:pt x="57841" y="62657"/>
                  </a:lnTo>
                  <a:cubicBezTo>
                    <a:pt x="58088" y="62575"/>
                    <a:pt x="56445" y="48197"/>
                    <a:pt x="56445" y="48197"/>
                  </a:cubicBezTo>
                  <a:cubicBezTo>
                    <a:pt x="56445" y="48197"/>
                    <a:pt x="62771" y="39159"/>
                    <a:pt x="60183" y="32011"/>
                  </a:cubicBezTo>
                  <a:cubicBezTo>
                    <a:pt x="58910" y="28396"/>
                    <a:pt x="46750" y="6994"/>
                    <a:pt x="41245" y="2187"/>
                  </a:cubicBezTo>
                  <a:cubicBezTo>
                    <a:pt x="39441" y="612"/>
                    <a:pt x="37223" y="0"/>
                    <a:pt x="3496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8"/>
            <p:cNvSpPr/>
            <p:nvPr/>
          </p:nvSpPr>
          <p:spPr>
            <a:xfrm>
              <a:off x="4813926" y="2409943"/>
              <a:ext cx="196450" cy="54262"/>
            </a:xfrm>
            <a:custGeom>
              <a:rect b="b" l="l" r="r" t="t"/>
              <a:pathLst>
                <a:path extrusionOk="0" h="5095" w="18446">
                  <a:moveTo>
                    <a:pt x="18323" y="1"/>
                  </a:moveTo>
                  <a:cubicBezTo>
                    <a:pt x="15570" y="42"/>
                    <a:pt x="12777" y="617"/>
                    <a:pt x="10107" y="1357"/>
                  </a:cubicBezTo>
                  <a:cubicBezTo>
                    <a:pt x="7436" y="2137"/>
                    <a:pt x="1562" y="4438"/>
                    <a:pt x="42" y="5054"/>
                  </a:cubicBezTo>
                  <a:cubicBezTo>
                    <a:pt x="1" y="5054"/>
                    <a:pt x="42" y="5095"/>
                    <a:pt x="42" y="5095"/>
                  </a:cubicBezTo>
                  <a:cubicBezTo>
                    <a:pt x="2794" y="4438"/>
                    <a:pt x="3123" y="4314"/>
                    <a:pt x="5752" y="3411"/>
                  </a:cubicBezTo>
                  <a:cubicBezTo>
                    <a:pt x="8381" y="2548"/>
                    <a:pt x="11051" y="1726"/>
                    <a:pt x="13722" y="987"/>
                  </a:cubicBezTo>
                  <a:cubicBezTo>
                    <a:pt x="15201" y="576"/>
                    <a:pt x="16803" y="412"/>
                    <a:pt x="18323" y="206"/>
                  </a:cubicBezTo>
                  <a:cubicBezTo>
                    <a:pt x="18446" y="124"/>
                    <a:pt x="18446" y="1"/>
                    <a:pt x="18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8"/>
            <p:cNvSpPr/>
            <p:nvPr/>
          </p:nvSpPr>
          <p:spPr>
            <a:xfrm>
              <a:off x="4968809" y="2423522"/>
              <a:ext cx="92751" cy="9628"/>
            </a:xfrm>
            <a:custGeom>
              <a:rect b="b" l="l" r="r" t="t"/>
              <a:pathLst>
                <a:path extrusionOk="0" h="904" w="8709">
                  <a:moveTo>
                    <a:pt x="6738" y="0"/>
                  </a:moveTo>
                  <a:cubicBezTo>
                    <a:pt x="4495" y="0"/>
                    <a:pt x="2243" y="320"/>
                    <a:pt x="41" y="862"/>
                  </a:cubicBezTo>
                  <a:cubicBezTo>
                    <a:pt x="0" y="862"/>
                    <a:pt x="41" y="903"/>
                    <a:pt x="41" y="903"/>
                  </a:cubicBezTo>
                  <a:cubicBezTo>
                    <a:pt x="1479" y="739"/>
                    <a:pt x="2876" y="575"/>
                    <a:pt x="4314" y="451"/>
                  </a:cubicBezTo>
                  <a:lnTo>
                    <a:pt x="8627" y="164"/>
                  </a:lnTo>
                  <a:cubicBezTo>
                    <a:pt x="8639" y="170"/>
                    <a:pt x="8649" y="172"/>
                    <a:pt x="8657" y="172"/>
                  </a:cubicBezTo>
                  <a:cubicBezTo>
                    <a:pt x="8708" y="172"/>
                    <a:pt x="8703" y="82"/>
                    <a:pt x="8668" y="82"/>
                  </a:cubicBezTo>
                  <a:cubicBezTo>
                    <a:pt x="8026" y="27"/>
                    <a:pt x="7383" y="0"/>
                    <a:pt x="67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8"/>
            <p:cNvSpPr/>
            <p:nvPr/>
          </p:nvSpPr>
          <p:spPr>
            <a:xfrm>
              <a:off x="4776747" y="1767695"/>
              <a:ext cx="164511" cy="319745"/>
            </a:xfrm>
            <a:custGeom>
              <a:rect b="b" l="l" r="r" t="t"/>
              <a:pathLst>
                <a:path extrusionOk="0" h="30023" w="15447">
                  <a:moveTo>
                    <a:pt x="1890" y="0"/>
                  </a:moveTo>
                  <a:cubicBezTo>
                    <a:pt x="1890" y="0"/>
                    <a:pt x="0" y="19924"/>
                    <a:pt x="123" y="20376"/>
                  </a:cubicBezTo>
                  <a:cubicBezTo>
                    <a:pt x="393" y="21494"/>
                    <a:pt x="5580" y="30023"/>
                    <a:pt x="11410" y="30023"/>
                  </a:cubicBezTo>
                  <a:cubicBezTo>
                    <a:pt x="11794" y="30023"/>
                    <a:pt x="12182" y="29985"/>
                    <a:pt x="12571" y="29907"/>
                  </a:cubicBezTo>
                  <a:cubicBezTo>
                    <a:pt x="15241" y="29373"/>
                    <a:pt x="13187" y="19103"/>
                    <a:pt x="13187" y="19103"/>
                  </a:cubicBezTo>
                  <a:lnTo>
                    <a:pt x="15446" y="8381"/>
                  </a:lnTo>
                  <a:lnTo>
                    <a:pt x="1890" y="0"/>
                  </a:lnTo>
                  <a:close/>
                </a:path>
              </a:pathLst>
            </a:custGeom>
            <a:solidFill>
              <a:srgbClr val="D3766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8"/>
            <p:cNvSpPr/>
            <p:nvPr/>
          </p:nvSpPr>
          <p:spPr>
            <a:xfrm>
              <a:off x="4781113" y="1767695"/>
              <a:ext cx="160144" cy="175544"/>
            </a:xfrm>
            <a:custGeom>
              <a:rect b="b" l="l" r="r" t="t"/>
              <a:pathLst>
                <a:path extrusionOk="0" h="16483" w="15037">
                  <a:moveTo>
                    <a:pt x="1480" y="0"/>
                  </a:moveTo>
                  <a:cubicBezTo>
                    <a:pt x="1480" y="0"/>
                    <a:pt x="494" y="10270"/>
                    <a:pt x="1" y="16227"/>
                  </a:cubicBezTo>
                  <a:cubicBezTo>
                    <a:pt x="974" y="16355"/>
                    <a:pt x="2370" y="16482"/>
                    <a:pt x="4056" y="16482"/>
                  </a:cubicBezTo>
                  <a:cubicBezTo>
                    <a:pt x="6711" y="16482"/>
                    <a:pt x="10088" y="16166"/>
                    <a:pt x="13681" y="15036"/>
                  </a:cubicBezTo>
                  <a:lnTo>
                    <a:pt x="15036" y="8381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8"/>
            <p:cNvSpPr/>
            <p:nvPr/>
          </p:nvSpPr>
          <p:spPr>
            <a:xfrm>
              <a:off x="4619681" y="1489719"/>
              <a:ext cx="443200" cy="445394"/>
            </a:xfrm>
            <a:custGeom>
              <a:rect b="b" l="l" r="r" t="t"/>
              <a:pathLst>
                <a:path extrusionOk="0" h="41821" w="41615">
                  <a:moveTo>
                    <a:pt x="22100" y="1"/>
                  </a:moveTo>
                  <a:cubicBezTo>
                    <a:pt x="15456" y="1"/>
                    <a:pt x="8266" y="4291"/>
                    <a:pt x="4642" y="18008"/>
                  </a:cubicBezTo>
                  <a:cubicBezTo>
                    <a:pt x="0" y="35385"/>
                    <a:pt x="9942" y="40110"/>
                    <a:pt x="13680" y="41096"/>
                  </a:cubicBezTo>
                  <a:cubicBezTo>
                    <a:pt x="14703" y="41382"/>
                    <a:pt x="16494" y="41821"/>
                    <a:pt x="18674" y="41821"/>
                  </a:cubicBezTo>
                  <a:cubicBezTo>
                    <a:pt x="23673" y="41821"/>
                    <a:pt x="30715" y="39515"/>
                    <a:pt x="35206" y="27786"/>
                  </a:cubicBezTo>
                  <a:cubicBezTo>
                    <a:pt x="41614" y="10943"/>
                    <a:pt x="35001" y="3343"/>
                    <a:pt x="27278" y="837"/>
                  </a:cubicBezTo>
                  <a:cubicBezTo>
                    <a:pt x="25645" y="313"/>
                    <a:pt x="23893" y="1"/>
                    <a:pt x="22100" y="1"/>
                  </a:cubicBezTo>
                  <a:close/>
                </a:path>
              </a:pathLst>
            </a:custGeom>
            <a:solidFill>
              <a:srgbClr val="D3766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8"/>
            <p:cNvSpPr/>
            <p:nvPr/>
          </p:nvSpPr>
          <p:spPr>
            <a:xfrm>
              <a:off x="4701494" y="1644314"/>
              <a:ext cx="38510" cy="18148"/>
            </a:xfrm>
            <a:custGeom>
              <a:rect b="b" l="l" r="r" t="t"/>
              <a:pathLst>
                <a:path extrusionOk="0" h="1704" w="3616">
                  <a:moveTo>
                    <a:pt x="2054" y="1"/>
                  </a:moveTo>
                  <a:cubicBezTo>
                    <a:pt x="1438" y="1"/>
                    <a:pt x="904" y="124"/>
                    <a:pt x="452" y="494"/>
                  </a:cubicBezTo>
                  <a:cubicBezTo>
                    <a:pt x="0" y="863"/>
                    <a:pt x="288" y="1644"/>
                    <a:pt x="863" y="1685"/>
                  </a:cubicBezTo>
                  <a:cubicBezTo>
                    <a:pt x="1000" y="1699"/>
                    <a:pt x="1137" y="1703"/>
                    <a:pt x="1274" y="1703"/>
                  </a:cubicBezTo>
                  <a:cubicBezTo>
                    <a:pt x="1548" y="1703"/>
                    <a:pt x="1822" y="1685"/>
                    <a:pt x="2095" y="1685"/>
                  </a:cubicBezTo>
                  <a:cubicBezTo>
                    <a:pt x="2547" y="1685"/>
                    <a:pt x="2958" y="1685"/>
                    <a:pt x="3369" y="1438"/>
                  </a:cubicBezTo>
                  <a:cubicBezTo>
                    <a:pt x="3574" y="1274"/>
                    <a:pt x="3615" y="863"/>
                    <a:pt x="3533" y="658"/>
                  </a:cubicBezTo>
                  <a:cubicBezTo>
                    <a:pt x="3205" y="124"/>
                    <a:pt x="2671" y="1"/>
                    <a:pt x="2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8"/>
            <p:cNvSpPr/>
            <p:nvPr/>
          </p:nvSpPr>
          <p:spPr>
            <a:xfrm>
              <a:off x="4811306" y="1679853"/>
              <a:ext cx="36849" cy="23728"/>
            </a:xfrm>
            <a:custGeom>
              <a:rect b="b" l="l" r="r" t="t"/>
              <a:pathLst>
                <a:path extrusionOk="0" h="2228" w="3460">
                  <a:moveTo>
                    <a:pt x="1015" y="0"/>
                  </a:moveTo>
                  <a:cubicBezTo>
                    <a:pt x="753" y="0"/>
                    <a:pt x="498" y="66"/>
                    <a:pt x="288" y="238"/>
                  </a:cubicBezTo>
                  <a:cubicBezTo>
                    <a:pt x="83" y="402"/>
                    <a:pt x="0" y="813"/>
                    <a:pt x="124" y="1018"/>
                  </a:cubicBezTo>
                  <a:cubicBezTo>
                    <a:pt x="411" y="1429"/>
                    <a:pt x="781" y="1511"/>
                    <a:pt x="1233" y="1717"/>
                  </a:cubicBezTo>
                  <a:cubicBezTo>
                    <a:pt x="1603" y="1881"/>
                    <a:pt x="1931" y="2086"/>
                    <a:pt x="2342" y="2209"/>
                  </a:cubicBezTo>
                  <a:cubicBezTo>
                    <a:pt x="2399" y="2222"/>
                    <a:pt x="2455" y="2227"/>
                    <a:pt x="2511" y="2227"/>
                  </a:cubicBezTo>
                  <a:cubicBezTo>
                    <a:pt x="3022" y="2227"/>
                    <a:pt x="3460" y="1746"/>
                    <a:pt x="3164" y="1265"/>
                  </a:cubicBezTo>
                  <a:cubicBezTo>
                    <a:pt x="2876" y="772"/>
                    <a:pt x="2465" y="402"/>
                    <a:pt x="1890" y="197"/>
                  </a:cubicBezTo>
                  <a:cubicBezTo>
                    <a:pt x="1626" y="87"/>
                    <a:pt x="1316" y="0"/>
                    <a:pt x="1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4793808" y="1732571"/>
              <a:ext cx="13898" cy="36306"/>
            </a:xfrm>
            <a:custGeom>
              <a:rect b="b" l="l" r="r" t="t"/>
              <a:pathLst>
                <a:path extrusionOk="0" h="3409" w="1305">
                  <a:moveTo>
                    <a:pt x="665" y="1"/>
                  </a:moveTo>
                  <a:cubicBezTo>
                    <a:pt x="660" y="1"/>
                    <a:pt x="657" y="4"/>
                    <a:pt x="657" y="12"/>
                  </a:cubicBezTo>
                  <a:cubicBezTo>
                    <a:pt x="206" y="1080"/>
                    <a:pt x="0" y="2929"/>
                    <a:pt x="1274" y="3380"/>
                  </a:cubicBezTo>
                  <a:cubicBezTo>
                    <a:pt x="1274" y="3401"/>
                    <a:pt x="1276" y="3409"/>
                    <a:pt x="1279" y="3409"/>
                  </a:cubicBezTo>
                  <a:cubicBezTo>
                    <a:pt x="1289" y="3409"/>
                    <a:pt x="1304" y="3339"/>
                    <a:pt x="1274" y="3339"/>
                  </a:cubicBezTo>
                  <a:cubicBezTo>
                    <a:pt x="247" y="2723"/>
                    <a:pt x="411" y="1285"/>
                    <a:pt x="699" y="135"/>
                  </a:cubicBezTo>
                  <a:cubicBezTo>
                    <a:pt x="732" y="68"/>
                    <a:pt x="683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4790879" y="1721633"/>
              <a:ext cx="44304" cy="41812"/>
            </a:xfrm>
            <a:custGeom>
              <a:rect b="b" l="l" r="r" t="t"/>
              <a:pathLst>
                <a:path extrusionOk="0" h="3926" w="4160">
                  <a:moveTo>
                    <a:pt x="2140" y="1"/>
                  </a:moveTo>
                  <a:cubicBezTo>
                    <a:pt x="605" y="1"/>
                    <a:pt x="1" y="3676"/>
                    <a:pt x="1713" y="3914"/>
                  </a:cubicBezTo>
                  <a:cubicBezTo>
                    <a:pt x="1770" y="3922"/>
                    <a:pt x="1825" y="3926"/>
                    <a:pt x="1879" y="3926"/>
                  </a:cubicBezTo>
                  <a:cubicBezTo>
                    <a:pt x="3599" y="3926"/>
                    <a:pt x="4160" y="251"/>
                    <a:pt x="2288" y="12"/>
                  </a:cubicBezTo>
                  <a:cubicBezTo>
                    <a:pt x="2238" y="4"/>
                    <a:pt x="2189" y="1"/>
                    <a:pt x="2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4820060" y="1724850"/>
              <a:ext cx="28010" cy="18787"/>
            </a:xfrm>
            <a:custGeom>
              <a:rect b="b" l="l" r="r" t="t"/>
              <a:pathLst>
                <a:path extrusionOk="0" h="1764" w="2630">
                  <a:moveTo>
                    <a:pt x="204" y="0"/>
                  </a:moveTo>
                  <a:cubicBezTo>
                    <a:pt x="101" y="0"/>
                    <a:pt x="0" y="147"/>
                    <a:pt x="0" y="244"/>
                  </a:cubicBezTo>
                  <a:cubicBezTo>
                    <a:pt x="41" y="983"/>
                    <a:pt x="452" y="1723"/>
                    <a:pt x="1232" y="1764"/>
                  </a:cubicBezTo>
                  <a:cubicBezTo>
                    <a:pt x="2054" y="1764"/>
                    <a:pt x="2506" y="1107"/>
                    <a:pt x="2629" y="326"/>
                  </a:cubicBezTo>
                  <a:cubicBezTo>
                    <a:pt x="2629" y="297"/>
                    <a:pt x="2629" y="268"/>
                    <a:pt x="2600" y="268"/>
                  </a:cubicBezTo>
                  <a:cubicBezTo>
                    <a:pt x="2588" y="268"/>
                    <a:pt x="2571" y="273"/>
                    <a:pt x="2547" y="285"/>
                  </a:cubicBezTo>
                  <a:cubicBezTo>
                    <a:pt x="2196" y="601"/>
                    <a:pt x="1845" y="886"/>
                    <a:pt x="1469" y="886"/>
                  </a:cubicBezTo>
                  <a:cubicBezTo>
                    <a:pt x="1405" y="886"/>
                    <a:pt x="1339" y="878"/>
                    <a:pt x="1273" y="860"/>
                  </a:cubicBezTo>
                  <a:cubicBezTo>
                    <a:pt x="863" y="737"/>
                    <a:pt x="616" y="285"/>
                    <a:pt x="288" y="38"/>
                  </a:cubicBezTo>
                  <a:cubicBezTo>
                    <a:pt x="261" y="12"/>
                    <a:pt x="232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4706744" y="1713326"/>
              <a:ext cx="20129" cy="31631"/>
            </a:xfrm>
            <a:custGeom>
              <a:rect b="b" l="l" r="r" t="t"/>
              <a:pathLst>
                <a:path extrusionOk="0" h="2970" w="1890">
                  <a:moveTo>
                    <a:pt x="1842" y="0"/>
                  </a:moveTo>
                  <a:cubicBezTo>
                    <a:pt x="1821" y="0"/>
                    <a:pt x="1767" y="67"/>
                    <a:pt x="1767" y="135"/>
                  </a:cubicBezTo>
                  <a:cubicBezTo>
                    <a:pt x="1602" y="1367"/>
                    <a:pt x="1192" y="2682"/>
                    <a:pt x="41" y="2887"/>
                  </a:cubicBezTo>
                  <a:cubicBezTo>
                    <a:pt x="0" y="2887"/>
                    <a:pt x="0" y="2969"/>
                    <a:pt x="41" y="2969"/>
                  </a:cubicBezTo>
                  <a:cubicBezTo>
                    <a:pt x="57" y="2970"/>
                    <a:pt x="72" y="2970"/>
                    <a:pt x="87" y="2970"/>
                  </a:cubicBezTo>
                  <a:cubicBezTo>
                    <a:pt x="1408" y="2970"/>
                    <a:pt x="1889" y="1189"/>
                    <a:pt x="1849" y="11"/>
                  </a:cubicBezTo>
                  <a:cubicBezTo>
                    <a:pt x="1849" y="4"/>
                    <a:pt x="1846" y="0"/>
                    <a:pt x="1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4688991" y="1697735"/>
              <a:ext cx="44464" cy="41854"/>
            </a:xfrm>
            <a:custGeom>
              <a:rect b="b" l="l" r="r" t="t"/>
              <a:pathLst>
                <a:path extrusionOk="0" h="3930" w="4175">
                  <a:moveTo>
                    <a:pt x="2350" y="1"/>
                  </a:moveTo>
                  <a:cubicBezTo>
                    <a:pt x="677" y="1"/>
                    <a:pt x="0" y="3472"/>
                    <a:pt x="1708" y="3899"/>
                  </a:cubicBezTo>
                  <a:cubicBezTo>
                    <a:pt x="1797" y="3920"/>
                    <a:pt x="1884" y="3930"/>
                    <a:pt x="1968" y="3930"/>
                  </a:cubicBezTo>
                  <a:cubicBezTo>
                    <a:pt x="3547" y="3930"/>
                    <a:pt x="4175" y="428"/>
                    <a:pt x="2653" y="38"/>
                  </a:cubicBezTo>
                  <a:cubicBezTo>
                    <a:pt x="2549" y="13"/>
                    <a:pt x="2448" y="1"/>
                    <a:pt x="2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4685306" y="1692697"/>
              <a:ext cx="24910" cy="21002"/>
            </a:xfrm>
            <a:custGeom>
              <a:rect b="b" l="l" r="r" t="t"/>
              <a:pathLst>
                <a:path extrusionOk="0" h="1972" w="2339">
                  <a:moveTo>
                    <a:pt x="197" y="1"/>
                  </a:moveTo>
                  <a:cubicBezTo>
                    <a:pt x="185" y="1"/>
                    <a:pt x="165" y="30"/>
                    <a:pt x="165" y="59"/>
                  </a:cubicBezTo>
                  <a:cubicBezTo>
                    <a:pt x="0" y="798"/>
                    <a:pt x="41" y="1620"/>
                    <a:pt x="781" y="1907"/>
                  </a:cubicBezTo>
                  <a:cubicBezTo>
                    <a:pt x="890" y="1951"/>
                    <a:pt x="999" y="1971"/>
                    <a:pt x="1106" y="1971"/>
                  </a:cubicBezTo>
                  <a:cubicBezTo>
                    <a:pt x="1605" y="1971"/>
                    <a:pt x="2064" y="1530"/>
                    <a:pt x="2301" y="921"/>
                  </a:cubicBezTo>
                  <a:cubicBezTo>
                    <a:pt x="2338" y="809"/>
                    <a:pt x="2273" y="628"/>
                    <a:pt x="2168" y="628"/>
                  </a:cubicBezTo>
                  <a:cubicBezTo>
                    <a:pt x="2158" y="628"/>
                    <a:pt x="2147" y="630"/>
                    <a:pt x="2137" y="634"/>
                  </a:cubicBezTo>
                  <a:cubicBezTo>
                    <a:pt x="1791" y="787"/>
                    <a:pt x="1445" y="1049"/>
                    <a:pt x="1100" y="1049"/>
                  </a:cubicBezTo>
                  <a:cubicBezTo>
                    <a:pt x="1076" y="1049"/>
                    <a:pt x="1052" y="1047"/>
                    <a:pt x="1027" y="1045"/>
                  </a:cubicBezTo>
                  <a:cubicBezTo>
                    <a:pt x="617" y="1003"/>
                    <a:pt x="370" y="469"/>
                    <a:pt x="206" y="18"/>
                  </a:cubicBezTo>
                  <a:cubicBezTo>
                    <a:pt x="206" y="6"/>
                    <a:pt x="202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4755308" y="1830945"/>
              <a:ext cx="28191" cy="11129"/>
            </a:xfrm>
            <a:custGeom>
              <a:rect b="b" l="l" r="r" t="t"/>
              <a:pathLst>
                <a:path extrusionOk="0" h="1045" w="2647">
                  <a:moveTo>
                    <a:pt x="2589" y="1"/>
                  </a:moveTo>
                  <a:cubicBezTo>
                    <a:pt x="2575" y="1"/>
                    <a:pt x="2559" y="6"/>
                    <a:pt x="2547" y="18"/>
                  </a:cubicBezTo>
                  <a:cubicBezTo>
                    <a:pt x="2235" y="252"/>
                    <a:pt x="1887" y="596"/>
                    <a:pt x="1466" y="596"/>
                  </a:cubicBezTo>
                  <a:cubicBezTo>
                    <a:pt x="1443" y="596"/>
                    <a:pt x="1420" y="595"/>
                    <a:pt x="1397" y="593"/>
                  </a:cubicBezTo>
                  <a:cubicBezTo>
                    <a:pt x="986" y="593"/>
                    <a:pt x="534" y="305"/>
                    <a:pt x="123" y="100"/>
                  </a:cubicBezTo>
                  <a:cubicBezTo>
                    <a:pt x="82" y="100"/>
                    <a:pt x="0" y="100"/>
                    <a:pt x="82" y="182"/>
                  </a:cubicBezTo>
                  <a:cubicBezTo>
                    <a:pt x="329" y="675"/>
                    <a:pt x="945" y="1045"/>
                    <a:pt x="1520" y="1045"/>
                  </a:cubicBezTo>
                  <a:cubicBezTo>
                    <a:pt x="2054" y="1045"/>
                    <a:pt x="2383" y="593"/>
                    <a:pt x="2588" y="59"/>
                  </a:cubicBezTo>
                  <a:cubicBezTo>
                    <a:pt x="2646" y="30"/>
                    <a:pt x="2622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4714508" y="1650662"/>
              <a:ext cx="65742" cy="157034"/>
            </a:xfrm>
            <a:custGeom>
              <a:rect b="b" l="l" r="r" t="t"/>
              <a:pathLst>
                <a:path extrusionOk="0" h="14745" w="6173">
                  <a:moveTo>
                    <a:pt x="4820" y="1"/>
                  </a:moveTo>
                  <a:cubicBezTo>
                    <a:pt x="4784" y="1"/>
                    <a:pt x="4749" y="19"/>
                    <a:pt x="4735" y="62"/>
                  </a:cubicBezTo>
                  <a:cubicBezTo>
                    <a:pt x="2681" y="3554"/>
                    <a:pt x="1284" y="7744"/>
                    <a:pt x="52" y="11564"/>
                  </a:cubicBezTo>
                  <a:cubicBezTo>
                    <a:pt x="0" y="11752"/>
                    <a:pt x="291" y="11812"/>
                    <a:pt x="674" y="11812"/>
                  </a:cubicBezTo>
                  <a:cubicBezTo>
                    <a:pt x="1211" y="11812"/>
                    <a:pt x="1931" y="11695"/>
                    <a:pt x="2147" y="11647"/>
                  </a:cubicBezTo>
                  <a:lnTo>
                    <a:pt x="2147" y="11647"/>
                  </a:lnTo>
                  <a:cubicBezTo>
                    <a:pt x="2147" y="11647"/>
                    <a:pt x="1572" y="13413"/>
                    <a:pt x="1366" y="14276"/>
                  </a:cubicBezTo>
                  <a:cubicBezTo>
                    <a:pt x="1366" y="14399"/>
                    <a:pt x="1572" y="14440"/>
                    <a:pt x="1859" y="14481"/>
                  </a:cubicBezTo>
                  <a:lnTo>
                    <a:pt x="1900" y="14481"/>
                  </a:lnTo>
                  <a:cubicBezTo>
                    <a:pt x="2376" y="14658"/>
                    <a:pt x="2873" y="14744"/>
                    <a:pt x="3366" y="14744"/>
                  </a:cubicBezTo>
                  <a:cubicBezTo>
                    <a:pt x="4366" y="14744"/>
                    <a:pt x="5348" y="14388"/>
                    <a:pt x="6091" y="13701"/>
                  </a:cubicBezTo>
                  <a:cubicBezTo>
                    <a:pt x="6173" y="13659"/>
                    <a:pt x="6091" y="13577"/>
                    <a:pt x="6008" y="13577"/>
                  </a:cubicBezTo>
                  <a:cubicBezTo>
                    <a:pt x="5271" y="13934"/>
                    <a:pt x="4519" y="14057"/>
                    <a:pt x="3761" y="14057"/>
                  </a:cubicBezTo>
                  <a:cubicBezTo>
                    <a:pt x="3212" y="14057"/>
                    <a:pt x="2659" y="13992"/>
                    <a:pt x="2106" y="13906"/>
                  </a:cubicBezTo>
                  <a:cubicBezTo>
                    <a:pt x="2106" y="13659"/>
                    <a:pt x="3215" y="10948"/>
                    <a:pt x="3051" y="10948"/>
                  </a:cubicBezTo>
                  <a:cubicBezTo>
                    <a:pt x="2907" y="10909"/>
                    <a:pt x="2710" y="10895"/>
                    <a:pt x="2491" y="10895"/>
                  </a:cubicBezTo>
                  <a:cubicBezTo>
                    <a:pt x="2019" y="10895"/>
                    <a:pt x="1444" y="10961"/>
                    <a:pt x="1079" y="10989"/>
                  </a:cubicBezTo>
                  <a:cubicBezTo>
                    <a:pt x="2188" y="7292"/>
                    <a:pt x="3913" y="3841"/>
                    <a:pt x="4940" y="144"/>
                  </a:cubicBezTo>
                  <a:cubicBezTo>
                    <a:pt x="4967" y="64"/>
                    <a:pt x="4889" y="1"/>
                    <a:pt x="4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8"/>
            <p:cNvSpPr/>
            <p:nvPr/>
          </p:nvSpPr>
          <p:spPr>
            <a:xfrm>
              <a:off x="4735180" y="1796567"/>
              <a:ext cx="45071" cy="31513"/>
            </a:xfrm>
            <a:custGeom>
              <a:rect b="b" l="l" r="r" t="t"/>
              <a:pathLst>
                <a:path extrusionOk="0" h="2959" w="4232">
                  <a:moveTo>
                    <a:pt x="4067" y="1"/>
                  </a:moveTo>
                  <a:cubicBezTo>
                    <a:pt x="4067" y="1"/>
                    <a:pt x="2994" y="575"/>
                    <a:pt x="1430" y="575"/>
                  </a:cubicBezTo>
                  <a:cubicBezTo>
                    <a:pt x="988" y="575"/>
                    <a:pt x="507" y="529"/>
                    <a:pt x="0" y="411"/>
                  </a:cubicBezTo>
                  <a:lnTo>
                    <a:pt x="0" y="411"/>
                  </a:lnTo>
                  <a:cubicBezTo>
                    <a:pt x="1" y="411"/>
                    <a:pt x="535" y="1767"/>
                    <a:pt x="1562" y="2465"/>
                  </a:cubicBezTo>
                  <a:cubicBezTo>
                    <a:pt x="1890" y="2753"/>
                    <a:pt x="2383" y="2958"/>
                    <a:pt x="2835" y="2958"/>
                  </a:cubicBezTo>
                  <a:cubicBezTo>
                    <a:pt x="3862" y="2958"/>
                    <a:pt x="4108" y="2055"/>
                    <a:pt x="4150" y="1315"/>
                  </a:cubicBezTo>
                  <a:cubicBezTo>
                    <a:pt x="4232" y="617"/>
                    <a:pt x="4067" y="1"/>
                    <a:pt x="4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4751804" y="1810305"/>
              <a:ext cx="27573" cy="18212"/>
            </a:xfrm>
            <a:custGeom>
              <a:rect b="b" l="l" r="r" t="t"/>
              <a:pathLst>
                <a:path extrusionOk="0" h="1710" w="2589">
                  <a:moveTo>
                    <a:pt x="2020" y="0"/>
                  </a:moveTo>
                  <a:cubicBezTo>
                    <a:pt x="1147" y="0"/>
                    <a:pt x="270" y="449"/>
                    <a:pt x="1" y="1258"/>
                  </a:cubicBezTo>
                  <a:cubicBezTo>
                    <a:pt x="329" y="1504"/>
                    <a:pt x="822" y="1709"/>
                    <a:pt x="1274" y="1709"/>
                  </a:cubicBezTo>
                  <a:cubicBezTo>
                    <a:pt x="2301" y="1709"/>
                    <a:pt x="2547" y="847"/>
                    <a:pt x="2589" y="66"/>
                  </a:cubicBezTo>
                  <a:cubicBezTo>
                    <a:pt x="2403" y="22"/>
                    <a:pt x="2212" y="0"/>
                    <a:pt x="20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4687052" y="1474511"/>
              <a:ext cx="409077" cy="346125"/>
            </a:xfrm>
            <a:custGeom>
              <a:rect b="b" l="l" r="r" t="t"/>
              <a:pathLst>
                <a:path extrusionOk="0" h="32500" w="38411">
                  <a:moveTo>
                    <a:pt x="14061" y="0"/>
                  </a:moveTo>
                  <a:cubicBezTo>
                    <a:pt x="11875" y="0"/>
                    <a:pt x="8951" y="611"/>
                    <a:pt x="6081" y="3087"/>
                  </a:cubicBezTo>
                  <a:cubicBezTo>
                    <a:pt x="1397" y="7071"/>
                    <a:pt x="1" y="14219"/>
                    <a:pt x="1" y="14219"/>
                  </a:cubicBezTo>
                  <a:cubicBezTo>
                    <a:pt x="781" y="13110"/>
                    <a:pt x="2014" y="10892"/>
                    <a:pt x="6573" y="7934"/>
                  </a:cubicBezTo>
                  <a:cubicBezTo>
                    <a:pt x="6573" y="7934"/>
                    <a:pt x="8340" y="17588"/>
                    <a:pt x="19473" y="22148"/>
                  </a:cubicBezTo>
                  <a:cubicBezTo>
                    <a:pt x="19267" y="20669"/>
                    <a:pt x="18939" y="17793"/>
                    <a:pt x="18897" y="17382"/>
                  </a:cubicBezTo>
                  <a:lnTo>
                    <a:pt x="18897" y="17382"/>
                  </a:lnTo>
                  <a:cubicBezTo>
                    <a:pt x="19103" y="17834"/>
                    <a:pt x="20993" y="22312"/>
                    <a:pt x="25594" y="25475"/>
                  </a:cubicBezTo>
                  <a:cubicBezTo>
                    <a:pt x="25594" y="25475"/>
                    <a:pt x="24854" y="29748"/>
                    <a:pt x="28510" y="32500"/>
                  </a:cubicBezTo>
                  <a:cubicBezTo>
                    <a:pt x="28510" y="32500"/>
                    <a:pt x="38411" y="18656"/>
                    <a:pt x="32618" y="8838"/>
                  </a:cubicBezTo>
                  <a:cubicBezTo>
                    <a:pt x="27992" y="1150"/>
                    <a:pt x="20450" y="561"/>
                    <a:pt x="18247" y="561"/>
                  </a:cubicBezTo>
                  <a:cubicBezTo>
                    <a:pt x="17848" y="561"/>
                    <a:pt x="17624" y="581"/>
                    <a:pt x="17624" y="581"/>
                  </a:cubicBezTo>
                  <a:cubicBezTo>
                    <a:pt x="17624" y="581"/>
                    <a:pt x="16193" y="0"/>
                    <a:pt x="1406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4942557" y="1742390"/>
              <a:ext cx="119014" cy="110994"/>
            </a:xfrm>
            <a:custGeom>
              <a:rect b="b" l="l" r="r" t="t"/>
              <a:pathLst>
                <a:path extrusionOk="0" h="10422" w="11175">
                  <a:moveTo>
                    <a:pt x="7690" y="1"/>
                  </a:moveTo>
                  <a:cubicBezTo>
                    <a:pt x="5264" y="1"/>
                    <a:pt x="1849" y="3444"/>
                    <a:pt x="1849" y="3444"/>
                  </a:cubicBezTo>
                  <a:lnTo>
                    <a:pt x="0" y="8045"/>
                  </a:lnTo>
                  <a:cubicBezTo>
                    <a:pt x="0" y="8045"/>
                    <a:pt x="510" y="10422"/>
                    <a:pt x="2948" y="10422"/>
                  </a:cubicBezTo>
                  <a:cubicBezTo>
                    <a:pt x="3192" y="10422"/>
                    <a:pt x="3455" y="10398"/>
                    <a:pt x="3739" y="10346"/>
                  </a:cubicBezTo>
                  <a:cubicBezTo>
                    <a:pt x="6861" y="9771"/>
                    <a:pt x="11174" y="2212"/>
                    <a:pt x="8915" y="404"/>
                  </a:cubicBezTo>
                  <a:cubicBezTo>
                    <a:pt x="8560" y="120"/>
                    <a:pt x="8142" y="1"/>
                    <a:pt x="7690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4959873" y="1769345"/>
              <a:ext cx="65380" cy="65135"/>
            </a:xfrm>
            <a:custGeom>
              <a:rect b="b" l="l" r="r" t="t"/>
              <a:pathLst>
                <a:path extrusionOk="0" h="6116" w="6139">
                  <a:moveTo>
                    <a:pt x="5799" y="0"/>
                  </a:moveTo>
                  <a:cubicBezTo>
                    <a:pt x="3021" y="0"/>
                    <a:pt x="457" y="3172"/>
                    <a:pt x="59" y="5802"/>
                  </a:cubicBezTo>
                  <a:lnTo>
                    <a:pt x="59" y="5843"/>
                  </a:lnTo>
                  <a:cubicBezTo>
                    <a:pt x="0" y="5990"/>
                    <a:pt x="130" y="6115"/>
                    <a:pt x="269" y="6115"/>
                  </a:cubicBezTo>
                  <a:cubicBezTo>
                    <a:pt x="324" y="6115"/>
                    <a:pt x="381" y="6095"/>
                    <a:pt x="428" y="6048"/>
                  </a:cubicBezTo>
                  <a:cubicBezTo>
                    <a:pt x="839" y="5555"/>
                    <a:pt x="1209" y="4980"/>
                    <a:pt x="1702" y="4569"/>
                  </a:cubicBezTo>
                  <a:cubicBezTo>
                    <a:pt x="2129" y="4213"/>
                    <a:pt x="2515" y="4063"/>
                    <a:pt x="2924" y="4063"/>
                  </a:cubicBezTo>
                  <a:cubicBezTo>
                    <a:pt x="3222" y="4063"/>
                    <a:pt x="3532" y="4143"/>
                    <a:pt x="3879" y="4282"/>
                  </a:cubicBezTo>
                  <a:cubicBezTo>
                    <a:pt x="3920" y="4282"/>
                    <a:pt x="3961" y="4200"/>
                    <a:pt x="3920" y="4159"/>
                  </a:cubicBezTo>
                  <a:cubicBezTo>
                    <a:pt x="3484" y="3742"/>
                    <a:pt x="3066" y="3570"/>
                    <a:pt x="2665" y="3570"/>
                  </a:cubicBezTo>
                  <a:cubicBezTo>
                    <a:pt x="2197" y="3570"/>
                    <a:pt x="1753" y="3805"/>
                    <a:pt x="1332" y="4159"/>
                  </a:cubicBezTo>
                  <a:cubicBezTo>
                    <a:pt x="2441" y="2310"/>
                    <a:pt x="3879" y="585"/>
                    <a:pt x="6056" y="92"/>
                  </a:cubicBezTo>
                  <a:cubicBezTo>
                    <a:pt x="6139" y="51"/>
                    <a:pt x="6139" y="10"/>
                    <a:pt x="6056" y="10"/>
                  </a:cubicBezTo>
                  <a:cubicBezTo>
                    <a:pt x="5970" y="3"/>
                    <a:pt x="5884" y="0"/>
                    <a:pt x="5799" y="0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4912364" y="1920820"/>
              <a:ext cx="213160" cy="329245"/>
            </a:xfrm>
            <a:custGeom>
              <a:rect b="b" l="l" r="r" t="t"/>
              <a:pathLst>
                <a:path extrusionOk="0" h="30915" w="20015">
                  <a:moveTo>
                    <a:pt x="4479" y="3862"/>
                  </a:moveTo>
                  <a:lnTo>
                    <a:pt x="4479" y="4067"/>
                  </a:lnTo>
                  <a:cubicBezTo>
                    <a:pt x="4472" y="4074"/>
                    <a:pt x="4466" y="4078"/>
                    <a:pt x="4461" y="4078"/>
                  </a:cubicBezTo>
                  <a:cubicBezTo>
                    <a:pt x="4439" y="4078"/>
                    <a:pt x="4445" y="3998"/>
                    <a:pt x="4479" y="3862"/>
                  </a:cubicBezTo>
                  <a:close/>
                  <a:moveTo>
                    <a:pt x="5054" y="0"/>
                  </a:moveTo>
                  <a:cubicBezTo>
                    <a:pt x="4643" y="0"/>
                    <a:pt x="4479" y="534"/>
                    <a:pt x="4438" y="1233"/>
                  </a:cubicBezTo>
                  <a:cubicBezTo>
                    <a:pt x="4314" y="986"/>
                    <a:pt x="4232" y="781"/>
                    <a:pt x="4027" y="740"/>
                  </a:cubicBezTo>
                  <a:cubicBezTo>
                    <a:pt x="3996" y="730"/>
                    <a:pt x="3966" y="726"/>
                    <a:pt x="3937" y="726"/>
                  </a:cubicBezTo>
                  <a:cubicBezTo>
                    <a:pt x="3076" y="726"/>
                    <a:pt x="2993" y="4725"/>
                    <a:pt x="2794" y="4725"/>
                  </a:cubicBezTo>
                  <a:cubicBezTo>
                    <a:pt x="2601" y="4725"/>
                    <a:pt x="1935" y="2687"/>
                    <a:pt x="1103" y="2687"/>
                  </a:cubicBezTo>
                  <a:cubicBezTo>
                    <a:pt x="1052" y="2687"/>
                    <a:pt x="999" y="2695"/>
                    <a:pt x="946" y="2712"/>
                  </a:cubicBezTo>
                  <a:cubicBezTo>
                    <a:pt x="1" y="3040"/>
                    <a:pt x="1603" y="6532"/>
                    <a:pt x="1685" y="6820"/>
                  </a:cubicBezTo>
                  <a:cubicBezTo>
                    <a:pt x="1767" y="7107"/>
                    <a:pt x="1973" y="8750"/>
                    <a:pt x="2260" y="9613"/>
                  </a:cubicBezTo>
                  <a:cubicBezTo>
                    <a:pt x="2178" y="11503"/>
                    <a:pt x="1973" y="18610"/>
                    <a:pt x="3945" y="22800"/>
                  </a:cubicBezTo>
                  <a:cubicBezTo>
                    <a:pt x="6163" y="27483"/>
                    <a:pt x="9778" y="29373"/>
                    <a:pt x="11750" y="30194"/>
                  </a:cubicBezTo>
                  <a:cubicBezTo>
                    <a:pt x="12969" y="30698"/>
                    <a:pt x="14079" y="30914"/>
                    <a:pt x="15045" y="30914"/>
                  </a:cubicBezTo>
                  <a:cubicBezTo>
                    <a:pt x="18408" y="30914"/>
                    <a:pt x="20014" y="28298"/>
                    <a:pt x="18323" y="26127"/>
                  </a:cubicBezTo>
                  <a:cubicBezTo>
                    <a:pt x="15776" y="22800"/>
                    <a:pt x="12777" y="19883"/>
                    <a:pt x="11627" y="17624"/>
                  </a:cubicBezTo>
                  <a:cubicBezTo>
                    <a:pt x="10312" y="15200"/>
                    <a:pt x="9367" y="11051"/>
                    <a:pt x="8956" y="9613"/>
                  </a:cubicBezTo>
                  <a:cubicBezTo>
                    <a:pt x="9490" y="8997"/>
                    <a:pt x="10230" y="7148"/>
                    <a:pt x="10723" y="6779"/>
                  </a:cubicBezTo>
                  <a:cubicBezTo>
                    <a:pt x="11257" y="6409"/>
                    <a:pt x="12654" y="5793"/>
                    <a:pt x="12120" y="5094"/>
                  </a:cubicBezTo>
                  <a:cubicBezTo>
                    <a:pt x="12005" y="4923"/>
                    <a:pt x="11810" y="4855"/>
                    <a:pt x="11571" y="4855"/>
                  </a:cubicBezTo>
                  <a:cubicBezTo>
                    <a:pt x="10779" y="4855"/>
                    <a:pt x="9509" y="5603"/>
                    <a:pt x="9162" y="5793"/>
                  </a:cubicBezTo>
                  <a:cubicBezTo>
                    <a:pt x="9149" y="5800"/>
                    <a:pt x="9137" y="5804"/>
                    <a:pt x="9125" y="5804"/>
                  </a:cubicBezTo>
                  <a:cubicBezTo>
                    <a:pt x="8711" y="5804"/>
                    <a:pt x="9458" y="775"/>
                    <a:pt x="8258" y="575"/>
                  </a:cubicBezTo>
                  <a:cubicBezTo>
                    <a:pt x="8224" y="570"/>
                    <a:pt x="8191" y="567"/>
                    <a:pt x="8159" y="567"/>
                  </a:cubicBezTo>
                  <a:cubicBezTo>
                    <a:pt x="7027" y="567"/>
                    <a:pt x="6818" y="3945"/>
                    <a:pt x="6582" y="3945"/>
                  </a:cubicBezTo>
                  <a:cubicBezTo>
                    <a:pt x="6579" y="3945"/>
                    <a:pt x="6576" y="3945"/>
                    <a:pt x="6574" y="3944"/>
                  </a:cubicBezTo>
                  <a:cubicBezTo>
                    <a:pt x="6327" y="3903"/>
                    <a:pt x="6163" y="124"/>
                    <a:pt x="5054" y="0"/>
                  </a:cubicBezTo>
                  <a:close/>
                </a:path>
              </a:pathLst>
            </a:custGeom>
            <a:solidFill>
              <a:srgbClr val="D3766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4944303" y="1986009"/>
              <a:ext cx="55486" cy="4942"/>
            </a:xfrm>
            <a:custGeom>
              <a:rect b="b" l="l" r="r" t="t"/>
              <a:pathLst>
                <a:path extrusionOk="0" h="464" w="5210">
                  <a:moveTo>
                    <a:pt x="2589" y="0"/>
                  </a:moveTo>
                  <a:cubicBezTo>
                    <a:pt x="1726" y="0"/>
                    <a:pt x="905" y="124"/>
                    <a:pt x="42" y="329"/>
                  </a:cubicBezTo>
                  <a:cubicBezTo>
                    <a:pt x="1" y="329"/>
                    <a:pt x="1" y="452"/>
                    <a:pt x="42" y="452"/>
                  </a:cubicBezTo>
                  <a:cubicBezTo>
                    <a:pt x="863" y="247"/>
                    <a:pt x="1726" y="206"/>
                    <a:pt x="2548" y="206"/>
                  </a:cubicBezTo>
                  <a:cubicBezTo>
                    <a:pt x="3410" y="206"/>
                    <a:pt x="4232" y="247"/>
                    <a:pt x="5054" y="452"/>
                  </a:cubicBezTo>
                  <a:cubicBezTo>
                    <a:pt x="5078" y="460"/>
                    <a:pt x="5100" y="464"/>
                    <a:pt x="5118" y="464"/>
                  </a:cubicBezTo>
                  <a:cubicBezTo>
                    <a:pt x="5190" y="464"/>
                    <a:pt x="5210" y="411"/>
                    <a:pt x="5177" y="411"/>
                  </a:cubicBezTo>
                  <a:cubicBezTo>
                    <a:pt x="4355" y="124"/>
                    <a:pt x="3493" y="41"/>
                    <a:pt x="25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4956998" y="1934271"/>
              <a:ext cx="3067" cy="34133"/>
            </a:xfrm>
            <a:custGeom>
              <a:rect b="b" l="l" r="r" t="t"/>
              <a:pathLst>
                <a:path extrusionOk="0" h="3205" w="288">
                  <a:moveTo>
                    <a:pt x="144" y="1"/>
                  </a:moveTo>
                  <a:cubicBezTo>
                    <a:pt x="134" y="1"/>
                    <a:pt x="123" y="31"/>
                    <a:pt x="123" y="93"/>
                  </a:cubicBezTo>
                  <a:cubicBezTo>
                    <a:pt x="82" y="422"/>
                    <a:pt x="0" y="1325"/>
                    <a:pt x="0" y="1572"/>
                  </a:cubicBezTo>
                  <a:cubicBezTo>
                    <a:pt x="0" y="1818"/>
                    <a:pt x="0" y="2065"/>
                    <a:pt x="82" y="2352"/>
                  </a:cubicBezTo>
                  <a:cubicBezTo>
                    <a:pt x="82" y="2599"/>
                    <a:pt x="123" y="2886"/>
                    <a:pt x="164" y="3174"/>
                  </a:cubicBezTo>
                  <a:cubicBezTo>
                    <a:pt x="164" y="3195"/>
                    <a:pt x="185" y="3205"/>
                    <a:pt x="205" y="3205"/>
                  </a:cubicBezTo>
                  <a:cubicBezTo>
                    <a:pt x="226" y="3205"/>
                    <a:pt x="247" y="3195"/>
                    <a:pt x="247" y="3174"/>
                  </a:cubicBezTo>
                  <a:cubicBezTo>
                    <a:pt x="288" y="2886"/>
                    <a:pt x="247" y="2640"/>
                    <a:pt x="247" y="2393"/>
                  </a:cubicBezTo>
                  <a:lnTo>
                    <a:pt x="247" y="1572"/>
                  </a:lnTo>
                  <a:lnTo>
                    <a:pt x="247" y="832"/>
                  </a:lnTo>
                  <a:cubicBezTo>
                    <a:pt x="247" y="545"/>
                    <a:pt x="164" y="381"/>
                    <a:pt x="164" y="93"/>
                  </a:cubicBezTo>
                  <a:cubicBezTo>
                    <a:pt x="164" y="31"/>
                    <a:pt x="154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4935560" y="2032379"/>
              <a:ext cx="190188" cy="217505"/>
            </a:xfrm>
            <a:custGeom>
              <a:rect b="b" l="l" r="r" t="t"/>
              <a:pathLst>
                <a:path extrusionOk="0" h="20423" w="17858">
                  <a:moveTo>
                    <a:pt x="7066" y="1"/>
                  </a:moveTo>
                  <a:lnTo>
                    <a:pt x="41" y="822"/>
                  </a:lnTo>
                  <a:cubicBezTo>
                    <a:pt x="0" y="3739"/>
                    <a:pt x="206" y="8997"/>
                    <a:pt x="1767" y="12325"/>
                  </a:cubicBezTo>
                  <a:cubicBezTo>
                    <a:pt x="3985" y="17049"/>
                    <a:pt x="7600" y="18898"/>
                    <a:pt x="9572" y="19719"/>
                  </a:cubicBezTo>
                  <a:cubicBezTo>
                    <a:pt x="10784" y="20211"/>
                    <a:pt x="11889" y="20423"/>
                    <a:pt x="12852" y="20423"/>
                  </a:cubicBezTo>
                  <a:cubicBezTo>
                    <a:pt x="16229" y="20423"/>
                    <a:pt x="17857" y="17826"/>
                    <a:pt x="16227" y="15652"/>
                  </a:cubicBezTo>
                  <a:cubicBezTo>
                    <a:pt x="13639" y="12325"/>
                    <a:pt x="10681" y="9367"/>
                    <a:pt x="9490" y="7149"/>
                  </a:cubicBezTo>
                  <a:cubicBezTo>
                    <a:pt x="8463" y="5095"/>
                    <a:pt x="7600" y="1849"/>
                    <a:pt x="706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4968809" y="2297394"/>
              <a:ext cx="217888" cy="310373"/>
            </a:xfrm>
            <a:custGeom>
              <a:rect b="b" l="l" r="r" t="t"/>
              <a:pathLst>
                <a:path extrusionOk="0" h="29143" w="20459">
                  <a:moveTo>
                    <a:pt x="13029" y="1"/>
                  </a:moveTo>
                  <a:cubicBezTo>
                    <a:pt x="10721" y="1"/>
                    <a:pt x="8373" y="1025"/>
                    <a:pt x="6820" y="3339"/>
                  </a:cubicBezTo>
                  <a:cubicBezTo>
                    <a:pt x="4067" y="7529"/>
                    <a:pt x="3369" y="9912"/>
                    <a:pt x="3903" y="14636"/>
                  </a:cubicBezTo>
                  <a:cubicBezTo>
                    <a:pt x="4478" y="20387"/>
                    <a:pt x="6368" y="23550"/>
                    <a:pt x="6368" y="23550"/>
                  </a:cubicBezTo>
                  <a:cubicBezTo>
                    <a:pt x="6532" y="23879"/>
                    <a:pt x="0" y="25933"/>
                    <a:pt x="411" y="27946"/>
                  </a:cubicBezTo>
                  <a:cubicBezTo>
                    <a:pt x="591" y="28847"/>
                    <a:pt x="4061" y="29143"/>
                    <a:pt x="7623" y="29143"/>
                  </a:cubicBezTo>
                  <a:cubicBezTo>
                    <a:pt x="11368" y="29143"/>
                    <a:pt x="15215" y="28816"/>
                    <a:pt x="15446" y="28521"/>
                  </a:cubicBezTo>
                  <a:cubicBezTo>
                    <a:pt x="15857" y="27946"/>
                    <a:pt x="15077" y="25194"/>
                    <a:pt x="15200" y="24824"/>
                  </a:cubicBezTo>
                  <a:cubicBezTo>
                    <a:pt x="15200" y="24783"/>
                    <a:pt x="14666" y="19196"/>
                    <a:pt x="15323" y="17019"/>
                  </a:cubicBezTo>
                  <a:cubicBezTo>
                    <a:pt x="15775" y="15334"/>
                    <a:pt x="20458" y="11062"/>
                    <a:pt x="20376" y="6707"/>
                  </a:cubicBezTo>
                  <a:cubicBezTo>
                    <a:pt x="20275" y="2595"/>
                    <a:pt x="16703" y="1"/>
                    <a:pt x="130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4970555" y="2172363"/>
              <a:ext cx="279136" cy="314878"/>
            </a:xfrm>
            <a:custGeom>
              <a:rect b="b" l="l" r="r" t="t"/>
              <a:pathLst>
                <a:path extrusionOk="0" h="29566" w="26210">
                  <a:moveTo>
                    <a:pt x="13455" y="1"/>
                  </a:moveTo>
                  <a:cubicBezTo>
                    <a:pt x="10652" y="1"/>
                    <a:pt x="7379" y="759"/>
                    <a:pt x="7107" y="1194"/>
                  </a:cubicBezTo>
                  <a:cubicBezTo>
                    <a:pt x="4766" y="5096"/>
                    <a:pt x="3451" y="15202"/>
                    <a:pt x="3451" y="15202"/>
                  </a:cubicBezTo>
                  <a:cubicBezTo>
                    <a:pt x="3164" y="15818"/>
                    <a:pt x="3287" y="16188"/>
                    <a:pt x="3287" y="16270"/>
                  </a:cubicBezTo>
                  <a:cubicBezTo>
                    <a:pt x="1" y="26705"/>
                    <a:pt x="7395" y="29293"/>
                    <a:pt x="12078" y="29539"/>
                  </a:cubicBezTo>
                  <a:cubicBezTo>
                    <a:pt x="12408" y="29556"/>
                    <a:pt x="12749" y="29565"/>
                    <a:pt x="13099" y="29565"/>
                  </a:cubicBezTo>
                  <a:cubicBezTo>
                    <a:pt x="17755" y="29565"/>
                    <a:pt x="23910" y="28005"/>
                    <a:pt x="25018" y="23993"/>
                  </a:cubicBezTo>
                  <a:cubicBezTo>
                    <a:pt x="26210" y="19844"/>
                    <a:pt x="24936" y="14956"/>
                    <a:pt x="24156" y="13271"/>
                  </a:cubicBezTo>
                  <a:cubicBezTo>
                    <a:pt x="24279" y="13189"/>
                    <a:pt x="20664" y="3453"/>
                    <a:pt x="16926" y="742"/>
                  </a:cubicBezTo>
                  <a:cubicBezTo>
                    <a:pt x="16202" y="199"/>
                    <a:pt x="14890" y="1"/>
                    <a:pt x="1345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4938307" y="2332400"/>
              <a:ext cx="308509" cy="295601"/>
            </a:xfrm>
            <a:custGeom>
              <a:rect b="b" l="l" r="r" t="t"/>
              <a:pathLst>
                <a:path extrusionOk="0" h="27756" w="28968">
                  <a:moveTo>
                    <a:pt x="19939" y="0"/>
                  </a:moveTo>
                  <a:cubicBezTo>
                    <a:pt x="18583" y="0"/>
                    <a:pt x="17178" y="379"/>
                    <a:pt x="15846" y="1243"/>
                  </a:cubicBezTo>
                  <a:cubicBezTo>
                    <a:pt x="11696" y="3996"/>
                    <a:pt x="10094" y="5926"/>
                    <a:pt x="8698" y="10486"/>
                  </a:cubicBezTo>
                  <a:cubicBezTo>
                    <a:pt x="7013" y="15991"/>
                    <a:pt x="7547" y="19647"/>
                    <a:pt x="7547" y="19647"/>
                  </a:cubicBezTo>
                  <a:cubicBezTo>
                    <a:pt x="7588" y="20017"/>
                    <a:pt x="769" y="19318"/>
                    <a:pt x="358" y="21331"/>
                  </a:cubicBezTo>
                  <a:cubicBezTo>
                    <a:pt x="1" y="23120"/>
                    <a:pt x="12529" y="27756"/>
                    <a:pt x="13898" y="27756"/>
                  </a:cubicBezTo>
                  <a:cubicBezTo>
                    <a:pt x="13944" y="27756"/>
                    <a:pt x="13977" y="27751"/>
                    <a:pt x="13997" y="27740"/>
                  </a:cubicBezTo>
                  <a:cubicBezTo>
                    <a:pt x="14613" y="27411"/>
                    <a:pt x="15024" y="24577"/>
                    <a:pt x="15229" y="24248"/>
                  </a:cubicBezTo>
                  <a:cubicBezTo>
                    <a:pt x="15270" y="24166"/>
                    <a:pt x="17037" y="18826"/>
                    <a:pt x="18310" y="17141"/>
                  </a:cubicBezTo>
                  <a:cubicBezTo>
                    <a:pt x="19337" y="15744"/>
                    <a:pt x="25335" y="13690"/>
                    <a:pt x="26978" y="9624"/>
                  </a:cubicBezTo>
                  <a:cubicBezTo>
                    <a:pt x="28967" y="4812"/>
                    <a:pt x="24769" y="0"/>
                    <a:pt x="19939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5023933" y="2124523"/>
              <a:ext cx="95818" cy="94018"/>
            </a:xfrm>
            <a:custGeom>
              <a:rect b="b" l="l" r="r" t="t"/>
              <a:pathLst>
                <a:path extrusionOk="0" h="8828" w="8997">
                  <a:moveTo>
                    <a:pt x="6741" y="0"/>
                  </a:moveTo>
                  <a:cubicBezTo>
                    <a:pt x="4905" y="0"/>
                    <a:pt x="515" y="802"/>
                    <a:pt x="247" y="1003"/>
                  </a:cubicBezTo>
                  <a:cubicBezTo>
                    <a:pt x="0" y="1249"/>
                    <a:pt x="1397" y="4536"/>
                    <a:pt x="1397" y="4864"/>
                  </a:cubicBezTo>
                  <a:cubicBezTo>
                    <a:pt x="1397" y="7329"/>
                    <a:pt x="986" y="8520"/>
                    <a:pt x="2588" y="8808"/>
                  </a:cubicBezTo>
                  <a:cubicBezTo>
                    <a:pt x="2651" y="8821"/>
                    <a:pt x="2719" y="8827"/>
                    <a:pt x="2792" y="8827"/>
                  </a:cubicBezTo>
                  <a:cubicBezTo>
                    <a:pt x="4522" y="8827"/>
                    <a:pt x="8877" y="5202"/>
                    <a:pt x="8956" y="4453"/>
                  </a:cubicBezTo>
                  <a:cubicBezTo>
                    <a:pt x="8997" y="3673"/>
                    <a:pt x="7929" y="633"/>
                    <a:pt x="7518" y="140"/>
                  </a:cubicBezTo>
                  <a:cubicBezTo>
                    <a:pt x="7442" y="41"/>
                    <a:pt x="7157" y="0"/>
                    <a:pt x="6741" y="0"/>
                  </a:cubicBezTo>
                  <a:close/>
                </a:path>
              </a:pathLst>
            </a:custGeom>
            <a:solidFill>
              <a:srgbClr val="D3766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4958745" y="1918754"/>
              <a:ext cx="312822" cy="281043"/>
            </a:xfrm>
            <a:custGeom>
              <a:rect b="b" l="l" r="r" t="t"/>
              <a:pathLst>
                <a:path extrusionOk="0" h="26389" w="29373">
                  <a:moveTo>
                    <a:pt x="13706" y="1"/>
                  </a:moveTo>
                  <a:cubicBezTo>
                    <a:pt x="12521" y="1"/>
                    <a:pt x="11419" y="185"/>
                    <a:pt x="10476" y="564"/>
                  </a:cubicBezTo>
                  <a:cubicBezTo>
                    <a:pt x="7354" y="1796"/>
                    <a:pt x="1849" y="9848"/>
                    <a:pt x="1110" y="14162"/>
                  </a:cubicBezTo>
                  <a:cubicBezTo>
                    <a:pt x="0" y="20570"/>
                    <a:pt x="8422" y="24842"/>
                    <a:pt x="11831" y="25869"/>
                  </a:cubicBezTo>
                  <a:cubicBezTo>
                    <a:pt x="12721" y="26143"/>
                    <a:pt x="13968" y="26389"/>
                    <a:pt x="15377" y="26389"/>
                  </a:cubicBezTo>
                  <a:cubicBezTo>
                    <a:pt x="17352" y="26389"/>
                    <a:pt x="19647" y="25907"/>
                    <a:pt x="21732" y="24349"/>
                  </a:cubicBezTo>
                  <a:cubicBezTo>
                    <a:pt x="25347" y="21679"/>
                    <a:pt x="29373" y="11327"/>
                    <a:pt x="26415" y="6890"/>
                  </a:cubicBezTo>
                  <a:cubicBezTo>
                    <a:pt x="23511" y="2470"/>
                    <a:pt x="18047" y="1"/>
                    <a:pt x="13706" y="1"/>
                  </a:cubicBezTo>
                  <a:close/>
                </a:path>
              </a:pathLst>
            </a:custGeom>
            <a:solidFill>
              <a:srgbClr val="D3766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5104873" y="2011867"/>
              <a:ext cx="20129" cy="19394"/>
            </a:xfrm>
            <a:custGeom>
              <a:rect b="b" l="l" r="r" t="t"/>
              <a:pathLst>
                <a:path extrusionOk="0" h="1821" w="1890">
                  <a:moveTo>
                    <a:pt x="610" y="0"/>
                  </a:moveTo>
                  <a:cubicBezTo>
                    <a:pt x="534" y="0"/>
                    <a:pt x="455" y="12"/>
                    <a:pt x="370" y="37"/>
                  </a:cubicBezTo>
                  <a:cubicBezTo>
                    <a:pt x="164" y="37"/>
                    <a:pt x="0" y="284"/>
                    <a:pt x="41" y="448"/>
                  </a:cubicBezTo>
                  <a:cubicBezTo>
                    <a:pt x="82" y="818"/>
                    <a:pt x="329" y="941"/>
                    <a:pt x="493" y="1146"/>
                  </a:cubicBezTo>
                  <a:cubicBezTo>
                    <a:pt x="657" y="1352"/>
                    <a:pt x="863" y="1516"/>
                    <a:pt x="1068" y="1721"/>
                  </a:cubicBezTo>
                  <a:cubicBezTo>
                    <a:pt x="1160" y="1790"/>
                    <a:pt x="1261" y="1821"/>
                    <a:pt x="1361" y="1821"/>
                  </a:cubicBezTo>
                  <a:cubicBezTo>
                    <a:pt x="1617" y="1821"/>
                    <a:pt x="1860" y="1618"/>
                    <a:pt x="1890" y="1352"/>
                  </a:cubicBezTo>
                  <a:cubicBezTo>
                    <a:pt x="1849" y="941"/>
                    <a:pt x="1684" y="694"/>
                    <a:pt x="1397" y="366"/>
                  </a:cubicBezTo>
                  <a:cubicBezTo>
                    <a:pt x="1136" y="170"/>
                    <a:pt x="901" y="0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5029620" y="1976797"/>
              <a:ext cx="25379" cy="13526"/>
            </a:xfrm>
            <a:custGeom>
              <a:rect b="b" l="l" r="r" t="t"/>
              <a:pathLst>
                <a:path extrusionOk="0" h="1270" w="2383">
                  <a:moveTo>
                    <a:pt x="1036" y="1"/>
                  </a:moveTo>
                  <a:cubicBezTo>
                    <a:pt x="843" y="1"/>
                    <a:pt x="661" y="51"/>
                    <a:pt x="452" y="167"/>
                  </a:cubicBezTo>
                  <a:cubicBezTo>
                    <a:pt x="0" y="290"/>
                    <a:pt x="83" y="865"/>
                    <a:pt x="452" y="947"/>
                  </a:cubicBezTo>
                  <a:cubicBezTo>
                    <a:pt x="699" y="1071"/>
                    <a:pt x="945" y="1071"/>
                    <a:pt x="1274" y="1153"/>
                  </a:cubicBezTo>
                  <a:cubicBezTo>
                    <a:pt x="1477" y="1211"/>
                    <a:pt x="1681" y="1269"/>
                    <a:pt x="1884" y="1269"/>
                  </a:cubicBezTo>
                  <a:cubicBezTo>
                    <a:pt x="1968" y="1269"/>
                    <a:pt x="2052" y="1259"/>
                    <a:pt x="2137" y="1235"/>
                  </a:cubicBezTo>
                  <a:cubicBezTo>
                    <a:pt x="2301" y="1153"/>
                    <a:pt x="2383" y="906"/>
                    <a:pt x="2342" y="742"/>
                  </a:cubicBezTo>
                  <a:cubicBezTo>
                    <a:pt x="2260" y="413"/>
                    <a:pt x="1890" y="208"/>
                    <a:pt x="1520" y="85"/>
                  </a:cubicBezTo>
                  <a:cubicBezTo>
                    <a:pt x="1341" y="31"/>
                    <a:pt x="1185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5037054" y="2080070"/>
              <a:ext cx="31077" cy="20278"/>
            </a:xfrm>
            <a:custGeom>
              <a:rect b="b" l="l" r="r" t="t"/>
              <a:pathLst>
                <a:path extrusionOk="0" h="1904" w="2918">
                  <a:moveTo>
                    <a:pt x="1" y="1"/>
                  </a:moveTo>
                  <a:cubicBezTo>
                    <a:pt x="1" y="1"/>
                    <a:pt x="247" y="1028"/>
                    <a:pt x="822" y="1520"/>
                  </a:cubicBezTo>
                  <a:cubicBezTo>
                    <a:pt x="1028" y="1726"/>
                    <a:pt x="1274" y="1849"/>
                    <a:pt x="1603" y="1890"/>
                  </a:cubicBezTo>
                  <a:cubicBezTo>
                    <a:pt x="1659" y="1899"/>
                    <a:pt x="1712" y="1903"/>
                    <a:pt x="1764" y="1903"/>
                  </a:cubicBezTo>
                  <a:cubicBezTo>
                    <a:pt x="2429" y="1903"/>
                    <a:pt x="2721" y="1201"/>
                    <a:pt x="2835" y="781"/>
                  </a:cubicBezTo>
                  <a:cubicBezTo>
                    <a:pt x="2917" y="576"/>
                    <a:pt x="2917" y="411"/>
                    <a:pt x="2917" y="411"/>
                  </a:cubicBezTo>
                  <a:lnTo>
                    <a:pt x="2917" y="411"/>
                  </a:lnTo>
                  <a:cubicBezTo>
                    <a:pt x="2917" y="411"/>
                    <a:pt x="2477" y="578"/>
                    <a:pt x="1852" y="578"/>
                  </a:cubicBezTo>
                  <a:cubicBezTo>
                    <a:pt x="1316" y="578"/>
                    <a:pt x="645" y="45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5046245" y="2087333"/>
              <a:ext cx="21449" cy="12503"/>
            </a:xfrm>
            <a:custGeom>
              <a:rect b="b" l="l" r="r" t="t"/>
              <a:pathLst>
                <a:path extrusionOk="0" h="1174" w="2014">
                  <a:moveTo>
                    <a:pt x="1711" y="1"/>
                  </a:moveTo>
                  <a:cubicBezTo>
                    <a:pt x="1435" y="1"/>
                    <a:pt x="1167" y="39"/>
                    <a:pt x="986" y="99"/>
                  </a:cubicBezTo>
                  <a:cubicBezTo>
                    <a:pt x="576" y="222"/>
                    <a:pt x="288" y="510"/>
                    <a:pt x="0" y="797"/>
                  </a:cubicBezTo>
                  <a:cubicBezTo>
                    <a:pt x="206" y="1003"/>
                    <a:pt x="493" y="1126"/>
                    <a:pt x="781" y="1167"/>
                  </a:cubicBezTo>
                  <a:cubicBezTo>
                    <a:pt x="821" y="1171"/>
                    <a:pt x="861" y="1173"/>
                    <a:pt x="899" y="1173"/>
                  </a:cubicBezTo>
                  <a:cubicBezTo>
                    <a:pt x="1599" y="1173"/>
                    <a:pt x="1935" y="484"/>
                    <a:pt x="2013" y="17"/>
                  </a:cubicBezTo>
                  <a:cubicBezTo>
                    <a:pt x="1914" y="6"/>
                    <a:pt x="1812" y="1"/>
                    <a:pt x="1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5075032" y="2037267"/>
              <a:ext cx="37115" cy="28542"/>
            </a:xfrm>
            <a:custGeom>
              <a:rect b="b" l="l" r="r" t="t"/>
              <a:pathLst>
                <a:path extrusionOk="0" h="2680" w="3485">
                  <a:moveTo>
                    <a:pt x="2034" y="1"/>
                  </a:moveTo>
                  <a:cubicBezTo>
                    <a:pt x="1036" y="1"/>
                    <a:pt x="1" y="2062"/>
                    <a:pt x="1077" y="2582"/>
                  </a:cubicBezTo>
                  <a:cubicBezTo>
                    <a:pt x="1203" y="2649"/>
                    <a:pt x="1332" y="2680"/>
                    <a:pt x="1460" y="2680"/>
                  </a:cubicBezTo>
                  <a:cubicBezTo>
                    <a:pt x="2501" y="2680"/>
                    <a:pt x="3484" y="661"/>
                    <a:pt x="2350" y="76"/>
                  </a:cubicBezTo>
                  <a:cubicBezTo>
                    <a:pt x="2247" y="24"/>
                    <a:pt x="2141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8"/>
            <p:cNvSpPr/>
            <p:nvPr/>
          </p:nvSpPr>
          <p:spPr>
            <a:xfrm>
              <a:off x="5010461" y="2004178"/>
              <a:ext cx="33846" cy="26700"/>
            </a:xfrm>
            <a:custGeom>
              <a:rect b="b" l="l" r="r" t="t"/>
              <a:pathLst>
                <a:path extrusionOk="0" h="2507" w="3178">
                  <a:moveTo>
                    <a:pt x="1984" y="0"/>
                  </a:moveTo>
                  <a:cubicBezTo>
                    <a:pt x="1027" y="0"/>
                    <a:pt x="1" y="1833"/>
                    <a:pt x="855" y="2402"/>
                  </a:cubicBezTo>
                  <a:cubicBezTo>
                    <a:pt x="969" y="2474"/>
                    <a:pt x="1090" y="2506"/>
                    <a:pt x="1213" y="2506"/>
                  </a:cubicBezTo>
                  <a:cubicBezTo>
                    <a:pt x="2144" y="2506"/>
                    <a:pt x="3178" y="651"/>
                    <a:pt x="2416" y="143"/>
                  </a:cubicBezTo>
                  <a:cubicBezTo>
                    <a:pt x="2278" y="44"/>
                    <a:pt x="2132" y="0"/>
                    <a:pt x="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8"/>
            <p:cNvSpPr/>
            <p:nvPr/>
          </p:nvSpPr>
          <p:spPr>
            <a:xfrm>
              <a:off x="5019993" y="2011675"/>
              <a:ext cx="49469" cy="74358"/>
            </a:xfrm>
            <a:custGeom>
              <a:rect b="b" l="l" r="r" t="t"/>
              <a:pathLst>
                <a:path extrusionOk="0" h="6982" w="4645">
                  <a:moveTo>
                    <a:pt x="3934" y="0"/>
                  </a:moveTo>
                  <a:cubicBezTo>
                    <a:pt x="3903" y="0"/>
                    <a:pt x="3876" y="14"/>
                    <a:pt x="3862" y="55"/>
                  </a:cubicBezTo>
                  <a:cubicBezTo>
                    <a:pt x="2876" y="1493"/>
                    <a:pt x="3287" y="1041"/>
                    <a:pt x="2260" y="2397"/>
                  </a:cubicBezTo>
                  <a:cubicBezTo>
                    <a:pt x="1966" y="2249"/>
                    <a:pt x="649" y="1673"/>
                    <a:pt x="408" y="1673"/>
                  </a:cubicBezTo>
                  <a:cubicBezTo>
                    <a:pt x="380" y="1673"/>
                    <a:pt x="366" y="1681"/>
                    <a:pt x="370" y="1698"/>
                  </a:cubicBezTo>
                  <a:cubicBezTo>
                    <a:pt x="535" y="2397"/>
                    <a:pt x="1356" y="3834"/>
                    <a:pt x="1356" y="3917"/>
                  </a:cubicBezTo>
                  <a:cubicBezTo>
                    <a:pt x="945" y="4204"/>
                    <a:pt x="1" y="4327"/>
                    <a:pt x="83" y="4369"/>
                  </a:cubicBezTo>
                  <a:cubicBezTo>
                    <a:pt x="770" y="6489"/>
                    <a:pt x="2260" y="6981"/>
                    <a:pt x="3402" y="6981"/>
                  </a:cubicBezTo>
                  <a:cubicBezTo>
                    <a:pt x="3830" y="6981"/>
                    <a:pt x="4209" y="6912"/>
                    <a:pt x="4478" y="6833"/>
                  </a:cubicBezTo>
                  <a:cubicBezTo>
                    <a:pt x="4620" y="6805"/>
                    <a:pt x="4644" y="6757"/>
                    <a:pt x="4605" y="6757"/>
                  </a:cubicBezTo>
                  <a:cubicBezTo>
                    <a:pt x="4588" y="6757"/>
                    <a:pt x="4558" y="6767"/>
                    <a:pt x="4519" y="6792"/>
                  </a:cubicBezTo>
                  <a:cubicBezTo>
                    <a:pt x="4412" y="6808"/>
                    <a:pt x="4281" y="6817"/>
                    <a:pt x="4134" y="6817"/>
                  </a:cubicBezTo>
                  <a:cubicBezTo>
                    <a:pt x="3106" y="6817"/>
                    <a:pt x="1264" y="6376"/>
                    <a:pt x="617" y="4615"/>
                  </a:cubicBezTo>
                  <a:cubicBezTo>
                    <a:pt x="987" y="4533"/>
                    <a:pt x="1397" y="4327"/>
                    <a:pt x="1726" y="3999"/>
                  </a:cubicBezTo>
                  <a:cubicBezTo>
                    <a:pt x="1767" y="3958"/>
                    <a:pt x="1151" y="2766"/>
                    <a:pt x="945" y="2150"/>
                  </a:cubicBezTo>
                  <a:lnTo>
                    <a:pt x="945" y="2150"/>
                  </a:lnTo>
                  <a:cubicBezTo>
                    <a:pt x="1438" y="2356"/>
                    <a:pt x="2014" y="2684"/>
                    <a:pt x="2383" y="2807"/>
                  </a:cubicBezTo>
                  <a:cubicBezTo>
                    <a:pt x="2386" y="2810"/>
                    <a:pt x="2390" y="2812"/>
                    <a:pt x="2394" y="2812"/>
                  </a:cubicBezTo>
                  <a:cubicBezTo>
                    <a:pt x="2521" y="2812"/>
                    <a:pt x="3313" y="1683"/>
                    <a:pt x="4068" y="55"/>
                  </a:cubicBezTo>
                  <a:cubicBezTo>
                    <a:pt x="4068" y="55"/>
                    <a:pt x="3994" y="0"/>
                    <a:pt x="3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8"/>
            <p:cNvSpPr/>
            <p:nvPr/>
          </p:nvSpPr>
          <p:spPr>
            <a:xfrm>
              <a:off x="5055436" y="1881447"/>
              <a:ext cx="225759" cy="301885"/>
            </a:xfrm>
            <a:custGeom>
              <a:rect b="b" l="l" r="r" t="t"/>
              <a:pathLst>
                <a:path extrusionOk="0" h="28346" w="21198">
                  <a:moveTo>
                    <a:pt x="11051" y="13515"/>
                  </a:moveTo>
                  <a:lnTo>
                    <a:pt x="11051" y="13515"/>
                  </a:lnTo>
                  <a:cubicBezTo>
                    <a:pt x="10434" y="14584"/>
                    <a:pt x="9777" y="15939"/>
                    <a:pt x="9613" y="17254"/>
                  </a:cubicBezTo>
                  <a:cubicBezTo>
                    <a:pt x="9531" y="18281"/>
                    <a:pt x="9818" y="19554"/>
                    <a:pt x="10229" y="20869"/>
                  </a:cubicBezTo>
                  <a:cubicBezTo>
                    <a:pt x="10393" y="21280"/>
                    <a:pt x="10558" y="21732"/>
                    <a:pt x="10722" y="22142"/>
                  </a:cubicBezTo>
                  <a:cubicBezTo>
                    <a:pt x="10517" y="21773"/>
                    <a:pt x="10229" y="21362"/>
                    <a:pt x="10024" y="20951"/>
                  </a:cubicBezTo>
                  <a:lnTo>
                    <a:pt x="9983" y="20910"/>
                  </a:lnTo>
                  <a:cubicBezTo>
                    <a:pt x="9407" y="19760"/>
                    <a:pt x="9366" y="18527"/>
                    <a:pt x="9531" y="17295"/>
                  </a:cubicBezTo>
                  <a:cubicBezTo>
                    <a:pt x="9736" y="15939"/>
                    <a:pt x="10311" y="14625"/>
                    <a:pt x="11051" y="13515"/>
                  </a:cubicBezTo>
                  <a:close/>
                  <a:moveTo>
                    <a:pt x="19472" y="13392"/>
                  </a:moveTo>
                  <a:cubicBezTo>
                    <a:pt x="19965" y="14296"/>
                    <a:pt x="20170" y="15364"/>
                    <a:pt x="20088" y="16350"/>
                  </a:cubicBezTo>
                  <a:cubicBezTo>
                    <a:pt x="20047" y="17788"/>
                    <a:pt x="19513" y="19226"/>
                    <a:pt x="18979" y="20499"/>
                  </a:cubicBezTo>
                  <a:cubicBezTo>
                    <a:pt x="18609" y="21321"/>
                    <a:pt x="18199" y="22019"/>
                    <a:pt x="17706" y="22759"/>
                  </a:cubicBezTo>
                  <a:cubicBezTo>
                    <a:pt x="20376" y="17870"/>
                    <a:pt x="20006" y="14830"/>
                    <a:pt x="19472" y="13392"/>
                  </a:cubicBezTo>
                  <a:close/>
                  <a:moveTo>
                    <a:pt x="904" y="0"/>
                  </a:moveTo>
                  <a:cubicBezTo>
                    <a:pt x="904" y="1"/>
                    <a:pt x="0" y="1931"/>
                    <a:pt x="1561" y="3944"/>
                  </a:cubicBezTo>
                  <a:cubicBezTo>
                    <a:pt x="2013" y="4519"/>
                    <a:pt x="2670" y="5135"/>
                    <a:pt x="3656" y="5710"/>
                  </a:cubicBezTo>
                  <a:cubicBezTo>
                    <a:pt x="3204" y="5998"/>
                    <a:pt x="2794" y="6368"/>
                    <a:pt x="2424" y="6819"/>
                  </a:cubicBezTo>
                  <a:cubicBezTo>
                    <a:pt x="2136" y="7271"/>
                    <a:pt x="1931" y="7805"/>
                    <a:pt x="1808" y="8380"/>
                  </a:cubicBezTo>
                  <a:cubicBezTo>
                    <a:pt x="1725" y="8915"/>
                    <a:pt x="1725" y="9490"/>
                    <a:pt x="1808" y="10024"/>
                  </a:cubicBezTo>
                  <a:cubicBezTo>
                    <a:pt x="1767" y="9449"/>
                    <a:pt x="1808" y="8873"/>
                    <a:pt x="1972" y="8298"/>
                  </a:cubicBezTo>
                  <a:cubicBezTo>
                    <a:pt x="2259" y="7271"/>
                    <a:pt x="2876" y="6368"/>
                    <a:pt x="3779" y="5751"/>
                  </a:cubicBezTo>
                  <a:cubicBezTo>
                    <a:pt x="3821" y="5751"/>
                    <a:pt x="3821" y="5792"/>
                    <a:pt x="3862" y="5792"/>
                  </a:cubicBezTo>
                  <a:cubicBezTo>
                    <a:pt x="3862" y="5792"/>
                    <a:pt x="2588" y="6614"/>
                    <a:pt x="2136" y="8257"/>
                  </a:cubicBezTo>
                  <a:cubicBezTo>
                    <a:pt x="1931" y="8873"/>
                    <a:pt x="1849" y="9654"/>
                    <a:pt x="2013" y="10517"/>
                  </a:cubicBezTo>
                  <a:cubicBezTo>
                    <a:pt x="2013" y="10517"/>
                    <a:pt x="2794" y="7559"/>
                    <a:pt x="5258" y="7477"/>
                  </a:cubicBezTo>
                  <a:lnTo>
                    <a:pt x="5710" y="7477"/>
                  </a:lnTo>
                  <a:cubicBezTo>
                    <a:pt x="7353" y="7764"/>
                    <a:pt x="8093" y="9449"/>
                    <a:pt x="9202" y="10517"/>
                  </a:cubicBezTo>
                  <a:cubicBezTo>
                    <a:pt x="8298" y="9900"/>
                    <a:pt x="7723" y="8997"/>
                    <a:pt x="6860" y="8298"/>
                  </a:cubicBezTo>
                  <a:cubicBezTo>
                    <a:pt x="6450" y="8011"/>
                    <a:pt x="5998" y="7764"/>
                    <a:pt x="5423" y="7764"/>
                  </a:cubicBezTo>
                  <a:lnTo>
                    <a:pt x="5053" y="7764"/>
                  </a:lnTo>
                  <a:cubicBezTo>
                    <a:pt x="4683" y="7805"/>
                    <a:pt x="4355" y="7970"/>
                    <a:pt x="4026" y="8093"/>
                  </a:cubicBezTo>
                  <a:cubicBezTo>
                    <a:pt x="3204" y="8504"/>
                    <a:pt x="2547" y="9243"/>
                    <a:pt x="2218" y="10147"/>
                  </a:cubicBezTo>
                  <a:cubicBezTo>
                    <a:pt x="2588" y="9284"/>
                    <a:pt x="3245" y="8586"/>
                    <a:pt x="4067" y="8216"/>
                  </a:cubicBezTo>
                  <a:lnTo>
                    <a:pt x="4560" y="8052"/>
                  </a:lnTo>
                  <a:cubicBezTo>
                    <a:pt x="4601" y="8052"/>
                    <a:pt x="4642" y="8011"/>
                    <a:pt x="4724" y="8011"/>
                  </a:cubicBezTo>
                  <a:cubicBezTo>
                    <a:pt x="4875" y="7981"/>
                    <a:pt x="5024" y="7965"/>
                    <a:pt x="5170" y="7965"/>
                  </a:cubicBezTo>
                  <a:cubicBezTo>
                    <a:pt x="5622" y="7965"/>
                    <a:pt x="6057" y="8111"/>
                    <a:pt x="6491" y="8422"/>
                  </a:cubicBezTo>
                  <a:cubicBezTo>
                    <a:pt x="6943" y="8791"/>
                    <a:pt x="7312" y="9202"/>
                    <a:pt x="7682" y="9613"/>
                  </a:cubicBezTo>
                  <a:cubicBezTo>
                    <a:pt x="8380" y="10352"/>
                    <a:pt x="9120" y="11051"/>
                    <a:pt x="10147" y="11297"/>
                  </a:cubicBezTo>
                  <a:cubicBezTo>
                    <a:pt x="10352" y="11338"/>
                    <a:pt x="10558" y="11379"/>
                    <a:pt x="10763" y="11379"/>
                  </a:cubicBezTo>
                  <a:cubicBezTo>
                    <a:pt x="10960" y="11433"/>
                    <a:pt x="11181" y="11463"/>
                    <a:pt x="11422" y="11463"/>
                  </a:cubicBezTo>
                  <a:cubicBezTo>
                    <a:pt x="11733" y="11463"/>
                    <a:pt x="12077" y="11413"/>
                    <a:pt x="12447" y="11297"/>
                  </a:cubicBezTo>
                  <a:lnTo>
                    <a:pt x="12447" y="11297"/>
                  </a:lnTo>
                  <a:lnTo>
                    <a:pt x="12201" y="11544"/>
                  </a:lnTo>
                  <a:cubicBezTo>
                    <a:pt x="10476" y="12776"/>
                    <a:pt x="9161" y="14419"/>
                    <a:pt x="8545" y="16473"/>
                  </a:cubicBezTo>
                  <a:cubicBezTo>
                    <a:pt x="7970" y="18240"/>
                    <a:pt x="7970" y="20088"/>
                    <a:pt x="8421" y="21814"/>
                  </a:cubicBezTo>
                  <a:cubicBezTo>
                    <a:pt x="8586" y="22430"/>
                    <a:pt x="8791" y="23046"/>
                    <a:pt x="9120" y="23621"/>
                  </a:cubicBezTo>
                  <a:cubicBezTo>
                    <a:pt x="9161" y="23703"/>
                    <a:pt x="9161" y="23786"/>
                    <a:pt x="9202" y="23868"/>
                  </a:cubicBezTo>
                  <a:cubicBezTo>
                    <a:pt x="9202" y="23909"/>
                    <a:pt x="9243" y="23991"/>
                    <a:pt x="9243" y="24032"/>
                  </a:cubicBezTo>
                  <a:lnTo>
                    <a:pt x="9325" y="24032"/>
                  </a:lnTo>
                  <a:cubicBezTo>
                    <a:pt x="9325" y="23991"/>
                    <a:pt x="9243" y="23909"/>
                    <a:pt x="9243" y="23868"/>
                  </a:cubicBezTo>
                  <a:cubicBezTo>
                    <a:pt x="9202" y="23786"/>
                    <a:pt x="9202" y="23703"/>
                    <a:pt x="9161" y="23621"/>
                  </a:cubicBezTo>
                  <a:cubicBezTo>
                    <a:pt x="8914" y="23005"/>
                    <a:pt x="8709" y="22266"/>
                    <a:pt x="8545" y="21608"/>
                  </a:cubicBezTo>
                  <a:cubicBezTo>
                    <a:pt x="8216" y="19965"/>
                    <a:pt x="8339" y="18240"/>
                    <a:pt x="8873" y="16638"/>
                  </a:cubicBezTo>
                  <a:cubicBezTo>
                    <a:pt x="9407" y="14830"/>
                    <a:pt x="10517" y="13146"/>
                    <a:pt x="11995" y="11913"/>
                  </a:cubicBezTo>
                  <a:lnTo>
                    <a:pt x="11995" y="11913"/>
                  </a:lnTo>
                  <a:cubicBezTo>
                    <a:pt x="11954" y="11996"/>
                    <a:pt x="11872" y="12078"/>
                    <a:pt x="11790" y="12160"/>
                  </a:cubicBezTo>
                  <a:cubicBezTo>
                    <a:pt x="10393" y="13639"/>
                    <a:pt x="9202" y="15241"/>
                    <a:pt x="8914" y="17254"/>
                  </a:cubicBezTo>
                  <a:cubicBezTo>
                    <a:pt x="8709" y="18486"/>
                    <a:pt x="8914" y="19760"/>
                    <a:pt x="9531" y="20828"/>
                  </a:cubicBezTo>
                  <a:cubicBezTo>
                    <a:pt x="9572" y="20910"/>
                    <a:pt x="9572" y="20951"/>
                    <a:pt x="9613" y="21033"/>
                  </a:cubicBezTo>
                  <a:cubicBezTo>
                    <a:pt x="9900" y="21526"/>
                    <a:pt x="10229" y="21978"/>
                    <a:pt x="10599" y="22389"/>
                  </a:cubicBezTo>
                  <a:cubicBezTo>
                    <a:pt x="10640" y="22430"/>
                    <a:pt x="10722" y="22471"/>
                    <a:pt x="10722" y="22553"/>
                  </a:cubicBezTo>
                  <a:cubicBezTo>
                    <a:pt x="10722" y="22594"/>
                    <a:pt x="10763" y="22594"/>
                    <a:pt x="10763" y="22635"/>
                  </a:cubicBezTo>
                  <a:cubicBezTo>
                    <a:pt x="10804" y="22800"/>
                    <a:pt x="10927" y="22964"/>
                    <a:pt x="10968" y="23087"/>
                  </a:cubicBezTo>
                  <a:cubicBezTo>
                    <a:pt x="11010" y="23169"/>
                    <a:pt x="11010" y="23251"/>
                    <a:pt x="11051" y="23293"/>
                  </a:cubicBezTo>
                  <a:cubicBezTo>
                    <a:pt x="11461" y="24237"/>
                    <a:pt x="11872" y="25100"/>
                    <a:pt x="12160" y="25716"/>
                  </a:cubicBezTo>
                  <a:cubicBezTo>
                    <a:pt x="12283" y="26086"/>
                    <a:pt x="12406" y="26374"/>
                    <a:pt x="12406" y="26579"/>
                  </a:cubicBezTo>
                  <a:cubicBezTo>
                    <a:pt x="12447" y="27729"/>
                    <a:pt x="11749" y="28304"/>
                    <a:pt x="11667" y="28345"/>
                  </a:cubicBezTo>
                  <a:cubicBezTo>
                    <a:pt x="11831" y="28345"/>
                    <a:pt x="14214" y="27894"/>
                    <a:pt x="16186" y="24936"/>
                  </a:cubicBezTo>
                  <a:cubicBezTo>
                    <a:pt x="16268" y="24854"/>
                    <a:pt x="16309" y="24730"/>
                    <a:pt x="16391" y="24648"/>
                  </a:cubicBezTo>
                  <a:cubicBezTo>
                    <a:pt x="17172" y="23786"/>
                    <a:pt x="17829" y="22841"/>
                    <a:pt x="18404" y="21855"/>
                  </a:cubicBezTo>
                  <a:cubicBezTo>
                    <a:pt x="19513" y="19924"/>
                    <a:pt x="20663" y="17459"/>
                    <a:pt x="20294" y="15159"/>
                  </a:cubicBezTo>
                  <a:cubicBezTo>
                    <a:pt x="20211" y="14460"/>
                    <a:pt x="19965" y="13926"/>
                    <a:pt x="19595" y="13392"/>
                  </a:cubicBezTo>
                  <a:lnTo>
                    <a:pt x="19595" y="13392"/>
                  </a:lnTo>
                  <a:cubicBezTo>
                    <a:pt x="19883" y="13762"/>
                    <a:pt x="20253" y="14132"/>
                    <a:pt x="20458" y="14542"/>
                  </a:cubicBezTo>
                  <a:cubicBezTo>
                    <a:pt x="20992" y="15570"/>
                    <a:pt x="20992" y="16720"/>
                    <a:pt x="21033" y="17870"/>
                  </a:cubicBezTo>
                  <a:cubicBezTo>
                    <a:pt x="21197" y="16679"/>
                    <a:pt x="21197" y="15528"/>
                    <a:pt x="20704" y="14337"/>
                  </a:cubicBezTo>
                  <a:cubicBezTo>
                    <a:pt x="20499" y="13762"/>
                    <a:pt x="20170" y="13310"/>
                    <a:pt x="19677" y="12899"/>
                  </a:cubicBezTo>
                  <a:cubicBezTo>
                    <a:pt x="19431" y="12694"/>
                    <a:pt x="19184" y="12488"/>
                    <a:pt x="18938" y="12324"/>
                  </a:cubicBezTo>
                  <a:lnTo>
                    <a:pt x="18938" y="12160"/>
                  </a:lnTo>
                  <a:cubicBezTo>
                    <a:pt x="18979" y="11749"/>
                    <a:pt x="19020" y="11338"/>
                    <a:pt x="18979" y="10969"/>
                  </a:cubicBezTo>
                  <a:cubicBezTo>
                    <a:pt x="18938" y="10270"/>
                    <a:pt x="18856" y="9531"/>
                    <a:pt x="18650" y="8873"/>
                  </a:cubicBezTo>
                  <a:cubicBezTo>
                    <a:pt x="18404" y="7641"/>
                    <a:pt x="18034" y="6244"/>
                    <a:pt x="17336" y="5176"/>
                  </a:cubicBezTo>
                  <a:lnTo>
                    <a:pt x="17295" y="5176"/>
                  </a:lnTo>
                  <a:cubicBezTo>
                    <a:pt x="17952" y="6368"/>
                    <a:pt x="18034" y="7641"/>
                    <a:pt x="18240" y="8915"/>
                  </a:cubicBezTo>
                  <a:cubicBezTo>
                    <a:pt x="18322" y="9284"/>
                    <a:pt x="18363" y="9654"/>
                    <a:pt x="18404" y="10065"/>
                  </a:cubicBezTo>
                  <a:cubicBezTo>
                    <a:pt x="18363" y="9859"/>
                    <a:pt x="18322" y="9695"/>
                    <a:pt x="18240" y="9490"/>
                  </a:cubicBezTo>
                  <a:lnTo>
                    <a:pt x="17952" y="8422"/>
                  </a:lnTo>
                  <a:cubicBezTo>
                    <a:pt x="17541" y="7189"/>
                    <a:pt x="16843" y="5998"/>
                    <a:pt x="15939" y="5094"/>
                  </a:cubicBezTo>
                  <a:cubicBezTo>
                    <a:pt x="15076" y="4149"/>
                    <a:pt x="13967" y="3533"/>
                    <a:pt x="12817" y="3204"/>
                  </a:cubicBezTo>
                  <a:cubicBezTo>
                    <a:pt x="12119" y="2999"/>
                    <a:pt x="11461" y="2835"/>
                    <a:pt x="10804" y="2711"/>
                  </a:cubicBezTo>
                  <a:cubicBezTo>
                    <a:pt x="10476" y="2670"/>
                    <a:pt x="10188" y="2629"/>
                    <a:pt x="9941" y="2629"/>
                  </a:cubicBezTo>
                  <a:lnTo>
                    <a:pt x="8832" y="2465"/>
                  </a:lnTo>
                  <a:cubicBezTo>
                    <a:pt x="7271" y="2260"/>
                    <a:pt x="5628" y="2013"/>
                    <a:pt x="4190" y="1191"/>
                  </a:cubicBezTo>
                  <a:lnTo>
                    <a:pt x="4190" y="1191"/>
                  </a:lnTo>
                  <a:cubicBezTo>
                    <a:pt x="5628" y="2054"/>
                    <a:pt x="7189" y="2301"/>
                    <a:pt x="8791" y="2506"/>
                  </a:cubicBezTo>
                  <a:cubicBezTo>
                    <a:pt x="9161" y="2547"/>
                    <a:pt x="9531" y="2629"/>
                    <a:pt x="9818" y="2670"/>
                  </a:cubicBezTo>
                  <a:cubicBezTo>
                    <a:pt x="10147" y="2711"/>
                    <a:pt x="10393" y="2752"/>
                    <a:pt x="10681" y="2835"/>
                  </a:cubicBezTo>
                  <a:cubicBezTo>
                    <a:pt x="11010" y="2876"/>
                    <a:pt x="11297" y="2917"/>
                    <a:pt x="11626" y="3040"/>
                  </a:cubicBezTo>
                  <a:cubicBezTo>
                    <a:pt x="12858" y="3328"/>
                    <a:pt x="14091" y="3903"/>
                    <a:pt x="15076" y="4765"/>
                  </a:cubicBezTo>
                  <a:cubicBezTo>
                    <a:pt x="15775" y="5382"/>
                    <a:pt x="16350" y="6162"/>
                    <a:pt x="16802" y="6943"/>
                  </a:cubicBezTo>
                  <a:cubicBezTo>
                    <a:pt x="16391" y="6368"/>
                    <a:pt x="15939" y="5875"/>
                    <a:pt x="15405" y="5382"/>
                  </a:cubicBezTo>
                  <a:cubicBezTo>
                    <a:pt x="14337" y="4478"/>
                    <a:pt x="13064" y="3738"/>
                    <a:pt x="11667" y="3287"/>
                  </a:cubicBezTo>
                  <a:cubicBezTo>
                    <a:pt x="11297" y="3204"/>
                    <a:pt x="10968" y="3081"/>
                    <a:pt x="10599" y="3040"/>
                  </a:cubicBezTo>
                  <a:cubicBezTo>
                    <a:pt x="10352" y="2999"/>
                    <a:pt x="10024" y="2917"/>
                    <a:pt x="9736" y="2876"/>
                  </a:cubicBezTo>
                  <a:cubicBezTo>
                    <a:pt x="9366" y="2835"/>
                    <a:pt x="8997" y="2794"/>
                    <a:pt x="8627" y="2794"/>
                  </a:cubicBezTo>
                  <a:lnTo>
                    <a:pt x="6943" y="2629"/>
                  </a:lnTo>
                  <a:cubicBezTo>
                    <a:pt x="5135" y="2465"/>
                    <a:pt x="3410" y="2095"/>
                    <a:pt x="2013" y="945"/>
                  </a:cubicBezTo>
                  <a:cubicBezTo>
                    <a:pt x="2013" y="945"/>
                    <a:pt x="1972" y="945"/>
                    <a:pt x="1972" y="986"/>
                  </a:cubicBezTo>
                  <a:cubicBezTo>
                    <a:pt x="3656" y="2670"/>
                    <a:pt x="6121" y="2835"/>
                    <a:pt x="8504" y="3122"/>
                  </a:cubicBezTo>
                  <a:cubicBezTo>
                    <a:pt x="8832" y="3163"/>
                    <a:pt x="9202" y="3245"/>
                    <a:pt x="9531" y="3287"/>
                  </a:cubicBezTo>
                  <a:lnTo>
                    <a:pt x="10270" y="3451"/>
                  </a:lnTo>
                  <a:lnTo>
                    <a:pt x="10352" y="3451"/>
                  </a:lnTo>
                  <a:cubicBezTo>
                    <a:pt x="12406" y="3944"/>
                    <a:pt x="14296" y="4971"/>
                    <a:pt x="15734" y="6491"/>
                  </a:cubicBezTo>
                  <a:cubicBezTo>
                    <a:pt x="14460" y="5341"/>
                    <a:pt x="12653" y="4355"/>
                    <a:pt x="10147" y="3738"/>
                  </a:cubicBezTo>
                  <a:lnTo>
                    <a:pt x="9366" y="3574"/>
                  </a:lnTo>
                  <a:cubicBezTo>
                    <a:pt x="9038" y="3533"/>
                    <a:pt x="8709" y="3492"/>
                    <a:pt x="8339" y="3451"/>
                  </a:cubicBezTo>
                  <a:cubicBezTo>
                    <a:pt x="7887" y="3369"/>
                    <a:pt x="7477" y="3328"/>
                    <a:pt x="6943" y="3287"/>
                  </a:cubicBezTo>
                  <a:cubicBezTo>
                    <a:pt x="494" y="2711"/>
                    <a:pt x="904" y="1"/>
                    <a:pt x="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8"/>
            <p:cNvSpPr/>
            <p:nvPr/>
          </p:nvSpPr>
          <p:spPr>
            <a:xfrm>
              <a:off x="5138123" y="2097110"/>
              <a:ext cx="86190" cy="61227"/>
            </a:xfrm>
            <a:custGeom>
              <a:rect b="b" l="l" r="r" t="t"/>
              <a:pathLst>
                <a:path extrusionOk="0" h="5749" w="8093">
                  <a:moveTo>
                    <a:pt x="5032" y="1"/>
                  </a:moveTo>
                  <a:cubicBezTo>
                    <a:pt x="3240" y="1"/>
                    <a:pt x="986" y="1358"/>
                    <a:pt x="986" y="1358"/>
                  </a:cubicBezTo>
                  <a:lnTo>
                    <a:pt x="0" y="4398"/>
                  </a:lnTo>
                  <a:cubicBezTo>
                    <a:pt x="0" y="4398"/>
                    <a:pt x="1351" y="5749"/>
                    <a:pt x="3214" y="5749"/>
                  </a:cubicBezTo>
                  <a:cubicBezTo>
                    <a:pt x="3602" y="5749"/>
                    <a:pt x="4012" y="5690"/>
                    <a:pt x="4437" y="5548"/>
                  </a:cubicBezTo>
                  <a:cubicBezTo>
                    <a:pt x="6532" y="4850"/>
                    <a:pt x="8093" y="1235"/>
                    <a:pt x="6162" y="249"/>
                  </a:cubicBezTo>
                  <a:cubicBezTo>
                    <a:pt x="5832" y="72"/>
                    <a:pt x="5444" y="1"/>
                    <a:pt x="5032" y="1"/>
                  </a:cubicBezTo>
                  <a:close/>
                </a:path>
              </a:pathLst>
            </a:custGeom>
            <a:solidFill>
              <a:srgbClr val="D376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8"/>
            <p:cNvSpPr/>
            <p:nvPr/>
          </p:nvSpPr>
          <p:spPr>
            <a:xfrm>
              <a:off x="5152553" y="2115151"/>
              <a:ext cx="46828" cy="24176"/>
            </a:xfrm>
            <a:custGeom>
              <a:rect b="b" l="l" r="r" t="t"/>
              <a:pathLst>
                <a:path extrusionOk="0" h="2270" w="4397">
                  <a:moveTo>
                    <a:pt x="3806" y="0"/>
                  </a:moveTo>
                  <a:cubicBezTo>
                    <a:pt x="2281" y="0"/>
                    <a:pt x="587" y="747"/>
                    <a:pt x="1" y="2211"/>
                  </a:cubicBezTo>
                  <a:cubicBezTo>
                    <a:pt x="1" y="2240"/>
                    <a:pt x="21" y="2269"/>
                    <a:pt x="48" y="2269"/>
                  </a:cubicBezTo>
                  <a:cubicBezTo>
                    <a:pt x="59" y="2269"/>
                    <a:pt x="71" y="2264"/>
                    <a:pt x="83" y="2252"/>
                  </a:cubicBezTo>
                  <a:cubicBezTo>
                    <a:pt x="206" y="2129"/>
                    <a:pt x="288" y="2006"/>
                    <a:pt x="412" y="1883"/>
                  </a:cubicBezTo>
                  <a:cubicBezTo>
                    <a:pt x="864" y="1636"/>
                    <a:pt x="1274" y="1431"/>
                    <a:pt x="1808" y="1390"/>
                  </a:cubicBezTo>
                  <a:cubicBezTo>
                    <a:pt x="1897" y="1375"/>
                    <a:pt x="1987" y="1368"/>
                    <a:pt x="2078" y="1368"/>
                  </a:cubicBezTo>
                  <a:cubicBezTo>
                    <a:pt x="2491" y="1368"/>
                    <a:pt x="2917" y="1509"/>
                    <a:pt x="3287" y="1677"/>
                  </a:cubicBezTo>
                  <a:cubicBezTo>
                    <a:pt x="3295" y="1685"/>
                    <a:pt x="3303" y="1688"/>
                    <a:pt x="3310" y="1688"/>
                  </a:cubicBezTo>
                  <a:cubicBezTo>
                    <a:pt x="3341" y="1688"/>
                    <a:pt x="3362" y="1628"/>
                    <a:pt x="3328" y="1595"/>
                  </a:cubicBezTo>
                  <a:cubicBezTo>
                    <a:pt x="2892" y="1304"/>
                    <a:pt x="2312" y="1137"/>
                    <a:pt x="1747" y="1137"/>
                  </a:cubicBezTo>
                  <a:cubicBezTo>
                    <a:pt x="1515" y="1137"/>
                    <a:pt x="1285" y="1165"/>
                    <a:pt x="1069" y="1225"/>
                  </a:cubicBezTo>
                  <a:cubicBezTo>
                    <a:pt x="1398" y="979"/>
                    <a:pt x="1726" y="691"/>
                    <a:pt x="2096" y="568"/>
                  </a:cubicBezTo>
                  <a:cubicBezTo>
                    <a:pt x="2425" y="404"/>
                    <a:pt x="2753" y="280"/>
                    <a:pt x="3123" y="239"/>
                  </a:cubicBezTo>
                  <a:cubicBezTo>
                    <a:pt x="3413" y="181"/>
                    <a:pt x="3704" y="123"/>
                    <a:pt x="3994" y="123"/>
                  </a:cubicBezTo>
                  <a:cubicBezTo>
                    <a:pt x="4115" y="123"/>
                    <a:pt x="4235" y="133"/>
                    <a:pt x="4355" y="157"/>
                  </a:cubicBezTo>
                  <a:cubicBezTo>
                    <a:pt x="4396" y="157"/>
                    <a:pt x="4396" y="34"/>
                    <a:pt x="4355" y="34"/>
                  </a:cubicBezTo>
                  <a:cubicBezTo>
                    <a:pt x="4176" y="12"/>
                    <a:pt x="3992" y="0"/>
                    <a:pt x="3806" y="0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8"/>
            <p:cNvSpPr/>
            <p:nvPr/>
          </p:nvSpPr>
          <p:spPr>
            <a:xfrm>
              <a:off x="5142500" y="2145695"/>
              <a:ext cx="884" cy="447"/>
            </a:xfrm>
            <a:custGeom>
              <a:rect b="b" l="l" r="r" t="t"/>
              <a:pathLst>
                <a:path extrusionOk="0" h="42" w="83">
                  <a:moveTo>
                    <a:pt x="82" y="1"/>
                  </a:moveTo>
                  <a:cubicBezTo>
                    <a:pt x="82" y="1"/>
                    <a:pt x="0" y="1"/>
                    <a:pt x="82" y="1"/>
                  </a:cubicBezTo>
                  <a:cubicBezTo>
                    <a:pt x="82" y="42"/>
                    <a:pt x="82" y="1"/>
                    <a:pt x="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8"/>
            <p:cNvSpPr/>
            <p:nvPr/>
          </p:nvSpPr>
          <p:spPr>
            <a:xfrm>
              <a:off x="4819176" y="2156153"/>
              <a:ext cx="350065" cy="168100"/>
            </a:xfrm>
            <a:custGeom>
              <a:rect b="b" l="l" r="r" t="t"/>
              <a:pathLst>
                <a:path extrusionOk="0" h="15784" w="32870">
                  <a:moveTo>
                    <a:pt x="3452" y="5345"/>
                  </a:moveTo>
                  <a:lnTo>
                    <a:pt x="3452" y="5345"/>
                  </a:lnTo>
                  <a:cubicBezTo>
                    <a:pt x="3575" y="5386"/>
                    <a:pt x="3616" y="5427"/>
                    <a:pt x="3616" y="5427"/>
                  </a:cubicBezTo>
                  <a:cubicBezTo>
                    <a:pt x="3616" y="5438"/>
                    <a:pt x="3613" y="5443"/>
                    <a:pt x="3606" y="5443"/>
                  </a:cubicBezTo>
                  <a:cubicBezTo>
                    <a:pt x="3588" y="5443"/>
                    <a:pt x="3542" y="5405"/>
                    <a:pt x="3452" y="5345"/>
                  </a:cubicBezTo>
                  <a:close/>
                  <a:moveTo>
                    <a:pt x="8243" y="1"/>
                  </a:moveTo>
                  <a:cubicBezTo>
                    <a:pt x="8222" y="1"/>
                    <a:pt x="8199" y="2"/>
                    <a:pt x="8176" y="4"/>
                  </a:cubicBezTo>
                  <a:cubicBezTo>
                    <a:pt x="7354" y="46"/>
                    <a:pt x="7272" y="2141"/>
                    <a:pt x="7272" y="2675"/>
                  </a:cubicBezTo>
                  <a:cubicBezTo>
                    <a:pt x="7272" y="2704"/>
                    <a:pt x="7256" y="2718"/>
                    <a:pt x="7226" y="2718"/>
                  </a:cubicBezTo>
                  <a:cubicBezTo>
                    <a:pt x="6849" y="2718"/>
                    <a:pt x="4275" y="597"/>
                    <a:pt x="3143" y="597"/>
                  </a:cubicBezTo>
                  <a:cubicBezTo>
                    <a:pt x="2979" y="597"/>
                    <a:pt x="2846" y="642"/>
                    <a:pt x="2753" y="744"/>
                  </a:cubicBezTo>
                  <a:cubicBezTo>
                    <a:pt x="1973" y="1648"/>
                    <a:pt x="4684" y="3578"/>
                    <a:pt x="4561" y="3784"/>
                  </a:cubicBezTo>
                  <a:cubicBezTo>
                    <a:pt x="4553" y="3791"/>
                    <a:pt x="4540" y="3795"/>
                    <a:pt x="4521" y="3795"/>
                  </a:cubicBezTo>
                  <a:cubicBezTo>
                    <a:pt x="4204" y="3795"/>
                    <a:pt x="2322" y="2784"/>
                    <a:pt x="1282" y="2784"/>
                  </a:cubicBezTo>
                  <a:cubicBezTo>
                    <a:pt x="1023" y="2784"/>
                    <a:pt x="817" y="2847"/>
                    <a:pt x="699" y="3003"/>
                  </a:cubicBezTo>
                  <a:cubicBezTo>
                    <a:pt x="494" y="3332"/>
                    <a:pt x="781" y="3743"/>
                    <a:pt x="1315" y="4112"/>
                  </a:cubicBezTo>
                  <a:cubicBezTo>
                    <a:pt x="1196" y="4078"/>
                    <a:pt x="1098" y="4059"/>
                    <a:pt x="1013" y="4059"/>
                  </a:cubicBezTo>
                  <a:cubicBezTo>
                    <a:pt x="892" y="4059"/>
                    <a:pt x="795" y="4098"/>
                    <a:pt x="699" y="4195"/>
                  </a:cubicBezTo>
                  <a:cubicBezTo>
                    <a:pt x="1" y="4811"/>
                    <a:pt x="3328" y="6988"/>
                    <a:pt x="3205" y="7111"/>
                  </a:cubicBezTo>
                  <a:cubicBezTo>
                    <a:pt x="3194" y="7134"/>
                    <a:pt x="3140" y="7143"/>
                    <a:pt x="3057" y="7143"/>
                  </a:cubicBezTo>
                  <a:cubicBezTo>
                    <a:pt x="2829" y="7143"/>
                    <a:pt x="2376" y="7080"/>
                    <a:pt x="1929" y="7080"/>
                  </a:cubicBezTo>
                  <a:cubicBezTo>
                    <a:pt x="1379" y="7080"/>
                    <a:pt x="838" y="7176"/>
                    <a:pt x="740" y="7604"/>
                  </a:cubicBezTo>
                  <a:cubicBezTo>
                    <a:pt x="535" y="8467"/>
                    <a:pt x="4027" y="8919"/>
                    <a:pt x="4314" y="9042"/>
                  </a:cubicBezTo>
                  <a:cubicBezTo>
                    <a:pt x="4602" y="9083"/>
                    <a:pt x="5916" y="9740"/>
                    <a:pt x="6738" y="9946"/>
                  </a:cubicBezTo>
                  <a:cubicBezTo>
                    <a:pt x="8135" y="10973"/>
                    <a:pt x="13557" y="15204"/>
                    <a:pt x="17830" y="15697"/>
                  </a:cubicBezTo>
                  <a:cubicBezTo>
                    <a:pt x="18327" y="15757"/>
                    <a:pt x="18818" y="15784"/>
                    <a:pt x="19300" y="15784"/>
                  </a:cubicBezTo>
                  <a:cubicBezTo>
                    <a:pt x="23484" y="15784"/>
                    <a:pt x="27037" y="13725"/>
                    <a:pt x="28510" y="12657"/>
                  </a:cubicBezTo>
                  <a:cubicBezTo>
                    <a:pt x="32870" y="9606"/>
                    <a:pt x="30041" y="5369"/>
                    <a:pt x="26923" y="5369"/>
                  </a:cubicBezTo>
                  <a:cubicBezTo>
                    <a:pt x="26809" y="5369"/>
                    <a:pt x="26694" y="5374"/>
                    <a:pt x="26580" y="5386"/>
                  </a:cubicBezTo>
                  <a:cubicBezTo>
                    <a:pt x="22961" y="5732"/>
                    <a:pt x="20352" y="7089"/>
                    <a:pt x="18145" y="7089"/>
                  </a:cubicBezTo>
                  <a:cubicBezTo>
                    <a:pt x="17997" y="7089"/>
                    <a:pt x="17851" y="7083"/>
                    <a:pt x="17706" y="7070"/>
                  </a:cubicBezTo>
                  <a:cubicBezTo>
                    <a:pt x="15159" y="6865"/>
                    <a:pt x="11462" y="5181"/>
                    <a:pt x="10148" y="4647"/>
                  </a:cubicBezTo>
                  <a:cubicBezTo>
                    <a:pt x="9942" y="3948"/>
                    <a:pt x="8874" y="2387"/>
                    <a:pt x="8792" y="1894"/>
                  </a:cubicBezTo>
                  <a:cubicBezTo>
                    <a:pt x="8752" y="1335"/>
                    <a:pt x="8984" y="1"/>
                    <a:pt x="8243" y="1"/>
                  </a:cubicBezTo>
                  <a:close/>
                </a:path>
              </a:pathLst>
            </a:custGeom>
            <a:solidFill>
              <a:srgbClr val="D3766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8"/>
            <p:cNvSpPr/>
            <p:nvPr/>
          </p:nvSpPr>
          <p:spPr>
            <a:xfrm>
              <a:off x="4834054" y="2199073"/>
              <a:ext cx="31950" cy="18382"/>
            </a:xfrm>
            <a:custGeom>
              <a:rect b="b" l="l" r="r" t="t"/>
              <a:pathLst>
                <a:path extrusionOk="0" h="1726" w="3000">
                  <a:moveTo>
                    <a:pt x="1" y="0"/>
                  </a:moveTo>
                  <a:lnTo>
                    <a:pt x="1" y="0"/>
                  </a:lnTo>
                  <a:cubicBezTo>
                    <a:pt x="945" y="822"/>
                    <a:pt x="2424" y="1561"/>
                    <a:pt x="2999" y="1726"/>
                  </a:cubicBezTo>
                  <a:cubicBezTo>
                    <a:pt x="2548" y="1397"/>
                    <a:pt x="576" y="37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8"/>
            <p:cNvSpPr/>
            <p:nvPr/>
          </p:nvSpPr>
          <p:spPr>
            <a:xfrm>
              <a:off x="4903620" y="2207817"/>
              <a:ext cx="265675" cy="116436"/>
            </a:xfrm>
            <a:custGeom>
              <a:rect b="b" l="l" r="r" t="t"/>
              <a:pathLst>
                <a:path extrusionOk="0" h="10933" w="24946">
                  <a:moveTo>
                    <a:pt x="2876" y="1"/>
                  </a:moveTo>
                  <a:lnTo>
                    <a:pt x="0" y="6040"/>
                  </a:lnTo>
                  <a:cubicBezTo>
                    <a:pt x="2260" y="7478"/>
                    <a:pt x="6573" y="10435"/>
                    <a:pt x="10024" y="10846"/>
                  </a:cubicBezTo>
                  <a:cubicBezTo>
                    <a:pt x="10517" y="10906"/>
                    <a:pt x="11005" y="10933"/>
                    <a:pt x="11486" y="10933"/>
                  </a:cubicBezTo>
                  <a:cubicBezTo>
                    <a:pt x="15652" y="10933"/>
                    <a:pt x="19268" y="8874"/>
                    <a:pt x="20705" y="7806"/>
                  </a:cubicBezTo>
                  <a:cubicBezTo>
                    <a:pt x="24945" y="4755"/>
                    <a:pt x="22113" y="518"/>
                    <a:pt x="18994" y="518"/>
                  </a:cubicBezTo>
                  <a:cubicBezTo>
                    <a:pt x="18880" y="518"/>
                    <a:pt x="18765" y="523"/>
                    <a:pt x="18651" y="535"/>
                  </a:cubicBezTo>
                  <a:cubicBezTo>
                    <a:pt x="14991" y="885"/>
                    <a:pt x="12365" y="2232"/>
                    <a:pt x="10142" y="2232"/>
                  </a:cubicBezTo>
                  <a:cubicBezTo>
                    <a:pt x="10019" y="2232"/>
                    <a:pt x="9898" y="2228"/>
                    <a:pt x="9777" y="2219"/>
                  </a:cubicBezTo>
                  <a:cubicBezTo>
                    <a:pt x="7600" y="2055"/>
                    <a:pt x="4519" y="535"/>
                    <a:pt x="287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5077311" y="2200819"/>
              <a:ext cx="334314" cy="312471"/>
            </a:xfrm>
            <a:custGeom>
              <a:rect b="b" l="l" r="r" t="t"/>
              <a:pathLst>
                <a:path extrusionOk="0" h="29340" w="31391">
                  <a:moveTo>
                    <a:pt x="8750" y="1"/>
                  </a:moveTo>
                  <a:cubicBezTo>
                    <a:pt x="8750" y="1"/>
                    <a:pt x="8750" y="1"/>
                    <a:pt x="8751" y="2"/>
                  </a:cubicBezTo>
                  <a:lnTo>
                    <a:pt x="8751" y="2"/>
                  </a:lnTo>
                  <a:lnTo>
                    <a:pt x="8750" y="1"/>
                  </a:lnTo>
                  <a:close/>
                  <a:moveTo>
                    <a:pt x="8751" y="2"/>
                  </a:moveTo>
                  <a:lnTo>
                    <a:pt x="11667" y="4561"/>
                  </a:lnTo>
                  <a:cubicBezTo>
                    <a:pt x="9407" y="7149"/>
                    <a:pt x="0" y="7642"/>
                    <a:pt x="1356" y="11667"/>
                  </a:cubicBezTo>
                  <a:cubicBezTo>
                    <a:pt x="2103" y="13908"/>
                    <a:pt x="5532" y="14010"/>
                    <a:pt x="6149" y="14010"/>
                  </a:cubicBezTo>
                  <a:cubicBezTo>
                    <a:pt x="6211" y="14010"/>
                    <a:pt x="6244" y="14009"/>
                    <a:pt x="6244" y="14009"/>
                  </a:cubicBezTo>
                  <a:lnTo>
                    <a:pt x="6244" y="14009"/>
                  </a:lnTo>
                  <a:cubicBezTo>
                    <a:pt x="6244" y="14009"/>
                    <a:pt x="1602" y="15652"/>
                    <a:pt x="3369" y="18528"/>
                  </a:cubicBezTo>
                  <a:cubicBezTo>
                    <a:pt x="4143" y="19811"/>
                    <a:pt x="5627" y="20158"/>
                    <a:pt x="7007" y="20158"/>
                  </a:cubicBezTo>
                  <a:cubicBezTo>
                    <a:pt x="8629" y="20158"/>
                    <a:pt x="10105" y="19678"/>
                    <a:pt x="10106" y="19678"/>
                  </a:cubicBezTo>
                  <a:lnTo>
                    <a:pt x="10106" y="19678"/>
                  </a:lnTo>
                  <a:cubicBezTo>
                    <a:pt x="10105" y="19678"/>
                    <a:pt x="5875" y="21979"/>
                    <a:pt x="7723" y="24484"/>
                  </a:cubicBezTo>
                  <a:cubicBezTo>
                    <a:pt x="8493" y="25511"/>
                    <a:pt x="9841" y="25811"/>
                    <a:pt x="11152" y="25811"/>
                  </a:cubicBezTo>
                  <a:cubicBezTo>
                    <a:pt x="12986" y="25811"/>
                    <a:pt x="14748" y="25224"/>
                    <a:pt x="14748" y="25224"/>
                  </a:cubicBezTo>
                  <a:lnTo>
                    <a:pt x="14748" y="25224"/>
                  </a:lnTo>
                  <a:cubicBezTo>
                    <a:pt x="14748" y="25224"/>
                    <a:pt x="11626" y="27155"/>
                    <a:pt x="14049" y="28634"/>
                  </a:cubicBezTo>
                  <a:cubicBezTo>
                    <a:pt x="14825" y="29124"/>
                    <a:pt x="15764" y="29339"/>
                    <a:pt x="16797" y="29339"/>
                  </a:cubicBezTo>
                  <a:cubicBezTo>
                    <a:pt x="22608" y="29339"/>
                    <a:pt x="31391" y="22523"/>
                    <a:pt x="30728" y="19349"/>
                  </a:cubicBezTo>
                  <a:cubicBezTo>
                    <a:pt x="30358" y="17501"/>
                    <a:pt x="27976" y="16679"/>
                    <a:pt x="27976" y="16679"/>
                  </a:cubicBezTo>
                  <a:cubicBezTo>
                    <a:pt x="27976" y="16679"/>
                    <a:pt x="29208" y="14872"/>
                    <a:pt x="28304" y="13352"/>
                  </a:cubicBezTo>
                  <a:cubicBezTo>
                    <a:pt x="27457" y="11853"/>
                    <a:pt x="25809" y="11698"/>
                    <a:pt x="25163" y="11698"/>
                  </a:cubicBezTo>
                  <a:cubicBezTo>
                    <a:pt x="24995" y="11698"/>
                    <a:pt x="24895" y="11708"/>
                    <a:pt x="24895" y="11708"/>
                  </a:cubicBezTo>
                  <a:cubicBezTo>
                    <a:pt x="24895" y="11708"/>
                    <a:pt x="25963" y="9654"/>
                    <a:pt x="25305" y="8586"/>
                  </a:cubicBezTo>
                  <a:cubicBezTo>
                    <a:pt x="24330" y="7123"/>
                    <a:pt x="22612" y="6902"/>
                    <a:pt x="21665" y="6902"/>
                  </a:cubicBezTo>
                  <a:cubicBezTo>
                    <a:pt x="21257" y="6902"/>
                    <a:pt x="20992" y="6943"/>
                    <a:pt x="20992" y="6943"/>
                  </a:cubicBezTo>
                  <a:cubicBezTo>
                    <a:pt x="20992" y="6943"/>
                    <a:pt x="22101" y="5095"/>
                    <a:pt x="20458" y="3287"/>
                  </a:cubicBezTo>
                  <a:cubicBezTo>
                    <a:pt x="18664" y="1289"/>
                    <a:pt x="8855" y="60"/>
                    <a:pt x="8751" y="2"/>
                  </a:cubicBezTo>
                  <a:close/>
                </a:path>
              </a:pathLst>
            </a:custGeom>
            <a:solidFill>
              <a:srgbClr val="D3766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5229287" y="2382200"/>
              <a:ext cx="144531" cy="89055"/>
            </a:xfrm>
            <a:custGeom>
              <a:rect b="b" l="l" r="r" t="t"/>
              <a:pathLst>
                <a:path extrusionOk="0" h="8362" w="13571">
                  <a:moveTo>
                    <a:pt x="13534" y="1"/>
                  </a:moveTo>
                  <a:cubicBezTo>
                    <a:pt x="13524" y="1"/>
                    <a:pt x="13512" y="6"/>
                    <a:pt x="13500" y="18"/>
                  </a:cubicBezTo>
                  <a:cubicBezTo>
                    <a:pt x="9310" y="3510"/>
                    <a:pt x="5120" y="5892"/>
                    <a:pt x="190" y="8029"/>
                  </a:cubicBezTo>
                  <a:cubicBezTo>
                    <a:pt x="0" y="8142"/>
                    <a:pt x="126" y="8362"/>
                    <a:pt x="244" y="8362"/>
                  </a:cubicBezTo>
                  <a:cubicBezTo>
                    <a:pt x="254" y="8362"/>
                    <a:pt x="263" y="8360"/>
                    <a:pt x="272" y="8357"/>
                  </a:cubicBezTo>
                  <a:cubicBezTo>
                    <a:pt x="5325" y="7166"/>
                    <a:pt x="10214" y="3921"/>
                    <a:pt x="13541" y="59"/>
                  </a:cubicBezTo>
                  <a:cubicBezTo>
                    <a:pt x="13570" y="30"/>
                    <a:pt x="13558" y="1"/>
                    <a:pt x="13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5179242" y="2325393"/>
              <a:ext cx="164436" cy="87628"/>
            </a:xfrm>
            <a:custGeom>
              <a:rect b="b" l="l" r="r" t="t"/>
              <a:pathLst>
                <a:path extrusionOk="0" h="8228" w="15440">
                  <a:moveTo>
                    <a:pt x="15387" y="1"/>
                  </a:moveTo>
                  <a:cubicBezTo>
                    <a:pt x="15380" y="1"/>
                    <a:pt x="15372" y="4"/>
                    <a:pt x="15365" y="11"/>
                  </a:cubicBezTo>
                  <a:cubicBezTo>
                    <a:pt x="11626" y="3134"/>
                    <a:pt x="4150" y="7242"/>
                    <a:pt x="247" y="8022"/>
                  </a:cubicBezTo>
                  <a:cubicBezTo>
                    <a:pt x="1" y="8063"/>
                    <a:pt x="206" y="8228"/>
                    <a:pt x="412" y="8228"/>
                  </a:cubicBezTo>
                  <a:cubicBezTo>
                    <a:pt x="6327" y="7570"/>
                    <a:pt x="11914" y="4078"/>
                    <a:pt x="15406" y="135"/>
                  </a:cubicBezTo>
                  <a:cubicBezTo>
                    <a:pt x="15439" y="68"/>
                    <a:pt x="15418" y="1"/>
                    <a:pt x="15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5137249" y="2276829"/>
              <a:ext cx="162231" cy="75232"/>
            </a:xfrm>
            <a:custGeom>
              <a:rect b="b" l="l" r="r" t="t"/>
              <a:pathLst>
                <a:path extrusionOk="0" h="7064" w="15233">
                  <a:moveTo>
                    <a:pt x="15182" y="0"/>
                  </a:moveTo>
                  <a:cubicBezTo>
                    <a:pt x="15174" y="0"/>
                    <a:pt x="15166" y="4"/>
                    <a:pt x="15159" y="12"/>
                  </a:cubicBezTo>
                  <a:cubicBezTo>
                    <a:pt x="10558" y="3380"/>
                    <a:pt x="5751" y="5968"/>
                    <a:pt x="82" y="6831"/>
                  </a:cubicBezTo>
                  <a:cubicBezTo>
                    <a:pt x="0" y="6831"/>
                    <a:pt x="41" y="7036"/>
                    <a:pt x="41" y="7036"/>
                  </a:cubicBezTo>
                  <a:cubicBezTo>
                    <a:pt x="345" y="7055"/>
                    <a:pt x="646" y="7064"/>
                    <a:pt x="944" y="7064"/>
                  </a:cubicBezTo>
                  <a:cubicBezTo>
                    <a:pt x="3305" y="7064"/>
                    <a:pt x="5494" y="6492"/>
                    <a:pt x="7682" y="5434"/>
                  </a:cubicBezTo>
                  <a:cubicBezTo>
                    <a:pt x="10270" y="4202"/>
                    <a:pt x="13392" y="2353"/>
                    <a:pt x="15200" y="94"/>
                  </a:cubicBezTo>
                  <a:cubicBezTo>
                    <a:pt x="15233" y="61"/>
                    <a:pt x="15212" y="0"/>
                    <a:pt x="15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5058929" y="2341261"/>
              <a:ext cx="113763" cy="87074"/>
            </a:xfrm>
            <a:custGeom>
              <a:rect b="b" l="l" r="r" t="t"/>
              <a:pathLst>
                <a:path extrusionOk="0" h="8176" w="10682">
                  <a:moveTo>
                    <a:pt x="7601" y="0"/>
                  </a:moveTo>
                  <a:cubicBezTo>
                    <a:pt x="6738" y="0"/>
                    <a:pt x="5834" y="83"/>
                    <a:pt x="4971" y="206"/>
                  </a:cubicBezTo>
                  <a:cubicBezTo>
                    <a:pt x="3287" y="534"/>
                    <a:pt x="1603" y="986"/>
                    <a:pt x="1" y="1603"/>
                  </a:cubicBezTo>
                  <a:cubicBezTo>
                    <a:pt x="822" y="1397"/>
                    <a:pt x="1644" y="1192"/>
                    <a:pt x="2466" y="1110"/>
                  </a:cubicBezTo>
                  <a:cubicBezTo>
                    <a:pt x="3287" y="945"/>
                    <a:pt x="4109" y="781"/>
                    <a:pt x="4971" y="699"/>
                  </a:cubicBezTo>
                  <a:cubicBezTo>
                    <a:pt x="5588" y="606"/>
                    <a:pt x="6250" y="560"/>
                    <a:pt x="6889" y="560"/>
                  </a:cubicBezTo>
                  <a:cubicBezTo>
                    <a:pt x="7102" y="560"/>
                    <a:pt x="7313" y="565"/>
                    <a:pt x="7518" y="576"/>
                  </a:cubicBezTo>
                  <a:cubicBezTo>
                    <a:pt x="8340" y="617"/>
                    <a:pt x="9203" y="781"/>
                    <a:pt x="9696" y="1315"/>
                  </a:cubicBezTo>
                  <a:cubicBezTo>
                    <a:pt x="9983" y="1561"/>
                    <a:pt x="10065" y="1931"/>
                    <a:pt x="10065" y="2260"/>
                  </a:cubicBezTo>
                  <a:cubicBezTo>
                    <a:pt x="10065" y="2630"/>
                    <a:pt x="9942" y="2999"/>
                    <a:pt x="9778" y="3369"/>
                  </a:cubicBezTo>
                  <a:cubicBezTo>
                    <a:pt x="9408" y="4067"/>
                    <a:pt x="8792" y="4684"/>
                    <a:pt x="8176" y="5259"/>
                  </a:cubicBezTo>
                  <a:cubicBezTo>
                    <a:pt x="7559" y="5834"/>
                    <a:pt x="6861" y="6327"/>
                    <a:pt x="6163" y="6779"/>
                  </a:cubicBezTo>
                  <a:cubicBezTo>
                    <a:pt x="5505" y="7313"/>
                    <a:pt x="4725" y="7723"/>
                    <a:pt x="4027" y="8175"/>
                  </a:cubicBezTo>
                  <a:cubicBezTo>
                    <a:pt x="5588" y="7518"/>
                    <a:pt x="7108" y="6655"/>
                    <a:pt x="8463" y="5546"/>
                  </a:cubicBezTo>
                  <a:cubicBezTo>
                    <a:pt x="9162" y="5053"/>
                    <a:pt x="9819" y="4396"/>
                    <a:pt x="10271" y="3615"/>
                  </a:cubicBezTo>
                  <a:cubicBezTo>
                    <a:pt x="10517" y="3246"/>
                    <a:pt x="10682" y="2794"/>
                    <a:pt x="10682" y="2260"/>
                  </a:cubicBezTo>
                  <a:cubicBezTo>
                    <a:pt x="10682" y="1767"/>
                    <a:pt x="10517" y="1233"/>
                    <a:pt x="10189" y="904"/>
                  </a:cubicBezTo>
                  <a:cubicBezTo>
                    <a:pt x="9819" y="534"/>
                    <a:pt x="9408" y="329"/>
                    <a:pt x="8956" y="206"/>
                  </a:cubicBezTo>
                  <a:cubicBezTo>
                    <a:pt x="8463" y="83"/>
                    <a:pt x="8052" y="0"/>
                    <a:pt x="7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5159124" y="2402839"/>
              <a:ext cx="162317" cy="105999"/>
            </a:xfrm>
            <a:custGeom>
              <a:rect b="b" l="l" r="r" t="t"/>
              <a:pathLst>
                <a:path extrusionOk="0" h="9953" w="15241">
                  <a:moveTo>
                    <a:pt x="12833" y="0"/>
                  </a:moveTo>
                  <a:cubicBezTo>
                    <a:pt x="12621" y="0"/>
                    <a:pt x="12408" y="20"/>
                    <a:pt x="12201" y="52"/>
                  </a:cubicBezTo>
                  <a:cubicBezTo>
                    <a:pt x="11708" y="93"/>
                    <a:pt x="11174" y="257"/>
                    <a:pt x="10722" y="463"/>
                  </a:cubicBezTo>
                  <a:cubicBezTo>
                    <a:pt x="9818" y="873"/>
                    <a:pt x="8914" y="1366"/>
                    <a:pt x="8052" y="1818"/>
                  </a:cubicBezTo>
                  <a:cubicBezTo>
                    <a:pt x="7189" y="2311"/>
                    <a:pt x="6326" y="2763"/>
                    <a:pt x="5423" y="3256"/>
                  </a:cubicBezTo>
                  <a:cubicBezTo>
                    <a:pt x="4560" y="3790"/>
                    <a:pt x="3738" y="4283"/>
                    <a:pt x="2835" y="4653"/>
                  </a:cubicBezTo>
                  <a:cubicBezTo>
                    <a:pt x="1931" y="5022"/>
                    <a:pt x="986" y="5269"/>
                    <a:pt x="0" y="5515"/>
                  </a:cubicBezTo>
                  <a:cubicBezTo>
                    <a:pt x="986" y="5392"/>
                    <a:pt x="1931" y="5187"/>
                    <a:pt x="2917" y="4899"/>
                  </a:cubicBezTo>
                  <a:cubicBezTo>
                    <a:pt x="3903" y="4612"/>
                    <a:pt x="4765" y="4160"/>
                    <a:pt x="5628" y="3667"/>
                  </a:cubicBezTo>
                  <a:cubicBezTo>
                    <a:pt x="7394" y="2763"/>
                    <a:pt x="9120" y="1777"/>
                    <a:pt x="10927" y="956"/>
                  </a:cubicBezTo>
                  <a:cubicBezTo>
                    <a:pt x="11507" y="707"/>
                    <a:pt x="12161" y="514"/>
                    <a:pt x="12777" y="514"/>
                  </a:cubicBezTo>
                  <a:cubicBezTo>
                    <a:pt x="13078" y="514"/>
                    <a:pt x="13369" y="560"/>
                    <a:pt x="13639" y="668"/>
                  </a:cubicBezTo>
                  <a:cubicBezTo>
                    <a:pt x="14049" y="791"/>
                    <a:pt x="14419" y="1120"/>
                    <a:pt x="14583" y="1531"/>
                  </a:cubicBezTo>
                  <a:cubicBezTo>
                    <a:pt x="14789" y="1941"/>
                    <a:pt x="14830" y="2393"/>
                    <a:pt x="14789" y="2845"/>
                  </a:cubicBezTo>
                  <a:cubicBezTo>
                    <a:pt x="14748" y="3831"/>
                    <a:pt x="14419" y="4776"/>
                    <a:pt x="13926" y="5598"/>
                  </a:cubicBezTo>
                  <a:cubicBezTo>
                    <a:pt x="13392" y="6419"/>
                    <a:pt x="12735" y="7159"/>
                    <a:pt x="11995" y="7857"/>
                  </a:cubicBezTo>
                  <a:lnTo>
                    <a:pt x="11954" y="7898"/>
                  </a:lnTo>
                  <a:lnTo>
                    <a:pt x="11954" y="7939"/>
                  </a:lnTo>
                  <a:cubicBezTo>
                    <a:pt x="12078" y="8268"/>
                    <a:pt x="12119" y="8555"/>
                    <a:pt x="12119" y="8925"/>
                  </a:cubicBezTo>
                  <a:cubicBezTo>
                    <a:pt x="12119" y="9295"/>
                    <a:pt x="12119" y="9582"/>
                    <a:pt x="12078" y="9952"/>
                  </a:cubicBezTo>
                  <a:cubicBezTo>
                    <a:pt x="12160" y="9582"/>
                    <a:pt x="12201" y="9295"/>
                    <a:pt x="12201" y="8925"/>
                  </a:cubicBezTo>
                  <a:cubicBezTo>
                    <a:pt x="12201" y="8608"/>
                    <a:pt x="12201" y="8292"/>
                    <a:pt x="12127" y="7939"/>
                  </a:cubicBezTo>
                  <a:lnTo>
                    <a:pt x="12127" y="7939"/>
                  </a:lnTo>
                  <a:cubicBezTo>
                    <a:pt x="12850" y="7331"/>
                    <a:pt x="13569" y="6606"/>
                    <a:pt x="14132" y="5803"/>
                  </a:cubicBezTo>
                  <a:cubicBezTo>
                    <a:pt x="14748" y="4899"/>
                    <a:pt x="15076" y="3954"/>
                    <a:pt x="15200" y="2927"/>
                  </a:cubicBezTo>
                  <a:cubicBezTo>
                    <a:pt x="15241" y="2393"/>
                    <a:pt x="15200" y="1818"/>
                    <a:pt x="14994" y="1325"/>
                  </a:cubicBezTo>
                  <a:cubicBezTo>
                    <a:pt x="14789" y="791"/>
                    <a:pt x="14337" y="380"/>
                    <a:pt x="13803" y="175"/>
                  </a:cubicBezTo>
                  <a:cubicBezTo>
                    <a:pt x="13501" y="49"/>
                    <a:pt x="13168" y="0"/>
                    <a:pt x="128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4438119" y="2010216"/>
              <a:ext cx="894696" cy="777663"/>
            </a:xfrm>
            <a:custGeom>
              <a:rect b="b" l="l" r="r" t="t"/>
              <a:pathLst>
                <a:path extrusionOk="0" h="73020" w="84009">
                  <a:moveTo>
                    <a:pt x="28487" y="1"/>
                  </a:moveTo>
                  <a:cubicBezTo>
                    <a:pt x="26534" y="1"/>
                    <a:pt x="24129" y="1790"/>
                    <a:pt x="22183" y="4464"/>
                  </a:cubicBezTo>
                  <a:cubicBezTo>
                    <a:pt x="14132" y="15474"/>
                    <a:pt x="945" y="46695"/>
                    <a:pt x="164" y="60210"/>
                  </a:cubicBezTo>
                  <a:cubicBezTo>
                    <a:pt x="0" y="61360"/>
                    <a:pt x="41" y="62593"/>
                    <a:pt x="329" y="63825"/>
                  </a:cubicBezTo>
                  <a:lnTo>
                    <a:pt x="329" y="63866"/>
                  </a:lnTo>
                  <a:cubicBezTo>
                    <a:pt x="863" y="66496"/>
                    <a:pt x="2424" y="69042"/>
                    <a:pt x="5217" y="70275"/>
                  </a:cubicBezTo>
                  <a:cubicBezTo>
                    <a:pt x="7516" y="71322"/>
                    <a:pt x="14529" y="73020"/>
                    <a:pt x="24037" y="73020"/>
                  </a:cubicBezTo>
                  <a:cubicBezTo>
                    <a:pt x="29824" y="73020"/>
                    <a:pt x="36534" y="72391"/>
                    <a:pt x="43668" y="70604"/>
                  </a:cubicBezTo>
                  <a:cubicBezTo>
                    <a:pt x="53856" y="69659"/>
                    <a:pt x="64701" y="67194"/>
                    <a:pt x="72794" y="60169"/>
                  </a:cubicBezTo>
                  <a:cubicBezTo>
                    <a:pt x="74355" y="58772"/>
                    <a:pt x="74560" y="57170"/>
                    <a:pt x="74560" y="57170"/>
                  </a:cubicBezTo>
                  <a:cubicBezTo>
                    <a:pt x="78258" y="54089"/>
                    <a:pt x="77929" y="51419"/>
                    <a:pt x="77929" y="51419"/>
                  </a:cubicBezTo>
                  <a:cubicBezTo>
                    <a:pt x="80476" y="47475"/>
                    <a:pt x="79695" y="44805"/>
                    <a:pt x="79695" y="44805"/>
                  </a:cubicBezTo>
                  <a:cubicBezTo>
                    <a:pt x="79695" y="44805"/>
                    <a:pt x="84009" y="41067"/>
                    <a:pt x="82242" y="38150"/>
                  </a:cubicBezTo>
                  <a:cubicBezTo>
                    <a:pt x="81804" y="37417"/>
                    <a:pt x="81193" y="37121"/>
                    <a:pt x="80452" y="37121"/>
                  </a:cubicBezTo>
                  <a:cubicBezTo>
                    <a:pt x="77792" y="37121"/>
                    <a:pt x="73469" y="40933"/>
                    <a:pt x="69549" y="41930"/>
                  </a:cubicBezTo>
                  <a:cubicBezTo>
                    <a:pt x="65112" y="43080"/>
                    <a:pt x="59895" y="43942"/>
                    <a:pt x="54924" y="44600"/>
                  </a:cubicBezTo>
                  <a:cubicBezTo>
                    <a:pt x="53733" y="44312"/>
                    <a:pt x="54020" y="43491"/>
                    <a:pt x="56362" y="42094"/>
                  </a:cubicBezTo>
                  <a:cubicBezTo>
                    <a:pt x="58909" y="40533"/>
                    <a:pt x="70247" y="36589"/>
                    <a:pt x="68563" y="32728"/>
                  </a:cubicBezTo>
                  <a:cubicBezTo>
                    <a:pt x="68168" y="31831"/>
                    <a:pt x="66984" y="31464"/>
                    <a:pt x="65350" y="31464"/>
                  </a:cubicBezTo>
                  <a:cubicBezTo>
                    <a:pt x="60020" y="31464"/>
                    <a:pt x="49903" y="35374"/>
                    <a:pt x="46790" y="37575"/>
                  </a:cubicBezTo>
                  <a:cubicBezTo>
                    <a:pt x="42929" y="40286"/>
                    <a:pt x="37794" y="45873"/>
                    <a:pt x="37260" y="46489"/>
                  </a:cubicBezTo>
                  <a:cubicBezTo>
                    <a:pt x="37136" y="46448"/>
                    <a:pt x="37054" y="46407"/>
                    <a:pt x="36931" y="46407"/>
                  </a:cubicBezTo>
                  <a:cubicBezTo>
                    <a:pt x="36830" y="46395"/>
                    <a:pt x="36706" y="46389"/>
                    <a:pt x="36559" y="46389"/>
                  </a:cubicBezTo>
                  <a:cubicBezTo>
                    <a:pt x="35265" y="46389"/>
                    <a:pt x="32231" y="46865"/>
                    <a:pt x="28469" y="47640"/>
                  </a:cubicBezTo>
                  <a:cubicBezTo>
                    <a:pt x="29660" y="33960"/>
                    <a:pt x="31755" y="13173"/>
                    <a:pt x="32001" y="9230"/>
                  </a:cubicBezTo>
                  <a:cubicBezTo>
                    <a:pt x="32516" y="2561"/>
                    <a:pt x="30825" y="1"/>
                    <a:pt x="28487" y="1"/>
                  </a:cubicBezTo>
                  <a:close/>
                </a:path>
              </a:pathLst>
            </a:custGeom>
            <a:solidFill>
              <a:srgbClr val="D3766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5071816" y="2485984"/>
              <a:ext cx="216195" cy="96862"/>
            </a:xfrm>
            <a:custGeom>
              <a:rect b="b" l="l" r="r" t="t"/>
              <a:pathLst>
                <a:path extrusionOk="0" h="9095" w="20300">
                  <a:moveTo>
                    <a:pt x="20147" y="1"/>
                  </a:moveTo>
                  <a:cubicBezTo>
                    <a:pt x="20135" y="1"/>
                    <a:pt x="20123" y="3"/>
                    <a:pt x="20111" y="9"/>
                  </a:cubicBezTo>
                  <a:cubicBezTo>
                    <a:pt x="16825" y="2022"/>
                    <a:pt x="13621" y="4117"/>
                    <a:pt x="10088" y="5678"/>
                  </a:cubicBezTo>
                  <a:cubicBezTo>
                    <a:pt x="6842" y="7116"/>
                    <a:pt x="3515" y="7937"/>
                    <a:pt x="146" y="8923"/>
                  </a:cubicBezTo>
                  <a:cubicBezTo>
                    <a:pt x="0" y="8960"/>
                    <a:pt x="17" y="9094"/>
                    <a:pt x="138" y="9094"/>
                  </a:cubicBezTo>
                  <a:cubicBezTo>
                    <a:pt x="153" y="9094"/>
                    <a:pt x="169" y="9092"/>
                    <a:pt x="187" y="9088"/>
                  </a:cubicBezTo>
                  <a:cubicBezTo>
                    <a:pt x="7171" y="8102"/>
                    <a:pt x="14853" y="4815"/>
                    <a:pt x="20193" y="173"/>
                  </a:cubicBezTo>
                  <a:cubicBezTo>
                    <a:pt x="20300" y="102"/>
                    <a:pt x="20223" y="1"/>
                    <a:pt x="20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5080229" y="2556508"/>
              <a:ext cx="187834" cy="103784"/>
            </a:xfrm>
            <a:custGeom>
              <a:rect b="b" l="l" r="r" t="t"/>
              <a:pathLst>
                <a:path extrusionOk="0" h="9745" w="17637">
                  <a:moveTo>
                    <a:pt x="17555" y="1"/>
                  </a:moveTo>
                  <a:cubicBezTo>
                    <a:pt x="9092" y="6492"/>
                    <a:pt x="3382" y="8463"/>
                    <a:pt x="178" y="9573"/>
                  </a:cubicBezTo>
                  <a:cubicBezTo>
                    <a:pt x="1" y="9643"/>
                    <a:pt x="7" y="9745"/>
                    <a:pt x="144" y="9745"/>
                  </a:cubicBezTo>
                  <a:cubicBezTo>
                    <a:pt x="166" y="9745"/>
                    <a:pt x="191" y="9742"/>
                    <a:pt x="219" y="9737"/>
                  </a:cubicBezTo>
                  <a:cubicBezTo>
                    <a:pt x="6956" y="8053"/>
                    <a:pt x="12625" y="4972"/>
                    <a:pt x="17637" y="42"/>
                  </a:cubicBezTo>
                  <a:cubicBezTo>
                    <a:pt x="17637" y="1"/>
                    <a:pt x="17637" y="1"/>
                    <a:pt x="17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5085554" y="2618640"/>
              <a:ext cx="147950" cy="83539"/>
            </a:xfrm>
            <a:custGeom>
              <a:rect b="b" l="l" r="r" t="t"/>
              <a:pathLst>
                <a:path extrusionOk="0" h="7844" w="13892">
                  <a:moveTo>
                    <a:pt x="13851" y="0"/>
                  </a:moveTo>
                  <a:cubicBezTo>
                    <a:pt x="8798" y="3492"/>
                    <a:pt x="5635" y="5505"/>
                    <a:pt x="171" y="7600"/>
                  </a:cubicBezTo>
                  <a:cubicBezTo>
                    <a:pt x="10" y="7697"/>
                    <a:pt x="0" y="7843"/>
                    <a:pt x="102" y="7843"/>
                  </a:cubicBezTo>
                  <a:cubicBezTo>
                    <a:pt x="131" y="7843"/>
                    <a:pt x="167" y="7832"/>
                    <a:pt x="212" y="7805"/>
                  </a:cubicBezTo>
                  <a:cubicBezTo>
                    <a:pt x="6128" y="5710"/>
                    <a:pt x="8592" y="4601"/>
                    <a:pt x="13892" y="41"/>
                  </a:cubicBezTo>
                  <a:cubicBezTo>
                    <a:pt x="13892" y="0"/>
                    <a:pt x="13892" y="0"/>
                    <a:pt x="13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4561052" y="2502225"/>
              <a:ext cx="280351" cy="63485"/>
            </a:xfrm>
            <a:custGeom>
              <a:rect b="b" l="l" r="r" t="t"/>
              <a:pathLst>
                <a:path extrusionOk="0" h="5961" w="26324">
                  <a:moveTo>
                    <a:pt x="25795" y="0"/>
                  </a:moveTo>
                  <a:cubicBezTo>
                    <a:pt x="25782" y="0"/>
                    <a:pt x="25770" y="1"/>
                    <a:pt x="25758" y="4"/>
                  </a:cubicBezTo>
                  <a:cubicBezTo>
                    <a:pt x="25676" y="4"/>
                    <a:pt x="11010" y="784"/>
                    <a:pt x="83" y="5632"/>
                  </a:cubicBezTo>
                  <a:cubicBezTo>
                    <a:pt x="1" y="5632"/>
                    <a:pt x="165" y="5919"/>
                    <a:pt x="247" y="5961"/>
                  </a:cubicBezTo>
                  <a:cubicBezTo>
                    <a:pt x="8545" y="3167"/>
                    <a:pt x="23909" y="990"/>
                    <a:pt x="26169" y="374"/>
                  </a:cubicBezTo>
                  <a:cubicBezTo>
                    <a:pt x="26323" y="296"/>
                    <a:pt x="26005" y="0"/>
                    <a:pt x="25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3916610" y="1540189"/>
              <a:ext cx="194703" cy="179825"/>
            </a:xfrm>
            <a:custGeom>
              <a:rect b="b" l="l" r="r" t="t"/>
              <a:pathLst>
                <a:path extrusionOk="0" h="16885" w="18282">
                  <a:moveTo>
                    <a:pt x="5460" y="0"/>
                  </a:moveTo>
                  <a:cubicBezTo>
                    <a:pt x="5448" y="0"/>
                    <a:pt x="5436" y="0"/>
                    <a:pt x="5423" y="1"/>
                  </a:cubicBezTo>
                  <a:cubicBezTo>
                    <a:pt x="2301" y="1"/>
                    <a:pt x="1" y="3657"/>
                    <a:pt x="781" y="7806"/>
                  </a:cubicBezTo>
                  <a:cubicBezTo>
                    <a:pt x="1644" y="12777"/>
                    <a:pt x="6039" y="16885"/>
                    <a:pt x="6039" y="16885"/>
                  </a:cubicBezTo>
                  <a:cubicBezTo>
                    <a:pt x="6039" y="16885"/>
                    <a:pt x="11955" y="15816"/>
                    <a:pt x="15406" y="12078"/>
                  </a:cubicBezTo>
                  <a:cubicBezTo>
                    <a:pt x="18281" y="8956"/>
                    <a:pt x="18281" y="4684"/>
                    <a:pt x="15652" y="2958"/>
                  </a:cubicBezTo>
                  <a:cubicBezTo>
                    <a:pt x="15099" y="2602"/>
                    <a:pt x="14560" y="2451"/>
                    <a:pt x="14041" y="2451"/>
                  </a:cubicBezTo>
                  <a:cubicBezTo>
                    <a:pt x="11091" y="2451"/>
                    <a:pt x="8833" y="7354"/>
                    <a:pt x="8833" y="7354"/>
                  </a:cubicBezTo>
                  <a:cubicBezTo>
                    <a:pt x="8833" y="7354"/>
                    <a:pt x="9854" y="0"/>
                    <a:pt x="5460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3324672" y="1679545"/>
              <a:ext cx="141325" cy="131070"/>
            </a:xfrm>
            <a:custGeom>
              <a:rect b="b" l="l" r="r" t="t"/>
              <a:pathLst>
                <a:path extrusionOk="0" h="12307" w="13270">
                  <a:moveTo>
                    <a:pt x="9018" y="1"/>
                  </a:moveTo>
                  <a:cubicBezTo>
                    <a:pt x="8820" y="1"/>
                    <a:pt x="8621" y="21"/>
                    <a:pt x="8422" y="61"/>
                  </a:cubicBezTo>
                  <a:cubicBezTo>
                    <a:pt x="5259" y="801"/>
                    <a:pt x="7189" y="5936"/>
                    <a:pt x="7189" y="5936"/>
                  </a:cubicBezTo>
                  <a:cubicBezTo>
                    <a:pt x="7189" y="5936"/>
                    <a:pt x="5104" y="3215"/>
                    <a:pt x="3115" y="3215"/>
                  </a:cubicBezTo>
                  <a:cubicBezTo>
                    <a:pt x="2575" y="3215"/>
                    <a:pt x="2043" y="3415"/>
                    <a:pt x="1561" y="3923"/>
                  </a:cubicBezTo>
                  <a:cubicBezTo>
                    <a:pt x="0" y="5607"/>
                    <a:pt x="740" y="8647"/>
                    <a:pt x="3287" y="10372"/>
                  </a:cubicBezTo>
                  <a:cubicBezTo>
                    <a:pt x="5950" y="12183"/>
                    <a:pt x="9626" y="12306"/>
                    <a:pt x="10574" y="12306"/>
                  </a:cubicBezTo>
                  <a:cubicBezTo>
                    <a:pt x="10723" y="12306"/>
                    <a:pt x="10804" y="12303"/>
                    <a:pt x="10804" y="12303"/>
                  </a:cubicBezTo>
                  <a:cubicBezTo>
                    <a:pt x="10804" y="12303"/>
                    <a:pt x="13269" y="8647"/>
                    <a:pt x="13064" y="4909"/>
                  </a:cubicBezTo>
                  <a:cubicBezTo>
                    <a:pt x="12914" y="2029"/>
                    <a:pt x="11029" y="1"/>
                    <a:pt x="901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5792958" y="1849962"/>
              <a:ext cx="142199" cy="130654"/>
            </a:xfrm>
            <a:custGeom>
              <a:rect b="b" l="l" r="r" t="t"/>
              <a:pathLst>
                <a:path extrusionOk="0" h="12268" w="13352">
                  <a:moveTo>
                    <a:pt x="4299" y="0"/>
                  </a:moveTo>
                  <a:cubicBezTo>
                    <a:pt x="2281" y="0"/>
                    <a:pt x="471" y="1998"/>
                    <a:pt x="288" y="4777"/>
                  </a:cubicBezTo>
                  <a:cubicBezTo>
                    <a:pt x="1" y="8556"/>
                    <a:pt x="2424" y="12254"/>
                    <a:pt x="2424" y="12254"/>
                  </a:cubicBezTo>
                  <a:cubicBezTo>
                    <a:pt x="2424" y="12254"/>
                    <a:pt x="2637" y="12267"/>
                    <a:pt x="3001" y="12267"/>
                  </a:cubicBezTo>
                  <a:cubicBezTo>
                    <a:pt x="4303" y="12267"/>
                    <a:pt x="7544" y="12092"/>
                    <a:pt x="9983" y="10487"/>
                  </a:cubicBezTo>
                  <a:cubicBezTo>
                    <a:pt x="12612" y="8803"/>
                    <a:pt x="13352" y="5722"/>
                    <a:pt x="11832" y="4079"/>
                  </a:cubicBezTo>
                  <a:cubicBezTo>
                    <a:pt x="11345" y="3547"/>
                    <a:pt x="10799" y="3340"/>
                    <a:pt x="10244" y="3340"/>
                  </a:cubicBezTo>
                  <a:cubicBezTo>
                    <a:pt x="8266" y="3340"/>
                    <a:pt x="6163" y="5968"/>
                    <a:pt x="6163" y="5968"/>
                  </a:cubicBezTo>
                  <a:cubicBezTo>
                    <a:pt x="6163" y="5968"/>
                    <a:pt x="8217" y="874"/>
                    <a:pt x="5054" y="94"/>
                  </a:cubicBezTo>
                  <a:cubicBezTo>
                    <a:pt x="4801" y="31"/>
                    <a:pt x="4548" y="0"/>
                    <a:pt x="429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3585650" y="1419487"/>
              <a:ext cx="98012" cy="85296"/>
            </a:xfrm>
            <a:custGeom>
              <a:rect b="b" l="l" r="r" t="t"/>
              <a:pathLst>
                <a:path extrusionOk="0" h="8009" w="9203">
                  <a:moveTo>
                    <a:pt x="6708" y="0"/>
                  </a:moveTo>
                  <a:cubicBezTo>
                    <a:pt x="4897" y="0"/>
                    <a:pt x="4642" y="3203"/>
                    <a:pt x="4642" y="3203"/>
                  </a:cubicBezTo>
                  <a:cubicBezTo>
                    <a:pt x="4642" y="3203"/>
                    <a:pt x="4008" y="298"/>
                    <a:pt x="2378" y="298"/>
                  </a:cubicBezTo>
                  <a:cubicBezTo>
                    <a:pt x="2200" y="298"/>
                    <a:pt x="2010" y="332"/>
                    <a:pt x="1808" y="409"/>
                  </a:cubicBezTo>
                  <a:cubicBezTo>
                    <a:pt x="452" y="943"/>
                    <a:pt x="0" y="2997"/>
                    <a:pt x="1027" y="4723"/>
                  </a:cubicBezTo>
                  <a:cubicBezTo>
                    <a:pt x="2260" y="6900"/>
                    <a:pt x="5012" y="8009"/>
                    <a:pt x="5012" y="8009"/>
                  </a:cubicBezTo>
                  <a:cubicBezTo>
                    <a:pt x="5012" y="8009"/>
                    <a:pt x="7518" y="6530"/>
                    <a:pt x="8422" y="4271"/>
                  </a:cubicBezTo>
                  <a:cubicBezTo>
                    <a:pt x="9202" y="2381"/>
                    <a:pt x="8463" y="409"/>
                    <a:pt x="7066" y="39"/>
                  </a:cubicBezTo>
                  <a:cubicBezTo>
                    <a:pt x="6941" y="13"/>
                    <a:pt x="6821" y="0"/>
                    <a:pt x="670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5314364" y="1476144"/>
              <a:ext cx="98012" cy="85307"/>
            </a:xfrm>
            <a:custGeom>
              <a:rect b="b" l="l" r="r" t="t"/>
              <a:pathLst>
                <a:path extrusionOk="0" h="8010" w="9203">
                  <a:moveTo>
                    <a:pt x="6670" y="1"/>
                  </a:moveTo>
                  <a:cubicBezTo>
                    <a:pt x="4897" y="1"/>
                    <a:pt x="4642" y="3162"/>
                    <a:pt x="4642" y="3162"/>
                  </a:cubicBezTo>
                  <a:cubicBezTo>
                    <a:pt x="4642" y="3162"/>
                    <a:pt x="4009" y="297"/>
                    <a:pt x="2383" y="297"/>
                  </a:cubicBezTo>
                  <a:cubicBezTo>
                    <a:pt x="2204" y="297"/>
                    <a:pt x="2012" y="332"/>
                    <a:pt x="1808" y="410"/>
                  </a:cubicBezTo>
                  <a:cubicBezTo>
                    <a:pt x="411" y="903"/>
                    <a:pt x="0" y="2916"/>
                    <a:pt x="1027" y="4723"/>
                  </a:cubicBezTo>
                  <a:cubicBezTo>
                    <a:pt x="2260" y="6860"/>
                    <a:pt x="4971" y="8010"/>
                    <a:pt x="4971" y="8010"/>
                  </a:cubicBezTo>
                  <a:cubicBezTo>
                    <a:pt x="4971" y="8010"/>
                    <a:pt x="7518" y="6531"/>
                    <a:pt x="8422" y="4230"/>
                  </a:cubicBezTo>
                  <a:cubicBezTo>
                    <a:pt x="9202" y="2341"/>
                    <a:pt x="8463" y="410"/>
                    <a:pt x="7025" y="40"/>
                  </a:cubicBezTo>
                  <a:cubicBezTo>
                    <a:pt x="6900" y="13"/>
                    <a:pt x="6782" y="1"/>
                    <a:pt x="667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4507238" y="1998682"/>
              <a:ext cx="283663" cy="321587"/>
            </a:xfrm>
            <a:custGeom>
              <a:rect b="b" l="l" r="r" t="t"/>
              <a:pathLst>
                <a:path extrusionOk="0" h="30196" w="26635">
                  <a:moveTo>
                    <a:pt x="22550" y="1"/>
                  </a:moveTo>
                  <a:cubicBezTo>
                    <a:pt x="20268" y="1"/>
                    <a:pt x="17037" y="2364"/>
                    <a:pt x="12982" y="7601"/>
                  </a:cubicBezTo>
                  <a:cubicBezTo>
                    <a:pt x="4027" y="18981"/>
                    <a:pt x="1" y="30196"/>
                    <a:pt x="1" y="30196"/>
                  </a:cubicBezTo>
                  <a:lnTo>
                    <a:pt x="24649" y="28142"/>
                  </a:lnTo>
                  <a:cubicBezTo>
                    <a:pt x="24649" y="28142"/>
                    <a:pt x="26046" y="19967"/>
                    <a:pt x="26456" y="9162"/>
                  </a:cubicBezTo>
                  <a:cubicBezTo>
                    <a:pt x="26635" y="3340"/>
                    <a:pt x="25262" y="1"/>
                    <a:pt x="2255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4534363" y="2259831"/>
              <a:ext cx="233203" cy="20192"/>
            </a:xfrm>
            <a:custGeom>
              <a:rect b="b" l="l" r="r" t="t"/>
              <a:pathLst>
                <a:path extrusionOk="0" h="1896" w="21897">
                  <a:moveTo>
                    <a:pt x="21278" y="0"/>
                  </a:moveTo>
                  <a:cubicBezTo>
                    <a:pt x="19594" y="0"/>
                    <a:pt x="17911" y="177"/>
                    <a:pt x="16227" y="252"/>
                  </a:cubicBezTo>
                  <a:cubicBezTo>
                    <a:pt x="14502" y="375"/>
                    <a:pt x="12736" y="457"/>
                    <a:pt x="10928" y="622"/>
                  </a:cubicBezTo>
                  <a:cubicBezTo>
                    <a:pt x="7313" y="950"/>
                    <a:pt x="3698" y="1361"/>
                    <a:pt x="42" y="1813"/>
                  </a:cubicBezTo>
                  <a:cubicBezTo>
                    <a:pt x="1" y="1813"/>
                    <a:pt x="1" y="1895"/>
                    <a:pt x="42" y="1895"/>
                  </a:cubicBezTo>
                  <a:cubicBezTo>
                    <a:pt x="3657" y="1690"/>
                    <a:pt x="7231" y="1484"/>
                    <a:pt x="10887" y="1197"/>
                  </a:cubicBezTo>
                  <a:cubicBezTo>
                    <a:pt x="12694" y="1032"/>
                    <a:pt x="14502" y="868"/>
                    <a:pt x="16227" y="663"/>
                  </a:cubicBezTo>
                  <a:cubicBezTo>
                    <a:pt x="18076" y="457"/>
                    <a:pt x="19925" y="416"/>
                    <a:pt x="21773" y="129"/>
                  </a:cubicBezTo>
                  <a:cubicBezTo>
                    <a:pt x="21896" y="129"/>
                    <a:pt x="21896" y="5"/>
                    <a:pt x="21773" y="5"/>
                  </a:cubicBezTo>
                  <a:cubicBezTo>
                    <a:pt x="21608" y="2"/>
                    <a:pt x="21443" y="0"/>
                    <a:pt x="21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3869367" y="1865462"/>
              <a:ext cx="645720" cy="842298"/>
            </a:xfrm>
            <a:custGeom>
              <a:rect b="b" l="l" r="r" t="t"/>
              <a:pathLst>
                <a:path extrusionOk="0" h="79089" w="60631">
                  <a:moveTo>
                    <a:pt x="29504" y="0"/>
                  </a:moveTo>
                  <a:cubicBezTo>
                    <a:pt x="26584" y="0"/>
                    <a:pt x="22350" y="5506"/>
                    <a:pt x="19390" y="11278"/>
                  </a:cubicBezTo>
                  <a:cubicBezTo>
                    <a:pt x="6285" y="36830"/>
                    <a:pt x="0" y="73309"/>
                    <a:pt x="10393" y="78116"/>
                  </a:cubicBezTo>
                  <a:cubicBezTo>
                    <a:pt x="11827" y="78777"/>
                    <a:pt x="13558" y="79089"/>
                    <a:pt x="15512" y="79089"/>
                  </a:cubicBezTo>
                  <a:cubicBezTo>
                    <a:pt x="27382" y="79089"/>
                    <a:pt x="47445" y="67584"/>
                    <a:pt x="58662" y="53262"/>
                  </a:cubicBezTo>
                  <a:cubicBezTo>
                    <a:pt x="60630" y="50716"/>
                    <a:pt x="44661" y="34690"/>
                    <a:pt x="40397" y="34690"/>
                  </a:cubicBezTo>
                  <a:cubicBezTo>
                    <a:pt x="40121" y="34690"/>
                    <a:pt x="39894" y="34757"/>
                    <a:pt x="39724" y="34899"/>
                  </a:cubicBezTo>
                  <a:cubicBezTo>
                    <a:pt x="35740" y="38104"/>
                    <a:pt x="31591" y="43732"/>
                    <a:pt x="31139" y="43814"/>
                  </a:cubicBezTo>
                  <a:cubicBezTo>
                    <a:pt x="31135" y="43815"/>
                    <a:pt x="31131" y="43815"/>
                    <a:pt x="31127" y="43815"/>
                  </a:cubicBezTo>
                  <a:cubicBezTo>
                    <a:pt x="30217" y="43815"/>
                    <a:pt x="32864" y="20307"/>
                    <a:pt x="32823" y="8854"/>
                  </a:cubicBezTo>
                  <a:cubicBezTo>
                    <a:pt x="32807" y="2437"/>
                    <a:pt x="31446" y="0"/>
                    <a:pt x="29504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4042174" y="2330153"/>
              <a:ext cx="161337" cy="208357"/>
            </a:xfrm>
            <a:custGeom>
              <a:rect b="b" l="l" r="r" t="t"/>
              <a:pathLst>
                <a:path extrusionOk="0" h="19564" w="15149">
                  <a:moveTo>
                    <a:pt x="15108" y="0"/>
                  </a:moveTo>
                  <a:cubicBezTo>
                    <a:pt x="15099" y="0"/>
                    <a:pt x="15088" y="5"/>
                    <a:pt x="15077" y="16"/>
                  </a:cubicBezTo>
                  <a:cubicBezTo>
                    <a:pt x="12448" y="1947"/>
                    <a:pt x="8093" y="5932"/>
                    <a:pt x="4437" y="10903"/>
                  </a:cubicBezTo>
                  <a:cubicBezTo>
                    <a:pt x="3492" y="12217"/>
                    <a:pt x="2671" y="13573"/>
                    <a:pt x="1972" y="15011"/>
                  </a:cubicBezTo>
                  <a:cubicBezTo>
                    <a:pt x="1233" y="16407"/>
                    <a:pt x="494" y="17886"/>
                    <a:pt x="1" y="19447"/>
                  </a:cubicBezTo>
                  <a:cubicBezTo>
                    <a:pt x="1" y="19505"/>
                    <a:pt x="62" y="19563"/>
                    <a:pt x="127" y="19563"/>
                  </a:cubicBezTo>
                  <a:cubicBezTo>
                    <a:pt x="154" y="19563"/>
                    <a:pt x="182" y="19554"/>
                    <a:pt x="206" y="19529"/>
                  </a:cubicBezTo>
                  <a:cubicBezTo>
                    <a:pt x="617" y="18790"/>
                    <a:pt x="1028" y="17886"/>
                    <a:pt x="1438" y="17147"/>
                  </a:cubicBezTo>
                  <a:cubicBezTo>
                    <a:pt x="1849" y="16325"/>
                    <a:pt x="2342" y="15545"/>
                    <a:pt x="2794" y="14764"/>
                  </a:cubicBezTo>
                  <a:cubicBezTo>
                    <a:pt x="3616" y="13367"/>
                    <a:pt x="4437" y="12053"/>
                    <a:pt x="5341" y="10779"/>
                  </a:cubicBezTo>
                  <a:cubicBezTo>
                    <a:pt x="7806" y="7411"/>
                    <a:pt x="14461" y="715"/>
                    <a:pt x="15118" y="99"/>
                  </a:cubicBezTo>
                  <a:cubicBezTo>
                    <a:pt x="15148" y="38"/>
                    <a:pt x="15134" y="0"/>
                    <a:pt x="15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4276239" y="1968053"/>
              <a:ext cx="501828" cy="517345"/>
            </a:xfrm>
            <a:custGeom>
              <a:rect b="b" l="l" r="r" t="t"/>
              <a:pathLst>
                <a:path extrusionOk="0" h="48577" w="47120">
                  <a:moveTo>
                    <a:pt x="40680" y="0"/>
                  </a:moveTo>
                  <a:cubicBezTo>
                    <a:pt x="34471" y="0"/>
                    <a:pt x="23985" y="3137"/>
                    <a:pt x="20951" y="4521"/>
                  </a:cubicBezTo>
                  <a:cubicBezTo>
                    <a:pt x="18199" y="5794"/>
                    <a:pt x="13475" y="10354"/>
                    <a:pt x="10969" y="13230"/>
                  </a:cubicBezTo>
                  <a:cubicBezTo>
                    <a:pt x="6491" y="18365"/>
                    <a:pt x="0" y="26581"/>
                    <a:pt x="0" y="26581"/>
                  </a:cubicBezTo>
                  <a:cubicBezTo>
                    <a:pt x="0" y="26581"/>
                    <a:pt x="14240" y="48576"/>
                    <a:pt x="15635" y="48576"/>
                  </a:cubicBezTo>
                  <a:cubicBezTo>
                    <a:pt x="15658" y="48576"/>
                    <a:pt x="15677" y="48571"/>
                    <a:pt x="15693" y="48559"/>
                  </a:cubicBezTo>
                  <a:cubicBezTo>
                    <a:pt x="19514" y="45355"/>
                    <a:pt x="23950" y="39891"/>
                    <a:pt x="27894" y="31880"/>
                  </a:cubicBezTo>
                  <a:cubicBezTo>
                    <a:pt x="27894" y="31880"/>
                    <a:pt x="42642" y="28060"/>
                    <a:pt x="42642" y="23336"/>
                  </a:cubicBezTo>
                  <a:cubicBezTo>
                    <a:pt x="42642" y="21640"/>
                    <a:pt x="41397" y="21135"/>
                    <a:pt x="39914" y="21135"/>
                  </a:cubicBezTo>
                  <a:cubicBezTo>
                    <a:pt x="39883" y="21135"/>
                    <a:pt x="39851" y="21135"/>
                    <a:pt x="39819" y="21135"/>
                  </a:cubicBezTo>
                  <a:lnTo>
                    <a:pt x="39819" y="21135"/>
                  </a:lnTo>
                  <a:cubicBezTo>
                    <a:pt x="42431" y="20300"/>
                    <a:pt x="45182" y="18924"/>
                    <a:pt x="45394" y="16804"/>
                  </a:cubicBezTo>
                  <a:cubicBezTo>
                    <a:pt x="45637" y="14456"/>
                    <a:pt x="43946" y="13794"/>
                    <a:pt x="42167" y="13725"/>
                  </a:cubicBezTo>
                  <a:lnTo>
                    <a:pt x="42167" y="13725"/>
                  </a:lnTo>
                  <a:cubicBezTo>
                    <a:pt x="44524" y="13177"/>
                    <a:pt x="47119" y="12018"/>
                    <a:pt x="47119" y="9574"/>
                  </a:cubicBezTo>
                  <a:cubicBezTo>
                    <a:pt x="47119" y="6941"/>
                    <a:pt x="44602" y="6406"/>
                    <a:pt x="42556" y="6406"/>
                  </a:cubicBezTo>
                  <a:cubicBezTo>
                    <a:pt x="41798" y="6406"/>
                    <a:pt x="41105" y="6479"/>
                    <a:pt x="40628" y="6546"/>
                  </a:cubicBezTo>
                  <a:lnTo>
                    <a:pt x="40628" y="6546"/>
                  </a:lnTo>
                  <a:cubicBezTo>
                    <a:pt x="42260" y="6220"/>
                    <a:pt x="46301" y="5066"/>
                    <a:pt x="45312" y="1768"/>
                  </a:cubicBezTo>
                  <a:cubicBezTo>
                    <a:pt x="44916" y="489"/>
                    <a:pt x="43132" y="0"/>
                    <a:pt x="40680" y="0"/>
                  </a:cubicBezTo>
                  <a:close/>
                </a:path>
              </a:pathLst>
            </a:custGeom>
            <a:solidFill>
              <a:srgbClr val="EB948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4561926" y="2113756"/>
              <a:ext cx="167141" cy="30203"/>
            </a:xfrm>
            <a:custGeom>
              <a:rect b="b" l="l" r="r" t="t"/>
              <a:pathLst>
                <a:path extrusionOk="0" h="2836" w="15694">
                  <a:moveTo>
                    <a:pt x="15652" y="1"/>
                  </a:moveTo>
                  <a:cubicBezTo>
                    <a:pt x="15036" y="1"/>
                    <a:pt x="14420" y="124"/>
                    <a:pt x="13845" y="124"/>
                  </a:cubicBezTo>
                  <a:cubicBezTo>
                    <a:pt x="13187" y="165"/>
                    <a:pt x="12489" y="206"/>
                    <a:pt x="11791" y="288"/>
                  </a:cubicBezTo>
                  <a:cubicBezTo>
                    <a:pt x="10476" y="370"/>
                    <a:pt x="9162" y="494"/>
                    <a:pt x="7847" y="699"/>
                  </a:cubicBezTo>
                  <a:cubicBezTo>
                    <a:pt x="6574" y="946"/>
                    <a:pt x="5341" y="1192"/>
                    <a:pt x="4068" y="1562"/>
                  </a:cubicBezTo>
                  <a:cubicBezTo>
                    <a:pt x="2712" y="1931"/>
                    <a:pt x="1439" y="2383"/>
                    <a:pt x="83" y="2671"/>
                  </a:cubicBezTo>
                  <a:cubicBezTo>
                    <a:pt x="1" y="2671"/>
                    <a:pt x="42" y="2835"/>
                    <a:pt x="165" y="2835"/>
                  </a:cubicBezTo>
                  <a:cubicBezTo>
                    <a:pt x="1439" y="2465"/>
                    <a:pt x="2835" y="2342"/>
                    <a:pt x="4150" y="2055"/>
                  </a:cubicBezTo>
                  <a:cubicBezTo>
                    <a:pt x="5423" y="1849"/>
                    <a:pt x="6779" y="1644"/>
                    <a:pt x="8094" y="1438"/>
                  </a:cubicBezTo>
                  <a:cubicBezTo>
                    <a:pt x="9408" y="1233"/>
                    <a:pt x="10682" y="987"/>
                    <a:pt x="11914" y="740"/>
                  </a:cubicBezTo>
                  <a:cubicBezTo>
                    <a:pt x="12530" y="617"/>
                    <a:pt x="13187" y="535"/>
                    <a:pt x="13804" y="411"/>
                  </a:cubicBezTo>
                  <a:cubicBezTo>
                    <a:pt x="14420" y="329"/>
                    <a:pt x="15036" y="329"/>
                    <a:pt x="15652" y="124"/>
                  </a:cubicBezTo>
                  <a:cubicBezTo>
                    <a:pt x="15693" y="124"/>
                    <a:pt x="15693" y="1"/>
                    <a:pt x="15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4561926" y="2035574"/>
              <a:ext cx="157514" cy="29192"/>
            </a:xfrm>
            <a:custGeom>
              <a:rect b="b" l="l" r="r" t="t"/>
              <a:pathLst>
                <a:path extrusionOk="0" h="2741" w="14790">
                  <a:moveTo>
                    <a:pt x="14057" y="0"/>
                  </a:moveTo>
                  <a:cubicBezTo>
                    <a:pt x="12346" y="0"/>
                    <a:pt x="8349" y="465"/>
                    <a:pt x="7231" y="646"/>
                  </a:cubicBezTo>
                  <a:cubicBezTo>
                    <a:pt x="4807" y="1056"/>
                    <a:pt x="2342" y="1673"/>
                    <a:pt x="83" y="2576"/>
                  </a:cubicBezTo>
                  <a:cubicBezTo>
                    <a:pt x="1" y="2617"/>
                    <a:pt x="42" y="2741"/>
                    <a:pt x="165" y="2741"/>
                  </a:cubicBezTo>
                  <a:cubicBezTo>
                    <a:pt x="2630" y="2330"/>
                    <a:pt x="5013" y="1919"/>
                    <a:pt x="7477" y="1467"/>
                  </a:cubicBezTo>
                  <a:cubicBezTo>
                    <a:pt x="8669" y="1262"/>
                    <a:pt x="14132" y="440"/>
                    <a:pt x="14666" y="276"/>
                  </a:cubicBezTo>
                  <a:cubicBezTo>
                    <a:pt x="14790" y="235"/>
                    <a:pt x="14749" y="29"/>
                    <a:pt x="14625" y="29"/>
                  </a:cubicBezTo>
                  <a:cubicBezTo>
                    <a:pt x="14490" y="9"/>
                    <a:pt x="14295" y="0"/>
                    <a:pt x="14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4557996" y="2190233"/>
              <a:ext cx="147002" cy="34218"/>
            </a:xfrm>
            <a:custGeom>
              <a:rect b="b" l="l" r="r" t="t"/>
              <a:pathLst>
                <a:path extrusionOk="0" h="3213" w="13803">
                  <a:moveTo>
                    <a:pt x="13458" y="1"/>
                  </a:moveTo>
                  <a:cubicBezTo>
                    <a:pt x="12016" y="1"/>
                    <a:pt x="7891" y="518"/>
                    <a:pt x="6778" y="748"/>
                  </a:cubicBezTo>
                  <a:cubicBezTo>
                    <a:pt x="5710" y="954"/>
                    <a:pt x="1232" y="2432"/>
                    <a:pt x="41" y="3049"/>
                  </a:cubicBezTo>
                  <a:cubicBezTo>
                    <a:pt x="0" y="3090"/>
                    <a:pt x="0" y="3213"/>
                    <a:pt x="123" y="3213"/>
                  </a:cubicBezTo>
                  <a:cubicBezTo>
                    <a:pt x="2424" y="2597"/>
                    <a:pt x="4683" y="1981"/>
                    <a:pt x="6984" y="1447"/>
                  </a:cubicBezTo>
                  <a:cubicBezTo>
                    <a:pt x="8093" y="1200"/>
                    <a:pt x="12694" y="543"/>
                    <a:pt x="13762" y="214"/>
                  </a:cubicBezTo>
                  <a:cubicBezTo>
                    <a:pt x="13803" y="173"/>
                    <a:pt x="13803" y="9"/>
                    <a:pt x="13721" y="9"/>
                  </a:cubicBezTo>
                  <a:cubicBezTo>
                    <a:pt x="13648" y="3"/>
                    <a:pt x="13560" y="1"/>
                    <a:pt x="13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3845298" y="1863694"/>
              <a:ext cx="646636" cy="870148"/>
            </a:xfrm>
            <a:custGeom>
              <a:rect b="b" l="l" r="r" t="t"/>
              <a:pathLst>
                <a:path extrusionOk="0" h="81704" w="60717">
                  <a:moveTo>
                    <a:pt x="31576" y="0"/>
                  </a:moveTo>
                  <a:cubicBezTo>
                    <a:pt x="28521" y="0"/>
                    <a:pt x="24210" y="5210"/>
                    <a:pt x="20130" y="12636"/>
                  </a:cubicBezTo>
                  <a:cubicBezTo>
                    <a:pt x="12571" y="26356"/>
                    <a:pt x="1" y="72366"/>
                    <a:pt x="12530" y="79843"/>
                  </a:cubicBezTo>
                  <a:cubicBezTo>
                    <a:pt x="14544" y="81039"/>
                    <a:pt x="17381" y="81703"/>
                    <a:pt x="20557" y="81703"/>
                  </a:cubicBezTo>
                  <a:cubicBezTo>
                    <a:pt x="23924" y="81703"/>
                    <a:pt x="27670" y="80957"/>
                    <a:pt x="31221" y="79309"/>
                  </a:cubicBezTo>
                  <a:cubicBezTo>
                    <a:pt x="45189" y="72818"/>
                    <a:pt x="60717" y="60247"/>
                    <a:pt x="60717" y="60247"/>
                  </a:cubicBezTo>
                  <a:lnTo>
                    <a:pt x="39232" y="36133"/>
                  </a:lnTo>
                  <a:lnTo>
                    <a:pt x="34467" y="41433"/>
                  </a:lnTo>
                  <a:cubicBezTo>
                    <a:pt x="34467" y="41433"/>
                    <a:pt x="35617" y="32929"/>
                    <a:pt x="35740" y="12882"/>
                  </a:cubicBezTo>
                  <a:cubicBezTo>
                    <a:pt x="35834" y="3697"/>
                    <a:pt x="34150" y="0"/>
                    <a:pt x="31576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4225492" y="2308331"/>
              <a:ext cx="210913" cy="217441"/>
            </a:xfrm>
            <a:custGeom>
              <a:rect b="b" l="l" r="r" t="t"/>
              <a:pathLst>
                <a:path extrusionOk="0" h="20417" w="19804">
                  <a:moveTo>
                    <a:pt x="82" y="0"/>
                  </a:moveTo>
                  <a:cubicBezTo>
                    <a:pt x="28" y="0"/>
                    <a:pt x="0" y="68"/>
                    <a:pt x="0" y="135"/>
                  </a:cubicBezTo>
                  <a:cubicBezTo>
                    <a:pt x="534" y="874"/>
                    <a:pt x="1192" y="1572"/>
                    <a:pt x="1808" y="2230"/>
                  </a:cubicBezTo>
                  <a:cubicBezTo>
                    <a:pt x="2424" y="2887"/>
                    <a:pt x="3040" y="3544"/>
                    <a:pt x="3615" y="4243"/>
                  </a:cubicBezTo>
                  <a:cubicBezTo>
                    <a:pt x="4848" y="5557"/>
                    <a:pt x="6080" y="6954"/>
                    <a:pt x="7354" y="8227"/>
                  </a:cubicBezTo>
                  <a:cubicBezTo>
                    <a:pt x="9859" y="10857"/>
                    <a:pt x="12324" y="13486"/>
                    <a:pt x="14912" y="16033"/>
                  </a:cubicBezTo>
                  <a:lnTo>
                    <a:pt x="17090" y="18251"/>
                  </a:lnTo>
                  <a:cubicBezTo>
                    <a:pt x="17870" y="18990"/>
                    <a:pt x="18651" y="19648"/>
                    <a:pt x="19431" y="20346"/>
                  </a:cubicBezTo>
                  <a:cubicBezTo>
                    <a:pt x="19508" y="20397"/>
                    <a:pt x="19576" y="20416"/>
                    <a:pt x="19631" y="20416"/>
                  </a:cubicBezTo>
                  <a:cubicBezTo>
                    <a:pt x="19752" y="20416"/>
                    <a:pt x="19804" y="20321"/>
                    <a:pt x="19719" y="20264"/>
                  </a:cubicBezTo>
                  <a:cubicBezTo>
                    <a:pt x="19102" y="19524"/>
                    <a:pt x="18527" y="18826"/>
                    <a:pt x="17911" y="18087"/>
                  </a:cubicBezTo>
                  <a:lnTo>
                    <a:pt x="16063" y="16115"/>
                  </a:lnTo>
                  <a:cubicBezTo>
                    <a:pt x="14830" y="14759"/>
                    <a:pt x="13557" y="13445"/>
                    <a:pt x="12283" y="12089"/>
                  </a:cubicBezTo>
                  <a:cubicBezTo>
                    <a:pt x="9777" y="9419"/>
                    <a:pt x="7189" y="6790"/>
                    <a:pt x="4560" y="4243"/>
                  </a:cubicBezTo>
                  <a:cubicBezTo>
                    <a:pt x="3821" y="3503"/>
                    <a:pt x="3081" y="2805"/>
                    <a:pt x="2301" y="2024"/>
                  </a:cubicBezTo>
                  <a:cubicBezTo>
                    <a:pt x="1602" y="1367"/>
                    <a:pt x="945" y="586"/>
                    <a:pt x="123" y="11"/>
                  </a:cubicBezTo>
                  <a:cubicBezTo>
                    <a:pt x="108" y="4"/>
                    <a:pt x="95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4052802" y="2303901"/>
              <a:ext cx="161646" cy="208357"/>
            </a:xfrm>
            <a:custGeom>
              <a:rect b="b" l="l" r="r" t="t"/>
              <a:pathLst>
                <a:path extrusionOk="0" h="19564" w="15178">
                  <a:moveTo>
                    <a:pt x="15137" y="0"/>
                  </a:moveTo>
                  <a:cubicBezTo>
                    <a:pt x="15128" y="0"/>
                    <a:pt x="15117" y="6"/>
                    <a:pt x="15106" y="17"/>
                  </a:cubicBezTo>
                  <a:cubicBezTo>
                    <a:pt x="12477" y="1947"/>
                    <a:pt x="8122" y="5932"/>
                    <a:pt x="4466" y="10903"/>
                  </a:cubicBezTo>
                  <a:cubicBezTo>
                    <a:pt x="3521" y="12217"/>
                    <a:pt x="2700" y="13573"/>
                    <a:pt x="2001" y="15011"/>
                  </a:cubicBezTo>
                  <a:cubicBezTo>
                    <a:pt x="1262" y="16408"/>
                    <a:pt x="523" y="17886"/>
                    <a:pt x="30" y="19447"/>
                  </a:cubicBezTo>
                  <a:cubicBezTo>
                    <a:pt x="1" y="19506"/>
                    <a:pt x="74" y="19564"/>
                    <a:pt x="149" y="19564"/>
                  </a:cubicBezTo>
                  <a:cubicBezTo>
                    <a:pt x="180" y="19564"/>
                    <a:pt x="211" y="19554"/>
                    <a:pt x="235" y="19530"/>
                  </a:cubicBezTo>
                  <a:cubicBezTo>
                    <a:pt x="646" y="18790"/>
                    <a:pt x="1057" y="17886"/>
                    <a:pt x="1467" y="17147"/>
                  </a:cubicBezTo>
                  <a:cubicBezTo>
                    <a:pt x="1878" y="16325"/>
                    <a:pt x="2371" y="15545"/>
                    <a:pt x="2823" y="14764"/>
                  </a:cubicBezTo>
                  <a:cubicBezTo>
                    <a:pt x="3645" y="13368"/>
                    <a:pt x="4466" y="12053"/>
                    <a:pt x="5370" y="10780"/>
                  </a:cubicBezTo>
                  <a:cubicBezTo>
                    <a:pt x="7835" y="7411"/>
                    <a:pt x="14490" y="715"/>
                    <a:pt x="15147" y="99"/>
                  </a:cubicBezTo>
                  <a:cubicBezTo>
                    <a:pt x="15177" y="39"/>
                    <a:pt x="15163" y="0"/>
                    <a:pt x="15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4173424" y="1833320"/>
              <a:ext cx="252448" cy="254098"/>
            </a:xfrm>
            <a:custGeom>
              <a:rect b="b" l="l" r="r" t="t"/>
              <a:pathLst>
                <a:path extrusionOk="0" h="23859" w="23704">
                  <a:moveTo>
                    <a:pt x="3575" y="0"/>
                  </a:moveTo>
                  <a:lnTo>
                    <a:pt x="1" y="4314"/>
                  </a:lnTo>
                  <a:cubicBezTo>
                    <a:pt x="1" y="4314"/>
                    <a:pt x="12677" y="23859"/>
                    <a:pt x="13288" y="23859"/>
                  </a:cubicBezTo>
                  <a:cubicBezTo>
                    <a:pt x="13302" y="23859"/>
                    <a:pt x="13310" y="23848"/>
                    <a:pt x="13311" y="23827"/>
                  </a:cubicBezTo>
                  <a:lnTo>
                    <a:pt x="17336" y="14789"/>
                  </a:lnTo>
                  <a:lnTo>
                    <a:pt x="23704" y="20787"/>
                  </a:lnTo>
                  <a:lnTo>
                    <a:pt x="22718" y="5217"/>
                  </a:lnTo>
                  <a:lnTo>
                    <a:pt x="20664" y="2260"/>
                  </a:lnTo>
                  <a:lnTo>
                    <a:pt x="16802" y="12735"/>
                  </a:lnTo>
                  <a:lnTo>
                    <a:pt x="357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7" name="Google Shape;1117;p18"/>
          <p:cNvSpPr/>
          <p:nvPr/>
        </p:nvSpPr>
        <p:spPr>
          <a:xfrm>
            <a:off x="2332276" y="1523519"/>
            <a:ext cx="594300" cy="59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8" name="Google Shape;1118;p18"/>
          <p:cNvSpPr/>
          <p:nvPr/>
        </p:nvSpPr>
        <p:spPr>
          <a:xfrm>
            <a:off x="2332276" y="2506147"/>
            <a:ext cx="594300" cy="594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19" name="Google Shape;1119;p18"/>
          <p:cNvSpPr/>
          <p:nvPr/>
        </p:nvSpPr>
        <p:spPr>
          <a:xfrm>
            <a:off x="6218251" y="1523519"/>
            <a:ext cx="594300" cy="5943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20" name="Google Shape;1120;p18"/>
          <p:cNvSpPr/>
          <p:nvPr/>
        </p:nvSpPr>
        <p:spPr>
          <a:xfrm>
            <a:off x="6218251" y="2506147"/>
            <a:ext cx="594300" cy="5943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21" name="Google Shape;1121;p18"/>
          <p:cNvSpPr/>
          <p:nvPr/>
        </p:nvSpPr>
        <p:spPr>
          <a:xfrm>
            <a:off x="3200100" y="3341439"/>
            <a:ext cx="594300" cy="594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22" name="Google Shape;1122;p18"/>
          <p:cNvSpPr/>
          <p:nvPr/>
        </p:nvSpPr>
        <p:spPr>
          <a:xfrm>
            <a:off x="5337325" y="3341439"/>
            <a:ext cx="594300" cy="5943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23" name="Google Shape;1123;p18"/>
          <p:cNvGrpSpPr/>
          <p:nvPr/>
        </p:nvGrpSpPr>
        <p:grpSpPr>
          <a:xfrm>
            <a:off x="554862" y="1446630"/>
            <a:ext cx="1643702" cy="748077"/>
            <a:chOff x="609600" y="1446630"/>
            <a:chExt cx="1643702" cy="748077"/>
          </a:xfrm>
        </p:grpSpPr>
        <p:sp>
          <p:nvSpPr>
            <p:cNvPr id="1124" name="Google Shape;1124;p18"/>
            <p:cNvSpPr txBox="1"/>
            <p:nvPr/>
          </p:nvSpPr>
          <p:spPr>
            <a:xfrm>
              <a:off x="609600" y="1823308"/>
              <a:ext cx="1643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Choose jobs with more flexible hours.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5" name="Google Shape;1125;p18"/>
            <p:cNvSpPr txBox="1"/>
            <p:nvPr/>
          </p:nvSpPr>
          <p:spPr>
            <a:xfrm>
              <a:off x="609602" y="1446630"/>
              <a:ext cx="16437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Flexible Careers</a:t>
              </a:r>
              <a:endParaRPr b="1" sz="180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26" name="Google Shape;1126;p18"/>
          <p:cNvGrpSpPr/>
          <p:nvPr/>
        </p:nvGrpSpPr>
        <p:grpSpPr>
          <a:xfrm>
            <a:off x="6945423" y="1446630"/>
            <a:ext cx="1885500" cy="748070"/>
            <a:chOff x="6890687" y="1446630"/>
            <a:chExt cx="1885500" cy="748070"/>
          </a:xfrm>
        </p:grpSpPr>
        <p:sp>
          <p:nvSpPr>
            <p:cNvPr id="1127" name="Google Shape;1127;p18"/>
            <p:cNvSpPr txBox="1"/>
            <p:nvPr/>
          </p:nvSpPr>
          <p:spPr>
            <a:xfrm>
              <a:off x="6890687" y="1823300"/>
              <a:ext cx="1885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Take personal actions and guide others.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18"/>
            <p:cNvSpPr txBox="1"/>
            <p:nvPr/>
          </p:nvSpPr>
          <p:spPr>
            <a:xfrm>
              <a:off x="6890702" y="1446630"/>
              <a:ext cx="16437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More Awareness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29" name="Google Shape;1129;p18"/>
          <p:cNvGrpSpPr/>
          <p:nvPr/>
        </p:nvGrpSpPr>
        <p:grpSpPr>
          <a:xfrm>
            <a:off x="457201" y="2429250"/>
            <a:ext cx="1741500" cy="748086"/>
            <a:chOff x="511939" y="2429250"/>
            <a:chExt cx="1741500" cy="748086"/>
          </a:xfrm>
        </p:grpSpPr>
        <p:sp>
          <p:nvSpPr>
            <p:cNvPr id="1130" name="Google Shape;1130;p18"/>
            <p:cNvSpPr txBox="1"/>
            <p:nvPr/>
          </p:nvSpPr>
          <p:spPr>
            <a:xfrm>
              <a:off x="609600" y="2805936"/>
              <a:ext cx="1643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Set device-free family meals or evening.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1" name="Google Shape;1131;p18"/>
            <p:cNvSpPr txBox="1"/>
            <p:nvPr/>
          </p:nvSpPr>
          <p:spPr>
            <a:xfrm>
              <a:off x="511939" y="2429250"/>
              <a:ext cx="17415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 Screen Rituals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32" name="Google Shape;1132;p18"/>
          <p:cNvGrpSpPr/>
          <p:nvPr/>
        </p:nvGrpSpPr>
        <p:grpSpPr>
          <a:xfrm>
            <a:off x="6945423" y="2429259"/>
            <a:ext cx="1885500" cy="748066"/>
            <a:chOff x="6890687" y="2429259"/>
            <a:chExt cx="1885500" cy="748066"/>
          </a:xfrm>
        </p:grpSpPr>
        <p:sp>
          <p:nvSpPr>
            <p:cNvPr id="1133" name="Google Shape;1133;p18"/>
            <p:cNvSpPr txBox="1"/>
            <p:nvPr/>
          </p:nvSpPr>
          <p:spPr>
            <a:xfrm>
              <a:off x="6890687" y="2805925"/>
              <a:ext cx="1885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Share/Celebrate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stories and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visit heritage sites.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4" name="Google Shape;1134;p18"/>
            <p:cNvSpPr txBox="1"/>
            <p:nvPr/>
          </p:nvSpPr>
          <p:spPr>
            <a:xfrm>
              <a:off x="6890702" y="2429259"/>
              <a:ext cx="16437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Cultural Bonding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35" name="Google Shape;1135;p18"/>
          <p:cNvGrpSpPr/>
          <p:nvPr/>
        </p:nvGrpSpPr>
        <p:grpSpPr>
          <a:xfrm>
            <a:off x="2496900" y="3985400"/>
            <a:ext cx="2000700" cy="748075"/>
            <a:chOff x="2516676" y="3980150"/>
            <a:chExt cx="2000700" cy="748075"/>
          </a:xfrm>
        </p:grpSpPr>
        <p:sp>
          <p:nvSpPr>
            <p:cNvPr id="1136" name="Google Shape;1136;p18"/>
            <p:cNvSpPr txBox="1"/>
            <p:nvPr/>
          </p:nvSpPr>
          <p:spPr>
            <a:xfrm>
              <a:off x="2516676" y="4356825"/>
              <a:ext cx="2000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Limit coaching hours to free up family evenings.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7" name="Google Shape;1137;p18"/>
            <p:cNvSpPr txBox="1"/>
            <p:nvPr/>
          </p:nvSpPr>
          <p:spPr>
            <a:xfrm>
              <a:off x="2516676" y="3980150"/>
              <a:ext cx="20007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Balanced Education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38" name="Google Shape;1138;p18"/>
          <p:cNvGrpSpPr/>
          <p:nvPr/>
        </p:nvGrpSpPr>
        <p:grpSpPr>
          <a:xfrm>
            <a:off x="4634125" y="3985400"/>
            <a:ext cx="2000700" cy="748075"/>
            <a:chOff x="4755376" y="3980150"/>
            <a:chExt cx="2000700" cy="748075"/>
          </a:xfrm>
        </p:grpSpPr>
        <p:sp>
          <p:nvSpPr>
            <p:cNvPr id="1139" name="Google Shape;1139;p18"/>
            <p:cNvSpPr txBox="1"/>
            <p:nvPr/>
          </p:nvSpPr>
          <p:spPr>
            <a:xfrm>
              <a:off x="4755376" y="4356825"/>
              <a:ext cx="2000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Decline non-essential events/rituals for family.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0" name="Google Shape;1140;p18"/>
            <p:cNvSpPr txBox="1"/>
            <p:nvPr/>
          </p:nvSpPr>
          <p:spPr>
            <a:xfrm>
              <a:off x="4755376" y="3980150"/>
              <a:ext cx="20007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Selective Socializing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9"/>
          <p:cNvSpPr txBox="1"/>
          <p:nvPr>
            <p:ph type="title"/>
          </p:nvPr>
        </p:nvSpPr>
        <p:spPr>
          <a:xfrm>
            <a:off x="457200" y="4137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Concluding</a:t>
            </a:r>
            <a:r>
              <a:rPr lang="en"/>
              <a:t>: Where World Change Starts</a:t>
            </a:r>
            <a:endParaRPr/>
          </a:p>
        </p:txBody>
      </p:sp>
      <p:grpSp>
        <p:nvGrpSpPr>
          <p:cNvPr id="1146" name="Google Shape;1146;p19"/>
          <p:cNvGrpSpPr/>
          <p:nvPr/>
        </p:nvGrpSpPr>
        <p:grpSpPr>
          <a:xfrm>
            <a:off x="2733504" y="3157640"/>
            <a:ext cx="3678088" cy="1738538"/>
            <a:chOff x="2472193" y="2660700"/>
            <a:chExt cx="4202568" cy="2176164"/>
          </a:xfrm>
        </p:grpSpPr>
        <p:sp>
          <p:nvSpPr>
            <p:cNvPr id="1147" name="Google Shape;1147;p19"/>
            <p:cNvSpPr/>
            <p:nvPr/>
          </p:nvSpPr>
          <p:spPr>
            <a:xfrm>
              <a:off x="2472193" y="4542000"/>
              <a:ext cx="4202568" cy="294864"/>
            </a:xfrm>
            <a:custGeom>
              <a:rect b="b" l="l" r="r" t="t"/>
              <a:pathLst>
                <a:path extrusionOk="0" h="28264" w="219656">
                  <a:moveTo>
                    <a:pt x="109807" y="0"/>
                  </a:moveTo>
                  <a:cubicBezTo>
                    <a:pt x="49173" y="0"/>
                    <a:pt x="0" y="6327"/>
                    <a:pt x="0" y="14132"/>
                  </a:cubicBezTo>
                  <a:cubicBezTo>
                    <a:pt x="0" y="21937"/>
                    <a:pt x="49173" y="28263"/>
                    <a:pt x="109807" y="28263"/>
                  </a:cubicBezTo>
                  <a:cubicBezTo>
                    <a:pt x="170483" y="28263"/>
                    <a:pt x="219655" y="21937"/>
                    <a:pt x="219655" y="14132"/>
                  </a:cubicBezTo>
                  <a:cubicBezTo>
                    <a:pt x="219655" y="6327"/>
                    <a:pt x="170483" y="0"/>
                    <a:pt x="10980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9"/>
            <p:cNvSpPr/>
            <p:nvPr/>
          </p:nvSpPr>
          <p:spPr>
            <a:xfrm>
              <a:off x="2825677" y="4177311"/>
              <a:ext cx="502673" cy="75714"/>
            </a:xfrm>
            <a:custGeom>
              <a:rect b="b" l="l" r="r" t="t"/>
              <a:pathLst>
                <a:path extrusionOk="0" h="4409" w="29272">
                  <a:moveTo>
                    <a:pt x="1" y="1"/>
                  </a:moveTo>
                  <a:lnTo>
                    <a:pt x="1" y="4408"/>
                  </a:lnTo>
                  <a:lnTo>
                    <a:pt x="29272" y="4408"/>
                  </a:lnTo>
                  <a:lnTo>
                    <a:pt x="2927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9"/>
            <p:cNvSpPr/>
            <p:nvPr/>
          </p:nvSpPr>
          <p:spPr>
            <a:xfrm>
              <a:off x="2819409" y="3595289"/>
              <a:ext cx="154518" cy="582010"/>
            </a:xfrm>
            <a:custGeom>
              <a:rect b="b" l="l" r="r" t="t"/>
              <a:pathLst>
                <a:path extrusionOk="0" h="33892" w="8998">
                  <a:moveTo>
                    <a:pt x="1" y="1"/>
                  </a:moveTo>
                  <a:lnTo>
                    <a:pt x="4591" y="33892"/>
                  </a:lnTo>
                  <a:lnTo>
                    <a:pt x="8998" y="33892"/>
                  </a:lnTo>
                  <a:lnTo>
                    <a:pt x="440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9"/>
            <p:cNvSpPr/>
            <p:nvPr/>
          </p:nvSpPr>
          <p:spPr>
            <a:xfrm>
              <a:off x="2890403" y="4117805"/>
              <a:ext cx="83527" cy="59520"/>
            </a:xfrm>
            <a:custGeom>
              <a:rect b="b" l="l" r="r" t="t"/>
              <a:pathLst>
                <a:path extrusionOk="0" h="3466" w="4864">
                  <a:moveTo>
                    <a:pt x="1" y="1"/>
                  </a:moveTo>
                  <a:lnTo>
                    <a:pt x="457" y="3405"/>
                  </a:lnTo>
                  <a:lnTo>
                    <a:pt x="457" y="3466"/>
                  </a:lnTo>
                  <a:lnTo>
                    <a:pt x="4864" y="3466"/>
                  </a:lnTo>
                  <a:lnTo>
                    <a:pt x="4408" y="1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9"/>
            <p:cNvSpPr/>
            <p:nvPr/>
          </p:nvSpPr>
          <p:spPr>
            <a:xfrm>
              <a:off x="2823582" y="4252478"/>
              <a:ext cx="126870" cy="482839"/>
            </a:xfrm>
            <a:custGeom>
              <a:rect b="b" l="l" r="r" t="t"/>
              <a:pathLst>
                <a:path extrusionOk="0" h="28117" w="7388">
                  <a:moveTo>
                    <a:pt x="2919" y="1"/>
                  </a:moveTo>
                  <a:lnTo>
                    <a:pt x="1" y="28117"/>
                  </a:lnTo>
                  <a:lnTo>
                    <a:pt x="3041" y="28117"/>
                  </a:lnTo>
                  <a:lnTo>
                    <a:pt x="738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9"/>
            <p:cNvSpPr/>
            <p:nvPr/>
          </p:nvSpPr>
          <p:spPr>
            <a:xfrm>
              <a:off x="2865347" y="4252478"/>
              <a:ext cx="85107" cy="80934"/>
            </a:xfrm>
            <a:custGeom>
              <a:rect b="b" l="l" r="r" t="t"/>
              <a:pathLst>
                <a:path extrusionOk="0" h="4713" w="4956">
                  <a:moveTo>
                    <a:pt x="487" y="1"/>
                  </a:moveTo>
                  <a:lnTo>
                    <a:pt x="1" y="4712"/>
                  </a:lnTo>
                  <a:lnTo>
                    <a:pt x="4256" y="4712"/>
                  </a:lnTo>
                  <a:lnTo>
                    <a:pt x="4955" y="1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9"/>
            <p:cNvSpPr/>
            <p:nvPr/>
          </p:nvSpPr>
          <p:spPr>
            <a:xfrm>
              <a:off x="3203608" y="4252478"/>
              <a:ext cx="127368" cy="482839"/>
            </a:xfrm>
            <a:custGeom>
              <a:rect b="b" l="l" r="r" t="t"/>
              <a:pathLst>
                <a:path extrusionOk="0" h="28117" w="7417">
                  <a:moveTo>
                    <a:pt x="0" y="1"/>
                  </a:moveTo>
                  <a:lnTo>
                    <a:pt x="4377" y="28117"/>
                  </a:lnTo>
                  <a:lnTo>
                    <a:pt x="7417" y="28117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9"/>
            <p:cNvSpPr/>
            <p:nvPr/>
          </p:nvSpPr>
          <p:spPr>
            <a:xfrm>
              <a:off x="3203608" y="4252478"/>
              <a:ext cx="85605" cy="80934"/>
            </a:xfrm>
            <a:custGeom>
              <a:rect b="b" l="l" r="r" t="t"/>
              <a:pathLst>
                <a:path extrusionOk="0" h="4713" w="4985">
                  <a:moveTo>
                    <a:pt x="0" y="1"/>
                  </a:moveTo>
                  <a:lnTo>
                    <a:pt x="730" y="4712"/>
                  </a:lnTo>
                  <a:lnTo>
                    <a:pt x="4985" y="4712"/>
                  </a:lnTo>
                  <a:lnTo>
                    <a:pt x="4499" y="1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9"/>
            <p:cNvSpPr/>
            <p:nvPr/>
          </p:nvSpPr>
          <p:spPr>
            <a:xfrm>
              <a:off x="5903299" y="4176795"/>
              <a:ext cx="502673" cy="75696"/>
            </a:xfrm>
            <a:custGeom>
              <a:rect b="b" l="l" r="r" t="t"/>
              <a:pathLst>
                <a:path extrusionOk="0" h="4408" w="29272">
                  <a:moveTo>
                    <a:pt x="1" y="0"/>
                  </a:moveTo>
                  <a:lnTo>
                    <a:pt x="1" y="4408"/>
                  </a:lnTo>
                  <a:lnTo>
                    <a:pt x="29272" y="4408"/>
                  </a:lnTo>
                  <a:lnTo>
                    <a:pt x="2927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9"/>
            <p:cNvSpPr/>
            <p:nvPr/>
          </p:nvSpPr>
          <p:spPr>
            <a:xfrm>
              <a:off x="6257204" y="3595289"/>
              <a:ext cx="154535" cy="582010"/>
            </a:xfrm>
            <a:custGeom>
              <a:rect b="b" l="l" r="r" t="t"/>
              <a:pathLst>
                <a:path extrusionOk="0" h="33892" w="8999">
                  <a:moveTo>
                    <a:pt x="4591" y="1"/>
                  </a:moveTo>
                  <a:lnTo>
                    <a:pt x="1" y="33892"/>
                  </a:lnTo>
                  <a:lnTo>
                    <a:pt x="4408" y="33892"/>
                  </a:lnTo>
                  <a:lnTo>
                    <a:pt x="899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9"/>
            <p:cNvSpPr/>
            <p:nvPr/>
          </p:nvSpPr>
          <p:spPr>
            <a:xfrm>
              <a:off x="6257204" y="4117805"/>
              <a:ext cx="83544" cy="59520"/>
            </a:xfrm>
            <a:custGeom>
              <a:rect b="b" l="l" r="r" t="t"/>
              <a:pathLst>
                <a:path extrusionOk="0" h="3466" w="4865">
                  <a:moveTo>
                    <a:pt x="487" y="1"/>
                  </a:moveTo>
                  <a:lnTo>
                    <a:pt x="1" y="3466"/>
                  </a:lnTo>
                  <a:lnTo>
                    <a:pt x="4408" y="3466"/>
                  </a:lnTo>
                  <a:lnTo>
                    <a:pt x="4408" y="3405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9"/>
            <p:cNvSpPr/>
            <p:nvPr/>
          </p:nvSpPr>
          <p:spPr>
            <a:xfrm>
              <a:off x="6281229" y="4252478"/>
              <a:ext cx="126853" cy="482839"/>
            </a:xfrm>
            <a:custGeom>
              <a:rect b="b" l="l" r="r" t="t"/>
              <a:pathLst>
                <a:path extrusionOk="0" h="28117" w="7387">
                  <a:moveTo>
                    <a:pt x="0" y="1"/>
                  </a:moveTo>
                  <a:lnTo>
                    <a:pt x="4377" y="28117"/>
                  </a:lnTo>
                  <a:lnTo>
                    <a:pt x="7386" y="28117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9"/>
            <p:cNvSpPr/>
            <p:nvPr/>
          </p:nvSpPr>
          <p:spPr>
            <a:xfrm>
              <a:off x="6281229" y="4252478"/>
              <a:ext cx="85090" cy="80934"/>
            </a:xfrm>
            <a:custGeom>
              <a:rect b="b" l="l" r="r" t="t"/>
              <a:pathLst>
                <a:path extrusionOk="0" h="4713" w="4955">
                  <a:moveTo>
                    <a:pt x="0" y="1"/>
                  </a:moveTo>
                  <a:lnTo>
                    <a:pt x="730" y="4712"/>
                  </a:lnTo>
                  <a:lnTo>
                    <a:pt x="4955" y="4712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9"/>
            <p:cNvSpPr/>
            <p:nvPr/>
          </p:nvSpPr>
          <p:spPr>
            <a:xfrm>
              <a:off x="5901221" y="4252478"/>
              <a:ext cx="126321" cy="482839"/>
            </a:xfrm>
            <a:custGeom>
              <a:rect b="b" l="l" r="r" t="t"/>
              <a:pathLst>
                <a:path extrusionOk="0" h="28117" w="7356">
                  <a:moveTo>
                    <a:pt x="2918" y="1"/>
                  </a:moveTo>
                  <a:lnTo>
                    <a:pt x="0" y="28117"/>
                  </a:lnTo>
                  <a:lnTo>
                    <a:pt x="2979" y="28117"/>
                  </a:lnTo>
                  <a:lnTo>
                    <a:pt x="735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9"/>
            <p:cNvSpPr/>
            <p:nvPr/>
          </p:nvSpPr>
          <p:spPr>
            <a:xfrm>
              <a:off x="5942454" y="4252478"/>
              <a:ext cx="85090" cy="80934"/>
            </a:xfrm>
            <a:custGeom>
              <a:rect b="b" l="l" r="r" t="t"/>
              <a:pathLst>
                <a:path extrusionOk="0" h="4713" w="4955">
                  <a:moveTo>
                    <a:pt x="517" y="1"/>
                  </a:moveTo>
                  <a:lnTo>
                    <a:pt x="0" y="4712"/>
                  </a:lnTo>
                  <a:lnTo>
                    <a:pt x="4225" y="4712"/>
                  </a:lnTo>
                  <a:lnTo>
                    <a:pt x="49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9"/>
            <p:cNvSpPr/>
            <p:nvPr/>
          </p:nvSpPr>
          <p:spPr>
            <a:xfrm>
              <a:off x="5224186" y="4349044"/>
              <a:ext cx="441093" cy="393765"/>
            </a:xfrm>
            <a:custGeom>
              <a:rect b="b" l="l" r="r" t="t"/>
              <a:pathLst>
                <a:path extrusionOk="0" h="22930" w="25686">
                  <a:moveTo>
                    <a:pt x="24165" y="1"/>
                  </a:moveTo>
                  <a:lnTo>
                    <a:pt x="9515" y="153"/>
                  </a:lnTo>
                  <a:lnTo>
                    <a:pt x="11399" y="14895"/>
                  </a:lnTo>
                  <a:cubicBezTo>
                    <a:pt x="11399" y="14895"/>
                    <a:pt x="2372" y="18846"/>
                    <a:pt x="1490" y="19576"/>
                  </a:cubicBezTo>
                  <a:cubicBezTo>
                    <a:pt x="670" y="20336"/>
                    <a:pt x="1" y="22615"/>
                    <a:pt x="761" y="22828"/>
                  </a:cubicBezTo>
                  <a:cubicBezTo>
                    <a:pt x="969" y="22897"/>
                    <a:pt x="2577" y="22930"/>
                    <a:pt x="4876" y="22930"/>
                  </a:cubicBezTo>
                  <a:cubicBezTo>
                    <a:pt x="11633" y="22930"/>
                    <a:pt x="24359" y="22651"/>
                    <a:pt x="25017" y="22220"/>
                  </a:cubicBezTo>
                  <a:cubicBezTo>
                    <a:pt x="25351" y="22007"/>
                    <a:pt x="25685" y="17995"/>
                    <a:pt x="25685" y="14013"/>
                  </a:cubicBezTo>
                  <a:cubicBezTo>
                    <a:pt x="25685" y="12007"/>
                    <a:pt x="24165" y="1"/>
                    <a:pt x="24165" y="1"/>
                  </a:cubicBezTo>
                  <a:close/>
                </a:path>
              </a:pathLst>
            </a:custGeom>
            <a:solidFill>
              <a:srgbClr val="AD635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9"/>
            <p:cNvSpPr/>
            <p:nvPr/>
          </p:nvSpPr>
          <p:spPr>
            <a:xfrm>
              <a:off x="5224186" y="4635632"/>
              <a:ext cx="441093" cy="107946"/>
            </a:xfrm>
            <a:custGeom>
              <a:rect b="b" l="l" r="r" t="t"/>
              <a:pathLst>
                <a:path extrusionOk="0" h="6286" w="25686">
                  <a:moveTo>
                    <a:pt x="25685" y="0"/>
                  </a:moveTo>
                  <a:lnTo>
                    <a:pt x="25685" y="0"/>
                  </a:lnTo>
                  <a:cubicBezTo>
                    <a:pt x="22798" y="578"/>
                    <a:pt x="13284" y="2432"/>
                    <a:pt x="8056" y="2797"/>
                  </a:cubicBezTo>
                  <a:cubicBezTo>
                    <a:pt x="7496" y="2833"/>
                    <a:pt x="7013" y="2850"/>
                    <a:pt x="6599" y="2850"/>
                  </a:cubicBezTo>
                  <a:cubicBezTo>
                    <a:pt x="2830" y="2850"/>
                    <a:pt x="4813" y="1436"/>
                    <a:pt x="7387" y="122"/>
                  </a:cubicBezTo>
                  <a:lnTo>
                    <a:pt x="7387" y="122"/>
                  </a:lnTo>
                  <a:cubicBezTo>
                    <a:pt x="4834" y="1246"/>
                    <a:pt x="2007" y="2584"/>
                    <a:pt x="1551" y="2949"/>
                  </a:cubicBezTo>
                  <a:cubicBezTo>
                    <a:pt x="700" y="3648"/>
                    <a:pt x="1" y="5927"/>
                    <a:pt x="791" y="6201"/>
                  </a:cubicBezTo>
                  <a:cubicBezTo>
                    <a:pt x="986" y="6259"/>
                    <a:pt x="2414" y="6286"/>
                    <a:pt x="4488" y="6286"/>
                  </a:cubicBezTo>
                  <a:cubicBezTo>
                    <a:pt x="11129" y="6286"/>
                    <a:pt x="24398" y="6010"/>
                    <a:pt x="25047" y="5593"/>
                  </a:cubicBezTo>
                  <a:cubicBezTo>
                    <a:pt x="25260" y="5380"/>
                    <a:pt x="25594" y="2949"/>
                    <a:pt x="2568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9"/>
            <p:cNvSpPr/>
            <p:nvPr/>
          </p:nvSpPr>
          <p:spPr>
            <a:xfrm>
              <a:off x="5350511" y="4633005"/>
              <a:ext cx="113287" cy="38655"/>
            </a:xfrm>
            <a:custGeom>
              <a:rect b="b" l="l" r="r" t="t"/>
              <a:pathLst>
                <a:path extrusionOk="0" h="2251" w="6597">
                  <a:moveTo>
                    <a:pt x="1645" y="1"/>
                  </a:moveTo>
                  <a:cubicBezTo>
                    <a:pt x="662" y="1"/>
                    <a:pt x="1" y="214"/>
                    <a:pt x="1" y="214"/>
                  </a:cubicBezTo>
                  <a:lnTo>
                    <a:pt x="6597" y="2250"/>
                  </a:lnTo>
                  <a:cubicBezTo>
                    <a:pt x="4916" y="394"/>
                    <a:pt x="2982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9"/>
            <p:cNvSpPr/>
            <p:nvPr/>
          </p:nvSpPr>
          <p:spPr>
            <a:xfrm>
              <a:off x="5365126" y="3712223"/>
              <a:ext cx="317897" cy="818459"/>
            </a:xfrm>
            <a:custGeom>
              <a:rect b="b" l="l" r="r" t="t"/>
              <a:pathLst>
                <a:path extrusionOk="0" h="47661" w="18512">
                  <a:moveTo>
                    <a:pt x="609" y="0"/>
                  </a:moveTo>
                  <a:cubicBezTo>
                    <a:pt x="609" y="0"/>
                    <a:pt x="213" y="15380"/>
                    <a:pt x="122" y="21247"/>
                  </a:cubicBezTo>
                  <a:cubicBezTo>
                    <a:pt x="1" y="27995"/>
                    <a:pt x="852" y="47661"/>
                    <a:pt x="852" y="47661"/>
                  </a:cubicBezTo>
                  <a:lnTo>
                    <a:pt x="18512" y="47661"/>
                  </a:lnTo>
                  <a:cubicBezTo>
                    <a:pt x="18512" y="47661"/>
                    <a:pt x="15351" y="26292"/>
                    <a:pt x="15442" y="22189"/>
                  </a:cubicBezTo>
                  <a:cubicBezTo>
                    <a:pt x="15594" y="16232"/>
                    <a:pt x="14895" y="0"/>
                    <a:pt x="1489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9"/>
            <p:cNvSpPr/>
            <p:nvPr/>
          </p:nvSpPr>
          <p:spPr>
            <a:xfrm>
              <a:off x="5394887" y="4459193"/>
              <a:ext cx="249499" cy="7195"/>
            </a:xfrm>
            <a:custGeom>
              <a:rect b="b" l="l" r="r" t="t"/>
              <a:pathLst>
                <a:path extrusionOk="0" h="419" w="14529">
                  <a:moveTo>
                    <a:pt x="3222" y="0"/>
                  </a:moveTo>
                  <a:cubicBezTo>
                    <a:pt x="2158" y="0"/>
                    <a:pt x="1095" y="0"/>
                    <a:pt x="31" y="122"/>
                  </a:cubicBezTo>
                  <a:cubicBezTo>
                    <a:pt x="0" y="122"/>
                    <a:pt x="0" y="152"/>
                    <a:pt x="31" y="213"/>
                  </a:cubicBezTo>
                  <a:cubicBezTo>
                    <a:pt x="1885" y="396"/>
                    <a:pt x="3800" y="396"/>
                    <a:pt x="5684" y="396"/>
                  </a:cubicBezTo>
                  <a:cubicBezTo>
                    <a:pt x="6611" y="411"/>
                    <a:pt x="7554" y="418"/>
                    <a:pt x="8496" y="418"/>
                  </a:cubicBezTo>
                  <a:cubicBezTo>
                    <a:pt x="9438" y="418"/>
                    <a:pt x="10380" y="411"/>
                    <a:pt x="11307" y="396"/>
                  </a:cubicBezTo>
                  <a:cubicBezTo>
                    <a:pt x="12371" y="396"/>
                    <a:pt x="13435" y="365"/>
                    <a:pt x="14499" y="304"/>
                  </a:cubicBezTo>
                  <a:cubicBezTo>
                    <a:pt x="14505" y="317"/>
                    <a:pt x="14510" y="321"/>
                    <a:pt x="14514" y="321"/>
                  </a:cubicBezTo>
                  <a:cubicBezTo>
                    <a:pt x="14528" y="321"/>
                    <a:pt x="14523" y="244"/>
                    <a:pt x="14499" y="244"/>
                  </a:cubicBezTo>
                  <a:cubicBezTo>
                    <a:pt x="12614" y="122"/>
                    <a:pt x="10730" y="92"/>
                    <a:pt x="8845" y="61"/>
                  </a:cubicBezTo>
                  <a:cubicBezTo>
                    <a:pt x="6991" y="0"/>
                    <a:pt x="5076" y="0"/>
                    <a:pt x="3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9"/>
            <p:cNvSpPr/>
            <p:nvPr/>
          </p:nvSpPr>
          <p:spPr>
            <a:xfrm>
              <a:off x="5582281" y="3740662"/>
              <a:ext cx="51174" cy="687982"/>
            </a:xfrm>
            <a:custGeom>
              <a:rect b="b" l="l" r="r" t="t"/>
              <a:pathLst>
                <a:path extrusionOk="0" h="40063" w="2980">
                  <a:moveTo>
                    <a:pt x="152" y="1"/>
                  </a:moveTo>
                  <a:cubicBezTo>
                    <a:pt x="122" y="1"/>
                    <a:pt x="92" y="16"/>
                    <a:pt x="92" y="46"/>
                  </a:cubicBezTo>
                  <a:cubicBezTo>
                    <a:pt x="0" y="2721"/>
                    <a:pt x="61" y="5335"/>
                    <a:pt x="92" y="8010"/>
                  </a:cubicBezTo>
                  <a:cubicBezTo>
                    <a:pt x="92" y="10624"/>
                    <a:pt x="122" y="13208"/>
                    <a:pt x="183" y="15822"/>
                  </a:cubicBezTo>
                  <a:cubicBezTo>
                    <a:pt x="244" y="21019"/>
                    <a:pt x="426" y="26278"/>
                    <a:pt x="1186" y="31445"/>
                  </a:cubicBezTo>
                  <a:cubicBezTo>
                    <a:pt x="1611" y="34333"/>
                    <a:pt x="2158" y="37220"/>
                    <a:pt x="2858" y="40017"/>
                  </a:cubicBezTo>
                  <a:cubicBezTo>
                    <a:pt x="2858" y="40047"/>
                    <a:pt x="2888" y="40062"/>
                    <a:pt x="2918" y="40062"/>
                  </a:cubicBezTo>
                  <a:cubicBezTo>
                    <a:pt x="2949" y="40062"/>
                    <a:pt x="2979" y="40047"/>
                    <a:pt x="2979" y="40017"/>
                  </a:cubicBezTo>
                  <a:cubicBezTo>
                    <a:pt x="2554" y="37433"/>
                    <a:pt x="2037" y="34880"/>
                    <a:pt x="1642" y="32327"/>
                  </a:cubicBezTo>
                  <a:cubicBezTo>
                    <a:pt x="1277" y="29743"/>
                    <a:pt x="1003" y="27159"/>
                    <a:pt x="821" y="24515"/>
                  </a:cubicBezTo>
                  <a:cubicBezTo>
                    <a:pt x="456" y="19348"/>
                    <a:pt x="517" y="14150"/>
                    <a:pt x="395" y="8952"/>
                  </a:cubicBezTo>
                  <a:cubicBezTo>
                    <a:pt x="365" y="5974"/>
                    <a:pt x="365" y="3025"/>
                    <a:pt x="213" y="46"/>
                  </a:cubicBezTo>
                  <a:cubicBezTo>
                    <a:pt x="213" y="16"/>
                    <a:pt x="183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9"/>
            <p:cNvSpPr/>
            <p:nvPr/>
          </p:nvSpPr>
          <p:spPr>
            <a:xfrm>
              <a:off x="5843794" y="4069788"/>
              <a:ext cx="440045" cy="522044"/>
            </a:xfrm>
            <a:custGeom>
              <a:rect b="b" l="l" r="r" t="t"/>
              <a:pathLst>
                <a:path extrusionOk="0" h="30400" w="25625">
                  <a:moveTo>
                    <a:pt x="4104" y="0"/>
                  </a:moveTo>
                  <a:lnTo>
                    <a:pt x="1" y="13982"/>
                  </a:lnTo>
                  <a:lnTo>
                    <a:pt x="11581" y="17447"/>
                  </a:lnTo>
                  <a:lnTo>
                    <a:pt x="14135" y="18116"/>
                  </a:lnTo>
                  <a:cubicBezTo>
                    <a:pt x="14135" y="18116"/>
                    <a:pt x="15381" y="27508"/>
                    <a:pt x="15806" y="28572"/>
                  </a:cubicBezTo>
                  <a:cubicBezTo>
                    <a:pt x="16174" y="29406"/>
                    <a:pt x="17533" y="30399"/>
                    <a:pt x="18267" y="30399"/>
                  </a:cubicBezTo>
                  <a:cubicBezTo>
                    <a:pt x="18442" y="30399"/>
                    <a:pt x="18582" y="30342"/>
                    <a:pt x="18664" y="30214"/>
                  </a:cubicBezTo>
                  <a:cubicBezTo>
                    <a:pt x="19180" y="29514"/>
                    <a:pt x="25624" y="7873"/>
                    <a:pt x="25320" y="6870"/>
                  </a:cubicBezTo>
                  <a:cubicBezTo>
                    <a:pt x="25229" y="6505"/>
                    <a:pt x="22129" y="5411"/>
                    <a:pt x="18329" y="4134"/>
                  </a:cubicBezTo>
                  <a:cubicBezTo>
                    <a:pt x="17539" y="3891"/>
                    <a:pt x="4104" y="0"/>
                    <a:pt x="4104" y="0"/>
                  </a:cubicBezTo>
                  <a:close/>
                </a:path>
              </a:pathLst>
            </a:custGeom>
            <a:solidFill>
              <a:srgbClr val="AD635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9"/>
            <p:cNvSpPr/>
            <p:nvPr/>
          </p:nvSpPr>
          <p:spPr>
            <a:xfrm>
              <a:off x="6094350" y="4151739"/>
              <a:ext cx="189499" cy="440749"/>
            </a:xfrm>
            <a:custGeom>
              <a:rect b="b" l="l" r="r" t="t"/>
              <a:pathLst>
                <a:path extrusionOk="0" h="25666" w="11035">
                  <a:moveTo>
                    <a:pt x="5563" y="0"/>
                  </a:moveTo>
                  <a:cubicBezTo>
                    <a:pt x="5198" y="3344"/>
                    <a:pt x="4134" y="12402"/>
                    <a:pt x="2888" y="17295"/>
                  </a:cubicBezTo>
                  <a:cubicBezTo>
                    <a:pt x="2299" y="19627"/>
                    <a:pt x="1805" y="20510"/>
                    <a:pt x="1391" y="20510"/>
                  </a:cubicBezTo>
                  <a:cubicBezTo>
                    <a:pt x="759" y="20510"/>
                    <a:pt x="313" y="18448"/>
                    <a:pt x="1" y="16353"/>
                  </a:cubicBezTo>
                  <a:lnTo>
                    <a:pt x="1" y="16353"/>
                  </a:lnTo>
                  <a:cubicBezTo>
                    <a:pt x="396" y="19210"/>
                    <a:pt x="973" y="23162"/>
                    <a:pt x="1247" y="23800"/>
                  </a:cubicBezTo>
                  <a:cubicBezTo>
                    <a:pt x="1590" y="24634"/>
                    <a:pt x="2943" y="25666"/>
                    <a:pt x="3708" y="25666"/>
                  </a:cubicBezTo>
                  <a:cubicBezTo>
                    <a:pt x="3891" y="25666"/>
                    <a:pt x="4040" y="25607"/>
                    <a:pt x="4134" y="25472"/>
                  </a:cubicBezTo>
                  <a:cubicBezTo>
                    <a:pt x="4590" y="24803"/>
                    <a:pt x="11034" y="3131"/>
                    <a:pt x="10791" y="2158"/>
                  </a:cubicBezTo>
                  <a:cubicBezTo>
                    <a:pt x="10669" y="1824"/>
                    <a:pt x="8511" y="973"/>
                    <a:pt x="556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9"/>
            <p:cNvSpPr/>
            <p:nvPr/>
          </p:nvSpPr>
          <p:spPr>
            <a:xfrm>
              <a:off x="6094350" y="4367316"/>
              <a:ext cx="65788" cy="64740"/>
            </a:xfrm>
            <a:custGeom>
              <a:rect b="b" l="l" r="r" t="t"/>
              <a:pathLst>
                <a:path extrusionOk="0" h="3770" w="3831">
                  <a:moveTo>
                    <a:pt x="3830" y="1"/>
                  </a:moveTo>
                  <a:cubicBezTo>
                    <a:pt x="517" y="1156"/>
                    <a:pt x="1" y="3770"/>
                    <a:pt x="1" y="3770"/>
                  </a:cubicBezTo>
                  <a:lnTo>
                    <a:pt x="38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9"/>
            <p:cNvSpPr/>
            <p:nvPr/>
          </p:nvSpPr>
          <p:spPr>
            <a:xfrm>
              <a:off x="5378177" y="3712223"/>
              <a:ext cx="703643" cy="670226"/>
            </a:xfrm>
            <a:custGeom>
              <a:rect b="b" l="l" r="r" t="t"/>
              <a:pathLst>
                <a:path extrusionOk="0" h="39029" w="40975">
                  <a:moveTo>
                    <a:pt x="1" y="0"/>
                  </a:moveTo>
                  <a:cubicBezTo>
                    <a:pt x="274" y="2067"/>
                    <a:pt x="2584" y="9514"/>
                    <a:pt x="4925" y="10943"/>
                  </a:cubicBezTo>
                  <a:lnTo>
                    <a:pt x="6779" y="11520"/>
                  </a:lnTo>
                  <a:cubicBezTo>
                    <a:pt x="6779" y="11520"/>
                    <a:pt x="10335" y="20274"/>
                    <a:pt x="14043" y="27751"/>
                  </a:cubicBezTo>
                  <a:cubicBezTo>
                    <a:pt x="16566" y="32888"/>
                    <a:pt x="34165" y="39028"/>
                    <a:pt x="34165" y="39028"/>
                  </a:cubicBezTo>
                  <a:lnTo>
                    <a:pt x="40974" y="22493"/>
                  </a:lnTo>
                  <a:cubicBezTo>
                    <a:pt x="40974" y="22493"/>
                    <a:pt x="28633" y="19909"/>
                    <a:pt x="27478" y="18572"/>
                  </a:cubicBezTo>
                  <a:cubicBezTo>
                    <a:pt x="26111" y="16991"/>
                    <a:pt x="23800" y="10152"/>
                    <a:pt x="23800" y="10152"/>
                  </a:cubicBezTo>
                  <a:cubicBezTo>
                    <a:pt x="24591" y="4864"/>
                    <a:pt x="21490" y="0"/>
                    <a:pt x="2149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9"/>
            <p:cNvSpPr/>
            <p:nvPr/>
          </p:nvSpPr>
          <p:spPr>
            <a:xfrm>
              <a:off x="5928355" y="4105354"/>
              <a:ext cx="96939" cy="230661"/>
            </a:xfrm>
            <a:custGeom>
              <a:rect b="b" l="l" r="r" t="t"/>
              <a:pathLst>
                <a:path extrusionOk="0" h="13432" w="5645">
                  <a:moveTo>
                    <a:pt x="5597" y="1"/>
                  </a:moveTo>
                  <a:cubicBezTo>
                    <a:pt x="5585" y="1"/>
                    <a:pt x="5573" y="8"/>
                    <a:pt x="5563" y="27"/>
                  </a:cubicBezTo>
                  <a:cubicBezTo>
                    <a:pt x="4742" y="1729"/>
                    <a:pt x="3983" y="3431"/>
                    <a:pt x="3223" y="5194"/>
                  </a:cubicBezTo>
                  <a:cubicBezTo>
                    <a:pt x="2524" y="6926"/>
                    <a:pt x="1764" y="8659"/>
                    <a:pt x="1095" y="10391"/>
                  </a:cubicBezTo>
                  <a:cubicBezTo>
                    <a:pt x="730" y="11395"/>
                    <a:pt x="305" y="12367"/>
                    <a:pt x="1" y="13401"/>
                  </a:cubicBezTo>
                  <a:cubicBezTo>
                    <a:pt x="1" y="13431"/>
                    <a:pt x="31" y="13431"/>
                    <a:pt x="31" y="13431"/>
                  </a:cubicBezTo>
                  <a:cubicBezTo>
                    <a:pt x="943" y="11759"/>
                    <a:pt x="1642" y="10027"/>
                    <a:pt x="2372" y="8264"/>
                  </a:cubicBezTo>
                  <a:cubicBezTo>
                    <a:pt x="3071" y="6562"/>
                    <a:pt x="3800" y="4799"/>
                    <a:pt x="4499" y="3066"/>
                  </a:cubicBezTo>
                  <a:cubicBezTo>
                    <a:pt x="4864" y="2063"/>
                    <a:pt x="5259" y="1090"/>
                    <a:pt x="5624" y="57"/>
                  </a:cubicBezTo>
                  <a:cubicBezTo>
                    <a:pt x="5645" y="36"/>
                    <a:pt x="5622" y="1"/>
                    <a:pt x="5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9"/>
            <p:cNvSpPr/>
            <p:nvPr/>
          </p:nvSpPr>
          <p:spPr>
            <a:xfrm>
              <a:off x="5415769" y="3723626"/>
              <a:ext cx="127901" cy="192109"/>
            </a:xfrm>
            <a:custGeom>
              <a:rect b="b" l="l" r="r" t="t"/>
              <a:pathLst>
                <a:path extrusionOk="0" h="11187" w="7448">
                  <a:moveTo>
                    <a:pt x="2717" y="1"/>
                  </a:moveTo>
                  <a:cubicBezTo>
                    <a:pt x="2679" y="1"/>
                    <a:pt x="2645" y="31"/>
                    <a:pt x="2645" y="96"/>
                  </a:cubicBezTo>
                  <a:cubicBezTo>
                    <a:pt x="2675" y="1403"/>
                    <a:pt x="2827" y="2649"/>
                    <a:pt x="3040" y="3896"/>
                  </a:cubicBezTo>
                  <a:cubicBezTo>
                    <a:pt x="3100" y="4534"/>
                    <a:pt x="3222" y="5203"/>
                    <a:pt x="3283" y="5841"/>
                  </a:cubicBezTo>
                  <a:cubicBezTo>
                    <a:pt x="3374" y="6418"/>
                    <a:pt x="3526" y="7026"/>
                    <a:pt x="3526" y="7634"/>
                  </a:cubicBezTo>
                  <a:cubicBezTo>
                    <a:pt x="3556" y="8090"/>
                    <a:pt x="3374" y="8455"/>
                    <a:pt x="2827" y="8455"/>
                  </a:cubicBezTo>
                  <a:cubicBezTo>
                    <a:pt x="2371" y="8455"/>
                    <a:pt x="2037" y="8151"/>
                    <a:pt x="1854" y="7756"/>
                  </a:cubicBezTo>
                  <a:cubicBezTo>
                    <a:pt x="1581" y="7330"/>
                    <a:pt x="1520" y="6783"/>
                    <a:pt x="1398" y="6236"/>
                  </a:cubicBezTo>
                  <a:cubicBezTo>
                    <a:pt x="1246" y="5659"/>
                    <a:pt x="1094" y="5051"/>
                    <a:pt x="973" y="4412"/>
                  </a:cubicBezTo>
                  <a:cubicBezTo>
                    <a:pt x="638" y="3044"/>
                    <a:pt x="456" y="1616"/>
                    <a:pt x="91" y="248"/>
                  </a:cubicBezTo>
                  <a:cubicBezTo>
                    <a:pt x="91" y="233"/>
                    <a:pt x="69" y="225"/>
                    <a:pt x="46" y="225"/>
                  </a:cubicBezTo>
                  <a:cubicBezTo>
                    <a:pt x="23" y="225"/>
                    <a:pt x="0" y="233"/>
                    <a:pt x="0" y="248"/>
                  </a:cubicBezTo>
                  <a:cubicBezTo>
                    <a:pt x="0" y="1616"/>
                    <a:pt x="304" y="2984"/>
                    <a:pt x="547" y="4352"/>
                  </a:cubicBezTo>
                  <a:cubicBezTo>
                    <a:pt x="699" y="5051"/>
                    <a:pt x="821" y="5750"/>
                    <a:pt x="1003" y="6449"/>
                  </a:cubicBezTo>
                  <a:cubicBezTo>
                    <a:pt x="1125" y="6966"/>
                    <a:pt x="1246" y="7543"/>
                    <a:pt x="1520" y="8029"/>
                  </a:cubicBezTo>
                  <a:cubicBezTo>
                    <a:pt x="1763" y="8455"/>
                    <a:pt x="2158" y="8789"/>
                    <a:pt x="2645" y="8880"/>
                  </a:cubicBezTo>
                  <a:lnTo>
                    <a:pt x="2675" y="8880"/>
                  </a:lnTo>
                  <a:cubicBezTo>
                    <a:pt x="2675" y="9032"/>
                    <a:pt x="2675" y="9184"/>
                    <a:pt x="2736" y="9336"/>
                  </a:cubicBezTo>
                  <a:cubicBezTo>
                    <a:pt x="2766" y="9488"/>
                    <a:pt x="2827" y="9640"/>
                    <a:pt x="2888" y="9732"/>
                  </a:cubicBezTo>
                  <a:cubicBezTo>
                    <a:pt x="2918" y="9823"/>
                    <a:pt x="2979" y="9884"/>
                    <a:pt x="3040" y="9975"/>
                  </a:cubicBezTo>
                  <a:cubicBezTo>
                    <a:pt x="2675" y="9944"/>
                    <a:pt x="2310" y="9884"/>
                    <a:pt x="1976" y="9884"/>
                  </a:cubicBezTo>
                  <a:cubicBezTo>
                    <a:pt x="1672" y="9884"/>
                    <a:pt x="1307" y="9853"/>
                    <a:pt x="1003" y="9853"/>
                  </a:cubicBezTo>
                  <a:cubicBezTo>
                    <a:pt x="902" y="9853"/>
                    <a:pt x="797" y="9850"/>
                    <a:pt x="692" y="9850"/>
                  </a:cubicBezTo>
                  <a:cubicBezTo>
                    <a:pt x="483" y="9850"/>
                    <a:pt x="274" y="9863"/>
                    <a:pt x="91" y="9944"/>
                  </a:cubicBezTo>
                  <a:cubicBezTo>
                    <a:pt x="61" y="9944"/>
                    <a:pt x="61" y="9975"/>
                    <a:pt x="91" y="9975"/>
                  </a:cubicBezTo>
                  <a:cubicBezTo>
                    <a:pt x="334" y="10096"/>
                    <a:pt x="638" y="10096"/>
                    <a:pt x="912" y="10157"/>
                  </a:cubicBezTo>
                  <a:cubicBezTo>
                    <a:pt x="1216" y="10187"/>
                    <a:pt x="1550" y="10248"/>
                    <a:pt x="1854" y="10279"/>
                  </a:cubicBezTo>
                  <a:cubicBezTo>
                    <a:pt x="2462" y="10339"/>
                    <a:pt x="3070" y="10461"/>
                    <a:pt x="3708" y="10552"/>
                  </a:cubicBezTo>
                  <a:cubicBezTo>
                    <a:pt x="4937" y="10732"/>
                    <a:pt x="6136" y="10941"/>
                    <a:pt x="7392" y="11151"/>
                  </a:cubicBezTo>
                  <a:lnTo>
                    <a:pt x="7392" y="11151"/>
                  </a:lnTo>
                  <a:cubicBezTo>
                    <a:pt x="7386" y="11143"/>
                    <a:pt x="7375" y="11136"/>
                    <a:pt x="7356" y="11130"/>
                  </a:cubicBezTo>
                  <a:cubicBezTo>
                    <a:pt x="6231" y="10613"/>
                    <a:pt x="4955" y="10309"/>
                    <a:pt x="3739" y="10127"/>
                  </a:cubicBezTo>
                  <a:cubicBezTo>
                    <a:pt x="3556" y="10096"/>
                    <a:pt x="3374" y="10096"/>
                    <a:pt x="3222" y="10066"/>
                  </a:cubicBezTo>
                  <a:cubicBezTo>
                    <a:pt x="3222" y="9975"/>
                    <a:pt x="3192" y="9853"/>
                    <a:pt x="3131" y="9792"/>
                  </a:cubicBezTo>
                  <a:lnTo>
                    <a:pt x="3040" y="9336"/>
                  </a:lnTo>
                  <a:cubicBezTo>
                    <a:pt x="2979" y="9184"/>
                    <a:pt x="2948" y="9032"/>
                    <a:pt x="2918" y="8911"/>
                  </a:cubicBezTo>
                  <a:cubicBezTo>
                    <a:pt x="3252" y="8911"/>
                    <a:pt x="3556" y="8759"/>
                    <a:pt x="3800" y="8485"/>
                  </a:cubicBezTo>
                  <a:cubicBezTo>
                    <a:pt x="4164" y="7999"/>
                    <a:pt x="4012" y="7361"/>
                    <a:pt x="3952" y="6814"/>
                  </a:cubicBezTo>
                  <a:cubicBezTo>
                    <a:pt x="3830" y="6145"/>
                    <a:pt x="3739" y="5446"/>
                    <a:pt x="3648" y="4777"/>
                  </a:cubicBezTo>
                  <a:cubicBezTo>
                    <a:pt x="3404" y="3227"/>
                    <a:pt x="3222" y="1616"/>
                    <a:pt x="2797" y="66"/>
                  </a:cubicBezTo>
                  <a:cubicBezTo>
                    <a:pt x="2782" y="23"/>
                    <a:pt x="2749" y="1"/>
                    <a:pt x="2717" y="1"/>
                  </a:cubicBezTo>
                  <a:close/>
                  <a:moveTo>
                    <a:pt x="7392" y="11151"/>
                  </a:moveTo>
                  <a:cubicBezTo>
                    <a:pt x="7407" y="11169"/>
                    <a:pt x="7398" y="11186"/>
                    <a:pt x="7404" y="11186"/>
                  </a:cubicBezTo>
                  <a:cubicBezTo>
                    <a:pt x="7408" y="11186"/>
                    <a:pt x="7419" y="11179"/>
                    <a:pt x="7447" y="11160"/>
                  </a:cubicBezTo>
                  <a:cubicBezTo>
                    <a:pt x="7429" y="11157"/>
                    <a:pt x="7410" y="11154"/>
                    <a:pt x="7392" y="111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9"/>
            <p:cNvSpPr/>
            <p:nvPr/>
          </p:nvSpPr>
          <p:spPr>
            <a:xfrm>
              <a:off x="5711371" y="3724295"/>
              <a:ext cx="284754" cy="395225"/>
            </a:xfrm>
            <a:custGeom>
              <a:rect b="b" l="l" r="r" t="t"/>
              <a:pathLst>
                <a:path extrusionOk="0" h="23015" w="16582">
                  <a:moveTo>
                    <a:pt x="39" y="1"/>
                  </a:moveTo>
                  <a:cubicBezTo>
                    <a:pt x="23" y="1"/>
                    <a:pt x="1" y="36"/>
                    <a:pt x="21" y="57"/>
                  </a:cubicBezTo>
                  <a:cubicBezTo>
                    <a:pt x="812" y="1881"/>
                    <a:pt x="1420" y="3857"/>
                    <a:pt x="1572" y="5863"/>
                  </a:cubicBezTo>
                  <a:cubicBezTo>
                    <a:pt x="1663" y="6866"/>
                    <a:pt x="1632" y="7838"/>
                    <a:pt x="1572" y="8841"/>
                  </a:cubicBezTo>
                  <a:cubicBezTo>
                    <a:pt x="1541" y="9358"/>
                    <a:pt x="1572" y="9845"/>
                    <a:pt x="1784" y="10361"/>
                  </a:cubicBezTo>
                  <a:cubicBezTo>
                    <a:pt x="1936" y="10848"/>
                    <a:pt x="2149" y="11334"/>
                    <a:pt x="2332" y="11790"/>
                  </a:cubicBezTo>
                  <a:cubicBezTo>
                    <a:pt x="3183" y="13857"/>
                    <a:pt x="4064" y="15954"/>
                    <a:pt x="4885" y="17991"/>
                  </a:cubicBezTo>
                  <a:cubicBezTo>
                    <a:pt x="5037" y="18355"/>
                    <a:pt x="5189" y="18781"/>
                    <a:pt x="5493" y="19115"/>
                  </a:cubicBezTo>
                  <a:cubicBezTo>
                    <a:pt x="5797" y="19480"/>
                    <a:pt x="6192" y="19693"/>
                    <a:pt x="6587" y="19845"/>
                  </a:cubicBezTo>
                  <a:cubicBezTo>
                    <a:pt x="7590" y="20270"/>
                    <a:pt x="8563" y="20605"/>
                    <a:pt x="9566" y="20939"/>
                  </a:cubicBezTo>
                  <a:cubicBezTo>
                    <a:pt x="10690" y="21364"/>
                    <a:pt x="11845" y="21699"/>
                    <a:pt x="13031" y="22064"/>
                  </a:cubicBezTo>
                  <a:cubicBezTo>
                    <a:pt x="14186" y="22398"/>
                    <a:pt x="15371" y="22732"/>
                    <a:pt x="16557" y="23006"/>
                  </a:cubicBezTo>
                  <a:cubicBezTo>
                    <a:pt x="16557" y="23012"/>
                    <a:pt x="16558" y="23014"/>
                    <a:pt x="16560" y="23014"/>
                  </a:cubicBezTo>
                  <a:cubicBezTo>
                    <a:pt x="16566" y="23014"/>
                    <a:pt x="16581" y="22975"/>
                    <a:pt x="16557" y="22975"/>
                  </a:cubicBezTo>
                  <a:cubicBezTo>
                    <a:pt x="15523" y="22641"/>
                    <a:pt x="14490" y="22368"/>
                    <a:pt x="13456" y="22033"/>
                  </a:cubicBezTo>
                  <a:cubicBezTo>
                    <a:pt x="12484" y="21729"/>
                    <a:pt x="11450" y="21364"/>
                    <a:pt x="10478" y="21030"/>
                  </a:cubicBezTo>
                  <a:cubicBezTo>
                    <a:pt x="9475" y="20696"/>
                    <a:pt x="8502" y="20301"/>
                    <a:pt x="7499" y="19936"/>
                  </a:cubicBezTo>
                  <a:cubicBezTo>
                    <a:pt x="7043" y="19754"/>
                    <a:pt x="6557" y="19602"/>
                    <a:pt x="6131" y="19328"/>
                  </a:cubicBezTo>
                  <a:cubicBezTo>
                    <a:pt x="5736" y="19054"/>
                    <a:pt x="5462" y="18629"/>
                    <a:pt x="5280" y="18173"/>
                  </a:cubicBezTo>
                  <a:cubicBezTo>
                    <a:pt x="4429" y="16167"/>
                    <a:pt x="3608" y="14161"/>
                    <a:pt x="2787" y="12185"/>
                  </a:cubicBezTo>
                  <a:cubicBezTo>
                    <a:pt x="2605" y="11668"/>
                    <a:pt x="2392" y="11182"/>
                    <a:pt x="2180" y="10696"/>
                  </a:cubicBezTo>
                  <a:cubicBezTo>
                    <a:pt x="1997" y="10209"/>
                    <a:pt x="1876" y="9693"/>
                    <a:pt x="1876" y="9145"/>
                  </a:cubicBezTo>
                  <a:cubicBezTo>
                    <a:pt x="1876" y="8629"/>
                    <a:pt x="1967" y="8112"/>
                    <a:pt x="1967" y="7626"/>
                  </a:cubicBezTo>
                  <a:cubicBezTo>
                    <a:pt x="1967" y="7109"/>
                    <a:pt x="1967" y="6653"/>
                    <a:pt x="1936" y="6167"/>
                  </a:cubicBezTo>
                  <a:cubicBezTo>
                    <a:pt x="1784" y="4009"/>
                    <a:pt x="1177" y="1881"/>
                    <a:pt x="52" y="27"/>
                  </a:cubicBezTo>
                  <a:cubicBezTo>
                    <a:pt x="52" y="8"/>
                    <a:pt x="46" y="1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9"/>
            <p:cNvSpPr/>
            <p:nvPr/>
          </p:nvSpPr>
          <p:spPr>
            <a:xfrm>
              <a:off x="5274297" y="2927522"/>
              <a:ext cx="229167" cy="231193"/>
            </a:xfrm>
            <a:custGeom>
              <a:rect b="b" l="l" r="r" t="t"/>
              <a:pathLst>
                <a:path extrusionOk="0" h="13463" w="13345">
                  <a:moveTo>
                    <a:pt x="3977" y="513"/>
                  </a:moveTo>
                  <a:cubicBezTo>
                    <a:pt x="4093" y="513"/>
                    <a:pt x="4208" y="537"/>
                    <a:pt x="4317" y="586"/>
                  </a:cubicBezTo>
                  <a:cubicBezTo>
                    <a:pt x="4317" y="647"/>
                    <a:pt x="4287" y="647"/>
                    <a:pt x="4287" y="647"/>
                  </a:cubicBezTo>
                  <a:cubicBezTo>
                    <a:pt x="4287" y="647"/>
                    <a:pt x="4165" y="647"/>
                    <a:pt x="4074" y="586"/>
                  </a:cubicBezTo>
                  <a:cubicBezTo>
                    <a:pt x="3983" y="586"/>
                    <a:pt x="3861" y="586"/>
                    <a:pt x="3770" y="647"/>
                  </a:cubicBezTo>
                  <a:cubicBezTo>
                    <a:pt x="3557" y="708"/>
                    <a:pt x="3375" y="829"/>
                    <a:pt x="3223" y="981"/>
                  </a:cubicBezTo>
                  <a:cubicBezTo>
                    <a:pt x="3179" y="1011"/>
                    <a:pt x="3149" y="1047"/>
                    <a:pt x="3126" y="1091"/>
                  </a:cubicBezTo>
                  <a:lnTo>
                    <a:pt x="3126" y="1091"/>
                  </a:lnTo>
                  <a:cubicBezTo>
                    <a:pt x="3165" y="991"/>
                    <a:pt x="3223" y="890"/>
                    <a:pt x="3314" y="799"/>
                  </a:cubicBezTo>
                  <a:cubicBezTo>
                    <a:pt x="3498" y="614"/>
                    <a:pt x="3738" y="513"/>
                    <a:pt x="3977" y="513"/>
                  </a:cubicBezTo>
                  <a:close/>
                  <a:moveTo>
                    <a:pt x="11682" y="10553"/>
                  </a:moveTo>
                  <a:cubicBezTo>
                    <a:pt x="11853" y="11064"/>
                    <a:pt x="11786" y="11656"/>
                    <a:pt x="11338" y="11984"/>
                  </a:cubicBezTo>
                  <a:cubicBezTo>
                    <a:pt x="11126" y="12136"/>
                    <a:pt x="10913" y="12197"/>
                    <a:pt x="10708" y="12197"/>
                  </a:cubicBezTo>
                  <a:cubicBezTo>
                    <a:pt x="10503" y="12197"/>
                    <a:pt x="10305" y="12136"/>
                    <a:pt x="10123" y="12045"/>
                  </a:cubicBezTo>
                  <a:lnTo>
                    <a:pt x="10123" y="12045"/>
                  </a:lnTo>
                  <a:cubicBezTo>
                    <a:pt x="10205" y="12051"/>
                    <a:pt x="10286" y="12055"/>
                    <a:pt x="10367" y="12055"/>
                  </a:cubicBezTo>
                  <a:cubicBezTo>
                    <a:pt x="10700" y="12055"/>
                    <a:pt x="11014" y="11992"/>
                    <a:pt x="11308" y="11772"/>
                  </a:cubicBezTo>
                  <a:cubicBezTo>
                    <a:pt x="11642" y="11468"/>
                    <a:pt x="11825" y="10981"/>
                    <a:pt x="11673" y="10556"/>
                  </a:cubicBezTo>
                  <a:cubicBezTo>
                    <a:pt x="11676" y="10555"/>
                    <a:pt x="11679" y="10554"/>
                    <a:pt x="11682" y="10553"/>
                  </a:cubicBezTo>
                  <a:close/>
                  <a:moveTo>
                    <a:pt x="7197" y="0"/>
                  </a:moveTo>
                  <a:cubicBezTo>
                    <a:pt x="6837" y="0"/>
                    <a:pt x="6473" y="122"/>
                    <a:pt x="6171" y="373"/>
                  </a:cubicBezTo>
                  <a:cubicBezTo>
                    <a:pt x="5965" y="188"/>
                    <a:pt x="5704" y="114"/>
                    <a:pt x="5443" y="114"/>
                  </a:cubicBezTo>
                  <a:cubicBezTo>
                    <a:pt x="5319" y="114"/>
                    <a:pt x="5195" y="131"/>
                    <a:pt x="5077" y="161"/>
                  </a:cubicBezTo>
                  <a:cubicBezTo>
                    <a:pt x="4682" y="312"/>
                    <a:pt x="4499" y="525"/>
                    <a:pt x="4378" y="586"/>
                  </a:cubicBezTo>
                  <a:cubicBezTo>
                    <a:pt x="4226" y="495"/>
                    <a:pt x="4059" y="449"/>
                    <a:pt x="3892" y="449"/>
                  </a:cubicBezTo>
                  <a:cubicBezTo>
                    <a:pt x="3724" y="449"/>
                    <a:pt x="3557" y="495"/>
                    <a:pt x="3405" y="586"/>
                  </a:cubicBezTo>
                  <a:cubicBezTo>
                    <a:pt x="3132" y="768"/>
                    <a:pt x="3010" y="1133"/>
                    <a:pt x="2980" y="1437"/>
                  </a:cubicBezTo>
                  <a:cubicBezTo>
                    <a:pt x="2949" y="1498"/>
                    <a:pt x="2858" y="1528"/>
                    <a:pt x="2736" y="1620"/>
                  </a:cubicBezTo>
                  <a:cubicBezTo>
                    <a:pt x="2341" y="1832"/>
                    <a:pt x="2037" y="2258"/>
                    <a:pt x="1977" y="2744"/>
                  </a:cubicBezTo>
                  <a:cubicBezTo>
                    <a:pt x="1429" y="2866"/>
                    <a:pt x="1034" y="3474"/>
                    <a:pt x="1217" y="4051"/>
                  </a:cubicBezTo>
                  <a:cubicBezTo>
                    <a:pt x="700" y="4325"/>
                    <a:pt x="518" y="5024"/>
                    <a:pt x="761" y="5541"/>
                  </a:cubicBezTo>
                  <a:cubicBezTo>
                    <a:pt x="396" y="5784"/>
                    <a:pt x="122" y="6209"/>
                    <a:pt x="62" y="6665"/>
                  </a:cubicBezTo>
                  <a:cubicBezTo>
                    <a:pt x="1" y="7030"/>
                    <a:pt x="92" y="7425"/>
                    <a:pt x="426" y="7607"/>
                  </a:cubicBezTo>
                  <a:cubicBezTo>
                    <a:pt x="214" y="7820"/>
                    <a:pt x="244" y="8155"/>
                    <a:pt x="396" y="8367"/>
                  </a:cubicBezTo>
                  <a:lnTo>
                    <a:pt x="609" y="8611"/>
                  </a:lnTo>
                  <a:cubicBezTo>
                    <a:pt x="700" y="8671"/>
                    <a:pt x="852" y="8762"/>
                    <a:pt x="913" y="8884"/>
                  </a:cubicBezTo>
                  <a:cubicBezTo>
                    <a:pt x="1004" y="8975"/>
                    <a:pt x="974" y="9127"/>
                    <a:pt x="974" y="9249"/>
                  </a:cubicBezTo>
                  <a:cubicBezTo>
                    <a:pt x="974" y="9340"/>
                    <a:pt x="1004" y="9431"/>
                    <a:pt x="1004" y="9522"/>
                  </a:cubicBezTo>
                  <a:cubicBezTo>
                    <a:pt x="1181" y="10141"/>
                    <a:pt x="1785" y="10588"/>
                    <a:pt x="2458" y="10588"/>
                  </a:cubicBezTo>
                  <a:cubicBezTo>
                    <a:pt x="2480" y="10588"/>
                    <a:pt x="2502" y="10587"/>
                    <a:pt x="2524" y="10586"/>
                  </a:cubicBezTo>
                  <a:cubicBezTo>
                    <a:pt x="2554" y="11073"/>
                    <a:pt x="2980" y="11377"/>
                    <a:pt x="3405" y="11559"/>
                  </a:cubicBezTo>
                  <a:cubicBezTo>
                    <a:pt x="3557" y="11620"/>
                    <a:pt x="3648" y="11650"/>
                    <a:pt x="3800" y="11680"/>
                  </a:cubicBezTo>
                  <a:cubicBezTo>
                    <a:pt x="3952" y="11711"/>
                    <a:pt x="4074" y="11711"/>
                    <a:pt x="4165" y="11832"/>
                  </a:cubicBezTo>
                  <a:cubicBezTo>
                    <a:pt x="4226" y="11924"/>
                    <a:pt x="4256" y="11984"/>
                    <a:pt x="4347" y="12015"/>
                  </a:cubicBezTo>
                  <a:cubicBezTo>
                    <a:pt x="4591" y="12228"/>
                    <a:pt x="4834" y="12258"/>
                    <a:pt x="5138" y="12258"/>
                  </a:cubicBezTo>
                  <a:cubicBezTo>
                    <a:pt x="5139" y="12271"/>
                    <a:pt x="5140" y="12284"/>
                    <a:pt x="5141" y="12297"/>
                  </a:cubicBezTo>
                  <a:lnTo>
                    <a:pt x="5141" y="12297"/>
                  </a:lnTo>
                  <a:cubicBezTo>
                    <a:pt x="5140" y="12294"/>
                    <a:pt x="5139" y="12291"/>
                    <a:pt x="5138" y="12288"/>
                  </a:cubicBezTo>
                  <a:lnTo>
                    <a:pt x="5138" y="12288"/>
                  </a:lnTo>
                  <a:cubicBezTo>
                    <a:pt x="5139" y="12294"/>
                    <a:pt x="5140" y="12300"/>
                    <a:pt x="5142" y="12306"/>
                  </a:cubicBezTo>
                  <a:lnTo>
                    <a:pt x="5142" y="12306"/>
                  </a:lnTo>
                  <a:cubicBezTo>
                    <a:pt x="5141" y="12303"/>
                    <a:pt x="5141" y="12300"/>
                    <a:pt x="5141" y="12297"/>
                  </a:cubicBezTo>
                  <a:lnTo>
                    <a:pt x="5141" y="12297"/>
                  </a:lnTo>
                  <a:cubicBezTo>
                    <a:pt x="5380" y="12931"/>
                    <a:pt x="5964" y="13290"/>
                    <a:pt x="6568" y="13290"/>
                  </a:cubicBezTo>
                  <a:cubicBezTo>
                    <a:pt x="6741" y="13290"/>
                    <a:pt x="6915" y="13261"/>
                    <a:pt x="7083" y="13200"/>
                  </a:cubicBezTo>
                  <a:lnTo>
                    <a:pt x="7083" y="13200"/>
                  </a:lnTo>
                  <a:cubicBezTo>
                    <a:pt x="6850" y="13308"/>
                    <a:pt x="6606" y="13365"/>
                    <a:pt x="6372" y="13365"/>
                  </a:cubicBezTo>
                  <a:cubicBezTo>
                    <a:pt x="5817" y="13365"/>
                    <a:pt x="5317" y="13043"/>
                    <a:pt x="5142" y="12306"/>
                  </a:cubicBezTo>
                  <a:lnTo>
                    <a:pt x="5142" y="12306"/>
                  </a:lnTo>
                  <a:cubicBezTo>
                    <a:pt x="5218" y="13077"/>
                    <a:pt x="5813" y="13462"/>
                    <a:pt x="6443" y="13462"/>
                  </a:cubicBezTo>
                  <a:cubicBezTo>
                    <a:pt x="6847" y="13462"/>
                    <a:pt x="7265" y="13304"/>
                    <a:pt x="7569" y="12987"/>
                  </a:cubicBezTo>
                  <a:cubicBezTo>
                    <a:pt x="7822" y="13201"/>
                    <a:pt x="8162" y="13328"/>
                    <a:pt x="8493" y="13328"/>
                  </a:cubicBezTo>
                  <a:cubicBezTo>
                    <a:pt x="8680" y="13328"/>
                    <a:pt x="8864" y="13288"/>
                    <a:pt x="9028" y="13200"/>
                  </a:cubicBezTo>
                  <a:cubicBezTo>
                    <a:pt x="9515" y="13018"/>
                    <a:pt x="9819" y="12532"/>
                    <a:pt x="9849" y="11984"/>
                  </a:cubicBezTo>
                  <a:cubicBezTo>
                    <a:pt x="10105" y="12189"/>
                    <a:pt x="10399" y="12308"/>
                    <a:pt x="10695" y="12308"/>
                  </a:cubicBezTo>
                  <a:cubicBezTo>
                    <a:pt x="10925" y="12308"/>
                    <a:pt x="11156" y="12236"/>
                    <a:pt x="11369" y="12076"/>
                  </a:cubicBezTo>
                  <a:cubicBezTo>
                    <a:pt x="11847" y="11687"/>
                    <a:pt x="11943" y="11064"/>
                    <a:pt x="11686" y="10552"/>
                  </a:cubicBezTo>
                  <a:lnTo>
                    <a:pt x="11686" y="10552"/>
                  </a:lnTo>
                  <a:cubicBezTo>
                    <a:pt x="12169" y="10398"/>
                    <a:pt x="12678" y="10065"/>
                    <a:pt x="12858" y="9553"/>
                  </a:cubicBezTo>
                  <a:cubicBezTo>
                    <a:pt x="13010" y="9158"/>
                    <a:pt x="12949" y="8611"/>
                    <a:pt x="12585" y="8307"/>
                  </a:cubicBezTo>
                  <a:cubicBezTo>
                    <a:pt x="13041" y="8094"/>
                    <a:pt x="13345" y="7547"/>
                    <a:pt x="13314" y="7030"/>
                  </a:cubicBezTo>
                  <a:cubicBezTo>
                    <a:pt x="13284" y="6513"/>
                    <a:pt x="12919" y="6088"/>
                    <a:pt x="12463" y="5905"/>
                  </a:cubicBezTo>
                  <a:cubicBezTo>
                    <a:pt x="13162" y="5510"/>
                    <a:pt x="13162" y="4507"/>
                    <a:pt x="12524" y="4051"/>
                  </a:cubicBezTo>
                  <a:cubicBezTo>
                    <a:pt x="12737" y="3869"/>
                    <a:pt x="12767" y="3565"/>
                    <a:pt x="12706" y="3291"/>
                  </a:cubicBezTo>
                  <a:cubicBezTo>
                    <a:pt x="12585" y="2987"/>
                    <a:pt x="12311" y="2744"/>
                    <a:pt x="12068" y="2592"/>
                  </a:cubicBezTo>
                  <a:cubicBezTo>
                    <a:pt x="12129" y="2288"/>
                    <a:pt x="12068" y="1984"/>
                    <a:pt x="11855" y="1771"/>
                  </a:cubicBezTo>
                  <a:cubicBezTo>
                    <a:pt x="11718" y="1600"/>
                    <a:pt x="11514" y="1525"/>
                    <a:pt x="11307" y="1525"/>
                  </a:cubicBezTo>
                  <a:cubicBezTo>
                    <a:pt x="11146" y="1525"/>
                    <a:pt x="10985" y="1570"/>
                    <a:pt x="10852" y="1650"/>
                  </a:cubicBezTo>
                  <a:cubicBezTo>
                    <a:pt x="11002" y="1582"/>
                    <a:pt x="11152" y="1538"/>
                    <a:pt x="11297" y="1538"/>
                  </a:cubicBezTo>
                  <a:cubicBezTo>
                    <a:pt x="11474" y="1538"/>
                    <a:pt x="11644" y="1604"/>
                    <a:pt x="11794" y="1771"/>
                  </a:cubicBezTo>
                  <a:cubicBezTo>
                    <a:pt x="11977" y="1984"/>
                    <a:pt x="12038" y="2258"/>
                    <a:pt x="11946" y="2501"/>
                  </a:cubicBezTo>
                  <a:cubicBezTo>
                    <a:pt x="11916" y="2349"/>
                    <a:pt x="11886" y="2197"/>
                    <a:pt x="11764" y="2045"/>
                  </a:cubicBezTo>
                  <a:cubicBezTo>
                    <a:pt x="11598" y="1807"/>
                    <a:pt x="11338" y="1681"/>
                    <a:pt x="11073" y="1681"/>
                  </a:cubicBezTo>
                  <a:cubicBezTo>
                    <a:pt x="10999" y="1681"/>
                    <a:pt x="10925" y="1691"/>
                    <a:pt x="10852" y="1711"/>
                  </a:cubicBezTo>
                  <a:lnTo>
                    <a:pt x="10852" y="1650"/>
                  </a:lnTo>
                  <a:cubicBezTo>
                    <a:pt x="10609" y="1194"/>
                    <a:pt x="10275" y="708"/>
                    <a:pt x="9788" y="464"/>
                  </a:cubicBezTo>
                  <a:cubicBezTo>
                    <a:pt x="9643" y="413"/>
                    <a:pt x="9484" y="386"/>
                    <a:pt x="9326" y="386"/>
                  </a:cubicBezTo>
                  <a:cubicBezTo>
                    <a:pt x="9018" y="386"/>
                    <a:pt x="8712" y="487"/>
                    <a:pt x="8512" y="708"/>
                  </a:cubicBezTo>
                  <a:cubicBezTo>
                    <a:pt x="8209" y="244"/>
                    <a:pt x="7707" y="0"/>
                    <a:pt x="719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9"/>
            <p:cNvSpPr/>
            <p:nvPr/>
          </p:nvSpPr>
          <p:spPr>
            <a:xfrm>
              <a:off x="5040450" y="2973976"/>
              <a:ext cx="229167" cy="231451"/>
            </a:xfrm>
            <a:custGeom>
              <a:rect b="b" l="l" r="r" t="t"/>
              <a:pathLst>
                <a:path extrusionOk="0" h="13478" w="13345">
                  <a:moveTo>
                    <a:pt x="3948" y="543"/>
                  </a:moveTo>
                  <a:cubicBezTo>
                    <a:pt x="4062" y="543"/>
                    <a:pt x="4177" y="567"/>
                    <a:pt x="4286" y="617"/>
                  </a:cubicBezTo>
                  <a:cubicBezTo>
                    <a:pt x="4286" y="677"/>
                    <a:pt x="4256" y="677"/>
                    <a:pt x="4256" y="677"/>
                  </a:cubicBezTo>
                  <a:cubicBezTo>
                    <a:pt x="4256" y="677"/>
                    <a:pt x="4134" y="677"/>
                    <a:pt x="4074" y="617"/>
                  </a:cubicBezTo>
                  <a:cubicBezTo>
                    <a:pt x="3952" y="617"/>
                    <a:pt x="3830" y="617"/>
                    <a:pt x="3770" y="677"/>
                  </a:cubicBezTo>
                  <a:cubicBezTo>
                    <a:pt x="3527" y="738"/>
                    <a:pt x="3344" y="860"/>
                    <a:pt x="3192" y="1012"/>
                  </a:cubicBezTo>
                  <a:cubicBezTo>
                    <a:pt x="3163" y="1031"/>
                    <a:pt x="3140" y="1054"/>
                    <a:pt x="3121" y="1080"/>
                  </a:cubicBezTo>
                  <a:lnTo>
                    <a:pt x="3121" y="1080"/>
                  </a:lnTo>
                  <a:cubicBezTo>
                    <a:pt x="3168" y="993"/>
                    <a:pt x="3232" y="911"/>
                    <a:pt x="3314" y="829"/>
                  </a:cubicBezTo>
                  <a:cubicBezTo>
                    <a:pt x="3478" y="645"/>
                    <a:pt x="3711" y="543"/>
                    <a:pt x="3948" y="543"/>
                  </a:cubicBezTo>
                  <a:close/>
                  <a:moveTo>
                    <a:pt x="10943" y="1590"/>
                  </a:moveTo>
                  <a:cubicBezTo>
                    <a:pt x="10901" y="1604"/>
                    <a:pt x="10858" y="1621"/>
                    <a:pt x="10816" y="1639"/>
                  </a:cubicBezTo>
                  <a:lnTo>
                    <a:pt x="10816" y="1639"/>
                  </a:lnTo>
                  <a:cubicBezTo>
                    <a:pt x="10818" y="1643"/>
                    <a:pt x="10820" y="1646"/>
                    <a:pt x="10821" y="1650"/>
                  </a:cubicBezTo>
                  <a:cubicBezTo>
                    <a:pt x="10860" y="1627"/>
                    <a:pt x="10900" y="1607"/>
                    <a:pt x="10943" y="1590"/>
                  </a:cubicBezTo>
                  <a:close/>
                  <a:moveTo>
                    <a:pt x="11690" y="10551"/>
                  </a:moveTo>
                  <a:lnTo>
                    <a:pt x="11690" y="10551"/>
                  </a:lnTo>
                  <a:cubicBezTo>
                    <a:pt x="11848" y="11083"/>
                    <a:pt x="11748" y="11662"/>
                    <a:pt x="11308" y="11985"/>
                  </a:cubicBezTo>
                  <a:cubicBezTo>
                    <a:pt x="11122" y="12127"/>
                    <a:pt x="10930" y="12183"/>
                    <a:pt x="10738" y="12183"/>
                  </a:cubicBezTo>
                  <a:cubicBezTo>
                    <a:pt x="10520" y="12183"/>
                    <a:pt x="10302" y="12112"/>
                    <a:pt x="10092" y="12015"/>
                  </a:cubicBezTo>
                  <a:lnTo>
                    <a:pt x="10092" y="12015"/>
                  </a:lnTo>
                  <a:cubicBezTo>
                    <a:pt x="10177" y="12021"/>
                    <a:pt x="10262" y="12025"/>
                    <a:pt x="10347" y="12025"/>
                  </a:cubicBezTo>
                  <a:cubicBezTo>
                    <a:pt x="10684" y="12025"/>
                    <a:pt x="11010" y="11966"/>
                    <a:pt x="11277" y="11772"/>
                  </a:cubicBezTo>
                  <a:cubicBezTo>
                    <a:pt x="11612" y="11438"/>
                    <a:pt x="11825" y="10951"/>
                    <a:pt x="11673" y="10556"/>
                  </a:cubicBezTo>
                  <a:cubicBezTo>
                    <a:pt x="11678" y="10554"/>
                    <a:pt x="11684" y="10552"/>
                    <a:pt x="11690" y="10551"/>
                  </a:cubicBezTo>
                  <a:close/>
                  <a:moveTo>
                    <a:pt x="5137" y="12289"/>
                  </a:moveTo>
                  <a:cubicBezTo>
                    <a:pt x="5138" y="12291"/>
                    <a:pt x="5138" y="12293"/>
                    <a:pt x="5139" y="12295"/>
                  </a:cubicBezTo>
                  <a:lnTo>
                    <a:pt x="5139" y="12295"/>
                  </a:lnTo>
                  <a:cubicBezTo>
                    <a:pt x="5139" y="12294"/>
                    <a:pt x="5139" y="12292"/>
                    <a:pt x="5139" y="12291"/>
                  </a:cubicBezTo>
                  <a:lnTo>
                    <a:pt x="5139" y="12291"/>
                  </a:lnTo>
                  <a:cubicBezTo>
                    <a:pt x="5138" y="12290"/>
                    <a:pt x="5138" y="12290"/>
                    <a:pt x="5137" y="12289"/>
                  </a:cubicBezTo>
                  <a:close/>
                  <a:moveTo>
                    <a:pt x="7169" y="1"/>
                  </a:moveTo>
                  <a:cubicBezTo>
                    <a:pt x="6807" y="1"/>
                    <a:pt x="6442" y="122"/>
                    <a:pt x="6141" y="374"/>
                  </a:cubicBezTo>
                  <a:cubicBezTo>
                    <a:pt x="5935" y="188"/>
                    <a:pt x="5687" y="115"/>
                    <a:pt x="5426" y="115"/>
                  </a:cubicBezTo>
                  <a:cubicBezTo>
                    <a:pt x="5301" y="115"/>
                    <a:pt x="5174" y="131"/>
                    <a:pt x="5046" y="161"/>
                  </a:cubicBezTo>
                  <a:cubicBezTo>
                    <a:pt x="4682" y="313"/>
                    <a:pt x="4469" y="525"/>
                    <a:pt x="4378" y="586"/>
                  </a:cubicBezTo>
                  <a:cubicBezTo>
                    <a:pt x="4226" y="495"/>
                    <a:pt x="4051" y="449"/>
                    <a:pt x="3876" y="449"/>
                  </a:cubicBezTo>
                  <a:cubicBezTo>
                    <a:pt x="3701" y="449"/>
                    <a:pt x="3527" y="495"/>
                    <a:pt x="3375" y="586"/>
                  </a:cubicBezTo>
                  <a:cubicBezTo>
                    <a:pt x="3101" y="769"/>
                    <a:pt x="3010" y="1133"/>
                    <a:pt x="2949" y="1437"/>
                  </a:cubicBezTo>
                  <a:cubicBezTo>
                    <a:pt x="2919" y="1498"/>
                    <a:pt x="2858" y="1529"/>
                    <a:pt x="2736" y="1620"/>
                  </a:cubicBezTo>
                  <a:cubicBezTo>
                    <a:pt x="2311" y="1832"/>
                    <a:pt x="2007" y="2258"/>
                    <a:pt x="1976" y="2744"/>
                  </a:cubicBezTo>
                  <a:cubicBezTo>
                    <a:pt x="1399" y="2866"/>
                    <a:pt x="1034" y="3474"/>
                    <a:pt x="1216" y="4051"/>
                  </a:cubicBezTo>
                  <a:cubicBezTo>
                    <a:pt x="669" y="4325"/>
                    <a:pt x="487" y="5024"/>
                    <a:pt x="760" y="5541"/>
                  </a:cubicBezTo>
                  <a:cubicBezTo>
                    <a:pt x="365" y="5784"/>
                    <a:pt x="122" y="6209"/>
                    <a:pt x="31" y="6665"/>
                  </a:cubicBezTo>
                  <a:cubicBezTo>
                    <a:pt x="1" y="7000"/>
                    <a:pt x="61" y="7425"/>
                    <a:pt x="426" y="7608"/>
                  </a:cubicBezTo>
                  <a:cubicBezTo>
                    <a:pt x="183" y="7820"/>
                    <a:pt x="213" y="8155"/>
                    <a:pt x="365" y="8368"/>
                  </a:cubicBezTo>
                  <a:lnTo>
                    <a:pt x="609" y="8611"/>
                  </a:lnTo>
                  <a:cubicBezTo>
                    <a:pt x="669" y="8672"/>
                    <a:pt x="821" y="8763"/>
                    <a:pt x="912" y="8884"/>
                  </a:cubicBezTo>
                  <a:cubicBezTo>
                    <a:pt x="973" y="8975"/>
                    <a:pt x="943" y="9127"/>
                    <a:pt x="943" y="9249"/>
                  </a:cubicBezTo>
                  <a:cubicBezTo>
                    <a:pt x="943" y="9340"/>
                    <a:pt x="943" y="9431"/>
                    <a:pt x="973" y="9523"/>
                  </a:cubicBezTo>
                  <a:cubicBezTo>
                    <a:pt x="1179" y="10141"/>
                    <a:pt x="1784" y="10588"/>
                    <a:pt x="2430" y="10588"/>
                  </a:cubicBezTo>
                  <a:cubicBezTo>
                    <a:pt x="2451" y="10588"/>
                    <a:pt x="2472" y="10587"/>
                    <a:pt x="2493" y="10586"/>
                  </a:cubicBezTo>
                  <a:cubicBezTo>
                    <a:pt x="2554" y="11073"/>
                    <a:pt x="2949" y="11377"/>
                    <a:pt x="3375" y="11559"/>
                  </a:cubicBezTo>
                  <a:cubicBezTo>
                    <a:pt x="3527" y="11620"/>
                    <a:pt x="3648" y="11650"/>
                    <a:pt x="3800" y="11681"/>
                  </a:cubicBezTo>
                  <a:cubicBezTo>
                    <a:pt x="3952" y="11711"/>
                    <a:pt x="4074" y="11711"/>
                    <a:pt x="4134" y="11833"/>
                  </a:cubicBezTo>
                  <a:cubicBezTo>
                    <a:pt x="4226" y="11924"/>
                    <a:pt x="4256" y="11985"/>
                    <a:pt x="4317" y="12015"/>
                  </a:cubicBezTo>
                  <a:cubicBezTo>
                    <a:pt x="4560" y="12228"/>
                    <a:pt x="4834" y="12258"/>
                    <a:pt x="5137" y="12258"/>
                  </a:cubicBezTo>
                  <a:cubicBezTo>
                    <a:pt x="5138" y="12269"/>
                    <a:pt x="5138" y="12280"/>
                    <a:pt x="5139" y="12291"/>
                  </a:cubicBezTo>
                  <a:lnTo>
                    <a:pt x="5139" y="12291"/>
                  </a:lnTo>
                  <a:cubicBezTo>
                    <a:pt x="5378" y="12911"/>
                    <a:pt x="5954" y="13287"/>
                    <a:pt x="6559" y="13287"/>
                  </a:cubicBezTo>
                  <a:cubicBezTo>
                    <a:pt x="6723" y="13287"/>
                    <a:pt x="6890" y="13259"/>
                    <a:pt x="7052" y="13200"/>
                  </a:cubicBezTo>
                  <a:lnTo>
                    <a:pt x="7052" y="13200"/>
                  </a:lnTo>
                  <a:cubicBezTo>
                    <a:pt x="6812" y="13299"/>
                    <a:pt x="6566" y="13352"/>
                    <a:pt x="6333" y="13352"/>
                  </a:cubicBezTo>
                  <a:cubicBezTo>
                    <a:pt x="5774" y="13352"/>
                    <a:pt x="5290" y="13042"/>
                    <a:pt x="5139" y="12295"/>
                  </a:cubicBezTo>
                  <a:lnTo>
                    <a:pt x="5139" y="12295"/>
                  </a:lnTo>
                  <a:cubicBezTo>
                    <a:pt x="5173" y="13081"/>
                    <a:pt x="5742" y="13477"/>
                    <a:pt x="6373" y="13477"/>
                  </a:cubicBezTo>
                  <a:cubicBezTo>
                    <a:pt x="6790" y="13477"/>
                    <a:pt x="7234" y="13305"/>
                    <a:pt x="7569" y="12957"/>
                  </a:cubicBezTo>
                  <a:cubicBezTo>
                    <a:pt x="7804" y="13192"/>
                    <a:pt x="8139" y="13314"/>
                    <a:pt x="8470" y="13314"/>
                  </a:cubicBezTo>
                  <a:cubicBezTo>
                    <a:pt x="8653" y="13314"/>
                    <a:pt x="8835" y="13276"/>
                    <a:pt x="8998" y="13200"/>
                  </a:cubicBezTo>
                  <a:cubicBezTo>
                    <a:pt x="9484" y="13018"/>
                    <a:pt x="9788" y="12501"/>
                    <a:pt x="9849" y="11985"/>
                  </a:cubicBezTo>
                  <a:cubicBezTo>
                    <a:pt x="10105" y="12172"/>
                    <a:pt x="10389" y="12293"/>
                    <a:pt x="10681" y="12293"/>
                  </a:cubicBezTo>
                  <a:cubicBezTo>
                    <a:pt x="10909" y="12293"/>
                    <a:pt x="11142" y="12219"/>
                    <a:pt x="11369" y="12045"/>
                  </a:cubicBezTo>
                  <a:cubicBezTo>
                    <a:pt x="11839" y="11693"/>
                    <a:pt x="11911" y="11084"/>
                    <a:pt x="11695" y="10549"/>
                  </a:cubicBezTo>
                  <a:lnTo>
                    <a:pt x="11695" y="10549"/>
                  </a:lnTo>
                  <a:cubicBezTo>
                    <a:pt x="12174" y="10393"/>
                    <a:pt x="12648" y="10032"/>
                    <a:pt x="12828" y="9553"/>
                  </a:cubicBezTo>
                  <a:cubicBezTo>
                    <a:pt x="12980" y="9127"/>
                    <a:pt x="12919" y="8611"/>
                    <a:pt x="12584" y="8307"/>
                  </a:cubicBezTo>
                  <a:cubicBezTo>
                    <a:pt x="13040" y="8064"/>
                    <a:pt x="13344" y="7547"/>
                    <a:pt x="13284" y="7000"/>
                  </a:cubicBezTo>
                  <a:cubicBezTo>
                    <a:pt x="13253" y="6513"/>
                    <a:pt x="12919" y="6088"/>
                    <a:pt x="12463" y="5906"/>
                  </a:cubicBezTo>
                  <a:cubicBezTo>
                    <a:pt x="13132" y="5480"/>
                    <a:pt x="13132" y="4507"/>
                    <a:pt x="12493" y="4051"/>
                  </a:cubicBezTo>
                  <a:cubicBezTo>
                    <a:pt x="12736" y="3869"/>
                    <a:pt x="12767" y="3565"/>
                    <a:pt x="12676" y="3291"/>
                  </a:cubicBezTo>
                  <a:cubicBezTo>
                    <a:pt x="12584" y="2988"/>
                    <a:pt x="12311" y="2744"/>
                    <a:pt x="12037" y="2592"/>
                  </a:cubicBezTo>
                  <a:cubicBezTo>
                    <a:pt x="12128" y="2288"/>
                    <a:pt x="12037" y="1984"/>
                    <a:pt x="11855" y="1772"/>
                  </a:cubicBezTo>
                  <a:cubicBezTo>
                    <a:pt x="11701" y="1600"/>
                    <a:pt x="11489" y="1526"/>
                    <a:pt x="11279" y="1526"/>
                  </a:cubicBezTo>
                  <a:cubicBezTo>
                    <a:pt x="11163" y="1526"/>
                    <a:pt x="11047" y="1548"/>
                    <a:pt x="10943" y="1590"/>
                  </a:cubicBezTo>
                  <a:lnTo>
                    <a:pt x="10943" y="1590"/>
                  </a:lnTo>
                  <a:cubicBezTo>
                    <a:pt x="11042" y="1557"/>
                    <a:pt x="11140" y="1538"/>
                    <a:pt x="11236" y="1538"/>
                  </a:cubicBezTo>
                  <a:cubicBezTo>
                    <a:pt x="11413" y="1538"/>
                    <a:pt x="11583" y="1604"/>
                    <a:pt x="11733" y="1772"/>
                  </a:cubicBezTo>
                  <a:cubicBezTo>
                    <a:pt x="11916" y="1984"/>
                    <a:pt x="11977" y="2258"/>
                    <a:pt x="11885" y="2501"/>
                  </a:cubicBezTo>
                  <a:cubicBezTo>
                    <a:pt x="11885" y="2349"/>
                    <a:pt x="11825" y="2197"/>
                    <a:pt x="11703" y="2045"/>
                  </a:cubicBezTo>
                  <a:cubicBezTo>
                    <a:pt x="11551" y="1792"/>
                    <a:pt x="11251" y="1665"/>
                    <a:pt x="10962" y="1665"/>
                  </a:cubicBezTo>
                  <a:cubicBezTo>
                    <a:pt x="10904" y="1665"/>
                    <a:pt x="10847" y="1670"/>
                    <a:pt x="10791" y="1681"/>
                  </a:cubicBezTo>
                  <a:lnTo>
                    <a:pt x="10791" y="1650"/>
                  </a:lnTo>
                  <a:cubicBezTo>
                    <a:pt x="10799" y="1646"/>
                    <a:pt x="10808" y="1643"/>
                    <a:pt x="10816" y="1639"/>
                  </a:cubicBezTo>
                  <a:lnTo>
                    <a:pt x="10816" y="1639"/>
                  </a:lnTo>
                  <a:cubicBezTo>
                    <a:pt x="10603" y="1186"/>
                    <a:pt x="10240" y="706"/>
                    <a:pt x="9758" y="465"/>
                  </a:cubicBezTo>
                  <a:cubicBezTo>
                    <a:pt x="9613" y="413"/>
                    <a:pt x="9457" y="386"/>
                    <a:pt x="9303" y="386"/>
                  </a:cubicBezTo>
                  <a:cubicBezTo>
                    <a:pt x="9005" y="386"/>
                    <a:pt x="8712" y="487"/>
                    <a:pt x="8511" y="708"/>
                  </a:cubicBezTo>
                  <a:cubicBezTo>
                    <a:pt x="8191" y="245"/>
                    <a:pt x="7682" y="1"/>
                    <a:pt x="716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9"/>
            <p:cNvSpPr/>
            <p:nvPr/>
          </p:nvSpPr>
          <p:spPr>
            <a:xfrm>
              <a:off x="4763790" y="3373736"/>
              <a:ext cx="660660" cy="375820"/>
            </a:xfrm>
            <a:custGeom>
              <a:rect b="b" l="l" r="r" t="t"/>
              <a:pathLst>
                <a:path extrusionOk="0" h="21885" w="38472">
                  <a:moveTo>
                    <a:pt x="36726" y="1"/>
                  </a:moveTo>
                  <a:cubicBezTo>
                    <a:pt x="36089" y="1"/>
                    <a:pt x="35314" y="332"/>
                    <a:pt x="34530" y="1138"/>
                  </a:cubicBezTo>
                  <a:cubicBezTo>
                    <a:pt x="31004" y="4756"/>
                    <a:pt x="25655" y="11747"/>
                    <a:pt x="24773" y="12142"/>
                  </a:cubicBezTo>
                  <a:cubicBezTo>
                    <a:pt x="24666" y="12196"/>
                    <a:pt x="24442" y="12219"/>
                    <a:pt x="24130" y="12219"/>
                  </a:cubicBezTo>
                  <a:cubicBezTo>
                    <a:pt x="22681" y="12219"/>
                    <a:pt x="19324" y="11718"/>
                    <a:pt x="16749" y="11443"/>
                  </a:cubicBezTo>
                  <a:cubicBezTo>
                    <a:pt x="16749" y="11443"/>
                    <a:pt x="14256" y="9862"/>
                    <a:pt x="12949" y="9528"/>
                  </a:cubicBezTo>
                  <a:cubicBezTo>
                    <a:pt x="12124" y="9312"/>
                    <a:pt x="10271" y="9007"/>
                    <a:pt x="8817" y="9007"/>
                  </a:cubicBezTo>
                  <a:cubicBezTo>
                    <a:pt x="8021" y="9007"/>
                    <a:pt x="7345" y="9098"/>
                    <a:pt x="7022" y="9345"/>
                  </a:cubicBezTo>
                  <a:cubicBezTo>
                    <a:pt x="6141" y="10014"/>
                    <a:pt x="8117" y="11899"/>
                    <a:pt x="10183" y="12689"/>
                  </a:cubicBezTo>
                  <a:cubicBezTo>
                    <a:pt x="8816" y="12567"/>
                    <a:pt x="7661" y="12446"/>
                    <a:pt x="7509" y="12446"/>
                  </a:cubicBezTo>
                  <a:cubicBezTo>
                    <a:pt x="6252" y="12252"/>
                    <a:pt x="4324" y="11080"/>
                    <a:pt x="3204" y="11080"/>
                  </a:cubicBezTo>
                  <a:cubicBezTo>
                    <a:pt x="2915" y="11080"/>
                    <a:pt x="2680" y="11158"/>
                    <a:pt x="2524" y="11351"/>
                  </a:cubicBezTo>
                  <a:cubicBezTo>
                    <a:pt x="1885" y="12142"/>
                    <a:pt x="3375" y="13175"/>
                    <a:pt x="3375" y="13175"/>
                  </a:cubicBezTo>
                  <a:cubicBezTo>
                    <a:pt x="3375" y="13175"/>
                    <a:pt x="2654" y="12857"/>
                    <a:pt x="2002" y="12857"/>
                  </a:cubicBezTo>
                  <a:cubicBezTo>
                    <a:pt x="1626" y="12857"/>
                    <a:pt x="1273" y="12963"/>
                    <a:pt x="1095" y="13297"/>
                  </a:cubicBezTo>
                  <a:cubicBezTo>
                    <a:pt x="578" y="14269"/>
                    <a:pt x="2463" y="15333"/>
                    <a:pt x="2463" y="15333"/>
                  </a:cubicBezTo>
                  <a:cubicBezTo>
                    <a:pt x="2463" y="15333"/>
                    <a:pt x="2167" y="15280"/>
                    <a:pt x="1798" y="15280"/>
                  </a:cubicBezTo>
                  <a:cubicBezTo>
                    <a:pt x="1282" y="15280"/>
                    <a:pt x="621" y="15384"/>
                    <a:pt x="426" y="15880"/>
                  </a:cubicBezTo>
                  <a:cubicBezTo>
                    <a:pt x="1" y="16944"/>
                    <a:pt x="1794" y="17765"/>
                    <a:pt x="1794" y="17765"/>
                  </a:cubicBezTo>
                  <a:cubicBezTo>
                    <a:pt x="1794" y="17765"/>
                    <a:pt x="1679" y="17742"/>
                    <a:pt x="1515" y="17742"/>
                  </a:cubicBezTo>
                  <a:cubicBezTo>
                    <a:pt x="1147" y="17742"/>
                    <a:pt x="532" y="17858"/>
                    <a:pt x="426" y="18616"/>
                  </a:cubicBezTo>
                  <a:cubicBezTo>
                    <a:pt x="274" y="19710"/>
                    <a:pt x="4287" y="21017"/>
                    <a:pt x="5746" y="21352"/>
                  </a:cubicBezTo>
                  <a:cubicBezTo>
                    <a:pt x="6354" y="21493"/>
                    <a:pt x="7852" y="21542"/>
                    <a:pt x="9447" y="21542"/>
                  </a:cubicBezTo>
                  <a:cubicBezTo>
                    <a:pt x="11279" y="21542"/>
                    <a:pt x="13241" y="21477"/>
                    <a:pt x="14135" y="21412"/>
                  </a:cubicBezTo>
                  <a:cubicBezTo>
                    <a:pt x="16138" y="21685"/>
                    <a:pt x="18892" y="21884"/>
                    <a:pt x="21524" y="21884"/>
                  </a:cubicBezTo>
                  <a:cubicBezTo>
                    <a:pt x="24763" y="21884"/>
                    <a:pt x="27818" y="21582"/>
                    <a:pt x="29059" y="20744"/>
                  </a:cubicBezTo>
                  <a:cubicBezTo>
                    <a:pt x="33132" y="18008"/>
                    <a:pt x="37205" y="5546"/>
                    <a:pt x="38147" y="2111"/>
                  </a:cubicBezTo>
                  <a:cubicBezTo>
                    <a:pt x="38471" y="931"/>
                    <a:pt x="37793" y="1"/>
                    <a:pt x="36726" y="1"/>
                  </a:cubicBezTo>
                  <a:close/>
                </a:path>
              </a:pathLst>
            </a:custGeom>
            <a:solidFill>
              <a:srgbClr val="AD635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9"/>
            <p:cNvSpPr/>
            <p:nvPr/>
          </p:nvSpPr>
          <p:spPr>
            <a:xfrm>
              <a:off x="4819276" y="3597797"/>
              <a:ext cx="93831" cy="30069"/>
            </a:xfrm>
            <a:custGeom>
              <a:rect b="b" l="l" r="r" t="t"/>
              <a:pathLst>
                <a:path extrusionOk="0" h="1751" w="5464">
                  <a:moveTo>
                    <a:pt x="118" y="1"/>
                  </a:moveTo>
                  <a:cubicBezTo>
                    <a:pt x="61" y="1"/>
                    <a:pt x="0" y="76"/>
                    <a:pt x="53" y="128"/>
                  </a:cubicBezTo>
                  <a:cubicBezTo>
                    <a:pt x="1914" y="1295"/>
                    <a:pt x="2989" y="1751"/>
                    <a:pt x="4878" y="1751"/>
                  </a:cubicBezTo>
                  <a:cubicBezTo>
                    <a:pt x="5055" y="1751"/>
                    <a:pt x="5240" y="1747"/>
                    <a:pt x="5433" y="1739"/>
                  </a:cubicBezTo>
                  <a:cubicBezTo>
                    <a:pt x="5463" y="1739"/>
                    <a:pt x="5463" y="1648"/>
                    <a:pt x="5433" y="1648"/>
                  </a:cubicBezTo>
                  <a:cubicBezTo>
                    <a:pt x="3123" y="1587"/>
                    <a:pt x="2241" y="1162"/>
                    <a:pt x="144" y="7"/>
                  </a:cubicBezTo>
                  <a:cubicBezTo>
                    <a:pt x="135" y="2"/>
                    <a:pt x="127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9"/>
            <p:cNvSpPr/>
            <p:nvPr/>
          </p:nvSpPr>
          <p:spPr>
            <a:xfrm>
              <a:off x="4804387" y="3636334"/>
              <a:ext cx="99841" cy="30481"/>
            </a:xfrm>
            <a:custGeom>
              <a:rect b="b" l="l" r="r" t="t"/>
              <a:pathLst>
                <a:path extrusionOk="0" h="1775" w="5814">
                  <a:moveTo>
                    <a:pt x="69" y="0"/>
                  </a:moveTo>
                  <a:cubicBezTo>
                    <a:pt x="17" y="0"/>
                    <a:pt x="0" y="35"/>
                    <a:pt x="69" y="103"/>
                  </a:cubicBezTo>
                  <a:cubicBezTo>
                    <a:pt x="2044" y="1562"/>
                    <a:pt x="3412" y="1684"/>
                    <a:pt x="5753" y="1775"/>
                  </a:cubicBezTo>
                  <a:cubicBezTo>
                    <a:pt x="5813" y="1775"/>
                    <a:pt x="5813" y="1684"/>
                    <a:pt x="5753" y="1684"/>
                  </a:cubicBezTo>
                  <a:cubicBezTo>
                    <a:pt x="3412" y="1410"/>
                    <a:pt x="2257" y="1197"/>
                    <a:pt x="129" y="12"/>
                  </a:cubicBezTo>
                  <a:cubicBezTo>
                    <a:pt x="107" y="4"/>
                    <a:pt x="86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9"/>
            <p:cNvSpPr/>
            <p:nvPr/>
          </p:nvSpPr>
          <p:spPr>
            <a:xfrm>
              <a:off x="4794787" y="3678597"/>
              <a:ext cx="102125" cy="25089"/>
            </a:xfrm>
            <a:custGeom>
              <a:rect b="b" l="l" r="r" t="t"/>
              <a:pathLst>
                <a:path extrusionOk="0" h="1461" w="5947">
                  <a:moveTo>
                    <a:pt x="52" y="1"/>
                  </a:moveTo>
                  <a:cubicBezTo>
                    <a:pt x="0" y="1"/>
                    <a:pt x="30" y="29"/>
                    <a:pt x="141" y="74"/>
                  </a:cubicBezTo>
                  <a:cubicBezTo>
                    <a:pt x="1561" y="1004"/>
                    <a:pt x="2862" y="1461"/>
                    <a:pt x="4553" y="1461"/>
                  </a:cubicBezTo>
                  <a:cubicBezTo>
                    <a:pt x="4962" y="1461"/>
                    <a:pt x="5394" y="1434"/>
                    <a:pt x="5856" y="1381"/>
                  </a:cubicBezTo>
                  <a:cubicBezTo>
                    <a:pt x="5947" y="1381"/>
                    <a:pt x="5916" y="1320"/>
                    <a:pt x="5856" y="1320"/>
                  </a:cubicBezTo>
                  <a:cubicBezTo>
                    <a:pt x="5691" y="1324"/>
                    <a:pt x="5532" y="1326"/>
                    <a:pt x="5378" y="1326"/>
                  </a:cubicBezTo>
                  <a:cubicBezTo>
                    <a:pt x="3336" y="1326"/>
                    <a:pt x="2120" y="946"/>
                    <a:pt x="141" y="13"/>
                  </a:cubicBezTo>
                  <a:cubicBezTo>
                    <a:pt x="100" y="5"/>
                    <a:pt x="71" y="1"/>
                    <a:pt x="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9"/>
            <p:cNvSpPr/>
            <p:nvPr/>
          </p:nvSpPr>
          <p:spPr>
            <a:xfrm>
              <a:off x="4466264" y="3674476"/>
              <a:ext cx="200970" cy="130202"/>
            </a:xfrm>
            <a:custGeom>
              <a:rect b="b" l="l" r="r" t="t"/>
              <a:pathLst>
                <a:path extrusionOk="0" h="7582" w="11703">
                  <a:moveTo>
                    <a:pt x="248" y="0"/>
                  </a:moveTo>
                  <a:cubicBezTo>
                    <a:pt x="186" y="0"/>
                    <a:pt x="124" y="3"/>
                    <a:pt x="61" y="10"/>
                  </a:cubicBezTo>
                  <a:lnTo>
                    <a:pt x="0" y="1590"/>
                  </a:lnTo>
                  <a:cubicBezTo>
                    <a:pt x="0" y="1590"/>
                    <a:pt x="3" y="1590"/>
                    <a:pt x="8" y="1590"/>
                  </a:cubicBezTo>
                  <a:cubicBezTo>
                    <a:pt x="93" y="1590"/>
                    <a:pt x="922" y="1618"/>
                    <a:pt x="1642" y="2654"/>
                  </a:cubicBezTo>
                  <a:cubicBezTo>
                    <a:pt x="2194" y="3518"/>
                    <a:pt x="4355" y="7582"/>
                    <a:pt x="8231" y="7582"/>
                  </a:cubicBezTo>
                  <a:cubicBezTo>
                    <a:pt x="9265" y="7582"/>
                    <a:pt x="10422" y="7292"/>
                    <a:pt x="11703" y="6575"/>
                  </a:cubicBezTo>
                  <a:lnTo>
                    <a:pt x="7113" y="1864"/>
                  </a:lnTo>
                  <a:cubicBezTo>
                    <a:pt x="7113" y="1864"/>
                    <a:pt x="6329" y="2577"/>
                    <a:pt x="5268" y="2577"/>
                  </a:cubicBezTo>
                  <a:cubicBezTo>
                    <a:pt x="4780" y="2577"/>
                    <a:pt x="4234" y="2426"/>
                    <a:pt x="3678" y="1985"/>
                  </a:cubicBezTo>
                  <a:cubicBezTo>
                    <a:pt x="2467" y="1034"/>
                    <a:pt x="1393" y="0"/>
                    <a:pt x="24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9"/>
            <p:cNvSpPr/>
            <p:nvPr/>
          </p:nvSpPr>
          <p:spPr>
            <a:xfrm>
              <a:off x="4555513" y="3707002"/>
              <a:ext cx="111724" cy="92920"/>
            </a:xfrm>
            <a:custGeom>
              <a:rect b="b" l="l" r="r" t="t"/>
              <a:pathLst>
                <a:path extrusionOk="0" h="5411" w="6506">
                  <a:moveTo>
                    <a:pt x="1916" y="0"/>
                  </a:moveTo>
                  <a:cubicBezTo>
                    <a:pt x="1916" y="0"/>
                    <a:pt x="1128" y="700"/>
                    <a:pt x="68" y="700"/>
                  </a:cubicBezTo>
                  <a:cubicBezTo>
                    <a:pt x="46" y="700"/>
                    <a:pt x="23" y="700"/>
                    <a:pt x="1" y="699"/>
                  </a:cubicBezTo>
                  <a:lnTo>
                    <a:pt x="1" y="699"/>
                  </a:lnTo>
                  <a:lnTo>
                    <a:pt x="4864" y="5411"/>
                  </a:lnTo>
                  <a:cubicBezTo>
                    <a:pt x="5411" y="5259"/>
                    <a:pt x="5928" y="4985"/>
                    <a:pt x="6506" y="4681"/>
                  </a:cubicBezTo>
                  <a:lnTo>
                    <a:pt x="1916" y="0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9"/>
            <p:cNvSpPr/>
            <p:nvPr/>
          </p:nvSpPr>
          <p:spPr>
            <a:xfrm>
              <a:off x="4837926" y="3467829"/>
              <a:ext cx="143545" cy="192727"/>
            </a:xfrm>
            <a:custGeom>
              <a:rect b="b" l="l" r="r" t="t"/>
              <a:pathLst>
                <a:path extrusionOk="0" h="11223" w="8359">
                  <a:moveTo>
                    <a:pt x="3283" y="0"/>
                  </a:moveTo>
                  <a:cubicBezTo>
                    <a:pt x="2595" y="0"/>
                    <a:pt x="1972" y="394"/>
                    <a:pt x="1429" y="888"/>
                  </a:cubicBezTo>
                  <a:cubicBezTo>
                    <a:pt x="912" y="1313"/>
                    <a:pt x="547" y="1799"/>
                    <a:pt x="243" y="2195"/>
                  </a:cubicBezTo>
                  <a:cubicBezTo>
                    <a:pt x="122" y="2347"/>
                    <a:pt x="61" y="2407"/>
                    <a:pt x="0" y="2498"/>
                  </a:cubicBezTo>
                  <a:lnTo>
                    <a:pt x="578" y="3137"/>
                  </a:lnTo>
                  <a:lnTo>
                    <a:pt x="1125" y="3836"/>
                  </a:lnTo>
                  <a:cubicBezTo>
                    <a:pt x="1216" y="3714"/>
                    <a:pt x="1368" y="3562"/>
                    <a:pt x="1581" y="3289"/>
                  </a:cubicBezTo>
                  <a:cubicBezTo>
                    <a:pt x="1763" y="3076"/>
                    <a:pt x="1915" y="2863"/>
                    <a:pt x="2067" y="2681"/>
                  </a:cubicBezTo>
                  <a:cubicBezTo>
                    <a:pt x="2768" y="1872"/>
                    <a:pt x="3110" y="1733"/>
                    <a:pt x="3263" y="1733"/>
                  </a:cubicBezTo>
                  <a:cubicBezTo>
                    <a:pt x="3283" y="1733"/>
                    <a:pt x="3299" y="1735"/>
                    <a:pt x="3313" y="1739"/>
                  </a:cubicBezTo>
                  <a:cubicBezTo>
                    <a:pt x="4924" y="2134"/>
                    <a:pt x="6566" y="5052"/>
                    <a:pt x="6626" y="6815"/>
                  </a:cubicBezTo>
                  <a:cubicBezTo>
                    <a:pt x="6626" y="7210"/>
                    <a:pt x="6535" y="9034"/>
                    <a:pt x="4620" y="9459"/>
                  </a:cubicBezTo>
                  <a:cubicBezTo>
                    <a:pt x="4407" y="9489"/>
                    <a:pt x="4195" y="9520"/>
                    <a:pt x="3952" y="9520"/>
                  </a:cubicBezTo>
                  <a:lnTo>
                    <a:pt x="4043" y="11222"/>
                  </a:lnTo>
                  <a:cubicBezTo>
                    <a:pt x="4468" y="11192"/>
                    <a:pt x="4833" y="11161"/>
                    <a:pt x="5228" y="11040"/>
                  </a:cubicBezTo>
                  <a:cubicBezTo>
                    <a:pt x="5471" y="10979"/>
                    <a:pt x="5745" y="10888"/>
                    <a:pt x="5988" y="10766"/>
                  </a:cubicBezTo>
                  <a:cubicBezTo>
                    <a:pt x="7599" y="9976"/>
                    <a:pt x="8359" y="8334"/>
                    <a:pt x="8328" y="6784"/>
                  </a:cubicBezTo>
                  <a:cubicBezTo>
                    <a:pt x="8298" y="4535"/>
                    <a:pt x="6322" y="736"/>
                    <a:pt x="3769" y="67"/>
                  </a:cubicBezTo>
                  <a:cubicBezTo>
                    <a:pt x="3604" y="21"/>
                    <a:pt x="3441" y="0"/>
                    <a:pt x="328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9"/>
            <p:cNvSpPr/>
            <p:nvPr/>
          </p:nvSpPr>
          <p:spPr>
            <a:xfrm>
              <a:off x="4905778" y="3629224"/>
              <a:ext cx="21946" cy="30807"/>
            </a:xfrm>
            <a:custGeom>
              <a:rect b="b" l="l" r="r" t="t"/>
              <a:pathLst>
                <a:path extrusionOk="0" h="1794" w="1278">
                  <a:moveTo>
                    <a:pt x="669" y="0"/>
                  </a:moveTo>
                  <a:cubicBezTo>
                    <a:pt x="456" y="61"/>
                    <a:pt x="244" y="91"/>
                    <a:pt x="1" y="91"/>
                  </a:cubicBezTo>
                  <a:lnTo>
                    <a:pt x="92" y="1794"/>
                  </a:lnTo>
                  <a:cubicBezTo>
                    <a:pt x="517" y="1763"/>
                    <a:pt x="882" y="1733"/>
                    <a:pt x="1277" y="1611"/>
                  </a:cubicBezTo>
                  <a:lnTo>
                    <a:pt x="669" y="0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9"/>
            <p:cNvSpPr/>
            <p:nvPr/>
          </p:nvSpPr>
          <p:spPr>
            <a:xfrm>
              <a:off x="4837926" y="3483062"/>
              <a:ext cx="35496" cy="50642"/>
            </a:xfrm>
            <a:custGeom>
              <a:rect b="b" l="l" r="r" t="t"/>
              <a:pathLst>
                <a:path extrusionOk="0" h="2949" w="2067">
                  <a:moveTo>
                    <a:pt x="1368" y="1"/>
                  </a:moveTo>
                  <a:cubicBezTo>
                    <a:pt x="882" y="426"/>
                    <a:pt x="456" y="973"/>
                    <a:pt x="243" y="1308"/>
                  </a:cubicBezTo>
                  <a:cubicBezTo>
                    <a:pt x="122" y="1460"/>
                    <a:pt x="61" y="1520"/>
                    <a:pt x="0" y="1611"/>
                  </a:cubicBezTo>
                  <a:lnTo>
                    <a:pt x="578" y="2250"/>
                  </a:lnTo>
                  <a:lnTo>
                    <a:pt x="1125" y="2949"/>
                  </a:lnTo>
                  <a:cubicBezTo>
                    <a:pt x="1216" y="2827"/>
                    <a:pt x="1368" y="2675"/>
                    <a:pt x="1581" y="2402"/>
                  </a:cubicBezTo>
                  <a:cubicBezTo>
                    <a:pt x="1763" y="2189"/>
                    <a:pt x="1915" y="1976"/>
                    <a:pt x="2067" y="1794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9"/>
            <p:cNvSpPr/>
            <p:nvPr/>
          </p:nvSpPr>
          <p:spPr>
            <a:xfrm>
              <a:off x="4547700" y="3481413"/>
              <a:ext cx="394092" cy="324251"/>
            </a:xfrm>
            <a:custGeom>
              <a:rect b="b" l="l" r="r" t="t"/>
              <a:pathLst>
                <a:path extrusionOk="0" h="18882" w="22949">
                  <a:moveTo>
                    <a:pt x="12453" y="0"/>
                  </a:moveTo>
                  <a:cubicBezTo>
                    <a:pt x="12421" y="0"/>
                    <a:pt x="12403" y="2"/>
                    <a:pt x="12402" y="5"/>
                  </a:cubicBezTo>
                  <a:lnTo>
                    <a:pt x="3070" y="4899"/>
                  </a:lnTo>
                  <a:cubicBezTo>
                    <a:pt x="3070" y="4899"/>
                    <a:pt x="0" y="10127"/>
                    <a:pt x="2067" y="14018"/>
                  </a:cubicBezTo>
                  <a:cubicBezTo>
                    <a:pt x="4529" y="18638"/>
                    <a:pt x="9119" y="18881"/>
                    <a:pt x="9119" y="18881"/>
                  </a:cubicBezTo>
                  <a:lnTo>
                    <a:pt x="20517" y="12863"/>
                  </a:lnTo>
                  <a:cubicBezTo>
                    <a:pt x="20517" y="12863"/>
                    <a:pt x="22949" y="8911"/>
                    <a:pt x="20517" y="4291"/>
                  </a:cubicBezTo>
                  <a:cubicBezTo>
                    <a:pt x="18614" y="600"/>
                    <a:pt x="13046" y="0"/>
                    <a:pt x="1245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9"/>
            <p:cNvSpPr/>
            <p:nvPr/>
          </p:nvSpPr>
          <p:spPr>
            <a:xfrm>
              <a:off x="4704817" y="3702296"/>
              <a:ext cx="215068" cy="131559"/>
            </a:xfrm>
            <a:custGeom>
              <a:rect b="b" l="l" r="r" t="t"/>
              <a:pathLst>
                <a:path extrusionOk="0" h="7661" w="12524">
                  <a:moveTo>
                    <a:pt x="11368" y="1"/>
                  </a:moveTo>
                  <a:lnTo>
                    <a:pt x="0" y="5989"/>
                  </a:lnTo>
                  <a:lnTo>
                    <a:pt x="426" y="7660"/>
                  </a:lnTo>
                  <a:lnTo>
                    <a:pt x="12523" y="1308"/>
                  </a:lnTo>
                  <a:lnTo>
                    <a:pt x="1136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9"/>
            <p:cNvSpPr/>
            <p:nvPr/>
          </p:nvSpPr>
          <p:spPr>
            <a:xfrm>
              <a:off x="4586322" y="3460616"/>
              <a:ext cx="174352" cy="104409"/>
            </a:xfrm>
            <a:custGeom>
              <a:rect b="b" l="l" r="r" t="t"/>
              <a:pathLst>
                <a:path extrusionOk="0" h="6080" w="10153">
                  <a:moveTo>
                    <a:pt x="9940" y="1"/>
                  </a:moveTo>
                  <a:lnTo>
                    <a:pt x="0" y="5229"/>
                  </a:lnTo>
                  <a:lnTo>
                    <a:pt x="882" y="6080"/>
                  </a:lnTo>
                  <a:lnTo>
                    <a:pt x="10153" y="1216"/>
                  </a:lnTo>
                  <a:lnTo>
                    <a:pt x="994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9"/>
            <p:cNvSpPr/>
            <p:nvPr/>
          </p:nvSpPr>
          <p:spPr>
            <a:xfrm>
              <a:off x="4604062" y="3459414"/>
              <a:ext cx="136779" cy="82119"/>
            </a:xfrm>
            <a:custGeom>
              <a:rect b="b" l="l" r="r" t="t"/>
              <a:pathLst>
                <a:path extrusionOk="0" h="4782" w="7965">
                  <a:moveTo>
                    <a:pt x="5644" y="0"/>
                  </a:moveTo>
                  <a:cubicBezTo>
                    <a:pt x="4875" y="0"/>
                    <a:pt x="3955" y="174"/>
                    <a:pt x="2949" y="709"/>
                  </a:cubicBezTo>
                  <a:cubicBezTo>
                    <a:pt x="62" y="2229"/>
                    <a:pt x="1" y="4782"/>
                    <a:pt x="1" y="4782"/>
                  </a:cubicBezTo>
                  <a:lnTo>
                    <a:pt x="7964" y="587"/>
                  </a:lnTo>
                  <a:cubicBezTo>
                    <a:pt x="7964" y="587"/>
                    <a:pt x="7059" y="0"/>
                    <a:pt x="564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9"/>
            <p:cNvSpPr/>
            <p:nvPr/>
          </p:nvSpPr>
          <p:spPr>
            <a:xfrm>
              <a:off x="4624773" y="3555567"/>
              <a:ext cx="234782" cy="166642"/>
            </a:xfrm>
            <a:custGeom>
              <a:rect b="b" l="l" r="r" t="t"/>
              <a:pathLst>
                <a:path extrusionOk="0" h="9704" w="13672">
                  <a:moveTo>
                    <a:pt x="6939" y="0"/>
                  </a:moveTo>
                  <a:cubicBezTo>
                    <a:pt x="6432" y="0"/>
                    <a:pt x="5894" y="87"/>
                    <a:pt x="5330" y="277"/>
                  </a:cubicBezTo>
                  <a:cubicBezTo>
                    <a:pt x="0" y="2035"/>
                    <a:pt x="1971" y="9703"/>
                    <a:pt x="6753" y="9703"/>
                  </a:cubicBezTo>
                  <a:cubicBezTo>
                    <a:pt x="7262" y="9703"/>
                    <a:pt x="7802" y="9616"/>
                    <a:pt x="8369" y="9426"/>
                  </a:cubicBezTo>
                  <a:cubicBezTo>
                    <a:pt x="13672" y="7668"/>
                    <a:pt x="11699" y="0"/>
                    <a:pt x="693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9"/>
            <p:cNvSpPr/>
            <p:nvPr/>
          </p:nvSpPr>
          <p:spPr>
            <a:xfrm>
              <a:off x="4696454" y="3588729"/>
              <a:ext cx="76229" cy="89761"/>
            </a:xfrm>
            <a:custGeom>
              <a:rect b="b" l="l" r="r" t="t"/>
              <a:pathLst>
                <a:path extrusionOk="0" h="5227" w="4439">
                  <a:moveTo>
                    <a:pt x="3112" y="0"/>
                  </a:moveTo>
                  <a:cubicBezTo>
                    <a:pt x="1901" y="0"/>
                    <a:pt x="2640" y="2172"/>
                    <a:pt x="3132" y="3270"/>
                  </a:cubicBezTo>
                  <a:cubicBezTo>
                    <a:pt x="2512" y="2650"/>
                    <a:pt x="1441" y="1725"/>
                    <a:pt x="775" y="1725"/>
                  </a:cubicBezTo>
                  <a:cubicBezTo>
                    <a:pt x="527" y="1725"/>
                    <a:pt x="335" y="1854"/>
                    <a:pt x="244" y="2176"/>
                  </a:cubicBezTo>
                  <a:cubicBezTo>
                    <a:pt x="1" y="2784"/>
                    <a:pt x="822" y="3574"/>
                    <a:pt x="1247" y="3878"/>
                  </a:cubicBezTo>
                  <a:cubicBezTo>
                    <a:pt x="2016" y="4419"/>
                    <a:pt x="3905" y="5227"/>
                    <a:pt x="4191" y="5227"/>
                  </a:cubicBezTo>
                  <a:cubicBezTo>
                    <a:pt x="4210" y="5227"/>
                    <a:pt x="4222" y="5223"/>
                    <a:pt x="4226" y="5216"/>
                  </a:cubicBezTo>
                  <a:cubicBezTo>
                    <a:pt x="4439" y="4152"/>
                    <a:pt x="4439" y="2905"/>
                    <a:pt x="4256" y="1811"/>
                  </a:cubicBezTo>
                  <a:cubicBezTo>
                    <a:pt x="4195" y="1264"/>
                    <a:pt x="3952" y="139"/>
                    <a:pt x="3314" y="18"/>
                  </a:cubicBezTo>
                  <a:cubicBezTo>
                    <a:pt x="3241" y="6"/>
                    <a:pt x="3174" y="0"/>
                    <a:pt x="3112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9"/>
            <p:cNvSpPr/>
            <p:nvPr/>
          </p:nvSpPr>
          <p:spPr>
            <a:xfrm>
              <a:off x="4385877" y="3682461"/>
              <a:ext cx="80917" cy="178010"/>
            </a:xfrm>
            <a:custGeom>
              <a:rect b="b" l="l" r="r" t="t"/>
              <a:pathLst>
                <a:path extrusionOk="0" h="10366" w="4712">
                  <a:moveTo>
                    <a:pt x="4712" y="1"/>
                  </a:moveTo>
                  <a:cubicBezTo>
                    <a:pt x="4712" y="1"/>
                    <a:pt x="2888" y="457"/>
                    <a:pt x="1915" y="2037"/>
                  </a:cubicBezTo>
                  <a:cubicBezTo>
                    <a:pt x="882" y="3679"/>
                    <a:pt x="0" y="7964"/>
                    <a:pt x="0" y="8390"/>
                  </a:cubicBezTo>
                  <a:cubicBezTo>
                    <a:pt x="0" y="8846"/>
                    <a:pt x="183" y="9028"/>
                    <a:pt x="335" y="9028"/>
                  </a:cubicBezTo>
                  <a:cubicBezTo>
                    <a:pt x="578" y="9028"/>
                    <a:pt x="942" y="7357"/>
                    <a:pt x="943" y="7356"/>
                  </a:cubicBezTo>
                  <a:lnTo>
                    <a:pt x="943" y="7356"/>
                  </a:lnTo>
                  <a:lnTo>
                    <a:pt x="456" y="10366"/>
                  </a:lnTo>
                  <a:lnTo>
                    <a:pt x="2493" y="10366"/>
                  </a:lnTo>
                  <a:cubicBezTo>
                    <a:pt x="2493" y="10366"/>
                    <a:pt x="2766" y="5077"/>
                    <a:pt x="2918" y="3770"/>
                  </a:cubicBezTo>
                  <a:cubicBezTo>
                    <a:pt x="3070" y="2524"/>
                    <a:pt x="3678" y="1125"/>
                    <a:pt x="4651" y="1125"/>
                  </a:cubicBezTo>
                  <a:lnTo>
                    <a:pt x="471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9"/>
            <p:cNvSpPr/>
            <p:nvPr/>
          </p:nvSpPr>
          <p:spPr>
            <a:xfrm>
              <a:off x="5190268" y="3536299"/>
              <a:ext cx="160254" cy="108616"/>
            </a:xfrm>
            <a:custGeom>
              <a:rect b="b" l="l" r="r" t="t"/>
              <a:pathLst>
                <a:path extrusionOk="0" h="6325" w="9332">
                  <a:moveTo>
                    <a:pt x="760" y="1"/>
                  </a:moveTo>
                  <a:cubicBezTo>
                    <a:pt x="760" y="1"/>
                    <a:pt x="0" y="943"/>
                    <a:pt x="730" y="1581"/>
                  </a:cubicBezTo>
                  <a:cubicBezTo>
                    <a:pt x="989" y="1809"/>
                    <a:pt x="1287" y="1882"/>
                    <a:pt x="1564" y="1882"/>
                  </a:cubicBezTo>
                  <a:cubicBezTo>
                    <a:pt x="2064" y="1882"/>
                    <a:pt x="2492" y="1642"/>
                    <a:pt x="2493" y="1642"/>
                  </a:cubicBezTo>
                  <a:lnTo>
                    <a:pt x="2493" y="1642"/>
                  </a:lnTo>
                  <a:cubicBezTo>
                    <a:pt x="2493" y="1642"/>
                    <a:pt x="2037" y="2493"/>
                    <a:pt x="2797" y="3071"/>
                  </a:cubicBezTo>
                  <a:cubicBezTo>
                    <a:pt x="3014" y="3245"/>
                    <a:pt x="3238" y="3307"/>
                    <a:pt x="3448" y="3307"/>
                  </a:cubicBezTo>
                  <a:cubicBezTo>
                    <a:pt x="3973" y="3307"/>
                    <a:pt x="4407" y="2919"/>
                    <a:pt x="4408" y="2919"/>
                  </a:cubicBezTo>
                  <a:lnTo>
                    <a:pt x="4408" y="2919"/>
                  </a:lnTo>
                  <a:cubicBezTo>
                    <a:pt x="4407" y="2919"/>
                    <a:pt x="4012" y="3983"/>
                    <a:pt x="4833" y="4530"/>
                  </a:cubicBezTo>
                  <a:cubicBezTo>
                    <a:pt x="5074" y="4694"/>
                    <a:pt x="5323" y="4752"/>
                    <a:pt x="5556" y="4752"/>
                  </a:cubicBezTo>
                  <a:cubicBezTo>
                    <a:pt x="6143" y="4752"/>
                    <a:pt x="6626" y="4378"/>
                    <a:pt x="6626" y="4378"/>
                  </a:cubicBezTo>
                  <a:lnTo>
                    <a:pt x="6626" y="4378"/>
                  </a:lnTo>
                  <a:cubicBezTo>
                    <a:pt x="6626" y="4378"/>
                    <a:pt x="6019" y="5290"/>
                    <a:pt x="7052" y="5989"/>
                  </a:cubicBezTo>
                  <a:cubicBezTo>
                    <a:pt x="7389" y="6237"/>
                    <a:pt x="7723" y="6325"/>
                    <a:pt x="8028" y="6325"/>
                  </a:cubicBezTo>
                  <a:cubicBezTo>
                    <a:pt x="8767" y="6325"/>
                    <a:pt x="9332" y="5806"/>
                    <a:pt x="9332" y="5806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9"/>
            <p:cNvSpPr/>
            <p:nvPr/>
          </p:nvSpPr>
          <p:spPr>
            <a:xfrm>
              <a:off x="5198615" y="3362110"/>
              <a:ext cx="242647" cy="282247"/>
            </a:xfrm>
            <a:custGeom>
              <a:rect b="b" l="l" r="r" t="t"/>
              <a:pathLst>
                <a:path extrusionOk="0" h="16436" w="14130">
                  <a:moveTo>
                    <a:pt x="11601" y="0"/>
                  </a:moveTo>
                  <a:cubicBezTo>
                    <a:pt x="10672" y="0"/>
                    <a:pt x="9453" y="552"/>
                    <a:pt x="7995" y="1815"/>
                  </a:cubicBezTo>
                  <a:cubicBezTo>
                    <a:pt x="3678" y="5524"/>
                    <a:pt x="0" y="10296"/>
                    <a:pt x="0" y="10296"/>
                  </a:cubicBezTo>
                  <a:lnTo>
                    <a:pt x="8754" y="16436"/>
                  </a:lnTo>
                  <a:cubicBezTo>
                    <a:pt x="8754" y="16436"/>
                    <a:pt x="12128" y="9749"/>
                    <a:pt x="13344" y="5159"/>
                  </a:cubicBezTo>
                  <a:cubicBezTo>
                    <a:pt x="14129" y="2120"/>
                    <a:pt x="13422" y="0"/>
                    <a:pt x="1160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9"/>
            <p:cNvSpPr/>
            <p:nvPr/>
          </p:nvSpPr>
          <p:spPr>
            <a:xfrm>
              <a:off x="5228496" y="3517683"/>
              <a:ext cx="130734" cy="85897"/>
            </a:xfrm>
            <a:custGeom>
              <a:rect b="b" l="l" r="r" t="t"/>
              <a:pathLst>
                <a:path extrusionOk="0" h="5002" w="7613">
                  <a:moveTo>
                    <a:pt x="32" y="0"/>
                  </a:moveTo>
                  <a:cubicBezTo>
                    <a:pt x="12" y="0"/>
                    <a:pt x="1" y="51"/>
                    <a:pt x="23" y="51"/>
                  </a:cubicBezTo>
                  <a:cubicBezTo>
                    <a:pt x="2455" y="1784"/>
                    <a:pt x="4948" y="3456"/>
                    <a:pt x="7531" y="4976"/>
                  </a:cubicBezTo>
                  <a:cubicBezTo>
                    <a:pt x="7550" y="4994"/>
                    <a:pt x="7566" y="5002"/>
                    <a:pt x="7578" y="5002"/>
                  </a:cubicBezTo>
                  <a:cubicBezTo>
                    <a:pt x="7605" y="5002"/>
                    <a:pt x="7613" y="4966"/>
                    <a:pt x="7592" y="4945"/>
                  </a:cubicBezTo>
                  <a:cubicBezTo>
                    <a:pt x="5191" y="3152"/>
                    <a:pt x="2637" y="1571"/>
                    <a:pt x="54" y="21"/>
                  </a:cubicBezTo>
                  <a:cubicBezTo>
                    <a:pt x="46" y="6"/>
                    <a:pt x="39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9"/>
            <p:cNvSpPr/>
            <p:nvPr/>
          </p:nvSpPr>
          <p:spPr>
            <a:xfrm>
              <a:off x="5336412" y="3348011"/>
              <a:ext cx="423336" cy="461288"/>
            </a:xfrm>
            <a:custGeom>
              <a:rect b="b" l="l" r="r" t="t"/>
              <a:pathLst>
                <a:path extrusionOk="0" h="26862" w="24652">
                  <a:moveTo>
                    <a:pt x="24652" y="22849"/>
                  </a:moveTo>
                  <a:lnTo>
                    <a:pt x="24652" y="22849"/>
                  </a:lnTo>
                  <a:cubicBezTo>
                    <a:pt x="24652" y="22850"/>
                    <a:pt x="24652" y="22850"/>
                    <a:pt x="24652" y="22850"/>
                  </a:cubicBezTo>
                  <a:cubicBezTo>
                    <a:pt x="24652" y="22850"/>
                    <a:pt x="24652" y="22850"/>
                    <a:pt x="24652" y="22850"/>
                  </a:cubicBezTo>
                  <a:cubicBezTo>
                    <a:pt x="24652" y="22850"/>
                    <a:pt x="24652" y="22849"/>
                    <a:pt x="24652" y="22849"/>
                  </a:cubicBezTo>
                  <a:close/>
                  <a:moveTo>
                    <a:pt x="5036" y="0"/>
                  </a:moveTo>
                  <a:cubicBezTo>
                    <a:pt x="3124" y="0"/>
                    <a:pt x="1704" y="1241"/>
                    <a:pt x="1369" y="2515"/>
                  </a:cubicBezTo>
                  <a:cubicBezTo>
                    <a:pt x="1" y="7682"/>
                    <a:pt x="2311" y="26801"/>
                    <a:pt x="2402" y="26862"/>
                  </a:cubicBezTo>
                  <a:cubicBezTo>
                    <a:pt x="2402" y="26862"/>
                    <a:pt x="24486" y="22849"/>
                    <a:pt x="24651" y="22849"/>
                  </a:cubicBezTo>
                  <a:cubicBezTo>
                    <a:pt x="24651" y="22849"/>
                    <a:pt x="24652" y="22849"/>
                    <a:pt x="24652" y="22849"/>
                  </a:cubicBezTo>
                  <a:lnTo>
                    <a:pt x="24652" y="22849"/>
                  </a:lnTo>
                  <a:cubicBezTo>
                    <a:pt x="24605" y="22789"/>
                    <a:pt x="15270" y="4481"/>
                    <a:pt x="7266" y="539"/>
                  </a:cubicBezTo>
                  <a:cubicBezTo>
                    <a:pt x="6477" y="161"/>
                    <a:pt x="5724" y="0"/>
                    <a:pt x="503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9"/>
            <p:cNvSpPr/>
            <p:nvPr/>
          </p:nvSpPr>
          <p:spPr>
            <a:xfrm>
              <a:off x="5351044" y="3484624"/>
              <a:ext cx="408706" cy="326243"/>
            </a:xfrm>
            <a:custGeom>
              <a:rect b="b" l="l" r="r" t="t"/>
              <a:pathLst>
                <a:path extrusionOk="0" h="18998" w="23800">
                  <a:moveTo>
                    <a:pt x="7477" y="1"/>
                  </a:moveTo>
                  <a:lnTo>
                    <a:pt x="0" y="1703"/>
                  </a:lnTo>
                  <a:cubicBezTo>
                    <a:pt x="0" y="1703"/>
                    <a:pt x="942" y="16749"/>
                    <a:pt x="1429" y="18998"/>
                  </a:cubicBezTo>
                  <a:lnTo>
                    <a:pt x="23800" y="14895"/>
                  </a:lnTo>
                  <a:cubicBezTo>
                    <a:pt x="23800" y="14895"/>
                    <a:pt x="21915" y="10974"/>
                    <a:pt x="19393" y="7204"/>
                  </a:cubicBezTo>
                  <a:cubicBezTo>
                    <a:pt x="19393" y="7204"/>
                    <a:pt x="15076" y="6657"/>
                    <a:pt x="12371" y="5350"/>
                  </a:cubicBezTo>
                  <a:cubicBezTo>
                    <a:pt x="9727" y="4013"/>
                    <a:pt x="7477" y="1"/>
                    <a:pt x="747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9"/>
            <p:cNvSpPr/>
            <p:nvPr/>
          </p:nvSpPr>
          <p:spPr>
            <a:xfrm>
              <a:off x="5399575" y="3346997"/>
              <a:ext cx="80402" cy="143390"/>
            </a:xfrm>
            <a:custGeom>
              <a:rect b="b" l="l" r="r" t="t"/>
              <a:pathLst>
                <a:path extrusionOk="0" h="8350" w="4682">
                  <a:moveTo>
                    <a:pt x="1632" y="0"/>
                  </a:moveTo>
                  <a:cubicBezTo>
                    <a:pt x="1538" y="0"/>
                    <a:pt x="1439" y="6"/>
                    <a:pt x="1338" y="21"/>
                  </a:cubicBezTo>
                  <a:cubicBezTo>
                    <a:pt x="1338" y="21"/>
                    <a:pt x="1" y="2847"/>
                    <a:pt x="3253" y="8349"/>
                  </a:cubicBezTo>
                  <a:lnTo>
                    <a:pt x="4682" y="8015"/>
                  </a:lnTo>
                  <a:cubicBezTo>
                    <a:pt x="4682" y="8015"/>
                    <a:pt x="1490" y="2756"/>
                    <a:pt x="2524" y="173"/>
                  </a:cubicBezTo>
                  <a:cubicBezTo>
                    <a:pt x="2524" y="173"/>
                    <a:pt x="2136" y="0"/>
                    <a:pt x="163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9"/>
            <p:cNvSpPr/>
            <p:nvPr/>
          </p:nvSpPr>
          <p:spPr>
            <a:xfrm>
              <a:off x="5347901" y="3383353"/>
              <a:ext cx="19851" cy="129996"/>
            </a:xfrm>
            <a:custGeom>
              <a:rect b="b" l="l" r="r" t="t"/>
              <a:pathLst>
                <a:path extrusionOk="0" h="7570" w="1156">
                  <a:moveTo>
                    <a:pt x="669" y="1"/>
                  </a:moveTo>
                  <a:cubicBezTo>
                    <a:pt x="669" y="1"/>
                    <a:pt x="183" y="1065"/>
                    <a:pt x="61" y="1490"/>
                  </a:cubicBezTo>
                  <a:cubicBezTo>
                    <a:pt x="1" y="1916"/>
                    <a:pt x="31" y="5898"/>
                    <a:pt x="213" y="7569"/>
                  </a:cubicBezTo>
                  <a:lnTo>
                    <a:pt x="1156" y="7387"/>
                  </a:lnTo>
                  <a:cubicBezTo>
                    <a:pt x="1156" y="7387"/>
                    <a:pt x="183" y="1734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9"/>
            <p:cNvSpPr/>
            <p:nvPr/>
          </p:nvSpPr>
          <p:spPr>
            <a:xfrm>
              <a:off x="5298837" y="3235628"/>
              <a:ext cx="119555" cy="195406"/>
            </a:xfrm>
            <a:custGeom>
              <a:rect b="b" l="l" r="r" t="t"/>
              <a:pathLst>
                <a:path extrusionOk="0" h="11379" w="6962">
                  <a:moveTo>
                    <a:pt x="3678" y="1"/>
                  </a:moveTo>
                  <a:lnTo>
                    <a:pt x="0" y="4682"/>
                  </a:lnTo>
                  <a:lnTo>
                    <a:pt x="2007" y="7934"/>
                  </a:lnTo>
                  <a:lnTo>
                    <a:pt x="2159" y="8147"/>
                  </a:lnTo>
                  <a:cubicBezTo>
                    <a:pt x="2159" y="8147"/>
                    <a:pt x="3274" y="11378"/>
                    <a:pt x="3923" y="11378"/>
                  </a:cubicBezTo>
                  <a:cubicBezTo>
                    <a:pt x="3943" y="11378"/>
                    <a:pt x="3963" y="11375"/>
                    <a:pt x="3982" y="11369"/>
                  </a:cubicBezTo>
                  <a:cubicBezTo>
                    <a:pt x="5928" y="10822"/>
                    <a:pt x="6961" y="7387"/>
                    <a:pt x="6900" y="6931"/>
                  </a:cubicBezTo>
                  <a:cubicBezTo>
                    <a:pt x="6900" y="6718"/>
                    <a:pt x="3678" y="1"/>
                    <a:pt x="3678" y="1"/>
                  </a:cubicBezTo>
                  <a:close/>
                </a:path>
              </a:pathLst>
            </a:custGeom>
            <a:solidFill>
              <a:srgbClr val="AD635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9"/>
            <p:cNvSpPr/>
            <p:nvPr/>
          </p:nvSpPr>
          <p:spPr>
            <a:xfrm>
              <a:off x="5299353" y="3235113"/>
              <a:ext cx="97110" cy="162881"/>
            </a:xfrm>
            <a:custGeom>
              <a:rect b="b" l="l" r="r" t="t"/>
              <a:pathLst>
                <a:path extrusionOk="0" h="9485" w="5655">
                  <a:moveTo>
                    <a:pt x="3648" y="1"/>
                  </a:moveTo>
                  <a:lnTo>
                    <a:pt x="1" y="4712"/>
                  </a:lnTo>
                  <a:lnTo>
                    <a:pt x="2007" y="7964"/>
                  </a:lnTo>
                  <a:lnTo>
                    <a:pt x="2159" y="8177"/>
                  </a:lnTo>
                  <a:cubicBezTo>
                    <a:pt x="2159" y="8177"/>
                    <a:pt x="2402" y="8785"/>
                    <a:pt x="2645" y="9484"/>
                  </a:cubicBezTo>
                  <a:cubicBezTo>
                    <a:pt x="5138" y="8177"/>
                    <a:pt x="5624" y="5776"/>
                    <a:pt x="5654" y="4256"/>
                  </a:cubicBezTo>
                  <a:cubicBezTo>
                    <a:pt x="4743" y="2341"/>
                    <a:pt x="3648" y="1"/>
                    <a:pt x="3648" y="1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9"/>
            <p:cNvSpPr/>
            <p:nvPr/>
          </p:nvSpPr>
          <p:spPr>
            <a:xfrm>
              <a:off x="5114054" y="3061920"/>
              <a:ext cx="315802" cy="330365"/>
            </a:xfrm>
            <a:custGeom>
              <a:rect b="b" l="l" r="r" t="t"/>
              <a:pathLst>
                <a:path extrusionOk="0" h="19238" w="18390">
                  <a:moveTo>
                    <a:pt x="8937" y="1"/>
                  </a:moveTo>
                  <a:cubicBezTo>
                    <a:pt x="8234" y="1"/>
                    <a:pt x="7537" y="110"/>
                    <a:pt x="6870" y="298"/>
                  </a:cubicBezTo>
                  <a:cubicBezTo>
                    <a:pt x="3374" y="1240"/>
                    <a:pt x="0" y="4675"/>
                    <a:pt x="2584" y="12396"/>
                  </a:cubicBezTo>
                  <a:cubicBezTo>
                    <a:pt x="4470" y="18076"/>
                    <a:pt x="7620" y="19237"/>
                    <a:pt x="9833" y="19237"/>
                  </a:cubicBezTo>
                  <a:cubicBezTo>
                    <a:pt x="10652" y="19237"/>
                    <a:pt x="11343" y="19078"/>
                    <a:pt x="11794" y="18931"/>
                  </a:cubicBezTo>
                  <a:cubicBezTo>
                    <a:pt x="13314" y="18444"/>
                    <a:pt x="18390" y="16499"/>
                    <a:pt x="16596" y="8535"/>
                  </a:cubicBezTo>
                  <a:cubicBezTo>
                    <a:pt x="15140" y="2042"/>
                    <a:pt x="11978" y="1"/>
                    <a:pt x="8937" y="1"/>
                  </a:cubicBezTo>
                  <a:close/>
                </a:path>
              </a:pathLst>
            </a:custGeom>
            <a:solidFill>
              <a:srgbClr val="AD635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9"/>
            <p:cNvSpPr/>
            <p:nvPr/>
          </p:nvSpPr>
          <p:spPr>
            <a:xfrm>
              <a:off x="5168562" y="3244593"/>
              <a:ext cx="24333" cy="19903"/>
            </a:xfrm>
            <a:custGeom>
              <a:rect b="b" l="l" r="r" t="t"/>
              <a:pathLst>
                <a:path extrusionOk="0" h="1159" w="1417">
                  <a:moveTo>
                    <a:pt x="1012" y="0"/>
                  </a:moveTo>
                  <a:cubicBezTo>
                    <a:pt x="847" y="0"/>
                    <a:pt x="669" y="75"/>
                    <a:pt x="504" y="178"/>
                  </a:cubicBezTo>
                  <a:cubicBezTo>
                    <a:pt x="292" y="330"/>
                    <a:pt x="140" y="512"/>
                    <a:pt x="48" y="786"/>
                  </a:cubicBezTo>
                  <a:cubicBezTo>
                    <a:pt x="1" y="1000"/>
                    <a:pt x="177" y="1159"/>
                    <a:pt x="358" y="1159"/>
                  </a:cubicBezTo>
                  <a:cubicBezTo>
                    <a:pt x="408" y="1159"/>
                    <a:pt x="458" y="1147"/>
                    <a:pt x="504" y="1120"/>
                  </a:cubicBezTo>
                  <a:cubicBezTo>
                    <a:pt x="656" y="1060"/>
                    <a:pt x="808" y="908"/>
                    <a:pt x="960" y="816"/>
                  </a:cubicBezTo>
                  <a:cubicBezTo>
                    <a:pt x="1173" y="695"/>
                    <a:pt x="1325" y="634"/>
                    <a:pt x="1386" y="421"/>
                  </a:cubicBezTo>
                  <a:cubicBezTo>
                    <a:pt x="1416" y="300"/>
                    <a:pt x="1355" y="148"/>
                    <a:pt x="1234" y="56"/>
                  </a:cubicBezTo>
                  <a:cubicBezTo>
                    <a:pt x="1165" y="17"/>
                    <a:pt x="1090" y="0"/>
                    <a:pt x="1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9"/>
            <p:cNvSpPr/>
            <p:nvPr/>
          </p:nvSpPr>
          <p:spPr>
            <a:xfrm>
              <a:off x="5244553" y="3220241"/>
              <a:ext cx="28197" cy="14442"/>
            </a:xfrm>
            <a:custGeom>
              <a:rect b="b" l="l" r="r" t="t"/>
              <a:pathLst>
                <a:path extrusionOk="0" h="841" w="1642">
                  <a:moveTo>
                    <a:pt x="915" y="1"/>
                  </a:moveTo>
                  <a:cubicBezTo>
                    <a:pt x="826" y="1"/>
                    <a:pt x="734" y="14"/>
                    <a:pt x="639" y="46"/>
                  </a:cubicBezTo>
                  <a:cubicBezTo>
                    <a:pt x="395" y="76"/>
                    <a:pt x="122" y="198"/>
                    <a:pt x="31" y="471"/>
                  </a:cubicBezTo>
                  <a:cubicBezTo>
                    <a:pt x="0" y="563"/>
                    <a:pt x="92" y="775"/>
                    <a:pt x="183" y="806"/>
                  </a:cubicBezTo>
                  <a:cubicBezTo>
                    <a:pt x="273" y="831"/>
                    <a:pt x="352" y="841"/>
                    <a:pt x="429" y="841"/>
                  </a:cubicBezTo>
                  <a:cubicBezTo>
                    <a:pt x="535" y="841"/>
                    <a:pt x="637" y="823"/>
                    <a:pt x="760" y="806"/>
                  </a:cubicBezTo>
                  <a:lnTo>
                    <a:pt x="1338" y="684"/>
                  </a:lnTo>
                  <a:cubicBezTo>
                    <a:pt x="1551" y="623"/>
                    <a:pt x="1642" y="228"/>
                    <a:pt x="1399" y="107"/>
                  </a:cubicBezTo>
                  <a:cubicBezTo>
                    <a:pt x="1240" y="47"/>
                    <a:pt x="1082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9"/>
            <p:cNvSpPr/>
            <p:nvPr/>
          </p:nvSpPr>
          <p:spPr>
            <a:xfrm>
              <a:off x="5251371" y="3252475"/>
              <a:ext cx="35753" cy="29863"/>
            </a:xfrm>
            <a:custGeom>
              <a:rect b="b" l="l" r="r" t="t"/>
              <a:pathLst>
                <a:path extrusionOk="0" h="1739" w="2082">
                  <a:moveTo>
                    <a:pt x="868" y="1"/>
                  </a:moveTo>
                  <a:cubicBezTo>
                    <a:pt x="793" y="1"/>
                    <a:pt x="715" y="17"/>
                    <a:pt x="637" y="53"/>
                  </a:cubicBezTo>
                  <a:cubicBezTo>
                    <a:pt x="1" y="330"/>
                    <a:pt x="547" y="1739"/>
                    <a:pt x="1200" y="1739"/>
                  </a:cubicBezTo>
                  <a:cubicBezTo>
                    <a:pt x="1265" y="1739"/>
                    <a:pt x="1331" y="1725"/>
                    <a:pt x="1397" y="1695"/>
                  </a:cubicBezTo>
                  <a:cubicBezTo>
                    <a:pt x="2081" y="1366"/>
                    <a:pt x="1557" y="1"/>
                    <a:pt x="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9"/>
            <p:cNvSpPr/>
            <p:nvPr/>
          </p:nvSpPr>
          <p:spPr>
            <a:xfrm>
              <a:off x="5267015" y="3244043"/>
              <a:ext cx="19834" cy="16571"/>
            </a:xfrm>
            <a:custGeom>
              <a:rect b="b" l="l" r="r" t="t"/>
              <a:pathLst>
                <a:path extrusionOk="0" h="965" w="1155">
                  <a:moveTo>
                    <a:pt x="980" y="1"/>
                  </a:moveTo>
                  <a:cubicBezTo>
                    <a:pt x="975" y="1"/>
                    <a:pt x="972" y="7"/>
                    <a:pt x="972" y="28"/>
                  </a:cubicBezTo>
                  <a:cubicBezTo>
                    <a:pt x="942" y="240"/>
                    <a:pt x="850" y="484"/>
                    <a:pt x="638" y="544"/>
                  </a:cubicBezTo>
                  <a:cubicBezTo>
                    <a:pt x="589" y="569"/>
                    <a:pt x="539" y="578"/>
                    <a:pt x="488" y="578"/>
                  </a:cubicBezTo>
                  <a:cubicBezTo>
                    <a:pt x="345" y="578"/>
                    <a:pt x="194" y="506"/>
                    <a:pt x="60" y="484"/>
                  </a:cubicBezTo>
                  <a:cubicBezTo>
                    <a:pt x="6" y="484"/>
                    <a:pt x="0" y="580"/>
                    <a:pt x="21" y="580"/>
                  </a:cubicBezTo>
                  <a:cubicBezTo>
                    <a:pt x="23" y="580"/>
                    <a:pt x="26" y="578"/>
                    <a:pt x="30" y="575"/>
                  </a:cubicBezTo>
                  <a:cubicBezTo>
                    <a:pt x="161" y="793"/>
                    <a:pt x="371" y="965"/>
                    <a:pt x="591" y="965"/>
                  </a:cubicBezTo>
                  <a:cubicBezTo>
                    <a:pt x="677" y="965"/>
                    <a:pt x="765" y="939"/>
                    <a:pt x="850" y="879"/>
                  </a:cubicBezTo>
                  <a:cubicBezTo>
                    <a:pt x="1154" y="696"/>
                    <a:pt x="1154" y="332"/>
                    <a:pt x="1002" y="28"/>
                  </a:cubicBezTo>
                  <a:cubicBezTo>
                    <a:pt x="1002" y="28"/>
                    <a:pt x="989" y="1"/>
                    <a:pt x="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9"/>
            <p:cNvSpPr/>
            <p:nvPr/>
          </p:nvSpPr>
          <p:spPr>
            <a:xfrm>
              <a:off x="5184447" y="3277394"/>
              <a:ext cx="35650" cy="30189"/>
            </a:xfrm>
            <a:custGeom>
              <a:rect b="b" l="l" r="r" t="t"/>
              <a:pathLst>
                <a:path extrusionOk="0" h="1758" w="2076">
                  <a:moveTo>
                    <a:pt x="921" y="1"/>
                  </a:moveTo>
                  <a:cubicBezTo>
                    <a:pt x="870" y="1"/>
                    <a:pt x="817" y="10"/>
                    <a:pt x="765" y="31"/>
                  </a:cubicBezTo>
                  <a:cubicBezTo>
                    <a:pt x="0" y="314"/>
                    <a:pt x="502" y="1758"/>
                    <a:pt x="1213" y="1758"/>
                  </a:cubicBezTo>
                  <a:cubicBezTo>
                    <a:pt x="1265" y="1758"/>
                    <a:pt x="1318" y="1750"/>
                    <a:pt x="1373" y="1733"/>
                  </a:cubicBezTo>
                  <a:cubicBezTo>
                    <a:pt x="2075" y="1452"/>
                    <a:pt x="1556" y="1"/>
                    <a:pt x="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9"/>
            <p:cNvSpPr/>
            <p:nvPr/>
          </p:nvSpPr>
          <p:spPr>
            <a:xfrm>
              <a:off x="5176684" y="3281430"/>
              <a:ext cx="19851" cy="15335"/>
            </a:xfrm>
            <a:custGeom>
              <a:rect b="b" l="l" r="r" t="t"/>
              <a:pathLst>
                <a:path extrusionOk="0" h="893" w="1156">
                  <a:moveTo>
                    <a:pt x="934" y="1"/>
                  </a:moveTo>
                  <a:cubicBezTo>
                    <a:pt x="925" y="1"/>
                    <a:pt x="918" y="3"/>
                    <a:pt x="913" y="9"/>
                  </a:cubicBezTo>
                  <a:cubicBezTo>
                    <a:pt x="791" y="161"/>
                    <a:pt x="761" y="343"/>
                    <a:pt x="609" y="434"/>
                  </a:cubicBezTo>
                  <a:cubicBezTo>
                    <a:pt x="575" y="446"/>
                    <a:pt x="541" y="451"/>
                    <a:pt x="506" y="451"/>
                  </a:cubicBezTo>
                  <a:cubicBezTo>
                    <a:pt x="357" y="451"/>
                    <a:pt x="204" y="356"/>
                    <a:pt x="31" y="282"/>
                  </a:cubicBezTo>
                  <a:cubicBezTo>
                    <a:pt x="1" y="282"/>
                    <a:pt x="1" y="282"/>
                    <a:pt x="31" y="313"/>
                  </a:cubicBezTo>
                  <a:cubicBezTo>
                    <a:pt x="147" y="630"/>
                    <a:pt x="372" y="893"/>
                    <a:pt x="680" y="893"/>
                  </a:cubicBezTo>
                  <a:cubicBezTo>
                    <a:pt x="696" y="893"/>
                    <a:pt x="713" y="892"/>
                    <a:pt x="730" y="890"/>
                  </a:cubicBezTo>
                  <a:cubicBezTo>
                    <a:pt x="1034" y="829"/>
                    <a:pt x="1156" y="465"/>
                    <a:pt x="1065" y="130"/>
                  </a:cubicBezTo>
                  <a:cubicBezTo>
                    <a:pt x="1040" y="55"/>
                    <a:pt x="974" y="1"/>
                    <a:pt x="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9"/>
            <p:cNvSpPr/>
            <p:nvPr/>
          </p:nvSpPr>
          <p:spPr>
            <a:xfrm>
              <a:off x="5275344" y="3332726"/>
              <a:ext cx="17774" cy="13000"/>
            </a:xfrm>
            <a:custGeom>
              <a:rect b="b" l="l" r="r" t="t"/>
              <a:pathLst>
                <a:path extrusionOk="0" h="757" w="1035">
                  <a:moveTo>
                    <a:pt x="913" y="1"/>
                  </a:moveTo>
                  <a:cubicBezTo>
                    <a:pt x="821" y="183"/>
                    <a:pt x="791" y="365"/>
                    <a:pt x="639" y="487"/>
                  </a:cubicBezTo>
                  <a:cubicBezTo>
                    <a:pt x="487" y="608"/>
                    <a:pt x="213" y="608"/>
                    <a:pt x="31" y="639"/>
                  </a:cubicBezTo>
                  <a:cubicBezTo>
                    <a:pt x="31" y="639"/>
                    <a:pt x="1" y="669"/>
                    <a:pt x="31" y="669"/>
                  </a:cubicBezTo>
                  <a:cubicBezTo>
                    <a:pt x="146" y="727"/>
                    <a:pt x="281" y="757"/>
                    <a:pt x="411" y="757"/>
                  </a:cubicBezTo>
                  <a:cubicBezTo>
                    <a:pt x="556" y="757"/>
                    <a:pt x="695" y="719"/>
                    <a:pt x="791" y="639"/>
                  </a:cubicBezTo>
                  <a:cubicBezTo>
                    <a:pt x="973" y="487"/>
                    <a:pt x="1034" y="213"/>
                    <a:pt x="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9"/>
            <p:cNvSpPr/>
            <p:nvPr/>
          </p:nvSpPr>
          <p:spPr>
            <a:xfrm>
              <a:off x="5215324" y="3264565"/>
              <a:ext cx="60035" cy="72039"/>
            </a:xfrm>
            <a:custGeom>
              <a:rect b="b" l="l" r="r" t="t"/>
              <a:pathLst>
                <a:path extrusionOk="0" h="4195" w="3496">
                  <a:moveTo>
                    <a:pt x="80" y="0"/>
                  </a:moveTo>
                  <a:cubicBezTo>
                    <a:pt x="45" y="0"/>
                    <a:pt x="0" y="30"/>
                    <a:pt x="0" y="49"/>
                  </a:cubicBezTo>
                  <a:cubicBezTo>
                    <a:pt x="213" y="1568"/>
                    <a:pt x="335" y="2359"/>
                    <a:pt x="638" y="3453"/>
                  </a:cubicBezTo>
                  <a:cubicBezTo>
                    <a:pt x="642" y="3467"/>
                    <a:pt x="654" y="3473"/>
                    <a:pt x="674" y="3473"/>
                  </a:cubicBezTo>
                  <a:cubicBezTo>
                    <a:pt x="823" y="3473"/>
                    <a:pt x="1382" y="3104"/>
                    <a:pt x="1490" y="2997"/>
                  </a:cubicBezTo>
                  <a:cubicBezTo>
                    <a:pt x="1490" y="2997"/>
                    <a:pt x="1702" y="3818"/>
                    <a:pt x="1854" y="4182"/>
                  </a:cubicBezTo>
                  <a:cubicBezTo>
                    <a:pt x="1854" y="4191"/>
                    <a:pt x="1865" y="4195"/>
                    <a:pt x="1883" y="4195"/>
                  </a:cubicBezTo>
                  <a:cubicBezTo>
                    <a:pt x="1926" y="4195"/>
                    <a:pt x="2011" y="4173"/>
                    <a:pt x="2097" y="4152"/>
                  </a:cubicBezTo>
                  <a:cubicBezTo>
                    <a:pt x="2766" y="4000"/>
                    <a:pt x="3313" y="3514"/>
                    <a:pt x="3496" y="2815"/>
                  </a:cubicBezTo>
                  <a:cubicBezTo>
                    <a:pt x="3496" y="2793"/>
                    <a:pt x="3480" y="2772"/>
                    <a:pt x="3450" y="2772"/>
                  </a:cubicBezTo>
                  <a:cubicBezTo>
                    <a:pt x="3437" y="2772"/>
                    <a:pt x="3422" y="2775"/>
                    <a:pt x="3404" y="2784"/>
                  </a:cubicBezTo>
                  <a:cubicBezTo>
                    <a:pt x="3070" y="3301"/>
                    <a:pt x="2584" y="3666"/>
                    <a:pt x="2037" y="3878"/>
                  </a:cubicBezTo>
                  <a:cubicBezTo>
                    <a:pt x="1977" y="3818"/>
                    <a:pt x="1708" y="2510"/>
                    <a:pt x="1673" y="2510"/>
                  </a:cubicBezTo>
                  <a:cubicBezTo>
                    <a:pt x="1673" y="2510"/>
                    <a:pt x="1672" y="2510"/>
                    <a:pt x="1672" y="2511"/>
                  </a:cubicBezTo>
                  <a:cubicBezTo>
                    <a:pt x="1429" y="2663"/>
                    <a:pt x="1064" y="2936"/>
                    <a:pt x="912" y="3058"/>
                  </a:cubicBezTo>
                  <a:cubicBezTo>
                    <a:pt x="760" y="2511"/>
                    <a:pt x="426" y="991"/>
                    <a:pt x="122" y="49"/>
                  </a:cubicBezTo>
                  <a:cubicBezTo>
                    <a:pt x="122" y="13"/>
                    <a:pt x="103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9"/>
            <p:cNvSpPr/>
            <p:nvPr/>
          </p:nvSpPr>
          <p:spPr>
            <a:xfrm>
              <a:off x="5249241" y="3311844"/>
              <a:ext cx="36045" cy="26635"/>
            </a:xfrm>
            <a:custGeom>
              <a:rect b="b" l="l" r="r" t="t"/>
              <a:pathLst>
                <a:path extrusionOk="0" h="1551" w="2099">
                  <a:moveTo>
                    <a:pt x="1429" y="1"/>
                  </a:moveTo>
                  <a:cubicBezTo>
                    <a:pt x="1429" y="1"/>
                    <a:pt x="974" y="761"/>
                    <a:pt x="1" y="1125"/>
                  </a:cubicBezTo>
                  <a:cubicBezTo>
                    <a:pt x="1" y="1125"/>
                    <a:pt x="518" y="1521"/>
                    <a:pt x="1065" y="1551"/>
                  </a:cubicBezTo>
                  <a:cubicBezTo>
                    <a:pt x="1247" y="1551"/>
                    <a:pt x="1490" y="1521"/>
                    <a:pt x="1673" y="1399"/>
                  </a:cubicBezTo>
                  <a:cubicBezTo>
                    <a:pt x="2098" y="1156"/>
                    <a:pt x="1977" y="761"/>
                    <a:pt x="1794" y="457"/>
                  </a:cubicBezTo>
                  <a:cubicBezTo>
                    <a:pt x="1642" y="183"/>
                    <a:pt x="1429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9"/>
            <p:cNvSpPr/>
            <p:nvPr/>
          </p:nvSpPr>
          <p:spPr>
            <a:xfrm>
              <a:off x="5265951" y="3319675"/>
              <a:ext cx="19851" cy="18804"/>
            </a:xfrm>
            <a:custGeom>
              <a:rect b="b" l="l" r="r" t="t"/>
              <a:pathLst>
                <a:path extrusionOk="0" h="1095" w="1156">
                  <a:moveTo>
                    <a:pt x="852" y="1"/>
                  </a:moveTo>
                  <a:lnTo>
                    <a:pt x="852" y="1"/>
                  </a:lnTo>
                  <a:cubicBezTo>
                    <a:pt x="396" y="183"/>
                    <a:pt x="1" y="639"/>
                    <a:pt x="122" y="1095"/>
                  </a:cubicBezTo>
                  <a:cubicBezTo>
                    <a:pt x="305" y="1095"/>
                    <a:pt x="548" y="1065"/>
                    <a:pt x="730" y="943"/>
                  </a:cubicBezTo>
                  <a:cubicBezTo>
                    <a:pt x="1156" y="700"/>
                    <a:pt x="1034" y="305"/>
                    <a:pt x="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9"/>
            <p:cNvSpPr/>
            <p:nvPr/>
          </p:nvSpPr>
          <p:spPr>
            <a:xfrm>
              <a:off x="5126058" y="3059997"/>
              <a:ext cx="291280" cy="222109"/>
            </a:xfrm>
            <a:custGeom>
              <a:rect b="b" l="l" r="r" t="t"/>
              <a:pathLst>
                <a:path extrusionOk="0" h="12934" w="16962">
                  <a:moveTo>
                    <a:pt x="8822" y="1"/>
                  </a:moveTo>
                  <a:cubicBezTo>
                    <a:pt x="5649" y="1"/>
                    <a:pt x="3739" y="1504"/>
                    <a:pt x="3739" y="1504"/>
                  </a:cubicBezTo>
                  <a:cubicBezTo>
                    <a:pt x="3739" y="1504"/>
                    <a:pt x="1095" y="2264"/>
                    <a:pt x="487" y="5486"/>
                  </a:cubicBezTo>
                  <a:cubicBezTo>
                    <a:pt x="0" y="8131"/>
                    <a:pt x="1429" y="10927"/>
                    <a:pt x="1429" y="10927"/>
                  </a:cubicBezTo>
                  <a:cubicBezTo>
                    <a:pt x="1399" y="10319"/>
                    <a:pt x="1186" y="9225"/>
                    <a:pt x="1946" y="6976"/>
                  </a:cubicBezTo>
                  <a:cubicBezTo>
                    <a:pt x="1946" y="6976"/>
                    <a:pt x="3962" y="8762"/>
                    <a:pt x="7339" y="8762"/>
                  </a:cubicBezTo>
                  <a:cubicBezTo>
                    <a:pt x="8210" y="8762"/>
                    <a:pt x="9172" y="8643"/>
                    <a:pt x="10213" y="8343"/>
                  </a:cubicBezTo>
                  <a:lnTo>
                    <a:pt x="8724" y="6854"/>
                  </a:lnTo>
                  <a:lnTo>
                    <a:pt x="8724" y="6854"/>
                  </a:lnTo>
                  <a:cubicBezTo>
                    <a:pt x="8894" y="6939"/>
                    <a:pt x="10542" y="7842"/>
                    <a:pt x="12732" y="7842"/>
                  </a:cubicBezTo>
                  <a:cubicBezTo>
                    <a:pt x="12893" y="7842"/>
                    <a:pt x="13057" y="7837"/>
                    <a:pt x="13223" y="7827"/>
                  </a:cubicBezTo>
                  <a:cubicBezTo>
                    <a:pt x="13223" y="7827"/>
                    <a:pt x="14334" y="12934"/>
                    <a:pt x="16288" y="12934"/>
                  </a:cubicBezTo>
                  <a:cubicBezTo>
                    <a:pt x="16300" y="12934"/>
                    <a:pt x="16311" y="12934"/>
                    <a:pt x="16323" y="12933"/>
                  </a:cubicBezTo>
                  <a:cubicBezTo>
                    <a:pt x="16323" y="12933"/>
                    <a:pt x="16961" y="1504"/>
                    <a:pt x="11125" y="258"/>
                  </a:cubicBezTo>
                  <a:cubicBezTo>
                    <a:pt x="10300" y="75"/>
                    <a:pt x="9529" y="1"/>
                    <a:pt x="882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9"/>
            <p:cNvSpPr/>
            <p:nvPr/>
          </p:nvSpPr>
          <p:spPr>
            <a:xfrm>
              <a:off x="5350511" y="3161921"/>
              <a:ext cx="63384" cy="95204"/>
            </a:xfrm>
            <a:custGeom>
              <a:rect b="b" l="l" r="r" t="t"/>
              <a:pathLst>
                <a:path extrusionOk="0" h="5544" w="3691">
                  <a:moveTo>
                    <a:pt x="1369" y="1"/>
                  </a:moveTo>
                  <a:cubicBezTo>
                    <a:pt x="1338" y="1"/>
                    <a:pt x="1308" y="3"/>
                    <a:pt x="1277" y="7"/>
                  </a:cubicBezTo>
                  <a:cubicBezTo>
                    <a:pt x="1" y="220"/>
                    <a:pt x="61" y="3320"/>
                    <a:pt x="61" y="3320"/>
                  </a:cubicBezTo>
                  <a:lnTo>
                    <a:pt x="973" y="5326"/>
                  </a:lnTo>
                  <a:cubicBezTo>
                    <a:pt x="973" y="5326"/>
                    <a:pt x="1317" y="5543"/>
                    <a:pt x="1758" y="5543"/>
                  </a:cubicBezTo>
                  <a:cubicBezTo>
                    <a:pt x="2125" y="5543"/>
                    <a:pt x="2559" y="5393"/>
                    <a:pt x="2919" y="4840"/>
                  </a:cubicBezTo>
                  <a:cubicBezTo>
                    <a:pt x="3690" y="3653"/>
                    <a:pt x="2636" y="1"/>
                    <a:pt x="1369" y="1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9"/>
            <p:cNvSpPr/>
            <p:nvPr/>
          </p:nvSpPr>
          <p:spPr>
            <a:xfrm>
              <a:off x="5360953" y="3180880"/>
              <a:ext cx="29245" cy="66011"/>
            </a:xfrm>
            <a:custGeom>
              <a:rect b="b" l="l" r="r" t="t"/>
              <a:pathLst>
                <a:path extrusionOk="0" h="3844" w="1703">
                  <a:moveTo>
                    <a:pt x="980" y="1"/>
                  </a:moveTo>
                  <a:lnTo>
                    <a:pt x="980" y="1"/>
                  </a:lnTo>
                  <a:cubicBezTo>
                    <a:pt x="977" y="1"/>
                    <a:pt x="973" y="8"/>
                    <a:pt x="973" y="28"/>
                  </a:cubicBezTo>
                  <a:cubicBezTo>
                    <a:pt x="993" y="28"/>
                    <a:pt x="987" y="1"/>
                    <a:pt x="980" y="1"/>
                  </a:cubicBezTo>
                  <a:close/>
                  <a:moveTo>
                    <a:pt x="973" y="28"/>
                  </a:moveTo>
                  <a:lnTo>
                    <a:pt x="973" y="28"/>
                  </a:lnTo>
                  <a:cubicBezTo>
                    <a:pt x="1" y="879"/>
                    <a:pt x="213" y="2824"/>
                    <a:pt x="1004" y="3736"/>
                  </a:cubicBezTo>
                  <a:lnTo>
                    <a:pt x="1004" y="3766"/>
                  </a:lnTo>
                  <a:cubicBezTo>
                    <a:pt x="1004" y="3820"/>
                    <a:pt x="1033" y="3844"/>
                    <a:pt x="1066" y="3844"/>
                  </a:cubicBezTo>
                  <a:cubicBezTo>
                    <a:pt x="1108" y="3844"/>
                    <a:pt x="1156" y="3804"/>
                    <a:pt x="1156" y="3736"/>
                  </a:cubicBezTo>
                  <a:cubicBezTo>
                    <a:pt x="1125" y="3463"/>
                    <a:pt x="1095" y="3159"/>
                    <a:pt x="1095" y="2855"/>
                  </a:cubicBezTo>
                  <a:cubicBezTo>
                    <a:pt x="1125" y="2459"/>
                    <a:pt x="1277" y="2216"/>
                    <a:pt x="1672" y="2064"/>
                  </a:cubicBezTo>
                  <a:cubicBezTo>
                    <a:pt x="1703" y="2064"/>
                    <a:pt x="1703" y="2034"/>
                    <a:pt x="1672" y="2034"/>
                  </a:cubicBezTo>
                  <a:cubicBezTo>
                    <a:pt x="1095" y="2034"/>
                    <a:pt x="852" y="2399"/>
                    <a:pt x="852" y="2855"/>
                  </a:cubicBezTo>
                  <a:cubicBezTo>
                    <a:pt x="608" y="1912"/>
                    <a:pt x="487" y="940"/>
                    <a:pt x="973" y="28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9"/>
            <p:cNvSpPr/>
            <p:nvPr/>
          </p:nvSpPr>
          <p:spPr>
            <a:xfrm>
              <a:off x="5302495" y="3146379"/>
              <a:ext cx="12536" cy="46469"/>
            </a:xfrm>
            <a:custGeom>
              <a:rect b="b" l="l" r="r" t="t"/>
              <a:pathLst>
                <a:path extrusionOk="0" h="2706" w="730">
                  <a:moveTo>
                    <a:pt x="0" y="0"/>
                  </a:moveTo>
                  <a:lnTo>
                    <a:pt x="243" y="2706"/>
                  </a:lnTo>
                  <a:lnTo>
                    <a:pt x="669" y="2706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9"/>
            <p:cNvSpPr/>
            <p:nvPr/>
          </p:nvSpPr>
          <p:spPr>
            <a:xfrm>
              <a:off x="5318157" y="3147426"/>
              <a:ext cx="17241" cy="47516"/>
            </a:xfrm>
            <a:custGeom>
              <a:rect b="b" l="l" r="r" t="t"/>
              <a:pathLst>
                <a:path extrusionOk="0" h="2767" w="1004">
                  <a:moveTo>
                    <a:pt x="274" y="0"/>
                  </a:moveTo>
                  <a:lnTo>
                    <a:pt x="0" y="2675"/>
                  </a:lnTo>
                  <a:lnTo>
                    <a:pt x="426" y="2766"/>
                  </a:lnTo>
                  <a:lnTo>
                    <a:pt x="1003" y="15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9"/>
            <p:cNvSpPr/>
            <p:nvPr/>
          </p:nvSpPr>
          <p:spPr>
            <a:xfrm>
              <a:off x="5056627" y="3384401"/>
              <a:ext cx="462387" cy="658892"/>
            </a:xfrm>
            <a:custGeom>
              <a:rect b="b" l="l" r="r" t="t"/>
              <a:pathLst>
                <a:path extrusionOk="0" h="38369" w="26926">
                  <a:moveTo>
                    <a:pt x="24575" y="0"/>
                  </a:moveTo>
                  <a:cubicBezTo>
                    <a:pt x="23639" y="0"/>
                    <a:pt x="22647" y="799"/>
                    <a:pt x="22159" y="1946"/>
                  </a:cubicBezTo>
                  <a:cubicBezTo>
                    <a:pt x="17904" y="12372"/>
                    <a:pt x="13801" y="26567"/>
                    <a:pt x="12889" y="29788"/>
                  </a:cubicBezTo>
                  <a:cubicBezTo>
                    <a:pt x="12889" y="29788"/>
                    <a:pt x="10123" y="33862"/>
                    <a:pt x="9150" y="34469"/>
                  </a:cubicBezTo>
                  <a:cubicBezTo>
                    <a:pt x="8086" y="34925"/>
                    <a:pt x="1" y="35169"/>
                    <a:pt x="1" y="36962"/>
                  </a:cubicBezTo>
                  <a:cubicBezTo>
                    <a:pt x="1" y="38071"/>
                    <a:pt x="4202" y="38271"/>
                    <a:pt x="7240" y="38271"/>
                  </a:cubicBezTo>
                  <a:cubicBezTo>
                    <a:pt x="8945" y="38271"/>
                    <a:pt x="10283" y="38208"/>
                    <a:pt x="10305" y="38208"/>
                  </a:cubicBezTo>
                  <a:cubicBezTo>
                    <a:pt x="12255" y="38229"/>
                    <a:pt x="16230" y="38369"/>
                    <a:pt x="18705" y="38369"/>
                  </a:cubicBezTo>
                  <a:cubicBezTo>
                    <a:pt x="19779" y="38369"/>
                    <a:pt x="20571" y="38342"/>
                    <a:pt x="20792" y="38269"/>
                  </a:cubicBezTo>
                  <a:cubicBezTo>
                    <a:pt x="21916" y="37935"/>
                    <a:pt x="23831" y="34804"/>
                    <a:pt x="23861" y="32007"/>
                  </a:cubicBezTo>
                  <a:cubicBezTo>
                    <a:pt x="23892" y="31977"/>
                    <a:pt x="23892" y="31947"/>
                    <a:pt x="23953" y="31886"/>
                  </a:cubicBezTo>
                  <a:cubicBezTo>
                    <a:pt x="24561" y="30062"/>
                    <a:pt x="26080" y="16110"/>
                    <a:pt x="26719" y="5077"/>
                  </a:cubicBezTo>
                  <a:cubicBezTo>
                    <a:pt x="26925" y="1360"/>
                    <a:pt x="25797" y="0"/>
                    <a:pt x="24575" y="0"/>
                  </a:cubicBezTo>
                  <a:close/>
                </a:path>
              </a:pathLst>
            </a:custGeom>
            <a:solidFill>
              <a:srgbClr val="AD635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9"/>
            <p:cNvSpPr/>
            <p:nvPr/>
          </p:nvSpPr>
          <p:spPr>
            <a:xfrm>
              <a:off x="5099955" y="3981037"/>
              <a:ext cx="107019" cy="60842"/>
            </a:xfrm>
            <a:custGeom>
              <a:rect b="b" l="l" r="r" t="t"/>
              <a:pathLst>
                <a:path extrusionOk="0" h="3543" w="6232">
                  <a:moveTo>
                    <a:pt x="5594" y="1"/>
                  </a:moveTo>
                  <a:cubicBezTo>
                    <a:pt x="4651" y="183"/>
                    <a:pt x="3618" y="275"/>
                    <a:pt x="2676" y="457"/>
                  </a:cubicBezTo>
                  <a:cubicBezTo>
                    <a:pt x="1885" y="609"/>
                    <a:pt x="1034" y="761"/>
                    <a:pt x="426" y="1308"/>
                  </a:cubicBezTo>
                  <a:cubicBezTo>
                    <a:pt x="153" y="1490"/>
                    <a:pt x="1" y="1794"/>
                    <a:pt x="31" y="2129"/>
                  </a:cubicBezTo>
                  <a:cubicBezTo>
                    <a:pt x="92" y="2463"/>
                    <a:pt x="335" y="2737"/>
                    <a:pt x="609" y="2919"/>
                  </a:cubicBezTo>
                  <a:cubicBezTo>
                    <a:pt x="1217" y="3375"/>
                    <a:pt x="2037" y="3436"/>
                    <a:pt x="2797" y="3466"/>
                  </a:cubicBezTo>
                  <a:cubicBezTo>
                    <a:pt x="3489" y="3505"/>
                    <a:pt x="4206" y="3543"/>
                    <a:pt x="4923" y="3543"/>
                  </a:cubicBezTo>
                  <a:cubicBezTo>
                    <a:pt x="5340" y="3543"/>
                    <a:pt x="5758" y="3530"/>
                    <a:pt x="6171" y="3496"/>
                  </a:cubicBezTo>
                  <a:cubicBezTo>
                    <a:pt x="6232" y="3496"/>
                    <a:pt x="6232" y="3466"/>
                    <a:pt x="6171" y="3466"/>
                  </a:cubicBezTo>
                  <a:cubicBezTo>
                    <a:pt x="5350" y="3466"/>
                    <a:pt x="4499" y="3405"/>
                    <a:pt x="3679" y="3375"/>
                  </a:cubicBezTo>
                  <a:cubicBezTo>
                    <a:pt x="2919" y="3314"/>
                    <a:pt x="2098" y="3284"/>
                    <a:pt x="1399" y="3041"/>
                  </a:cubicBezTo>
                  <a:cubicBezTo>
                    <a:pt x="1065" y="2919"/>
                    <a:pt x="761" y="2767"/>
                    <a:pt x="517" y="2524"/>
                  </a:cubicBezTo>
                  <a:cubicBezTo>
                    <a:pt x="365" y="2311"/>
                    <a:pt x="244" y="2098"/>
                    <a:pt x="335" y="1825"/>
                  </a:cubicBezTo>
                  <a:cubicBezTo>
                    <a:pt x="548" y="1065"/>
                    <a:pt x="2098" y="852"/>
                    <a:pt x="2797" y="639"/>
                  </a:cubicBezTo>
                  <a:cubicBezTo>
                    <a:pt x="3709" y="457"/>
                    <a:pt x="4651" y="275"/>
                    <a:pt x="5594" y="92"/>
                  </a:cubicBezTo>
                  <a:cubicBezTo>
                    <a:pt x="5654" y="92"/>
                    <a:pt x="5654" y="1"/>
                    <a:pt x="5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9"/>
            <p:cNvSpPr/>
            <p:nvPr/>
          </p:nvSpPr>
          <p:spPr>
            <a:xfrm>
              <a:off x="5340602" y="3615125"/>
              <a:ext cx="178525" cy="59211"/>
            </a:xfrm>
            <a:custGeom>
              <a:rect b="b" l="l" r="r" t="t"/>
              <a:pathLst>
                <a:path extrusionOk="0" h="3448" w="10396">
                  <a:moveTo>
                    <a:pt x="365" y="1"/>
                  </a:moveTo>
                  <a:cubicBezTo>
                    <a:pt x="365" y="1"/>
                    <a:pt x="0" y="1125"/>
                    <a:pt x="912" y="1490"/>
                  </a:cubicBezTo>
                  <a:cubicBezTo>
                    <a:pt x="1057" y="1543"/>
                    <a:pt x="1197" y="1566"/>
                    <a:pt x="1330" y="1566"/>
                  </a:cubicBezTo>
                  <a:cubicBezTo>
                    <a:pt x="2029" y="1566"/>
                    <a:pt x="2523" y="943"/>
                    <a:pt x="2523" y="943"/>
                  </a:cubicBezTo>
                  <a:lnTo>
                    <a:pt x="2523" y="943"/>
                  </a:lnTo>
                  <a:cubicBezTo>
                    <a:pt x="2523" y="943"/>
                    <a:pt x="2432" y="1855"/>
                    <a:pt x="3344" y="2159"/>
                  </a:cubicBezTo>
                  <a:cubicBezTo>
                    <a:pt x="3461" y="2198"/>
                    <a:pt x="3571" y="2215"/>
                    <a:pt x="3676" y="2215"/>
                  </a:cubicBezTo>
                  <a:cubicBezTo>
                    <a:pt x="4387" y="2215"/>
                    <a:pt x="4803" y="1429"/>
                    <a:pt x="4803" y="1429"/>
                  </a:cubicBezTo>
                  <a:lnTo>
                    <a:pt x="4803" y="1429"/>
                  </a:lnTo>
                  <a:cubicBezTo>
                    <a:pt x="4803" y="1429"/>
                    <a:pt x="4772" y="2584"/>
                    <a:pt x="5775" y="2797"/>
                  </a:cubicBezTo>
                  <a:cubicBezTo>
                    <a:pt x="5880" y="2823"/>
                    <a:pt x="5981" y="2835"/>
                    <a:pt x="6078" y="2835"/>
                  </a:cubicBezTo>
                  <a:cubicBezTo>
                    <a:pt x="6872" y="2835"/>
                    <a:pt x="7356" y="2037"/>
                    <a:pt x="7356" y="2037"/>
                  </a:cubicBezTo>
                  <a:lnTo>
                    <a:pt x="7356" y="2037"/>
                  </a:lnTo>
                  <a:cubicBezTo>
                    <a:pt x="7356" y="2037"/>
                    <a:pt x="7143" y="3101"/>
                    <a:pt x="8329" y="3375"/>
                  </a:cubicBezTo>
                  <a:cubicBezTo>
                    <a:pt x="8512" y="3425"/>
                    <a:pt x="8683" y="3448"/>
                    <a:pt x="8841" y="3448"/>
                  </a:cubicBezTo>
                  <a:cubicBezTo>
                    <a:pt x="9911" y="3448"/>
                    <a:pt x="10395" y="2432"/>
                    <a:pt x="10395" y="2432"/>
                  </a:cubicBezTo>
                  <a:lnTo>
                    <a:pt x="36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9"/>
            <p:cNvSpPr/>
            <p:nvPr/>
          </p:nvSpPr>
          <p:spPr>
            <a:xfrm>
              <a:off x="5343213" y="3380468"/>
              <a:ext cx="191576" cy="284256"/>
            </a:xfrm>
            <a:custGeom>
              <a:rect b="b" l="l" r="r" t="t"/>
              <a:pathLst>
                <a:path extrusionOk="0" h="16553" w="11156">
                  <a:moveTo>
                    <a:pt x="7893" y="0"/>
                  </a:moveTo>
                  <a:cubicBezTo>
                    <a:pt x="6851" y="0"/>
                    <a:pt x="5640" y="938"/>
                    <a:pt x="4468" y="3087"/>
                  </a:cubicBezTo>
                  <a:cubicBezTo>
                    <a:pt x="1733" y="8102"/>
                    <a:pt x="0" y="13847"/>
                    <a:pt x="0" y="13847"/>
                  </a:cubicBezTo>
                  <a:lnTo>
                    <a:pt x="10365" y="16552"/>
                  </a:lnTo>
                  <a:cubicBezTo>
                    <a:pt x="10365" y="16552"/>
                    <a:pt x="11155" y="9105"/>
                    <a:pt x="10669" y="4364"/>
                  </a:cubicBezTo>
                  <a:cubicBezTo>
                    <a:pt x="10374" y="1671"/>
                    <a:pt x="9284" y="0"/>
                    <a:pt x="789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9"/>
            <p:cNvSpPr/>
            <p:nvPr/>
          </p:nvSpPr>
          <p:spPr>
            <a:xfrm>
              <a:off x="5364078" y="3588506"/>
              <a:ext cx="152440" cy="34980"/>
            </a:xfrm>
            <a:custGeom>
              <a:rect b="b" l="l" r="r" t="t"/>
              <a:pathLst>
                <a:path extrusionOk="0" h="2037" w="8877">
                  <a:moveTo>
                    <a:pt x="62" y="0"/>
                  </a:moveTo>
                  <a:cubicBezTo>
                    <a:pt x="1" y="0"/>
                    <a:pt x="1" y="61"/>
                    <a:pt x="31" y="61"/>
                  </a:cubicBezTo>
                  <a:cubicBezTo>
                    <a:pt x="2919" y="852"/>
                    <a:pt x="5837" y="1551"/>
                    <a:pt x="8816" y="2037"/>
                  </a:cubicBezTo>
                  <a:cubicBezTo>
                    <a:pt x="8876" y="2037"/>
                    <a:pt x="8876" y="1946"/>
                    <a:pt x="8846" y="1946"/>
                  </a:cubicBezTo>
                  <a:cubicBezTo>
                    <a:pt x="5958" y="1155"/>
                    <a:pt x="3041" y="517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9"/>
            <p:cNvSpPr/>
            <p:nvPr/>
          </p:nvSpPr>
          <p:spPr>
            <a:xfrm>
              <a:off x="3319801" y="3061130"/>
              <a:ext cx="1224245" cy="581993"/>
            </a:xfrm>
            <a:custGeom>
              <a:rect b="b" l="l" r="r" t="t"/>
              <a:pathLst>
                <a:path extrusionOk="0" h="33891" w="71291">
                  <a:moveTo>
                    <a:pt x="2584" y="0"/>
                  </a:moveTo>
                  <a:cubicBezTo>
                    <a:pt x="530" y="0"/>
                    <a:pt x="1" y="2458"/>
                    <a:pt x="2140" y="5876"/>
                  </a:cubicBezTo>
                  <a:cubicBezTo>
                    <a:pt x="6547" y="13110"/>
                    <a:pt x="17855" y="27336"/>
                    <a:pt x="23934" y="30831"/>
                  </a:cubicBezTo>
                  <a:cubicBezTo>
                    <a:pt x="26040" y="32031"/>
                    <a:pt x="35093" y="32857"/>
                    <a:pt x="42188" y="32857"/>
                  </a:cubicBezTo>
                  <a:cubicBezTo>
                    <a:pt x="43182" y="32857"/>
                    <a:pt x="44136" y="32840"/>
                    <a:pt x="45028" y="32807"/>
                  </a:cubicBezTo>
                  <a:cubicBezTo>
                    <a:pt x="46427" y="33171"/>
                    <a:pt x="48797" y="33688"/>
                    <a:pt x="50378" y="33810"/>
                  </a:cubicBezTo>
                  <a:cubicBezTo>
                    <a:pt x="50890" y="33845"/>
                    <a:pt x="51676" y="33891"/>
                    <a:pt x="52542" y="33891"/>
                  </a:cubicBezTo>
                  <a:cubicBezTo>
                    <a:pt x="54659" y="33891"/>
                    <a:pt x="57253" y="33619"/>
                    <a:pt x="57491" y="32260"/>
                  </a:cubicBezTo>
                  <a:cubicBezTo>
                    <a:pt x="57734" y="30953"/>
                    <a:pt x="54785" y="30466"/>
                    <a:pt x="52718" y="30071"/>
                  </a:cubicBezTo>
                  <a:cubicBezTo>
                    <a:pt x="51594" y="29889"/>
                    <a:pt x="50165" y="29098"/>
                    <a:pt x="50317" y="28369"/>
                  </a:cubicBezTo>
                  <a:cubicBezTo>
                    <a:pt x="50421" y="27836"/>
                    <a:pt x="51003" y="27642"/>
                    <a:pt x="51784" y="27642"/>
                  </a:cubicBezTo>
                  <a:cubicBezTo>
                    <a:pt x="52831" y="27642"/>
                    <a:pt x="54236" y="27990"/>
                    <a:pt x="55332" y="28339"/>
                  </a:cubicBezTo>
                  <a:cubicBezTo>
                    <a:pt x="58235" y="29298"/>
                    <a:pt x="62520" y="31810"/>
                    <a:pt x="64990" y="31810"/>
                  </a:cubicBezTo>
                  <a:cubicBezTo>
                    <a:pt x="65649" y="31810"/>
                    <a:pt x="66179" y="31631"/>
                    <a:pt x="66518" y="31196"/>
                  </a:cubicBezTo>
                  <a:cubicBezTo>
                    <a:pt x="67156" y="30375"/>
                    <a:pt x="65241" y="28217"/>
                    <a:pt x="63722" y="27396"/>
                  </a:cubicBezTo>
                  <a:lnTo>
                    <a:pt x="63722" y="27396"/>
                  </a:lnTo>
                  <a:cubicBezTo>
                    <a:pt x="65535" y="28079"/>
                    <a:pt x="67514" y="29036"/>
                    <a:pt x="68637" y="29036"/>
                  </a:cubicBezTo>
                  <a:cubicBezTo>
                    <a:pt x="68964" y="29036"/>
                    <a:pt x="69218" y="28956"/>
                    <a:pt x="69375" y="28764"/>
                  </a:cubicBezTo>
                  <a:cubicBezTo>
                    <a:pt x="69801" y="28247"/>
                    <a:pt x="69618" y="26971"/>
                    <a:pt x="69193" y="26424"/>
                  </a:cubicBezTo>
                  <a:lnTo>
                    <a:pt x="69193" y="26424"/>
                  </a:lnTo>
                  <a:cubicBezTo>
                    <a:pt x="69312" y="26440"/>
                    <a:pt x="69428" y="26448"/>
                    <a:pt x="69540" y="26448"/>
                  </a:cubicBezTo>
                  <a:cubicBezTo>
                    <a:pt x="70058" y="26448"/>
                    <a:pt x="70493" y="26266"/>
                    <a:pt x="70743" y="25816"/>
                  </a:cubicBezTo>
                  <a:cubicBezTo>
                    <a:pt x="71290" y="24995"/>
                    <a:pt x="70743" y="24022"/>
                    <a:pt x="69770" y="23111"/>
                  </a:cubicBezTo>
                  <a:cubicBezTo>
                    <a:pt x="69983" y="23019"/>
                    <a:pt x="70196" y="22867"/>
                    <a:pt x="70287" y="22563"/>
                  </a:cubicBezTo>
                  <a:cubicBezTo>
                    <a:pt x="71290" y="20071"/>
                    <a:pt x="62749" y="15268"/>
                    <a:pt x="60105" y="15238"/>
                  </a:cubicBezTo>
                  <a:cubicBezTo>
                    <a:pt x="59683" y="15225"/>
                    <a:pt x="59261" y="15219"/>
                    <a:pt x="58841" y="15219"/>
                  </a:cubicBezTo>
                  <a:cubicBezTo>
                    <a:pt x="52204" y="15219"/>
                    <a:pt x="45907" y="16713"/>
                    <a:pt x="44907" y="16971"/>
                  </a:cubicBezTo>
                  <a:cubicBezTo>
                    <a:pt x="40591" y="16849"/>
                    <a:pt x="29891" y="16545"/>
                    <a:pt x="28645" y="16089"/>
                  </a:cubicBezTo>
                  <a:cubicBezTo>
                    <a:pt x="26001" y="15147"/>
                    <a:pt x="11623" y="4630"/>
                    <a:pt x="4876" y="739"/>
                  </a:cubicBezTo>
                  <a:cubicBezTo>
                    <a:pt x="3990" y="232"/>
                    <a:pt x="3215" y="0"/>
                    <a:pt x="2584" y="0"/>
                  </a:cubicBezTo>
                  <a:close/>
                </a:path>
              </a:pathLst>
            </a:custGeom>
            <a:solidFill>
              <a:srgbClr val="77444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9"/>
            <p:cNvSpPr/>
            <p:nvPr/>
          </p:nvSpPr>
          <p:spPr>
            <a:xfrm>
              <a:off x="4232041" y="3464120"/>
              <a:ext cx="186631" cy="69411"/>
            </a:xfrm>
            <a:custGeom>
              <a:rect b="b" l="l" r="r" t="t"/>
              <a:pathLst>
                <a:path extrusionOk="0" h="4042" w="10868">
                  <a:moveTo>
                    <a:pt x="54" y="9"/>
                  </a:moveTo>
                  <a:cubicBezTo>
                    <a:pt x="14" y="9"/>
                    <a:pt x="0" y="23"/>
                    <a:pt x="14" y="23"/>
                  </a:cubicBezTo>
                  <a:cubicBezTo>
                    <a:pt x="21" y="23"/>
                    <a:pt x="34" y="19"/>
                    <a:pt x="54" y="9"/>
                  </a:cubicBezTo>
                  <a:close/>
                  <a:moveTo>
                    <a:pt x="577" y="0"/>
                  </a:moveTo>
                  <a:cubicBezTo>
                    <a:pt x="402" y="0"/>
                    <a:pt x="228" y="3"/>
                    <a:pt x="54" y="9"/>
                  </a:cubicBezTo>
                  <a:cubicBezTo>
                    <a:pt x="117" y="8"/>
                    <a:pt x="179" y="8"/>
                    <a:pt x="241" y="8"/>
                  </a:cubicBezTo>
                  <a:cubicBezTo>
                    <a:pt x="2029" y="8"/>
                    <a:pt x="3757" y="429"/>
                    <a:pt x="5343" y="1134"/>
                  </a:cubicBezTo>
                  <a:cubicBezTo>
                    <a:pt x="6286" y="1559"/>
                    <a:pt x="9903" y="3505"/>
                    <a:pt x="10784" y="4022"/>
                  </a:cubicBezTo>
                  <a:cubicBezTo>
                    <a:pt x="10799" y="4036"/>
                    <a:pt x="10812" y="4042"/>
                    <a:pt x="10822" y="4042"/>
                  </a:cubicBezTo>
                  <a:cubicBezTo>
                    <a:pt x="10856" y="4042"/>
                    <a:pt x="10868" y="3984"/>
                    <a:pt x="10845" y="3961"/>
                  </a:cubicBezTo>
                  <a:cubicBezTo>
                    <a:pt x="8960" y="2866"/>
                    <a:pt x="7441" y="1681"/>
                    <a:pt x="5313" y="830"/>
                  </a:cubicBezTo>
                  <a:cubicBezTo>
                    <a:pt x="3806" y="255"/>
                    <a:pt x="2175" y="0"/>
                    <a:pt x="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9"/>
            <p:cNvSpPr/>
            <p:nvPr/>
          </p:nvSpPr>
          <p:spPr>
            <a:xfrm>
              <a:off x="4244508" y="3405799"/>
              <a:ext cx="263478" cy="107654"/>
            </a:xfrm>
            <a:custGeom>
              <a:rect b="b" l="l" r="r" t="t"/>
              <a:pathLst>
                <a:path extrusionOk="0" h="6269" w="15343">
                  <a:moveTo>
                    <a:pt x="27" y="1"/>
                  </a:moveTo>
                  <a:cubicBezTo>
                    <a:pt x="7" y="1"/>
                    <a:pt x="0" y="14"/>
                    <a:pt x="7" y="14"/>
                  </a:cubicBezTo>
                  <a:cubicBezTo>
                    <a:pt x="11" y="14"/>
                    <a:pt x="17" y="11"/>
                    <a:pt x="27" y="1"/>
                  </a:cubicBezTo>
                  <a:close/>
                  <a:moveTo>
                    <a:pt x="27" y="1"/>
                  </a:moveTo>
                  <a:lnTo>
                    <a:pt x="27" y="1"/>
                  </a:lnTo>
                  <a:cubicBezTo>
                    <a:pt x="1213" y="153"/>
                    <a:pt x="2429" y="214"/>
                    <a:pt x="3645" y="366"/>
                  </a:cubicBezTo>
                  <a:cubicBezTo>
                    <a:pt x="5772" y="700"/>
                    <a:pt x="7718" y="1430"/>
                    <a:pt x="9541" y="2524"/>
                  </a:cubicBezTo>
                  <a:cubicBezTo>
                    <a:pt x="11517" y="3709"/>
                    <a:pt x="13402" y="4955"/>
                    <a:pt x="15286" y="6262"/>
                  </a:cubicBezTo>
                  <a:cubicBezTo>
                    <a:pt x="15290" y="6267"/>
                    <a:pt x="15295" y="6269"/>
                    <a:pt x="15299" y="6269"/>
                  </a:cubicBezTo>
                  <a:cubicBezTo>
                    <a:pt x="15324" y="6269"/>
                    <a:pt x="15343" y="6197"/>
                    <a:pt x="15317" y="6171"/>
                  </a:cubicBezTo>
                  <a:cubicBezTo>
                    <a:pt x="14253" y="5381"/>
                    <a:pt x="13158" y="4621"/>
                    <a:pt x="12034" y="3861"/>
                  </a:cubicBezTo>
                  <a:cubicBezTo>
                    <a:pt x="10180" y="2645"/>
                    <a:pt x="8326" y="1308"/>
                    <a:pt x="6167" y="761"/>
                  </a:cubicBezTo>
                  <a:cubicBezTo>
                    <a:pt x="4192" y="214"/>
                    <a:pt x="2094" y="92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9"/>
            <p:cNvSpPr/>
            <p:nvPr/>
          </p:nvSpPr>
          <p:spPr>
            <a:xfrm>
              <a:off x="4270543" y="3351514"/>
              <a:ext cx="248400" cy="106607"/>
            </a:xfrm>
            <a:custGeom>
              <a:rect b="b" l="l" r="r" t="t"/>
              <a:pathLst>
                <a:path extrusionOk="0" h="6208" w="14465">
                  <a:moveTo>
                    <a:pt x="503" y="1"/>
                  </a:moveTo>
                  <a:cubicBezTo>
                    <a:pt x="337" y="1"/>
                    <a:pt x="170" y="1"/>
                    <a:pt x="1" y="1"/>
                  </a:cubicBezTo>
                  <a:cubicBezTo>
                    <a:pt x="1308" y="31"/>
                    <a:pt x="2585" y="62"/>
                    <a:pt x="3831" y="335"/>
                  </a:cubicBezTo>
                  <a:cubicBezTo>
                    <a:pt x="5138" y="609"/>
                    <a:pt x="6354" y="1095"/>
                    <a:pt x="7478" y="1733"/>
                  </a:cubicBezTo>
                  <a:cubicBezTo>
                    <a:pt x="9879" y="3071"/>
                    <a:pt x="12190" y="4560"/>
                    <a:pt x="14408" y="6202"/>
                  </a:cubicBezTo>
                  <a:cubicBezTo>
                    <a:pt x="14413" y="6206"/>
                    <a:pt x="14417" y="6208"/>
                    <a:pt x="14421" y="6208"/>
                  </a:cubicBezTo>
                  <a:cubicBezTo>
                    <a:pt x="14446" y="6208"/>
                    <a:pt x="14465" y="6136"/>
                    <a:pt x="14439" y="6110"/>
                  </a:cubicBezTo>
                  <a:cubicBezTo>
                    <a:pt x="13466" y="5350"/>
                    <a:pt x="12463" y="4591"/>
                    <a:pt x="11490" y="3922"/>
                  </a:cubicBezTo>
                  <a:cubicBezTo>
                    <a:pt x="10579" y="3253"/>
                    <a:pt x="7995" y="1490"/>
                    <a:pt x="5502" y="609"/>
                  </a:cubicBezTo>
                  <a:cubicBezTo>
                    <a:pt x="3810" y="26"/>
                    <a:pt x="2243" y="1"/>
                    <a:pt x="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9"/>
            <p:cNvSpPr/>
            <p:nvPr/>
          </p:nvSpPr>
          <p:spPr>
            <a:xfrm>
              <a:off x="3305943" y="3049813"/>
              <a:ext cx="301686" cy="349735"/>
            </a:xfrm>
            <a:custGeom>
              <a:rect b="b" l="l" r="r" t="t"/>
              <a:pathLst>
                <a:path extrusionOk="0" h="20366" w="17568">
                  <a:moveTo>
                    <a:pt x="2213" y="1"/>
                  </a:moveTo>
                  <a:cubicBezTo>
                    <a:pt x="598" y="1"/>
                    <a:pt x="1" y="1118"/>
                    <a:pt x="1093" y="4012"/>
                  </a:cubicBezTo>
                  <a:cubicBezTo>
                    <a:pt x="2673" y="8298"/>
                    <a:pt x="11579" y="20365"/>
                    <a:pt x="11579" y="20365"/>
                  </a:cubicBezTo>
                  <a:lnTo>
                    <a:pt x="17567" y="8116"/>
                  </a:lnTo>
                  <a:cubicBezTo>
                    <a:pt x="17567" y="8116"/>
                    <a:pt x="11123" y="3252"/>
                    <a:pt x="6625" y="1307"/>
                  </a:cubicBezTo>
                  <a:cubicBezTo>
                    <a:pt x="4832" y="502"/>
                    <a:pt x="3294" y="1"/>
                    <a:pt x="2213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9"/>
            <p:cNvSpPr/>
            <p:nvPr/>
          </p:nvSpPr>
          <p:spPr>
            <a:xfrm>
              <a:off x="3305943" y="3049813"/>
              <a:ext cx="301686" cy="349735"/>
            </a:xfrm>
            <a:custGeom>
              <a:rect b="b" l="l" r="r" t="t"/>
              <a:pathLst>
                <a:path extrusionOk="0" h="20366" w="17568">
                  <a:moveTo>
                    <a:pt x="2213" y="1"/>
                  </a:moveTo>
                  <a:cubicBezTo>
                    <a:pt x="598" y="1"/>
                    <a:pt x="1" y="1118"/>
                    <a:pt x="1093" y="4012"/>
                  </a:cubicBezTo>
                  <a:cubicBezTo>
                    <a:pt x="2673" y="8298"/>
                    <a:pt x="11579" y="20365"/>
                    <a:pt x="11579" y="20365"/>
                  </a:cubicBezTo>
                  <a:lnTo>
                    <a:pt x="17567" y="8116"/>
                  </a:lnTo>
                  <a:cubicBezTo>
                    <a:pt x="17567" y="8116"/>
                    <a:pt x="11123" y="3252"/>
                    <a:pt x="6625" y="1307"/>
                  </a:cubicBezTo>
                  <a:cubicBezTo>
                    <a:pt x="4832" y="502"/>
                    <a:pt x="3294" y="1"/>
                    <a:pt x="2213" y="1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9"/>
            <p:cNvSpPr/>
            <p:nvPr/>
          </p:nvSpPr>
          <p:spPr>
            <a:xfrm>
              <a:off x="3482500" y="3177497"/>
              <a:ext cx="84935" cy="165079"/>
            </a:xfrm>
            <a:custGeom>
              <a:rect b="b" l="l" r="r" t="t"/>
              <a:pathLst>
                <a:path extrusionOk="0" h="9613" w="4946">
                  <a:moveTo>
                    <a:pt x="4871" y="0"/>
                  </a:moveTo>
                  <a:cubicBezTo>
                    <a:pt x="4861" y="0"/>
                    <a:pt x="4855" y="4"/>
                    <a:pt x="4855" y="12"/>
                  </a:cubicBezTo>
                  <a:cubicBezTo>
                    <a:pt x="3882" y="1471"/>
                    <a:pt x="1602" y="6243"/>
                    <a:pt x="1177" y="7064"/>
                  </a:cubicBezTo>
                  <a:lnTo>
                    <a:pt x="22" y="9556"/>
                  </a:lnTo>
                  <a:cubicBezTo>
                    <a:pt x="1" y="9577"/>
                    <a:pt x="52" y="9613"/>
                    <a:pt x="86" y="9613"/>
                  </a:cubicBezTo>
                  <a:cubicBezTo>
                    <a:pt x="101" y="9613"/>
                    <a:pt x="113" y="9606"/>
                    <a:pt x="113" y="9587"/>
                  </a:cubicBezTo>
                  <a:cubicBezTo>
                    <a:pt x="478" y="8796"/>
                    <a:pt x="994" y="8067"/>
                    <a:pt x="1390" y="7277"/>
                  </a:cubicBezTo>
                  <a:cubicBezTo>
                    <a:pt x="1815" y="6486"/>
                    <a:pt x="4338" y="1745"/>
                    <a:pt x="4946" y="73"/>
                  </a:cubicBezTo>
                  <a:cubicBezTo>
                    <a:pt x="4946" y="28"/>
                    <a:pt x="4897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3578395" y="4056737"/>
              <a:ext cx="760003" cy="672132"/>
            </a:xfrm>
            <a:custGeom>
              <a:rect b="b" l="l" r="r" t="t"/>
              <a:pathLst>
                <a:path extrusionOk="0" h="39140" w="44257">
                  <a:moveTo>
                    <a:pt x="31095" y="0"/>
                  </a:moveTo>
                  <a:lnTo>
                    <a:pt x="6687" y="122"/>
                  </a:lnTo>
                  <a:cubicBezTo>
                    <a:pt x="6687" y="122"/>
                    <a:pt x="0" y="23983"/>
                    <a:pt x="31" y="25472"/>
                  </a:cubicBezTo>
                  <a:lnTo>
                    <a:pt x="31" y="25715"/>
                  </a:lnTo>
                  <a:cubicBezTo>
                    <a:pt x="243" y="32463"/>
                    <a:pt x="547" y="37965"/>
                    <a:pt x="1125" y="38299"/>
                  </a:cubicBezTo>
                  <a:cubicBezTo>
                    <a:pt x="2033" y="38898"/>
                    <a:pt x="16279" y="39139"/>
                    <a:pt x="27890" y="39139"/>
                  </a:cubicBezTo>
                  <a:cubicBezTo>
                    <a:pt x="35719" y="39139"/>
                    <a:pt x="42350" y="39030"/>
                    <a:pt x="42889" y="38846"/>
                  </a:cubicBezTo>
                  <a:cubicBezTo>
                    <a:pt x="44256" y="38390"/>
                    <a:pt x="43040" y="34469"/>
                    <a:pt x="41521" y="33284"/>
                  </a:cubicBezTo>
                  <a:cubicBezTo>
                    <a:pt x="41034" y="32919"/>
                    <a:pt x="39271" y="32007"/>
                    <a:pt x="37022" y="30943"/>
                  </a:cubicBezTo>
                  <a:cubicBezTo>
                    <a:pt x="32128" y="28572"/>
                    <a:pt x="25107" y="25411"/>
                    <a:pt x="25107" y="25411"/>
                  </a:cubicBezTo>
                  <a:lnTo>
                    <a:pt x="31095" y="0"/>
                  </a:lnTo>
                  <a:close/>
                </a:path>
              </a:pathLst>
            </a:custGeom>
            <a:solidFill>
              <a:srgbClr val="77444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>
              <a:off x="3578910" y="4434138"/>
              <a:ext cx="759488" cy="294852"/>
            </a:xfrm>
            <a:custGeom>
              <a:rect b="b" l="l" r="r" t="t"/>
              <a:pathLst>
                <a:path extrusionOk="0" h="17170" w="44227">
                  <a:moveTo>
                    <a:pt x="760" y="0"/>
                  </a:moveTo>
                  <a:cubicBezTo>
                    <a:pt x="305" y="1885"/>
                    <a:pt x="1" y="3253"/>
                    <a:pt x="1" y="3557"/>
                  </a:cubicBezTo>
                  <a:lnTo>
                    <a:pt x="1" y="3830"/>
                  </a:lnTo>
                  <a:cubicBezTo>
                    <a:pt x="213" y="10548"/>
                    <a:pt x="517" y="16049"/>
                    <a:pt x="1095" y="16414"/>
                  </a:cubicBezTo>
                  <a:cubicBezTo>
                    <a:pt x="1967" y="16948"/>
                    <a:pt x="15679" y="17169"/>
                    <a:pt x="27164" y="17169"/>
                  </a:cubicBezTo>
                  <a:cubicBezTo>
                    <a:pt x="35285" y="17169"/>
                    <a:pt x="42292" y="17059"/>
                    <a:pt x="42859" y="16870"/>
                  </a:cubicBezTo>
                  <a:cubicBezTo>
                    <a:pt x="44226" y="16414"/>
                    <a:pt x="43010" y="12493"/>
                    <a:pt x="41491" y="11338"/>
                  </a:cubicBezTo>
                  <a:cubicBezTo>
                    <a:pt x="41004" y="10973"/>
                    <a:pt x="39241" y="10061"/>
                    <a:pt x="36992" y="8998"/>
                  </a:cubicBezTo>
                  <a:cubicBezTo>
                    <a:pt x="32098" y="6627"/>
                    <a:pt x="25077" y="3496"/>
                    <a:pt x="25077" y="3496"/>
                  </a:cubicBezTo>
                  <a:lnTo>
                    <a:pt x="2589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>
              <a:off x="3574222" y="4484765"/>
              <a:ext cx="772007" cy="247662"/>
            </a:xfrm>
            <a:custGeom>
              <a:rect b="b" l="l" r="r" t="t"/>
              <a:pathLst>
                <a:path extrusionOk="0" h="14422" w="44956">
                  <a:moveTo>
                    <a:pt x="25532" y="1"/>
                  </a:moveTo>
                  <a:lnTo>
                    <a:pt x="0" y="274"/>
                  </a:lnTo>
                  <a:lnTo>
                    <a:pt x="0" y="487"/>
                  </a:lnTo>
                  <a:cubicBezTo>
                    <a:pt x="213" y="7478"/>
                    <a:pt x="547" y="13253"/>
                    <a:pt x="1125" y="13618"/>
                  </a:cubicBezTo>
                  <a:cubicBezTo>
                    <a:pt x="2001" y="14184"/>
                    <a:pt x="16664" y="14421"/>
                    <a:pt x="28525" y="14421"/>
                  </a:cubicBezTo>
                  <a:cubicBezTo>
                    <a:pt x="36401" y="14421"/>
                    <a:pt x="43042" y="14317"/>
                    <a:pt x="43587" y="14135"/>
                  </a:cubicBezTo>
                  <a:cubicBezTo>
                    <a:pt x="44955" y="13679"/>
                    <a:pt x="43739" y="9697"/>
                    <a:pt x="42220" y="8451"/>
                  </a:cubicBezTo>
                  <a:cubicBezTo>
                    <a:pt x="40700" y="7235"/>
                    <a:pt x="25532" y="426"/>
                    <a:pt x="25532" y="426"/>
                  </a:cubicBezTo>
                  <a:lnTo>
                    <a:pt x="2553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>
              <a:off x="3623286" y="4698384"/>
              <a:ext cx="694233" cy="8088"/>
            </a:xfrm>
            <a:custGeom>
              <a:rect b="b" l="l" r="r" t="t"/>
              <a:pathLst>
                <a:path extrusionOk="0" h="471" w="40427">
                  <a:moveTo>
                    <a:pt x="21551" y="1"/>
                  </a:moveTo>
                  <a:cubicBezTo>
                    <a:pt x="12696" y="1"/>
                    <a:pt x="3531" y="75"/>
                    <a:pt x="31" y="267"/>
                  </a:cubicBezTo>
                  <a:cubicBezTo>
                    <a:pt x="0" y="267"/>
                    <a:pt x="0" y="298"/>
                    <a:pt x="31" y="298"/>
                  </a:cubicBezTo>
                  <a:cubicBezTo>
                    <a:pt x="2767" y="423"/>
                    <a:pt x="8964" y="471"/>
                    <a:pt x="15769" y="471"/>
                  </a:cubicBezTo>
                  <a:cubicBezTo>
                    <a:pt x="25445" y="471"/>
                    <a:pt x="36348" y="374"/>
                    <a:pt x="40275" y="267"/>
                  </a:cubicBezTo>
                  <a:cubicBezTo>
                    <a:pt x="40426" y="267"/>
                    <a:pt x="40426" y="146"/>
                    <a:pt x="40275" y="146"/>
                  </a:cubicBezTo>
                  <a:cubicBezTo>
                    <a:pt x="37120" y="60"/>
                    <a:pt x="29459" y="1"/>
                    <a:pt x="21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>
              <a:off x="3925705" y="4482841"/>
              <a:ext cx="139183" cy="36680"/>
            </a:xfrm>
            <a:custGeom>
              <a:rect b="b" l="l" r="r" t="t"/>
              <a:pathLst>
                <a:path extrusionOk="0" h="2136" w="8105">
                  <a:moveTo>
                    <a:pt x="5816" y="1"/>
                  </a:moveTo>
                  <a:cubicBezTo>
                    <a:pt x="3730" y="1"/>
                    <a:pt x="1563" y="590"/>
                    <a:pt x="50" y="1967"/>
                  </a:cubicBezTo>
                  <a:cubicBezTo>
                    <a:pt x="1" y="2041"/>
                    <a:pt x="72" y="2135"/>
                    <a:pt x="133" y="2135"/>
                  </a:cubicBezTo>
                  <a:cubicBezTo>
                    <a:pt x="147" y="2135"/>
                    <a:pt x="160" y="2130"/>
                    <a:pt x="172" y="2119"/>
                  </a:cubicBezTo>
                  <a:cubicBezTo>
                    <a:pt x="2755" y="1329"/>
                    <a:pt x="5187" y="812"/>
                    <a:pt x="7892" y="538"/>
                  </a:cubicBezTo>
                  <a:cubicBezTo>
                    <a:pt x="8075" y="508"/>
                    <a:pt x="8105" y="234"/>
                    <a:pt x="7923" y="204"/>
                  </a:cubicBezTo>
                  <a:cubicBezTo>
                    <a:pt x="7250" y="71"/>
                    <a:pt x="6538" y="1"/>
                    <a:pt x="5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>
              <a:off x="3958043" y="4502453"/>
              <a:ext cx="139217" cy="36698"/>
            </a:xfrm>
            <a:custGeom>
              <a:rect b="b" l="l" r="r" t="t"/>
              <a:pathLst>
                <a:path extrusionOk="0" h="2137" w="8107">
                  <a:moveTo>
                    <a:pt x="5899" y="1"/>
                  </a:moveTo>
                  <a:cubicBezTo>
                    <a:pt x="3780" y="1"/>
                    <a:pt x="1588" y="588"/>
                    <a:pt x="82" y="1980"/>
                  </a:cubicBezTo>
                  <a:cubicBezTo>
                    <a:pt x="1" y="2034"/>
                    <a:pt x="89" y="2137"/>
                    <a:pt x="173" y="2137"/>
                  </a:cubicBezTo>
                  <a:cubicBezTo>
                    <a:pt x="184" y="2137"/>
                    <a:pt x="194" y="2135"/>
                    <a:pt x="204" y="2132"/>
                  </a:cubicBezTo>
                  <a:cubicBezTo>
                    <a:pt x="2787" y="1311"/>
                    <a:pt x="5219" y="795"/>
                    <a:pt x="7894" y="521"/>
                  </a:cubicBezTo>
                  <a:cubicBezTo>
                    <a:pt x="8106" y="491"/>
                    <a:pt x="8106" y="217"/>
                    <a:pt x="7955" y="187"/>
                  </a:cubicBezTo>
                  <a:cubicBezTo>
                    <a:pt x="7296" y="65"/>
                    <a:pt x="6601" y="1"/>
                    <a:pt x="5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>
              <a:off x="3990431" y="4521996"/>
              <a:ext cx="139200" cy="36663"/>
            </a:xfrm>
            <a:custGeom>
              <a:rect b="b" l="l" r="r" t="t"/>
              <a:pathLst>
                <a:path extrusionOk="0" h="2135" w="8106">
                  <a:moveTo>
                    <a:pt x="5812" y="0"/>
                  </a:moveTo>
                  <a:cubicBezTo>
                    <a:pt x="3718" y="0"/>
                    <a:pt x="1540" y="589"/>
                    <a:pt x="50" y="1967"/>
                  </a:cubicBezTo>
                  <a:cubicBezTo>
                    <a:pt x="1" y="2041"/>
                    <a:pt x="52" y="2135"/>
                    <a:pt x="122" y="2135"/>
                  </a:cubicBezTo>
                  <a:cubicBezTo>
                    <a:pt x="138" y="2135"/>
                    <a:pt x="155" y="2130"/>
                    <a:pt x="172" y="2119"/>
                  </a:cubicBezTo>
                  <a:cubicBezTo>
                    <a:pt x="2755" y="1328"/>
                    <a:pt x="5187" y="812"/>
                    <a:pt x="7892" y="538"/>
                  </a:cubicBezTo>
                  <a:cubicBezTo>
                    <a:pt x="8105" y="508"/>
                    <a:pt x="8105" y="234"/>
                    <a:pt x="7923" y="204"/>
                  </a:cubicBezTo>
                  <a:cubicBezTo>
                    <a:pt x="7251" y="71"/>
                    <a:pt x="6536" y="0"/>
                    <a:pt x="5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9"/>
            <p:cNvSpPr/>
            <p:nvPr/>
          </p:nvSpPr>
          <p:spPr>
            <a:xfrm>
              <a:off x="3980848" y="4373361"/>
              <a:ext cx="156081" cy="127420"/>
            </a:xfrm>
            <a:custGeom>
              <a:rect b="b" l="l" r="r" t="t"/>
              <a:pathLst>
                <a:path extrusionOk="0" h="7420" w="9089">
                  <a:moveTo>
                    <a:pt x="6655" y="733"/>
                  </a:moveTo>
                  <a:cubicBezTo>
                    <a:pt x="7337" y="733"/>
                    <a:pt x="7832" y="1143"/>
                    <a:pt x="7630" y="2415"/>
                  </a:cubicBezTo>
                  <a:cubicBezTo>
                    <a:pt x="7386" y="4056"/>
                    <a:pt x="4803" y="4998"/>
                    <a:pt x="3526" y="5515"/>
                  </a:cubicBezTo>
                  <a:cubicBezTo>
                    <a:pt x="2462" y="5910"/>
                    <a:pt x="1398" y="6305"/>
                    <a:pt x="395" y="6761"/>
                  </a:cubicBezTo>
                  <a:cubicBezTo>
                    <a:pt x="1186" y="5576"/>
                    <a:pt x="1915" y="4390"/>
                    <a:pt x="2797" y="3296"/>
                  </a:cubicBezTo>
                  <a:cubicBezTo>
                    <a:pt x="3222" y="2780"/>
                    <a:pt x="3678" y="2232"/>
                    <a:pt x="4225" y="1776"/>
                  </a:cubicBezTo>
                  <a:cubicBezTo>
                    <a:pt x="4664" y="1372"/>
                    <a:pt x="5805" y="733"/>
                    <a:pt x="6655" y="733"/>
                  </a:cubicBezTo>
                  <a:close/>
                  <a:moveTo>
                    <a:pt x="6462" y="1"/>
                  </a:moveTo>
                  <a:cubicBezTo>
                    <a:pt x="5608" y="1"/>
                    <a:pt x="4701" y="429"/>
                    <a:pt x="4073" y="986"/>
                  </a:cubicBezTo>
                  <a:cubicBezTo>
                    <a:pt x="2280" y="2445"/>
                    <a:pt x="730" y="4816"/>
                    <a:pt x="0" y="6974"/>
                  </a:cubicBezTo>
                  <a:cubicBezTo>
                    <a:pt x="0" y="7035"/>
                    <a:pt x="0" y="7065"/>
                    <a:pt x="91" y="7065"/>
                  </a:cubicBezTo>
                  <a:cubicBezTo>
                    <a:pt x="91" y="7220"/>
                    <a:pt x="223" y="7419"/>
                    <a:pt x="394" y="7419"/>
                  </a:cubicBezTo>
                  <a:cubicBezTo>
                    <a:pt x="424" y="7419"/>
                    <a:pt x="455" y="7413"/>
                    <a:pt x="487" y="7400"/>
                  </a:cubicBezTo>
                  <a:cubicBezTo>
                    <a:pt x="2675" y="6609"/>
                    <a:pt x="5107" y="6001"/>
                    <a:pt x="6961" y="4542"/>
                  </a:cubicBezTo>
                  <a:cubicBezTo>
                    <a:pt x="8025" y="3722"/>
                    <a:pt x="9089" y="2202"/>
                    <a:pt x="8146" y="834"/>
                  </a:cubicBezTo>
                  <a:cubicBezTo>
                    <a:pt x="7705" y="238"/>
                    <a:pt x="7098" y="1"/>
                    <a:pt x="6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9"/>
            <p:cNvSpPr/>
            <p:nvPr/>
          </p:nvSpPr>
          <p:spPr>
            <a:xfrm>
              <a:off x="3820588" y="4401800"/>
              <a:ext cx="172275" cy="98690"/>
            </a:xfrm>
            <a:custGeom>
              <a:rect b="b" l="l" r="r" t="t"/>
              <a:pathLst>
                <a:path extrusionOk="0" h="5747" w="10032">
                  <a:moveTo>
                    <a:pt x="2663" y="789"/>
                  </a:moveTo>
                  <a:cubicBezTo>
                    <a:pt x="3401" y="789"/>
                    <a:pt x="4233" y="1021"/>
                    <a:pt x="4621" y="1215"/>
                  </a:cubicBezTo>
                  <a:cubicBezTo>
                    <a:pt x="5229" y="1519"/>
                    <a:pt x="5806" y="1944"/>
                    <a:pt x="6384" y="2339"/>
                  </a:cubicBezTo>
                  <a:cubicBezTo>
                    <a:pt x="7509" y="3160"/>
                    <a:pt x="8542" y="4102"/>
                    <a:pt x="9606" y="5075"/>
                  </a:cubicBezTo>
                  <a:cubicBezTo>
                    <a:pt x="8451" y="4862"/>
                    <a:pt x="7357" y="4801"/>
                    <a:pt x="6232" y="4649"/>
                  </a:cubicBezTo>
                  <a:cubicBezTo>
                    <a:pt x="4834" y="4528"/>
                    <a:pt x="2159" y="4224"/>
                    <a:pt x="1521" y="2734"/>
                  </a:cubicBezTo>
                  <a:cubicBezTo>
                    <a:pt x="839" y="1214"/>
                    <a:pt x="1665" y="789"/>
                    <a:pt x="2663" y="789"/>
                  </a:cubicBezTo>
                  <a:close/>
                  <a:moveTo>
                    <a:pt x="2733" y="1"/>
                  </a:moveTo>
                  <a:cubicBezTo>
                    <a:pt x="1832" y="1"/>
                    <a:pt x="984" y="353"/>
                    <a:pt x="609" y="1336"/>
                  </a:cubicBezTo>
                  <a:cubicBezTo>
                    <a:pt x="1" y="2856"/>
                    <a:pt x="1399" y="4102"/>
                    <a:pt x="2676" y="4649"/>
                  </a:cubicBezTo>
                  <a:cubicBezTo>
                    <a:pt x="4834" y="5561"/>
                    <a:pt x="7326" y="5531"/>
                    <a:pt x="9636" y="5744"/>
                  </a:cubicBezTo>
                  <a:cubicBezTo>
                    <a:pt x="9650" y="5745"/>
                    <a:pt x="9664" y="5746"/>
                    <a:pt x="9677" y="5746"/>
                  </a:cubicBezTo>
                  <a:cubicBezTo>
                    <a:pt x="9889" y="5746"/>
                    <a:pt x="9969" y="5519"/>
                    <a:pt x="9940" y="5318"/>
                  </a:cubicBezTo>
                  <a:cubicBezTo>
                    <a:pt x="9971" y="5318"/>
                    <a:pt x="10031" y="5257"/>
                    <a:pt x="9971" y="5227"/>
                  </a:cubicBezTo>
                  <a:cubicBezTo>
                    <a:pt x="8724" y="3282"/>
                    <a:pt x="6627" y="1397"/>
                    <a:pt x="4560" y="424"/>
                  </a:cubicBezTo>
                  <a:cubicBezTo>
                    <a:pt x="4022" y="174"/>
                    <a:pt x="3364" y="1"/>
                    <a:pt x="2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>
              <a:off x="3574222" y="4484765"/>
              <a:ext cx="714582" cy="247301"/>
            </a:xfrm>
            <a:custGeom>
              <a:rect b="b" l="l" r="r" t="t"/>
              <a:pathLst>
                <a:path extrusionOk="0" h="14401" w="41612">
                  <a:moveTo>
                    <a:pt x="23253" y="1"/>
                  </a:moveTo>
                  <a:lnTo>
                    <a:pt x="0" y="244"/>
                  </a:lnTo>
                  <a:lnTo>
                    <a:pt x="0" y="457"/>
                  </a:lnTo>
                  <a:cubicBezTo>
                    <a:pt x="182" y="7448"/>
                    <a:pt x="547" y="13223"/>
                    <a:pt x="1125" y="13557"/>
                  </a:cubicBezTo>
                  <a:cubicBezTo>
                    <a:pt x="2008" y="14146"/>
                    <a:pt x="17111" y="14400"/>
                    <a:pt x="29060" y="14400"/>
                  </a:cubicBezTo>
                  <a:cubicBezTo>
                    <a:pt x="34380" y="14400"/>
                    <a:pt x="39074" y="14350"/>
                    <a:pt x="41612" y="14256"/>
                  </a:cubicBezTo>
                  <a:lnTo>
                    <a:pt x="23253" y="1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>
              <a:off x="3032906" y="3432108"/>
              <a:ext cx="1134776" cy="980069"/>
            </a:xfrm>
            <a:custGeom>
              <a:rect b="b" l="l" r="r" t="t"/>
              <a:pathLst>
                <a:path extrusionOk="0" h="57072" w="66081">
                  <a:moveTo>
                    <a:pt x="52250" y="1"/>
                  </a:moveTo>
                  <a:cubicBezTo>
                    <a:pt x="49297" y="1"/>
                    <a:pt x="46225" y="706"/>
                    <a:pt x="43527" y="2147"/>
                  </a:cubicBezTo>
                  <a:cubicBezTo>
                    <a:pt x="35320" y="6524"/>
                    <a:pt x="18390" y="19776"/>
                    <a:pt x="18390" y="19776"/>
                  </a:cubicBezTo>
                  <a:lnTo>
                    <a:pt x="2189" y="20536"/>
                  </a:lnTo>
                  <a:cubicBezTo>
                    <a:pt x="2189" y="20536"/>
                    <a:pt x="1" y="35309"/>
                    <a:pt x="7660" y="39989"/>
                  </a:cubicBezTo>
                  <a:cubicBezTo>
                    <a:pt x="9947" y="41378"/>
                    <a:pt x="15701" y="41986"/>
                    <a:pt x="21450" y="41986"/>
                  </a:cubicBezTo>
                  <a:cubicBezTo>
                    <a:pt x="27845" y="41986"/>
                    <a:pt x="34233" y="41233"/>
                    <a:pt x="35828" y="39964"/>
                  </a:cubicBezTo>
                  <a:lnTo>
                    <a:pt x="35828" y="39964"/>
                  </a:lnTo>
                  <a:lnTo>
                    <a:pt x="32342" y="56737"/>
                  </a:lnTo>
                  <a:lnTo>
                    <a:pt x="60762" y="57072"/>
                  </a:lnTo>
                  <a:cubicBezTo>
                    <a:pt x="60762" y="57072"/>
                    <a:pt x="66081" y="33971"/>
                    <a:pt x="64713" y="9442"/>
                  </a:cubicBezTo>
                  <a:cubicBezTo>
                    <a:pt x="64361" y="3244"/>
                    <a:pt x="58580" y="1"/>
                    <a:pt x="5225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>
              <a:off x="3629537" y="4316449"/>
              <a:ext cx="443703" cy="11300"/>
            </a:xfrm>
            <a:custGeom>
              <a:rect b="b" l="l" r="r" t="t"/>
              <a:pathLst>
                <a:path extrusionOk="0" h="658" w="25838">
                  <a:moveTo>
                    <a:pt x="10815" y="0"/>
                  </a:moveTo>
                  <a:cubicBezTo>
                    <a:pt x="7229" y="0"/>
                    <a:pt x="3660" y="115"/>
                    <a:pt x="92" y="166"/>
                  </a:cubicBezTo>
                  <a:cubicBezTo>
                    <a:pt x="1" y="166"/>
                    <a:pt x="1" y="258"/>
                    <a:pt x="92" y="258"/>
                  </a:cubicBezTo>
                  <a:cubicBezTo>
                    <a:pt x="4378" y="349"/>
                    <a:pt x="8633" y="592"/>
                    <a:pt x="12919" y="653"/>
                  </a:cubicBezTo>
                  <a:cubicBezTo>
                    <a:pt x="13409" y="656"/>
                    <a:pt x="13899" y="658"/>
                    <a:pt x="14389" y="658"/>
                  </a:cubicBezTo>
                  <a:cubicBezTo>
                    <a:pt x="17300" y="658"/>
                    <a:pt x="20201" y="605"/>
                    <a:pt x="23110" y="605"/>
                  </a:cubicBezTo>
                  <a:cubicBezTo>
                    <a:pt x="23988" y="605"/>
                    <a:pt x="24866" y="610"/>
                    <a:pt x="25746" y="622"/>
                  </a:cubicBezTo>
                  <a:cubicBezTo>
                    <a:pt x="25837" y="622"/>
                    <a:pt x="25837" y="410"/>
                    <a:pt x="25746" y="410"/>
                  </a:cubicBezTo>
                  <a:cubicBezTo>
                    <a:pt x="21430" y="258"/>
                    <a:pt x="17175" y="45"/>
                    <a:pt x="12889" y="14"/>
                  </a:cubicBezTo>
                  <a:cubicBezTo>
                    <a:pt x="12197" y="5"/>
                    <a:pt x="11505" y="0"/>
                    <a:pt x="1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>
              <a:off x="3671817" y="3810076"/>
              <a:ext cx="139922" cy="493761"/>
            </a:xfrm>
            <a:custGeom>
              <a:rect b="b" l="l" r="r" t="t"/>
              <a:pathLst>
                <a:path extrusionOk="0" h="28753" w="8148">
                  <a:moveTo>
                    <a:pt x="8084" y="0"/>
                  </a:moveTo>
                  <a:cubicBezTo>
                    <a:pt x="8068" y="0"/>
                    <a:pt x="8056" y="13"/>
                    <a:pt x="8056" y="47"/>
                  </a:cubicBezTo>
                  <a:cubicBezTo>
                    <a:pt x="7387" y="2144"/>
                    <a:pt x="6749" y="4242"/>
                    <a:pt x="6141" y="6339"/>
                  </a:cubicBezTo>
                  <a:cubicBezTo>
                    <a:pt x="5047" y="10017"/>
                    <a:pt x="3983" y="13755"/>
                    <a:pt x="2949" y="17494"/>
                  </a:cubicBezTo>
                  <a:cubicBezTo>
                    <a:pt x="2433" y="19348"/>
                    <a:pt x="1916" y="21202"/>
                    <a:pt x="1430" y="23057"/>
                  </a:cubicBezTo>
                  <a:cubicBezTo>
                    <a:pt x="943" y="24941"/>
                    <a:pt x="366" y="26795"/>
                    <a:pt x="1" y="28680"/>
                  </a:cubicBezTo>
                  <a:cubicBezTo>
                    <a:pt x="1" y="28724"/>
                    <a:pt x="17" y="28752"/>
                    <a:pt x="38" y="28752"/>
                  </a:cubicBezTo>
                  <a:cubicBezTo>
                    <a:pt x="46" y="28752"/>
                    <a:pt x="54" y="28749"/>
                    <a:pt x="62" y="28741"/>
                  </a:cubicBezTo>
                  <a:cubicBezTo>
                    <a:pt x="822" y="26643"/>
                    <a:pt x="1399" y="24516"/>
                    <a:pt x="2007" y="22418"/>
                  </a:cubicBezTo>
                  <a:cubicBezTo>
                    <a:pt x="4196" y="15002"/>
                    <a:pt x="6263" y="7555"/>
                    <a:pt x="8147" y="77"/>
                  </a:cubicBezTo>
                  <a:cubicBezTo>
                    <a:pt x="8147" y="39"/>
                    <a:pt x="8111" y="0"/>
                    <a:pt x="80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>
              <a:off x="2880992" y="3041123"/>
              <a:ext cx="663082" cy="858694"/>
            </a:xfrm>
            <a:custGeom>
              <a:rect b="b" l="l" r="r" t="t"/>
              <a:pathLst>
                <a:path extrusionOk="0" h="50004" w="38613">
                  <a:moveTo>
                    <a:pt x="2" y="44701"/>
                  </a:moveTo>
                  <a:cubicBezTo>
                    <a:pt x="1" y="44704"/>
                    <a:pt x="1" y="44706"/>
                    <a:pt x="1" y="44706"/>
                  </a:cubicBezTo>
                  <a:cubicBezTo>
                    <a:pt x="1" y="44706"/>
                    <a:pt x="2" y="44704"/>
                    <a:pt x="3" y="44702"/>
                  </a:cubicBezTo>
                  <a:lnTo>
                    <a:pt x="3" y="44702"/>
                  </a:lnTo>
                  <a:lnTo>
                    <a:pt x="2" y="44701"/>
                  </a:lnTo>
                  <a:close/>
                  <a:moveTo>
                    <a:pt x="25811" y="0"/>
                  </a:moveTo>
                  <a:cubicBezTo>
                    <a:pt x="24701" y="0"/>
                    <a:pt x="23630" y="229"/>
                    <a:pt x="22798" y="810"/>
                  </a:cubicBezTo>
                  <a:cubicBezTo>
                    <a:pt x="10342" y="9364"/>
                    <a:pt x="169" y="44266"/>
                    <a:pt x="3" y="44702"/>
                  </a:cubicBezTo>
                  <a:lnTo>
                    <a:pt x="3" y="44702"/>
                  </a:lnTo>
                  <a:lnTo>
                    <a:pt x="36684" y="49990"/>
                  </a:lnTo>
                  <a:lnTo>
                    <a:pt x="36684" y="49990"/>
                  </a:lnTo>
                  <a:cubicBezTo>
                    <a:pt x="36671" y="49268"/>
                    <a:pt x="38613" y="20503"/>
                    <a:pt x="31704" y="2239"/>
                  </a:cubicBezTo>
                  <a:cubicBezTo>
                    <a:pt x="31361" y="1316"/>
                    <a:pt x="28474" y="0"/>
                    <a:pt x="25811" y="0"/>
                  </a:cubicBezTo>
                  <a:close/>
                  <a:moveTo>
                    <a:pt x="36684" y="49990"/>
                  </a:moveTo>
                  <a:lnTo>
                    <a:pt x="36684" y="49990"/>
                  </a:lnTo>
                  <a:cubicBezTo>
                    <a:pt x="36684" y="49999"/>
                    <a:pt x="36685" y="50003"/>
                    <a:pt x="36686" y="50003"/>
                  </a:cubicBezTo>
                  <a:cubicBezTo>
                    <a:pt x="36687" y="50003"/>
                    <a:pt x="36688" y="49999"/>
                    <a:pt x="36689" y="49990"/>
                  </a:cubicBezTo>
                  <a:lnTo>
                    <a:pt x="36684" y="4999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>
              <a:off x="3298610" y="2926423"/>
              <a:ext cx="181136" cy="232498"/>
            </a:xfrm>
            <a:custGeom>
              <a:rect b="b" l="l" r="r" t="t"/>
              <a:pathLst>
                <a:path extrusionOk="0" h="13539" w="10548">
                  <a:moveTo>
                    <a:pt x="3004" y="0"/>
                  </a:moveTo>
                  <a:cubicBezTo>
                    <a:pt x="2990" y="0"/>
                    <a:pt x="2981" y="4"/>
                    <a:pt x="2979" y="12"/>
                  </a:cubicBezTo>
                  <a:cubicBezTo>
                    <a:pt x="2614" y="1319"/>
                    <a:pt x="2067" y="2687"/>
                    <a:pt x="1581" y="3933"/>
                  </a:cubicBezTo>
                  <a:cubicBezTo>
                    <a:pt x="760" y="5969"/>
                    <a:pt x="0" y="7611"/>
                    <a:pt x="30" y="7793"/>
                  </a:cubicBezTo>
                  <a:cubicBezTo>
                    <a:pt x="608" y="10589"/>
                    <a:pt x="3648" y="13507"/>
                    <a:pt x="5471" y="13538"/>
                  </a:cubicBezTo>
                  <a:cubicBezTo>
                    <a:pt x="5482" y="13538"/>
                    <a:pt x="5493" y="13538"/>
                    <a:pt x="5504" y="13538"/>
                  </a:cubicBezTo>
                  <a:cubicBezTo>
                    <a:pt x="7394" y="13538"/>
                    <a:pt x="8055" y="10918"/>
                    <a:pt x="8146" y="9860"/>
                  </a:cubicBezTo>
                  <a:lnTo>
                    <a:pt x="8146" y="9769"/>
                  </a:lnTo>
                  <a:lnTo>
                    <a:pt x="8268" y="9222"/>
                  </a:lnTo>
                  <a:cubicBezTo>
                    <a:pt x="8906" y="6942"/>
                    <a:pt x="10547" y="4450"/>
                    <a:pt x="10547" y="4450"/>
                  </a:cubicBezTo>
                  <a:cubicBezTo>
                    <a:pt x="10547" y="4450"/>
                    <a:pt x="3486" y="0"/>
                    <a:pt x="3004" y="0"/>
                  </a:cubicBezTo>
                  <a:close/>
                </a:path>
              </a:pathLst>
            </a:custGeom>
            <a:solidFill>
              <a:srgbClr val="77444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>
              <a:off x="3342968" y="2928174"/>
              <a:ext cx="138342" cy="167054"/>
            </a:xfrm>
            <a:custGeom>
              <a:rect b="b" l="l" r="r" t="t"/>
              <a:pathLst>
                <a:path extrusionOk="0" h="9728" w="8056">
                  <a:moveTo>
                    <a:pt x="761" y="1"/>
                  </a:moveTo>
                  <a:cubicBezTo>
                    <a:pt x="548" y="1582"/>
                    <a:pt x="1" y="7965"/>
                    <a:pt x="4773" y="9515"/>
                  </a:cubicBezTo>
                  <a:cubicBezTo>
                    <a:pt x="5077" y="9606"/>
                    <a:pt x="5350" y="9667"/>
                    <a:pt x="5624" y="9728"/>
                  </a:cubicBezTo>
                  <a:lnTo>
                    <a:pt x="5624" y="9636"/>
                  </a:lnTo>
                  <a:cubicBezTo>
                    <a:pt x="5624" y="9484"/>
                    <a:pt x="5654" y="9302"/>
                    <a:pt x="5776" y="9059"/>
                  </a:cubicBezTo>
                  <a:cubicBezTo>
                    <a:pt x="6414" y="6840"/>
                    <a:pt x="8056" y="4317"/>
                    <a:pt x="8056" y="4317"/>
                  </a:cubicBezTo>
                  <a:cubicBezTo>
                    <a:pt x="8056" y="4317"/>
                    <a:pt x="2159" y="639"/>
                    <a:pt x="761" y="1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>
              <a:off x="3339310" y="2703358"/>
              <a:ext cx="273541" cy="356879"/>
            </a:xfrm>
            <a:custGeom>
              <a:rect b="b" l="l" r="r" t="t"/>
              <a:pathLst>
                <a:path extrusionOk="0" h="20782" w="15929">
                  <a:moveTo>
                    <a:pt x="8567" y="0"/>
                  </a:moveTo>
                  <a:cubicBezTo>
                    <a:pt x="6170" y="0"/>
                    <a:pt x="3740" y="1027"/>
                    <a:pt x="2402" y="3122"/>
                  </a:cubicBezTo>
                  <a:cubicBezTo>
                    <a:pt x="730" y="5797"/>
                    <a:pt x="1" y="14642"/>
                    <a:pt x="1582" y="17074"/>
                  </a:cubicBezTo>
                  <a:cubicBezTo>
                    <a:pt x="3030" y="19314"/>
                    <a:pt x="5522" y="20782"/>
                    <a:pt x="7981" y="20782"/>
                  </a:cubicBezTo>
                  <a:cubicBezTo>
                    <a:pt x="9391" y="20782"/>
                    <a:pt x="10791" y="20299"/>
                    <a:pt x="11977" y="19201"/>
                  </a:cubicBezTo>
                  <a:cubicBezTo>
                    <a:pt x="15168" y="16314"/>
                    <a:pt x="15928" y="4764"/>
                    <a:pt x="14074" y="2393"/>
                  </a:cubicBezTo>
                  <a:cubicBezTo>
                    <a:pt x="12789" y="807"/>
                    <a:pt x="10691" y="0"/>
                    <a:pt x="8567" y="0"/>
                  </a:cubicBezTo>
                  <a:close/>
                </a:path>
              </a:pathLst>
            </a:custGeom>
            <a:solidFill>
              <a:srgbClr val="77444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>
              <a:off x="3485471" y="2881583"/>
              <a:ext cx="14631" cy="26257"/>
            </a:xfrm>
            <a:custGeom>
              <a:rect b="b" l="l" r="r" t="t"/>
              <a:pathLst>
                <a:path extrusionOk="0" h="1529" w="852">
                  <a:moveTo>
                    <a:pt x="757" y="0"/>
                  </a:moveTo>
                  <a:cubicBezTo>
                    <a:pt x="750" y="0"/>
                    <a:pt x="730" y="39"/>
                    <a:pt x="730" y="39"/>
                  </a:cubicBezTo>
                  <a:cubicBezTo>
                    <a:pt x="700" y="647"/>
                    <a:pt x="548" y="1346"/>
                    <a:pt x="1" y="1498"/>
                  </a:cubicBezTo>
                  <a:lnTo>
                    <a:pt x="1" y="1529"/>
                  </a:lnTo>
                  <a:cubicBezTo>
                    <a:pt x="669" y="1498"/>
                    <a:pt x="852" y="586"/>
                    <a:pt x="761" y="9"/>
                  </a:cubicBezTo>
                  <a:cubicBezTo>
                    <a:pt x="761" y="3"/>
                    <a:pt x="759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>
              <a:off x="3470393" y="2870609"/>
              <a:ext cx="32954" cy="32628"/>
            </a:xfrm>
            <a:custGeom>
              <a:rect b="b" l="l" r="r" t="t"/>
              <a:pathLst>
                <a:path extrusionOk="0" h="1900" w="1919">
                  <a:moveTo>
                    <a:pt x="1046" y="1"/>
                  </a:moveTo>
                  <a:cubicBezTo>
                    <a:pt x="193" y="1"/>
                    <a:pt x="1" y="1748"/>
                    <a:pt x="848" y="1894"/>
                  </a:cubicBezTo>
                  <a:cubicBezTo>
                    <a:pt x="875" y="1898"/>
                    <a:pt x="902" y="1899"/>
                    <a:pt x="928" y="1899"/>
                  </a:cubicBezTo>
                  <a:cubicBezTo>
                    <a:pt x="1742" y="1899"/>
                    <a:pt x="1918" y="98"/>
                    <a:pt x="1152" y="9"/>
                  </a:cubicBezTo>
                  <a:cubicBezTo>
                    <a:pt x="1116" y="4"/>
                    <a:pt x="1080" y="1"/>
                    <a:pt x="10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>
              <a:off x="3554370" y="2890496"/>
              <a:ext cx="10990" cy="28833"/>
            </a:xfrm>
            <a:custGeom>
              <a:rect b="b" l="l" r="r" t="t"/>
              <a:pathLst>
                <a:path extrusionOk="0" h="1679" w="640">
                  <a:moveTo>
                    <a:pt x="185" y="0"/>
                  </a:moveTo>
                  <a:cubicBezTo>
                    <a:pt x="184" y="0"/>
                    <a:pt x="183" y="2"/>
                    <a:pt x="183" y="6"/>
                  </a:cubicBezTo>
                  <a:cubicBezTo>
                    <a:pt x="1" y="584"/>
                    <a:pt x="1" y="1496"/>
                    <a:pt x="639" y="1678"/>
                  </a:cubicBezTo>
                  <a:lnTo>
                    <a:pt x="639" y="1648"/>
                  </a:lnTo>
                  <a:cubicBezTo>
                    <a:pt x="92" y="1374"/>
                    <a:pt x="153" y="706"/>
                    <a:pt x="214" y="98"/>
                  </a:cubicBezTo>
                  <a:cubicBezTo>
                    <a:pt x="214" y="71"/>
                    <a:pt x="191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>
              <a:off x="3550849" y="2881721"/>
              <a:ext cx="33177" cy="33435"/>
            </a:xfrm>
            <a:custGeom>
              <a:rect b="b" l="l" r="r" t="t"/>
              <a:pathLst>
                <a:path extrusionOk="0" h="1947" w="1932">
                  <a:moveTo>
                    <a:pt x="977" y="0"/>
                  </a:moveTo>
                  <a:cubicBezTo>
                    <a:pt x="203" y="0"/>
                    <a:pt x="0" y="1856"/>
                    <a:pt x="875" y="1946"/>
                  </a:cubicBezTo>
                  <a:cubicBezTo>
                    <a:pt x="882" y="1946"/>
                    <a:pt x="889" y="1946"/>
                    <a:pt x="896" y="1946"/>
                  </a:cubicBezTo>
                  <a:cubicBezTo>
                    <a:pt x="1789" y="1946"/>
                    <a:pt x="1931" y="31"/>
                    <a:pt x="996" y="1"/>
                  </a:cubicBezTo>
                  <a:cubicBezTo>
                    <a:pt x="990" y="0"/>
                    <a:pt x="984" y="0"/>
                    <a:pt x="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>
              <a:off x="3468435" y="2832639"/>
              <a:ext cx="39497" cy="20950"/>
            </a:xfrm>
            <a:custGeom>
              <a:rect b="b" l="l" r="r" t="t"/>
              <a:pathLst>
                <a:path extrusionOk="0" h="1220" w="2300">
                  <a:moveTo>
                    <a:pt x="1521" y="0"/>
                  </a:moveTo>
                  <a:cubicBezTo>
                    <a:pt x="1415" y="0"/>
                    <a:pt x="1309" y="13"/>
                    <a:pt x="1206" y="32"/>
                  </a:cubicBezTo>
                  <a:cubicBezTo>
                    <a:pt x="810" y="123"/>
                    <a:pt x="506" y="275"/>
                    <a:pt x="294" y="579"/>
                  </a:cubicBezTo>
                  <a:cubicBezTo>
                    <a:pt x="1" y="843"/>
                    <a:pt x="272" y="1219"/>
                    <a:pt x="619" y="1219"/>
                  </a:cubicBezTo>
                  <a:cubicBezTo>
                    <a:pt x="632" y="1219"/>
                    <a:pt x="645" y="1218"/>
                    <a:pt x="658" y="1217"/>
                  </a:cubicBezTo>
                  <a:cubicBezTo>
                    <a:pt x="932" y="1187"/>
                    <a:pt x="1145" y="1096"/>
                    <a:pt x="1418" y="1065"/>
                  </a:cubicBezTo>
                  <a:cubicBezTo>
                    <a:pt x="1722" y="974"/>
                    <a:pt x="1965" y="974"/>
                    <a:pt x="2178" y="761"/>
                  </a:cubicBezTo>
                  <a:cubicBezTo>
                    <a:pt x="2300" y="640"/>
                    <a:pt x="2300" y="397"/>
                    <a:pt x="2178" y="275"/>
                  </a:cubicBezTo>
                  <a:cubicBezTo>
                    <a:pt x="1989" y="65"/>
                    <a:pt x="1757" y="0"/>
                    <a:pt x="1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9"/>
            <p:cNvSpPr/>
            <p:nvPr/>
          </p:nvSpPr>
          <p:spPr>
            <a:xfrm>
              <a:off x="3557512" y="2842239"/>
              <a:ext cx="36818" cy="24591"/>
            </a:xfrm>
            <a:custGeom>
              <a:rect b="b" l="l" r="r" t="t"/>
              <a:pathLst>
                <a:path extrusionOk="0" h="1432" w="2144">
                  <a:moveTo>
                    <a:pt x="666" y="1"/>
                  </a:moveTo>
                  <a:cubicBezTo>
                    <a:pt x="487" y="1"/>
                    <a:pt x="311" y="45"/>
                    <a:pt x="152" y="172"/>
                  </a:cubicBezTo>
                  <a:cubicBezTo>
                    <a:pt x="31" y="294"/>
                    <a:pt x="0" y="506"/>
                    <a:pt x="61" y="658"/>
                  </a:cubicBezTo>
                  <a:cubicBezTo>
                    <a:pt x="213" y="932"/>
                    <a:pt x="487" y="993"/>
                    <a:pt x="760" y="1114"/>
                  </a:cubicBezTo>
                  <a:cubicBezTo>
                    <a:pt x="973" y="1236"/>
                    <a:pt x="1216" y="1357"/>
                    <a:pt x="1490" y="1418"/>
                  </a:cubicBezTo>
                  <a:cubicBezTo>
                    <a:pt x="1523" y="1427"/>
                    <a:pt x="1556" y="1432"/>
                    <a:pt x="1589" y="1432"/>
                  </a:cubicBezTo>
                  <a:cubicBezTo>
                    <a:pt x="1886" y="1432"/>
                    <a:pt x="2143" y="1081"/>
                    <a:pt x="2006" y="780"/>
                  </a:cubicBezTo>
                  <a:cubicBezTo>
                    <a:pt x="1763" y="446"/>
                    <a:pt x="1551" y="233"/>
                    <a:pt x="1155" y="81"/>
                  </a:cubicBezTo>
                  <a:cubicBezTo>
                    <a:pt x="996" y="37"/>
                    <a:pt x="830" y="1"/>
                    <a:pt x="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9"/>
            <p:cNvSpPr/>
            <p:nvPr/>
          </p:nvSpPr>
          <p:spPr>
            <a:xfrm>
              <a:off x="3476077" y="2975161"/>
              <a:ext cx="20384" cy="10475"/>
            </a:xfrm>
            <a:custGeom>
              <a:rect b="b" l="l" r="r" t="t"/>
              <a:pathLst>
                <a:path extrusionOk="0" h="610" w="1187">
                  <a:moveTo>
                    <a:pt x="61" y="1"/>
                  </a:moveTo>
                  <a:cubicBezTo>
                    <a:pt x="61" y="1"/>
                    <a:pt x="1" y="1"/>
                    <a:pt x="1" y="31"/>
                  </a:cubicBezTo>
                  <a:cubicBezTo>
                    <a:pt x="31" y="244"/>
                    <a:pt x="153" y="517"/>
                    <a:pt x="396" y="578"/>
                  </a:cubicBezTo>
                  <a:cubicBezTo>
                    <a:pt x="460" y="599"/>
                    <a:pt x="527" y="609"/>
                    <a:pt x="595" y="609"/>
                  </a:cubicBezTo>
                  <a:cubicBezTo>
                    <a:pt x="817" y="609"/>
                    <a:pt x="1046" y="505"/>
                    <a:pt x="1186" y="365"/>
                  </a:cubicBezTo>
                  <a:cubicBezTo>
                    <a:pt x="1186" y="335"/>
                    <a:pt x="1186" y="335"/>
                    <a:pt x="1156" y="335"/>
                  </a:cubicBezTo>
                  <a:cubicBezTo>
                    <a:pt x="1027" y="378"/>
                    <a:pt x="852" y="421"/>
                    <a:pt x="696" y="421"/>
                  </a:cubicBezTo>
                  <a:cubicBezTo>
                    <a:pt x="632" y="421"/>
                    <a:pt x="571" y="413"/>
                    <a:pt x="517" y="396"/>
                  </a:cubicBezTo>
                  <a:cubicBezTo>
                    <a:pt x="305" y="365"/>
                    <a:pt x="183" y="153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3491980" y="2841398"/>
              <a:ext cx="63985" cy="124896"/>
            </a:xfrm>
            <a:custGeom>
              <a:rect b="b" l="l" r="r" t="t"/>
              <a:pathLst>
                <a:path extrusionOk="0" h="7273" w="3726">
                  <a:moveTo>
                    <a:pt x="3421" y="1"/>
                  </a:moveTo>
                  <a:cubicBezTo>
                    <a:pt x="3391" y="1"/>
                    <a:pt x="3360" y="23"/>
                    <a:pt x="3360" y="69"/>
                  </a:cubicBezTo>
                  <a:cubicBezTo>
                    <a:pt x="3178" y="1954"/>
                    <a:pt x="3269" y="3899"/>
                    <a:pt x="3117" y="5844"/>
                  </a:cubicBezTo>
                  <a:cubicBezTo>
                    <a:pt x="2874" y="5692"/>
                    <a:pt x="2449" y="5449"/>
                    <a:pt x="2205" y="5419"/>
                  </a:cubicBezTo>
                  <a:cubicBezTo>
                    <a:pt x="2145" y="5419"/>
                    <a:pt x="2145" y="6786"/>
                    <a:pt x="2114" y="6969"/>
                  </a:cubicBezTo>
                  <a:lnTo>
                    <a:pt x="2114" y="7030"/>
                  </a:lnTo>
                  <a:cubicBezTo>
                    <a:pt x="1293" y="7030"/>
                    <a:pt x="777" y="6726"/>
                    <a:pt x="78" y="6118"/>
                  </a:cubicBezTo>
                  <a:cubicBezTo>
                    <a:pt x="49" y="6061"/>
                    <a:pt x="28" y="6038"/>
                    <a:pt x="16" y="6038"/>
                  </a:cubicBezTo>
                  <a:cubicBezTo>
                    <a:pt x="2" y="6038"/>
                    <a:pt x="1" y="6069"/>
                    <a:pt x="17" y="6118"/>
                  </a:cubicBezTo>
                  <a:cubicBezTo>
                    <a:pt x="290" y="6665"/>
                    <a:pt x="746" y="7030"/>
                    <a:pt x="1233" y="7182"/>
                  </a:cubicBezTo>
                  <a:cubicBezTo>
                    <a:pt x="1445" y="7242"/>
                    <a:pt x="1719" y="7273"/>
                    <a:pt x="1962" y="7273"/>
                  </a:cubicBezTo>
                  <a:lnTo>
                    <a:pt x="2205" y="7273"/>
                  </a:lnTo>
                  <a:cubicBezTo>
                    <a:pt x="2297" y="7273"/>
                    <a:pt x="2327" y="7242"/>
                    <a:pt x="2357" y="7182"/>
                  </a:cubicBezTo>
                  <a:lnTo>
                    <a:pt x="2357" y="7090"/>
                  </a:lnTo>
                  <a:lnTo>
                    <a:pt x="2357" y="7060"/>
                  </a:lnTo>
                  <a:cubicBezTo>
                    <a:pt x="2449" y="6604"/>
                    <a:pt x="2479" y="5905"/>
                    <a:pt x="2479" y="5905"/>
                  </a:cubicBezTo>
                  <a:cubicBezTo>
                    <a:pt x="2601" y="6003"/>
                    <a:pt x="3137" y="6337"/>
                    <a:pt x="3373" y="6337"/>
                  </a:cubicBezTo>
                  <a:cubicBezTo>
                    <a:pt x="3430" y="6337"/>
                    <a:pt x="3470" y="6317"/>
                    <a:pt x="3482" y="6270"/>
                  </a:cubicBezTo>
                  <a:cubicBezTo>
                    <a:pt x="3634" y="4294"/>
                    <a:pt x="3725" y="2045"/>
                    <a:pt x="3482" y="69"/>
                  </a:cubicBezTo>
                  <a:cubicBezTo>
                    <a:pt x="3482" y="23"/>
                    <a:pt x="3452" y="1"/>
                    <a:pt x="3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3484423" y="2945399"/>
              <a:ext cx="37093" cy="27476"/>
            </a:xfrm>
            <a:custGeom>
              <a:rect b="b" l="l" r="r" t="t"/>
              <a:pathLst>
                <a:path extrusionOk="0" h="1600" w="2160">
                  <a:moveTo>
                    <a:pt x="457" y="1"/>
                  </a:moveTo>
                  <a:cubicBezTo>
                    <a:pt x="457" y="1"/>
                    <a:pt x="305" y="244"/>
                    <a:pt x="183" y="548"/>
                  </a:cubicBezTo>
                  <a:cubicBezTo>
                    <a:pt x="31" y="913"/>
                    <a:pt x="1" y="1338"/>
                    <a:pt x="457" y="1521"/>
                  </a:cubicBezTo>
                  <a:cubicBezTo>
                    <a:pt x="572" y="1579"/>
                    <a:pt x="713" y="1600"/>
                    <a:pt x="854" y="1600"/>
                  </a:cubicBezTo>
                  <a:cubicBezTo>
                    <a:pt x="935" y="1600"/>
                    <a:pt x="1017" y="1593"/>
                    <a:pt x="1095" y="1582"/>
                  </a:cubicBezTo>
                  <a:cubicBezTo>
                    <a:pt x="1703" y="1460"/>
                    <a:pt x="2159" y="974"/>
                    <a:pt x="2159" y="974"/>
                  </a:cubicBezTo>
                  <a:cubicBezTo>
                    <a:pt x="1065" y="761"/>
                    <a:pt x="457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3484423" y="2954810"/>
              <a:ext cx="18821" cy="18065"/>
            </a:xfrm>
            <a:custGeom>
              <a:rect b="b" l="l" r="r" t="t"/>
              <a:pathLst>
                <a:path extrusionOk="0" h="1052" w="1096">
                  <a:moveTo>
                    <a:pt x="183" y="0"/>
                  </a:moveTo>
                  <a:cubicBezTo>
                    <a:pt x="31" y="365"/>
                    <a:pt x="1" y="790"/>
                    <a:pt x="457" y="973"/>
                  </a:cubicBezTo>
                  <a:cubicBezTo>
                    <a:pt x="572" y="1031"/>
                    <a:pt x="713" y="1052"/>
                    <a:pt x="854" y="1052"/>
                  </a:cubicBezTo>
                  <a:cubicBezTo>
                    <a:pt x="935" y="1052"/>
                    <a:pt x="1017" y="1045"/>
                    <a:pt x="1095" y="1034"/>
                  </a:cubicBezTo>
                  <a:cubicBezTo>
                    <a:pt x="1095" y="517"/>
                    <a:pt x="639" y="152"/>
                    <a:pt x="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9"/>
            <p:cNvSpPr/>
            <p:nvPr/>
          </p:nvSpPr>
          <p:spPr>
            <a:xfrm>
              <a:off x="3309566" y="2660700"/>
              <a:ext cx="317897" cy="222212"/>
            </a:xfrm>
            <a:custGeom>
              <a:rect b="b" l="l" r="r" t="t"/>
              <a:pathLst>
                <a:path extrusionOk="0" h="12940" w="18512">
                  <a:moveTo>
                    <a:pt x="8680" y="1"/>
                  </a:moveTo>
                  <a:cubicBezTo>
                    <a:pt x="6531" y="1"/>
                    <a:pt x="5259" y="1716"/>
                    <a:pt x="5259" y="1716"/>
                  </a:cubicBezTo>
                  <a:cubicBezTo>
                    <a:pt x="5259" y="1716"/>
                    <a:pt x="5256" y="1715"/>
                    <a:pt x="5251" y="1715"/>
                  </a:cubicBezTo>
                  <a:cubicBezTo>
                    <a:pt x="5078" y="1715"/>
                    <a:pt x="2039" y="1744"/>
                    <a:pt x="1095" y="3752"/>
                  </a:cubicBezTo>
                  <a:cubicBezTo>
                    <a:pt x="92" y="5819"/>
                    <a:pt x="943" y="7521"/>
                    <a:pt x="943" y="7521"/>
                  </a:cubicBezTo>
                  <a:cubicBezTo>
                    <a:pt x="943" y="7521"/>
                    <a:pt x="0" y="8190"/>
                    <a:pt x="0" y="10166"/>
                  </a:cubicBezTo>
                  <a:cubicBezTo>
                    <a:pt x="31" y="11412"/>
                    <a:pt x="791" y="12628"/>
                    <a:pt x="1490" y="12840"/>
                  </a:cubicBezTo>
                  <a:cubicBezTo>
                    <a:pt x="1734" y="12908"/>
                    <a:pt x="1973" y="12940"/>
                    <a:pt x="2205" y="12940"/>
                  </a:cubicBezTo>
                  <a:cubicBezTo>
                    <a:pt x="4159" y="12940"/>
                    <a:pt x="5584" y="10674"/>
                    <a:pt x="5502" y="8555"/>
                  </a:cubicBezTo>
                  <a:lnTo>
                    <a:pt x="5502" y="8555"/>
                  </a:lnTo>
                  <a:cubicBezTo>
                    <a:pt x="5502" y="8555"/>
                    <a:pt x="6802" y="9012"/>
                    <a:pt x="8330" y="9012"/>
                  </a:cubicBezTo>
                  <a:cubicBezTo>
                    <a:pt x="10098" y="9012"/>
                    <a:pt x="12171" y="8400"/>
                    <a:pt x="12888" y="5758"/>
                  </a:cubicBezTo>
                  <a:cubicBezTo>
                    <a:pt x="12888" y="5758"/>
                    <a:pt x="13648" y="8190"/>
                    <a:pt x="16444" y="8828"/>
                  </a:cubicBezTo>
                  <a:lnTo>
                    <a:pt x="16748" y="10804"/>
                  </a:lnTo>
                  <a:cubicBezTo>
                    <a:pt x="17448" y="10773"/>
                    <a:pt x="18511" y="9102"/>
                    <a:pt x="17204" y="7339"/>
                  </a:cubicBezTo>
                  <a:cubicBezTo>
                    <a:pt x="17204" y="7339"/>
                    <a:pt x="17630" y="4846"/>
                    <a:pt x="16110" y="2992"/>
                  </a:cubicBezTo>
                  <a:cubicBezTo>
                    <a:pt x="15186" y="1847"/>
                    <a:pt x="14072" y="1622"/>
                    <a:pt x="13339" y="1622"/>
                  </a:cubicBezTo>
                  <a:cubicBezTo>
                    <a:pt x="12867" y="1622"/>
                    <a:pt x="12554" y="1716"/>
                    <a:pt x="12554" y="1716"/>
                  </a:cubicBezTo>
                  <a:cubicBezTo>
                    <a:pt x="12554" y="1716"/>
                    <a:pt x="11368" y="196"/>
                    <a:pt x="8998" y="13"/>
                  </a:cubicBezTo>
                  <a:cubicBezTo>
                    <a:pt x="8889" y="5"/>
                    <a:pt x="8783" y="1"/>
                    <a:pt x="868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9"/>
            <p:cNvSpPr/>
            <p:nvPr/>
          </p:nvSpPr>
          <p:spPr>
            <a:xfrm rot="478960">
              <a:off x="3342090" y="2815758"/>
              <a:ext cx="69967" cy="102992"/>
            </a:xfrm>
            <a:custGeom>
              <a:rect b="b" l="l" r="r" t="t"/>
              <a:pathLst>
                <a:path extrusionOk="0" h="5997" w="4074">
                  <a:moveTo>
                    <a:pt x="1642" y="1"/>
                  </a:moveTo>
                  <a:cubicBezTo>
                    <a:pt x="1562" y="1"/>
                    <a:pt x="1481" y="11"/>
                    <a:pt x="1399" y="34"/>
                  </a:cubicBezTo>
                  <a:cubicBezTo>
                    <a:pt x="1" y="399"/>
                    <a:pt x="457" y="4745"/>
                    <a:pt x="1794" y="5657"/>
                  </a:cubicBezTo>
                  <a:cubicBezTo>
                    <a:pt x="2159" y="5906"/>
                    <a:pt x="2487" y="5996"/>
                    <a:pt x="2772" y="5996"/>
                  </a:cubicBezTo>
                  <a:cubicBezTo>
                    <a:pt x="3532" y="5996"/>
                    <a:pt x="3983" y="5353"/>
                    <a:pt x="3983" y="5353"/>
                  </a:cubicBezTo>
                  <a:lnTo>
                    <a:pt x="4074" y="2891"/>
                  </a:lnTo>
                  <a:cubicBezTo>
                    <a:pt x="4074" y="2891"/>
                    <a:pt x="2966" y="1"/>
                    <a:pt x="1642" y="1"/>
                  </a:cubicBezTo>
                  <a:close/>
                </a:path>
              </a:pathLst>
            </a:custGeom>
            <a:solidFill>
              <a:srgbClr val="7744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478960">
              <a:off x="3368060" y="2838860"/>
              <a:ext cx="33317" cy="68919"/>
            </a:xfrm>
            <a:custGeom>
              <a:rect b="b" l="l" r="r" t="t"/>
              <a:pathLst>
                <a:path extrusionOk="0" h="4013" w="1940">
                  <a:moveTo>
                    <a:pt x="55" y="0"/>
                  </a:moveTo>
                  <a:cubicBezTo>
                    <a:pt x="14" y="0"/>
                    <a:pt x="1" y="14"/>
                    <a:pt x="14" y="14"/>
                  </a:cubicBezTo>
                  <a:cubicBezTo>
                    <a:pt x="21" y="14"/>
                    <a:pt x="34" y="10"/>
                    <a:pt x="55" y="0"/>
                  </a:cubicBezTo>
                  <a:close/>
                  <a:moveTo>
                    <a:pt x="55" y="0"/>
                  </a:moveTo>
                  <a:lnTo>
                    <a:pt x="55" y="0"/>
                  </a:lnTo>
                  <a:cubicBezTo>
                    <a:pt x="967" y="730"/>
                    <a:pt x="1271" y="1794"/>
                    <a:pt x="1362" y="2858"/>
                  </a:cubicBezTo>
                  <a:cubicBezTo>
                    <a:pt x="1197" y="2503"/>
                    <a:pt x="958" y="2241"/>
                    <a:pt x="575" y="2241"/>
                  </a:cubicBezTo>
                  <a:cubicBezTo>
                    <a:pt x="465" y="2241"/>
                    <a:pt x="343" y="2263"/>
                    <a:pt x="207" y="2310"/>
                  </a:cubicBezTo>
                  <a:cubicBezTo>
                    <a:pt x="146" y="2310"/>
                    <a:pt x="207" y="2402"/>
                    <a:pt x="207" y="2402"/>
                  </a:cubicBezTo>
                  <a:cubicBezTo>
                    <a:pt x="663" y="2402"/>
                    <a:pt x="906" y="2554"/>
                    <a:pt x="1119" y="2979"/>
                  </a:cubicBezTo>
                  <a:cubicBezTo>
                    <a:pt x="1271" y="3283"/>
                    <a:pt x="1301" y="3587"/>
                    <a:pt x="1362" y="3921"/>
                  </a:cubicBezTo>
                  <a:cubicBezTo>
                    <a:pt x="1392" y="3982"/>
                    <a:pt x="1445" y="4013"/>
                    <a:pt x="1491" y="4013"/>
                  </a:cubicBezTo>
                  <a:cubicBezTo>
                    <a:pt x="1536" y="4013"/>
                    <a:pt x="1574" y="3982"/>
                    <a:pt x="1574" y="3921"/>
                  </a:cubicBezTo>
                  <a:lnTo>
                    <a:pt x="1574" y="3891"/>
                  </a:lnTo>
                  <a:cubicBezTo>
                    <a:pt x="1939" y="2584"/>
                    <a:pt x="1423" y="487"/>
                    <a:pt x="55" y="0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>
              <a:off x="3406646" y="4064035"/>
              <a:ext cx="760021" cy="671651"/>
            </a:xfrm>
            <a:custGeom>
              <a:rect b="b" l="l" r="r" t="t"/>
              <a:pathLst>
                <a:path extrusionOk="0" h="39112" w="44258">
                  <a:moveTo>
                    <a:pt x="31126" y="1"/>
                  </a:moveTo>
                  <a:lnTo>
                    <a:pt x="6688" y="122"/>
                  </a:lnTo>
                  <a:cubicBezTo>
                    <a:pt x="6688" y="122"/>
                    <a:pt x="1" y="23983"/>
                    <a:pt x="31" y="25442"/>
                  </a:cubicBezTo>
                  <a:lnTo>
                    <a:pt x="31" y="25716"/>
                  </a:lnTo>
                  <a:cubicBezTo>
                    <a:pt x="275" y="32433"/>
                    <a:pt x="578" y="37965"/>
                    <a:pt x="1156" y="38299"/>
                  </a:cubicBezTo>
                  <a:cubicBezTo>
                    <a:pt x="2058" y="38877"/>
                    <a:pt x="16112" y="39111"/>
                    <a:pt x="27673" y="39111"/>
                  </a:cubicBezTo>
                  <a:cubicBezTo>
                    <a:pt x="35587" y="39111"/>
                    <a:pt x="42333" y="39001"/>
                    <a:pt x="42889" y="38816"/>
                  </a:cubicBezTo>
                  <a:cubicBezTo>
                    <a:pt x="44257" y="38360"/>
                    <a:pt x="43041" y="34470"/>
                    <a:pt x="41522" y="33284"/>
                  </a:cubicBezTo>
                  <a:cubicBezTo>
                    <a:pt x="41035" y="32889"/>
                    <a:pt x="39303" y="31977"/>
                    <a:pt x="37053" y="30913"/>
                  </a:cubicBezTo>
                  <a:cubicBezTo>
                    <a:pt x="32160" y="28573"/>
                    <a:pt x="25108" y="25412"/>
                    <a:pt x="25108" y="25412"/>
                  </a:cubicBezTo>
                  <a:lnTo>
                    <a:pt x="31126" y="1"/>
                  </a:lnTo>
                  <a:close/>
                </a:path>
              </a:pathLst>
            </a:custGeom>
            <a:solidFill>
              <a:srgbClr val="77444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3407178" y="4440921"/>
              <a:ext cx="759488" cy="294852"/>
            </a:xfrm>
            <a:custGeom>
              <a:rect b="b" l="l" r="r" t="t"/>
              <a:pathLst>
                <a:path extrusionOk="0" h="17170" w="44227">
                  <a:moveTo>
                    <a:pt x="760" y="1"/>
                  </a:moveTo>
                  <a:cubicBezTo>
                    <a:pt x="304" y="1915"/>
                    <a:pt x="0" y="3283"/>
                    <a:pt x="0" y="3587"/>
                  </a:cubicBezTo>
                  <a:lnTo>
                    <a:pt x="0" y="3861"/>
                  </a:lnTo>
                  <a:cubicBezTo>
                    <a:pt x="244" y="10578"/>
                    <a:pt x="547" y="16080"/>
                    <a:pt x="1125" y="16414"/>
                  </a:cubicBezTo>
                  <a:cubicBezTo>
                    <a:pt x="1980" y="16948"/>
                    <a:pt x="15684" y="17170"/>
                    <a:pt x="27166" y="17170"/>
                  </a:cubicBezTo>
                  <a:cubicBezTo>
                    <a:pt x="35285" y="17170"/>
                    <a:pt x="42292" y="17059"/>
                    <a:pt x="42858" y="16870"/>
                  </a:cubicBezTo>
                  <a:cubicBezTo>
                    <a:pt x="44226" y="16414"/>
                    <a:pt x="43010" y="12524"/>
                    <a:pt x="41491" y="11369"/>
                  </a:cubicBezTo>
                  <a:cubicBezTo>
                    <a:pt x="41004" y="11004"/>
                    <a:pt x="39241" y="10092"/>
                    <a:pt x="37022" y="9028"/>
                  </a:cubicBezTo>
                  <a:cubicBezTo>
                    <a:pt x="32129" y="6657"/>
                    <a:pt x="25077" y="3496"/>
                    <a:pt x="25077" y="3496"/>
                  </a:cubicBezTo>
                  <a:lnTo>
                    <a:pt x="2592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>
              <a:off x="3403005" y="4492080"/>
              <a:ext cx="771492" cy="247610"/>
            </a:xfrm>
            <a:custGeom>
              <a:rect b="b" l="l" r="r" t="t"/>
              <a:pathLst>
                <a:path extrusionOk="0" h="14419" w="44926">
                  <a:moveTo>
                    <a:pt x="25533" y="0"/>
                  </a:moveTo>
                  <a:lnTo>
                    <a:pt x="0" y="274"/>
                  </a:lnTo>
                  <a:lnTo>
                    <a:pt x="0" y="487"/>
                  </a:lnTo>
                  <a:cubicBezTo>
                    <a:pt x="183" y="7478"/>
                    <a:pt x="517" y="13253"/>
                    <a:pt x="1094" y="13587"/>
                  </a:cubicBezTo>
                  <a:cubicBezTo>
                    <a:pt x="1995" y="14175"/>
                    <a:pt x="16826" y="14419"/>
                    <a:pt x="28718" y="14419"/>
                  </a:cubicBezTo>
                  <a:cubicBezTo>
                    <a:pt x="36496" y="14419"/>
                    <a:pt x="43016" y="14315"/>
                    <a:pt x="43557" y="14134"/>
                  </a:cubicBezTo>
                  <a:cubicBezTo>
                    <a:pt x="44925" y="13678"/>
                    <a:pt x="43709" y="9697"/>
                    <a:pt x="42189" y="8420"/>
                  </a:cubicBezTo>
                  <a:cubicBezTo>
                    <a:pt x="40670" y="7204"/>
                    <a:pt x="25533" y="426"/>
                    <a:pt x="25533" y="426"/>
                  </a:cubicBezTo>
                  <a:lnTo>
                    <a:pt x="25533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>
              <a:off x="3451554" y="4705425"/>
              <a:ext cx="694233" cy="8329"/>
            </a:xfrm>
            <a:custGeom>
              <a:rect b="b" l="l" r="r" t="t"/>
              <a:pathLst>
                <a:path extrusionOk="0" h="485" w="40427">
                  <a:moveTo>
                    <a:pt x="21545" y="1"/>
                  </a:moveTo>
                  <a:cubicBezTo>
                    <a:pt x="12696" y="1"/>
                    <a:pt x="3544" y="76"/>
                    <a:pt x="61" y="252"/>
                  </a:cubicBezTo>
                  <a:cubicBezTo>
                    <a:pt x="0" y="252"/>
                    <a:pt x="0" y="313"/>
                    <a:pt x="61" y="313"/>
                  </a:cubicBezTo>
                  <a:cubicBezTo>
                    <a:pt x="2726" y="436"/>
                    <a:pt x="8712" y="484"/>
                    <a:pt x="15341" y="484"/>
                  </a:cubicBezTo>
                  <a:cubicBezTo>
                    <a:pt x="25116" y="484"/>
                    <a:pt x="36289" y="379"/>
                    <a:pt x="40274" y="252"/>
                  </a:cubicBezTo>
                  <a:cubicBezTo>
                    <a:pt x="40426" y="252"/>
                    <a:pt x="40426" y="161"/>
                    <a:pt x="40274" y="161"/>
                  </a:cubicBezTo>
                  <a:cubicBezTo>
                    <a:pt x="37118" y="61"/>
                    <a:pt x="29453" y="1"/>
                    <a:pt x="21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3753373" y="4489934"/>
              <a:ext cx="139269" cy="36698"/>
            </a:xfrm>
            <a:custGeom>
              <a:rect b="b" l="l" r="r" t="t"/>
              <a:pathLst>
                <a:path extrusionOk="0" h="2137" w="8110">
                  <a:moveTo>
                    <a:pt x="5888" y="0"/>
                  </a:moveTo>
                  <a:cubicBezTo>
                    <a:pt x="3781" y="0"/>
                    <a:pt x="1584" y="587"/>
                    <a:pt x="55" y="1979"/>
                  </a:cubicBezTo>
                  <a:cubicBezTo>
                    <a:pt x="0" y="2034"/>
                    <a:pt x="91" y="2136"/>
                    <a:pt x="155" y="2136"/>
                  </a:cubicBezTo>
                  <a:cubicBezTo>
                    <a:pt x="162" y="2136"/>
                    <a:pt x="170" y="2135"/>
                    <a:pt x="176" y="2131"/>
                  </a:cubicBezTo>
                  <a:cubicBezTo>
                    <a:pt x="2760" y="1341"/>
                    <a:pt x="5191" y="794"/>
                    <a:pt x="7897" y="520"/>
                  </a:cubicBezTo>
                  <a:cubicBezTo>
                    <a:pt x="8109" y="490"/>
                    <a:pt x="8109" y="247"/>
                    <a:pt x="7927" y="186"/>
                  </a:cubicBezTo>
                  <a:cubicBezTo>
                    <a:pt x="7276" y="65"/>
                    <a:pt x="6587" y="0"/>
                    <a:pt x="5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>
              <a:off x="3785916" y="4509700"/>
              <a:ext cx="139612" cy="36440"/>
            </a:xfrm>
            <a:custGeom>
              <a:rect b="b" l="l" r="r" t="t"/>
              <a:pathLst>
                <a:path extrusionOk="0" h="2122" w="8130">
                  <a:moveTo>
                    <a:pt x="5852" y="0"/>
                  </a:moveTo>
                  <a:cubicBezTo>
                    <a:pt x="3746" y="0"/>
                    <a:pt x="1572" y="577"/>
                    <a:pt x="74" y="1984"/>
                  </a:cubicBezTo>
                  <a:cubicBezTo>
                    <a:pt x="1" y="2033"/>
                    <a:pt x="66" y="2122"/>
                    <a:pt x="142" y="2122"/>
                  </a:cubicBezTo>
                  <a:cubicBezTo>
                    <a:pt x="160" y="2122"/>
                    <a:pt x="179" y="2117"/>
                    <a:pt x="196" y="2105"/>
                  </a:cubicBezTo>
                  <a:cubicBezTo>
                    <a:pt x="2780" y="1315"/>
                    <a:pt x="5211" y="798"/>
                    <a:pt x="7886" y="525"/>
                  </a:cubicBezTo>
                  <a:cubicBezTo>
                    <a:pt x="8129" y="494"/>
                    <a:pt x="8129" y="221"/>
                    <a:pt x="7947" y="190"/>
                  </a:cubicBezTo>
                  <a:cubicBezTo>
                    <a:pt x="7276" y="67"/>
                    <a:pt x="6568" y="0"/>
                    <a:pt x="5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>
              <a:off x="3818613" y="4529089"/>
              <a:ext cx="139269" cy="36680"/>
            </a:xfrm>
            <a:custGeom>
              <a:rect b="b" l="l" r="r" t="t"/>
              <a:pathLst>
                <a:path extrusionOk="0" h="2136" w="8110">
                  <a:moveTo>
                    <a:pt x="5889" y="0"/>
                  </a:moveTo>
                  <a:cubicBezTo>
                    <a:pt x="3782" y="0"/>
                    <a:pt x="1584" y="587"/>
                    <a:pt x="55" y="1979"/>
                  </a:cubicBezTo>
                  <a:cubicBezTo>
                    <a:pt x="1" y="2033"/>
                    <a:pt x="92" y="2136"/>
                    <a:pt x="155" y="2136"/>
                  </a:cubicBezTo>
                  <a:cubicBezTo>
                    <a:pt x="163" y="2136"/>
                    <a:pt x="170" y="2134"/>
                    <a:pt x="177" y="2131"/>
                  </a:cubicBezTo>
                  <a:cubicBezTo>
                    <a:pt x="2760" y="1341"/>
                    <a:pt x="5192" y="794"/>
                    <a:pt x="7897" y="520"/>
                  </a:cubicBezTo>
                  <a:cubicBezTo>
                    <a:pt x="8110" y="490"/>
                    <a:pt x="8110" y="247"/>
                    <a:pt x="7927" y="186"/>
                  </a:cubicBezTo>
                  <a:cubicBezTo>
                    <a:pt x="7276" y="65"/>
                    <a:pt x="6588" y="0"/>
                    <a:pt x="5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3808584" y="4380454"/>
              <a:ext cx="156613" cy="127471"/>
            </a:xfrm>
            <a:custGeom>
              <a:rect b="b" l="l" r="r" t="t"/>
              <a:pathLst>
                <a:path extrusionOk="0" h="7423" w="9120">
                  <a:moveTo>
                    <a:pt x="6686" y="745"/>
                  </a:moveTo>
                  <a:cubicBezTo>
                    <a:pt x="7368" y="745"/>
                    <a:pt x="7863" y="1156"/>
                    <a:pt x="7660" y="2427"/>
                  </a:cubicBezTo>
                  <a:cubicBezTo>
                    <a:pt x="7387" y="4069"/>
                    <a:pt x="4834" y="5011"/>
                    <a:pt x="3587" y="5497"/>
                  </a:cubicBezTo>
                  <a:cubicBezTo>
                    <a:pt x="2493" y="5923"/>
                    <a:pt x="1429" y="6318"/>
                    <a:pt x="426" y="6774"/>
                  </a:cubicBezTo>
                  <a:cubicBezTo>
                    <a:pt x="1217" y="5588"/>
                    <a:pt x="1946" y="4403"/>
                    <a:pt x="2858" y="3309"/>
                  </a:cubicBezTo>
                  <a:cubicBezTo>
                    <a:pt x="3253" y="2762"/>
                    <a:pt x="3709" y="2245"/>
                    <a:pt x="4256" y="1789"/>
                  </a:cubicBezTo>
                  <a:cubicBezTo>
                    <a:pt x="4695" y="1384"/>
                    <a:pt x="5836" y="745"/>
                    <a:pt x="6686" y="745"/>
                  </a:cubicBezTo>
                  <a:close/>
                  <a:moveTo>
                    <a:pt x="6471" y="0"/>
                  </a:moveTo>
                  <a:cubicBezTo>
                    <a:pt x="5614" y="0"/>
                    <a:pt x="4703" y="439"/>
                    <a:pt x="4074" y="999"/>
                  </a:cubicBezTo>
                  <a:cubicBezTo>
                    <a:pt x="2280" y="2458"/>
                    <a:pt x="730" y="4829"/>
                    <a:pt x="1" y="6987"/>
                  </a:cubicBezTo>
                  <a:cubicBezTo>
                    <a:pt x="1" y="7017"/>
                    <a:pt x="1" y="7078"/>
                    <a:pt x="92" y="7078"/>
                  </a:cubicBezTo>
                  <a:cubicBezTo>
                    <a:pt x="92" y="7239"/>
                    <a:pt x="233" y="7423"/>
                    <a:pt x="413" y="7423"/>
                  </a:cubicBezTo>
                  <a:cubicBezTo>
                    <a:pt x="437" y="7423"/>
                    <a:pt x="462" y="7419"/>
                    <a:pt x="487" y="7412"/>
                  </a:cubicBezTo>
                  <a:cubicBezTo>
                    <a:pt x="2675" y="6592"/>
                    <a:pt x="5107" y="6014"/>
                    <a:pt x="6961" y="4555"/>
                  </a:cubicBezTo>
                  <a:cubicBezTo>
                    <a:pt x="8056" y="3734"/>
                    <a:pt x="9119" y="2184"/>
                    <a:pt x="8147" y="847"/>
                  </a:cubicBezTo>
                  <a:cubicBezTo>
                    <a:pt x="7708" y="240"/>
                    <a:pt x="7104" y="0"/>
                    <a:pt x="6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>
              <a:off x="3648857" y="4409116"/>
              <a:ext cx="171742" cy="98673"/>
            </a:xfrm>
            <a:custGeom>
              <a:rect b="b" l="l" r="r" t="t"/>
              <a:pathLst>
                <a:path extrusionOk="0" h="5746" w="10001">
                  <a:moveTo>
                    <a:pt x="2633" y="788"/>
                  </a:moveTo>
                  <a:cubicBezTo>
                    <a:pt x="3371" y="788"/>
                    <a:pt x="4203" y="1020"/>
                    <a:pt x="4590" y="1214"/>
                  </a:cubicBezTo>
                  <a:cubicBezTo>
                    <a:pt x="5198" y="1518"/>
                    <a:pt x="5776" y="1944"/>
                    <a:pt x="6353" y="2308"/>
                  </a:cubicBezTo>
                  <a:cubicBezTo>
                    <a:pt x="7478" y="3160"/>
                    <a:pt x="8511" y="4102"/>
                    <a:pt x="9575" y="5044"/>
                  </a:cubicBezTo>
                  <a:cubicBezTo>
                    <a:pt x="8420" y="4862"/>
                    <a:pt x="7326" y="4801"/>
                    <a:pt x="6201" y="4619"/>
                  </a:cubicBezTo>
                  <a:cubicBezTo>
                    <a:pt x="4864" y="4527"/>
                    <a:pt x="2128" y="4223"/>
                    <a:pt x="1490" y="2734"/>
                  </a:cubicBezTo>
                  <a:cubicBezTo>
                    <a:pt x="808" y="1213"/>
                    <a:pt x="1634" y="788"/>
                    <a:pt x="2633" y="788"/>
                  </a:cubicBezTo>
                  <a:close/>
                  <a:moveTo>
                    <a:pt x="2703" y="0"/>
                  </a:moveTo>
                  <a:cubicBezTo>
                    <a:pt x="1802" y="0"/>
                    <a:pt x="953" y="353"/>
                    <a:pt x="578" y="1336"/>
                  </a:cubicBezTo>
                  <a:cubicBezTo>
                    <a:pt x="1" y="2856"/>
                    <a:pt x="1399" y="4102"/>
                    <a:pt x="2645" y="4649"/>
                  </a:cubicBezTo>
                  <a:cubicBezTo>
                    <a:pt x="4834" y="5561"/>
                    <a:pt x="7296" y="5500"/>
                    <a:pt x="9606" y="5743"/>
                  </a:cubicBezTo>
                  <a:cubicBezTo>
                    <a:pt x="9618" y="5745"/>
                    <a:pt x="9630" y="5746"/>
                    <a:pt x="9642" y="5746"/>
                  </a:cubicBezTo>
                  <a:cubicBezTo>
                    <a:pt x="9858" y="5746"/>
                    <a:pt x="9938" y="5491"/>
                    <a:pt x="9910" y="5318"/>
                  </a:cubicBezTo>
                  <a:cubicBezTo>
                    <a:pt x="9940" y="5318"/>
                    <a:pt x="10001" y="5226"/>
                    <a:pt x="9940" y="5196"/>
                  </a:cubicBezTo>
                  <a:cubicBezTo>
                    <a:pt x="8694" y="3251"/>
                    <a:pt x="6596" y="1397"/>
                    <a:pt x="4530" y="424"/>
                  </a:cubicBezTo>
                  <a:cubicBezTo>
                    <a:pt x="3991" y="173"/>
                    <a:pt x="3334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>
              <a:off x="2861174" y="3438978"/>
              <a:ext cx="1157753" cy="974247"/>
            </a:xfrm>
            <a:custGeom>
              <a:rect b="b" l="l" r="r" t="t"/>
              <a:pathLst>
                <a:path extrusionOk="0" h="56733" w="67419">
                  <a:moveTo>
                    <a:pt x="52967" y="0"/>
                  </a:moveTo>
                  <a:cubicBezTo>
                    <a:pt x="50001" y="0"/>
                    <a:pt x="47050" y="874"/>
                    <a:pt x="44713" y="2871"/>
                  </a:cubicBezTo>
                  <a:cubicBezTo>
                    <a:pt x="37661" y="8951"/>
                    <a:pt x="25107" y="22993"/>
                    <a:pt x="25107" y="22993"/>
                  </a:cubicBezTo>
                  <a:lnTo>
                    <a:pt x="2219" y="21686"/>
                  </a:lnTo>
                  <a:lnTo>
                    <a:pt x="2219" y="21686"/>
                  </a:lnTo>
                  <a:cubicBezTo>
                    <a:pt x="2219" y="21686"/>
                    <a:pt x="0" y="36459"/>
                    <a:pt x="7691" y="41140"/>
                  </a:cubicBezTo>
                  <a:cubicBezTo>
                    <a:pt x="9959" y="42539"/>
                    <a:pt x="15692" y="43149"/>
                    <a:pt x="21428" y="43149"/>
                  </a:cubicBezTo>
                  <a:cubicBezTo>
                    <a:pt x="27639" y="43149"/>
                    <a:pt x="33852" y="42433"/>
                    <a:pt x="35672" y="41230"/>
                  </a:cubicBezTo>
                  <a:lnTo>
                    <a:pt x="35672" y="41230"/>
                  </a:lnTo>
                  <a:lnTo>
                    <a:pt x="32341" y="56368"/>
                  </a:lnTo>
                  <a:lnTo>
                    <a:pt x="60761" y="56733"/>
                  </a:lnTo>
                  <a:cubicBezTo>
                    <a:pt x="60761" y="56733"/>
                    <a:pt x="67418" y="34088"/>
                    <a:pt x="66385" y="10136"/>
                  </a:cubicBezTo>
                  <a:cubicBezTo>
                    <a:pt x="66154" y="4275"/>
                    <a:pt x="59525" y="0"/>
                    <a:pt x="5296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>
              <a:off x="3472282" y="3701764"/>
              <a:ext cx="182698" cy="447378"/>
            </a:xfrm>
            <a:custGeom>
              <a:rect b="b" l="l" r="r" t="t"/>
              <a:pathLst>
                <a:path extrusionOk="0" h="26052" w="10639">
                  <a:moveTo>
                    <a:pt x="10186" y="0"/>
                  </a:moveTo>
                  <a:cubicBezTo>
                    <a:pt x="10164" y="0"/>
                    <a:pt x="10141" y="10"/>
                    <a:pt x="10131" y="32"/>
                  </a:cubicBezTo>
                  <a:cubicBezTo>
                    <a:pt x="9644" y="1673"/>
                    <a:pt x="8945" y="3223"/>
                    <a:pt x="8337" y="4834"/>
                  </a:cubicBezTo>
                  <a:cubicBezTo>
                    <a:pt x="7760" y="6384"/>
                    <a:pt x="7243" y="7904"/>
                    <a:pt x="6605" y="9424"/>
                  </a:cubicBezTo>
                  <a:cubicBezTo>
                    <a:pt x="1893" y="20762"/>
                    <a:pt x="1893" y="22221"/>
                    <a:pt x="70" y="25838"/>
                  </a:cubicBezTo>
                  <a:cubicBezTo>
                    <a:pt x="0" y="25953"/>
                    <a:pt x="142" y="26051"/>
                    <a:pt x="241" y="26051"/>
                  </a:cubicBezTo>
                  <a:cubicBezTo>
                    <a:pt x="272" y="26051"/>
                    <a:pt x="298" y="26042"/>
                    <a:pt x="313" y="26020"/>
                  </a:cubicBezTo>
                  <a:cubicBezTo>
                    <a:pt x="1833" y="23102"/>
                    <a:pt x="1103" y="24895"/>
                    <a:pt x="3322" y="19424"/>
                  </a:cubicBezTo>
                  <a:cubicBezTo>
                    <a:pt x="4051" y="17661"/>
                    <a:pt x="5480" y="13467"/>
                    <a:pt x="6118" y="11704"/>
                  </a:cubicBezTo>
                  <a:cubicBezTo>
                    <a:pt x="6544" y="11278"/>
                    <a:pt x="6939" y="10731"/>
                    <a:pt x="7273" y="10275"/>
                  </a:cubicBezTo>
                  <a:cubicBezTo>
                    <a:pt x="7638" y="9728"/>
                    <a:pt x="8033" y="9150"/>
                    <a:pt x="8398" y="8634"/>
                  </a:cubicBezTo>
                  <a:cubicBezTo>
                    <a:pt x="9219" y="7479"/>
                    <a:pt x="9827" y="6232"/>
                    <a:pt x="10617" y="5138"/>
                  </a:cubicBezTo>
                  <a:cubicBezTo>
                    <a:pt x="10639" y="5072"/>
                    <a:pt x="10582" y="5023"/>
                    <a:pt x="10537" y="5023"/>
                  </a:cubicBezTo>
                  <a:cubicBezTo>
                    <a:pt x="10519" y="5023"/>
                    <a:pt x="10504" y="5030"/>
                    <a:pt x="10495" y="5047"/>
                  </a:cubicBezTo>
                  <a:cubicBezTo>
                    <a:pt x="9766" y="6232"/>
                    <a:pt x="8824" y="7266"/>
                    <a:pt x="8033" y="8360"/>
                  </a:cubicBezTo>
                  <a:cubicBezTo>
                    <a:pt x="7638" y="8907"/>
                    <a:pt x="7273" y="9454"/>
                    <a:pt x="6878" y="10001"/>
                  </a:cubicBezTo>
                  <a:cubicBezTo>
                    <a:pt x="6817" y="10123"/>
                    <a:pt x="6696" y="10214"/>
                    <a:pt x="6635" y="10336"/>
                  </a:cubicBezTo>
                  <a:cubicBezTo>
                    <a:pt x="6848" y="9728"/>
                    <a:pt x="7091" y="9150"/>
                    <a:pt x="7304" y="8542"/>
                  </a:cubicBezTo>
                  <a:cubicBezTo>
                    <a:pt x="7851" y="7144"/>
                    <a:pt x="8307" y="5776"/>
                    <a:pt x="8793" y="4378"/>
                  </a:cubicBezTo>
                  <a:cubicBezTo>
                    <a:pt x="9280" y="2919"/>
                    <a:pt x="9705" y="1491"/>
                    <a:pt x="10252" y="92"/>
                  </a:cubicBezTo>
                  <a:cubicBezTo>
                    <a:pt x="10272" y="34"/>
                    <a:pt x="10228" y="0"/>
                    <a:pt x="10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>
              <a:off x="3458337" y="4316449"/>
              <a:ext cx="443686" cy="11317"/>
            </a:xfrm>
            <a:custGeom>
              <a:rect b="b" l="l" r="r" t="t"/>
              <a:pathLst>
                <a:path extrusionOk="0" h="659" w="25837">
                  <a:moveTo>
                    <a:pt x="10801" y="0"/>
                  </a:moveTo>
                  <a:cubicBezTo>
                    <a:pt x="7197" y="0"/>
                    <a:pt x="3629" y="115"/>
                    <a:pt x="61" y="166"/>
                  </a:cubicBezTo>
                  <a:cubicBezTo>
                    <a:pt x="0" y="166"/>
                    <a:pt x="0" y="258"/>
                    <a:pt x="61" y="258"/>
                  </a:cubicBezTo>
                  <a:cubicBezTo>
                    <a:pt x="4377" y="349"/>
                    <a:pt x="8633" y="592"/>
                    <a:pt x="12918" y="653"/>
                  </a:cubicBezTo>
                  <a:cubicBezTo>
                    <a:pt x="13542" y="657"/>
                    <a:pt x="14165" y="659"/>
                    <a:pt x="14788" y="659"/>
                  </a:cubicBezTo>
                  <a:cubicBezTo>
                    <a:pt x="17797" y="659"/>
                    <a:pt x="20809" y="616"/>
                    <a:pt x="23834" y="616"/>
                  </a:cubicBezTo>
                  <a:cubicBezTo>
                    <a:pt x="24460" y="616"/>
                    <a:pt x="25087" y="618"/>
                    <a:pt x="25715" y="622"/>
                  </a:cubicBezTo>
                  <a:cubicBezTo>
                    <a:pt x="25837" y="622"/>
                    <a:pt x="25837" y="410"/>
                    <a:pt x="25715" y="410"/>
                  </a:cubicBezTo>
                  <a:cubicBezTo>
                    <a:pt x="21429" y="258"/>
                    <a:pt x="17174" y="45"/>
                    <a:pt x="12888" y="14"/>
                  </a:cubicBezTo>
                  <a:cubicBezTo>
                    <a:pt x="12191" y="5"/>
                    <a:pt x="11496" y="0"/>
                    <a:pt x="10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3499708" y="3836180"/>
              <a:ext cx="140814" cy="467659"/>
            </a:xfrm>
            <a:custGeom>
              <a:rect b="b" l="l" r="r" t="t"/>
              <a:pathLst>
                <a:path extrusionOk="0" h="27233" w="8200">
                  <a:moveTo>
                    <a:pt x="8115" y="0"/>
                  </a:moveTo>
                  <a:cubicBezTo>
                    <a:pt x="8094" y="0"/>
                    <a:pt x="8078" y="13"/>
                    <a:pt x="8078" y="47"/>
                  </a:cubicBezTo>
                  <a:cubicBezTo>
                    <a:pt x="7439" y="2144"/>
                    <a:pt x="6771" y="4241"/>
                    <a:pt x="6163" y="6339"/>
                  </a:cubicBezTo>
                  <a:cubicBezTo>
                    <a:pt x="5068" y="10017"/>
                    <a:pt x="4005" y="13755"/>
                    <a:pt x="2971" y="17494"/>
                  </a:cubicBezTo>
                  <a:cubicBezTo>
                    <a:pt x="2454" y="19348"/>
                    <a:pt x="1968" y="21202"/>
                    <a:pt x="1451" y="23056"/>
                  </a:cubicBezTo>
                  <a:cubicBezTo>
                    <a:pt x="965" y="24941"/>
                    <a:pt x="388" y="25275"/>
                    <a:pt x="23" y="27160"/>
                  </a:cubicBezTo>
                  <a:cubicBezTo>
                    <a:pt x="1" y="27204"/>
                    <a:pt x="27" y="27232"/>
                    <a:pt x="55" y="27232"/>
                  </a:cubicBezTo>
                  <a:cubicBezTo>
                    <a:pt x="65" y="27232"/>
                    <a:pt x="75" y="27229"/>
                    <a:pt x="84" y="27221"/>
                  </a:cubicBezTo>
                  <a:cubicBezTo>
                    <a:pt x="843" y="25123"/>
                    <a:pt x="1421" y="24515"/>
                    <a:pt x="2029" y="22418"/>
                  </a:cubicBezTo>
                  <a:cubicBezTo>
                    <a:pt x="4248" y="15001"/>
                    <a:pt x="6284" y="7555"/>
                    <a:pt x="8199" y="77"/>
                  </a:cubicBezTo>
                  <a:cubicBezTo>
                    <a:pt x="8199" y="39"/>
                    <a:pt x="8151" y="0"/>
                    <a:pt x="8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9"/>
            <p:cNvSpPr/>
            <p:nvPr/>
          </p:nvSpPr>
          <p:spPr>
            <a:xfrm>
              <a:off x="3852427" y="3450690"/>
              <a:ext cx="161318" cy="961488"/>
            </a:xfrm>
            <a:custGeom>
              <a:rect b="b" l="l" r="r" t="t"/>
              <a:pathLst>
                <a:path extrusionOk="0" h="55990" w="9394">
                  <a:moveTo>
                    <a:pt x="1" y="1"/>
                  </a:moveTo>
                  <a:lnTo>
                    <a:pt x="1" y="1"/>
                  </a:lnTo>
                  <a:cubicBezTo>
                    <a:pt x="1217" y="427"/>
                    <a:pt x="2402" y="913"/>
                    <a:pt x="3466" y="1551"/>
                  </a:cubicBezTo>
                  <a:cubicBezTo>
                    <a:pt x="3983" y="1886"/>
                    <a:pt x="4469" y="2250"/>
                    <a:pt x="4986" y="2645"/>
                  </a:cubicBezTo>
                  <a:cubicBezTo>
                    <a:pt x="5442" y="3071"/>
                    <a:pt x="5898" y="3496"/>
                    <a:pt x="6262" y="3983"/>
                  </a:cubicBezTo>
                  <a:cubicBezTo>
                    <a:pt x="6658" y="4469"/>
                    <a:pt x="6992" y="5016"/>
                    <a:pt x="7296" y="5533"/>
                  </a:cubicBezTo>
                  <a:cubicBezTo>
                    <a:pt x="7448" y="5807"/>
                    <a:pt x="7600" y="6111"/>
                    <a:pt x="7721" y="6384"/>
                  </a:cubicBezTo>
                  <a:cubicBezTo>
                    <a:pt x="7813" y="6688"/>
                    <a:pt x="7934" y="6962"/>
                    <a:pt x="8025" y="7266"/>
                  </a:cubicBezTo>
                  <a:cubicBezTo>
                    <a:pt x="8360" y="8421"/>
                    <a:pt x="8481" y="9697"/>
                    <a:pt x="8542" y="10943"/>
                  </a:cubicBezTo>
                  <a:cubicBezTo>
                    <a:pt x="8664" y="13436"/>
                    <a:pt x="8633" y="15989"/>
                    <a:pt x="8512" y="18512"/>
                  </a:cubicBezTo>
                  <a:cubicBezTo>
                    <a:pt x="8390" y="21004"/>
                    <a:pt x="8208" y="23558"/>
                    <a:pt x="7934" y="26050"/>
                  </a:cubicBezTo>
                  <a:cubicBezTo>
                    <a:pt x="7478" y="31065"/>
                    <a:pt x="6840" y="36081"/>
                    <a:pt x="6019" y="41096"/>
                  </a:cubicBezTo>
                  <a:cubicBezTo>
                    <a:pt x="5655" y="43619"/>
                    <a:pt x="5199" y="46111"/>
                    <a:pt x="4712" y="48604"/>
                  </a:cubicBezTo>
                  <a:cubicBezTo>
                    <a:pt x="4226" y="51066"/>
                    <a:pt x="3679" y="53528"/>
                    <a:pt x="3040" y="55990"/>
                  </a:cubicBezTo>
                  <a:cubicBezTo>
                    <a:pt x="3466" y="54774"/>
                    <a:pt x="3800" y="53558"/>
                    <a:pt x="4104" y="52342"/>
                  </a:cubicBezTo>
                  <a:cubicBezTo>
                    <a:pt x="4439" y="51126"/>
                    <a:pt x="4743" y="49880"/>
                    <a:pt x="5047" y="48664"/>
                  </a:cubicBezTo>
                  <a:cubicBezTo>
                    <a:pt x="5655" y="46202"/>
                    <a:pt x="6141" y="43740"/>
                    <a:pt x="6597" y="41218"/>
                  </a:cubicBezTo>
                  <a:cubicBezTo>
                    <a:pt x="7539" y="36233"/>
                    <a:pt x="8177" y="31187"/>
                    <a:pt x="8694" y="26141"/>
                  </a:cubicBezTo>
                  <a:cubicBezTo>
                    <a:pt x="8907" y="23618"/>
                    <a:pt x="9120" y="21096"/>
                    <a:pt x="9211" y="18542"/>
                  </a:cubicBezTo>
                  <a:cubicBezTo>
                    <a:pt x="9302" y="15989"/>
                    <a:pt x="9393" y="13436"/>
                    <a:pt x="9150" y="10913"/>
                  </a:cubicBezTo>
                  <a:cubicBezTo>
                    <a:pt x="9028" y="9606"/>
                    <a:pt x="8876" y="8360"/>
                    <a:pt x="8512" y="7114"/>
                  </a:cubicBezTo>
                  <a:cubicBezTo>
                    <a:pt x="8390" y="6810"/>
                    <a:pt x="8269" y="6506"/>
                    <a:pt x="8117" y="6202"/>
                  </a:cubicBezTo>
                  <a:cubicBezTo>
                    <a:pt x="7965" y="5928"/>
                    <a:pt x="7813" y="5624"/>
                    <a:pt x="7661" y="5351"/>
                  </a:cubicBezTo>
                  <a:cubicBezTo>
                    <a:pt x="7326" y="4834"/>
                    <a:pt x="6962" y="4287"/>
                    <a:pt x="6536" y="3800"/>
                  </a:cubicBezTo>
                  <a:cubicBezTo>
                    <a:pt x="6110" y="3314"/>
                    <a:pt x="5624" y="2858"/>
                    <a:pt x="5138" y="2463"/>
                  </a:cubicBezTo>
                  <a:cubicBezTo>
                    <a:pt x="4621" y="2038"/>
                    <a:pt x="4104" y="1703"/>
                    <a:pt x="3527" y="1399"/>
                  </a:cubicBezTo>
                  <a:cubicBezTo>
                    <a:pt x="2433" y="791"/>
                    <a:pt x="1217" y="33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9"/>
            <p:cNvSpPr/>
            <p:nvPr/>
          </p:nvSpPr>
          <p:spPr>
            <a:xfrm>
              <a:off x="3993900" y="3276879"/>
              <a:ext cx="156596" cy="62130"/>
            </a:xfrm>
            <a:custGeom>
              <a:rect b="b" l="l" r="r" t="t"/>
              <a:pathLst>
                <a:path extrusionOk="0" h="3618" w="9119">
                  <a:moveTo>
                    <a:pt x="0" y="0"/>
                  </a:moveTo>
                  <a:lnTo>
                    <a:pt x="882" y="3617"/>
                  </a:lnTo>
                  <a:lnTo>
                    <a:pt x="8237" y="3617"/>
                  </a:lnTo>
                  <a:lnTo>
                    <a:pt x="911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9"/>
            <p:cNvSpPr/>
            <p:nvPr/>
          </p:nvSpPr>
          <p:spPr>
            <a:xfrm>
              <a:off x="3998691" y="3195958"/>
              <a:ext cx="146584" cy="80934"/>
            </a:xfrm>
            <a:custGeom>
              <a:rect b="b" l="l" r="r" t="t"/>
              <a:pathLst>
                <a:path extrusionOk="0" h="4713" w="8536">
                  <a:moveTo>
                    <a:pt x="4341" y="1"/>
                  </a:moveTo>
                  <a:cubicBezTo>
                    <a:pt x="3673" y="1"/>
                    <a:pt x="2214" y="913"/>
                    <a:pt x="2487" y="1946"/>
                  </a:cubicBezTo>
                  <a:cubicBezTo>
                    <a:pt x="2487" y="1946"/>
                    <a:pt x="1302" y="2098"/>
                    <a:pt x="1211" y="3192"/>
                  </a:cubicBezTo>
                  <a:cubicBezTo>
                    <a:pt x="1211" y="3192"/>
                    <a:pt x="1209" y="3191"/>
                    <a:pt x="1207" y="3191"/>
                  </a:cubicBezTo>
                  <a:cubicBezTo>
                    <a:pt x="1140" y="3191"/>
                    <a:pt x="0" y="3680"/>
                    <a:pt x="177" y="4712"/>
                  </a:cubicBezTo>
                  <a:lnTo>
                    <a:pt x="8536" y="4712"/>
                  </a:lnTo>
                  <a:cubicBezTo>
                    <a:pt x="8536" y="4712"/>
                    <a:pt x="8536" y="3618"/>
                    <a:pt x="7746" y="3314"/>
                  </a:cubicBezTo>
                  <a:cubicBezTo>
                    <a:pt x="7746" y="3314"/>
                    <a:pt x="7533" y="2220"/>
                    <a:pt x="6408" y="2220"/>
                  </a:cubicBezTo>
                  <a:cubicBezTo>
                    <a:pt x="6408" y="2220"/>
                    <a:pt x="6074" y="1308"/>
                    <a:pt x="4584" y="1278"/>
                  </a:cubicBezTo>
                  <a:cubicBezTo>
                    <a:pt x="3521" y="1217"/>
                    <a:pt x="4341" y="1"/>
                    <a:pt x="434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4273686" y="3276879"/>
              <a:ext cx="156081" cy="62130"/>
            </a:xfrm>
            <a:custGeom>
              <a:rect b="b" l="l" r="r" t="t"/>
              <a:pathLst>
                <a:path extrusionOk="0" h="3618" w="9089">
                  <a:moveTo>
                    <a:pt x="0" y="0"/>
                  </a:moveTo>
                  <a:lnTo>
                    <a:pt x="851" y="3617"/>
                  </a:lnTo>
                  <a:lnTo>
                    <a:pt x="8207" y="3617"/>
                  </a:lnTo>
                  <a:lnTo>
                    <a:pt x="908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9"/>
            <p:cNvSpPr/>
            <p:nvPr/>
          </p:nvSpPr>
          <p:spPr>
            <a:xfrm>
              <a:off x="4277944" y="3195958"/>
              <a:ext cx="146602" cy="80934"/>
            </a:xfrm>
            <a:custGeom>
              <a:rect b="b" l="l" r="r" t="t"/>
              <a:pathLst>
                <a:path extrusionOk="0" h="4713" w="8537">
                  <a:moveTo>
                    <a:pt x="4342" y="1"/>
                  </a:moveTo>
                  <a:cubicBezTo>
                    <a:pt x="3673" y="1"/>
                    <a:pt x="2214" y="913"/>
                    <a:pt x="2488" y="1946"/>
                  </a:cubicBezTo>
                  <a:cubicBezTo>
                    <a:pt x="2488" y="1946"/>
                    <a:pt x="1303" y="2098"/>
                    <a:pt x="1211" y="3191"/>
                  </a:cubicBezTo>
                  <a:lnTo>
                    <a:pt x="1211" y="3191"/>
                  </a:lnTo>
                  <a:cubicBezTo>
                    <a:pt x="1211" y="3191"/>
                    <a:pt x="1211" y="3191"/>
                    <a:pt x="1211" y="3191"/>
                  </a:cubicBezTo>
                  <a:cubicBezTo>
                    <a:pt x="1170" y="3191"/>
                    <a:pt x="1" y="3680"/>
                    <a:pt x="178" y="4712"/>
                  </a:cubicBezTo>
                  <a:lnTo>
                    <a:pt x="8537" y="4712"/>
                  </a:lnTo>
                  <a:cubicBezTo>
                    <a:pt x="8537" y="4712"/>
                    <a:pt x="8537" y="3618"/>
                    <a:pt x="7746" y="3314"/>
                  </a:cubicBezTo>
                  <a:cubicBezTo>
                    <a:pt x="7746" y="3314"/>
                    <a:pt x="7564" y="2220"/>
                    <a:pt x="6409" y="2220"/>
                  </a:cubicBezTo>
                  <a:cubicBezTo>
                    <a:pt x="6409" y="2220"/>
                    <a:pt x="6075" y="1308"/>
                    <a:pt x="4585" y="1278"/>
                  </a:cubicBezTo>
                  <a:cubicBezTo>
                    <a:pt x="3521" y="1217"/>
                    <a:pt x="4342" y="1"/>
                    <a:pt x="434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9"/>
            <p:cNvSpPr/>
            <p:nvPr/>
          </p:nvSpPr>
          <p:spPr>
            <a:xfrm>
              <a:off x="3939599" y="3338995"/>
              <a:ext cx="538701" cy="45954"/>
            </a:xfrm>
            <a:custGeom>
              <a:rect b="b" l="l" r="r" t="t"/>
              <a:pathLst>
                <a:path extrusionOk="0" h="2676" w="31370">
                  <a:moveTo>
                    <a:pt x="1" y="0"/>
                  </a:moveTo>
                  <a:lnTo>
                    <a:pt x="3041" y="2675"/>
                  </a:lnTo>
                  <a:lnTo>
                    <a:pt x="28360" y="2675"/>
                  </a:lnTo>
                  <a:lnTo>
                    <a:pt x="31369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9"/>
            <p:cNvSpPr/>
            <p:nvPr/>
          </p:nvSpPr>
          <p:spPr>
            <a:xfrm>
              <a:off x="4126477" y="3276879"/>
              <a:ext cx="156081" cy="62130"/>
            </a:xfrm>
            <a:custGeom>
              <a:rect b="b" l="l" r="r" t="t"/>
              <a:pathLst>
                <a:path extrusionOk="0" h="3618" w="9089">
                  <a:moveTo>
                    <a:pt x="1" y="0"/>
                  </a:moveTo>
                  <a:lnTo>
                    <a:pt x="821" y="3617"/>
                  </a:lnTo>
                  <a:lnTo>
                    <a:pt x="8238" y="3617"/>
                  </a:lnTo>
                  <a:lnTo>
                    <a:pt x="9089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4130255" y="3195958"/>
              <a:ext cx="147615" cy="80934"/>
            </a:xfrm>
            <a:custGeom>
              <a:rect b="b" l="l" r="r" t="t"/>
              <a:pathLst>
                <a:path extrusionOk="0" h="4713" w="8596">
                  <a:moveTo>
                    <a:pt x="4401" y="1"/>
                  </a:moveTo>
                  <a:cubicBezTo>
                    <a:pt x="3732" y="1"/>
                    <a:pt x="2273" y="913"/>
                    <a:pt x="2547" y="1946"/>
                  </a:cubicBezTo>
                  <a:cubicBezTo>
                    <a:pt x="2547" y="1946"/>
                    <a:pt x="1361" y="2098"/>
                    <a:pt x="1240" y="3192"/>
                  </a:cubicBezTo>
                  <a:cubicBezTo>
                    <a:pt x="1240" y="3192"/>
                    <a:pt x="1239" y="3191"/>
                    <a:pt x="1236" y="3191"/>
                  </a:cubicBezTo>
                  <a:cubicBezTo>
                    <a:pt x="1168" y="3191"/>
                    <a:pt x="1" y="3680"/>
                    <a:pt x="237" y="4712"/>
                  </a:cubicBezTo>
                  <a:lnTo>
                    <a:pt x="8595" y="4712"/>
                  </a:lnTo>
                  <a:cubicBezTo>
                    <a:pt x="8595" y="4712"/>
                    <a:pt x="8595" y="3618"/>
                    <a:pt x="7805" y="3314"/>
                  </a:cubicBezTo>
                  <a:cubicBezTo>
                    <a:pt x="7805" y="3314"/>
                    <a:pt x="7592" y="2220"/>
                    <a:pt x="6468" y="2220"/>
                  </a:cubicBezTo>
                  <a:cubicBezTo>
                    <a:pt x="6468" y="2220"/>
                    <a:pt x="6133" y="1308"/>
                    <a:pt x="4644" y="1278"/>
                  </a:cubicBezTo>
                  <a:cubicBezTo>
                    <a:pt x="3580" y="1217"/>
                    <a:pt x="4401" y="1"/>
                    <a:pt x="4401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9"/>
            <p:cNvSpPr/>
            <p:nvPr/>
          </p:nvSpPr>
          <p:spPr>
            <a:xfrm>
              <a:off x="3227959" y="3100303"/>
              <a:ext cx="992450" cy="608130"/>
            </a:xfrm>
            <a:custGeom>
              <a:rect b="b" l="l" r="r" t="t"/>
              <a:pathLst>
                <a:path extrusionOk="0" h="35413" w="57793">
                  <a:moveTo>
                    <a:pt x="33264" y="18550"/>
                  </a:moveTo>
                  <a:cubicBezTo>
                    <a:pt x="33218" y="18565"/>
                    <a:pt x="33165" y="18573"/>
                    <a:pt x="33108" y="18573"/>
                  </a:cubicBezTo>
                  <a:cubicBezTo>
                    <a:pt x="33051" y="18573"/>
                    <a:pt x="32990" y="18565"/>
                    <a:pt x="32929" y="18550"/>
                  </a:cubicBezTo>
                  <a:close/>
                  <a:moveTo>
                    <a:pt x="2088" y="1"/>
                  </a:moveTo>
                  <a:cubicBezTo>
                    <a:pt x="136" y="1"/>
                    <a:pt x="0" y="5204"/>
                    <a:pt x="527" y="9948"/>
                  </a:cubicBezTo>
                  <a:cubicBezTo>
                    <a:pt x="1622" y="19401"/>
                    <a:pt x="3932" y="32745"/>
                    <a:pt x="8126" y="34872"/>
                  </a:cubicBezTo>
                  <a:cubicBezTo>
                    <a:pt x="8891" y="35254"/>
                    <a:pt x="10315" y="35413"/>
                    <a:pt x="12126" y="35413"/>
                  </a:cubicBezTo>
                  <a:cubicBezTo>
                    <a:pt x="18239" y="35413"/>
                    <a:pt x="28750" y="33610"/>
                    <a:pt x="33112" y="32532"/>
                  </a:cubicBezTo>
                  <a:cubicBezTo>
                    <a:pt x="38522" y="32137"/>
                    <a:pt x="45239" y="31954"/>
                    <a:pt x="50255" y="28489"/>
                  </a:cubicBezTo>
                  <a:cubicBezTo>
                    <a:pt x="51258" y="27821"/>
                    <a:pt x="51471" y="26939"/>
                    <a:pt x="51471" y="26939"/>
                  </a:cubicBezTo>
                  <a:cubicBezTo>
                    <a:pt x="53750" y="25419"/>
                    <a:pt x="53720" y="23899"/>
                    <a:pt x="53720" y="23899"/>
                  </a:cubicBezTo>
                  <a:cubicBezTo>
                    <a:pt x="55392" y="21833"/>
                    <a:pt x="55148" y="20282"/>
                    <a:pt x="55148" y="20282"/>
                  </a:cubicBezTo>
                  <a:cubicBezTo>
                    <a:pt x="55148" y="20282"/>
                    <a:pt x="57793" y="18459"/>
                    <a:pt x="56942" y="16665"/>
                  </a:cubicBezTo>
                  <a:cubicBezTo>
                    <a:pt x="56713" y="16161"/>
                    <a:pt x="56319" y="15968"/>
                    <a:pt x="55810" y="15968"/>
                  </a:cubicBezTo>
                  <a:cubicBezTo>
                    <a:pt x="54295" y="15968"/>
                    <a:pt x="51763" y="17684"/>
                    <a:pt x="49556" y="18003"/>
                  </a:cubicBezTo>
                  <a:cubicBezTo>
                    <a:pt x="47002" y="18398"/>
                    <a:pt x="43993" y="18550"/>
                    <a:pt x="41136" y="18580"/>
                  </a:cubicBezTo>
                  <a:cubicBezTo>
                    <a:pt x="40498" y="18337"/>
                    <a:pt x="40710" y="17851"/>
                    <a:pt x="42078" y="17243"/>
                  </a:cubicBezTo>
                  <a:cubicBezTo>
                    <a:pt x="43659" y="16513"/>
                    <a:pt x="50316" y="15054"/>
                    <a:pt x="49586" y="12775"/>
                  </a:cubicBezTo>
                  <a:cubicBezTo>
                    <a:pt x="49359" y="12066"/>
                    <a:pt x="48296" y="11792"/>
                    <a:pt x="46863" y="11792"/>
                  </a:cubicBezTo>
                  <a:cubicBezTo>
                    <a:pt x="43687" y="11792"/>
                    <a:pt x="38699" y="13139"/>
                    <a:pt x="37002" y="14082"/>
                  </a:cubicBezTo>
                  <a:cubicBezTo>
                    <a:pt x="35300" y="15054"/>
                    <a:pt x="33112" y="16787"/>
                    <a:pt x="31957" y="17790"/>
                  </a:cubicBezTo>
                  <a:cubicBezTo>
                    <a:pt x="29162" y="18890"/>
                    <a:pt x="18168" y="22142"/>
                    <a:pt x="16151" y="22142"/>
                  </a:cubicBezTo>
                  <a:cubicBezTo>
                    <a:pt x="16106" y="22142"/>
                    <a:pt x="16065" y="22140"/>
                    <a:pt x="16029" y="22137"/>
                  </a:cubicBezTo>
                  <a:cubicBezTo>
                    <a:pt x="14844" y="22015"/>
                    <a:pt x="10740" y="11498"/>
                    <a:pt x="6515" y="4598"/>
                  </a:cubicBezTo>
                  <a:cubicBezTo>
                    <a:pt x="4491" y="1298"/>
                    <a:pt x="3063" y="1"/>
                    <a:pt x="2088" y="1"/>
                  </a:cubicBezTo>
                  <a:close/>
                </a:path>
              </a:pathLst>
            </a:custGeom>
            <a:solidFill>
              <a:srgbClr val="77444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9"/>
            <p:cNvSpPr/>
            <p:nvPr/>
          </p:nvSpPr>
          <p:spPr>
            <a:xfrm>
              <a:off x="3968896" y="3447942"/>
              <a:ext cx="206877" cy="65547"/>
            </a:xfrm>
            <a:custGeom>
              <a:rect b="b" l="l" r="r" t="t"/>
              <a:pathLst>
                <a:path extrusionOk="0" h="3817" w="12047">
                  <a:moveTo>
                    <a:pt x="11988" y="1"/>
                  </a:moveTo>
                  <a:cubicBezTo>
                    <a:pt x="11975" y="1"/>
                    <a:pt x="11960" y="3"/>
                    <a:pt x="11943" y="9"/>
                  </a:cubicBezTo>
                  <a:cubicBezTo>
                    <a:pt x="9967" y="921"/>
                    <a:pt x="8022" y="1894"/>
                    <a:pt x="5955" y="2562"/>
                  </a:cubicBezTo>
                  <a:cubicBezTo>
                    <a:pt x="4009" y="3170"/>
                    <a:pt x="2064" y="3413"/>
                    <a:pt x="88" y="3717"/>
                  </a:cubicBezTo>
                  <a:cubicBezTo>
                    <a:pt x="14" y="3767"/>
                    <a:pt x="0" y="3817"/>
                    <a:pt x="64" y="3817"/>
                  </a:cubicBezTo>
                  <a:cubicBezTo>
                    <a:pt x="78" y="3817"/>
                    <a:pt x="96" y="3814"/>
                    <a:pt x="119" y="3808"/>
                  </a:cubicBezTo>
                  <a:cubicBezTo>
                    <a:pt x="4131" y="3717"/>
                    <a:pt x="8690" y="2349"/>
                    <a:pt x="11973" y="70"/>
                  </a:cubicBezTo>
                  <a:cubicBezTo>
                    <a:pt x="12047" y="45"/>
                    <a:pt x="12041" y="1"/>
                    <a:pt x="11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9"/>
            <p:cNvSpPr/>
            <p:nvPr/>
          </p:nvSpPr>
          <p:spPr>
            <a:xfrm>
              <a:off x="3968312" y="3509165"/>
              <a:ext cx="182183" cy="75696"/>
            </a:xfrm>
            <a:custGeom>
              <a:rect b="b" l="l" r="r" t="t"/>
              <a:pathLst>
                <a:path extrusionOk="0" h="4408" w="10609">
                  <a:moveTo>
                    <a:pt x="10578" y="0"/>
                  </a:moveTo>
                  <a:cubicBezTo>
                    <a:pt x="5381" y="3131"/>
                    <a:pt x="2037" y="3891"/>
                    <a:pt x="122" y="4316"/>
                  </a:cubicBezTo>
                  <a:cubicBezTo>
                    <a:pt x="1" y="4347"/>
                    <a:pt x="1" y="4408"/>
                    <a:pt x="153" y="4408"/>
                  </a:cubicBezTo>
                  <a:cubicBezTo>
                    <a:pt x="4074" y="3891"/>
                    <a:pt x="7508" y="2523"/>
                    <a:pt x="10609" y="61"/>
                  </a:cubicBezTo>
                  <a:cubicBezTo>
                    <a:pt x="10609" y="0"/>
                    <a:pt x="10578" y="0"/>
                    <a:pt x="10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9"/>
            <p:cNvSpPr/>
            <p:nvPr/>
          </p:nvSpPr>
          <p:spPr>
            <a:xfrm>
              <a:off x="3968844" y="3562935"/>
              <a:ext cx="143030" cy="60550"/>
            </a:xfrm>
            <a:custGeom>
              <a:rect b="b" l="l" r="r" t="t"/>
              <a:pathLst>
                <a:path extrusionOk="0" h="3526" w="8329">
                  <a:moveTo>
                    <a:pt x="8298" y="0"/>
                  </a:moveTo>
                  <a:cubicBezTo>
                    <a:pt x="5259" y="1641"/>
                    <a:pt x="3313" y="2584"/>
                    <a:pt x="122" y="3404"/>
                  </a:cubicBezTo>
                  <a:cubicBezTo>
                    <a:pt x="0" y="3465"/>
                    <a:pt x="0" y="3526"/>
                    <a:pt x="183" y="3526"/>
                  </a:cubicBezTo>
                  <a:cubicBezTo>
                    <a:pt x="3617" y="2736"/>
                    <a:pt x="5076" y="2280"/>
                    <a:pt x="8329" y="30"/>
                  </a:cubicBezTo>
                  <a:cubicBezTo>
                    <a:pt x="8329" y="0"/>
                    <a:pt x="8298" y="0"/>
                    <a:pt x="8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9"/>
            <p:cNvSpPr/>
            <p:nvPr/>
          </p:nvSpPr>
          <p:spPr>
            <a:xfrm>
              <a:off x="3208828" y="3082356"/>
              <a:ext cx="241686" cy="416364"/>
            </a:xfrm>
            <a:custGeom>
              <a:rect b="b" l="l" r="r" t="t"/>
              <a:pathLst>
                <a:path extrusionOk="0" h="24246" w="14074">
                  <a:moveTo>
                    <a:pt x="2707" y="0"/>
                  </a:moveTo>
                  <a:cubicBezTo>
                    <a:pt x="1711" y="0"/>
                    <a:pt x="986" y="1031"/>
                    <a:pt x="669" y="3516"/>
                  </a:cubicBezTo>
                  <a:cubicBezTo>
                    <a:pt x="0" y="8379"/>
                    <a:pt x="2249" y="24245"/>
                    <a:pt x="2249" y="24245"/>
                  </a:cubicBezTo>
                  <a:lnTo>
                    <a:pt x="14073" y="15735"/>
                  </a:lnTo>
                  <a:cubicBezTo>
                    <a:pt x="14073" y="15735"/>
                    <a:pt x="10426" y="7953"/>
                    <a:pt x="7234" y="3728"/>
                  </a:cubicBezTo>
                  <a:cubicBezTo>
                    <a:pt x="5492" y="1489"/>
                    <a:pt x="3904" y="0"/>
                    <a:pt x="270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9"/>
            <p:cNvSpPr/>
            <p:nvPr/>
          </p:nvSpPr>
          <p:spPr>
            <a:xfrm>
              <a:off x="3208828" y="3082356"/>
              <a:ext cx="241686" cy="416364"/>
            </a:xfrm>
            <a:custGeom>
              <a:rect b="b" l="l" r="r" t="t"/>
              <a:pathLst>
                <a:path extrusionOk="0" h="24246" w="14074">
                  <a:moveTo>
                    <a:pt x="2707" y="0"/>
                  </a:moveTo>
                  <a:cubicBezTo>
                    <a:pt x="1711" y="0"/>
                    <a:pt x="986" y="1031"/>
                    <a:pt x="669" y="3516"/>
                  </a:cubicBezTo>
                  <a:cubicBezTo>
                    <a:pt x="0" y="8379"/>
                    <a:pt x="2249" y="24245"/>
                    <a:pt x="2249" y="24245"/>
                  </a:cubicBezTo>
                  <a:lnTo>
                    <a:pt x="14073" y="15735"/>
                  </a:lnTo>
                  <a:cubicBezTo>
                    <a:pt x="14073" y="15735"/>
                    <a:pt x="10426" y="7953"/>
                    <a:pt x="7234" y="3728"/>
                  </a:cubicBezTo>
                  <a:cubicBezTo>
                    <a:pt x="5492" y="1489"/>
                    <a:pt x="3904" y="0"/>
                    <a:pt x="2707" y="0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9"/>
            <p:cNvSpPr/>
            <p:nvPr/>
          </p:nvSpPr>
          <p:spPr>
            <a:xfrm>
              <a:off x="3255986" y="3321237"/>
              <a:ext cx="162692" cy="113957"/>
            </a:xfrm>
            <a:custGeom>
              <a:rect b="b" l="l" r="r" t="t"/>
              <a:pathLst>
                <a:path extrusionOk="0" h="6636" w="9474">
                  <a:moveTo>
                    <a:pt x="9382" y="1"/>
                  </a:moveTo>
                  <a:cubicBezTo>
                    <a:pt x="7710" y="882"/>
                    <a:pt x="3151" y="4226"/>
                    <a:pt x="2391" y="4773"/>
                  </a:cubicBezTo>
                  <a:cubicBezTo>
                    <a:pt x="1965" y="5077"/>
                    <a:pt x="415" y="6293"/>
                    <a:pt x="50" y="6536"/>
                  </a:cubicBezTo>
                  <a:cubicBezTo>
                    <a:pt x="1" y="6586"/>
                    <a:pt x="32" y="6635"/>
                    <a:pt x="78" y="6635"/>
                  </a:cubicBezTo>
                  <a:cubicBezTo>
                    <a:pt x="89" y="6635"/>
                    <a:pt x="100" y="6633"/>
                    <a:pt x="111" y="6627"/>
                  </a:cubicBezTo>
                  <a:cubicBezTo>
                    <a:pt x="871" y="6080"/>
                    <a:pt x="1722" y="5624"/>
                    <a:pt x="2512" y="5107"/>
                  </a:cubicBezTo>
                  <a:cubicBezTo>
                    <a:pt x="3303" y="4560"/>
                    <a:pt x="8044" y="1338"/>
                    <a:pt x="9473" y="92"/>
                  </a:cubicBezTo>
                  <a:lnTo>
                    <a:pt x="93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9"/>
            <p:cNvSpPr/>
            <p:nvPr/>
          </p:nvSpPr>
          <p:spPr>
            <a:xfrm>
              <a:off x="3945831" y="4041075"/>
              <a:ext cx="1464145" cy="70476"/>
            </a:xfrm>
            <a:custGeom>
              <a:rect b="b" l="l" r="r" t="t"/>
              <a:pathLst>
                <a:path extrusionOk="0" h="4104" w="85261">
                  <a:moveTo>
                    <a:pt x="1" y="0"/>
                  </a:moveTo>
                  <a:lnTo>
                    <a:pt x="1" y="4104"/>
                  </a:lnTo>
                  <a:lnTo>
                    <a:pt x="85261" y="4104"/>
                  </a:lnTo>
                  <a:lnTo>
                    <a:pt x="8526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9"/>
            <p:cNvSpPr/>
            <p:nvPr/>
          </p:nvSpPr>
          <p:spPr>
            <a:xfrm>
              <a:off x="4014747" y="4111022"/>
              <a:ext cx="95015" cy="624289"/>
            </a:xfrm>
            <a:custGeom>
              <a:rect b="b" l="l" r="r" t="t"/>
              <a:pathLst>
                <a:path extrusionOk="0" h="36354" w="5533">
                  <a:moveTo>
                    <a:pt x="0" y="1"/>
                  </a:moveTo>
                  <a:lnTo>
                    <a:pt x="334" y="6566"/>
                  </a:lnTo>
                  <a:lnTo>
                    <a:pt x="1337" y="36354"/>
                  </a:lnTo>
                  <a:lnTo>
                    <a:pt x="4195" y="36354"/>
                  </a:lnTo>
                  <a:lnTo>
                    <a:pt x="5228" y="6566"/>
                  </a:lnTo>
                  <a:lnTo>
                    <a:pt x="553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9"/>
            <p:cNvSpPr/>
            <p:nvPr/>
          </p:nvSpPr>
          <p:spPr>
            <a:xfrm>
              <a:off x="4014747" y="4111022"/>
              <a:ext cx="95015" cy="112755"/>
            </a:xfrm>
            <a:custGeom>
              <a:rect b="b" l="l" r="r" t="t"/>
              <a:pathLst>
                <a:path extrusionOk="0" h="6566" w="5533">
                  <a:moveTo>
                    <a:pt x="0" y="1"/>
                  </a:moveTo>
                  <a:lnTo>
                    <a:pt x="334" y="6566"/>
                  </a:lnTo>
                  <a:lnTo>
                    <a:pt x="5228" y="6566"/>
                  </a:lnTo>
                  <a:lnTo>
                    <a:pt x="5532" y="1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5246116" y="4111022"/>
              <a:ext cx="94500" cy="624289"/>
            </a:xfrm>
            <a:custGeom>
              <a:rect b="b" l="l" r="r" t="t"/>
              <a:pathLst>
                <a:path extrusionOk="0" h="36354" w="5503">
                  <a:moveTo>
                    <a:pt x="1" y="1"/>
                  </a:moveTo>
                  <a:lnTo>
                    <a:pt x="304" y="6566"/>
                  </a:lnTo>
                  <a:lnTo>
                    <a:pt x="1277" y="36354"/>
                  </a:lnTo>
                  <a:lnTo>
                    <a:pt x="4195" y="36354"/>
                  </a:lnTo>
                  <a:lnTo>
                    <a:pt x="5198" y="6566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9"/>
            <p:cNvSpPr/>
            <p:nvPr/>
          </p:nvSpPr>
          <p:spPr>
            <a:xfrm>
              <a:off x="5246116" y="4111022"/>
              <a:ext cx="94500" cy="112755"/>
            </a:xfrm>
            <a:custGeom>
              <a:rect b="b" l="l" r="r" t="t"/>
              <a:pathLst>
                <a:path extrusionOk="0" h="6566" w="5503">
                  <a:moveTo>
                    <a:pt x="1" y="1"/>
                  </a:moveTo>
                  <a:lnTo>
                    <a:pt x="304" y="6566"/>
                  </a:lnTo>
                  <a:lnTo>
                    <a:pt x="5198" y="6566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9"/>
            <p:cNvSpPr/>
            <p:nvPr/>
          </p:nvSpPr>
          <p:spPr>
            <a:xfrm>
              <a:off x="4362384" y="4033759"/>
              <a:ext cx="91890" cy="9428"/>
            </a:xfrm>
            <a:custGeom>
              <a:rect b="b" l="l" r="r" t="t"/>
              <a:pathLst>
                <a:path extrusionOk="0" h="549" w="5351">
                  <a:moveTo>
                    <a:pt x="1" y="1"/>
                  </a:moveTo>
                  <a:lnTo>
                    <a:pt x="1" y="548"/>
                  </a:lnTo>
                  <a:lnTo>
                    <a:pt x="5350" y="548"/>
                  </a:lnTo>
                  <a:lnTo>
                    <a:pt x="5350" y="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4229275" y="3887270"/>
              <a:ext cx="97626" cy="131198"/>
            </a:xfrm>
            <a:custGeom>
              <a:rect b="b" l="l" r="r" t="t"/>
              <a:pathLst>
                <a:path extrusionOk="0" h="7640" w="5685">
                  <a:moveTo>
                    <a:pt x="2543" y="1"/>
                  </a:moveTo>
                  <a:cubicBezTo>
                    <a:pt x="2037" y="1"/>
                    <a:pt x="1558" y="122"/>
                    <a:pt x="1217" y="537"/>
                  </a:cubicBezTo>
                  <a:cubicBezTo>
                    <a:pt x="1" y="1996"/>
                    <a:pt x="487" y="5005"/>
                    <a:pt x="1399" y="6312"/>
                  </a:cubicBezTo>
                  <a:cubicBezTo>
                    <a:pt x="1973" y="7043"/>
                    <a:pt x="2861" y="7639"/>
                    <a:pt x="3890" y="7639"/>
                  </a:cubicBezTo>
                  <a:cubicBezTo>
                    <a:pt x="4059" y="7639"/>
                    <a:pt x="4232" y="7623"/>
                    <a:pt x="4408" y="7589"/>
                  </a:cubicBezTo>
                  <a:cubicBezTo>
                    <a:pt x="4590" y="7558"/>
                    <a:pt x="4742" y="7528"/>
                    <a:pt x="4925" y="7437"/>
                  </a:cubicBezTo>
                  <a:cubicBezTo>
                    <a:pt x="5198" y="7315"/>
                    <a:pt x="5442" y="7224"/>
                    <a:pt x="5685" y="7072"/>
                  </a:cubicBezTo>
                  <a:lnTo>
                    <a:pt x="5016" y="6039"/>
                  </a:lnTo>
                  <a:cubicBezTo>
                    <a:pt x="4864" y="6160"/>
                    <a:pt x="4742" y="6190"/>
                    <a:pt x="4590" y="6251"/>
                  </a:cubicBezTo>
                  <a:cubicBezTo>
                    <a:pt x="4306" y="6380"/>
                    <a:pt x="4044" y="6432"/>
                    <a:pt x="3808" y="6432"/>
                  </a:cubicBezTo>
                  <a:cubicBezTo>
                    <a:pt x="2981" y="6432"/>
                    <a:pt x="2459" y="5802"/>
                    <a:pt x="2341" y="5613"/>
                  </a:cubicBezTo>
                  <a:cubicBezTo>
                    <a:pt x="1642" y="4580"/>
                    <a:pt x="1368" y="2239"/>
                    <a:pt x="2128" y="1327"/>
                  </a:cubicBezTo>
                  <a:cubicBezTo>
                    <a:pt x="2146" y="1275"/>
                    <a:pt x="2234" y="1222"/>
                    <a:pt x="2470" y="1222"/>
                  </a:cubicBezTo>
                  <a:cubicBezTo>
                    <a:pt x="2642" y="1222"/>
                    <a:pt x="2893" y="1250"/>
                    <a:pt x="3253" y="1327"/>
                  </a:cubicBezTo>
                  <a:cubicBezTo>
                    <a:pt x="3405" y="1358"/>
                    <a:pt x="3618" y="1388"/>
                    <a:pt x="3800" y="1479"/>
                  </a:cubicBezTo>
                  <a:cubicBezTo>
                    <a:pt x="4013" y="1540"/>
                    <a:pt x="4134" y="1601"/>
                    <a:pt x="4286" y="1601"/>
                  </a:cubicBezTo>
                  <a:lnTo>
                    <a:pt x="4317" y="993"/>
                  </a:lnTo>
                  <a:lnTo>
                    <a:pt x="4408" y="385"/>
                  </a:lnTo>
                  <a:cubicBezTo>
                    <a:pt x="4378" y="385"/>
                    <a:pt x="4256" y="324"/>
                    <a:pt x="4134" y="294"/>
                  </a:cubicBezTo>
                  <a:cubicBezTo>
                    <a:pt x="3800" y="233"/>
                    <a:pt x="3375" y="111"/>
                    <a:pt x="2919" y="20"/>
                  </a:cubicBezTo>
                  <a:cubicBezTo>
                    <a:pt x="2793" y="8"/>
                    <a:pt x="2667" y="1"/>
                    <a:pt x="254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4308099" y="3990963"/>
              <a:ext cx="18289" cy="24024"/>
            </a:xfrm>
            <a:custGeom>
              <a:rect b="b" l="l" r="r" t="t"/>
              <a:pathLst>
                <a:path extrusionOk="0" h="1399" w="1065">
                  <a:moveTo>
                    <a:pt x="426" y="1"/>
                  </a:moveTo>
                  <a:cubicBezTo>
                    <a:pt x="274" y="122"/>
                    <a:pt x="152" y="152"/>
                    <a:pt x="0" y="213"/>
                  </a:cubicBezTo>
                  <a:lnTo>
                    <a:pt x="304" y="1399"/>
                  </a:lnTo>
                  <a:cubicBezTo>
                    <a:pt x="578" y="1277"/>
                    <a:pt x="821" y="1186"/>
                    <a:pt x="1064" y="1034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9"/>
            <p:cNvSpPr/>
            <p:nvPr/>
          </p:nvSpPr>
          <p:spPr>
            <a:xfrm>
              <a:off x="4279386" y="3887614"/>
              <a:ext cx="25604" cy="27150"/>
            </a:xfrm>
            <a:custGeom>
              <a:rect b="b" l="l" r="r" t="t"/>
              <a:pathLst>
                <a:path extrusionOk="0" h="1581" w="1491">
                  <a:moveTo>
                    <a:pt x="1" y="0"/>
                  </a:moveTo>
                  <a:lnTo>
                    <a:pt x="335" y="1307"/>
                  </a:lnTo>
                  <a:cubicBezTo>
                    <a:pt x="487" y="1338"/>
                    <a:pt x="700" y="1368"/>
                    <a:pt x="882" y="1459"/>
                  </a:cubicBezTo>
                  <a:cubicBezTo>
                    <a:pt x="1095" y="1520"/>
                    <a:pt x="1216" y="1581"/>
                    <a:pt x="1368" y="1581"/>
                  </a:cubicBezTo>
                  <a:lnTo>
                    <a:pt x="1429" y="973"/>
                  </a:lnTo>
                  <a:lnTo>
                    <a:pt x="1490" y="365"/>
                  </a:lnTo>
                  <a:cubicBezTo>
                    <a:pt x="1460" y="365"/>
                    <a:pt x="1338" y="304"/>
                    <a:pt x="1216" y="274"/>
                  </a:cubicBezTo>
                  <a:cubicBezTo>
                    <a:pt x="882" y="152"/>
                    <a:pt x="457" y="61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9"/>
            <p:cNvSpPr/>
            <p:nvPr/>
          </p:nvSpPr>
          <p:spPr>
            <a:xfrm>
              <a:off x="4286702" y="3860978"/>
              <a:ext cx="244296" cy="176980"/>
            </a:xfrm>
            <a:custGeom>
              <a:rect b="b" l="l" r="r" t="t"/>
              <a:pathLst>
                <a:path extrusionOk="0" h="10306" w="14226">
                  <a:moveTo>
                    <a:pt x="0" y="1"/>
                  </a:moveTo>
                  <a:cubicBezTo>
                    <a:pt x="0" y="1"/>
                    <a:pt x="639" y="5472"/>
                    <a:pt x="1733" y="7752"/>
                  </a:cubicBezTo>
                  <a:cubicBezTo>
                    <a:pt x="2857" y="10032"/>
                    <a:pt x="4408" y="10305"/>
                    <a:pt x="5350" y="10305"/>
                  </a:cubicBezTo>
                  <a:lnTo>
                    <a:pt x="8845" y="10305"/>
                  </a:lnTo>
                  <a:cubicBezTo>
                    <a:pt x="9788" y="10305"/>
                    <a:pt x="11368" y="10032"/>
                    <a:pt x="12462" y="7752"/>
                  </a:cubicBezTo>
                  <a:cubicBezTo>
                    <a:pt x="13557" y="5442"/>
                    <a:pt x="14225" y="1"/>
                    <a:pt x="1422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4986680" y="4033759"/>
              <a:ext cx="92405" cy="9428"/>
            </a:xfrm>
            <a:custGeom>
              <a:rect b="b" l="l" r="r" t="t"/>
              <a:pathLst>
                <a:path extrusionOk="0" h="549" w="5381">
                  <a:moveTo>
                    <a:pt x="1" y="1"/>
                  </a:moveTo>
                  <a:lnTo>
                    <a:pt x="1" y="548"/>
                  </a:lnTo>
                  <a:lnTo>
                    <a:pt x="5381" y="548"/>
                  </a:lnTo>
                  <a:lnTo>
                    <a:pt x="535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9"/>
            <p:cNvSpPr/>
            <p:nvPr/>
          </p:nvSpPr>
          <p:spPr>
            <a:xfrm>
              <a:off x="5114054" y="3887270"/>
              <a:ext cx="98141" cy="131198"/>
            </a:xfrm>
            <a:custGeom>
              <a:rect b="b" l="l" r="r" t="t"/>
              <a:pathLst>
                <a:path extrusionOk="0" h="7640" w="5715">
                  <a:moveTo>
                    <a:pt x="3156" y="1"/>
                  </a:moveTo>
                  <a:cubicBezTo>
                    <a:pt x="3028" y="1"/>
                    <a:pt x="2898" y="8"/>
                    <a:pt x="2766" y="20"/>
                  </a:cubicBezTo>
                  <a:cubicBezTo>
                    <a:pt x="2310" y="111"/>
                    <a:pt x="1915" y="233"/>
                    <a:pt x="1551" y="294"/>
                  </a:cubicBezTo>
                  <a:cubicBezTo>
                    <a:pt x="1459" y="324"/>
                    <a:pt x="1338" y="385"/>
                    <a:pt x="1307" y="385"/>
                  </a:cubicBezTo>
                  <a:lnTo>
                    <a:pt x="1368" y="993"/>
                  </a:lnTo>
                  <a:lnTo>
                    <a:pt x="1399" y="1601"/>
                  </a:lnTo>
                  <a:cubicBezTo>
                    <a:pt x="1551" y="1601"/>
                    <a:pt x="1672" y="1540"/>
                    <a:pt x="1915" y="1479"/>
                  </a:cubicBezTo>
                  <a:cubicBezTo>
                    <a:pt x="2098" y="1388"/>
                    <a:pt x="2280" y="1358"/>
                    <a:pt x="2432" y="1327"/>
                  </a:cubicBezTo>
                  <a:cubicBezTo>
                    <a:pt x="2805" y="1250"/>
                    <a:pt x="3058" y="1222"/>
                    <a:pt x="3230" y="1222"/>
                  </a:cubicBezTo>
                  <a:cubicBezTo>
                    <a:pt x="3466" y="1222"/>
                    <a:pt x="3552" y="1275"/>
                    <a:pt x="3587" y="1327"/>
                  </a:cubicBezTo>
                  <a:cubicBezTo>
                    <a:pt x="4347" y="2239"/>
                    <a:pt x="4073" y="4580"/>
                    <a:pt x="3344" y="5613"/>
                  </a:cubicBezTo>
                  <a:cubicBezTo>
                    <a:pt x="3226" y="5802"/>
                    <a:pt x="2722" y="6432"/>
                    <a:pt x="1890" y="6432"/>
                  </a:cubicBezTo>
                  <a:cubicBezTo>
                    <a:pt x="1651" y="6432"/>
                    <a:pt x="1386" y="6380"/>
                    <a:pt x="1095" y="6251"/>
                  </a:cubicBezTo>
                  <a:cubicBezTo>
                    <a:pt x="943" y="6190"/>
                    <a:pt x="851" y="6160"/>
                    <a:pt x="699" y="6039"/>
                  </a:cubicBezTo>
                  <a:lnTo>
                    <a:pt x="0" y="7072"/>
                  </a:lnTo>
                  <a:cubicBezTo>
                    <a:pt x="274" y="7224"/>
                    <a:pt x="487" y="7315"/>
                    <a:pt x="760" y="7437"/>
                  </a:cubicBezTo>
                  <a:cubicBezTo>
                    <a:pt x="943" y="7528"/>
                    <a:pt x="1095" y="7558"/>
                    <a:pt x="1307" y="7589"/>
                  </a:cubicBezTo>
                  <a:cubicBezTo>
                    <a:pt x="1484" y="7623"/>
                    <a:pt x="1657" y="7639"/>
                    <a:pt x="1826" y="7639"/>
                  </a:cubicBezTo>
                  <a:cubicBezTo>
                    <a:pt x="2854" y="7639"/>
                    <a:pt x="3738" y="7043"/>
                    <a:pt x="4286" y="6312"/>
                  </a:cubicBezTo>
                  <a:cubicBezTo>
                    <a:pt x="5198" y="5005"/>
                    <a:pt x="5715" y="1996"/>
                    <a:pt x="4499" y="537"/>
                  </a:cubicBezTo>
                  <a:cubicBezTo>
                    <a:pt x="4157" y="122"/>
                    <a:pt x="3678" y="1"/>
                    <a:pt x="315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9"/>
            <p:cNvSpPr/>
            <p:nvPr/>
          </p:nvSpPr>
          <p:spPr>
            <a:xfrm>
              <a:off x="5114054" y="3990963"/>
              <a:ext cx="18289" cy="24024"/>
            </a:xfrm>
            <a:custGeom>
              <a:rect b="b" l="l" r="r" t="t"/>
              <a:pathLst>
                <a:path extrusionOk="0" h="1399" w="1065">
                  <a:moveTo>
                    <a:pt x="639" y="1"/>
                  </a:moveTo>
                  <a:lnTo>
                    <a:pt x="0" y="1034"/>
                  </a:lnTo>
                  <a:cubicBezTo>
                    <a:pt x="274" y="1186"/>
                    <a:pt x="487" y="1277"/>
                    <a:pt x="760" y="1399"/>
                  </a:cubicBezTo>
                  <a:lnTo>
                    <a:pt x="1064" y="213"/>
                  </a:lnTo>
                  <a:cubicBezTo>
                    <a:pt x="912" y="152"/>
                    <a:pt x="791" y="122"/>
                    <a:pt x="639" y="1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9"/>
            <p:cNvSpPr/>
            <p:nvPr/>
          </p:nvSpPr>
          <p:spPr>
            <a:xfrm>
              <a:off x="5136499" y="3887614"/>
              <a:ext cx="25072" cy="27150"/>
            </a:xfrm>
            <a:custGeom>
              <a:rect b="b" l="l" r="r" t="t"/>
              <a:pathLst>
                <a:path extrusionOk="0" h="1581" w="1460">
                  <a:moveTo>
                    <a:pt x="1459" y="0"/>
                  </a:moveTo>
                  <a:lnTo>
                    <a:pt x="1459" y="0"/>
                  </a:lnTo>
                  <a:cubicBezTo>
                    <a:pt x="1003" y="61"/>
                    <a:pt x="608" y="152"/>
                    <a:pt x="244" y="274"/>
                  </a:cubicBezTo>
                  <a:cubicBezTo>
                    <a:pt x="152" y="304"/>
                    <a:pt x="31" y="365"/>
                    <a:pt x="0" y="365"/>
                  </a:cubicBezTo>
                  <a:lnTo>
                    <a:pt x="61" y="973"/>
                  </a:lnTo>
                  <a:lnTo>
                    <a:pt x="92" y="1581"/>
                  </a:lnTo>
                  <a:cubicBezTo>
                    <a:pt x="244" y="1581"/>
                    <a:pt x="365" y="1520"/>
                    <a:pt x="608" y="1459"/>
                  </a:cubicBezTo>
                  <a:cubicBezTo>
                    <a:pt x="791" y="1368"/>
                    <a:pt x="973" y="1338"/>
                    <a:pt x="1125" y="1307"/>
                  </a:cubicBezTo>
                  <a:lnTo>
                    <a:pt x="1459" y="0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9"/>
            <p:cNvSpPr/>
            <p:nvPr/>
          </p:nvSpPr>
          <p:spPr>
            <a:xfrm>
              <a:off x="4910483" y="3860978"/>
              <a:ext cx="244296" cy="176980"/>
            </a:xfrm>
            <a:custGeom>
              <a:rect b="b" l="l" r="r" t="t"/>
              <a:pathLst>
                <a:path extrusionOk="0" h="10306" w="14226">
                  <a:moveTo>
                    <a:pt x="0" y="1"/>
                  </a:moveTo>
                  <a:cubicBezTo>
                    <a:pt x="0" y="1"/>
                    <a:pt x="638" y="5442"/>
                    <a:pt x="1763" y="7752"/>
                  </a:cubicBezTo>
                  <a:cubicBezTo>
                    <a:pt x="2857" y="10032"/>
                    <a:pt x="4407" y="10305"/>
                    <a:pt x="5350" y="10305"/>
                  </a:cubicBezTo>
                  <a:lnTo>
                    <a:pt x="8845" y="10305"/>
                  </a:lnTo>
                  <a:cubicBezTo>
                    <a:pt x="9818" y="10305"/>
                    <a:pt x="11368" y="10032"/>
                    <a:pt x="12462" y="7752"/>
                  </a:cubicBezTo>
                  <a:cubicBezTo>
                    <a:pt x="13557" y="5472"/>
                    <a:pt x="14225" y="1"/>
                    <a:pt x="1422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3" name="Google Shape;1303;p19"/>
          <p:cNvSpPr txBox="1"/>
          <p:nvPr/>
        </p:nvSpPr>
        <p:spPr>
          <a:xfrm>
            <a:off x="1301025" y="2269625"/>
            <a:ext cx="2319000" cy="80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Better Family Life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Stronger families create happier, more fulfilling lives.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4" name="Google Shape;1304;p19"/>
          <p:cNvSpPr txBox="1"/>
          <p:nvPr/>
        </p:nvSpPr>
        <p:spPr>
          <a:xfrm>
            <a:off x="5523978" y="2269625"/>
            <a:ext cx="2235000" cy="80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Better Youth &amp; Nation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Family time nurtures youth for a stronger Bangladesh.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5" name="Google Shape;1305;p19"/>
          <p:cNvSpPr/>
          <p:nvPr/>
        </p:nvSpPr>
        <p:spPr>
          <a:xfrm>
            <a:off x="4066106" y="3889284"/>
            <a:ext cx="80100" cy="7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19"/>
          <p:cNvSpPr/>
          <p:nvPr/>
        </p:nvSpPr>
        <p:spPr>
          <a:xfrm>
            <a:off x="4903889" y="4011273"/>
            <a:ext cx="80100" cy="7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7" name="Google Shape;1307;p19"/>
          <p:cNvCxnSpPr>
            <a:stCxn id="1303" idx="3"/>
            <a:endCxn id="1305" idx="0"/>
          </p:cNvCxnSpPr>
          <p:nvPr/>
        </p:nvCxnSpPr>
        <p:spPr>
          <a:xfrm>
            <a:off x="3620025" y="2673725"/>
            <a:ext cx="486000" cy="1215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08" name="Google Shape;1308;p19"/>
          <p:cNvCxnSpPr>
            <a:stCxn id="1304" idx="1"/>
            <a:endCxn id="1306" idx="0"/>
          </p:cNvCxnSpPr>
          <p:nvPr/>
        </p:nvCxnSpPr>
        <p:spPr>
          <a:xfrm flipH="1">
            <a:off x="4944078" y="2673725"/>
            <a:ext cx="579900" cy="13374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09" name="Google Shape;1309;p19"/>
          <p:cNvSpPr/>
          <p:nvPr/>
        </p:nvSpPr>
        <p:spPr>
          <a:xfrm>
            <a:off x="1385114" y="3387435"/>
            <a:ext cx="519600" cy="47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310" name="Google Shape;1310;p19"/>
          <p:cNvCxnSpPr>
            <a:stCxn id="1309" idx="2"/>
            <a:endCxn id="1303" idx="1"/>
          </p:cNvCxnSpPr>
          <p:nvPr/>
        </p:nvCxnSpPr>
        <p:spPr>
          <a:xfrm rot="10800000">
            <a:off x="1301114" y="2673735"/>
            <a:ext cx="84000" cy="949500"/>
          </a:xfrm>
          <a:prstGeom prst="bentConnector3">
            <a:avLst>
              <a:gd fmla="val 38358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1" name="Google Shape;1311;p19"/>
          <p:cNvSpPr/>
          <p:nvPr/>
        </p:nvSpPr>
        <p:spPr>
          <a:xfrm>
            <a:off x="7239280" y="3387435"/>
            <a:ext cx="519600" cy="471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312" name="Google Shape;1312;p19"/>
          <p:cNvCxnSpPr>
            <a:stCxn id="1311" idx="6"/>
            <a:endCxn id="1304" idx="3"/>
          </p:cNvCxnSpPr>
          <p:nvPr/>
        </p:nvCxnSpPr>
        <p:spPr>
          <a:xfrm flipH="1" rot="10800000">
            <a:off x="7758880" y="2673735"/>
            <a:ext cx="600" cy="9495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3" name="Google Shape;1313;p19"/>
          <p:cNvSpPr/>
          <p:nvPr/>
        </p:nvSpPr>
        <p:spPr>
          <a:xfrm>
            <a:off x="1526375" y="3532788"/>
            <a:ext cx="237100" cy="180850"/>
          </a:xfrm>
          <a:custGeom>
            <a:rect b="b" l="l" r="r" t="t"/>
            <a:pathLst>
              <a:path extrusionOk="0" h="7234" w="9484">
                <a:moveTo>
                  <a:pt x="8297" y="0"/>
                </a:moveTo>
                <a:cubicBezTo>
                  <a:pt x="8010" y="0"/>
                  <a:pt x="7723" y="115"/>
                  <a:pt x="7512" y="342"/>
                </a:cubicBezTo>
                <a:lnTo>
                  <a:pt x="3533" y="4620"/>
                </a:lnTo>
                <a:lnTo>
                  <a:pt x="1932" y="3020"/>
                </a:lnTo>
                <a:cubicBezTo>
                  <a:pt x="1723" y="2811"/>
                  <a:pt x="1449" y="2706"/>
                  <a:pt x="1175" y="2706"/>
                </a:cubicBezTo>
                <a:cubicBezTo>
                  <a:pt x="901" y="2706"/>
                  <a:pt x="627" y="2811"/>
                  <a:pt x="418" y="3020"/>
                </a:cubicBezTo>
                <a:cubicBezTo>
                  <a:pt x="0" y="3438"/>
                  <a:pt x="0" y="4116"/>
                  <a:pt x="418" y="4534"/>
                </a:cubicBezTo>
                <a:lnTo>
                  <a:pt x="2804" y="6919"/>
                </a:lnTo>
                <a:cubicBezTo>
                  <a:pt x="3004" y="7121"/>
                  <a:pt x="3277" y="7234"/>
                  <a:pt x="3561" y="7234"/>
                </a:cubicBezTo>
                <a:cubicBezTo>
                  <a:pt x="3568" y="7234"/>
                  <a:pt x="3574" y="7234"/>
                  <a:pt x="3581" y="7233"/>
                </a:cubicBezTo>
                <a:cubicBezTo>
                  <a:pt x="3871" y="7227"/>
                  <a:pt x="4147" y="7104"/>
                  <a:pt x="4345" y="6891"/>
                </a:cubicBezTo>
                <a:lnTo>
                  <a:pt x="9081" y="1800"/>
                </a:lnTo>
                <a:cubicBezTo>
                  <a:pt x="9483" y="1367"/>
                  <a:pt x="9459" y="689"/>
                  <a:pt x="9026" y="287"/>
                </a:cubicBezTo>
                <a:cubicBezTo>
                  <a:pt x="8819" y="95"/>
                  <a:pt x="8558" y="0"/>
                  <a:pt x="8297" y="0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4" name="Google Shape;1314;p19"/>
          <p:cNvGrpSpPr/>
          <p:nvPr/>
        </p:nvGrpSpPr>
        <p:grpSpPr>
          <a:xfrm>
            <a:off x="576875" y="1193125"/>
            <a:ext cx="8109925" cy="624625"/>
            <a:chOff x="576875" y="1116925"/>
            <a:chExt cx="8109925" cy="624625"/>
          </a:xfrm>
        </p:grpSpPr>
        <p:sp>
          <p:nvSpPr>
            <p:cNvPr id="1315" name="Google Shape;1315;p19"/>
            <p:cNvSpPr txBox="1"/>
            <p:nvPr/>
          </p:nvSpPr>
          <p:spPr>
            <a:xfrm>
              <a:off x="576875" y="1116925"/>
              <a:ext cx="8109900" cy="39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2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“If you want to change the world, go home and love your family.”</a:t>
              </a:r>
              <a:endParaRPr sz="1600">
                <a:solidFill>
                  <a:schemeClr val="lt2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1316" name="Google Shape;1316;p19"/>
            <p:cNvSpPr txBox="1"/>
            <p:nvPr/>
          </p:nvSpPr>
          <p:spPr>
            <a:xfrm>
              <a:off x="6673800" y="1514450"/>
              <a:ext cx="2013000" cy="2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717F99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~</a:t>
              </a:r>
              <a:r>
                <a:rPr lang="en" sz="1000">
                  <a:solidFill>
                    <a:srgbClr val="9E9E9E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 Attributed to </a:t>
              </a:r>
              <a:r>
                <a:rPr lang="en" sz="1000">
                  <a:solidFill>
                    <a:srgbClr val="37474F"/>
                  </a:solidFill>
                  <a:latin typeface="Josefin Sans"/>
                  <a:ea typeface="Josefin Sans"/>
                  <a:cs typeface="Josefin Sans"/>
                  <a:sym typeface="Josefin Sans"/>
                </a:rPr>
                <a:t>Mother Teresa</a:t>
              </a:r>
              <a:endParaRPr sz="1000">
                <a:solidFill>
                  <a:srgbClr val="37474F"/>
                </a:solidFill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</p:grpSp>
      <p:sp>
        <p:nvSpPr>
          <p:cNvPr id="1317" name="Google Shape;1317;p19"/>
          <p:cNvSpPr/>
          <p:nvPr/>
        </p:nvSpPr>
        <p:spPr>
          <a:xfrm>
            <a:off x="7381625" y="3532788"/>
            <a:ext cx="237100" cy="180850"/>
          </a:xfrm>
          <a:custGeom>
            <a:rect b="b" l="l" r="r" t="t"/>
            <a:pathLst>
              <a:path extrusionOk="0" h="7234" w="9484">
                <a:moveTo>
                  <a:pt x="8297" y="0"/>
                </a:moveTo>
                <a:cubicBezTo>
                  <a:pt x="8010" y="0"/>
                  <a:pt x="7723" y="115"/>
                  <a:pt x="7512" y="342"/>
                </a:cubicBezTo>
                <a:lnTo>
                  <a:pt x="3533" y="4620"/>
                </a:lnTo>
                <a:lnTo>
                  <a:pt x="1932" y="3020"/>
                </a:lnTo>
                <a:cubicBezTo>
                  <a:pt x="1723" y="2811"/>
                  <a:pt x="1449" y="2706"/>
                  <a:pt x="1175" y="2706"/>
                </a:cubicBezTo>
                <a:cubicBezTo>
                  <a:pt x="901" y="2706"/>
                  <a:pt x="627" y="2811"/>
                  <a:pt x="418" y="3020"/>
                </a:cubicBezTo>
                <a:cubicBezTo>
                  <a:pt x="0" y="3438"/>
                  <a:pt x="0" y="4116"/>
                  <a:pt x="418" y="4534"/>
                </a:cubicBezTo>
                <a:lnTo>
                  <a:pt x="2804" y="6919"/>
                </a:lnTo>
                <a:cubicBezTo>
                  <a:pt x="3004" y="7121"/>
                  <a:pt x="3277" y="7234"/>
                  <a:pt x="3561" y="7234"/>
                </a:cubicBezTo>
                <a:cubicBezTo>
                  <a:pt x="3568" y="7234"/>
                  <a:pt x="3574" y="7234"/>
                  <a:pt x="3581" y="7233"/>
                </a:cubicBezTo>
                <a:cubicBezTo>
                  <a:pt x="3871" y="7227"/>
                  <a:pt x="4147" y="7104"/>
                  <a:pt x="4345" y="6891"/>
                </a:cubicBezTo>
                <a:lnTo>
                  <a:pt x="9081" y="1800"/>
                </a:lnTo>
                <a:cubicBezTo>
                  <a:pt x="9483" y="1367"/>
                  <a:pt x="9459" y="689"/>
                  <a:pt x="9026" y="287"/>
                </a:cubicBezTo>
                <a:cubicBezTo>
                  <a:pt x="8819" y="95"/>
                  <a:pt x="8558" y="0"/>
                  <a:pt x="8297" y="0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2" name="Google Shape;1322;p20"/>
          <p:cNvGrpSpPr/>
          <p:nvPr/>
        </p:nvGrpSpPr>
        <p:grpSpPr>
          <a:xfrm>
            <a:off x="6938740" y="3025497"/>
            <a:ext cx="1799339" cy="1784541"/>
            <a:chOff x="5618900" y="1565122"/>
            <a:chExt cx="3272121" cy="3245210"/>
          </a:xfrm>
        </p:grpSpPr>
        <p:sp>
          <p:nvSpPr>
            <p:cNvPr id="1323" name="Google Shape;1323;p20"/>
            <p:cNvSpPr/>
            <p:nvPr/>
          </p:nvSpPr>
          <p:spPr>
            <a:xfrm>
              <a:off x="5618900" y="4495946"/>
              <a:ext cx="3272121" cy="314387"/>
            </a:xfrm>
            <a:custGeom>
              <a:rect b="b" l="l" r="r" t="t"/>
              <a:pathLst>
                <a:path extrusionOk="0" h="21228" w="195438">
                  <a:moveTo>
                    <a:pt x="97719" y="1"/>
                  </a:moveTo>
                  <a:cubicBezTo>
                    <a:pt x="43754" y="1"/>
                    <a:pt x="0" y="4743"/>
                    <a:pt x="0" y="10595"/>
                  </a:cubicBezTo>
                  <a:cubicBezTo>
                    <a:pt x="0" y="16485"/>
                    <a:pt x="43754" y="21227"/>
                    <a:pt x="97719" y="21227"/>
                  </a:cubicBezTo>
                  <a:cubicBezTo>
                    <a:pt x="151684" y="21227"/>
                    <a:pt x="195437" y="16485"/>
                    <a:pt x="195437" y="10595"/>
                  </a:cubicBezTo>
                  <a:cubicBezTo>
                    <a:pt x="195437" y="4743"/>
                    <a:pt x="151684" y="1"/>
                    <a:pt x="97719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0"/>
            <p:cNvSpPr/>
            <p:nvPr/>
          </p:nvSpPr>
          <p:spPr>
            <a:xfrm>
              <a:off x="6207559" y="3254313"/>
              <a:ext cx="718878" cy="1480940"/>
            </a:xfrm>
            <a:custGeom>
              <a:rect b="b" l="l" r="r" t="t"/>
              <a:pathLst>
                <a:path extrusionOk="0" h="81617" w="39624">
                  <a:moveTo>
                    <a:pt x="1" y="0"/>
                  </a:moveTo>
                  <a:cubicBezTo>
                    <a:pt x="1" y="0"/>
                    <a:pt x="8262" y="27002"/>
                    <a:pt x="9027" y="36104"/>
                  </a:cubicBezTo>
                  <a:cubicBezTo>
                    <a:pt x="9256" y="38743"/>
                    <a:pt x="10174" y="49299"/>
                    <a:pt x="10825" y="57369"/>
                  </a:cubicBezTo>
                  <a:cubicBezTo>
                    <a:pt x="11016" y="60199"/>
                    <a:pt x="11934" y="71903"/>
                    <a:pt x="11934" y="72744"/>
                  </a:cubicBezTo>
                  <a:cubicBezTo>
                    <a:pt x="11972" y="77028"/>
                    <a:pt x="12163" y="80623"/>
                    <a:pt x="12507" y="80852"/>
                  </a:cubicBezTo>
                  <a:cubicBezTo>
                    <a:pt x="13219" y="81326"/>
                    <a:pt x="28075" y="81617"/>
                    <a:pt x="35120" y="81617"/>
                  </a:cubicBezTo>
                  <a:cubicBezTo>
                    <a:pt x="37167" y="81617"/>
                    <a:pt x="38555" y="81592"/>
                    <a:pt x="38744" y="81541"/>
                  </a:cubicBezTo>
                  <a:cubicBezTo>
                    <a:pt x="39624" y="81158"/>
                    <a:pt x="38859" y="78710"/>
                    <a:pt x="37941" y="77907"/>
                  </a:cubicBezTo>
                  <a:cubicBezTo>
                    <a:pt x="36985" y="77142"/>
                    <a:pt x="27653" y="72821"/>
                    <a:pt x="27653" y="72821"/>
                  </a:cubicBezTo>
                  <a:lnTo>
                    <a:pt x="27347" y="67122"/>
                  </a:lnTo>
                  <a:lnTo>
                    <a:pt x="27385" y="67122"/>
                  </a:lnTo>
                  <a:cubicBezTo>
                    <a:pt x="27385" y="67122"/>
                    <a:pt x="26467" y="42224"/>
                    <a:pt x="24899" y="35110"/>
                  </a:cubicBezTo>
                  <a:cubicBezTo>
                    <a:pt x="22949" y="26466"/>
                    <a:pt x="17594" y="0"/>
                    <a:pt x="17594" y="0"/>
                  </a:cubicBezTo>
                  <a:close/>
                </a:path>
              </a:pathLst>
            </a:custGeom>
            <a:solidFill>
              <a:srgbClr val="EB948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0"/>
            <p:cNvSpPr/>
            <p:nvPr/>
          </p:nvSpPr>
          <p:spPr>
            <a:xfrm>
              <a:off x="6016754" y="3255003"/>
              <a:ext cx="507246" cy="1478963"/>
            </a:xfrm>
            <a:custGeom>
              <a:rect b="b" l="l" r="r" t="t"/>
              <a:pathLst>
                <a:path extrusionOk="0" h="81508" w="27959">
                  <a:moveTo>
                    <a:pt x="4705" y="0"/>
                  </a:moveTo>
                  <a:cubicBezTo>
                    <a:pt x="4705" y="0"/>
                    <a:pt x="1301" y="9677"/>
                    <a:pt x="3136" y="15681"/>
                  </a:cubicBezTo>
                  <a:cubicBezTo>
                    <a:pt x="3136" y="15681"/>
                    <a:pt x="2027" y="36717"/>
                    <a:pt x="1645" y="40503"/>
                  </a:cubicBezTo>
                  <a:cubicBezTo>
                    <a:pt x="1262" y="44098"/>
                    <a:pt x="880" y="50944"/>
                    <a:pt x="536" y="56758"/>
                  </a:cubicBezTo>
                  <a:cubicBezTo>
                    <a:pt x="498" y="57063"/>
                    <a:pt x="153" y="61538"/>
                    <a:pt x="39" y="66548"/>
                  </a:cubicBezTo>
                  <a:cubicBezTo>
                    <a:pt x="39" y="66931"/>
                    <a:pt x="0" y="67122"/>
                    <a:pt x="0" y="67122"/>
                  </a:cubicBezTo>
                  <a:lnTo>
                    <a:pt x="0" y="69761"/>
                  </a:lnTo>
                  <a:cubicBezTo>
                    <a:pt x="0" y="70717"/>
                    <a:pt x="0" y="71712"/>
                    <a:pt x="39" y="72630"/>
                  </a:cubicBezTo>
                  <a:cubicBezTo>
                    <a:pt x="77" y="76951"/>
                    <a:pt x="268" y="80508"/>
                    <a:pt x="612" y="80776"/>
                  </a:cubicBezTo>
                  <a:cubicBezTo>
                    <a:pt x="1310" y="81241"/>
                    <a:pt x="15630" y="81508"/>
                    <a:pt x="22823" y="81508"/>
                  </a:cubicBezTo>
                  <a:cubicBezTo>
                    <a:pt x="25089" y="81508"/>
                    <a:pt x="26647" y="81481"/>
                    <a:pt x="26849" y="81426"/>
                  </a:cubicBezTo>
                  <a:cubicBezTo>
                    <a:pt x="27805" y="81120"/>
                    <a:pt x="27078" y="78634"/>
                    <a:pt x="26122" y="77869"/>
                  </a:cubicBezTo>
                  <a:cubicBezTo>
                    <a:pt x="25166" y="77104"/>
                    <a:pt x="15872" y="72783"/>
                    <a:pt x="15872" y="72783"/>
                  </a:cubicBezTo>
                  <a:lnTo>
                    <a:pt x="15949" y="69914"/>
                  </a:lnTo>
                  <a:lnTo>
                    <a:pt x="16255" y="67084"/>
                  </a:lnTo>
                  <a:cubicBezTo>
                    <a:pt x="16255" y="67084"/>
                    <a:pt x="18244" y="48649"/>
                    <a:pt x="18856" y="41956"/>
                  </a:cubicBezTo>
                  <a:cubicBezTo>
                    <a:pt x="19544" y="34843"/>
                    <a:pt x="20615" y="12507"/>
                    <a:pt x="20615" y="12507"/>
                  </a:cubicBezTo>
                  <a:lnTo>
                    <a:pt x="22642" y="11895"/>
                  </a:lnTo>
                  <a:cubicBezTo>
                    <a:pt x="25128" y="10289"/>
                    <a:pt x="27652" y="2219"/>
                    <a:pt x="27958" y="0"/>
                  </a:cubicBezTo>
                  <a:close/>
                </a:path>
              </a:pathLst>
            </a:custGeom>
            <a:solidFill>
              <a:srgbClr val="EB948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0"/>
            <p:cNvSpPr/>
            <p:nvPr/>
          </p:nvSpPr>
          <p:spPr>
            <a:xfrm>
              <a:off x="6018133" y="4519419"/>
              <a:ext cx="503092" cy="213440"/>
            </a:xfrm>
            <a:custGeom>
              <a:rect b="b" l="l" r="r" t="t"/>
              <a:pathLst>
                <a:path extrusionOk="0" h="11763" w="27730">
                  <a:moveTo>
                    <a:pt x="1" y="1"/>
                  </a:moveTo>
                  <a:lnTo>
                    <a:pt x="1" y="1"/>
                  </a:lnTo>
                  <a:cubicBezTo>
                    <a:pt x="39" y="5508"/>
                    <a:pt x="192" y="10710"/>
                    <a:pt x="613" y="10977"/>
                  </a:cubicBezTo>
                  <a:cubicBezTo>
                    <a:pt x="1305" y="11468"/>
                    <a:pt x="15414" y="11763"/>
                    <a:pt x="22674" y="11763"/>
                  </a:cubicBezTo>
                  <a:cubicBezTo>
                    <a:pt x="25035" y="11763"/>
                    <a:pt x="26672" y="11731"/>
                    <a:pt x="26888" y="11666"/>
                  </a:cubicBezTo>
                  <a:cubicBezTo>
                    <a:pt x="27729" y="11436"/>
                    <a:pt x="27002" y="8950"/>
                    <a:pt x="26123" y="8071"/>
                  </a:cubicBezTo>
                  <a:cubicBezTo>
                    <a:pt x="25167" y="7306"/>
                    <a:pt x="15835" y="3022"/>
                    <a:pt x="15835" y="3022"/>
                  </a:cubicBezTo>
                  <a:lnTo>
                    <a:pt x="15911" y="1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0"/>
            <p:cNvSpPr/>
            <p:nvPr/>
          </p:nvSpPr>
          <p:spPr>
            <a:xfrm>
              <a:off x="6419898" y="4520108"/>
              <a:ext cx="505849" cy="214147"/>
            </a:xfrm>
            <a:custGeom>
              <a:rect b="b" l="l" r="r" t="t"/>
              <a:pathLst>
                <a:path extrusionOk="0" h="11802" w="27882">
                  <a:moveTo>
                    <a:pt x="0" y="1"/>
                  </a:moveTo>
                  <a:lnTo>
                    <a:pt x="0" y="116"/>
                  </a:lnTo>
                  <a:lnTo>
                    <a:pt x="6" y="116"/>
                  </a:lnTo>
                  <a:cubicBezTo>
                    <a:pt x="4" y="78"/>
                    <a:pt x="2" y="39"/>
                    <a:pt x="0" y="1"/>
                  </a:cubicBezTo>
                  <a:close/>
                  <a:moveTo>
                    <a:pt x="6" y="116"/>
                  </a:moveTo>
                  <a:lnTo>
                    <a:pt x="6" y="116"/>
                  </a:lnTo>
                  <a:cubicBezTo>
                    <a:pt x="82" y="1588"/>
                    <a:pt x="191" y="2684"/>
                    <a:pt x="191" y="2908"/>
                  </a:cubicBezTo>
                  <a:cubicBezTo>
                    <a:pt x="268" y="7229"/>
                    <a:pt x="421" y="10825"/>
                    <a:pt x="765" y="11054"/>
                  </a:cubicBezTo>
                  <a:cubicBezTo>
                    <a:pt x="1456" y="11514"/>
                    <a:pt x="15482" y="11802"/>
                    <a:pt x="22745" y="11802"/>
                  </a:cubicBezTo>
                  <a:cubicBezTo>
                    <a:pt x="25136" y="11802"/>
                    <a:pt x="26793" y="11770"/>
                    <a:pt x="27002" y="11704"/>
                  </a:cubicBezTo>
                  <a:cubicBezTo>
                    <a:pt x="27882" y="11436"/>
                    <a:pt x="27155" y="8989"/>
                    <a:pt x="26199" y="8224"/>
                  </a:cubicBezTo>
                  <a:cubicBezTo>
                    <a:pt x="25243" y="7459"/>
                    <a:pt x="15911" y="3175"/>
                    <a:pt x="15911" y="3175"/>
                  </a:cubicBezTo>
                  <a:lnTo>
                    <a:pt x="15719" y="116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0"/>
            <p:cNvSpPr/>
            <p:nvPr/>
          </p:nvSpPr>
          <p:spPr>
            <a:xfrm>
              <a:off x="6424053" y="4603394"/>
              <a:ext cx="501695" cy="129864"/>
            </a:xfrm>
            <a:custGeom>
              <a:rect b="b" l="l" r="r" t="t"/>
              <a:pathLst>
                <a:path extrusionOk="0" h="7157" w="27653">
                  <a:moveTo>
                    <a:pt x="1" y="0"/>
                  </a:moveTo>
                  <a:lnTo>
                    <a:pt x="1" y="0"/>
                  </a:lnTo>
                  <a:cubicBezTo>
                    <a:pt x="77" y="3519"/>
                    <a:pt x="230" y="6235"/>
                    <a:pt x="536" y="6388"/>
                  </a:cubicBezTo>
                  <a:cubicBezTo>
                    <a:pt x="1236" y="6883"/>
                    <a:pt x="15642" y="7157"/>
                    <a:pt x="22813" y="7157"/>
                  </a:cubicBezTo>
                  <a:cubicBezTo>
                    <a:pt x="25043" y="7157"/>
                    <a:pt x="26573" y="7130"/>
                    <a:pt x="26773" y="7076"/>
                  </a:cubicBezTo>
                  <a:cubicBezTo>
                    <a:pt x="27653" y="6770"/>
                    <a:pt x="26926" y="4360"/>
                    <a:pt x="25970" y="3596"/>
                  </a:cubicBezTo>
                  <a:cubicBezTo>
                    <a:pt x="25396" y="3137"/>
                    <a:pt x="21954" y="1416"/>
                    <a:pt x="19238" y="153"/>
                  </a:cubicBezTo>
                  <a:lnTo>
                    <a:pt x="19238" y="153"/>
                  </a:lnTo>
                  <a:cubicBezTo>
                    <a:pt x="21322" y="1195"/>
                    <a:pt x="23583" y="3259"/>
                    <a:pt x="18974" y="3259"/>
                  </a:cubicBezTo>
                  <a:cubicBezTo>
                    <a:pt x="17155" y="3259"/>
                    <a:pt x="14264" y="2938"/>
                    <a:pt x="9868" y="2104"/>
                  </a:cubicBezTo>
                  <a:lnTo>
                    <a:pt x="8988" y="1951"/>
                  </a:lnTo>
                  <a:cubicBezTo>
                    <a:pt x="5011" y="1148"/>
                    <a:pt x="2104" y="49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0"/>
            <p:cNvSpPr/>
            <p:nvPr/>
          </p:nvSpPr>
          <p:spPr>
            <a:xfrm>
              <a:off x="6603773" y="4599620"/>
              <a:ext cx="165859" cy="41951"/>
            </a:xfrm>
            <a:custGeom>
              <a:rect b="b" l="l" r="r" t="t"/>
              <a:pathLst>
                <a:path extrusionOk="0" h="2312" w="9142">
                  <a:moveTo>
                    <a:pt x="7089" y="0"/>
                  </a:moveTo>
                  <a:cubicBezTo>
                    <a:pt x="5340" y="0"/>
                    <a:pt x="2689" y="401"/>
                    <a:pt x="0" y="2312"/>
                  </a:cubicBezTo>
                  <a:lnTo>
                    <a:pt x="9141" y="208"/>
                  </a:lnTo>
                  <a:cubicBezTo>
                    <a:pt x="9141" y="208"/>
                    <a:pt x="8349" y="0"/>
                    <a:pt x="7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0"/>
            <p:cNvSpPr/>
            <p:nvPr/>
          </p:nvSpPr>
          <p:spPr>
            <a:xfrm>
              <a:off x="6206180" y="3254313"/>
              <a:ext cx="319199" cy="700923"/>
            </a:xfrm>
            <a:custGeom>
              <a:rect b="b" l="l" r="r" t="t"/>
              <a:pathLst>
                <a:path extrusionOk="0" h="38629" w="17594">
                  <a:moveTo>
                    <a:pt x="0" y="0"/>
                  </a:moveTo>
                  <a:cubicBezTo>
                    <a:pt x="0" y="0"/>
                    <a:pt x="8300" y="27002"/>
                    <a:pt x="9065" y="36104"/>
                  </a:cubicBezTo>
                  <a:cubicBezTo>
                    <a:pt x="9103" y="36640"/>
                    <a:pt x="9141" y="37520"/>
                    <a:pt x="9256" y="38629"/>
                  </a:cubicBezTo>
                  <a:lnTo>
                    <a:pt x="17594" y="0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0"/>
            <p:cNvSpPr/>
            <p:nvPr/>
          </p:nvSpPr>
          <p:spPr>
            <a:xfrm>
              <a:off x="6115286" y="2464552"/>
              <a:ext cx="491281" cy="639448"/>
            </a:xfrm>
            <a:custGeom>
              <a:rect b="b" l="l" r="r" t="t"/>
              <a:pathLst>
                <a:path extrusionOk="0" h="35241" w="27079">
                  <a:moveTo>
                    <a:pt x="10152" y="1"/>
                  </a:moveTo>
                  <a:cubicBezTo>
                    <a:pt x="9048" y="1"/>
                    <a:pt x="7990" y="269"/>
                    <a:pt x="7114" y="804"/>
                  </a:cubicBezTo>
                  <a:cubicBezTo>
                    <a:pt x="0" y="5203"/>
                    <a:pt x="2716" y="30216"/>
                    <a:pt x="4169" y="31439"/>
                  </a:cubicBezTo>
                  <a:cubicBezTo>
                    <a:pt x="5278" y="32396"/>
                    <a:pt x="6311" y="33122"/>
                    <a:pt x="7420" y="33696"/>
                  </a:cubicBezTo>
                  <a:cubicBezTo>
                    <a:pt x="5848" y="30731"/>
                    <a:pt x="6345" y="24497"/>
                    <a:pt x="6573" y="24497"/>
                  </a:cubicBezTo>
                  <a:cubicBezTo>
                    <a:pt x="6589" y="24497"/>
                    <a:pt x="6604" y="24528"/>
                    <a:pt x="6617" y="24593"/>
                  </a:cubicBezTo>
                  <a:cubicBezTo>
                    <a:pt x="7420" y="29374"/>
                    <a:pt x="10097" y="34690"/>
                    <a:pt x="11206" y="35035"/>
                  </a:cubicBezTo>
                  <a:cubicBezTo>
                    <a:pt x="11939" y="35175"/>
                    <a:pt x="12660" y="35240"/>
                    <a:pt x="13366" y="35240"/>
                  </a:cubicBezTo>
                  <a:cubicBezTo>
                    <a:pt x="15535" y="35240"/>
                    <a:pt x="17564" y="34629"/>
                    <a:pt x="19353" y="33734"/>
                  </a:cubicBezTo>
                  <a:cubicBezTo>
                    <a:pt x="17273" y="30243"/>
                    <a:pt x="17682" y="23543"/>
                    <a:pt x="17812" y="23543"/>
                  </a:cubicBezTo>
                  <a:cubicBezTo>
                    <a:pt x="17816" y="23543"/>
                    <a:pt x="17820" y="23549"/>
                    <a:pt x="17823" y="23561"/>
                  </a:cubicBezTo>
                  <a:cubicBezTo>
                    <a:pt x="19314" y="28227"/>
                    <a:pt x="22718" y="31095"/>
                    <a:pt x="23330" y="31172"/>
                  </a:cubicBezTo>
                  <a:cubicBezTo>
                    <a:pt x="25740" y="29106"/>
                    <a:pt x="27078" y="27003"/>
                    <a:pt x="26734" y="26773"/>
                  </a:cubicBezTo>
                  <a:cubicBezTo>
                    <a:pt x="24439" y="25052"/>
                    <a:pt x="22680" y="20769"/>
                    <a:pt x="21074" y="16294"/>
                  </a:cubicBezTo>
                  <a:cubicBezTo>
                    <a:pt x="19506" y="11896"/>
                    <a:pt x="18855" y="7727"/>
                    <a:pt x="16561" y="3711"/>
                  </a:cubicBezTo>
                  <a:cubicBezTo>
                    <a:pt x="15100" y="1233"/>
                    <a:pt x="12519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0"/>
            <p:cNvSpPr/>
            <p:nvPr/>
          </p:nvSpPr>
          <p:spPr>
            <a:xfrm>
              <a:off x="5875896" y="2788985"/>
              <a:ext cx="865978" cy="1064241"/>
            </a:xfrm>
            <a:custGeom>
              <a:rect b="b" l="l" r="r" t="t"/>
              <a:pathLst>
                <a:path extrusionOk="0" h="58652" w="47732">
                  <a:moveTo>
                    <a:pt x="24499" y="1"/>
                  </a:moveTo>
                  <a:cubicBezTo>
                    <a:pt x="23394" y="1"/>
                    <a:pt x="22243" y="385"/>
                    <a:pt x="21265" y="1435"/>
                  </a:cubicBezTo>
                  <a:cubicBezTo>
                    <a:pt x="15834" y="7249"/>
                    <a:pt x="12430" y="25530"/>
                    <a:pt x="12545" y="25645"/>
                  </a:cubicBezTo>
                  <a:lnTo>
                    <a:pt x="0" y="53106"/>
                  </a:lnTo>
                  <a:cubicBezTo>
                    <a:pt x="0" y="53106"/>
                    <a:pt x="12392" y="58651"/>
                    <a:pt x="25243" y="58651"/>
                  </a:cubicBezTo>
                  <a:cubicBezTo>
                    <a:pt x="38093" y="58651"/>
                    <a:pt x="47731" y="49549"/>
                    <a:pt x="47731" y="49549"/>
                  </a:cubicBezTo>
                  <a:lnTo>
                    <a:pt x="35799" y="25645"/>
                  </a:lnTo>
                  <a:cubicBezTo>
                    <a:pt x="35913" y="25569"/>
                    <a:pt x="32089" y="7249"/>
                    <a:pt x="28608" y="1894"/>
                  </a:cubicBezTo>
                  <a:cubicBezTo>
                    <a:pt x="28036" y="1059"/>
                    <a:pt x="26332" y="1"/>
                    <a:pt x="244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0"/>
            <p:cNvSpPr/>
            <p:nvPr/>
          </p:nvSpPr>
          <p:spPr>
            <a:xfrm>
              <a:off x="6020219" y="4603394"/>
              <a:ext cx="501695" cy="129864"/>
            </a:xfrm>
            <a:custGeom>
              <a:rect b="b" l="l" r="r" t="t"/>
              <a:pathLst>
                <a:path extrusionOk="0" h="7157" w="27653">
                  <a:moveTo>
                    <a:pt x="1" y="0"/>
                  </a:moveTo>
                  <a:cubicBezTo>
                    <a:pt x="77" y="3519"/>
                    <a:pt x="230" y="6235"/>
                    <a:pt x="574" y="6388"/>
                  </a:cubicBezTo>
                  <a:cubicBezTo>
                    <a:pt x="1245" y="6883"/>
                    <a:pt x="15644" y="7157"/>
                    <a:pt x="22830" y="7157"/>
                  </a:cubicBezTo>
                  <a:cubicBezTo>
                    <a:pt x="25065" y="7157"/>
                    <a:pt x="26602" y="7130"/>
                    <a:pt x="26811" y="7076"/>
                  </a:cubicBezTo>
                  <a:cubicBezTo>
                    <a:pt x="27652" y="6770"/>
                    <a:pt x="26964" y="4360"/>
                    <a:pt x="26008" y="3519"/>
                  </a:cubicBezTo>
                  <a:cubicBezTo>
                    <a:pt x="25434" y="3098"/>
                    <a:pt x="21915" y="1377"/>
                    <a:pt x="19162" y="39"/>
                  </a:cubicBezTo>
                  <a:lnTo>
                    <a:pt x="19162" y="39"/>
                  </a:lnTo>
                  <a:cubicBezTo>
                    <a:pt x="21278" y="1111"/>
                    <a:pt x="23711" y="3230"/>
                    <a:pt x="19063" y="3230"/>
                  </a:cubicBezTo>
                  <a:cubicBezTo>
                    <a:pt x="17243" y="3230"/>
                    <a:pt x="14339" y="2905"/>
                    <a:pt x="9906" y="2066"/>
                  </a:cubicBezTo>
                  <a:lnTo>
                    <a:pt x="9065" y="1913"/>
                  </a:lnTo>
                  <a:cubicBezTo>
                    <a:pt x="5011" y="1148"/>
                    <a:pt x="2104" y="49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0"/>
            <p:cNvSpPr/>
            <p:nvPr/>
          </p:nvSpPr>
          <p:spPr>
            <a:xfrm>
              <a:off x="6199231" y="4599620"/>
              <a:ext cx="165859" cy="41951"/>
            </a:xfrm>
            <a:custGeom>
              <a:rect b="b" l="l" r="r" t="t"/>
              <a:pathLst>
                <a:path extrusionOk="0" h="2312" w="9142">
                  <a:moveTo>
                    <a:pt x="7101" y="0"/>
                  </a:moveTo>
                  <a:cubicBezTo>
                    <a:pt x="5359" y="0"/>
                    <a:pt x="2712" y="401"/>
                    <a:pt x="1" y="2312"/>
                  </a:cubicBezTo>
                  <a:lnTo>
                    <a:pt x="9142" y="208"/>
                  </a:lnTo>
                  <a:cubicBezTo>
                    <a:pt x="9142" y="208"/>
                    <a:pt x="8356" y="0"/>
                    <a:pt x="7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0"/>
            <p:cNvSpPr/>
            <p:nvPr/>
          </p:nvSpPr>
          <p:spPr>
            <a:xfrm>
              <a:off x="5925152" y="3253605"/>
              <a:ext cx="743861" cy="597533"/>
            </a:xfrm>
            <a:custGeom>
              <a:rect b="b" l="l" r="r" t="t"/>
              <a:pathLst>
                <a:path extrusionOk="0" h="32931" w="41001">
                  <a:moveTo>
                    <a:pt x="10595" y="39"/>
                  </a:moveTo>
                  <a:cubicBezTo>
                    <a:pt x="10745" y="265"/>
                    <a:pt x="10863" y="490"/>
                    <a:pt x="10958" y="715"/>
                  </a:cubicBezTo>
                  <a:lnTo>
                    <a:pt x="10958" y="715"/>
                  </a:lnTo>
                  <a:cubicBezTo>
                    <a:pt x="10885" y="570"/>
                    <a:pt x="10797" y="438"/>
                    <a:pt x="10710" y="307"/>
                  </a:cubicBezTo>
                  <a:cubicBezTo>
                    <a:pt x="10671" y="192"/>
                    <a:pt x="10633" y="154"/>
                    <a:pt x="10595" y="39"/>
                  </a:cubicBezTo>
                  <a:close/>
                  <a:moveTo>
                    <a:pt x="10633" y="422"/>
                  </a:moveTo>
                  <a:cubicBezTo>
                    <a:pt x="10863" y="766"/>
                    <a:pt x="11016" y="1148"/>
                    <a:pt x="11054" y="1492"/>
                  </a:cubicBezTo>
                  <a:cubicBezTo>
                    <a:pt x="10977" y="1110"/>
                    <a:pt x="10824" y="766"/>
                    <a:pt x="10633" y="422"/>
                  </a:cubicBezTo>
                  <a:close/>
                  <a:moveTo>
                    <a:pt x="33045" y="881"/>
                  </a:moveTo>
                  <a:cubicBezTo>
                    <a:pt x="32892" y="1110"/>
                    <a:pt x="32701" y="1301"/>
                    <a:pt x="32472" y="1531"/>
                  </a:cubicBezTo>
                  <a:cubicBezTo>
                    <a:pt x="32663" y="1340"/>
                    <a:pt x="32854" y="1110"/>
                    <a:pt x="33045" y="881"/>
                  </a:cubicBezTo>
                  <a:close/>
                  <a:moveTo>
                    <a:pt x="10021" y="39"/>
                  </a:moveTo>
                  <a:cubicBezTo>
                    <a:pt x="9945" y="154"/>
                    <a:pt x="9907" y="192"/>
                    <a:pt x="9830" y="269"/>
                  </a:cubicBezTo>
                  <a:lnTo>
                    <a:pt x="9180" y="1684"/>
                  </a:lnTo>
                  <a:cubicBezTo>
                    <a:pt x="9486" y="1378"/>
                    <a:pt x="9907" y="919"/>
                    <a:pt x="10136" y="116"/>
                  </a:cubicBezTo>
                  <a:lnTo>
                    <a:pt x="10136" y="116"/>
                  </a:lnTo>
                  <a:cubicBezTo>
                    <a:pt x="10136" y="230"/>
                    <a:pt x="10021" y="1187"/>
                    <a:pt x="10251" y="1837"/>
                  </a:cubicBezTo>
                  <a:cubicBezTo>
                    <a:pt x="10334" y="2038"/>
                    <a:pt x="10442" y="2107"/>
                    <a:pt x="10559" y="2107"/>
                  </a:cubicBezTo>
                  <a:cubicBezTo>
                    <a:pt x="10820" y="2107"/>
                    <a:pt x="11125" y="1760"/>
                    <a:pt x="11283" y="1760"/>
                  </a:cubicBezTo>
                  <a:cubicBezTo>
                    <a:pt x="11475" y="1760"/>
                    <a:pt x="11819" y="1760"/>
                    <a:pt x="11934" y="1531"/>
                  </a:cubicBezTo>
                  <a:cubicBezTo>
                    <a:pt x="12010" y="1301"/>
                    <a:pt x="11436" y="422"/>
                    <a:pt x="10863" y="39"/>
                  </a:cubicBezTo>
                  <a:lnTo>
                    <a:pt x="10863" y="39"/>
                  </a:lnTo>
                  <a:cubicBezTo>
                    <a:pt x="11092" y="154"/>
                    <a:pt x="11436" y="192"/>
                    <a:pt x="11819" y="230"/>
                  </a:cubicBezTo>
                  <a:cubicBezTo>
                    <a:pt x="12240" y="230"/>
                    <a:pt x="12546" y="192"/>
                    <a:pt x="12737" y="39"/>
                  </a:cubicBezTo>
                  <a:lnTo>
                    <a:pt x="10327" y="39"/>
                  </a:lnTo>
                  <a:cubicBezTo>
                    <a:pt x="10404" y="230"/>
                    <a:pt x="10442" y="422"/>
                    <a:pt x="10442" y="575"/>
                  </a:cubicBezTo>
                  <a:cubicBezTo>
                    <a:pt x="10518" y="881"/>
                    <a:pt x="10633" y="1148"/>
                    <a:pt x="10710" y="1378"/>
                  </a:cubicBezTo>
                  <a:cubicBezTo>
                    <a:pt x="10518" y="995"/>
                    <a:pt x="10327" y="536"/>
                    <a:pt x="10251" y="39"/>
                  </a:cubicBezTo>
                  <a:close/>
                  <a:moveTo>
                    <a:pt x="31248" y="1"/>
                  </a:moveTo>
                  <a:cubicBezTo>
                    <a:pt x="31477" y="116"/>
                    <a:pt x="31745" y="192"/>
                    <a:pt x="32051" y="192"/>
                  </a:cubicBezTo>
                  <a:cubicBezTo>
                    <a:pt x="32255" y="205"/>
                    <a:pt x="32429" y="209"/>
                    <a:pt x="32571" y="209"/>
                  </a:cubicBezTo>
                  <a:cubicBezTo>
                    <a:pt x="32854" y="209"/>
                    <a:pt x="33007" y="192"/>
                    <a:pt x="33007" y="192"/>
                  </a:cubicBezTo>
                  <a:lnTo>
                    <a:pt x="33007" y="192"/>
                  </a:lnTo>
                  <a:cubicBezTo>
                    <a:pt x="33007" y="192"/>
                    <a:pt x="32051" y="536"/>
                    <a:pt x="31668" y="766"/>
                  </a:cubicBezTo>
                  <a:cubicBezTo>
                    <a:pt x="31286" y="995"/>
                    <a:pt x="31171" y="1378"/>
                    <a:pt x="31286" y="1569"/>
                  </a:cubicBezTo>
                  <a:cubicBezTo>
                    <a:pt x="31363" y="1760"/>
                    <a:pt x="31898" y="1722"/>
                    <a:pt x="32013" y="1837"/>
                  </a:cubicBezTo>
                  <a:cubicBezTo>
                    <a:pt x="32127" y="1913"/>
                    <a:pt x="32051" y="2257"/>
                    <a:pt x="32242" y="2410"/>
                  </a:cubicBezTo>
                  <a:cubicBezTo>
                    <a:pt x="32257" y="2419"/>
                    <a:pt x="32276" y="2424"/>
                    <a:pt x="32298" y="2424"/>
                  </a:cubicBezTo>
                  <a:cubicBezTo>
                    <a:pt x="32551" y="2424"/>
                    <a:pt x="33216" y="1810"/>
                    <a:pt x="33428" y="613"/>
                  </a:cubicBezTo>
                  <a:lnTo>
                    <a:pt x="33390" y="498"/>
                  </a:lnTo>
                  <a:cubicBezTo>
                    <a:pt x="33390" y="498"/>
                    <a:pt x="33351" y="498"/>
                    <a:pt x="33351" y="422"/>
                  </a:cubicBezTo>
                  <a:cubicBezTo>
                    <a:pt x="33237" y="575"/>
                    <a:pt x="33160" y="766"/>
                    <a:pt x="33045" y="881"/>
                  </a:cubicBezTo>
                  <a:cubicBezTo>
                    <a:pt x="33160" y="766"/>
                    <a:pt x="33237" y="575"/>
                    <a:pt x="33275" y="422"/>
                  </a:cubicBezTo>
                  <a:lnTo>
                    <a:pt x="33198" y="345"/>
                  </a:lnTo>
                  <a:cubicBezTo>
                    <a:pt x="33007" y="422"/>
                    <a:pt x="32854" y="536"/>
                    <a:pt x="32663" y="613"/>
                  </a:cubicBezTo>
                  <a:cubicBezTo>
                    <a:pt x="32433" y="804"/>
                    <a:pt x="32127" y="1072"/>
                    <a:pt x="31936" y="1263"/>
                  </a:cubicBezTo>
                  <a:cubicBezTo>
                    <a:pt x="32127" y="995"/>
                    <a:pt x="32395" y="766"/>
                    <a:pt x="32625" y="575"/>
                  </a:cubicBezTo>
                  <a:cubicBezTo>
                    <a:pt x="32778" y="498"/>
                    <a:pt x="32969" y="345"/>
                    <a:pt x="33160" y="230"/>
                  </a:cubicBezTo>
                  <a:lnTo>
                    <a:pt x="33160" y="116"/>
                  </a:lnTo>
                  <a:lnTo>
                    <a:pt x="33084" y="39"/>
                  </a:lnTo>
                  <a:lnTo>
                    <a:pt x="32933" y="39"/>
                  </a:lnTo>
                  <a:cubicBezTo>
                    <a:pt x="32863" y="27"/>
                    <a:pt x="32786" y="18"/>
                    <a:pt x="32701" y="1"/>
                  </a:cubicBezTo>
                  <a:close/>
                  <a:moveTo>
                    <a:pt x="33466" y="689"/>
                  </a:moveTo>
                  <a:lnTo>
                    <a:pt x="33466" y="689"/>
                  </a:lnTo>
                  <a:cubicBezTo>
                    <a:pt x="33428" y="689"/>
                    <a:pt x="33390" y="1722"/>
                    <a:pt x="33734" y="2410"/>
                  </a:cubicBezTo>
                  <a:cubicBezTo>
                    <a:pt x="33826" y="2595"/>
                    <a:pt x="33928" y="2664"/>
                    <a:pt x="34034" y="2664"/>
                  </a:cubicBezTo>
                  <a:cubicBezTo>
                    <a:pt x="34147" y="2664"/>
                    <a:pt x="34265" y="2586"/>
                    <a:pt x="34384" y="2487"/>
                  </a:cubicBezTo>
                  <a:lnTo>
                    <a:pt x="33849" y="1454"/>
                  </a:lnTo>
                  <a:cubicBezTo>
                    <a:pt x="33810" y="1378"/>
                    <a:pt x="33810" y="1301"/>
                    <a:pt x="33772" y="1263"/>
                  </a:cubicBezTo>
                  <a:lnTo>
                    <a:pt x="33466" y="689"/>
                  </a:lnTo>
                  <a:close/>
                  <a:moveTo>
                    <a:pt x="22298" y="3022"/>
                  </a:moveTo>
                  <a:cubicBezTo>
                    <a:pt x="22260" y="3367"/>
                    <a:pt x="22183" y="3634"/>
                    <a:pt x="22107" y="3940"/>
                  </a:cubicBezTo>
                  <a:cubicBezTo>
                    <a:pt x="22183" y="3634"/>
                    <a:pt x="22260" y="3290"/>
                    <a:pt x="22298" y="3022"/>
                  </a:cubicBezTo>
                  <a:close/>
                  <a:moveTo>
                    <a:pt x="22604" y="3022"/>
                  </a:moveTo>
                  <a:lnTo>
                    <a:pt x="22604" y="3022"/>
                  </a:lnTo>
                  <a:cubicBezTo>
                    <a:pt x="22566" y="3558"/>
                    <a:pt x="22375" y="4055"/>
                    <a:pt x="22107" y="4552"/>
                  </a:cubicBezTo>
                  <a:cubicBezTo>
                    <a:pt x="22145" y="4552"/>
                    <a:pt x="22183" y="4590"/>
                    <a:pt x="22183" y="4629"/>
                  </a:cubicBezTo>
                  <a:cubicBezTo>
                    <a:pt x="22375" y="4590"/>
                    <a:pt x="22681" y="4552"/>
                    <a:pt x="22795" y="4552"/>
                  </a:cubicBezTo>
                  <a:cubicBezTo>
                    <a:pt x="23063" y="4514"/>
                    <a:pt x="23331" y="4514"/>
                    <a:pt x="23560" y="4514"/>
                  </a:cubicBezTo>
                  <a:cubicBezTo>
                    <a:pt x="23331" y="4552"/>
                    <a:pt x="23063" y="4552"/>
                    <a:pt x="22795" y="4590"/>
                  </a:cubicBezTo>
                  <a:cubicBezTo>
                    <a:pt x="22681" y="4629"/>
                    <a:pt x="22375" y="4705"/>
                    <a:pt x="22183" y="4705"/>
                  </a:cubicBezTo>
                  <a:lnTo>
                    <a:pt x="22183" y="4743"/>
                  </a:lnTo>
                  <a:cubicBezTo>
                    <a:pt x="22413" y="4743"/>
                    <a:pt x="22727" y="4760"/>
                    <a:pt x="23104" y="4760"/>
                  </a:cubicBezTo>
                  <a:cubicBezTo>
                    <a:pt x="23293" y="4760"/>
                    <a:pt x="23497" y="4756"/>
                    <a:pt x="23713" y="4743"/>
                  </a:cubicBezTo>
                  <a:lnTo>
                    <a:pt x="23713" y="4743"/>
                  </a:lnTo>
                  <a:cubicBezTo>
                    <a:pt x="23489" y="4788"/>
                    <a:pt x="23173" y="4807"/>
                    <a:pt x="22850" y="4807"/>
                  </a:cubicBezTo>
                  <a:cubicBezTo>
                    <a:pt x="22622" y="4807"/>
                    <a:pt x="22389" y="4797"/>
                    <a:pt x="22183" y="4782"/>
                  </a:cubicBezTo>
                  <a:cubicBezTo>
                    <a:pt x="22183" y="4820"/>
                    <a:pt x="22145" y="4858"/>
                    <a:pt x="22145" y="4935"/>
                  </a:cubicBezTo>
                  <a:cubicBezTo>
                    <a:pt x="22363" y="5214"/>
                    <a:pt x="22580" y="5570"/>
                    <a:pt x="22716" y="5898"/>
                  </a:cubicBezTo>
                  <a:lnTo>
                    <a:pt x="22716" y="5898"/>
                  </a:lnTo>
                  <a:cubicBezTo>
                    <a:pt x="22634" y="5707"/>
                    <a:pt x="22523" y="5521"/>
                    <a:pt x="22413" y="5355"/>
                  </a:cubicBezTo>
                  <a:cubicBezTo>
                    <a:pt x="22336" y="5202"/>
                    <a:pt x="22222" y="5126"/>
                    <a:pt x="22145" y="4973"/>
                  </a:cubicBezTo>
                  <a:cubicBezTo>
                    <a:pt x="22107" y="5011"/>
                    <a:pt x="22107" y="5011"/>
                    <a:pt x="22031" y="5011"/>
                  </a:cubicBezTo>
                  <a:cubicBezTo>
                    <a:pt x="22107" y="5202"/>
                    <a:pt x="22145" y="5470"/>
                    <a:pt x="22183" y="5585"/>
                  </a:cubicBezTo>
                  <a:cubicBezTo>
                    <a:pt x="22298" y="5891"/>
                    <a:pt x="22375" y="6159"/>
                    <a:pt x="22489" y="6388"/>
                  </a:cubicBezTo>
                  <a:cubicBezTo>
                    <a:pt x="22222" y="6006"/>
                    <a:pt x="22031" y="5508"/>
                    <a:pt x="21992" y="5011"/>
                  </a:cubicBezTo>
                  <a:cubicBezTo>
                    <a:pt x="21954" y="5011"/>
                    <a:pt x="21916" y="5011"/>
                    <a:pt x="21839" y="4973"/>
                  </a:cubicBezTo>
                  <a:cubicBezTo>
                    <a:pt x="21763" y="5126"/>
                    <a:pt x="21610" y="5241"/>
                    <a:pt x="21533" y="5394"/>
                  </a:cubicBezTo>
                  <a:cubicBezTo>
                    <a:pt x="21342" y="5623"/>
                    <a:pt x="21151" y="5814"/>
                    <a:pt x="20883" y="5967"/>
                  </a:cubicBezTo>
                  <a:cubicBezTo>
                    <a:pt x="21151" y="5776"/>
                    <a:pt x="21342" y="5585"/>
                    <a:pt x="21533" y="5355"/>
                  </a:cubicBezTo>
                  <a:cubicBezTo>
                    <a:pt x="21610" y="5241"/>
                    <a:pt x="21725" y="5049"/>
                    <a:pt x="21801" y="4935"/>
                  </a:cubicBezTo>
                  <a:lnTo>
                    <a:pt x="21725" y="4820"/>
                  </a:lnTo>
                  <a:cubicBezTo>
                    <a:pt x="21533" y="4935"/>
                    <a:pt x="21342" y="4973"/>
                    <a:pt x="21189" y="5049"/>
                  </a:cubicBezTo>
                  <a:cubicBezTo>
                    <a:pt x="20883" y="5202"/>
                    <a:pt x="20615" y="5394"/>
                    <a:pt x="20386" y="5623"/>
                  </a:cubicBezTo>
                  <a:cubicBezTo>
                    <a:pt x="20615" y="5394"/>
                    <a:pt x="20845" y="5202"/>
                    <a:pt x="21151" y="5049"/>
                  </a:cubicBezTo>
                  <a:lnTo>
                    <a:pt x="21725" y="4782"/>
                  </a:lnTo>
                  <a:cubicBezTo>
                    <a:pt x="21686" y="4782"/>
                    <a:pt x="21686" y="4743"/>
                    <a:pt x="21686" y="4705"/>
                  </a:cubicBezTo>
                  <a:cubicBezTo>
                    <a:pt x="21342" y="4590"/>
                    <a:pt x="20730" y="4323"/>
                    <a:pt x="20271" y="3864"/>
                  </a:cubicBezTo>
                  <a:lnTo>
                    <a:pt x="20271" y="3864"/>
                  </a:lnTo>
                  <a:cubicBezTo>
                    <a:pt x="20730" y="4208"/>
                    <a:pt x="21151" y="4514"/>
                    <a:pt x="21686" y="4629"/>
                  </a:cubicBezTo>
                  <a:cubicBezTo>
                    <a:pt x="21686" y="4590"/>
                    <a:pt x="21725" y="4590"/>
                    <a:pt x="21763" y="4552"/>
                  </a:cubicBezTo>
                  <a:cubicBezTo>
                    <a:pt x="21572" y="4323"/>
                    <a:pt x="21342" y="4131"/>
                    <a:pt x="21074" y="3978"/>
                  </a:cubicBezTo>
                  <a:cubicBezTo>
                    <a:pt x="20845" y="3787"/>
                    <a:pt x="20577" y="3673"/>
                    <a:pt x="20348" y="3481"/>
                  </a:cubicBezTo>
                  <a:lnTo>
                    <a:pt x="20348" y="3443"/>
                  </a:lnTo>
                  <a:cubicBezTo>
                    <a:pt x="20883" y="3634"/>
                    <a:pt x="21380" y="4055"/>
                    <a:pt x="21763" y="4514"/>
                  </a:cubicBezTo>
                  <a:cubicBezTo>
                    <a:pt x="21801" y="4437"/>
                    <a:pt x="21839" y="4437"/>
                    <a:pt x="21839" y="4437"/>
                  </a:cubicBezTo>
                  <a:cubicBezTo>
                    <a:pt x="21839" y="4246"/>
                    <a:pt x="21839" y="4055"/>
                    <a:pt x="21916" y="3940"/>
                  </a:cubicBezTo>
                  <a:cubicBezTo>
                    <a:pt x="21954" y="3634"/>
                    <a:pt x="21992" y="3367"/>
                    <a:pt x="22107" y="3099"/>
                  </a:cubicBezTo>
                  <a:lnTo>
                    <a:pt x="22107" y="3099"/>
                  </a:lnTo>
                  <a:cubicBezTo>
                    <a:pt x="22031" y="3405"/>
                    <a:pt x="21954" y="3634"/>
                    <a:pt x="21954" y="3940"/>
                  </a:cubicBezTo>
                  <a:lnTo>
                    <a:pt x="21954" y="4437"/>
                  </a:lnTo>
                  <a:cubicBezTo>
                    <a:pt x="21992" y="4437"/>
                    <a:pt x="21992" y="4437"/>
                    <a:pt x="22031" y="4514"/>
                  </a:cubicBezTo>
                  <a:cubicBezTo>
                    <a:pt x="22336" y="4017"/>
                    <a:pt x="22528" y="3558"/>
                    <a:pt x="22604" y="3022"/>
                  </a:cubicBezTo>
                  <a:close/>
                  <a:moveTo>
                    <a:pt x="22375" y="5585"/>
                  </a:moveTo>
                  <a:lnTo>
                    <a:pt x="22375" y="5585"/>
                  </a:lnTo>
                  <a:cubicBezTo>
                    <a:pt x="22642" y="5891"/>
                    <a:pt x="22757" y="6273"/>
                    <a:pt x="22834" y="6656"/>
                  </a:cubicBezTo>
                  <a:cubicBezTo>
                    <a:pt x="22719" y="6273"/>
                    <a:pt x="22566" y="5929"/>
                    <a:pt x="22375" y="5585"/>
                  </a:cubicBezTo>
                  <a:close/>
                  <a:moveTo>
                    <a:pt x="22042" y="2232"/>
                  </a:moveTo>
                  <a:cubicBezTo>
                    <a:pt x="22000" y="2232"/>
                    <a:pt x="21958" y="2239"/>
                    <a:pt x="21916" y="2257"/>
                  </a:cubicBezTo>
                  <a:cubicBezTo>
                    <a:pt x="21610" y="2334"/>
                    <a:pt x="21457" y="3175"/>
                    <a:pt x="21839" y="4361"/>
                  </a:cubicBezTo>
                  <a:cubicBezTo>
                    <a:pt x="21801" y="4246"/>
                    <a:pt x="21572" y="3749"/>
                    <a:pt x="21189" y="3290"/>
                  </a:cubicBezTo>
                  <a:cubicBezTo>
                    <a:pt x="20821" y="2922"/>
                    <a:pt x="20495" y="2784"/>
                    <a:pt x="20319" y="2784"/>
                  </a:cubicBezTo>
                  <a:cubicBezTo>
                    <a:pt x="20258" y="2784"/>
                    <a:pt x="20215" y="2801"/>
                    <a:pt x="20195" y="2831"/>
                  </a:cubicBezTo>
                  <a:cubicBezTo>
                    <a:pt x="20042" y="2984"/>
                    <a:pt x="20195" y="3405"/>
                    <a:pt x="20042" y="3596"/>
                  </a:cubicBezTo>
                  <a:cubicBezTo>
                    <a:pt x="19889" y="3787"/>
                    <a:pt x="19698" y="3749"/>
                    <a:pt x="19545" y="4017"/>
                  </a:cubicBezTo>
                  <a:cubicBezTo>
                    <a:pt x="19430" y="4246"/>
                    <a:pt x="20080" y="4705"/>
                    <a:pt x="20654" y="4782"/>
                  </a:cubicBezTo>
                  <a:cubicBezTo>
                    <a:pt x="21227" y="4782"/>
                    <a:pt x="21571" y="4743"/>
                    <a:pt x="21572" y="4743"/>
                  </a:cubicBezTo>
                  <a:lnTo>
                    <a:pt x="21572" y="4743"/>
                  </a:lnTo>
                  <a:cubicBezTo>
                    <a:pt x="21571" y="4743"/>
                    <a:pt x="20577" y="4973"/>
                    <a:pt x="20195" y="5164"/>
                  </a:cubicBezTo>
                  <a:cubicBezTo>
                    <a:pt x="19812" y="5355"/>
                    <a:pt x="19621" y="5700"/>
                    <a:pt x="19659" y="5891"/>
                  </a:cubicBezTo>
                  <a:cubicBezTo>
                    <a:pt x="19736" y="6082"/>
                    <a:pt x="20233" y="6082"/>
                    <a:pt x="20386" y="6235"/>
                  </a:cubicBezTo>
                  <a:cubicBezTo>
                    <a:pt x="20462" y="6311"/>
                    <a:pt x="20386" y="6656"/>
                    <a:pt x="20577" y="6847"/>
                  </a:cubicBezTo>
                  <a:cubicBezTo>
                    <a:pt x="20594" y="6864"/>
                    <a:pt x="20620" y="6872"/>
                    <a:pt x="20652" y="6872"/>
                  </a:cubicBezTo>
                  <a:cubicBezTo>
                    <a:pt x="20910" y="6872"/>
                    <a:pt x="21610" y="6325"/>
                    <a:pt x="21916" y="5202"/>
                  </a:cubicBezTo>
                  <a:lnTo>
                    <a:pt x="21916" y="5202"/>
                  </a:lnTo>
                  <a:cubicBezTo>
                    <a:pt x="21916" y="5355"/>
                    <a:pt x="21763" y="6311"/>
                    <a:pt x="21992" y="6923"/>
                  </a:cubicBezTo>
                  <a:cubicBezTo>
                    <a:pt x="22091" y="7145"/>
                    <a:pt x="22209" y="7220"/>
                    <a:pt x="22330" y="7220"/>
                  </a:cubicBezTo>
                  <a:cubicBezTo>
                    <a:pt x="22586" y="7220"/>
                    <a:pt x="22857" y="6885"/>
                    <a:pt x="22987" y="6885"/>
                  </a:cubicBezTo>
                  <a:cubicBezTo>
                    <a:pt x="23216" y="6885"/>
                    <a:pt x="23522" y="6885"/>
                    <a:pt x="23675" y="6656"/>
                  </a:cubicBezTo>
                  <a:cubicBezTo>
                    <a:pt x="23752" y="6426"/>
                    <a:pt x="23216" y="5508"/>
                    <a:pt x="22528" y="5164"/>
                  </a:cubicBezTo>
                  <a:lnTo>
                    <a:pt x="22528" y="5164"/>
                  </a:lnTo>
                  <a:cubicBezTo>
                    <a:pt x="22757" y="5279"/>
                    <a:pt x="23140" y="5355"/>
                    <a:pt x="23560" y="5355"/>
                  </a:cubicBezTo>
                  <a:cubicBezTo>
                    <a:pt x="24249" y="5355"/>
                    <a:pt x="24669" y="5164"/>
                    <a:pt x="24669" y="4973"/>
                  </a:cubicBezTo>
                  <a:cubicBezTo>
                    <a:pt x="24669" y="4782"/>
                    <a:pt x="24287" y="4590"/>
                    <a:pt x="24287" y="4437"/>
                  </a:cubicBezTo>
                  <a:cubicBezTo>
                    <a:pt x="24249" y="4323"/>
                    <a:pt x="24593" y="4017"/>
                    <a:pt x="24516" y="3787"/>
                  </a:cubicBezTo>
                  <a:cubicBezTo>
                    <a:pt x="24502" y="3702"/>
                    <a:pt x="24362" y="3638"/>
                    <a:pt x="24130" y="3638"/>
                  </a:cubicBezTo>
                  <a:cubicBezTo>
                    <a:pt x="23762" y="3638"/>
                    <a:pt x="23163" y="3800"/>
                    <a:pt x="22476" y="4295"/>
                  </a:cubicBezTo>
                  <a:lnTo>
                    <a:pt x="22476" y="4295"/>
                  </a:lnTo>
                  <a:cubicBezTo>
                    <a:pt x="22636" y="4148"/>
                    <a:pt x="22843" y="3883"/>
                    <a:pt x="22987" y="3596"/>
                  </a:cubicBezTo>
                  <a:cubicBezTo>
                    <a:pt x="23254" y="3099"/>
                    <a:pt x="23407" y="2640"/>
                    <a:pt x="23216" y="2449"/>
                  </a:cubicBezTo>
                  <a:cubicBezTo>
                    <a:pt x="23140" y="2385"/>
                    <a:pt x="23050" y="2364"/>
                    <a:pt x="22961" y="2364"/>
                  </a:cubicBezTo>
                  <a:cubicBezTo>
                    <a:pt x="22783" y="2364"/>
                    <a:pt x="22604" y="2449"/>
                    <a:pt x="22528" y="2449"/>
                  </a:cubicBezTo>
                  <a:cubicBezTo>
                    <a:pt x="22463" y="2449"/>
                    <a:pt x="22263" y="2232"/>
                    <a:pt x="22042" y="2232"/>
                  </a:cubicBezTo>
                  <a:close/>
                  <a:moveTo>
                    <a:pt x="29221" y="11589"/>
                  </a:moveTo>
                  <a:lnTo>
                    <a:pt x="29221" y="11589"/>
                  </a:lnTo>
                  <a:cubicBezTo>
                    <a:pt x="29450" y="11666"/>
                    <a:pt x="29756" y="11819"/>
                    <a:pt x="29986" y="11895"/>
                  </a:cubicBezTo>
                  <a:cubicBezTo>
                    <a:pt x="30126" y="11895"/>
                    <a:pt x="30266" y="11936"/>
                    <a:pt x="30391" y="11973"/>
                  </a:cubicBezTo>
                  <a:lnTo>
                    <a:pt x="30391" y="11973"/>
                  </a:lnTo>
                  <a:cubicBezTo>
                    <a:pt x="30370" y="11975"/>
                    <a:pt x="30351" y="11975"/>
                    <a:pt x="30331" y="11975"/>
                  </a:cubicBezTo>
                  <a:cubicBezTo>
                    <a:pt x="30189" y="11975"/>
                    <a:pt x="30080" y="11943"/>
                    <a:pt x="29986" y="11895"/>
                  </a:cubicBezTo>
                  <a:cubicBezTo>
                    <a:pt x="29718" y="11819"/>
                    <a:pt x="29450" y="11704"/>
                    <a:pt x="29221" y="11589"/>
                  </a:cubicBezTo>
                  <a:close/>
                  <a:moveTo>
                    <a:pt x="14114" y="12852"/>
                  </a:moveTo>
                  <a:lnTo>
                    <a:pt x="14114" y="12852"/>
                  </a:lnTo>
                  <a:cubicBezTo>
                    <a:pt x="13846" y="12966"/>
                    <a:pt x="13540" y="13005"/>
                    <a:pt x="13196" y="13005"/>
                  </a:cubicBezTo>
                  <a:cubicBezTo>
                    <a:pt x="13502" y="12966"/>
                    <a:pt x="13769" y="12928"/>
                    <a:pt x="14114" y="12852"/>
                  </a:cubicBezTo>
                  <a:close/>
                  <a:moveTo>
                    <a:pt x="10786" y="12737"/>
                  </a:moveTo>
                  <a:lnTo>
                    <a:pt x="10786" y="12737"/>
                  </a:lnTo>
                  <a:cubicBezTo>
                    <a:pt x="11016" y="12813"/>
                    <a:pt x="11283" y="12928"/>
                    <a:pt x="11551" y="13043"/>
                  </a:cubicBezTo>
                  <a:cubicBezTo>
                    <a:pt x="11635" y="13043"/>
                    <a:pt x="11802" y="13084"/>
                    <a:pt x="11930" y="13121"/>
                  </a:cubicBezTo>
                  <a:lnTo>
                    <a:pt x="11930" y="13121"/>
                  </a:lnTo>
                  <a:cubicBezTo>
                    <a:pt x="11909" y="13122"/>
                    <a:pt x="11889" y="13123"/>
                    <a:pt x="11870" y="13123"/>
                  </a:cubicBezTo>
                  <a:cubicBezTo>
                    <a:pt x="11722" y="13123"/>
                    <a:pt x="11622" y="13090"/>
                    <a:pt x="11551" y="13043"/>
                  </a:cubicBezTo>
                  <a:cubicBezTo>
                    <a:pt x="11245" y="12966"/>
                    <a:pt x="11016" y="12852"/>
                    <a:pt x="10786" y="12737"/>
                  </a:cubicBezTo>
                  <a:close/>
                  <a:moveTo>
                    <a:pt x="30215" y="12813"/>
                  </a:moveTo>
                  <a:lnTo>
                    <a:pt x="30215" y="12813"/>
                  </a:lnTo>
                  <a:cubicBezTo>
                    <a:pt x="30024" y="13158"/>
                    <a:pt x="29756" y="13425"/>
                    <a:pt x="29412" y="13578"/>
                  </a:cubicBezTo>
                  <a:cubicBezTo>
                    <a:pt x="29756" y="13349"/>
                    <a:pt x="29986" y="13119"/>
                    <a:pt x="30215" y="12813"/>
                  </a:cubicBezTo>
                  <a:close/>
                  <a:moveTo>
                    <a:pt x="31439" y="10136"/>
                  </a:moveTo>
                  <a:cubicBezTo>
                    <a:pt x="31477" y="10710"/>
                    <a:pt x="31210" y="11360"/>
                    <a:pt x="30980" y="11857"/>
                  </a:cubicBezTo>
                  <a:cubicBezTo>
                    <a:pt x="31018" y="11857"/>
                    <a:pt x="31018" y="11895"/>
                    <a:pt x="31095" y="11934"/>
                  </a:cubicBezTo>
                  <a:cubicBezTo>
                    <a:pt x="31286" y="11857"/>
                    <a:pt x="31401" y="11819"/>
                    <a:pt x="31592" y="11742"/>
                  </a:cubicBezTo>
                  <a:cubicBezTo>
                    <a:pt x="31898" y="11666"/>
                    <a:pt x="32166" y="11628"/>
                    <a:pt x="32472" y="11628"/>
                  </a:cubicBezTo>
                  <a:cubicBezTo>
                    <a:pt x="32166" y="11666"/>
                    <a:pt x="31898" y="11704"/>
                    <a:pt x="31668" y="11742"/>
                  </a:cubicBezTo>
                  <a:cubicBezTo>
                    <a:pt x="31477" y="11819"/>
                    <a:pt x="31324" y="11895"/>
                    <a:pt x="31133" y="11934"/>
                  </a:cubicBezTo>
                  <a:lnTo>
                    <a:pt x="31133" y="12048"/>
                  </a:lnTo>
                  <a:cubicBezTo>
                    <a:pt x="31374" y="12083"/>
                    <a:pt x="31607" y="12102"/>
                    <a:pt x="31839" y="12102"/>
                  </a:cubicBezTo>
                  <a:cubicBezTo>
                    <a:pt x="32123" y="12102"/>
                    <a:pt x="32406" y="12073"/>
                    <a:pt x="32701" y="12010"/>
                  </a:cubicBezTo>
                  <a:lnTo>
                    <a:pt x="32701" y="12010"/>
                  </a:lnTo>
                  <a:cubicBezTo>
                    <a:pt x="32402" y="12085"/>
                    <a:pt x="32038" y="12143"/>
                    <a:pt x="31684" y="12143"/>
                  </a:cubicBezTo>
                  <a:cubicBezTo>
                    <a:pt x="31494" y="12143"/>
                    <a:pt x="31306" y="12127"/>
                    <a:pt x="31133" y="12087"/>
                  </a:cubicBezTo>
                  <a:cubicBezTo>
                    <a:pt x="31133" y="12125"/>
                    <a:pt x="31095" y="12201"/>
                    <a:pt x="31095" y="12240"/>
                  </a:cubicBezTo>
                  <a:cubicBezTo>
                    <a:pt x="31248" y="12431"/>
                    <a:pt x="31363" y="12660"/>
                    <a:pt x="31439" y="12775"/>
                  </a:cubicBezTo>
                  <a:cubicBezTo>
                    <a:pt x="31554" y="13005"/>
                    <a:pt x="31668" y="13196"/>
                    <a:pt x="31745" y="13425"/>
                  </a:cubicBezTo>
                  <a:cubicBezTo>
                    <a:pt x="31592" y="13196"/>
                    <a:pt x="31516" y="13005"/>
                    <a:pt x="31363" y="12775"/>
                  </a:cubicBezTo>
                  <a:cubicBezTo>
                    <a:pt x="31324" y="12660"/>
                    <a:pt x="31133" y="12431"/>
                    <a:pt x="31018" y="12240"/>
                  </a:cubicBezTo>
                  <a:lnTo>
                    <a:pt x="30980" y="12278"/>
                  </a:lnTo>
                  <a:cubicBezTo>
                    <a:pt x="31095" y="12584"/>
                    <a:pt x="31286" y="13081"/>
                    <a:pt x="31554" y="13655"/>
                  </a:cubicBezTo>
                  <a:cubicBezTo>
                    <a:pt x="31324" y="13349"/>
                    <a:pt x="31018" y="12775"/>
                    <a:pt x="30942" y="12278"/>
                  </a:cubicBezTo>
                  <a:lnTo>
                    <a:pt x="30789" y="12278"/>
                  </a:lnTo>
                  <a:cubicBezTo>
                    <a:pt x="30559" y="12660"/>
                    <a:pt x="30253" y="13081"/>
                    <a:pt x="29947" y="13349"/>
                  </a:cubicBezTo>
                  <a:cubicBezTo>
                    <a:pt x="30139" y="13158"/>
                    <a:pt x="30330" y="12890"/>
                    <a:pt x="30521" y="12660"/>
                  </a:cubicBezTo>
                  <a:cubicBezTo>
                    <a:pt x="30598" y="12507"/>
                    <a:pt x="30636" y="12393"/>
                    <a:pt x="30751" y="12240"/>
                  </a:cubicBezTo>
                  <a:cubicBezTo>
                    <a:pt x="30712" y="12240"/>
                    <a:pt x="30636" y="12201"/>
                    <a:pt x="30636" y="12125"/>
                  </a:cubicBezTo>
                  <a:cubicBezTo>
                    <a:pt x="30521" y="12240"/>
                    <a:pt x="30253" y="12393"/>
                    <a:pt x="30177" y="12469"/>
                  </a:cubicBezTo>
                  <a:cubicBezTo>
                    <a:pt x="29947" y="12660"/>
                    <a:pt x="29756" y="12852"/>
                    <a:pt x="29565" y="13043"/>
                  </a:cubicBezTo>
                  <a:cubicBezTo>
                    <a:pt x="29833" y="12660"/>
                    <a:pt x="30253" y="12316"/>
                    <a:pt x="30636" y="12087"/>
                  </a:cubicBezTo>
                  <a:cubicBezTo>
                    <a:pt x="30636" y="12048"/>
                    <a:pt x="30598" y="12010"/>
                    <a:pt x="30636" y="11934"/>
                  </a:cubicBezTo>
                  <a:lnTo>
                    <a:pt x="30636" y="11934"/>
                  </a:lnTo>
                  <a:cubicBezTo>
                    <a:pt x="30601" y="11942"/>
                    <a:pt x="30568" y="11950"/>
                    <a:pt x="30536" y="11955"/>
                  </a:cubicBezTo>
                  <a:lnTo>
                    <a:pt x="30536" y="11955"/>
                  </a:lnTo>
                  <a:cubicBezTo>
                    <a:pt x="30551" y="11924"/>
                    <a:pt x="30574" y="11895"/>
                    <a:pt x="30598" y="11895"/>
                  </a:cubicBezTo>
                  <a:cubicBezTo>
                    <a:pt x="30483" y="11742"/>
                    <a:pt x="30330" y="11628"/>
                    <a:pt x="30177" y="11513"/>
                  </a:cubicBezTo>
                  <a:cubicBezTo>
                    <a:pt x="29947" y="11322"/>
                    <a:pt x="29642" y="11131"/>
                    <a:pt x="29374" y="11016"/>
                  </a:cubicBezTo>
                  <a:lnTo>
                    <a:pt x="29374" y="11016"/>
                  </a:lnTo>
                  <a:cubicBezTo>
                    <a:pt x="29642" y="11131"/>
                    <a:pt x="29947" y="11284"/>
                    <a:pt x="30177" y="11475"/>
                  </a:cubicBezTo>
                  <a:cubicBezTo>
                    <a:pt x="30330" y="11551"/>
                    <a:pt x="30521" y="11704"/>
                    <a:pt x="30674" y="11895"/>
                  </a:cubicBezTo>
                  <a:cubicBezTo>
                    <a:pt x="30712" y="11857"/>
                    <a:pt x="30751" y="11857"/>
                    <a:pt x="30789" y="11857"/>
                  </a:cubicBezTo>
                  <a:cubicBezTo>
                    <a:pt x="30751" y="11513"/>
                    <a:pt x="30751" y="10863"/>
                    <a:pt x="31057" y="10289"/>
                  </a:cubicBezTo>
                  <a:lnTo>
                    <a:pt x="31057" y="10289"/>
                  </a:lnTo>
                  <a:cubicBezTo>
                    <a:pt x="30904" y="10786"/>
                    <a:pt x="30789" y="11322"/>
                    <a:pt x="30865" y="11857"/>
                  </a:cubicBezTo>
                  <a:cubicBezTo>
                    <a:pt x="30904" y="11857"/>
                    <a:pt x="30942" y="11895"/>
                    <a:pt x="30942" y="11895"/>
                  </a:cubicBezTo>
                  <a:cubicBezTo>
                    <a:pt x="31095" y="11628"/>
                    <a:pt x="31171" y="11322"/>
                    <a:pt x="31210" y="11054"/>
                  </a:cubicBezTo>
                  <a:cubicBezTo>
                    <a:pt x="31286" y="10748"/>
                    <a:pt x="31324" y="10480"/>
                    <a:pt x="31363" y="10136"/>
                  </a:cubicBezTo>
                  <a:close/>
                  <a:moveTo>
                    <a:pt x="30561" y="9481"/>
                  </a:moveTo>
                  <a:cubicBezTo>
                    <a:pt x="30316" y="9481"/>
                    <a:pt x="30184" y="10205"/>
                    <a:pt x="30330" y="10825"/>
                  </a:cubicBezTo>
                  <a:cubicBezTo>
                    <a:pt x="30406" y="11322"/>
                    <a:pt x="30559" y="11628"/>
                    <a:pt x="30598" y="11704"/>
                  </a:cubicBezTo>
                  <a:cubicBezTo>
                    <a:pt x="30521" y="11628"/>
                    <a:pt x="29986" y="10863"/>
                    <a:pt x="29718" y="10672"/>
                  </a:cubicBezTo>
                  <a:cubicBezTo>
                    <a:pt x="29429" y="10514"/>
                    <a:pt x="29195" y="10411"/>
                    <a:pt x="29026" y="10411"/>
                  </a:cubicBezTo>
                  <a:cubicBezTo>
                    <a:pt x="28949" y="10411"/>
                    <a:pt x="28886" y="10432"/>
                    <a:pt x="28838" y="10480"/>
                  </a:cubicBezTo>
                  <a:cubicBezTo>
                    <a:pt x="28685" y="10633"/>
                    <a:pt x="28877" y="11092"/>
                    <a:pt x="28800" y="11245"/>
                  </a:cubicBezTo>
                  <a:cubicBezTo>
                    <a:pt x="28724" y="11398"/>
                    <a:pt x="28341" y="11436"/>
                    <a:pt x="28303" y="11628"/>
                  </a:cubicBezTo>
                  <a:cubicBezTo>
                    <a:pt x="28269" y="11797"/>
                    <a:pt x="28894" y="12265"/>
                    <a:pt x="29938" y="12265"/>
                  </a:cubicBezTo>
                  <a:cubicBezTo>
                    <a:pt x="30075" y="12265"/>
                    <a:pt x="30218" y="12257"/>
                    <a:pt x="30368" y="12240"/>
                  </a:cubicBezTo>
                  <a:lnTo>
                    <a:pt x="30368" y="12240"/>
                  </a:lnTo>
                  <a:cubicBezTo>
                    <a:pt x="30368" y="12240"/>
                    <a:pt x="29335" y="12469"/>
                    <a:pt x="28800" y="13005"/>
                  </a:cubicBezTo>
                  <a:cubicBezTo>
                    <a:pt x="28265" y="13502"/>
                    <a:pt x="29106" y="13769"/>
                    <a:pt x="29221" y="13922"/>
                  </a:cubicBezTo>
                  <a:cubicBezTo>
                    <a:pt x="29290" y="14095"/>
                    <a:pt x="29390" y="14392"/>
                    <a:pt x="29634" y="14392"/>
                  </a:cubicBezTo>
                  <a:cubicBezTo>
                    <a:pt x="29660" y="14392"/>
                    <a:pt x="29688" y="14389"/>
                    <a:pt x="29718" y="14381"/>
                  </a:cubicBezTo>
                  <a:cubicBezTo>
                    <a:pt x="29986" y="14381"/>
                    <a:pt x="30559" y="13502"/>
                    <a:pt x="30674" y="12775"/>
                  </a:cubicBezTo>
                  <a:cubicBezTo>
                    <a:pt x="30674" y="13005"/>
                    <a:pt x="30712" y="13387"/>
                    <a:pt x="30865" y="13808"/>
                  </a:cubicBezTo>
                  <a:cubicBezTo>
                    <a:pt x="31079" y="14448"/>
                    <a:pt x="31392" y="14691"/>
                    <a:pt x="31588" y="14691"/>
                  </a:cubicBezTo>
                  <a:cubicBezTo>
                    <a:pt x="31603" y="14691"/>
                    <a:pt x="31617" y="14690"/>
                    <a:pt x="31630" y="14687"/>
                  </a:cubicBezTo>
                  <a:cubicBezTo>
                    <a:pt x="31821" y="14573"/>
                    <a:pt x="31821" y="14190"/>
                    <a:pt x="31936" y="14114"/>
                  </a:cubicBezTo>
                  <a:cubicBezTo>
                    <a:pt x="31974" y="14085"/>
                    <a:pt x="32027" y="14075"/>
                    <a:pt x="32087" y="14075"/>
                  </a:cubicBezTo>
                  <a:cubicBezTo>
                    <a:pt x="32208" y="14075"/>
                    <a:pt x="32360" y="14114"/>
                    <a:pt x="32490" y="14114"/>
                  </a:cubicBezTo>
                  <a:cubicBezTo>
                    <a:pt x="32555" y="14114"/>
                    <a:pt x="32615" y="14104"/>
                    <a:pt x="32663" y="14075"/>
                  </a:cubicBezTo>
                  <a:cubicBezTo>
                    <a:pt x="32854" y="13922"/>
                    <a:pt x="32586" y="13043"/>
                    <a:pt x="31324" y="12278"/>
                  </a:cubicBezTo>
                  <a:lnTo>
                    <a:pt x="31324" y="12278"/>
                  </a:lnTo>
                  <a:cubicBezTo>
                    <a:pt x="31516" y="12393"/>
                    <a:pt x="31898" y="12584"/>
                    <a:pt x="32280" y="12584"/>
                  </a:cubicBezTo>
                  <a:cubicBezTo>
                    <a:pt x="32365" y="12590"/>
                    <a:pt x="32449" y="12593"/>
                    <a:pt x="32530" y="12593"/>
                  </a:cubicBezTo>
                  <a:cubicBezTo>
                    <a:pt x="32964" y="12593"/>
                    <a:pt x="33331" y="12503"/>
                    <a:pt x="33428" y="12278"/>
                  </a:cubicBezTo>
                  <a:cubicBezTo>
                    <a:pt x="33504" y="12048"/>
                    <a:pt x="33198" y="11781"/>
                    <a:pt x="33198" y="11666"/>
                  </a:cubicBezTo>
                  <a:cubicBezTo>
                    <a:pt x="33198" y="11589"/>
                    <a:pt x="33351" y="11245"/>
                    <a:pt x="33122" y="11016"/>
                  </a:cubicBezTo>
                  <a:cubicBezTo>
                    <a:pt x="33069" y="10942"/>
                    <a:pt x="32970" y="10903"/>
                    <a:pt x="32834" y="10903"/>
                  </a:cubicBezTo>
                  <a:cubicBezTo>
                    <a:pt x="32476" y="10903"/>
                    <a:pt x="31864" y="11171"/>
                    <a:pt x="31171" y="11781"/>
                  </a:cubicBezTo>
                  <a:cubicBezTo>
                    <a:pt x="31286" y="11666"/>
                    <a:pt x="31668" y="11283"/>
                    <a:pt x="31898" y="10710"/>
                  </a:cubicBezTo>
                  <a:cubicBezTo>
                    <a:pt x="32166" y="10098"/>
                    <a:pt x="32089" y="9677"/>
                    <a:pt x="31936" y="9601"/>
                  </a:cubicBezTo>
                  <a:cubicBezTo>
                    <a:pt x="31924" y="9598"/>
                    <a:pt x="31911" y="9596"/>
                    <a:pt x="31897" y="9596"/>
                  </a:cubicBezTo>
                  <a:cubicBezTo>
                    <a:pt x="31744" y="9596"/>
                    <a:pt x="31470" y="9758"/>
                    <a:pt x="31235" y="9758"/>
                  </a:cubicBezTo>
                  <a:cubicBezTo>
                    <a:pt x="31213" y="9758"/>
                    <a:pt x="31192" y="9757"/>
                    <a:pt x="31171" y="9754"/>
                  </a:cubicBezTo>
                  <a:cubicBezTo>
                    <a:pt x="30980" y="9715"/>
                    <a:pt x="30904" y="9524"/>
                    <a:pt x="30598" y="9486"/>
                  </a:cubicBezTo>
                  <a:cubicBezTo>
                    <a:pt x="30585" y="9482"/>
                    <a:pt x="30573" y="9481"/>
                    <a:pt x="30561" y="9481"/>
                  </a:cubicBezTo>
                  <a:close/>
                  <a:moveTo>
                    <a:pt x="11742" y="13961"/>
                  </a:moveTo>
                  <a:lnTo>
                    <a:pt x="11742" y="13961"/>
                  </a:lnTo>
                  <a:cubicBezTo>
                    <a:pt x="11589" y="14267"/>
                    <a:pt x="11245" y="14534"/>
                    <a:pt x="10901" y="14726"/>
                  </a:cubicBezTo>
                  <a:cubicBezTo>
                    <a:pt x="11207" y="14496"/>
                    <a:pt x="11475" y="14267"/>
                    <a:pt x="11742" y="13961"/>
                  </a:cubicBezTo>
                  <a:close/>
                  <a:moveTo>
                    <a:pt x="12966" y="11283"/>
                  </a:moveTo>
                  <a:cubicBezTo>
                    <a:pt x="13004" y="11857"/>
                    <a:pt x="12775" y="12469"/>
                    <a:pt x="12546" y="13005"/>
                  </a:cubicBezTo>
                  <a:cubicBezTo>
                    <a:pt x="12584" y="13005"/>
                    <a:pt x="12584" y="13043"/>
                    <a:pt x="12622" y="13081"/>
                  </a:cubicBezTo>
                  <a:cubicBezTo>
                    <a:pt x="12775" y="13005"/>
                    <a:pt x="12966" y="12966"/>
                    <a:pt x="13157" y="12890"/>
                  </a:cubicBezTo>
                  <a:cubicBezTo>
                    <a:pt x="13425" y="12813"/>
                    <a:pt x="13731" y="12775"/>
                    <a:pt x="13999" y="12775"/>
                  </a:cubicBezTo>
                  <a:lnTo>
                    <a:pt x="13999" y="12813"/>
                  </a:lnTo>
                  <a:cubicBezTo>
                    <a:pt x="13731" y="12852"/>
                    <a:pt x="13425" y="12890"/>
                    <a:pt x="13196" y="12966"/>
                  </a:cubicBezTo>
                  <a:cubicBezTo>
                    <a:pt x="13004" y="13005"/>
                    <a:pt x="12851" y="13081"/>
                    <a:pt x="12660" y="13158"/>
                  </a:cubicBezTo>
                  <a:lnTo>
                    <a:pt x="12660" y="13234"/>
                  </a:lnTo>
                  <a:cubicBezTo>
                    <a:pt x="12909" y="13287"/>
                    <a:pt x="13157" y="13316"/>
                    <a:pt x="13406" y="13316"/>
                  </a:cubicBezTo>
                  <a:cubicBezTo>
                    <a:pt x="13693" y="13316"/>
                    <a:pt x="13980" y="13278"/>
                    <a:pt x="14267" y="13196"/>
                  </a:cubicBezTo>
                  <a:lnTo>
                    <a:pt x="14267" y="13196"/>
                  </a:lnTo>
                  <a:cubicBezTo>
                    <a:pt x="13966" y="13288"/>
                    <a:pt x="13622" y="13339"/>
                    <a:pt x="13288" y="13339"/>
                  </a:cubicBezTo>
                  <a:cubicBezTo>
                    <a:pt x="13070" y="13339"/>
                    <a:pt x="12856" y="13318"/>
                    <a:pt x="12660" y="13272"/>
                  </a:cubicBezTo>
                  <a:cubicBezTo>
                    <a:pt x="12660" y="13349"/>
                    <a:pt x="12660" y="13387"/>
                    <a:pt x="12622" y="13387"/>
                  </a:cubicBezTo>
                  <a:cubicBezTo>
                    <a:pt x="12775" y="13578"/>
                    <a:pt x="12928" y="13808"/>
                    <a:pt x="12966" y="13922"/>
                  </a:cubicBezTo>
                  <a:cubicBezTo>
                    <a:pt x="13119" y="14152"/>
                    <a:pt x="13196" y="14343"/>
                    <a:pt x="13310" y="14573"/>
                  </a:cubicBezTo>
                  <a:cubicBezTo>
                    <a:pt x="13157" y="14343"/>
                    <a:pt x="13043" y="14152"/>
                    <a:pt x="12928" y="13922"/>
                  </a:cubicBezTo>
                  <a:cubicBezTo>
                    <a:pt x="12851" y="13808"/>
                    <a:pt x="12660" y="13578"/>
                    <a:pt x="12584" y="13387"/>
                  </a:cubicBezTo>
                  <a:lnTo>
                    <a:pt x="12546" y="13425"/>
                  </a:lnTo>
                  <a:cubicBezTo>
                    <a:pt x="12622" y="13731"/>
                    <a:pt x="12813" y="14228"/>
                    <a:pt x="13119" y="14802"/>
                  </a:cubicBezTo>
                  <a:cubicBezTo>
                    <a:pt x="12851" y="14496"/>
                    <a:pt x="12584" y="13922"/>
                    <a:pt x="12469" y="13425"/>
                  </a:cubicBezTo>
                  <a:lnTo>
                    <a:pt x="12354" y="13425"/>
                  </a:lnTo>
                  <a:cubicBezTo>
                    <a:pt x="12163" y="13808"/>
                    <a:pt x="11819" y="14228"/>
                    <a:pt x="11475" y="14496"/>
                  </a:cubicBezTo>
                  <a:cubicBezTo>
                    <a:pt x="11704" y="14305"/>
                    <a:pt x="11895" y="14037"/>
                    <a:pt x="12048" y="13808"/>
                  </a:cubicBezTo>
                  <a:cubicBezTo>
                    <a:pt x="12163" y="13655"/>
                    <a:pt x="12201" y="13540"/>
                    <a:pt x="12278" y="13387"/>
                  </a:cubicBezTo>
                  <a:cubicBezTo>
                    <a:pt x="12240" y="13387"/>
                    <a:pt x="12201" y="13349"/>
                    <a:pt x="12201" y="13272"/>
                  </a:cubicBezTo>
                  <a:cubicBezTo>
                    <a:pt x="12048" y="13387"/>
                    <a:pt x="11819" y="13540"/>
                    <a:pt x="11704" y="13616"/>
                  </a:cubicBezTo>
                  <a:cubicBezTo>
                    <a:pt x="11475" y="13808"/>
                    <a:pt x="11283" y="13999"/>
                    <a:pt x="11092" y="14190"/>
                  </a:cubicBezTo>
                  <a:cubicBezTo>
                    <a:pt x="11398" y="13808"/>
                    <a:pt x="11819" y="13463"/>
                    <a:pt x="12201" y="13234"/>
                  </a:cubicBezTo>
                  <a:cubicBezTo>
                    <a:pt x="12201" y="13196"/>
                    <a:pt x="12163" y="13158"/>
                    <a:pt x="12201" y="13081"/>
                  </a:cubicBezTo>
                  <a:lnTo>
                    <a:pt x="12201" y="13081"/>
                  </a:lnTo>
                  <a:cubicBezTo>
                    <a:pt x="12156" y="13091"/>
                    <a:pt x="12114" y="13099"/>
                    <a:pt x="12074" y="13105"/>
                  </a:cubicBezTo>
                  <a:lnTo>
                    <a:pt x="12074" y="13105"/>
                  </a:lnTo>
                  <a:cubicBezTo>
                    <a:pt x="12100" y="13073"/>
                    <a:pt x="12139" y="13043"/>
                    <a:pt x="12163" y="13043"/>
                  </a:cubicBezTo>
                  <a:cubicBezTo>
                    <a:pt x="12010" y="12928"/>
                    <a:pt x="11857" y="12775"/>
                    <a:pt x="11742" y="12660"/>
                  </a:cubicBezTo>
                  <a:cubicBezTo>
                    <a:pt x="11475" y="12469"/>
                    <a:pt x="11207" y="12278"/>
                    <a:pt x="10901" y="12163"/>
                  </a:cubicBezTo>
                  <a:lnTo>
                    <a:pt x="10901" y="12163"/>
                  </a:lnTo>
                  <a:cubicBezTo>
                    <a:pt x="11207" y="12278"/>
                    <a:pt x="11475" y="12431"/>
                    <a:pt x="11742" y="12622"/>
                  </a:cubicBezTo>
                  <a:cubicBezTo>
                    <a:pt x="11857" y="12699"/>
                    <a:pt x="12048" y="12852"/>
                    <a:pt x="12201" y="13043"/>
                  </a:cubicBezTo>
                  <a:cubicBezTo>
                    <a:pt x="12240" y="13005"/>
                    <a:pt x="12316" y="13005"/>
                    <a:pt x="12354" y="13005"/>
                  </a:cubicBezTo>
                  <a:cubicBezTo>
                    <a:pt x="12316" y="12660"/>
                    <a:pt x="12316" y="11972"/>
                    <a:pt x="12584" y="11436"/>
                  </a:cubicBezTo>
                  <a:lnTo>
                    <a:pt x="12584" y="11436"/>
                  </a:lnTo>
                  <a:cubicBezTo>
                    <a:pt x="12431" y="11972"/>
                    <a:pt x="12354" y="12469"/>
                    <a:pt x="12393" y="13005"/>
                  </a:cubicBezTo>
                  <a:cubicBezTo>
                    <a:pt x="12431" y="13005"/>
                    <a:pt x="12469" y="13005"/>
                    <a:pt x="12469" y="13043"/>
                  </a:cubicBezTo>
                  <a:cubicBezTo>
                    <a:pt x="12622" y="12775"/>
                    <a:pt x="12737" y="12469"/>
                    <a:pt x="12775" y="12201"/>
                  </a:cubicBezTo>
                  <a:cubicBezTo>
                    <a:pt x="12851" y="11895"/>
                    <a:pt x="12851" y="11628"/>
                    <a:pt x="12928" y="11283"/>
                  </a:cubicBezTo>
                  <a:close/>
                  <a:moveTo>
                    <a:pt x="12103" y="10555"/>
                  </a:moveTo>
                  <a:cubicBezTo>
                    <a:pt x="11812" y="10555"/>
                    <a:pt x="11670" y="11298"/>
                    <a:pt x="11819" y="11895"/>
                  </a:cubicBezTo>
                  <a:cubicBezTo>
                    <a:pt x="11934" y="12431"/>
                    <a:pt x="12048" y="12699"/>
                    <a:pt x="12125" y="12813"/>
                  </a:cubicBezTo>
                  <a:cubicBezTo>
                    <a:pt x="12010" y="12737"/>
                    <a:pt x="11475" y="11972"/>
                    <a:pt x="11169" y="11704"/>
                  </a:cubicBezTo>
                  <a:cubicBezTo>
                    <a:pt x="10931" y="11546"/>
                    <a:pt x="10675" y="11460"/>
                    <a:pt x="10489" y="11460"/>
                  </a:cubicBezTo>
                  <a:cubicBezTo>
                    <a:pt x="10406" y="11460"/>
                    <a:pt x="10336" y="11477"/>
                    <a:pt x="10289" y="11513"/>
                  </a:cubicBezTo>
                  <a:cubicBezTo>
                    <a:pt x="10136" y="11666"/>
                    <a:pt x="10327" y="12163"/>
                    <a:pt x="10251" y="12278"/>
                  </a:cubicBezTo>
                  <a:cubicBezTo>
                    <a:pt x="10213" y="12431"/>
                    <a:pt x="9868" y="12469"/>
                    <a:pt x="9754" y="12660"/>
                  </a:cubicBezTo>
                  <a:cubicBezTo>
                    <a:pt x="9821" y="12897"/>
                    <a:pt x="10459" y="13374"/>
                    <a:pt x="11506" y="13374"/>
                  </a:cubicBezTo>
                  <a:cubicBezTo>
                    <a:pt x="11642" y="13374"/>
                    <a:pt x="11785" y="13366"/>
                    <a:pt x="11934" y="13349"/>
                  </a:cubicBezTo>
                  <a:lnTo>
                    <a:pt x="11934" y="13349"/>
                  </a:lnTo>
                  <a:cubicBezTo>
                    <a:pt x="11933" y="13349"/>
                    <a:pt x="10863" y="13578"/>
                    <a:pt x="10327" y="14114"/>
                  </a:cubicBezTo>
                  <a:cubicBezTo>
                    <a:pt x="9830" y="14611"/>
                    <a:pt x="10671" y="14879"/>
                    <a:pt x="10786" y="15032"/>
                  </a:cubicBezTo>
                  <a:cubicBezTo>
                    <a:pt x="10858" y="15212"/>
                    <a:pt x="10964" y="15494"/>
                    <a:pt x="11200" y="15494"/>
                  </a:cubicBezTo>
                  <a:cubicBezTo>
                    <a:pt x="11215" y="15494"/>
                    <a:pt x="11230" y="15493"/>
                    <a:pt x="11245" y="15491"/>
                  </a:cubicBezTo>
                  <a:cubicBezTo>
                    <a:pt x="11551" y="15491"/>
                    <a:pt x="12163" y="14573"/>
                    <a:pt x="12201" y="13884"/>
                  </a:cubicBezTo>
                  <a:cubicBezTo>
                    <a:pt x="12201" y="14114"/>
                    <a:pt x="12240" y="14496"/>
                    <a:pt x="12393" y="14917"/>
                  </a:cubicBezTo>
                  <a:cubicBezTo>
                    <a:pt x="12608" y="15527"/>
                    <a:pt x="12924" y="15800"/>
                    <a:pt x="13120" y="15800"/>
                  </a:cubicBezTo>
                  <a:cubicBezTo>
                    <a:pt x="13133" y="15800"/>
                    <a:pt x="13146" y="15799"/>
                    <a:pt x="13157" y="15797"/>
                  </a:cubicBezTo>
                  <a:cubicBezTo>
                    <a:pt x="13349" y="15682"/>
                    <a:pt x="13349" y="15299"/>
                    <a:pt x="13502" y="15223"/>
                  </a:cubicBezTo>
                  <a:cubicBezTo>
                    <a:pt x="13541" y="15193"/>
                    <a:pt x="13594" y="15184"/>
                    <a:pt x="13653" y="15184"/>
                  </a:cubicBezTo>
                  <a:cubicBezTo>
                    <a:pt x="13750" y="15184"/>
                    <a:pt x="13865" y="15209"/>
                    <a:pt x="13973" y="15209"/>
                  </a:cubicBezTo>
                  <a:cubicBezTo>
                    <a:pt x="14053" y="15209"/>
                    <a:pt x="14129" y="15195"/>
                    <a:pt x="14190" y="15146"/>
                  </a:cubicBezTo>
                  <a:cubicBezTo>
                    <a:pt x="14381" y="15032"/>
                    <a:pt x="14114" y="14152"/>
                    <a:pt x="12775" y="13349"/>
                  </a:cubicBezTo>
                  <a:lnTo>
                    <a:pt x="12775" y="13349"/>
                  </a:lnTo>
                  <a:cubicBezTo>
                    <a:pt x="12928" y="13425"/>
                    <a:pt x="13349" y="13616"/>
                    <a:pt x="13769" y="13655"/>
                  </a:cubicBezTo>
                  <a:cubicBezTo>
                    <a:pt x="13889" y="13671"/>
                    <a:pt x="14006" y="13678"/>
                    <a:pt x="14115" y="13678"/>
                  </a:cubicBezTo>
                  <a:cubicBezTo>
                    <a:pt x="14532" y="13678"/>
                    <a:pt x="14856" y="13569"/>
                    <a:pt x="14917" y="13387"/>
                  </a:cubicBezTo>
                  <a:cubicBezTo>
                    <a:pt x="15031" y="13158"/>
                    <a:pt x="14687" y="12852"/>
                    <a:pt x="14687" y="12775"/>
                  </a:cubicBezTo>
                  <a:cubicBezTo>
                    <a:pt x="14687" y="12660"/>
                    <a:pt x="14840" y="12316"/>
                    <a:pt x="14649" y="12087"/>
                  </a:cubicBezTo>
                  <a:cubicBezTo>
                    <a:pt x="14600" y="12028"/>
                    <a:pt x="14510" y="11996"/>
                    <a:pt x="14387" y="11996"/>
                  </a:cubicBezTo>
                  <a:cubicBezTo>
                    <a:pt x="14034" y="11996"/>
                    <a:pt x="13408" y="12255"/>
                    <a:pt x="12698" y="12852"/>
                  </a:cubicBezTo>
                  <a:cubicBezTo>
                    <a:pt x="12775" y="12775"/>
                    <a:pt x="13157" y="12393"/>
                    <a:pt x="13387" y="11819"/>
                  </a:cubicBezTo>
                  <a:cubicBezTo>
                    <a:pt x="13693" y="11169"/>
                    <a:pt x="13578" y="10748"/>
                    <a:pt x="13425" y="10710"/>
                  </a:cubicBezTo>
                  <a:cubicBezTo>
                    <a:pt x="13416" y="10707"/>
                    <a:pt x="13406" y="10705"/>
                    <a:pt x="13394" y="10705"/>
                  </a:cubicBezTo>
                  <a:cubicBezTo>
                    <a:pt x="13264" y="10705"/>
                    <a:pt x="12966" y="10867"/>
                    <a:pt x="12754" y="10867"/>
                  </a:cubicBezTo>
                  <a:cubicBezTo>
                    <a:pt x="12735" y="10867"/>
                    <a:pt x="12716" y="10866"/>
                    <a:pt x="12698" y="10863"/>
                  </a:cubicBezTo>
                  <a:cubicBezTo>
                    <a:pt x="12469" y="10786"/>
                    <a:pt x="12393" y="10557"/>
                    <a:pt x="12125" y="10557"/>
                  </a:cubicBezTo>
                  <a:cubicBezTo>
                    <a:pt x="12117" y="10556"/>
                    <a:pt x="12110" y="10555"/>
                    <a:pt x="12103" y="10555"/>
                  </a:cubicBezTo>
                  <a:close/>
                  <a:moveTo>
                    <a:pt x="1454" y="18550"/>
                  </a:moveTo>
                  <a:lnTo>
                    <a:pt x="1263" y="18971"/>
                  </a:lnTo>
                  <a:cubicBezTo>
                    <a:pt x="1288" y="19048"/>
                    <a:pt x="1297" y="19090"/>
                    <a:pt x="1311" y="19121"/>
                  </a:cubicBezTo>
                  <a:lnTo>
                    <a:pt x="1311" y="19121"/>
                  </a:lnTo>
                  <a:cubicBezTo>
                    <a:pt x="1297" y="19097"/>
                    <a:pt x="1280" y="19061"/>
                    <a:pt x="1263" y="19009"/>
                  </a:cubicBezTo>
                  <a:lnTo>
                    <a:pt x="1148" y="19162"/>
                  </a:lnTo>
                  <a:lnTo>
                    <a:pt x="1301" y="19315"/>
                  </a:lnTo>
                  <a:cubicBezTo>
                    <a:pt x="1339" y="19277"/>
                    <a:pt x="1416" y="19277"/>
                    <a:pt x="1454" y="19277"/>
                  </a:cubicBezTo>
                  <a:lnTo>
                    <a:pt x="1454" y="18550"/>
                  </a:lnTo>
                  <a:close/>
                  <a:moveTo>
                    <a:pt x="3213" y="19162"/>
                  </a:moveTo>
                  <a:lnTo>
                    <a:pt x="3213" y="19162"/>
                  </a:lnTo>
                  <a:cubicBezTo>
                    <a:pt x="2946" y="19277"/>
                    <a:pt x="2640" y="19315"/>
                    <a:pt x="2296" y="19315"/>
                  </a:cubicBezTo>
                  <a:cubicBezTo>
                    <a:pt x="2602" y="19277"/>
                    <a:pt x="2946" y="19239"/>
                    <a:pt x="3213" y="19162"/>
                  </a:cubicBezTo>
                  <a:close/>
                  <a:moveTo>
                    <a:pt x="1110" y="19277"/>
                  </a:moveTo>
                  <a:lnTo>
                    <a:pt x="1033" y="19392"/>
                  </a:lnTo>
                  <a:cubicBezTo>
                    <a:pt x="1072" y="19392"/>
                    <a:pt x="1110" y="19392"/>
                    <a:pt x="1148" y="19468"/>
                  </a:cubicBezTo>
                  <a:cubicBezTo>
                    <a:pt x="1148" y="19392"/>
                    <a:pt x="1225" y="19353"/>
                    <a:pt x="1225" y="19353"/>
                  </a:cubicBezTo>
                  <a:cubicBezTo>
                    <a:pt x="1148" y="19315"/>
                    <a:pt x="1110" y="19315"/>
                    <a:pt x="1110" y="19277"/>
                  </a:cubicBezTo>
                  <a:close/>
                  <a:moveTo>
                    <a:pt x="21841" y="20142"/>
                  </a:moveTo>
                  <a:lnTo>
                    <a:pt x="21841" y="20142"/>
                  </a:lnTo>
                  <a:cubicBezTo>
                    <a:pt x="21841" y="20168"/>
                    <a:pt x="21843" y="20196"/>
                    <a:pt x="21845" y="20225"/>
                  </a:cubicBezTo>
                  <a:lnTo>
                    <a:pt x="21845" y="20225"/>
                  </a:lnTo>
                  <a:cubicBezTo>
                    <a:pt x="21873" y="20261"/>
                    <a:pt x="21897" y="20290"/>
                    <a:pt x="21916" y="20310"/>
                  </a:cubicBezTo>
                  <a:cubicBezTo>
                    <a:pt x="21889" y="20253"/>
                    <a:pt x="21864" y="20197"/>
                    <a:pt x="21841" y="20142"/>
                  </a:cubicBezTo>
                  <a:close/>
                  <a:moveTo>
                    <a:pt x="20320" y="18956"/>
                  </a:moveTo>
                  <a:cubicBezTo>
                    <a:pt x="20205" y="18956"/>
                    <a:pt x="20122" y="18991"/>
                    <a:pt x="20080" y="19047"/>
                  </a:cubicBezTo>
                  <a:cubicBezTo>
                    <a:pt x="20003" y="19162"/>
                    <a:pt x="20118" y="19621"/>
                    <a:pt x="20042" y="19812"/>
                  </a:cubicBezTo>
                  <a:cubicBezTo>
                    <a:pt x="19965" y="20004"/>
                    <a:pt x="19698" y="20004"/>
                    <a:pt x="19621" y="20271"/>
                  </a:cubicBezTo>
                  <a:cubicBezTo>
                    <a:pt x="19506" y="20577"/>
                    <a:pt x="20195" y="20883"/>
                    <a:pt x="20807" y="20883"/>
                  </a:cubicBezTo>
                  <a:cubicBezTo>
                    <a:pt x="20985" y="20909"/>
                    <a:pt x="21142" y="20917"/>
                    <a:pt x="21273" y="20917"/>
                  </a:cubicBezTo>
                  <a:cubicBezTo>
                    <a:pt x="21407" y="20917"/>
                    <a:pt x="21512" y="20908"/>
                    <a:pt x="21583" y="20900"/>
                  </a:cubicBezTo>
                  <a:lnTo>
                    <a:pt x="21583" y="20900"/>
                  </a:lnTo>
                  <a:cubicBezTo>
                    <a:pt x="21556" y="20916"/>
                    <a:pt x="21529" y="20934"/>
                    <a:pt x="21502" y="20951"/>
                  </a:cubicBezTo>
                  <a:lnTo>
                    <a:pt x="21502" y="20951"/>
                  </a:lnTo>
                  <a:cubicBezTo>
                    <a:pt x="21614" y="20909"/>
                    <a:pt x="21686" y="20883"/>
                    <a:pt x="21686" y="20883"/>
                  </a:cubicBezTo>
                  <a:lnTo>
                    <a:pt x="21686" y="20883"/>
                  </a:lnTo>
                  <a:cubicBezTo>
                    <a:pt x="21686" y="20883"/>
                    <a:pt x="21650" y="20891"/>
                    <a:pt x="21583" y="20900"/>
                  </a:cubicBezTo>
                  <a:lnTo>
                    <a:pt x="21583" y="20900"/>
                  </a:lnTo>
                  <a:cubicBezTo>
                    <a:pt x="21592" y="20894"/>
                    <a:pt x="21601" y="20889"/>
                    <a:pt x="21610" y="20883"/>
                  </a:cubicBezTo>
                  <a:cubicBezTo>
                    <a:pt x="21763" y="20883"/>
                    <a:pt x="21763" y="20845"/>
                    <a:pt x="21763" y="20807"/>
                  </a:cubicBezTo>
                  <a:cubicBezTo>
                    <a:pt x="21419" y="20768"/>
                    <a:pt x="20768" y="20577"/>
                    <a:pt x="20271" y="20118"/>
                  </a:cubicBezTo>
                  <a:lnTo>
                    <a:pt x="20271" y="20118"/>
                  </a:lnTo>
                  <a:cubicBezTo>
                    <a:pt x="20730" y="20424"/>
                    <a:pt x="21227" y="20654"/>
                    <a:pt x="21763" y="20768"/>
                  </a:cubicBezTo>
                  <a:cubicBezTo>
                    <a:pt x="21763" y="20692"/>
                    <a:pt x="21801" y="20692"/>
                    <a:pt x="21801" y="20654"/>
                  </a:cubicBezTo>
                  <a:cubicBezTo>
                    <a:pt x="21610" y="20463"/>
                    <a:pt x="21342" y="20271"/>
                    <a:pt x="21074" y="20118"/>
                  </a:cubicBezTo>
                  <a:cubicBezTo>
                    <a:pt x="20807" y="20004"/>
                    <a:pt x="20577" y="19889"/>
                    <a:pt x="20271" y="19736"/>
                  </a:cubicBezTo>
                  <a:lnTo>
                    <a:pt x="20271" y="19698"/>
                  </a:lnTo>
                  <a:cubicBezTo>
                    <a:pt x="20845" y="19812"/>
                    <a:pt x="21380" y="20233"/>
                    <a:pt x="21801" y="20616"/>
                  </a:cubicBezTo>
                  <a:cubicBezTo>
                    <a:pt x="21839" y="20539"/>
                    <a:pt x="21839" y="20539"/>
                    <a:pt x="21916" y="20539"/>
                  </a:cubicBezTo>
                  <a:cubicBezTo>
                    <a:pt x="21872" y="20429"/>
                    <a:pt x="21853" y="20320"/>
                    <a:pt x="21845" y="20225"/>
                  </a:cubicBezTo>
                  <a:lnTo>
                    <a:pt x="21845" y="20225"/>
                  </a:lnTo>
                  <a:cubicBezTo>
                    <a:pt x="21708" y="20043"/>
                    <a:pt x="21469" y="19672"/>
                    <a:pt x="21151" y="19353"/>
                  </a:cubicBezTo>
                  <a:cubicBezTo>
                    <a:pt x="20811" y="19062"/>
                    <a:pt x="20518" y="18956"/>
                    <a:pt x="20320" y="18956"/>
                  </a:cubicBezTo>
                  <a:close/>
                  <a:moveTo>
                    <a:pt x="38209" y="20348"/>
                  </a:moveTo>
                  <a:cubicBezTo>
                    <a:pt x="38170" y="20654"/>
                    <a:pt x="38132" y="20921"/>
                    <a:pt x="38132" y="21227"/>
                  </a:cubicBezTo>
                  <a:cubicBezTo>
                    <a:pt x="38132" y="20921"/>
                    <a:pt x="38132" y="20654"/>
                    <a:pt x="38209" y="20348"/>
                  </a:cubicBezTo>
                  <a:close/>
                  <a:moveTo>
                    <a:pt x="22639" y="21698"/>
                  </a:moveTo>
                  <a:cubicBezTo>
                    <a:pt x="22750" y="21840"/>
                    <a:pt x="22832" y="21983"/>
                    <a:pt x="22904" y="22135"/>
                  </a:cubicBezTo>
                  <a:lnTo>
                    <a:pt x="22904" y="22135"/>
                  </a:lnTo>
                  <a:cubicBezTo>
                    <a:pt x="22818" y="21985"/>
                    <a:pt x="22732" y="21835"/>
                    <a:pt x="22639" y="21698"/>
                  </a:cubicBezTo>
                  <a:close/>
                  <a:moveTo>
                    <a:pt x="2549" y="17053"/>
                  </a:moveTo>
                  <a:cubicBezTo>
                    <a:pt x="2399" y="17053"/>
                    <a:pt x="2198" y="17178"/>
                    <a:pt x="2028" y="17212"/>
                  </a:cubicBezTo>
                  <a:lnTo>
                    <a:pt x="1492" y="18359"/>
                  </a:lnTo>
                  <a:cubicBezTo>
                    <a:pt x="1454" y="18665"/>
                    <a:pt x="1454" y="18933"/>
                    <a:pt x="1454" y="19277"/>
                  </a:cubicBezTo>
                  <a:cubicBezTo>
                    <a:pt x="1492" y="19277"/>
                    <a:pt x="1531" y="19277"/>
                    <a:pt x="1531" y="19315"/>
                  </a:cubicBezTo>
                  <a:cubicBezTo>
                    <a:pt x="1684" y="19047"/>
                    <a:pt x="1798" y="18741"/>
                    <a:pt x="1837" y="18474"/>
                  </a:cubicBezTo>
                  <a:cubicBezTo>
                    <a:pt x="1913" y="18168"/>
                    <a:pt x="1913" y="17900"/>
                    <a:pt x="1990" y="17556"/>
                  </a:cubicBezTo>
                  <a:lnTo>
                    <a:pt x="2028" y="17556"/>
                  </a:lnTo>
                  <a:cubicBezTo>
                    <a:pt x="2066" y="18130"/>
                    <a:pt x="1837" y="18780"/>
                    <a:pt x="1607" y="19277"/>
                  </a:cubicBezTo>
                  <a:lnTo>
                    <a:pt x="1684" y="19353"/>
                  </a:lnTo>
                  <a:cubicBezTo>
                    <a:pt x="1837" y="19277"/>
                    <a:pt x="2028" y="19239"/>
                    <a:pt x="2219" y="19162"/>
                  </a:cubicBezTo>
                  <a:cubicBezTo>
                    <a:pt x="2487" y="19086"/>
                    <a:pt x="2793" y="19047"/>
                    <a:pt x="3061" y="19047"/>
                  </a:cubicBezTo>
                  <a:cubicBezTo>
                    <a:pt x="2793" y="19086"/>
                    <a:pt x="2487" y="19124"/>
                    <a:pt x="2257" y="19162"/>
                  </a:cubicBezTo>
                  <a:cubicBezTo>
                    <a:pt x="2066" y="19239"/>
                    <a:pt x="1913" y="19315"/>
                    <a:pt x="1722" y="19353"/>
                  </a:cubicBezTo>
                  <a:lnTo>
                    <a:pt x="1722" y="19468"/>
                  </a:lnTo>
                  <a:cubicBezTo>
                    <a:pt x="1944" y="19500"/>
                    <a:pt x="2165" y="19518"/>
                    <a:pt x="2387" y="19518"/>
                  </a:cubicBezTo>
                  <a:cubicBezTo>
                    <a:pt x="2701" y="19518"/>
                    <a:pt x="3015" y="19481"/>
                    <a:pt x="3328" y="19392"/>
                  </a:cubicBezTo>
                  <a:lnTo>
                    <a:pt x="3328" y="19392"/>
                  </a:lnTo>
                  <a:cubicBezTo>
                    <a:pt x="2997" y="19494"/>
                    <a:pt x="2614" y="19545"/>
                    <a:pt x="2249" y="19545"/>
                  </a:cubicBezTo>
                  <a:cubicBezTo>
                    <a:pt x="2066" y="19545"/>
                    <a:pt x="1888" y="19532"/>
                    <a:pt x="1722" y="19506"/>
                  </a:cubicBezTo>
                  <a:cubicBezTo>
                    <a:pt x="1722" y="19545"/>
                    <a:pt x="1722" y="19583"/>
                    <a:pt x="1684" y="19659"/>
                  </a:cubicBezTo>
                  <a:cubicBezTo>
                    <a:pt x="1837" y="19851"/>
                    <a:pt x="1990" y="20080"/>
                    <a:pt x="2028" y="20195"/>
                  </a:cubicBezTo>
                  <a:cubicBezTo>
                    <a:pt x="2181" y="20424"/>
                    <a:pt x="2257" y="20616"/>
                    <a:pt x="2372" y="20845"/>
                  </a:cubicBezTo>
                  <a:cubicBezTo>
                    <a:pt x="2219" y="20616"/>
                    <a:pt x="2104" y="20424"/>
                    <a:pt x="1990" y="20195"/>
                  </a:cubicBezTo>
                  <a:cubicBezTo>
                    <a:pt x="1913" y="20080"/>
                    <a:pt x="1722" y="19851"/>
                    <a:pt x="1645" y="19659"/>
                  </a:cubicBezTo>
                  <a:cubicBezTo>
                    <a:pt x="1645" y="19659"/>
                    <a:pt x="1607" y="19659"/>
                    <a:pt x="1607" y="19698"/>
                  </a:cubicBezTo>
                  <a:cubicBezTo>
                    <a:pt x="1684" y="20004"/>
                    <a:pt x="1875" y="20501"/>
                    <a:pt x="2181" y="21074"/>
                  </a:cubicBezTo>
                  <a:cubicBezTo>
                    <a:pt x="1913" y="20768"/>
                    <a:pt x="1645" y="20195"/>
                    <a:pt x="1531" y="19698"/>
                  </a:cubicBezTo>
                  <a:lnTo>
                    <a:pt x="1416" y="19698"/>
                  </a:lnTo>
                  <a:cubicBezTo>
                    <a:pt x="1148" y="20080"/>
                    <a:pt x="880" y="20501"/>
                    <a:pt x="536" y="20768"/>
                  </a:cubicBezTo>
                  <a:cubicBezTo>
                    <a:pt x="728" y="20577"/>
                    <a:pt x="919" y="20310"/>
                    <a:pt x="1110" y="20080"/>
                  </a:cubicBezTo>
                  <a:cubicBezTo>
                    <a:pt x="1225" y="19927"/>
                    <a:pt x="1263" y="19812"/>
                    <a:pt x="1339" y="19659"/>
                  </a:cubicBezTo>
                  <a:cubicBezTo>
                    <a:pt x="1301" y="19659"/>
                    <a:pt x="1301" y="19621"/>
                    <a:pt x="1263" y="19545"/>
                  </a:cubicBezTo>
                  <a:lnTo>
                    <a:pt x="1137" y="19636"/>
                  </a:lnTo>
                  <a:lnTo>
                    <a:pt x="1137" y="19636"/>
                  </a:lnTo>
                  <a:cubicBezTo>
                    <a:pt x="1110" y="19575"/>
                    <a:pt x="1114" y="19541"/>
                    <a:pt x="1148" y="19506"/>
                  </a:cubicBezTo>
                  <a:cubicBezTo>
                    <a:pt x="1110" y="19506"/>
                    <a:pt x="1072" y="19506"/>
                    <a:pt x="1033" y="19468"/>
                  </a:cubicBezTo>
                  <a:lnTo>
                    <a:pt x="919" y="19659"/>
                  </a:lnTo>
                  <a:lnTo>
                    <a:pt x="842" y="19851"/>
                  </a:lnTo>
                  <a:lnTo>
                    <a:pt x="498" y="20577"/>
                  </a:lnTo>
                  <a:cubicBezTo>
                    <a:pt x="651" y="20424"/>
                    <a:pt x="766" y="20271"/>
                    <a:pt x="919" y="20080"/>
                  </a:cubicBezTo>
                  <a:lnTo>
                    <a:pt x="919" y="20080"/>
                  </a:lnTo>
                  <a:cubicBezTo>
                    <a:pt x="766" y="20271"/>
                    <a:pt x="651" y="20463"/>
                    <a:pt x="460" y="20616"/>
                  </a:cubicBezTo>
                  <a:lnTo>
                    <a:pt x="1" y="21610"/>
                  </a:lnTo>
                  <a:cubicBezTo>
                    <a:pt x="116" y="21763"/>
                    <a:pt x="192" y="21839"/>
                    <a:pt x="345" y="21839"/>
                  </a:cubicBezTo>
                  <a:cubicBezTo>
                    <a:pt x="575" y="21839"/>
                    <a:pt x="1225" y="20960"/>
                    <a:pt x="1301" y="20233"/>
                  </a:cubicBezTo>
                  <a:cubicBezTo>
                    <a:pt x="1301" y="20463"/>
                    <a:pt x="1339" y="20845"/>
                    <a:pt x="1492" y="21266"/>
                  </a:cubicBezTo>
                  <a:cubicBezTo>
                    <a:pt x="1706" y="21906"/>
                    <a:pt x="2019" y="22149"/>
                    <a:pt x="2215" y="22149"/>
                  </a:cubicBezTo>
                  <a:cubicBezTo>
                    <a:pt x="2230" y="22149"/>
                    <a:pt x="2244" y="22148"/>
                    <a:pt x="2257" y="22145"/>
                  </a:cubicBezTo>
                  <a:cubicBezTo>
                    <a:pt x="2449" y="22031"/>
                    <a:pt x="2449" y="21648"/>
                    <a:pt x="2602" y="21572"/>
                  </a:cubicBezTo>
                  <a:cubicBezTo>
                    <a:pt x="2640" y="21543"/>
                    <a:pt x="2692" y="21533"/>
                    <a:pt x="2753" y="21533"/>
                  </a:cubicBezTo>
                  <a:cubicBezTo>
                    <a:pt x="2873" y="21533"/>
                    <a:pt x="3025" y="21572"/>
                    <a:pt x="3156" y="21572"/>
                  </a:cubicBezTo>
                  <a:cubicBezTo>
                    <a:pt x="3221" y="21572"/>
                    <a:pt x="3280" y="21562"/>
                    <a:pt x="3328" y="21533"/>
                  </a:cubicBezTo>
                  <a:cubicBezTo>
                    <a:pt x="3519" y="21380"/>
                    <a:pt x="3213" y="20501"/>
                    <a:pt x="1990" y="19736"/>
                  </a:cubicBezTo>
                  <a:lnTo>
                    <a:pt x="1990" y="19736"/>
                  </a:lnTo>
                  <a:cubicBezTo>
                    <a:pt x="2181" y="19851"/>
                    <a:pt x="2563" y="20042"/>
                    <a:pt x="2946" y="20042"/>
                  </a:cubicBezTo>
                  <a:cubicBezTo>
                    <a:pt x="3037" y="20048"/>
                    <a:pt x="3125" y="20051"/>
                    <a:pt x="3209" y="20051"/>
                  </a:cubicBezTo>
                  <a:cubicBezTo>
                    <a:pt x="3656" y="20051"/>
                    <a:pt x="3997" y="19961"/>
                    <a:pt x="4093" y="19736"/>
                  </a:cubicBezTo>
                  <a:cubicBezTo>
                    <a:pt x="4170" y="19506"/>
                    <a:pt x="3825" y="19239"/>
                    <a:pt x="3825" y="19124"/>
                  </a:cubicBezTo>
                  <a:cubicBezTo>
                    <a:pt x="3825" y="19047"/>
                    <a:pt x="3978" y="18703"/>
                    <a:pt x="3787" y="18474"/>
                  </a:cubicBezTo>
                  <a:cubicBezTo>
                    <a:pt x="3734" y="18400"/>
                    <a:pt x="3635" y="18361"/>
                    <a:pt x="3499" y="18361"/>
                  </a:cubicBezTo>
                  <a:cubicBezTo>
                    <a:pt x="3141" y="18361"/>
                    <a:pt x="2529" y="18629"/>
                    <a:pt x="1837" y="19239"/>
                  </a:cubicBezTo>
                  <a:cubicBezTo>
                    <a:pt x="1913" y="19124"/>
                    <a:pt x="2296" y="18741"/>
                    <a:pt x="2563" y="18168"/>
                  </a:cubicBezTo>
                  <a:cubicBezTo>
                    <a:pt x="2831" y="17556"/>
                    <a:pt x="2755" y="17135"/>
                    <a:pt x="2602" y="17059"/>
                  </a:cubicBezTo>
                  <a:cubicBezTo>
                    <a:pt x="2585" y="17054"/>
                    <a:pt x="2567" y="17053"/>
                    <a:pt x="2549" y="17053"/>
                  </a:cubicBezTo>
                  <a:close/>
                  <a:moveTo>
                    <a:pt x="21533" y="21496"/>
                  </a:moveTo>
                  <a:cubicBezTo>
                    <a:pt x="21342" y="21763"/>
                    <a:pt x="21189" y="21954"/>
                    <a:pt x="20960" y="22184"/>
                  </a:cubicBezTo>
                  <a:cubicBezTo>
                    <a:pt x="21151" y="21992"/>
                    <a:pt x="21342" y="21763"/>
                    <a:pt x="21533" y="21496"/>
                  </a:cubicBezTo>
                  <a:close/>
                  <a:moveTo>
                    <a:pt x="22793" y="21885"/>
                  </a:moveTo>
                  <a:lnTo>
                    <a:pt x="22793" y="21885"/>
                  </a:lnTo>
                  <a:cubicBezTo>
                    <a:pt x="22940" y="22105"/>
                    <a:pt x="23021" y="22336"/>
                    <a:pt x="23101" y="22604"/>
                  </a:cubicBezTo>
                  <a:cubicBezTo>
                    <a:pt x="23034" y="22435"/>
                    <a:pt x="22974" y="22281"/>
                    <a:pt x="22904" y="22135"/>
                  </a:cubicBezTo>
                  <a:lnTo>
                    <a:pt x="22904" y="22135"/>
                  </a:lnTo>
                  <a:cubicBezTo>
                    <a:pt x="22906" y="22139"/>
                    <a:pt x="22908" y="22142"/>
                    <a:pt x="22910" y="22145"/>
                  </a:cubicBezTo>
                  <a:cubicBezTo>
                    <a:pt x="22877" y="22061"/>
                    <a:pt x="22838" y="21974"/>
                    <a:pt x="22793" y="21885"/>
                  </a:cubicBezTo>
                  <a:close/>
                  <a:moveTo>
                    <a:pt x="21851" y="18177"/>
                  </a:moveTo>
                  <a:cubicBezTo>
                    <a:pt x="21808" y="18177"/>
                    <a:pt x="21765" y="18186"/>
                    <a:pt x="21725" y="18206"/>
                  </a:cubicBezTo>
                  <a:cubicBezTo>
                    <a:pt x="21434" y="18351"/>
                    <a:pt x="21385" y="19084"/>
                    <a:pt x="21841" y="20142"/>
                  </a:cubicBezTo>
                  <a:lnTo>
                    <a:pt x="21841" y="20142"/>
                  </a:lnTo>
                  <a:cubicBezTo>
                    <a:pt x="21839" y="20104"/>
                    <a:pt x="21839" y="20071"/>
                    <a:pt x="21839" y="20042"/>
                  </a:cubicBezTo>
                  <a:cubicBezTo>
                    <a:pt x="21839" y="19736"/>
                    <a:pt x="21916" y="19468"/>
                    <a:pt x="21954" y="19162"/>
                  </a:cubicBezTo>
                  <a:lnTo>
                    <a:pt x="21992" y="19162"/>
                  </a:lnTo>
                  <a:cubicBezTo>
                    <a:pt x="21954" y="19468"/>
                    <a:pt x="21916" y="19736"/>
                    <a:pt x="21916" y="20042"/>
                  </a:cubicBezTo>
                  <a:cubicBezTo>
                    <a:pt x="21916" y="20233"/>
                    <a:pt x="21954" y="20424"/>
                    <a:pt x="21954" y="20539"/>
                  </a:cubicBezTo>
                  <a:lnTo>
                    <a:pt x="22031" y="20539"/>
                  </a:lnTo>
                  <a:cubicBezTo>
                    <a:pt x="22298" y="20080"/>
                    <a:pt x="22413" y="19545"/>
                    <a:pt x="22489" y="19009"/>
                  </a:cubicBezTo>
                  <a:lnTo>
                    <a:pt x="22489" y="19009"/>
                  </a:lnTo>
                  <a:cubicBezTo>
                    <a:pt x="22489" y="19545"/>
                    <a:pt x="22375" y="20118"/>
                    <a:pt x="22107" y="20616"/>
                  </a:cubicBezTo>
                  <a:cubicBezTo>
                    <a:pt x="22145" y="20616"/>
                    <a:pt x="22183" y="20654"/>
                    <a:pt x="22183" y="20692"/>
                  </a:cubicBezTo>
                  <a:cubicBezTo>
                    <a:pt x="22375" y="20654"/>
                    <a:pt x="22681" y="20539"/>
                    <a:pt x="22795" y="20501"/>
                  </a:cubicBezTo>
                  <a:cubicBezTo>
                    <a:pt x="23063" y="20463"/>
                    <a:pt x="23293" y="20424"/>
                    <a:pt x="23560" y="20348"/>
                  </a:cubicBezTo>
                  <a:lnTo>
                    <a:pt x="23560" y="20348"/>
                  </a:lnTo>
                  <a:cubicBezTo>
                    <a:pt x="23331" y="20424"/>
                    <a:pt x="23101" y="20463"/>
                    <a:pt x="22795" y="20539"/>
                  </a:cubicBezTo>
                  <a:cubicBezTo>
                    <a:pt x="22719" y="20616"/>
                    <a:pt x="22413" y="20654"/>
                    <a:pt x="22222" y="20730"/>
                  </a:cubicBezTo>
                  <a:lnTo>
                    <a:pt x="22222" y="20807"/>
                  </a:lnTo>
                  <a:cubicBezTo>
                    <a:pt x="22528" y="20807"/>
                    <a:pt x="23101" y="20730"/>
                    <a:pt x="23713" y="20616"/>
                  </a:cubicBezTo>
                  <a:lnTo>
                    <a:pt x="23713" y="20616"/>
                  </a:lnTo>
                  <a:cubicBezTo>
                    <a:pt x="23331" y="20692"/>
                    <a:pt x="22681" y="20845"/>
                    <a:pt x="22183" y="20845"/>
                  </a:cubicBezTo>
                  <a:cubicBezTo>
                    <a:pt x="22183" y="20883"/>
                    <a:pt x="22145" y="20921"/>
                    <a:pt x="22145" y="20998"/>
                  </a:cubicBezTo>
                  <a:cubicBezTo>
                    <a:pt x="22414" y="21237"/>
                    <a:pt x="22636" y="21569"/>
                    <a:pt x="22793" y="21885"/>
                  </a:cubicBezTo>
                  <a:lnTo>
                    <a:pt x="22793" y="21885"/>
                  </a:lnTo>
                  <a:cubicBezTo>
                    <a:pt x="22741" y="21806"/>
                    <a:pt x="22680" y="21729"/>
                    <a:pt x="22607" y="21652"/>
                  </a:cubicBezTo>
                  <a:lnTo>
                    <a:pt x="22607" y="21652"/>
                  </a:lnTo>
                  <a:cubicBezTo>
                    <a:pt x="22618" y="21667"/>
                    <a:pt x="22628" y="21683"/>
                    <a:pt x="22639" y="21698"/>
                  </a:cubicBezTo>
                  <a:lnTo>
                    <a:pt x="22639" y="21698"/>
                  </a:lnTo>
                  <a:cubicBezTo>
                    <a:pt x="22616" y="21669"/>
                    <a:pt x="22592" y="21639"/>
                    <a:pt x="22566" y="21610"/>
                  </a:cubicBezTo>
                  <a:lnTo>
                    <a:pt x="22566" y="21610"/>
                  </a:lnTo>
                  <a:cubicBezTo>
                    <a:pt x="22580" y="21624"/>
                    <a:pt x="22594" y="21638"/>
                    <a:pt x="22607" y="21652"/>
                  </a:cubicBezTo>
                  <a:lnTo>
                    <a:pt x="22607" y="21652"/>
                  </a:lnTo>
                  <a:cubicBezTo>
                    <a:pt x="22546" y="21567"/>
                    <a:pt x="22482" y="21488"/>
                    <a:pt x="22413" y="21419"/>
                  </a:cubicBezTo>
                  <a:cubicBezTo>
                    <a:pt x="22336" y="21266"/>
                    <a:pt x="22183" y="21189"/>
                    <a:pt x="22107" y="21074"/>
                  </a:cubicBezTo>
                  <a:cubicBezTo>
                    <a:pt x="22031" y="21151"/>
                    <a:pt x="22031" y="21151"/>
                    <a:pt x="21992" y="21151"/>
                  </a:cubicBezTo>
                  <a:cubicBezTo>
                    <a:pt x="22001" y="21186"/>
                    <a:pt x="22014" y="21228"/>
                    <a:pt x="22029" y="21273"/>
                  </a:cubicBezTo>
                  <a:lnTo>
                    <a:pt x="22029" y="21273"/>
                  </a:lnTo>
                  <a:cubicBezTo>
                    <a:pt x="22030" y="21270"/>
                    <a:pt x="22030" y="21268"/>
                    <a:pt x="22031" y="21266"/>
                  </a:cubicBezTo>
                  <a:lnTo>
                    <a:pt x="22031" y="21266"/>
                  </a:lnTo>
                  <a:cubicBezTo>
                    <a:pt x="22031" y="21266"/>
                    <a:pt x="22030" y="21269"/>
                    <a:pt x="22030" y="21276"/>
                  </a:cubicBezTo>
                  <a:lnTo>
                    <a:pt x="22030" y="21276"/>
                  </a:lnTo>
                  <a:cubicBezTo>
                    <a:pt x="22030" y="21275"/>
                    <a:pt x="22030" y="21274"/>
                    <a:pt x="22029" y="21273"/>
                  </a:cubicBezTo>
                  <a:lnTo>
                    <a:pt x="22029" y="21273"/>
                  </a:lnTo>
                  <a:cubicBezTo>
                    <a:pt x="22025" y="21294"/>
                    <a:pt x="22021" y="21315"/>
                    <a:pt x="22017" y="21336"/>
                  </a:cubicBezTo>
                  <a:lnTo>
                    <a:pt x="22017" y="21336"/>
                  </a:lnTo>
                  <a:cubicBezTo>
                    <a:pt x="21996" y="21274"/>
                    <a:pt x="21974" y="21212"/>
                    <a:pt x="21954" y="21151"/>
                  </a:cubicBezTo>
                  <a:cubicBezTo>
                    <a:pt x="21916" y="21151"/>
                    <a:pt x="21878" y="21151"/>
                    <a:pt x="21801" y="21074"/>
                  </a:cubicBezTo>
                  <a:cubicBezTo>
                    <a:pt x="21725" y="21227"/>
                    <a:pt x="21610" y="21419"/>
                    <a:pt x="21533" y="21495"/>
                  </a:cubicBezTo>
                  <a:cubicBezTo>
                    <a:pt x="21610" y="21419"/>
                    <a:pt x="21725" y="21227"/>
                    <a:pt x="21763" y="21074"/>
                  </a:cubicBezTo>
                  <a:lnTo>
                    <a:pt x="21686" y="20998"/>
                  </a:lnTo>
                  <a:cubicBezTo>
                    <a:pt x="21495" y="21074"/>
                    <a:pt x="21342" y="21189"/>
                    <a:pt x="21151" y="21266"/>
                  </a:cubicBezTo>
                  <a:cubicBezTo>
                    <a:pt x="20921" y="21457"/>
                    <a:pt x="20615" y="21648"/>
                    <a:pt x="20424" y="21916"/>
                  </a:cubicBezTo>
                  <a:cubicBezTo>
                    <a:pt x="20615" y="21648"/>
                    <a:pt x="20845" y="21419"/>
                    <a:pt x="21113" y="21227"/>
                  </a:cubicBezTo>
                  <a:cubicBezTo>
                    <a:pt x="21206" y="21165"/>
                    <a:pt x="21349" y="21053"/>
                    <a:pt x="21502" y="20951"/>
                  </a:cubicBezTo>
                  <a:lnTo>
                    <a:pt x="21502" y="20951"/>
                  </a:lnTo>
                  <a:cubicBezTo>
                    <a:pt x="21205" y="21063"/>
                    <a:pt x="20625" y="21290"/>
                    <a:pt x="20348" y="21457"/>
                  </a:cubicBezTo>
                  <a:cubicBezTo>
                    <a:pt x="20003" y="21763"/>
                    <a:pt x="19812" y="22031"/>
                    <a:pt x="19889" y="22222"/>
                  </a:cubicBezTo>
                  <a:cubicBezTo>
                    <a:pt x="20003" y="22413"/>
                    <a:pt x="20539" y="22375"/>
                    <a:pt x="20615" y="22490"/>
                  </a:cubicBezTo>
                  <a:cubicBezTo>
                    <a:pt x="20768" y="22566"/>
                    <a:pt x="20654" y="22910"/>
                    <a:pt x="20845" y="23063"/>
                  </a:cubicBezTo>
                  <a:cubicBezTo>
                    <a:pt x="20860" y="23072"/>
                    <a:pt x="20879" y="23077"/>
                    <a:pt x="20900" y="23077"/>
                  </a:cubicBezTo>
                  <a:cubicBezTo>
                    <a:pt x="21149" y="23077"/>
                    <a:pt x="21793" y="22487"/>
                    <a:pt x="22017" y="21336"/>
                  </a:cubicBezTo>
                  <a:lnTo>
                    <a:pt x="22017" y="21336"/>
                  </a:lnTo>
                  <a:cubicBezTo>
                    <a:pt x="22021" y="21348"/>
                    <a:pt x="22025" y="21359"/>
                    <a:pt x="22029" y="21370"/>
                  </a:cubicBezTo>
                  <a:lnTo>
                    <a:pt x="22029" y="21370"/>
                  </a:lnTo>
                  <a:cubicBezTo>
                    <a:pt x="22029" y="21324"/>
                    <a:pt x="22030" y="21291"/>
                    <a:pt x="22030" y="21276"/>
                  </a:cubicBezTo>
                  <a:lnTo>
                    <a:pt x="22030" y="21276"/>
                  </a:lnTo>
                  <a:cubicBezTo>
                    <a:pt x="22081" y="21424"/>
                    <a:pt x="22154" y="21608"/>
                    <a:pt x="22183" y="21725"/>
                  </a:cubicBezTo>
                  <a:cubicBezTo>
                    <a:pt x="22298" y="21992"/>
                    <a:pt x="22451" y="22222"/>
                    <a:pt x="22566" y="22490"/>
                  </a:cubicBezTo>
                  <a:cubicBezTo>
                    <a:pt x="22340" y="22167"/>
                    <a:pt x="22169" y="21764"/>
                    <a:pt x="22029" y="21370"/>
                  </a:cubicBezTo>
                  <a:lnTo>
                    <a:pt x="22029" y="21370"/>
                  </a:lnTo>
                  <a:cubicBezTo>
                    <a:pt x="22030" y="21655"/>
                    <a:pt x="22057" y="22459"/>
                    <a:pt x="22336" y="22987"/>
                  </a:cubicBezTo>
                  <a:cubicBezTo>
                    <a:pt x="22442" y="23186"/>
                    <a:pt x="22558" y="23256"/>
                    <a:pt x="22674" y="23256"/>
                  </a:cubicBezTo>
                  <a:cubicBezTo>
                    <a:pt x="22937" y="23256"/>
                    <a:pt x="23198" y="22899"/>
                    <a:pt x="23331" y="22872"/>
                  </a:cubicBezTo>
                  <a:cubicBezTo>
                    <a:pt x="23522" y="22796"/>
                    <a:pt x="23866" y="22796"/>
                    <a:pt x="23943" y="22528"/>
                  </a:cubicBezTo>
                  <a:cubicBezTo>
                    <a:pt x="24019" y="22298"/>
                    <a:pt x="23331" y="21419"/>
                    <a:pt x="22681" y="21151"/>
                  </a:cubicBezTo>
                  <a:lnTo>
                    <a:pt x="22681" y="21151"/>
                  </a:lnTo>
                  <a:cubicBezTo>
                    <a:pt x="22866" y="21182"/>
                    <a:pt x="23152" y="21238"/>
                    <a:pt x="23477" y="21238"/>
                  </a:cubicBezTo>
                  <a:cubicBezTo>
                    <a:pt x="23554" y="21238"/>
                    <a:pt x="23633" y="21235"/>
                    <a:pt x="23713" y="21227"/>
                  </a:cubicBezTo>
                  <a:cubicBezTo>
                    <a:pt x="24440" y="21189"/>
                    <a:pt x="24784" y="20960"/>
                    <a:pt x="24784" y="20768"/>
                  </a:cubicBezTo>
                  <a:cubicBezTo>
                    <a:pt x="24784" y="20577"/>
                    <a:pt x="24402" y="20424"/>
                    <a:pt x="24325" y="20233"/>
                  </a:cubicBezTo>
                  <a:cubicBezTo>
                    <a:pt x="24287" y="20042"/>
                    <a:pt x="24593" y="19736"/>
                    <a:pt x="24478" y="19506"/>
                  </a:cubicBezTo>
                  <a:cubicBezTo>
                    <a:pt x="24455" y="19438"/>
                    <a:pt x="24357" y="19393"/>
                    <a:pt x="24199" y="19393"/>
                  </a:cubicBezTo>
                  <a:cubicBezTo>
                    <a:pt x="23830" y="19393"/>
                    <a:pt x="23140" y="19636"/>
                    <a:pt x="22336" y="20386"/>
                  </a:cubicBezTo>
                  <a:cubicBezTo>
                    <a:pt x="22413" y="20271"/>
                    <a:pt x="22757" y="19889"/>
                    <a:pt x="22948" y="19506"/>
                  </a:cubicBezTo>
                  <a:cubicBezTo>
                    <a:pt x="23140" y="18971"/>
                    <a:pt x="23216" y="18512"/>
                    <a:pt x="22987" y="18321"/>
                  </a:cubicBezTo>
                  <a:cubicBezTo>
                    <a:pt x="22938" y="18282"/>
                    <a:pt x="22879" y="18268"/>
                    <a:pt x="22817" y="18268"/>
                  </a:cubicBezTo>
                  <a:cubicBezTo>
                    <a:pt x="22654" y="18268"/>
                    <a:pt x="22467" y="18363"/>
                    <a:pt x="22368" y="18363"/>
                  </a:cubicBezTo>
                  <a:cubicBezTo>
                    <a:pt x="22356" y="18363"/>
                    <a:pt x="22346" y="18362"/>
                    <a:pt x="22336" y="18359"/>
                  </a:cubicBezTo>
                  <a:cubicBezTo>
                    <a:pt x="22273" y="18359"/>
                    <a:pt x="22055" y="18177"/>
                    <a:pt x="21851" y="18177"/>
                  </a:cubicBezTo>
                  <a:close/>
                  <a:moveTo>
                    <a:pt x="37826" y="22757"/>
                  </a:moveTo>
                  <a:cubicBezTo>
                    <a:pt x="37673" y="22987"/>
                    <a:pt x="37482" y="23216"/>
                    <a:pt x="37252" y="23407"/>
                  </a:cubicBezTo>
                  <a:cubicBezTo>
                    <a:pt x="37444" y="23216"/>
                    <a:pt x="37635" y="22987"/>
                    <a:pt x="37826" y="22757"/>
                  </a:cubicBezTo>
                  <a:close/>
                  <a:moveTo>
                    <a:pt x="38667" y="20233"/>
                  </a:moveTo>
                  <a:cubicBezTo>
                    <a:pt x="38667" y="20768"/>
                    <a:pt x="38591" y="21304"/>
                    <a:pt x="38285" y="21801"/>
                  </a:cubicBezTo>
                  <a:cubicBezTo>
                    <a:pt x="38362" y="21801"/>
                    <a:pt x="38400" y="21839"/>
                    <a:pt x="38400" y="21878"/>
                  </a:cubicBezTo>
                  <a:cubicBezTo>
                    <a:pt x="38591" y="21839"/>
                    <a:pt x="38859" y="21763"/>
                    <a:pt x="39012" y="21725"/>
                  </a:cubicBezTo>
                  <a:cubicBezTo>
                    <a:pt x="39241" y="21648"/>
                    <a:pt x="39509" y="21610"/>
                    <a:pt x="39777" y="21572"/>
                  </a:cubicBezTo>
                  <a:lnTo>
                    <a:pt x="39777" y="21572"/>
                  </a:lnTo>
                  <a:cubicBezTo>
                    <a:pt x="39547" y="21610"/>
                    <a:pt x="39318" y="21648"/>
                    <a:pt x="39050" y="21763"/>
                  </a:cubicBezTo>
                  <a:cubicBezTo>
                    <a:pt x="38973" y="21801"/>
                    <a:pt x="38667" y="21839"/>
                    <a:pt x="38476" y="21954"/>
                  </a:cubicBezTo>
                  <a:lnTo>
                    <a:pt x="38476" y="21992"/>
                  </a:lnTo>
                  <a:cubicBezTo>
                    <a:pt x="38717" y="21992"/>
                    <a:pt x="39124" y="21969"/>
                    <a:pt x="39604" y="21884"/>
                  </a:cubicBezTo>
                  <a:lnTo>
                    <a:pt x="39604" y="21884"/>
                  </a:lnTo>
                  <a:cubicBezTo>
                    <a:pt x="39250" y="21955"/>
                    <a:pt x="38825" y="22031"/>
                    <a:pt x="38476" y="22031"/>
                  </a:cubicBezTo>
                  <a:cubicBezTo>
                    <a:pt x="38476" y="22107"/>
                    <a:pt x="38438" y="22145"/>
                    <a:pt x="38438" y="22184"/>
                  </a:cubicBezTo>
                  <a:cubicBezTo>
                    <a:pt x="38782" y="22528"/>
                    <a:pt x="39088" y="22949"/>
                    <a:pt x="39203" y="23331"/>
                  </a:cubicBezTo>
                  <a:cubicBezTo>
                    <a:pt x="39050" y="23102"/>
                    <a:pt x="38935" y="22796"/>
                    <a:pt x="38744" y="22604"/>
                  </a:cubicBezTo>
                  <a:cubicBezTo>
                    <a:pt x="38629" y="22451"/>
                    <a:pt x="38553" y="22375"/>
                    <a:pt x="38400" y="22260"/>
                  </a:cubicBezTo>
                  <a:lnTo>
                    <a:pt x="38323" y="22375"/>
                  </a:lnTo>
                  <a:cubicBezTo>
                    <a:pt x="38362" y="22566"/>
                    <a:pt x="38438" y="22796"/>
                    <a:pt x="38515" y="22949"/>
                  </a:cubicBezTo>
                  <a:cubicBezTo>
                    <a:pt x="38591" y="23216"/>
                    <a:pt x="38744" y="23484"/>
                    <a:pt x="38897" y="23713"/>
                  </a:cubicBezTo>
                  <a:cubicBezTo>
                    <a:pt x="38591" y="23331"/>
                    <a:pt x="38362" y="22834"/>
                    <a:pt x="38247" y="22375"/>
                  </a:cubicBezTo>
                  <a:cubicBezTo>
                    <a:pt x="38209" y="22375"/>
                    <a:pt x="38170" y="22375"/>
                    <a:pt x="38132" y="22337"/>
                  </a:cubicBezTo>
                  <a:cubicBezTo>
                    <a:pt x="38017" y="22451"/>
                    <a:pt x="37903" y="22643"/>
                    <a:pt x="37826" y="22757"/>
                  </a:cubicBezTo>
                  <a:cubicBezTo>
                    <a:pt x="37903" y="22643"/>
                    <a:pt x="38017" y="22451"/>
                    <a:pt x="38056" y="22337"/>
                  </a:cubicBezTo>
                  <a:lnTo>
                    <a:pt x="37979" y="22222"/>
                  </a:lnTo>
                  <a:cubicBezTo>
                    <a:pt x="37788" y="22337"/>
                    <a:pt x="37635" y="22413"/>
                    <a:pt x="37444" y="22566"/>
                  </a:cubicBezTo>
                  <a:cubicBezTo>
                    <a:pt x="37214" y="22757"/>
                    <a:pt x="36908" y="22949"/>
                    <a:pt x="36717" y="23178"/>
                  </a:cubicBezTo>
                  <a:cubicBezTo>
                    <a:pt x="36908" y="22949"/>
                    <a:pt x="37176" y="22719"/>
                    <a:pt x="37405" y="22528"/>
                  </a:cubicBezTo>
                  <a:cubicBezTo>
                    <a:pt x="37635" y="22375"/>
                    <a:pt x="37788" y="22260"/>
                    <a:pt x="37979" y="22184"/>
                  </a:cubicBezTo>
                  <a:lnTo>
                    <a:pt x="37979" y="22031"/>
                  </a:lnTo>
                  <a:cubicBezTo>
                    <a:pt x="37635" y="21992"/>
                    <a:pt x="36985" y="21801"/>
                    <a:pt x="36526" y="21380"/>
                  </a:cubicBezTo>
                  <a:lnTo>
                    <a:pt x="36526" y="21380"/>
                  </a:lnTo>
                  <a:cubicBezTo>
                    <a:pt x="36985" y="21648"/>
                    <a:pt x="37482" y="21916"/>
                    <a:pt x="38017" y="21992"/>
                  </a:cubicBezTo>
                  <a:cubicBezTo>
                    <a:pt x="38017" y="21954"/>
                    <a:pt x="38056" y="21954"/>
                    <a:pt x="38056" y="21916"/>
                  </a:cubicBezTo>
                  <a:cubicBezTo>
                    <a:pt x="37864" y="21725"/>
                    <a:pt x="37597" y="21533"/>
                    <a:pt x="37367" y="21380"/>
                  </a:cubicBezTo>
                  <a:cubicBezTo>
                    <a:pt x="37099" y="21227"/>
                    <a:pt x="36832" y="21151"/>
                    <a:pt x="36526" y="20998"/>
                  </a:cubicBezTo>
                  <a:lnTo>
                    <a:pt x="36526" y="20921"/>
                  </a:lnTo>
                  <a:cubicBezTo>
                    <a:pt x="37099" y="21036"/>
                    <a:pt x="37673" y="21457"/>
                    <a:pt x="38056" y="21839"/>
                  </a:cubicBezTo>
                  <a:cubicBezTo>
                    <a:pt x="38132" y="21801"/>
                    <a:pt x="38132" y="21801"/>
                    <a:pt x="38170" y="21801"/>
                  </a:cubicBezTo>
                  <a:cubicBezTo>
                    <a:pt x="38135" y="21623"/>
                    <a:pt x="38132" y="21445"/>
                    <a:pt x="38132" y="21267"/>
                  </a:cubicBezTo>
                  <a:lnTo>
                    <a:pt x="38132" y="21267"/>
                  </a:lnTo>
                  <a:cubicBezTo>
                    <a:pt x="38132" y="21445"/>
                    <a:pt x="38135" y="21620"/>
                    <a:pt x="38170" y="21763"/>
                  </a:cubicBezTo>
                  <a:lnTo>
                    <a:pt x="38247" y="21763"/>
                  </a:lnTo>
                  <a:cubicBezTo>
                    <a:pt x="38476" y="21266"/>
                    <a:pt x="38629" y="20730"/>
                    <a:pt x="38667" y="20233"/>
                  </a:cubicBezTo>
                  <a:close/>
                  <a:moveTo>
                    <a:pt x="38782" y="22834"/>
                  </a:moveTo>
                  <a:cubicBezTo>
                    <a:pt x="39088" y="23140"/>
                    <a:pt x="39279" y="23484"/>
                    <a:pt x="39318" y="23866"/>
                  </a:cubicBezTo>
                  <a:cubicBezTo>
                    <a:pt x="39165" y="23484"/>
                    <a:pt x="39012" y="23140"/>
                    <a:pt x="38782" y="22834"/>
                  </a:cubicBezTo>
                  <a:close/>
                  <a:moveTo>
                    <a:pt x="38079" y="19383"/>
                  </a:moveTo>
                  <a:cubicBezTo>
                    <a:pt x="38022" y="19383"/>
                    <a:pt x="37962" y="19396"/>
                    <a:pt x="37903" y="19430"/>
                  </a:cubicBezTo>
                  <a:cubicBezTo>
                    <a:pt x="37635" y="19545"/>
                    <a:pt x="37597" y="20386"/>
                    <a:pt x="38132" y="21533"/>
                  </a:cubicBezTo>
                  <a:cubicBezTo>
                    <a:pt x="38056" y="21419"/>
                    <a:pt x="37788" y="20960"/>
                    <a:pt x="37291" y="20501"/>
                  </a:cubicBezTo>
                  <a:cubicBezTo>
                    <a:pt x="36975" y="20210"/>
                    <a:pt x="36676" y="20103"/>
                    <a:pt x="36479" y="20103"/>
                  </a:cubicBezTo>
                  <a:cubicBezTo>
                    <a:pt x="36365" y="20103"/>
                    <a:pt x="36286" y="20139"/>
                    <a:pt x="36258" y="20195"/>
                  </a:cubicBezTo>
                  <a:cubicBezTo>
                    <a:pt x="36143" y="20310"/>
                    <a:pt x="36296" y="20768"/>
                    <a:pt x="36220" y="20960"/>
                  </a:cubicBezTo>
                  <a:cubicBezTo>
                    <a:pt x="36105" y="21151"/>
                    <a:pt x="35876" y="21151"/>
                    <a:pt x="35761" y="21419"/>
                  </a:cubicBezTo>
                  <a:cubicBezTo>
                    <a:pt x="35684" y="21725"/>
                    <a:pt x="36334" y="22031"/>
                    <a:pt x="36985" y="22031"/>
                  </a:cubicBezTo>
                  <a:cubicBezTo>
                    <a:pt x="37329" y="22099"/>
                    <a:pt x="37577" y="22113"/>
                    <a:pt x="37720" y="22113"/>
                  </a:cubicBezTo>
                  <a:cubicBezTo>
                    <a:pt x="37815" y="22113"/>
                    <a:pt x="37864" y="22107"/>
                    <a:pt x="37864" y="22107"/>
                  </a:cubicBezTo>
                  <a:lnTo>
                    <a:pt x="37864" y="22107"/>
                  </a:lnTo>
                  <a:cubicBezTo>
                    <a:pt x="37864" y="22107"/>
                    <a:pt x="36908" y="22413"/>
                    <a:pt x="36526" y="22681"/>
                  </a:cubicBezTo>
                  <a:cubicBezTo>
                    <a:pt x="36220" y="22949"/>
                    <a:pt x="36029" y="23216"/>
                    <a:pt x="36105" y="23446"/>
                  </a:cubicBezTo>
                  <a:cubicBezTo>
                    <a:pt x="36220" y="23637"/>
                    <a:pt x="36717" y="23560"/>
                    <a:pt x="36832" y="23675"/>
                  </a:cubicBezTo>
                  <a:cubicBezTo>
                    <a:pt x="36985" y="23752"/>
                    <a:pt x="36870" y="24096"/>
                    <a:pt x="37061" y="24249"/>
                  </a:cubicBezTo>
                  <a:cubicBezTo>
                    <a:pt x="37080" y="24264"/>
                    <a:pt x="37103" y="24271"/>
                    <a:pt x="37131" y="24271"/>
                  </a:cubicBezTo>
                  <a:cubicBezTo>
                    <a:pt x="37395" y="24271"/>
                    <a:pt x="38039" y="23630"/>
                    <a:pt x="38247" y="22490"/>
                  </a:cubicBezTo>
                  <a:lnTo>
                    <a:pt x="38247" y="22490"/>
                  </a:lnTo>
                  <a:cubicBezTo>
                    <a:pt x="38247" y="22490"/>
                    <a:pt x="38209" y="23522"/>
                    <a:pt x="38553" y="24211"/>
                  </a:cubicBezTo>
                  <a:cubicBezTo>
                    <a:pt x="38643" y="24403"/>
                    <a:pt x="38751" y="24472"/>
                    <a:pt x="38862" y="24472"/>
                  </a:cubicBezTo>
                  <a:cubicBezTo>
                    <a:pt x="39126" y="24472"/>
                    <a:pt x="39413" y="24085"/>
                    <a:pt x="39547" y="24058"/>
                  </a:cubicBezTo>
                  <a:cubicBezTo>
                    <a:pt x="39738" y="24019"/>
                    <a:pt x="40083" y="24019"/>
                    <a:pt x="40159" y="23713"/>
                  </a:cubicBezTo>
                  <a:cubicBezTo>
                    <a:pt x="40236" y="23484"/>
                    <a:pt x="39547" y="22604"/>
                    <a:pt x="38897" y="22337"/>
                  </a:cubicBezTo>
                  <a:lnTo>
                    <a:pt x="38897" y="22337"/>
                  </a:lnTo>
                  <a:cubicBezTo>
                    <a:pt x="39071" y="22366"/>
                    <a:pt x="39334" y="22439"/>
                    <a:pt x="39634" y="22439"/>
                  </a:cubicBezTo>
                  <a:cubicBezTo>
                    <a:pt x="39729" y="22439"/>
                    <a:pt x="39828" y="22431"/>
                    <a:pt x="39930" y="22413"/>
                  </a:cubicBezTo>
                  <a:cubicBezTo>
                    <a:pt x="40618" y="22375"/>
                    <a:pt x="41001" y="22145"/>
                    <a:pt x="41001" y="21916"/>
                  </a:cubicBezTo>
                  <a:cubicBezTo>
                    <a:pt x="41001" y="21725"/>
                    <a:pt x="40542" y="21572"/>
                    <a:pt x="40542" y="21419"/>
                  </a:cubicBezTo>
                  <a:cubicBezTo>
                    <a:pt x="40503" y="21266"/>
                    <a:pt x="40771" y="20960"/>
                    <a:pt x="40695" y="20692"/>
                  </a:cubicBezTo>
                  <a:cubicBezTo>
                    <a:pt x="40672" y="20623"/>
                    <a:pt x="40573" y="20578"/>
                    <a:pt x="40415" y="20578"/>
                  </a:cubicBezTo>
                  <a:cubicBezTo>
                    <a:pt x="40047" y="20578"/>
                    <a:pt x="39356" y="20822"/>
                    <a:pt x="38553" y="21572"/>
                  </a:cubicBezTo>
                  <a:cubicBezTo>
                    <a:pt x="38629" y="21457"/>
                    <a:pt x="38973" y="21074"/>
                    <a:pt x="39165" y="20692"/>
                  </a:cubicBezTo>
                  <a:cubicBezTo>
                    <a:pt x="39356" y="20195"/>
                    <a:pt x="39394" y="19698"/>
                    <a:pt x="39203" y="19506"/>
                  </a:cubicBezTo>
                  <a:cubicBezTo>
                    <a:pt x="39159" y="19471"/>
                    <a:pt x="39105" y="19458"/>
                    <a:pt x="39047" y="19458"/>
                  </a:cubicBezTo>
                  <a:cubicBezTo>
                    <a:pt x="38885" y="19458"/>
                    <a:pt x="38691" y="19559"/>
                    <a:pt x="38597" y="19559"/>
                  </a:cubicBezTo>
                  <a:cubicBezTo>
                    <a:pt x="38578" y="19559"/>
                    <a:pt x="38563" y="19555"/>
                    <a:pt x="38553" y="19545"/>
                  </a:cubicBezTo>
                  <a:cubicBezTo>
                    <a:pt x="38464" y="19545"/>
                    <a:pt x="38282" y="19383"/>
                    <a:pt x="38079" y="19383"/>
                  </a:cubicBezTo>
                  <a:close/>
                  <a:moveTo>
                    <a:pt x="10949" y="24727"/>
                  </a:moveTo>
                  <a:cubicBezTo>
                    <a:pt x="10958" y="24727"/>
                    <a:pt x="10977" y="24746"/>
                    <a:pt x="10977" y="24784"/>
                  </a:cubicBezTo>
                  <a:cubicBezTo>
                    <a:pt x="10939" y="24746"/>
                    <a:pt x="10939" y="24727"/>
                    <a:pt x="10949" y="24727"/>
                  </a:cubicBezTo>
                  <a:close/>
                  <a:moveTo>
                    <a:pt x="10977" y="24785"/>
                  </a:moveTo>
                  <a:cubicBezTo>
                    <a:pt x="10901" y="25052"/>
                    <a:pt x="10863" y="25396"/>
                    <a:pt x="10786" y="25664"/>
                  </a:cubicBezTo>
                  <a:cubicBezTo>
                    <a:pt x="10824" y="25358"/>
                    <a:pt x="10901" y="25052"/>
                    <a:pt x="10977" y="24785"/>
                  </a:cubicBezTo>
                  <a:close/>
                  <a:moveTo>
                    <a:pt x="11283" y="24670"/>
                  </a:moveTo>
                  <a:lnTo>
                    <a:pt x="11283" y="24670"/>
                  </a:lnTo>
                  <a:cubicBezTo>
                    <a:pt x="11245" y="25205"/>
                    <a:pt x="11054" y="25740"/>
                    <a:pt x="10786" y="26199"/>
                  </a:cubicBezTo>
                  <a:cubicBezTo>
                    <a:pt x="10824" y="26199"/>
                    <a:pt x="10863" y="26238"/>
                    <a:pt x="10863" y="26314"/>
                  </a:cubicBezTo>
                  <a:cubicBezTo>
                    <a:pt x="11092" y="26238"/>
                    <a:pt x="11360" y="26199"/>
                    <a:pt x="11475" y="26199"/>
                  </a:cubicBezTo>
                  <a:cubicBezTo>
                    <a:pt x="11742" y="26161"/>
                    <a:pt x="12010" y="26161"/>
                    <a:pt x="12240" y="26161"/>
                  </a:cubicBezTo>
                  <a:cubicBezTo>
                    <a:pt x="12010" y="26199"/>
                    <a:pt x="11742" y="26199"/>
                    <a:pt x="11475" y="26238"/>
                  </a:cubicBezTo>
                  <a:cubicBezTo>
                    <a:pt x="11398" y="26238"/>
                    <a:pt x="11092" y="26352"/>
                    <a:pt x="10863" y="26352"/>
                  </a:cubicBezTo>
                  <a:lnTo>
                    <a:pt x="10863" y="26391"/>
                  </a:lnTo>
                  <a:cubicBezTo>
                    <a:pt x="11067" y="26391"/>
                    <a:pt x="11390" y="26408"/>
                    <a:pt x="11775" y="26408"/>
                  </a:cubicBezTo>
                  <a:cubicBezTo>
                    <a:pt x="11968" y="26408"/>
                    <a:pt x="12176" y="26403"/>
                    <a:pt x="12393" y="26391"/>
                  </a:cubicBezTo>
                  <a:lnTo>
                    <a:pt x="12393" y="26391"/>
                  </a:lnTo>
                  <a:cubicBezTo>
                    <a:pt x="12182" y="26454"/>
                    <a:pt x="11890" y="26482"/>
                    <a:pt x="11588" y="26482"/>
                  </a:cubicBezTo>
                  <a:cubicBezTo>
                    <a:pt x="11341" y="26482"/>
                    <a:pt x="11086" y="26463"/>
                    <a:pt x="10863" y="26429"/>
                  </a:cubicBezTo>
                  <a:cubicBezTo>
                    <a:pt x="10863" y="26505"/>
                    <a:pt x="10824" y="26544"/>
                    <a:pt x="10824" y="26582"/>
                  </a:cubicBezTo>
                  <a:cubicBezTo>
                    <a:pt x="11065" y="26891"/>
                    <a:pt x="11306" y="27293"/>
                    <a:pt x="11435" y="27649"/>
                  </a:cubicBezTo>
                  <a:lnTo>
                    <a:pt x="11435" y="27649"/>
                  </a:lnTo>
                  <a:cubicBezTo>
                    <a:pt x="11352" y="27430"/>
                    <a:pt x="11222" y="27230"/>
                    <a:pt x="11092" y="27003"/>
                  </a:cubicBezTo>
                  <a:cubicBezTo>
                    <a:pt x="11016" y="26888"/>
                    <a:pt x="10901" y="26773"/>
                    <a:pt x="10824" y="26620"/>
                  </a:cubicBezTo>
                  <a:cubicBezTo>
                    <a:pt x="10786" y="26697"/>
                    <a:pt x="10710" y="26697"/>
                    <a:pt x="10710" y="26697"/>
                  </a:cubicBezTo>
                  <a:cubicBezTo>
                    <a:pt x="10786" y="26888"/>
                    <a:pt x="10824" y="27117"/>
                    <a:pt x="10863" y="27270"/>
                  </a:cubicBezTo>
                  <a:cubicBezTo>
                    <a:pt x="10977" y="27538"/>
                    <a:pt x="11054" y="27844"/>
                    <a:pt x="11169" y="28073"/>
                  </a:cubicBezTo>
                  <a:cubicBezTo>
                    <a:pt x="10901" y="27653"/>
                    <a:pt x="10786" y="27156"/>
                    <a:pt x="10671" y="26697"/>
                  </a:cubicBezTo>
                  <a:cubicBezTo>
                    <a:pt x="10633" y="26697"/>
                    <a:pt x="10595" y="26697"/>
                    <a:pt x="10518" y="26620"/>
                  </a:cubicBezTo>
                  <a:cubicBezTo>
                    <a:pt x="10442" y="26773"/>
                    <a:pt x="10289" y="26926"/>
                    <a:pt x="10213" y="27041"/>
                  </a:cubicBezTo>
                  <a:cubicBezTo>
                    <a:pt x="10021" y="27309"/>
                    <a:pt x="9830" y="27500"/>
                    <a:pt x="9562" y="27615"/>
                  </a:cubicBezTo>
                  <a:cubicBezTo>
                    <a:pt x="9830" y="27462"/>
                    <a:pt x="10021" y="27232"/>
                    <a:pt x="10213" y="27003"/>
                  </a:cubicBezTo>
                  <a:cubicBezTo>
                    <a:pt x="10289" y="26926"/>
                    <a:pt x="10404" y="26735"/>
                    <a:pt x="10480" y="26582"/>
                  </a:cubicBezTo>
                  <a:lnTo>
                    <a:pt x="10404" y="26505"/>
                  </a:lnTo>
                  <a:cubicBezTo>
                    <a:pt x="10213" y="26582"/>
                    <a:pt x="10021" y="26620"/>
                    <a:pt x="9868" y="26735"/>
                  </a:cubicBezTo>
                  <a:cubicBezTo>
                    <a:pt x="9562" y="26888"/>
                    <a:pt x="9333" y="27041"/>
                    <a:pt x="9065" y="27309"/>
                  </a:cubicBezTo>
                  <a:cubicBezTo>
                    <a:pt x="9295" y="27041"/>
                    <a:pt x="9524" y="26888"/>
                    <a:pt x="9830" y="26735"/>
                  </a:cubicBezTo>
                  <a:lnTo>
                    <a:pt x="10316" y="26476"/>
                  </a:lnTo>
                  <a:lnTo>
                    <a:pt x="10316" y="26476"/>
                  </a:lnTo>
                  <a:cubicBezTo>
                    <a:pt x="10319" y="26478"/>
                    <a:pt x="10322" y="26479"/>
                    <a:pt x="10327" y="26479"/>
                  </a:cubicBezTo>
                  <a:cubicBezTo>
                    <a:pt x="10343" y="26479"/>
                    <a:pt x="10367" y="26465"/>
                    <a:pt x="10404" y="26429"/>
                  </a:cubicBezTo>
                  <a:lnTo>
                    <a:pt x="10404" y="26429"/>
                  </a:lnTo>
                  <a:lnTo>
                    <a:pt x="10316" y="26476"/>
                  </a:lnTo>
                  <a:lnTo>
                    <a:pt x="10316" y="26476"/>
                  </a:lnTo>
                  <a:cubicBezTo>
                    <a:pt x="10295" y="26463"/>
                    <a:pt x="10304" y="26413"/>
                    <a:pt x="10327" y="26391"/>
                  </a:cubicBezTo>
                  <a:cubicBezTo>
                    <a:pt x="10021" y="26314"/>
                    <a:pt x="9371" y="26008"/>
                    <a:pt x="8950" y="25587"/>
                  </a:cubicBezTo>
                  <a:lnTo>
                    <a:pt x="8950" y="25587"/>
                  </a:lnTo>
                  <a:cubicBezTo>
                    <a:pt x="9333" y="25932"/>
                    <a:pt x="9830" y="26199"/>
                    <a:pt x="10327" y="26352"/>
                  </a:cubicBezTo>
                  <a:cubicBezTo>
                    <a:pt x="10327" y="26314"/>
                    <a:pt x="10404" y="26314"/>
                    <a:pt x="10442" y="26238"/>
                  </a:cubicBezTo>
                  <a:cubicBezTo>
                    <a:pt x="10251" y="26008"/>
                    <a:pt x="10021" y="25817"/>
                    <a:pt x="9754" y="25664"/>
                  </a:cubicBezTo>
                  <a:cubicBezTo>
                    <a:pt x="9524" y="25473"/>
                    <a:pt x="9256" y="25396"/>
                    <a:pt x="8989" y="25205"/>
                  </a:cubicBezTo>
                  <a:lnTo>
                    <a:pt x="8989" y="25167"/>
                  </a:lnTo>
                  <a:cubicBezTo>
                    <a:pt x="9562" y="25358"/>
                    <a:pt x="10060" y="25779"/>
                    <a:pt x="10442" y="26199"/>
                  </a:cubicBezTo>
                  <a:cubicBezTo>
                    <a:pt x="10480" y="26161"/>
                    <a:pt x="10518" y="26161"/>
                    <a:pt x="10518" y="26161"/>
                  </a:cubicBezTo>
                  <a:lnTo>
                    <a:pt x="10518" y="25587"/>
                  </a:lnTo>
                  <a:cubicBezTo>
                    <a:pt x="10595" y="25282"/>
                    <a:pt x="10633" y="25014"/>
                    <a:pt x="10710" y="24784"/>
                  </a:cubicBezTo>
                  <a:lnTo>
                    <a:pt x="10786" y="24784"/>
                  </a:lnTo>
                  <a:cubicBezTo>
                    <a:pt x="10710" y="25052"/>
                    <a:pt x="10633" y="25282"/>
                    <a:pt x="10633" y="25587"/>
                  </a:cubicBezTo>
                  <a:lnTo>
                    <a:pt x="10633" y="26123"/>
                  </a:lnTo>
                  <a:cubicBezTo>
                    <a:pt x="10671" y="26123"/>
                    <a:pt x="10710" y="26123"/>
                    <a:pt x="10710" y="26161"/>
                  </a:cubicBezTo>
                  <a:cubicBezTo>
                    <a:pt x="11016" y="25664"/>
                    <a:pt x="11207" y="25205"/>
                    <a:pt x="11283" y="24670"/>
                  </a:cubicBezTo>
                  <a:close/>
                  <a:moveTo>
                    <a:pt x="11054" y="27347"/>
                  </a:moveTo>
                  <a:lnTo>
                    <a:pt x="11054" y="27347"/>
                  </a:lnTo>
                  <a:cubicBezTo>
                    <a:pt x="11283" y="27653"/>
                    <a:pt x="11436" y="27997"/>
                    <a:pt x="11475" y="28418"/>
                  </a:cubicBezTo>
                  <a:cubicBezTo>
                    <a:pt x="11398" y="27997"/>
                    <a:pt x="11245" y="27691"/>
                    <a:pt x="11054" y="27347"/>
                  </a:cubicBezTo>
                  <a:close/>
                  <a:moveTo>
                    <a:pt x="10671" y="23876"/>
                  </a:moveTo>
                  <a:cubicBezTo>
                    <a:pt x="10623" y="23876"/>
                    <a:pt x="10572" y="23885"/>
                    <a:pt x="10518" y="23905"/>
                  </a:cubicBezTo>
                  <a:cubicBezTo>
                    <a:pt x="10255" y="24018"/>
                    <a:pt x="10103" y="24796"/>
                    <a:pt x="10462" y="25950"/>
                  </a:cubicBezTo>
                  <a:lnTo>
                    <a:pt x="10462" y="25950"/>
                  </a:lnTo>
                  <a:cubicBezTo>
                    <a:pt x="10392" y="25758"/>
                    <a:pt x="10172" y="25348"/>
                    <a:pt x="9830" y="24937"/>
                  </a:cubicBezTo>
                  <a:cubicBezTo>
                    <a:pt x="9462" y="24569"/>
                    <a:pt x="9136" y="24432"/>
                    <a:pt x="8945" y="24432"/>
                  </a:cubicBezTo>
                  <a:cubicBezTo>
                    <a:pt x="8878" y="24432"/>
                    <a:pt x="8827" y="24449"/>
                    <a:pt x="8797" y="24478"/>
                  </a:cubicBezTo>
                  <a:cubicBezTo>
                    <a:pt x="8683" y="24631"/>
                    <a:pt x="8797" y="25052"/>
                    <a:pt x="8683" y="25243"/>
                  </a:cubicBezTo>
                  <a:cubicBezTo>
                    <a:pt x="8530" y="25435"/>
                    <a:pt x="8338" y="25435"/>
                    <a:pt x="8185" y="25664"/>
                  </a:cubicBezTo>
                  <a:cubicBezTo>
                    <a:pt x="8032" y="25893"/>
                    <a:pt x="8721" y="26352"/>
                    <a:pt x="9295" y="26429"/>
                  </a:cubicBezTo>
                  <a:cubicBezTo>
                    <a:pt x="9868" y="26505"/>
                    <a:pt x="10213" y="26505"/>
                    <a:pt x="10213" y="26505"/>
                  </a:cubicBezTo>
                  <a:cubicBezTo>
                    <a:pt x="10213" y="26505"/>
                    <a:pt x="9180" y="26735"/>
                    <a:pt x="8797" y="26926"/>
                  </a:cubicBezTo>
                  <a:cubicBezTo>
                    <a:pt x="8415" y="27156"/>
                    <a:pt x="8224" y="27462"/>
                    <a:pt x="8300" y="27615"/>
                  </a:cubicBezTo>
                  <a:cubicBezTo>
                    <a:pt x="8377" y="27806"/>
                    <a:pt x="8874" y="27806"/>
                    <a:pt x="8989" y="27959"/>
                  </a:cubicBezTo>
                  <a:cubicBezTo>
                    <a:pt x="9103" y="28073"/>
                    <a:pt x="8989" y="28379"/>
                    <a:pt x="9180" y="28532"/>
                  </a:cubicBezTo>
                  <a:cubicBezTo>
                    <a:pt x="9197" y="28549"/>
                    <a:pt x="9223" y="28558"/>
                    <a:pt x="9256" y="28558"/>
                  </a:cubicBezTo>
                  <a:cubicBezTo>
                    <a:pt x="9521" y="28558"/>
                    <a:pt x="10247" y="28014"/>
                    <a:pt x="10518" y="26926"/>
                  </a:cubicBezTo>
                  <a:lnTo>
                    <a:pt x="10518" y="26926"/>
                  </a:lnTo>
                  <a:cubicBezTo>
                    <a:pt x="10518" y="27041"/>
                    <a:pt x="10404" y="27997"/>
                    <a:pt x="10633" y="28647"/>
                  </a:cubicBezTo>
                  <a:cubicBezTo>
                    <a:pt x="10716" y="28848"/>
                    <a:pt x="10824" y="28918"/>
                    <a:pt x="10940" y="28918"/>
                  </a:cubicBezTo>
                  <a:cubicBezTo>
                    <a:pt x="11199" y="28918"/>
                    <a:pt x="11495" y="28571"/>
                    <a:pt x="11628" y="28571"/>
                  </a:cubicBezTo>
                  <a:cubicBezTo>
                    <a:pt x="11819" y="28571"/>
                    <a:pt x="12163" y="28571"/>
                    <a:pt x="12240" y="28303"/>
                  </a:cubicBezTo>
                  <a:cubicBezTo>
                    <a:pt x="12354" y="28073"/>
                    <a:pt x="11781" y="27156"/>
                    <a:pt x="11169" y="26811"/>
                  </a:cubicBezTo>
                  <a:lnTo>
                    <a:pt x="11169" y="26811"/>
                  </a:lnTo>
                  <a:cubicBezTo>
                    <a:pt x="11398" y="26926"/>
                    <a:pt x="11781" y="27003"/>
                    <a:pt x="12201" y="27003"/>
                  </a:cubicBezTo>
                  <a:cubicBezTo>
                    <a:pt x="12928" y="27003"/>
                    <a:pt x="13310" y="26811"/>
                    <a:pt x="13310" y="26620"/>
                  </a:cubicBezTo>
                  <a:cubicBezTo>
                    <a:pt x="13310" y="26429"/>
                    <a:pt x="12928" y="26238"/>
                    <a:pt x="12928" y="26085"/>
                  </a:cubicBezTo>
                  <a:cubicBezTo>
                    <a:pt x="12928" y="25970"/>
                    <a:pt x="13196" y="25664"/>
                    <a:pt x="13157" y="25435"/>
                  </a:cubicBezTo>
                  <a:cubicBezTo>
                    <a:pt x="13129" y="25349"/>
                    <a:pt x="12985" y="25285"/>
                    <a:pt x="12754" y="25285"/>
                  </a:cubicBezTo>
                  <a:cubicBezTo>
                    <a:pt x="12371" y="25285"/>
                    <a:pt x="11752" y="25461"/>
                    <a:pt x="11027" y="26008"/>
                  </a:cubicBezTo>
                  <a:lnTo>
                    <a:pt x="11027" y="26008"/>
                  </a:lnTo>
                  <a:cubicBezTo>
                    <a:pt x="11172" y="25888"/>
                    <a:pt x="11459" y="25580"/>
                    <a:pt x="11628" y="25243"/>
                  </a:cubicBezTo>
                  <a:cubicBezTo>
                    <a:pt x="11857" y="24746"/>
                    <a:pt x="12010" y="24287"/>
                    <a:pt x="11819" y="24096"/>
                  </a:cubicBezTo>
                  <a:cubicBezTo>
                    <a:pt x="11755" y="24032"/>
                    <a:pt x="11670" y="24011"/>
                    <a:pt x="11582" y="24011"/>
                  </a:cubicBezTo>
                  <a:cubicBezTo>
                    <a:pt x="11407" y="24011"/>
                    <a:pt x="11220" y="24096"/>
                    <a:pt x="11169" y="24096"/>
                  </a:cubicBezTo>
                  <a:cubicBezTo>
                    <a:pt x="11074" y="24064"/>
                    <a:pt x="10901" y="23876"/>
                    <a:pt x="10671" y="23876"/>
                  </a:cubicBezTo>
                  <a:close/>
                  <a:moveTo>
                    <a:pt x="26514" y="30924"/>
                  </a:moveTo>
                  <a:cubicBezTo>
                    <a:pt x="26439" y="31019"/>
                    <a:pt x="26379" y="31093"/>
                    <a:pt x="26352" y="31133"/>
                  </a:cubicBezTo>
                  <a:cubicBezTo>
                    <a:pt x="26395" y="31093"/>
                    <a:pt x="26438" y="31055"/>
                    <a:pt x="26480" y="31018"/>
                  </a:cubicBezTo>
                  <a:lnTo>
                    <a:pt x="26480" y="31018"/>
                  </a:lnTo>
                  <a:cubicBezTo>
                    <a:pt x="26492" y="30987"/>
                    <a:pt x="26503" y="30956"/>
                    <a:pt x="26514" y="30924"/>
                  </a:cubicBezTo>
                  <a:close/>
                  <a:moveTo>
                    <a:pt x="28215" y="30140"/>
                  </a:moveTo>
                  <a:cubicBezTo>
                    <a:pt x="27866" y="30140"/>
                    <a:pt x="27228" y="30358"/>
                    <a:pt x="26480" y="31018"/>
                  </a:cubicBezTo>
                  <a:lnTo>
                    <a:pt x="26480" y="31018"/>
                  </a:lnTo>
                  <a:cubicBezTo>
                    <a:pt x="26433" y="31138"/>
                    <a:pt x="26378" y="31253"/>
                    <a:pt x="26314" y="31363"/>
                  </a:cubicBezTo>
                  <a:cubicBezTo>
                    <a:pt x="26352" y="31401"/>
                    <a:pt x="26391" y="31401"/>
                    <a:pt x="26391" y="31477"/>
                  </a:cubicBezTo>
                  <a:cubicBezTo>
                    <a:pt x="26582" y="31401"/>
                    <a:pt x="26888" y="31324"/>
                    <a:pt x="27002" y="31286"/>
                  </a:cubicBezTo>
                  <a:cubicBezTo>
                    <a:pt x="27270" y="31210"/>
                    <a:pt x="27538" y="31171"/>
                    <a:pt x="27767" y="31133"/>
                  </a:cubicBezTo>
                  <a:lnTo>
                    <a:pt x="27767" y="31133"/>
                  </a:lnTo>
                  <a:cubicBezTo>
                    <a:pt x="27538" y="31171"/>
                    <a:pt x="27308" y="31210"/>
                    <a:pt x="27002" y="31324"/>
                  </a:cubicBezTo>
                  <a:cubicBezTo>
                    <a:pt x="26926" y="31363"/>
                    <a:pt x="26620" y="31401"/>
                    <a:pt x="26429" y="31516"/>
                  </a:cubicBezTo>
                  <a:lnTo>
                    <a:pt x="26429" y="31554"/>
                  </a:lnTo>
                  <a:cubicBezTo>
                    <a:pt x="26735" y="31554"/>
                    <a:pt x="27308" y="31516"/>
                    <a:pt x="27920" y="31363"/>
                  </a:cubicBezTo>
                  <a:lnTo>
                    <a:pt x="27920" y="31363"/>
                  </a:lnTo>
                  <a:cubicBezTo>
                    <a:pt x="27538" y="31516"/>
                    <a:pt x="26888" y="31592"/>
                    <a:pt x="26391" y="31592"/>
                  </a:cubicBezTo>
                  <a:cubicBezTo>
                    <a:pt x="26391" y="31669"/>
                    <a:pt x="26352" y="31707"/>
                    <a:pt x="26352" y="31745"/>
                  </a:cubicBezTo>
                  <a:cubicBezTo>
                    <a:pt x="26397" y="31790"/>
                    <a:pt x="26442" y="31838"/>
                    <a:pt x="26487" y="31889"/>
                  </a:cubicBezTo>
                  <a:lnTo>
                    <a:pt x="26487" y="31889"/>
                  </a:lnTo>
                  <a:cubicBezTo>
                    <a:pt x="26482" y="31894"/>
                    <a:pt x="26475" y="31898"/>
                    <a:pt x="26467" y="31898"/>
                  </a:cubicBezTo>
                  <a:cubicBezTo>
                    <a:pt x="26505" y="32089"/>
                    <a:pt x="26582" y="32319"/>
                    <a:pt x="26658" y="32472"/>
                  </a:cubicBezTo>
                  <a:cubicBezTo>
                    <a:pt x="26697" y="32548"/>
                    <a:pt x="26697" y="32625"/>
                    <a:pt x="26735" y="32701"/>
                  </a:cubicBezTo>
                  <a:cubicBezTo>
                    <a:pt x="26811" y="32701"/>
                    <a:pt x="26926" y="32663"/>
                    <a:pt x="27079" y="32663"/>
                  </a:cubicBezTo>
                  <a:lnTo>
                    <a:pt x="27155" y="32663"/>
                  </a:lnTo>
                  <a:cubicBezTo>
                    <a:pt x="27142" y="32636"/>
                    <a:pt x="27127" y="32608"/>
                    <a:pt x="27112" y="32579"/>
                  </a:cubicBezTo>
                  <a:lnTo>
                    <a:pt x="27112" y="32579"/>
                  </a:lnTo>
                  <a:cubicBezTo>
                    <a:pt x="27258" y="32546"/>
                    <a:pt x="27415" y="32539"/>
                    <a:pt x="27614" y="32510"/>
                  </a:cubicBezTo>
                  <a:cubicBezTo>
                    <a:pt x="27347" y="32281"/>
                    <a:pt x="27079" y="32051"/>
                    <a:pt x="26735" y="31898"/>
                  </a:cubicBezTo>
                  <a:lnTo>
                    <a:pt x="26735" y="31898"/>
                  </a:lnTo>
                  <a:cubicBezTo>
                    <a:pt x="26909" y="31927"/>
                    <a:pt x="27172" y="32000"/>
                    <a:pt x="27472" y="32000"/>
                  </a:cubicBezTo>
                  <a:cubicBezTo>
                    <a:pt x="27567" y="32000"/>
                    <a:pt x="27666" y="31993"/>
                    <a:pt x="27767" y="31975"/>
                  </a:cubicBezTo>
                  <a:cubicBezTo>
                    <a:pt x="28456" y="31936"/>
                    <a:pt x="28838" y="31669"/>
                    <a:pt x="28838" y="31477"/>
                  </a:cubicBezTo>
                  <a:cubicBezTo>
                    <a:pt x="28838" y="31286"/>
                    <a:pt x="28418" y="31133"/>
                    <a:pt x="28341" y="30980"/>
                  </a:cubicBezTo>
                  <a:cubicBezTo>
                    <a:pt x="28303" y="30827"/>
                    <a:pt x="28609" y="30521"/>
                    <a:pt x="28494" y="30254"/>
                  </a:cubicBezTo>
                  <a:cubicBezTo>
                    <a:pt x="28471" y="30185"/>
                    <a:pt x="28372" y="30140"/>
                    <a:pt x="28215" y="30140"/>
                  </a:cubicBezTo>
                  <a:close/>
                  <a:moveTo>
                    <a:pt x="26199" y="31898"/>
                  </a:moveTo>
                  <a:cubicBezTo>
                    <a:pt x="26123" y="32013"/>
                    <a:pt x="26008" y="32204"/>
                    <a:pt x="25932" y="32319"/>
                  </a:cubicBezTo>
                  <a:cubicBezTo>
                    <a:pt x="25817" y="32510"/>
                    <a:pt x="25702" y="32701"/>
                    <a:pt x="25511" y="32854"/>
                  </a:cubicBezTo>
                  <a:lnTo>
                    <a:pt x="26123" y="32778"/>
                  </a:lnTo>
                  <a:cubicBezTo>
                    <a:pt x="26199" y="32625"/>
                    <a:pt x="26314" y="32319"/>
                    <a:pt x="26314" y="32089"/>
                  </a:cubicBezTo>
                  <a:lnTo>
                    <a:pt x="26314" y="32778"/>
                  </a:lnTo>
                  <a:cubicBezTo>
                    <a:pt x="26391" y="32778"/>
                    <a:pt x="26505" y="32740"/>
                    <a:pt x="26658" y="32740"/>
                  </a:cubicBezTo>
                  <a:cubicBezTo>
                    <a:pt x="26505" y="32510"/>
                    <a:pt x="26391" y="32204"/>
                    <a:pt x="26352" y="31936"/>
                  </a:cubicBezTo>
                  <a:cubicBezTo>
                    <a:pt x="26314" y="31936"/>
                    <a:pt x="26276" y="31936"/>
                    <a:pt x="26199" y="31898"/>
                  </a:cubicBezTo>
                  <a:close/>
                  <a:moveTo>
                    <a:pt x="25917" y="28944"/>
                  </a:moveTo>
                  <a:cubicBezTo>
                    <a:pt x="25859" y="28944"/>
                    <a:pt x="25800" y="28957"/>
                    <a:pt x="25740" y="28991"/>
                  </a:cubicBezTo>
                  <a:cubicBezTo>
                    <a:pt x="25434" y="29106"/>
                    <a:pt x="25396" y="29948"/>
                    <a:pt x="25932" y="31018"/>
                  </a:cubicBezTo>
                  <a:cubicBezTo>
                    <a:pt x="25817" y="30904"/>
                    <a:pt x="25549" y="30445"/>
                    <a:pt x="25167" y="30062"/>
                  </a:cubicBezTo>
                  <a:cubicBezTo>
                    <a:pt x="24827" y="29771"/>
                    <a:pt x="24534" y="29665"/>
                    <a:pt x="24335" y="29665"/>
                  </a:cubicBezTo>
                  <a:cubicBezTo>
                    <a:pt x="24221" y="29665"/>
                    <a:pt x="24138" y="29700"/>
                    <a:pt x="24096" y="29756"/>
                  </a:cubicBezTo>
                  <a:cubicBezTo>
                    <a:pt x="24019" y="29871"/>
                    <a:pt x="24172" y="30330"/>
                    <a:pt x="24058" y="30521"/>
                  </a:cubicBezTo>
                  <a:cubicBezTo>
                    <a:pt x="23981" y="30712"/>
                    <a:pt x="23713" y="30712"/>
                    <a:pt x="23637" y="30980"/>
                  </a:cubicBezTo>
                  <a:cubicBezTo>
                    <a:pt x="23522" y="31286"/>
                    <a:pt x="24211" y="31592"/>
                    <a:pt x="24822" y="31592"/>
                  </a:cubicBezTo>
                  <a:cubicBezTo>
                    <a:pt x="25090" y="31618"/>
                    <a:pt x="25303" y="31626"/>
                    <a:pt x="25467" y="31626"/>
                  </a:cubicBezTo>
                  <a:cubicBezTo>
                    <a:pt x="25796" y="31626"/>
                    <a:pt x="25932" y="31592"/>
                    <a:pt x="25932" y="31592"/>
                  </a:cubicBezTo>
                  <a:lnTo>
                    <a:pt x="25932" y="31592"/>
                  </a:lnTo>
                  <a:cubicBezTo>
                    <a:pt x="25931" y="31592"/>
                    <a:pt x="24975" y="31936"/>
                    <a:pt x="24593" y="32166"/>
                  </a:cubicBezTo>
                  <a:cubicBezTo>
                    <a:pt x="24249" y="32395"/>
                    <a:pt x="24058" y="32740"/>
                    <a:pt x="24172" y="32931"/>
                  </a:cubicBezTo>
                  <a:cubicBezTo>
                    <a:pt x="24593" y="32931"/>
                    <a:pt x="25014" y="32892"/>
                    <a:pt x="25434" y="32854"/>
                  </a:cubicBezTo>
                  <a:cubicBezTo>
                    <a:pt x="25587" y="32663"/>
                    <a:pt x="25779" y="32472"/>
                    <a:pt x="25855" y="32281"/>
                  </a:cubicBezTo>
                  <a:cubicBezTo>
                    <a:pt x="25970" y="32166"/>
                    <a:pt x="26085" y="31975"/>
                    <a:pt x="26123" y="31860"/>
                  </a:cubicBezTo>
                  <a:cubicBezTo>
                    <a:pt x="26085" y="31783"/>
                    <a:pt x="26008" y="31783"/>
                    <a:pt x="26008" y="31745"/>
                  </a:cubicBezTo>
                  <a:cubicBezTo>
                    <a:pt x="25817" y="31860"/>
                    <a:pt x="25702" y="31936"/>
                    <a:pt x="25511" y="32089"/>
                  </a:cubicBezTo>
                  <a:cubicBezTo>
                    <a:pt x="25243" y="32281"/>
                    <a:pt x="24975" y="32472"/>
                    <a:pt x="24784" y="32701"/>
                  </a:cubicBezTo>
                  <a:cubicBezTo>
                    <a:pt x="24975" y="32472"/>
                    <a:pt x="25205" y="32242"/>
                    <a:pt x="25434" y="32051"/>
                  </a:cubicBezTo>
                  <a:cubicBezTo>
                    <a:pt x="25587" y="31936"/>
                    <a:pt x="25779" y="31783"/>
                    <a:pt x="25970" y="31707"/>
                  </a:cubicBezTo>
                  <a:lnTo>
                    <a:pt x="25970" y="31554"/>
                  </a:lnTo>
                  <a:cubicBezTo>
                    <a:pt x="25626" y="31516"/>
                    <a:pt x="24975" y="31324"/>
                    <a:pt x="24478" y="30904"/>
                  </a:cubicBezTo>
                  <a:lnTo>
                    <a:pt x="24478" y="30904"/>
                  </a:lnTo>
                  <a:cubicBezTo>
                    <a:pt x="24937" y="31171"/>
                    <a:pt x="25434" y="31401"/>
                    <a:pt x="25970" y="31516"/>
                  </a:cubicBezTo>
                  <a:cubicBezTo>
                    <a:pt x="25970" y="31477"/>
                    <a:pt x="26008" y="31477"/>
                    <a:pt x="26008" y="31401"/>
                  </a:cubicBezTo>
                  <a:cubicBezTo>
                    <a:pt x="25779" y="31210"/>
                    <a:pt x="25549" y="31018"/>
                    <a:pt x="25320" y="30904"/>
                  </a:cubicBezTo>
                  <a:cubicBezTo>
                    <a:pt x="25014" y="30751"/>
                    <a:pt x="24746" y="30636"/>
                    <a:pt x="24478" y="30521"/>
                  </a:cubicBezTo>
                  <a:lnTo>
                    <a:pt x="24478" y="30445"/>
                  </a:lnTo>
                  <a:cubicBezTo>
                    <a:pt x="25052" y="30559"/>
                    <a:pt x="25587" y="30980"/>
                    <a:pt x="26008" y="31363"/>
                  </a:cubicBezTo>
                  <a:cubicBezTo>
                    <a:pt x="26085" y="31324"/>
                    <a:pt x="26123" y="31324"/>
                    <a:pt x="26123" y="31324"/>
                  </a:cubicBezTo>
                  <a:cubicBezTo>
                    <a:pt x="26085" y="31133"/>
                    <a:pt x="26085" y="30942"/>
                    <a:pt x="26085" y="30789"/>
                  </a:cubicBezTo>
                  <a:cubicBezTo>
                    <a:pt x="26085" y="30483"/>
                    <a:pt x="26123" y="30215"/>
                    <a:pt x="26161" y="29909"/>
                  </a:cubicBezTo>
                  <a:lnTo>
                    <a:pt x="26199" y="29909"/>
                  </a:lnTo>
                  <a:cubicBezTo>
                    <a:pt x="26161" y="30215"/>
                    <a:pt x="26123" y="30483"/>
                    <a:pt x="26123" y="30789"/>
                  </a:cubicBezTo>
                  <a:cubicBezTo>
                    <a:pt x="26123" y="30980"/>
                    <a:pt x="26161" y="31171"/>
                    <a:pt x="26161" y="31324"/>
                  </a:cubicBezTo>
                  <a:lnTo>
                    <a:pt x="26238" y="31324"/>
                  </a:lnTo>
                  <a:cubicBezTo>
                    <a:pt x="26505" y="30827"/>
                    <a:pt x="26620" y="30330"/>
                    <a:pt x="26697" y="29795"/>
                  </a:cubicBezTo>
                  <a:lnTo>
                    <a:pt x="26697" y="29795"/>
                  </a:lnTo>
                  <a:cubicBezTo>
                    <a:pt x="26697" y="30170"/>
                    <a:pt x="26640" y="30564"/>
                    <a:pt x="26514" y="30924"/>
                  </a:cubicBezTo>
                  <a:lnTo>
                    <a:pt x="26514" y="30924"/>
                  </a:lnTo>
                  <a:cubicBezTo>
                    <a:pt x="26652" y="30749"/>
                    <a:pt x="26840" y="30501"/>
                    <a:pt x="26964" y="30254"/>
                  </a:cubicBezTo>
                  <a:cubicBezTo>
                    <a:pt x="27155" y="29756"/>
                    <a:pt x="27232" y="29259"/>
                    <a:pt x="27041" y="29068"/>
                  </a:cubicBezTo>
                  <a:cubicBezTo>
                    <a:pt x="26988" y="29033"/>
                    <a:pt x="26929" y="29020"/>
                    <a:pt x="26868" y="29020"/>
                  </a:cubicBezTo>
                  <a:cubicBezTo>
                    <a:pt x="26699" y="29020"/>
                    <a:pt x="26516" y="29120"/>
                    <a:pt x="26408" y="29120"/>
                  </a:cubicBezTo>
                  <a:cubicBezTo>
                    <a:pt x="26386" y="29120"/>
                    <a:pt x="26367" y="29116"/>
                    <a:pt x="26352" y="29106"/>
                  </a:cubicBezTo>
                  <a:cubicBezTo>
                    <a:pt x="26293" y="29106"/>
                    <a:pt x="26118" y="28944"/>
                    <a:pt x="25917" y="28944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0"/>
            <p:cNvSpPr/>
            <p:nvPr/>
          </p:nvSpPr>
          <p:spPr>
            <a:xfrm>
              <a:off x="6342067" y="2812228"/>
              <a:ext cx="384984" cy="379902"/>
            </a:xfrm>
            <a:custGeom>
              <a:rect b="b" l="l" r="r" t="t"/>
              <a:pathLst>
                <a:path extrusionOk="0" h="20937" w="21220">
                  <a:moveTo>
                    <a:pt x="1621" y="1"/>
                  </a:moveTo>
                  <a:cubicBezTo>
                    <a:pt x="633" y="1"/>
                    <a:pt x="0" y="513"/>
                    <a:pt x="351" y="1761"/>
                  </a:cubicBezTo>
                  <a:cubicBezTo>
                    <a:pt x="925" y="3788"/>
                    <a:pt x="8268" y="18168"/>
                    <a:pt x="13622" y="20272"/>
                  </a:cubicBezTo>
                  <a:cubicBezTo>
                    <a:pt x="14599" y="20663"/>
                    <a:pt x="15783" y="20936"/>
                    <a:pt x="16885" y="20936"/>
                  </a:cubicBezTo>
                  <a:cubicBezTo>
                    <a:pt x="19236" y="20936"/>
                    <a:pt x="21219" y="19692"/>
                    <a:pt x="20048" y="15682"/>
                  </a:cubicBezTo>
                  <a:cubicBezTo>
                    <a:pt x="18900" y="11743"/>
                    <a:pt x="9989" y="4973"/>
                    <a:pt x="4902" y="1225"/>
                  </a:cubicBezTo>
                  <a:cubicBezTo>
                    <a:pt x="3852" y="475"/>
                    <a:pt x="2572" y="1"/>
                    <a:pt x="1621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0"/>
            <p:cNvSpPr/>
            <p:nvPr/>
          </p:nvSpPr>
          <p:spPr>
            <a:xfrm>
              <a:off x="6322655" y="2797749"/>
              <a:ext cx="403689" cy="394382"/>
            </a:xfrm>
            <a:custGeom>
              <a:rect b="b" l="l" r="r" t="t"/>
              <a:pathLst>
                <a:path extrusionOk="0" h="21735" w="22251">
                  <a:moveTo>
                    <a:pt x="1596" y="1"/>
                  </a:moveTo>
                  <a:cubicBezTo>
                    <a:pt x="626" y="1"/>
                    <a:pt x="1" y="514"/>
                    <a:pt x="350" y="1756"/>
                  </a:cubicBezTo>
                  <a:cubicBezTo>
                    <a:pt x="885" y="3744"/>
                    <a:pt x="9338" y="18928"/>
                    <a:pt x="14616" y="21070"/>
                  </a:cubicBezTo>
                  <a:cubicBezTo>
                    <a:pt x="15593" y="21461"/>
                    <a:pt x="16780" y="21734"/>
                    <a:pt x="17888" y="21734"/>
                  </a:cubicBezTo>
                  <a:cubicBezTo>
                    <a:pt x="20250" y="21734"/>
                    <a:pt x="22251" y="20490"/>
                    <a:pt x="21079" y="16480"/>
                  </a:cubicBezTo>
                  <a:cubicBezTo>
                    <a:pt x="19932" y="12541"/>
                    <a:pt x="9950" y="4968"/>
                    <a:pt x="4825" y="1258"/>
                  </a:cubicBezTo>
                  <a:cubicBezTo>
                    <a:pt x="3807" y="486"/>
                    <a:pt x="2538" y="1"/>
                    <a:pt x="159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0"/>
            <p:cNvSpPr/>
            <p:nvPr/>
          </p:nvSpPr>
          <p:spPr>
            <a:xfrm>
              <a:off x="6333849" y="2817509"/>
              <a:ext cx="374715" cy="322745"/>
            </a:xfrm>
            <a:custGeom>
              <a:rect b="b" l="l" r="r" t="t"/>
              <a:pathLst>
                <a:path extrusionOk="0" h="17787" w="20654">
                  <a:moveTo>
                    <a:pt x="2334" y="820"/>
                  </a:moveTo>
                  <a:cubicBezTo>
                    <a:pt x="2334" y="1087"/>
                    <a:pt x="2257" y="1431"/>
                    <a:pt x="2142" y="1699"/>
                  </a:cubicBezTo>
                  <a:cubicBezTo>
                    <a:pt x="2257" y="1431"/>
                    <a:pt x="2295" y="1126"/>
                    <a:pt x="2334" y="820"/>
                  </a:cubicBezTo>
                  <a:close/>
                  <a:moveTo>
                    <a:pt x="1920" y="2021"/>
                  </a:moveTo>
                  <a:cubicBezTo>
                    <a:pt x="1920" y="2027"/>
                    <a:pt x="1919" y="2033"/>
                    <a:pt x="1919" y="2039"/>
                  </a:cubicBezTo>
                  <a:lnTo>
                    <a:pt x="1919" y="2039"/>
                  </a:lnTo>
                  <a:cubicBezTo>
                    <a:pt x="1934" y="2074"/>
                    <a:pt x="1945" y="2102"/>
                    <a:pt x="1951" y="2120"/>
                  </a:cubicBezTo>
                  <a:cubicBezTo>
                    <a:pt x="1940" y="2087"/>
                    <a:pt x="1930" y="2053"/>
                    <a:pt x="1920" y="2021"/>
                  </a:cubicBezTo>
                  <a:close/>
                  <a:moveTo>
                    <a:pt x="383" y="1317"/>
                  </a:moveTo>
                  <a:lnTo>
                    <a:pt x="383" y="1317"/>
                  </a:lnTo>
                  <a:cubicBezTo>
                    <a:pt x="861" y="1476"/>
                    <a:pt x="1260" y="1821"/>
                    <a:pt x="1600" y="2175"/>
                  </a:cubicBezTo>
                  <a:lnTo>
                    <a:pt x="1600" y="2175"/>
                  </a:lnTo>
                  <a:cubicBezTo>
                    <a:pt x="1457" y="2038"/>
                    <a:pt x="1303" y="1917"/>
                    <a:pt x="1148" y="1814"/>
                  </a:cubicBezTo>
                  <a:cubicBezTo>
                    <a:pt x="919" y="1623"/>
                    <a:pt x="613" y="1508"/>
                    <a:pt x="383" y="1317"/>
                  </a:cubicBezTo>
                  <a:close/>
                  <a:moveTo>
                    <a:pt x="464" y="588"/>
                  </a:moveTo>
                  <a:cubicBezTo>
                    <a:pt x="373" y="588"/>
                    <a:pt x="305" y="618"/>
                    <a:pt x="268" y="667"/>
                  </a:cubicBezTo>
                  <a:cubicBezTo>
                    <a:pt x="154" y="820"/>
                    <a:pt x="268" y="1240"/>
                    <a:pt x="154" y="1431"/>
                  </a:cubicBezTo>
                  <a:cubicBezTo>
                    <a:pt x="69" y="1368"/>
                    <a:pt x="32" y="1340"/>
                    <a:pt x="15" y="1340"/>
                  </a:cubicBezTo>
                  <a:cubicBezTo>
                    <a:pt x="1" y="1340"/>
                    <a:pt x="1" y="1359"/>
                    <a:pt x="1" y="1393"/>
                  </a:cubicBezTo>
                  <a:cubicBezTo>
                    <a:pt x="154" y="1661"/>
                    <a:pt x="268" y="2043"/>
                    <a:pt x="536" y="2464"/>
                  </a:cubicBezTo>
                  <a:cubicBezTo>
                    <a:pt x="574" y="2464"/>
                    <a:pt x="613" y="2541"/>
                    <a:pt x="689" y="2541"/>
                  </a:cubicBezTo>
                  <a:cubicBezTo>
                    <a:pt x="1301" y="2617"/>
                    <a:pt x="1645" y="2617"/>
                    <a:pt x="1645" y="2617"/>
                  </a:cubicBezTo>
                  <a:cubicBezTo>
                    <a:pt x="1645" y="2617"/>
                    <a:pt x="1148" y="2732"/>
                    <a:pt x="727" y="2847"/>
                  </a:cubicBezTo>
                  <a:lnTo>
                    <a:pt x="880" y="3153"/>
                  </a:lnTo>
                  <a:cubicBezTo>
                    <a:pt x="957" y="3114"/>
                    <a:pt x="1072" y="3000"/>
                    <a:pt x="1148" y="2961"/>
                  </a:cubicBezTo>
                  <a:lnTo>
                    <a:pt x="1148" y="2961"/>
                  </a:lnTo>
                  <a:cubicBezTo>
                    <a:pt x="1110" y="3038"/>
                    <a:pt x="995" y="3114"/>
                    <a:pt x="880" y="3191"/>
                  </a:cubicBezTo>
                  <a:cubicBezTo>
                    <a:pt x="957" y="3344"/>
                    <a:pt x="995" y="3497"/>
                    <a:pt x="1110" y="3688"/>
                  </a:cubicBezTo>
                  <a:cubicBezTo>
                    <a:pt x="1263" y="3535"/>
                    <a:pt x="1378" y="3382"/>
                    <a:pt x="1492" y="3229"/>
                  </a:cubicBezTo>
                  <a:cubicBezTo>
                    <a:pt x="1569" y="3153"/>
                    <a:pt x="1684" y="2961"/>
                    <a:pt x="1760" y="2808"/>
                  </a:cubicBezTo>
                  <a:lnTo>
                    <a:pt x="1684" y="2732"/>
                  </a:lnTo>
                  <a:cubicBezTo>
                    <a:pt x="1574" y="2776"/>
                    <a:pt x="1464" y="2807"/>
                    <a:pt x="1362" y="2847"/>
                  </a:cubicBezTo>
                  <a:lnTo>
                    <a:pt x="1362" y="2847"/>
                  </a:lnTo>
                  <a:lnTo>
                    <a:pt x="1722" y="2655"/>
                  </a:lnTo>
                  <a:lnTo>
                    <a:pt x="1722" y="2541"/>
                  </a:lnTo>
                  <a:cubicBezTo>
                    <a:pt x="1378" y="2426"/>
                    <a:pt x="766" y="2120"/>
                    <a:pt x="345" y="1699"/>
                  </a:cubicBezTo>
                  <a:lnTo>
                    <a:pt x="345" y="1699"/>
                  </a:lnTo>
                  <a:cubicBezTo>
                    <a:pt x="766" y="2043"/>
                    <a:pt x="1186" y="2349"/>
                    <a:pt x="1722" y="2464"/>
                  </a:cubicBezTo>
                  <a:cubicBezTo>
                    <a:pt x="1722" y="2426"/>
                    <a:pt x="1760" y="2426"/>
                    <a:pt x="1798" y="2388"/>
                  </a:cubicBezTo>
                  <a:cubicBezTo>
                    <a:pt x="1875" y="2388"/>
                    <a:pt x="1913" y="2349"/>
                    <a:pt x="1913" y="2349"/>
                  </a:cubicBezTo>
                  <a:cubicBezTo>
                    <a:pt x="1913" y="2246"/>
                    <a:pt x="1913" y="2142"/>
                    <a:pt x="1919" y="2039"/>
                  </a:cubicBezTo>
                  <a:lnTo>
                    <a:pt x="1919" y="2039"/>
                  </a:lnTo>
                  <a:cubicBezTo>
                    <a:pt x="1837" y="1850"/>
                    <a:pt x="1623" y="1442"/>
                    <a:pt x="1301" y="1087"/>
                  </a:cubicBezTo>
                  <a:cubicBezTo>
                    <a:pt x="962" y="722"/>
                    <a:pt x="659" y="588"/>
                    <a:pt x="464" y="588"/>
                  </a:cubicBezTo>
                  <a:close/>
                  <a:moveTo>
                    <a:pt x="2448" y="3382"/>
                  </a:moveTo>
                  <a:cubicBezTo>
                    <a:pt x="2678" y="3726"/>
                    <a:pt x="2831" y="4109"/>
                    <a:pt x="2869" y="4453"/>
                  </a:cubicBezTo>
                  <a:cubicBezTo>
                    <a:pt x="2793" y="4070"/>
                    <a:pt x="2640" y="3726"/>
                    <a:pt x="2448" y="3382"/>
                  </a:cubicBezTo>
                  <a:close/>
                  <a:moveTo>
                    <a:pt x="2114" y="1"/>
                  </a:moveTo>
                  <a:cubicBezTo>
                    <a:pt x="2074" y="1"/>
                    <a:pt x="2033" y="6"/>
                    <a:pt x="1989" y="16"/>
                  </a:cubicBezTo>
                  <a:cubicBezTo>
                    <a:pt x="1729" y="128"/>
                    <a:pt x="1577" y="890"/>
                    <a:pt x="1920" y="2021"/>
                  </a:cubicBezTo>
                  <a:lnTo>
                    <a:pt x="1920" y="2021"/>
                  </a:lnTo>
                  <a:cubicBezTo>
                    <a:pt x="1926" y="1939"/>
                    <a:pt x="1935" y="1857"/>
                    <a:pt x="1951" y="1776"/>
                  </a:cubicBezTo>
                  <a:cubicBezTo>
                    <a:pt x="1989" y="1470"/>
                    <a:pt x="2066" y="1202"/>
                    <a:pt x="2142" y="934"/>
                  </a:cubicBezTo>
                  <a:lnTo>
                    <a:pt x="2142" y="934"/>
                  </a:lnTo>
                  <a:cubicBezTo>
                    <a:pt x="2104" y="1240"/>
                    <a:pt x="1989" y="1470"/>
                    <a:pt x="1989" y="1776"/>
                  </a:cubicBezTo>
                  <a:lnTo>
                    <a:pt x="1989" y="2273"/>
                  </a:lnTo>
                  <a:cubicBezTo>
                    <a:pt x="2066" y="2273"/>
                    <a:pt x="2066" y="2273"/>
                    <a:pt x="2104" y="2349"/>
                  </a:cubicBezTo>
                  <a:cubicBezTo>
                    <a:pt x="2372" y="1852"/>
                    <a:pt x="2563" y="1393"/>
                    <a:pt x="2678" y="858"/>
                  </a:cubicBezTo>
                  <a:lnTo>
                    <a:pt x="2678" y="858"/>
                  </a:lnTo>
                  <a:cubicBezTo>
                    <a:pt x="2640" y="1393"/>
                    <a:pt x="2448" y="1890"/>
                    <a:pt x="2142" y="2388"/>
                  </a:cubicBezTo>
                  <a:cubicBezTo>
                    <a:pt x="2181" y="2426"/>
                    <a:pt x="2257" y="2426"/>
                    <a:pt x="2257" y="2464"/>
                  </a:cubicBezTo>
                  <a:cubicBezTo>
                    <a:pt x="2448" y="2426"/>
                    <a:pt x="2716" y="2388"/>
                    <a:pt x="2869" y="2388"/>
                  </a:cubicBezTo>
                  <a:cubicBezTo>
                    <a:pt x="3099" y="2349"/>
                    <a:pt x="3405" y="2349"/>
                    <a:pt x="3634" y="2349"/>
                  </a:cubicBezTo>
                  <a:cubicBezTo>
                    <a:pt x="3405" y="2388"/>
                    <a:pt x="3099" y="2388"/>
                    <a:pt x="2869" y="2426"/>
                  </a:cubicBezTo>
                  <a:cubicBezTo>
                    <a:pt x="2754" y="2426"/>
                    <a:pt x="2487" y="2541"/>
                    <a:pt x="2257" y="2541"/>
                  </a:cubicBezTo>
                  <a:lnTo>
                    <a:pt x="2257" y="2579"/>
                  </a:lnTo>
                  <a:cubicBezTo>
                    <a:pt x="2461" y="2579"/>
                    <a:pt x="2767" y="2596"/>
                    <a:pt x="3152" y="2596"/>
                  </a:cubicBezTo>
                  <a:cubicBezTo>
                    <a:pt x="3345" y="2596"/>
                    <a:pt x="3558" y="2592"/>
                    <a:pt x="3787" y="2579"/>
                  </a:cubicBezTo>
                  <a:lnTo>
                    <a:pt x="3787" y="2579"/>
                  </a:lnTo>
                  <a:cubicBezTo>
                    <a:pt x="3563" y="2624"/>
                    <a:pt x="3234" y="2642"/>
                    <a:pt x="2908" y="2642"/>
                  </a:cubicBezTo>
                  <a:cubicBezTo>
                    <a:pt x="2677" y="2642"/>
                    <a:pt x="2447" y="2633"/>
                    <a:pt x="2257" y="2617"/>
                  </a:cubicBezTo>
                  <a:cubicBezTo>
                    <a:pt x="2257" y="2655"/>
                    <a:pt x="2181" y="2694"/>
                    <a:pt x="2181" y="2770"/>
                  </a:cubicBezTo>
                  <a:cubicBezTo>
                    <a:pt x="2487" y="3076"/>
                    <a:pt x="2716" y="3573"/>
                    <a:pt x="2869" y="3956"/>
                  </a:cubicBezTo>
                  <a:cubicBezTo>
                    <a:pt x="2754" y="3688"/>
                    <a:pt x="2640" y="3420"/>
                    <a:pt x="2487" y="3191"/>
                  </a:cubicBezTo>
                  <a:cubicBezTo>
                    <a:pt x="2372" y="3038"/>
                    <a:pt x="2295" y="2961"/>
                    <a:pt x="2181" y="2808"/>
                  </a:cubicBezTo>
                  <a:cubicBezTo>
                    <a:pt x="2142" y="2847"/>
                    <a:pt x="2142" y="2847"/>
                    <a:pt x="2104" y="2847"/>
                  </a:cubicBezTo>
                  <a:cubicBezTo>
                    <a:pt x="2142" y="3038"/>
                    <a:pt x="2181" y="3267"/>
                    <a:pt x="2257" y="3420"/>
                  </a:cubicBezTo>
                  <a:cubicBezTo>
                    <a:pt x="2334" y="3726"/>
                    <a:pt x="2448" y="3994"/>
                    <a:pt x="2525" y="4223"/>
                  </a:cubicBezTo>
                  <a:cubicBezTo>
                    <a:pt x="2295" y="3803"/>
                    <a:pt x="2104" y="3344"/>
                    <a:pt x="2066" y="2847"/>
                  </a:cubicBezTo>
                  <a:cubicBezTo>
                    <a:pt x="1989" y="2847"/>
                    <a:pt x="1951" y="2847"/>
                    <a:pt x="1913" y="2808"/>
                  </a:cubicBezTo>
                  <a:cubicBezTo>
                    <a:pt x="1798" y="2961"/>
                    <a:pt x="1684" y="3076"/>
                    <a:pt x="1569" y="3229"/>
                  </a:cubicBezTo>
                  <a:cubicBezTo>
                    <a:pt x="1416" y="3382"/>
                    <a:pt x="1339" y="3535"/>
                    <a:pt x="1186" y="3612"/>
                  </a:cubicBezTo>
                  <a:cubicBezTo>
                    <a:pt x="1301" y="3765"/>
                    <a:pt x="1378" y="3956"/>
                    <a:pt x="1416" y="4109"/>
                  </a:cubicBezTo>
                  <a:cubicBezTo>
                    <a:pt x="1607" y="3803"/>
                    <a:pt x="1875" y="3459"/>
                    <a:pt x="1989" y="3000"/>
                  </a:cubicBezTo>
                  <a:lnTo>
                    <a:pt x="1989" y="3000"/>
                  </a:lnTo>
                  <a:cubicBezTo>
                    <a:pt x="1989" y="3153"/>
                    <a:pt x="1875" y="4109"/>
                    <a:pt x="2104" y="4721"/>
                  </a:cubicBezTo>
                  <a:cubicBezTo>
                    <a:pt x="2190" y="4929"/>
                    <a:pt x="2304" y="5000"/>
                    <a:pt x="2424" y="5000"/>
                  </a:cubicBezTo>
                  <a:cubicBezTo>
                    <a:pt x="2680" y="5000"/>
                    <a:pt x="2969" y="4682"/>
                    <a:pt x="3099" y="4682"/>
                  </a:cubicBezTo>
                  <a:cubicBezTo>
                    <a:pt x="3290" y="4682"/>
                    <a:pt x="3634" y="4682"/>
                    <a:pt x="3787" y="4415"/>
                  </a:cubicBezTo>
                  <a:cubicBezTo>
                    <a:pt x="3864" y="4185"/>
                    <a:pt x="3290" y="3267"/>
                    <a:pt x="2640" y="2961"/>
                  </a:cubicBezTo>
                  <a:lnTo>
                    <a:pt x="2640" y="2961"/>
                  </a:lnTo>
                  <a:cubicBezTo>
                    <a:pt x="2869" y="3038"/>
                    <a:pt x="3252" y="3153"/>
                    <a:pt x="3672" y="3153"/>
                  </a:cubicBezTo>
                  <a:cubicBezTo>
                    <a:pt x="4361" y="3153"/>
                    <a:pt x="4781" y="2961"/>
                    <a:pt x="4781" y="2770"/>
                  </a:cubicBezTo>
                  <a:cubicBezTo>
                    <a:pt x="4781" y="2579"/>
                    <a:pt x="4399" y="2388"/>
                    <a:pt x="4399" y="2235"/>
                  </a:cubicBezTo>
                  <a:cubicBezTo>
                    <a:pt x="4361" y="2082"/>
                    <a:pt x="4667" y="1814"/>
                    <a:pt x="4628" y="1546"/>
                  </a:cubicBezTo>
                  <a:cubicBezTo>
                    <a:pt x="4615" y="1465"/>
                    <a:pt x="4488" y="1408"/>
                    <a:pt x="4277" y="1408"/>
                  </a:cubicBezTo>
                  <a:cubicBezTo>
                    <a:pt x="3888" y="1408"/>
                    <a:pt x="3217" y="1602"/>
                    <a:pt x="2448" y="2196"/>
                  </a:cubicBezTo>
                  <a:cubicBezTo>
                    <a:pt x="2563" y="2082"/>
                    <a:pt x="2907" y="1737"/>
                    <a:pt x="3099" y="1355"/>
                  </a:cubicBezTo>
                  <a:cubicBezTo>
                    <a:pt x="3328" y="896"/>
                    <a:pt x="3443" y="399"/>
                    <a:pt x="3290" y="208"/>
                  </a:cubicBezTo>
                  <a:cubicBezTo>
                    <a:pt x="3226" y="144"/>
                    <a:pt x="3141" y="123"/>
                    <a:pt x="3053" y="123"/>
                  </a:cubicBezTo>
                  <a:cubicBezTo>
                    <a:pt x="2878" y="123"/>
                    <a:pt x="2691" y="208"/>
                    <a:pt x="2640" y="208"/>
                  </a:cubicBezTo>
                  <a:cubicBezTo>
                    <a:pt x="2541" y="175"/>
                    <a:pt x="2358" y="1"/>
                    <a:pt x="2114" y="1"/>
                  </a:cubicBezTo>
                  <a:close/>
                  <a:moveTo>
                    <a:pt x="9983" y="13441"/>
                  </a:moveTo>
                  <a:cubicBezTo>
                    <a:pt x="9715" y="13517"/>
                    <a:pt x="9409" y="13555"/>
                    <a:pt x="9103" y="13632"/>
                  </a:cubicBezTo>
                  <a:cubicBezTo>
                    <a:pt x="9371" y="13555"/>
                    <a:pt x="9677" y="13517"/>
                    <a:pt x="9983" y="13441"/>
                  </a:cubicBezTo>
                  <a:close/>
                  <a:moveTo>
                    <a:pt x="7459" y="13670"/>
                  </a:moveTo>
                  <a:cubicBezTo>
                    <a:pt x="7497" y="13747"/>
                    <a:pt x="7612" y="13861"/>
                    <a:pt x="7688" y="13938"/>
                  </a:cubicBezTo>
                  <a:cubicBezTo>
                    <a:pt x="7765" y="14014"/>
                    <a:pt x="7765" y="14014"/>
                    <a:pt x="7765" y="14053"/>
                  </a:cubicBezTo>
                  <a:cubicBezTo>
                    <a:pt x="7803" y="14014"/>
                    <a:pt x="7841" y="13938"/>
                    <a:pt x="7956" y="13938"/>
                  </a:cubicBezTo>
                  <a:cubicBezTo>
                    <a:pt x="7956" y="13900"/>
                    <a:pt x="7879" y="13861"/>
                    <a:pt x="7956" y="13785"/>
                  </a:cubicBezTo>
                  <a:cubicBezTo>
                    <a:pt x="7765" y="13747"/>
                    <a:pt x="7612" y="13708"/>
                    <a:pt x="7459" y="13670"/>
                  </a:cubicBezTo>
                  <a:close/>
                  <a:moveTo>
                    <a:pt x="7994" y="13938"/>
                  </a:moveTo>
                  <a:cubicBezTo>
                    <a:pt x="7879" y="14014"/>
                    <a:pt x="7841" y="14053"/>
                    <a:pt x="7803" y="14091"/>
                  </a:cubicBezTo>
                  <a:cubicBezTo>
                    <a:pt x="7841" y="14129"/>
                    <a:pt x="7879" y="14244"/>
                    <a:pt x="7956" y="14282"/>
                  </a:cubicBezTo>
                  <a:cubicBezTo>
                    <a:pt x="7994" y="14206"/>
                    <a:pt x="8032" y="14129"/>
                    <a:pt x="8071" y="14053"/>
                  </a:cubicBezTo>
                  <a:cubicBezTo>
                    <a:pt x="8032" y="14053"/>
                    <a:pt x="7994" y="14014"/>
                    <a:pt x="7994" y="13938"/>
                  </a:cubicBezTo>
                  <a:close/>
                  <a:moveTo>
                    <a:pt x="8109" y="13976"/>
                  </a:moveTo>
                  <a:cubicBezTo>
                    <a:pt x="8071" y="14091"/>
                    <a:pt x="8032" y="14167"/>
                    <a:pt x="7994" y="14244"/>
                  </a:cubicBezTo>
                  <a:cubicBezTo>
                    <a:pt x="8032" y="14282"/>
                    <a:pt x="8071" y="14320"/>
                    <a:pt x="8109" y="14435"/>
                  </a:cubicBezTo>
                  <a:cubicBezTo>
                    <a:pt x="8351" y="14698"/>
                    <a:pt x="8573" y="14961"/>
                    <a:pt x="8789" y="15218"/>
                  </a:cubicBezTo>
                  <a:lnTo>
                    <a:pt x="8789" y="15218"/>
                  </a:lnTo>
                  <a:cubicBezTo>
                    <a:pt x="8566" y="14873"/>
                    <a:pt x="8359" y="14397"/>
                    <a:pt x="8262" y="13976"/>
                  </a:cubicBezTo>
                  <a:close/>
                  <a:moveTo>
                    <a:pt x="8789" y="15218"/>
                  </a:moveTo>
                  <a:lnTo>
                    <a:pt x="8789" y="15218"/>
                  </a:lnTo>
                  <a:cubicBezTo>
                    <a:pt x="8830" y="15280"/>
                    <a:pt x="8871" y="15339"/>
                    <a:pt x="8912" y="15391"/>
                  </a:cubicBezTo>
                  <a:cubicBezTo>
                    <a:pt x="8899" y="15366"/>
                    <a:pt x="8886" y="15341"/>
                    <a:pt x="8873" y="15317"/>
                  </a:cubicBezTo>
                  <a:lnTo>
                    <a:pt x="8873" y="15317"/>
                  </a:lnTo>
                  <a:cubicBezTo>
                    <a:pt x="8845" y="15284"/>
                    <a:pt x="8817" y="15251"/>
                    <a:pt x="8789" y="15218"/>
                  </a:cubicBezTo>
                  <a:close/>
                  <a:moveTo>
                    <a:pt x="8090" y="11068"/>
                  </a:moveTo>
                  <a:cubicBezTo>
                    <a:pt x="7834" y="11068"/>
                    <a:pt x="7692" y="11811"/>
                    <a:pt x="7841" y="12408"/>
                  </a:cubicBezTo>
                  <a:cubicBezTo>
                    <a:pt x="7918" y="12944"/>
                    <a:pt x="8071" y="13211"/>
                    <a:pt x="8109" y="13326"/>
                  </a:cubicBezTo>
                  <a:cubicBezTo>
                    <a:pt x="8032" y="13250"/>
                    <a:pt x="7497" y="12446"/>
                    <a:pt x="7153" y="12293"/>
                  </a:cubicBezTo>
                  <a:cubicBezTo>
                    <a:pt x="6931" y="12155"/>
                    <a:pt x="6689" y="12056"/>
                    <a:pt x="6500" y="12056"/>
                  </a:cubicBezTo>
                  <a:cubicBezTo>
                    <a:pt x="6428" y="12056"/>
                    <a:pt x="6364" y="12071"/>
                    <a:pt x="6311" y="12102"/>
                  </a:cubicBezTo>
                  <a:lnTo>
                    <a:pt x="6732" y="12676"/>
                  </a:lnTo>
                  <a:cubicBezTo>
                    <a:pt x="6732" y="12676"/>
                    <a:pt x="6732" y="12676"/>
                    <a:pt x="6732" y="12676"/>
                  </a:cubicBezTo>
                  <a:lnTo>
                    <a:pt x="6732" y="12676"/>
                  </a:lnTo>
                  <a:cubicBezTo>
                    <a:pt x="7038" y="12791"/>
                    <a:pt x="7306" y="12944"/>
                    <a:pt x="7573" y="13135"/>
                  </a:cubicBezTo>
                  <a:cubicBezTo>
                    <a:pt x="7592" y="13153"/>
                    <a:pt x="7612" y="13171"/>
                    <a:pt x="7634" y="13190"/>
                  </a:cubicBezTo>
                  <a:lnTo>
                    <a:pt x="7634" y="13190"/>
                  </a:lnTo>
                  <a:cubicBezTo>
                    <a:pt x="7627" y="13184"/>
                    <a:pt x="7619" y="13179"/>
                    <a:pt x="7612" y="13173"/>
                  </a:cubicBezTo>
                  <a:cubicBezTo>
                    <a:pt x="7306" y="12982"/>
                    <a:pt x="7038" y="12867"/>
                    <a:pt x="6732" y="12676"/>
                  </a:cubicBezTo>
                  <a:lnTo>
                    <a:pt x="6732" y="12676"/>
                  </a:lnTo>
                  <a:cubicBezTo>
                    <a:pt x="6923" y="12944"/>
                    <a:pt x="7191" y="13288"/>
                    <a:pt x="7420" y="13555"/>
                  </a:cubicBezTo>
                  <a:lnTo>
                    <a:pt x="7459" y="13555"/>
                  </a:lnTo>
                  <a:cubicBezTo>
                    <a:pt x="7612" y="13632"/>
                    <a:pt x="7803" y="13670"/>
                    <a:pt x="7956" y="13670"/>
                  </a:cubicBezTo>
                  <a:cubicBezTo>
                    <a:pt x="7956" y="13632"/>
                    <a:pt x="7994" y="13555"/>
                    <a:pt x="8032" y="13555"/>
                  </a:cubicBezTo>
                  <a:cubicBezTo>
                    <a:pt x="7903" y="13458"/>
                    <a:pt x="7801" y="13334"/>
                    <a:pt x="7680" y="13228"/>
                  </a:cubicBezTo>
                  <a:lnTo>
                    <a:pt x="7680" y="13228"/>
                  </a:lnTo>
                  <a:cubicBezTo>
                    <a:pt x="7788" y="13316"/>
                    <a:pt x="7920" y="13415"/>
                    <a:pt x="8032" y="13555"/>
                  </a:cubicBezTo>
                  <a:cubicBezTo>
                    <a:pt x="8071" y="13517"/>
                    <a:pt x="8147" y="13517"/>
                    <a:pt x="8185" y="13517"/>
                  </a:cubicBezTo>
                  <a:cubicBezTo>
                    <a:pt x="8147" y="13173"/>
                    <a:pt x="8147" y="12523"/>
                    <a:pt x="8415" y="11949"/>
                  </a:cubicBezTo>
                  <a:lnTo>
                    <a:pt x="8415" y="11949"/>
                  </a:lnTo>
                  <a:cubicBezTo>
                    <a:pt x="8262" y="12485"/>
                    <a:pt x="8185" y="12982"/>
                    <a:pt x="8224" y="13517"/>
                  </a:cubicBezTo>
                  <a:cubicBezTo>
                    <a:pt x="8262" y="13517"/>
                    <a:pt x="8262" y="13555"/>
                    <a:pt x="8338" y="13555"/>
                  </a:cubicBezTo>
                  <a:cubicBezTo>
                    <a:pt x="8453" y="13288"/>
                    <a:pt x="8568" y="13058"/>
                    <a:pt x="8606" y="12714"/>
                  </a:cubicBezTo>
                  <a:cubicBezTo>
                    <a:pt x="8683" y="12408"/>
                    <a:pt x="8683" y="12140"/>
                    <a:pt x="8759" y="11796"/>
                  </a:cubicBezTo>
                  <a:lnTo>
                    <a:pt x="8797" y="11796"/>
                  </a:lnTo>
                  <a:cubicBezTo>
                    <a:pt x="8836" y="12370"/>
                    <a:pt x="8606" y="13058"/>
                    <a:pt x="8377" y="13517"/>
                  </a:cubicBezTo>
                  <a:lnTo>
                    <a:pt x="8453" y="13594"/>
                  </a:lnTo>
                  <a:cubicBezTo>
                    <a:pt x="8606" y="13517"/>
                    <a:pt x="8797" y="13479"/>
                    <a:pt x="8989" y="13403"/>
                  </a:cubicBezTo>
                  <a:cubicBezTo>
                    <a:pt x="9256" y="13326"/>
                    <a:pt x="9562" y="13288"/>
                    <a:pt x="9868" y="13288"/>
                  </a:cubicBezTo>
                  <a:lnTo>
                    <a:pt x="9868" y="13326"/>
                  </a:lnTo>
                  <a:cubicBezTo>
                    <a:pt x="9562" y="13364"/>
                    <a:pt x="9294" y="13403"/>
                    <a:pt x="9027" y="13479"/>
                  </a:cubicBezTo>
                  <a:cubicBezTo>
                    <a:pt x="8836" y="13517"/>
                    <a:pt x="8721" y="13594"/>
                    <a:pt x="8530" y="13670"/>
                  </a:cubicBezTo>
                  <a:lnTo>
                    <a:pt x="8530" y="13747"/>
                  </a:lnTo>
                  <a:cubicBezTo>
                    <a:pt x="8760" y="13800"/>
                    <a:pt x="8999" y="13829"/>
                    <a:pt x="9243" y="13829"/>
                  </a:cubicBezTo>
                  <a:cubicBezTo>
                    <a:pt x="9524" y="13829"/>
                    <a:pt x="9811" y="13790"/>
                    <a:pt x="10098" y="13708"/>
                  </a:cubicBezTo>
                  <a:lnTo>
                    <a:pt x="10098" y="13708"/>
                  </a:lnTo>
                  <a:cubicBezTo>
                    <a:pt x="9797" y="13801"/>
                    <a:pt x="9453" y="13852"/>
                    <a:pt x="9111" y="13852"/>
                  </a:cubicBezTo>
                  <a:cubicBezTo>
                    <a:pt x="8887" y="13852"/>
                    <a:pt x="8664" y="13830"/>
                    <a:pt x="8453" y="13785"/>
                  </a:cubicBezTo>
                  <a:cubicBezTo>
                    <a:pt x="8453" y="13861"/>
                    <a:pt x="8415" y="13900"/>
                    <a:pt x="8415" y="13938"/>
                  </a:cubicBezTo>
                  <a:cubicBezTo>
                    <a:pt x="8568" y="14129"/>
                    <a:pt x="8721" y="14359"/>
                    <a:pt x="8759" y="14473"/>
                  </a:cubicBezTo>
                  <a:cubicBezTo>
                    <a:pt x="8912" y="14703"/>
                    <a:pt x="8989" y="14894"/>
                    <a:pt x="9103" y="15124"/>
                  </a:cubicBezTo>
                  <a:cubicBezTo>
                    <a:pt x="8950" y="14894"/>
                    <a:pt x="8836" y="14703"/>
                    <a:pt x="8683" y="14473"/>
                  </a:cubicBezTo>
                  <a:cubicBezTo>
                    <a:pt x="8644" y="14359"/>
                    <a:pt x="8453" y="14129"/>
                    <a:pt x="8377" y="13938"/>
                  </a:cubicBezTo>
                  <a:lnTo>
                    <a:pt x="8338" y="13976"/>
                  </a:lnTo>
                  <a:cubicBezTo>
                    <a:pt x="8411" y="14269"/>
                    <a:pt x="8590" y="14771"/>
                    <a:pt x="8873" y="15317"/>
                  </a:cubicBezTo>
                  <a:lnTo>
                    <a:pt x="8873" y="15317"/>
                  </a:lnTo>
                  <a:cubicBezTo>
                    <a:pt x="9038" y="15512"/>
                    <a:pt x="9201" y="15703"/>
                    <a:pt x="9371" y="15888"/>
                  </a:cubicBezTo>
                  <a:cubicBezTo>
                    <a:pt x="9409" y="15812"/>
                    <a:pt x="9447" y="15774"/>
                    <a:pt x="9447" y="15697"/>
                  </a:cubicBezTo>
                  <a:cubicBezTo>
                    <a:pt x="9475" y="15684"/>
                    <a:pt x="9510" y="15678"/>
                    <a:pt x="9550" y="15678"/>
                  </a:cubicBezTo>
                  <a:cubicBezTo>
                    <a:pt x="9664" y="15678"/>
                    <a:pt x="9819" y="15720"/>
                    <a:pt x="9958" y="15720"/>
                  </a:cubicBezTo>
                  <a:cubicBezTo>
                    <a:pt x="10040" y="15720"/>
                    <a:pt x="10116" y="15706"/>
                    <a:pt x="10174" y="15659"/>
                  </a:cubicBezTo>
                  <a:cubicBezTo>
                    <a:pt x="10365" y="15506"/>
                    <a:pt x="10098" y="14665"/>
                    <a:pt x="8836" y="13900"/>
                  </a:cubicBezTo>
                  <a:lnTo>
                    <a:pt x="8836" y="13900"/>
                  </a:lnTo>
                  <a:cubicBezTo>
                    <a:pt x="9027" y="13976"/>
                    <a:pt x="9409" y="14167"/>
                    <a:pt x="9792" y="14167"/>
                  </a:cubicBezTo>
                  <a:cubicBezTo>
                    <a:pt x="9903" y="14183"/>
                    <a:pt x="10015" y="14191"/>
                    <a:pt x="10123" y="14191"/>
                  </a:cubicBezTo>
                  <a:cubicBezTo>
                    <a:pt x="10531" y="14191"/>
                    <a:pt x="10879" y="14081"/>
                    <a:pt x="10939" y="13900"/>
                  </a:cubicBezTo>
                  <a:cubicBezTo>
                    <a:pt x="11054" y="13670"/>
                    <a:pt x="10710" y="13364"/>
                    <a:pt x="10710" y="13288"/>
                  </a:cubicBezTo>
                  <a:cubicBezTo>
                    <a:pt x="10710" y="13173"/>
                    <a:pt x="10863" y="12829"/>
                    <a:pt x="10671" y="12599"/>
                  </a:cubicBezTo>
                  <a:cubicBezTo>
                    <a:pt x="10622" y="12540"/>
                    <a:pt x="10530" y="12509"/>
                    <a:pt x="10403" y="12509"/>
                  </a:cubicBezTo>
                  <a:cubicBezTo>
                    <a:pt x="10055" y="12509"/>
                    <a:pt x="9448" y="12746"/>
                    <a:pt x="8775" y="13288"/>
                  </a:cubicBezTo>
                  <a:lnTo>
                    <a:pt x="8775" y="13288"/>
                  </a:lnTo>
                  <a:cubicBezTo>
                    <a:pt x="8932" y="13137"/>
                    <a:pt x="9229" y="12782"/>
                    <a:pt x="9409" y="12332"/>
                  </a:cubicBezTo>
                  <a:cubicBezTo>
                    <a:pt x="9715" y="11681"/>
                    <a:pt x="9600" y="11261"/>
                    <a:pt x="9447" y="11222"/>
                  </a:cubicBezTo>
                  <a:cubicBezTo>
                    <a:pt x="9439" y="11220"/>
                    <a:pt x="9428" y="11218"/>
                    <a:pt x="9416" y="11218"/>
                  </a:cubicBezTo>
                  <a:cubicBezTo>
                    <a:pt x="9286" y="11218"/>
                    <a:pt x="8986" y="11380"/>
                    <a:pt x="8747" y="11380"/>
                  </a:cubicBezTo>
                  <a:cubicBezTo>
                    <a:pt x="8725" y="11380"/>
                    <a:pt x="8703" y="11378"/>
                    <a:pt x="8683" y="11375"/>
                  </a:cubicBezTo>
                  <a:cubicBezTo>
                    <a:pt x="8491" y="11299"/>
                    <a:pt x="8415" y="11069"/>
                    <a:pt x="8109" y="11069"/>
                  </a:cubicBezTo>
                  <a:cubicBezTo>
                    <a:pt x="8102" y="11069"/>
                    <a:pt x="8096" y="11068"/>
                    <a:pt x="8090" y="11068"/>
                  </a:cubicBezTo>
                  <a:close/>
                  <a:moveTo>
                    <a:pt x="20271" y="16271"/>
                  </a:moveTo>
                  <a:cubicBezTo>
                    <a:pt x="20080" y="16539"/>
                    <a:pt x="19927" y="16730"/>
                    <a:pt x="19697" y="16959"/>
                  </a:cubicBezTo>
                  <a:cubicBezTo>
                    <a:pt x="19888" y="16768"/>
                    <a:pt x="20080" y="16539"/>
                    <a:pt x="20271" y="16271"/>
                  </a:cubicBezTo>
                  <a:close/>
                  <a:moveTo>
                    <a:pt x="18847" y="13683"/>
                  </a:moveTo>
                  <a:cubicBezTo>
                    <a:pt x="18754" y="13683"/>
                    <a:pt x="18690" y="13708"/>
                    <a:pt x="18665" y="13747"/>
                  </a:cubicBezTo>
                  <a:cubicBezTo>
                    <a:pt x="18550" y="13900"/>
                    <a:pt x="18703" y="14320"/>
                    <a:pt x="18588" y="14512"/>
                  </a:cubicBezTo>
                  <a:cubicBezTo>
                    <a:pt x="18512" y="14703"/>
                    <a:pt x="18282" y="14703"/>
                    <a:pt x="18168" y="15009"/>
                  </a:cubicBezTo>
                  <a:cubicBezTo>
                    <a:pt x="18091" y="15277"/>
                    <a:pt x="18741" y="15621"/>
                    <a:pt x="19353" y="15621"/>
                  </a:cubicBezTo>
                  <a:cubicBezTo>
                    <a:pt x="19570" y="15634"/>
                    <a:pt x="19748" y="15638"/>
                    <a:pt x="19890" y="15638"/>
                  </a:cubicBezTo>
                  <a:cubicBezTo>
                    <a:pt x="20173" y="15638"/>
                    <a:pt x="20309" y="15621"/>
                    <a:pt x="20309" y="15621"/>
                  </a:cubicBezTo>
                  <a:lnTo>
                    <a:pt x="20309" y="15621"/>
                  </a:lnTo>
                  <a:cubicBezTo>
                    <a:pt x="20309" y="15621"/>
                    <a:pt x="19353" y="15965"/>
                    <a:pt x="18971" y="16194"/>
                  </a:cubicBezTo>
                  <a:cubicBezTo>
                    <a:pt x="18665" y="16462"/>
                    <a:pt x="18474" y="16768"/>
                    <a:pt x="18550" y="16959"/>
                  </a:cubicBezTo>
                  <a:cubicBezTo>
                    <a:pt x="18626" y="17151"/>
                    <a:pt x="19162" y="17112"/>
                    <a:pt x="19277" y="17189"/>
                  </a:cubicBezTo>
                  <a:cubicBezTo>
                    <a:pt x="19430" y="17304"/>
                    <a:pt x="19315" y="17610"/>
                    <a:pt x="19506" y="17763"/>
                  </a:cubicBezTo>
                  <a:cubicBezTo>
                    <a:pt x="19522" y="17779"/>
                    <a:pt x="19545" y="17787"/>
                    <a:pt x="19574" y="17787"/>
                  </a:cubicBezTo>
                  <a:cubicBezTo>
                    <a:pt x="19809" y="17787"/>
                    <a:pt x="20414" y="17223"/>
                    <a:pt x="20654" y="16233"/>
                  </a:cubicBezTo>
                  <a:cubicBezTo>
                    <a:pt x="20615" y="16156"/>
                    <a:pt x="20615" y="16003"/>
                    <a:pt x="20577" y="15850"/>
                  </a:cubicBezTo>
                  <a:cubicBezTo>
                    <a:pt x="20462" y="16003"/>
                    <a:pt x="20386" y="16194"/>
                    <a:pt x="20271" y="16271"/>
                  </a:cubicBezTo>
                  <a:cubicBezTo>
                    <a:pt x="20386" y="16194"/>
                    <a:pt x="20462" y="16003"/>
                    <a:pt x="20501" y="15850"/>
                  </a:cubicBezTo>
                  <a:lnTo>
                    <a:pt x="20424" y="15774"/>
                  </a:lnTo>
                  <a:cubicBezTo>
                    <a:pt x="20233" y="15850"/>
                    <a:pt x="20080" y="15965"/>
                    <a:pt x="19889" y="16041"/>
                  </a:cubicBezTo>
                  <a:cubicBezTo>
                    <a:pt x="19659" y="16233"/>
                    <a:pt x="19353" y="16462"/>
                    <a:pt x="19162" y="16653"/>
                  </a:cubicBezTo>
                  <a:cubicBezTo>
                    <a:pt x="19353" y="16424"/>
                    <a:pt x="19621" y="16194"/>
                    <a:pt x="19850" y="16003"/>
                  </a:cubicBezTo>
                  <a:cubicBezTo>
                    <a:pt x="20003" y="15927"/>
                    <a:pt x="20195" y="15774"/>
                    <a:pt x="20386" y="15659"/>
                  </a:cubicBezTo>
                  <a:lnTo>
                    <a:pt x="20386" y="15506"/>
                  </a:lnTo>
                  <a:cubicBezTo>
                    <a:pt x="20042" y="15430"/>
                    <a:pt x="19353" y="15238"/>
                    <a:pt x="18894" y="14856"/>
                  </a:cubicBezTo>
                  <a:lnTo>
                    <a:pt x="18894" y="14856"/>
                  </a:lnTo>
                  <a:cubicBezTo>
                    <a:pt x="19315" y="15124"/>
                    <a:pt x="19850" y="15391"/>
                    <a:pt x="20386" y="15468"/>
                  </a:cubicBezTo>
                  <a:cubicBezTo>
                    <a:pt x="20386" y="15468"/>
                    <a:pt x="20386" y="15430"/>
                    <a:pt x="20424" y="15430"/>
                  </a:cubicBezTo>
                  <a:lnTo>
                    <a:pt x="20424" y="15391"/>
                  </a:lnTo>
                  <a:lnTo>
                    <a:pt x="20424" y="15353"/>
                  </a:lnTo>
                  <a:cubicBezTo>
                    <a:pt x="20233" y="15162"/>
                    <a:pt x="20003" y="15009"/>
                    <a:pt x="19736" y="14856"/>
                  </a:cubicBezTo>
                  <a:cubicBezTo>
                    <a:pt x="19468" y="14703"/>
                    <a:pt x="19162" y="14626"/>
                    <a:pt x="18932" y="14473"/>
                  </a:cubicBezTo>
                  <a:lnTo>
                    <a:pt x="18932" y="14435"/>
                  </a:lnTo>
                  <a:cubicBezTo>
                    <a:pt x="19468" y="14512"/>
                    <a:pt x="20003" y="14894"/>
                    <a:pt x="20424" y="15277"/>
                  </a:cubicBezTo>
                  <a:cubicBezTo>
                    <a:pt x="20309" y="15009"/>
                    <a:pt x="20233" y="14703"/>
                    <a:pt x="20042" y="14435"/>
                  </a:cubicBezTo>
                  <a:lnTo>
                    <a:pt x="19697" y="14091"/>
                  </a:lnTo>
                  <a:cubicBezTo>
                    <a:pt x="19340" y="13785"/>
                    <a:pt x="19034" y="13683"/>
                    <a:pt x="18847" y="13683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0"/>
            <p:cNvSpPr/>
            <p:nvPr/>
          </p:nvSpPr>
          <p:spPr>
            <a:xfrm>
              <a:off x="6322528" y="2798130"/>
              <a:ext cx="285418" cy="388884"/>
            </a:xfrm>
            <a:custGeom>
              <a:rect b="b" l="l" r="r" t="t"/>
              <a:pathLst>
                <a:path extrusionOk="0" h="21432" w="15732">
                  <a:moveTo>
                    <a:pt x="1541" y="1"/>
                  </a:moveTo>
                  <a:cubicBezTo>
                    <a:pt x="595" y="1"/>
                    <a:pt x="0" y="511"/>
                    <a:pt x="357" y="1735"/>
                  </a:cubicBezTo>
                  <a:cubicBezTo>
                    <a:pt x="892" y="3723"/>
                    <a:pt x="9345" y="18907"/>
                    <a:pt x="14623" y="21049"/>
                  </a:cubicBezTo>
                  <a:cubicBezTo>
                    <a:pt x="14967" y="21202"/>
                    <a:pt x="15349" y="21317"/>
                    <a:pt x="15732" y="21431"/>
                  </a:cubicBezTo>
                  <a:lnTo>
                    <a:pt x="3149" y="358"/>
                  </a:lnTo>
                  <a:cubicBezTo>
                    <a:pt x="2575" y="128"/>
                    <a:pt x="2014" y="1"/>
                    <a:pt x="1541" y="1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0"/>
            <p:cNvSpPr/>
            <p:nvPr/>
          </p:nvSpPr>
          <p:spPr>
            <a:xfrm>
              <a:off x="6104183" y="3254313"/>
              <a:ext cx="421196" cy="20068"/>
            </a:xfrm>
            <a:custGeom>
              <a:rect b="b" l="l" r="r" t="t"/>
              <a:pathLst>
                <a:path extrusionOk="0" h="1106" w="23216">
                  <a:moveTo>
                    <a:pt x="0" y="0"/>
                  </a:moveTo>
                  <a:cubicBezTo>
                    <a:pt x="4921" y="829"/>
                    <a:pt x="9141" y="1105"/>
                    <a:pt x="12580" y="1105"/>
                  </a:cubicBezTo>
                  <a:cubicBezTo>
                    <a:pt x="19459" y="1105"/>
                    <a:pt x="23216" y="0"/>
                    <a:pt x="2321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0"/>
            <p:cNvSpPr/>
            <p:nvPr/>
          </p:nvSpPr>
          <p:spPr>
            <a:xfrm>
              <a:off x="6100717" y="2818670"/>
              <a:ext cx="424661" cy="437040"/>
            </a:xfrm>
            <a:custGeom>
              <a:rect b="b" l="l" r="r" t="t"/>
              <a:pathLst>
                <a:path extrusionOk="0" h="24086" w="23407">
                  <a:moveTo>
                    <a:pt x="15184" y="794"/>
                  </a:moveTo>
                  <a:cubicBezTo>
                    <a:pt x="15145" y="1062"/>
                    <a:pt x="15107" y="1406"/>
                    <a:pt x="14992" y="1712"/>
                  </a:cubicBezTo>
                  <a:cubicBezTo>
                    <a:pt x="15107" y="1368"/>
                    <a:pt x="15145" y="1062"/>
                    <a:pt x="15184" y="794"/>
                  </a:cubicBezTo>
                  <a:close/>
                  <a:moveTo>
                    <a:pt x="13233" y="1215"/>
                  </a:moveTo>
                  <a:lnTo>
                    <a:pt x="13233" y="1215"/>
                  </a:lnTo>
                  <a:cubicBezTo>
                    <a:pt x="13650" y="1353"/>
                    <a:pt x="14005" y="1613"/>
                    <a:pt x="14330" y="1920"/>
                  </a:cubicBezTo>
                  <a:lnTo>
                    <a:pt x="14330" y="1920"/>
                  </a:lnTo>
                  <a:cubicBezTo>
                    <a:pt x="14219" y="1834"/>
                    <a:pt x="14104" y="1765"/>
                    <a:pt x="13998" y="1712"/>
                  </a:cubicBezTo>
                  <a:cubicBezTo>
                    <a:pt x="13769" y="1520"/>
                    <a:pt x="13463" y="1406"/>
                    <a:pt x="13233" y="1215"/>
                  </a:cubicBezTo>
                  <a:close/>
                  <a:moveTo>
                    <a:pt x="15528" y="756"/>
                  </a:moveTo>
                  <a:lnTo>
                    <a:pt x="15528" y="756"/>
                  </a:lnTo>
                  <a:cubicBezTo>
                    <a:pt x="15490" y="1253"/>
                    <a:pt x="15298" y="1788"/>
                    <a:pt x="14992" y="2285"/>
                  </a:cubicBezTo>
                  <a:cubicBezTo>
                    <a:pt x="15031" y="2324"/>
                    <a:pt x="15107" y="2324"/>
                    <a:pt x="15107" y="2362"/>
                  </a:cubicBezTo>
                  <a:cubicBezTo>
                    <a:pt x="15298" y="2324"/>
                    <a:pt x="15566" y="2285"/>
                    <a:pt x="15719" y="2285"/>
                  </a:cubicBezTo>
                  <a:cubicBezTo>
                    <a:pt x="15949" y="2209"/>
                    <a:pt x="16255" y="2209"/>
                    <a:pt x="16484" y="2209"/>
                  </a:cubicBezTo>
                  <a:cubicBezTo>
                    <a:pt x="16255" y="2285"/>
                    <a:pt x="15949" y="2285"/>
                    <a:pt x="15719" y="2324"/>
                  </a:cubicBezTo>
                  <a:cubicBezTo>
                    <a:pt x="15604" y="2324"/>
                    <a:pt x="15337" y="2400"/>
                    <a:pt x="15107" y="2400"/>
                  </a:cubicBezTo>
                  <a:lnTo>
                    <a:pt x="15107" y="2477"/>
                  </a:lnTo>
                  <a:cubicBezTo>
                    <a:pt x="15311" y="2477"/>
                    <a:pt x="15617" y="2494"/>
                    <a:pt x="16002" y="2494"/>
                  </a:cubicBezTo>
                  <a:cubicBezTo>
                    <a:pt x="16195" y="2494"/>
                    <a:pt x="16408" y="2489"/>
                    <a:pt x="16637" y="2477"/>
                  </a:cubicBezTo>
                  <a:lnTo>
                    <a:pt x="16637" y="2477"/>
                  </a:lnTo>
                  <a:cubicBezTo>
                    <a:pt x="16413" y="2521"/>
                    <a:pt x="16084" y="2540"/>
                    <a:pt x="15758" y="2540"/>
                  </a:cubicBezTo>
                  <a:cubicBezTo>
                    <a:pt x="15527" y="2540"/>
                    <a:pt x="15297" y="2531"/>
                    <a:pt x="15107" y="2515"/>
                  </a:cubicBezTo>
                  <a:cubicBezTo>
                    <a:pt x="15107" y="2553"/>
                    <a:pt x="15031" y="2591"/>
                    <a:pt x="15031" y="2668"/>
                  </a:cubicBezTo>
                  <a:cubicBezTo>
                    <a:pt x="15212" y="2849"/>
                    <a:pt x="15367" y="3098"/>
                    <a:pt x="15495" y="3351"/>
                  </a:cubicBezTo>
                  <a:lnTo>
                    <a:pt x="15495" y="3351"/>
                  </a:lnTo>
                  <a:cubicBezTo>
                    <a:pt x="15446" y="3261"/>
                    <a:pt x="15394" y="3175"/>
                    <a:pt x="15337" y="3089"/>
                  </a:cubicBezTo>
                  <a:cubicBezTo>
                    <a:pt x="15222" y="2936"/>
                    <a:pt x="15145" y="2859"/>
                    <a:pt x="15031" y="2706"/>
                  </a:cubicBezTo>
                  <a:cubicBezTo>
                    <a:pt x="14992" y="2744"/>
                    <a:pt x="14992" y="2744"/>
                    <a:pt x="14954" y="2744"/>
                  </a:cubicBezTo>
                  <a:cubicBezTo>
                    <a:pt x="14992" y="2936"/>
                    <a:pt x="15031" y="3165"/>
                    <a:pt x="15107" y="3318"/>
                  </a:cubicBezTo>
                  <a:cubicBezTo>
                    <a:pt x="15184" y="3586"/>
                    <a:pt x="15298" y="3892"/>
                    <a:pt x="15375" y="4121"/>
                  </a:cubicBezTo>
                  <a:cubicBezTo>
                    <a:pt x="15145" y="3701"/>
                    <a:pt x="14954" y="3203"/>
                    <a:pt x="14916" y="2744"/>
                  </a:cubicBezTo>
                  <a:cubicBezTo>
                    <a:pt x="14839" y="2744"/>
                    <a:pt x="14801" y="2744"/>
                    <a:pt x="14763" y="2706"/>
                  </a:cubicBezTo>
                  <a:cubicBezTo>
                    <a:pt x="14648" y="2821"/>
                    <a:pt x="14534" y="2974"/>
                    <a:pt x="14419" y="3127"/>
                  </a:cubicBezTo>
                  <a:cubicBezTo>
                    <a:pt x="14228" y="3318"/>
                    <a:pt x="14036" y="3548"/>
                    <a:pt x="13807" y="3701"/>
                  </a:cubicBezTo>
                  <a:cubicBezTo>
                    <a:pt x="14036" y="3509"/>
                    <a:pt x="14228" y="3318"/>
                    <a:pt x="14419" y="3089"/>
                  </a:cubicBezTo>
                  <a:cubicBezTo>
                    <a:pt x="14534" y="2974"/>
                    <a:pt x="14610" y="2783"/>
                    <a:pt x="14725" y="2630"/>
                  </a:cubicBezTo>
                  <a:lnTo>
                    <a:pt x="14610" y="2553"/>
                  </a:lnTo>
                  <a:cubicBezTo>
                    <a:pt x="14419" y="2630"/>
                    <a:pt x="14228" y="2706"/>
                    <a:pt x="14075" y="2783"/>
                  </a:cubicBezTo>
                  <a:cubicBezTo>
                    <a:pt x="13807" y="2936"/>
                    <a:pt x="13539" y="3127"/>
                    <a:pt x="13271" y="3356"/>
                  </a:cubicBezTo>
                  <a:cubicBezTo>
                    <a:pt x="13539" y="3127"/>
                    <a:pt x="13769" y="2936"/>
                    <a:pt x="14036" y="2783"/>
                  </a:cubicBezTo>
                  <a:lnTo>
                    <a:pt x="14589" y="2525"/>
                  </a:lnTo>
                  <a:lnTo>
                    <a:pt x="14589" y="2525"/>
                  </a:lnTo>
                  <a:cubicBezTo>
                    <a:pt x="14590" y="2525"/>
                    <a:pt x="14591" y="2525"/>
                    <a:pt x="14593" y="2525"/>
                  </a:cubicBezTo>
                  <a:cubicBezTo>
                    <a:pt x="14597" y="2525"/>
                    <a:pt x="14603" y="2522"/>
                    <a:pt x="14610" y="2515"/>
                  </a:cubicBezTo>
                  <a:lnTo>
                    <a:pt x="14610" y="2515"/>
                  </a:lnTo>
                  <a:lnTo>
                    <a:pt x="14589" y="2525"/>
                  </a:lnTo>
                  <a:lnTo>
                    <a:pt x="14589" y="2525"/>
                  </a:lnTo>
                  <a:cubicBezTo>
                    <a:pt x="14572" y="2518"/>
                    <a:pt x="14572" y="2459"/>
                    <a:pt x="14572" y="2400"/>
                  </a:cubicBezTo>
                  <a:cubicBezTo>
                    <a:pt x="14228" y="2324"/>
                    <a:pt x="13616" y="2018"/>
                    <a:pt x="13195" y="1597"/>
                  </a:cubicBezTo>
                  <a:lnTo>
                    <a:pt x="13195" y="1597"/>
                  </a:lnTo>
                  <a:cubicBezTo>
                    <a:pt x="13616" y="1941"/>
                    <a:pt x="14036" y="2209"/>
                    <a:pt x="14572" y="2362"/>
                  </a:cubicBezTo>
                  <a:cubicBezTo>
                    <a:pt x="14572" y="2324"/>
                    <a:pt x="14610" y="2324"/>
                    <a:pt x="14687" y="2285"/>
                  </a:cubicBezTo>
                  <a:cubicBezTo>
                    <a:pt x="14725" y="2285"/>
                    <a:pt x="14763" y="2209"/>
                    <a:pt x="14763" y="2209"/>
                  </a:cubicBezTo>
                  <a:cubicBezTo>
                    <a:pt x="14763" y="2018"/>
                    <a:pt x="14763" y="1826"/>
                    <a:pt x="14801" y="1635"/>
                  </a:cubicBezTo>
                  <a:cubicBezTo>
                    <a:pt x="14839" y="1367"/>
                    <a:pt x="14916" y="1062"/>
                    <a:pt x="14992" y="832"/>
                  </a:cubicBezTo>
                  <a:lnTo>
                    <a:pt x="14992" y="832"/>
                  </a:lnTo>
                  <a:cubicBezTo>
                    <a:pt x="14954" y="1138"/>
                    <a:pt x="14839" y="1367"/>
                    <a:pt x="14839" y="1635"/>
                  </a:cubicBezTo>
                  <a:lnTo>
                    <a:pt x="14839" y="2171"/>
                  </a:lnTo>
                  <a:cubicBezTo>
                    <a:pt x="14916" y="2171"/>
                    <a:pt x="14916" y="2171"/>
                    <a:pt x="14954" y="2209"/>
                  </a:cubicBezTo>
                  <a:cubicBezTo>
                    <a:pt x="15222" y="1750"/>
                    <a:pt x="15413" y="1253"/>
                    <a:pt x="15528" y="756"/>
                  </a:cubicBezTo>
                  <a:close/>
                  <a:moveTo>
                    <a:pt x="15298" y="3356"/>
                  </a:moveTo>
                  <a:cubicBezTo>
                    <a:pt x="15528" y="3662"/>
                    <a:pt x="15681" y="4045"/>
                    <a:pt x="15719" y="4427"/>
                  </a:cubicBezTo>
                  <a:cubicBezTo>
                    <a:pt x="15643" y="4045"/>
                    <a:pt x="15490" y="3701"/>
                    <a:pt x="15298" y="3356"/>
                  </a:cubicBezTo>
                  <a:close/>
                  <a:moveTo>
                    <a:pt x="14801" y="1"/>
                  </a:moveTo>
                  <a:cubicBezTo>
                    <a:pt x="14753" y="1"/>
                    <a:pt x="14702" y="9"/>
                    <a:pt x="14648" y="29"/>
                  </a:cubicBezTo>
                  <a:cubicBezTo>
                    <a:pt x="14385" y="104"/>
                    <a:pt x="14233" y="919"/>
                    <a:pt x="14592" y="2074"/>
                  </a:cubicBezTo>
                  <a:lnTo>
                    <a:pt x="14592" y="2074"/>
                  </a:lnTo>
                  <a:cubicBezTo>
                    <a:pt x="14522" y="1882"/>
                    <a:pt x="14302" y="1472"/>
                    <a:pt x="13960" y="1062"/>
                  </a:cubicBezTo>
                  <a:cubicBezTo>
                    <a:pt x="13610" y="712"/>
                    <a:pt x="13298" y="570"/>
                    <a:pt x="13104" y="570"/>
                  </a:cubicBezTo>
                  <a:cubicBezTo>
                    <a:pt x="13022" y="570"/>
                    <a:pt x="12961" y="595"/>
                    <a:pt x="12927" y="641"/>
                  </a:cubicBezTo>
                  <a:cubicBezTo>
                    <a:pt x="12812" y="794"/>
                    <a:pt x="12927" y="1215"/>
                    <a:pt x="12812" y="1406"/>
                  </a:cubicBezTo>
                  <a:cubicBezTo>
                    <a:pt x="12659" y="1597"/>
                    <a:pt x="12468" y="1597"/>
                    <a:pt x="12315" y="1826"/>
                  </a:cubicBezTo>
                  <a:cubicBezTo>
                    <a:pt x="12162" y="2094"/>
                    <a:pt x="12851" y="2515"/>
                    <a:pt x="13424" y="2591"/>
                  </a:cubicBezTo>
                  <a:cubicBezTo>
                    <a:pt x="14151" y="2515"/>
                    <a:pt x="14495" y="2515"/>
                    <a:pt x="14495" y="2515"/>
                  </a:cubicBezTo>
                  <a:lnTo>
                    <a:pt x="14495" y="2515"/>
                  </a:lnTo>
                  <a:cubicBezTo>
                    <a:pt x="14495" y="2515"/>
                    <a:pt x="13463" y="2744"/>
                    <a:pt x="13080" y="2974"/>
                  </a:cubicBezTo>
                  <a:cubicBezTo>
                    <a:pt x="12698" y="3242"/>
                    <a:pt x="12506" y="3509"/>
                    <a:pt x="12583" y="3701"/>
                  </a:cubicBezTo>
                  <a:cubicBezTo>
                    <a:pt x="12659" y="3892"/>
                    <a:pt x="13118" y="3892"/>
                    <a:pt x="13271" y="4045"/>
                  </a:cubicBezTo>
                  <a:cubicBezTo>
                    <a:pt x="13386" y="4121"/>
                    <a:pt x="13271" y="4465"/>
                    <a:pt x="13463" y="4657"/>
                  </a:cubicBezTo>
                  <a:cubicBezTo>
                    <a:pt x="13480" y="4674"/>
                    <a:pt x="13506" y="4682"/>
                    <a:pt x="13539" y="4682"/>
                  </a:cubicBezTo>
                  <a:cubicBezTo>
                    <a:pt x="13804" y="4682"/>
                    <a:pt x="14529" y="4138"/>
                    <a:pt x="14801" y="3050"/>
                  </a:cubicBezTo>
                  <a:lnTo>
                    <a:pt x="14801" y="3050"/>
                  </a:lnTo>
                  <a:cubicBezTo>
                    <a:pt x="14801" y="3165"/>
                    <a:pt x="14687" y="4121"/>
                    <a:pt x="14916" y="4771"/>
                  </a:cubicBezTo>
                  <a:cubicBezTo>
                    <a:pt x="14999" y="4972"/>
                    <a:pt x="15107" y="5042"/>
                    <a:pt x="15223" y="5042"/>
                  </a:cubicBezTo>
                  <a:cubicBezTo>
                    <a:pt x="15482" y="5042"/>
                    <a:pt x="15778" y="4695"/>
                    <a:pt x="15910" y="4695"/>
                  </a:cubicBezTo>
                  <a:cubicBezTo>
                    <a:pt x="16102" y="4695"/>
                    <a:pt x="16446" y="4695"/>
                    <a:pt x="16599" y="4465"/>
                  </a:cubicBezTo>
                  <a:cubicBezTo>
                    <a:pt x="16675" y="4236"/>
                    <a:pt x="16102" y="3318"/>
                    <a:pt x="15451" y="2974"/>
                  </a:cubicBezTo>
                  <a:lnTo>
                    <a:pt x="15451" y="2974"/>
                  </a:lnTo>
                  <a:cubicBezTo>
                    <a:pt x="15681" y="3089"/>
                    <a:pt x="16063" y="3165"/>
                    <a:pt x="16484" y="3165"/>
                  </a:cubicBezTo>
                  <a:cubicBezTo>
                    <a:pt x="17058" y="3165"/>
                    <a:pt x="17402" y="3050"/>
                    <a:pt x="17517" y="2897"/>
                  </a:cubicBezTo>
                  <a:cubicBezTo>
                    <a:pt x="17593" y="2859"/>
                    <a:pt x="17593" y="2783"/>
                    <a:pt x="17593" y="2783"/>
                  </a:cubicBezTo>
                  <a:cubicBezTo>
                    <a:pt x="17593" y="2706"/>
                    <a:pt x="17440" y="2553"/>
                    <a:pt x="17325" y="2477"/>
                  </a:cubicBezTo>
                  <a:cubicBezTo>
                    <a:pt x="17249" y="2362"/>
                    <a:pt x="17211" y="2324"/>
                    <a:pt x="17134" y="2209"/>
                  </a:cubicBezTo>
                  <a:lnTo>
                    <a:pt x="17134" y="2132"/>
                  </a:lnTo>
                  <a:cubicBezTo>
                    <a:pt x="17058" y="1903"/>
                    <a:pt x="16905" y="1635"/>
                    <a:pt x="16752" y="1406"/>
                  </a:cubicBezTo>
                  <a:cubicBezTo>
                    <a:pt x="16385" y="1442"/>
                    <a:pt x="15808" y="1619"/>
                    <a:pt x="15189" y="2105"/>
                  </a:cubicBezTo>
                  <a:lnTo>
                    <a:pt x="15189" y="2105"/>
                  </a:lnTo>
                  <a:cubicBezTo>
                    <a:pt x="15340" y="1970"/>
                    <a:pt x="15600" y="1682"/>
                    <a:pt x="15757" y="1367"/>
                  </a:cubicBezTo>
                  <a:cubicBezTo>
                    <a:pt x="15987" y="870"/>
                    <a:pt x="16102" y="411"/>
                    <a:pt x="15949" y="220"/>
                  </a:cubicBezTo>
                  <a:cubicBezTo>
                    <a:pt x="15885" y="156"/>
                    <a:pt x="15800" y="135"/>
                    <a:pt x="15712" y="135"/>
                  </a:cubicBezTo>
                  <a:cubicBezTo>
                    <a:pt x="15536" y="135"/>
                    <a:pt x="15349" y="220"/>
                    <a:pt x="15298" y="220"/>
                  </a:cubicBezTo>
                  <a:cubicBezTo>
                    <a:pt x="15204" y="189"/>
                    <a:pt x="15031" y="1"/>
                    <a:pt x="14801" y="1"/>
                  </a:cubicBezTo>
                  <a:close/>
                  <a:moveTo>
                    <a:pt x="5316" y="6324"/>
                  </a:moveTo>
                  <a:cubicBezTo>
                    <a:pt x="5260" y="6324"/>
                    <a:pt x="5197" y="6329"/>
                    <a:pt x="5125" y="6339"/>
                  </a:cubicBezTo>
                  <a:cubicBezTo>
                    <a:pt x="4972" y="6607"/>
                    <a:pt x="4857" y="6951"/>
                    <a:pt x="4704" y="7296"/>
                  </a:cubicBezTo>
                  <a:cubicBezTo>
                    <a:pt x="4666" y="7372"/>
                    <a:pt x="4628" y="7487"/>
                    <a:pt x="4628" y="7563"/>
                  </a:cubicBezTo>
                  <a:cubicBezTo>
                    <a:pt x="4704" y="7563"/>
                    <a:pt x="4857" y="7525"/>
                    <a:pt x="5010" y="7525"/>
                  </a:cubicBezTo>
                  <a:cubicBezTo>
                    <a:pt x="4934" y="7563"/>
                    <a:pt x="4781" y="7563"/>
                    <a:pt x="4628" y="7640"/>
                  </a:cubicBezTo>
                  <a:cubicBezTo>
                    <a:pt x="4475" y="7869"/>
                    <a:pt x="4437" y="8061"/>
                    <a:pt x="4360" y="8214"/>
                  </a:cubicBezTo>
                  <a:lnTo>
                    <a:pt x="4819" y="8214"/>
                  </a:lnTo>
                  <a:cubicBezTo>
                    <a:pt x="5507" y="8137"/>
                    <a:pt x="5890" y="7908"/>
                    <a:pt x="5890" y="7678"/>
                  </a:cubicBezTo>
                  <a:cubicBezTo>
                    <a:pt x="5890" y="7487"/>
                    <a:pt x="5431" y="7334"/>
                    <a:pt x="5431" y="7143"/>
                  </a:cubicBezTo>
                  <a:cubicBezTo>
                    <a:pt x="5393" y="6990"/>
                    <a:pt x="5660" y="6684"/>
                    <a:pt x="5584" y="6416"/>
                  </a:cubicBezTo>
                  <a:cubicBezTo>
                    <a:pt x="5556" y="6360"/>
                    <a:pt x="5466" y="6324"/>
                    <a:pt x="5316" y="6324"/>
                  </a:cubicBezTo>
                  <a:close/>
                  <a:moveTo>
                    <a:pt x="4284" y="8443"/>
                  </a:moveTo>
                  <a:cubicBezTo>
                    <a:pt x="4245" y="8634"/>
                    <a:pt x="4169" y="8825"/>
                    <a:pt x="4092" y="8978"/>
                  </a:cubicBezTo>
                  <a:cubicBezTo>
                    <a:pt x="4092" y="9017"/>
                    <a:pt x="4168" y="9055"/>
                    <a:pt x="4169" y="9093"/>
                  </a:cubicBezTo>
                  <a:lnTo>
                    <a:pt x="4169" y="9093"/>
                  </a:lnTo>
                  <a:cubicBezTo>
                    <a:pt x="4168" y="9055"/>
                    <a:pt x="4092" y="9017"/>
                    <a:pt x="4092" y="9017"/>
                  </a:cubicBezTo>
                  <a:cubicBezTo>
                    <a:pt x="4092" y="9055"/>
                    <a:pt x="4054" y="9093"/>
                    <a:pt x="4054" y="9170"/>
                  </a:cubicBezTo>
                  <a:cubicBezTo>
                    <a:pt x="4092" y="9284"/>
                    <a:pt x="4207" y="9437"/>
                    <a:pt x="4207" y="9629"/>
                  </a:cubicBezTo>
                  <a:cubicBezTo>
                    <a:pt x="4169" y="9476"/>
                    <a:pt x="4092" y="9361"/>
                    <a:pt x="4016" y="9208"/>
                  </a:cubicBezTo>
                  <a:cubicBezTo>
                    <a:pt x="3901" y="9552"/>
                    <a:pt x="3748" y="9858"/>
                    <a:pt x="3672" y="10202"/>
                  </a:cubicBezTo>
                  <a:cubicBezTo>
                    <a:pt x="3703" y="10214"/>
                    <a:pt x="3735" y="10220"/>
                    <a:pt x="3766" y="10220"/>
                  </a:cubicBezTo>
                  <a:cubicBezTo>
                    <a:pt x="4039" y="10220"/>
                    <a:pt x="4299" y="9820"/>
                    <a:pt x="4437" y="9820"/>
                  </a:cubicBezTo>
                  <a:cubicBezTo>
                    <a:pt x="4628" y="9782"/>
                    <a:pt x="4972" y="9782"/>
                    <a:pt x="5049" y="9476"/>
                  </a:cubicBezTo>
                  <a:cubicBezTo>
                    <a:pt x="5125" y="9284"/>
                    <a:pt x="4781" y="8825"/>
                    <a:pt x="4284" y="8443"/>
                  </a:cubicBezTo>
                  <a:close/>
                  <a:moveTo>
                    <a:pt x="20500" y="14524"/>
                  </a:moveTo>
                  <a:cubicBezTo>
                    <a:pt x="20309" y="14792"/>
                    <a:pt x="20041" y="15098"/>
                    <a:pt x="19697" y="15289"/>
                  </a:cubicBezTo>
                  <a:cubicBezTo>
                    <a:pt x="20041" y="15021"/>
                    <a:pt x="20270" y="14792"/>
                    <a:pt x="20500" y="14524"/>
                  </a:cubicBezTo>
                  <a:close/>
                  <a:moveTo>
                    <a:pt x="11474" y="15977"/>
                  </a:moveTo>
                  <a:cubicBezTo>
                    <a:pt x="11168" y="16092"/>
                    <a:pt x="10900" y="16130"/>
                    <a:pt x="10556" y="16130"/>
                  </a:cubicBezTo>
                  <a:cubicBezTo>
                    <a:pt x="10900" y="16092"/>
                    <a:pt x="11168" y="16054"/>
                    <a:pt x="11474" y="15977"/>
                  </a:cubicBezTo>
                  <a:close/>
                  <a:moveTo>
                    <a:pt x="8223" y="15289"/>
                  </a:moveTo>
                  <a:cubicBezTo>
                    <a:pt x="8491" y="15404"/>
                    <a:pt x="8797" y="15557"/>
                    <a:pt x="9026" y="15748"/>
                  </a:cubicBezTo>
                  <a:cubicBezTo>
                    <a:pt x="9178" y="15900"/>
                    <a:pt x="9367" y="15976"/>
                    <a:pt x="9482" y="16164"/>
                  </a:cubicBezTo>
                  <a:lnTo>
                    <a:pt x="9482" y="16164"/>
                  </a:lnTo>
                  <a:cubicBezTo>
                    <a:pt x="9468" y="16169"/>
                    <a:pt x="9455" y="16174"/>
                    <a:pt x="9442" y="16178"/>
                  </a:cubicBezTo>
                  <a:lnTo>
                    <a:pt x="9442" y="16178"/>
                  </a:lnTo>
                  <a:cubicBezTo>
                    <a:pt x="9445" y="16172"/>
                    <a:pt x="9447" y="16169"/>
                    <a:pt x="9447" y="16169"/>
                  </a:cubicBezTo>
                  <a:cubicBezTo>
                    <a:pt x="9294" y="16054"/>
                    <a:pt x="9179" y="15901"/>
                    <a:pt x="9026" y="15786"/>
                  </a:cubicBezTo>
                  <a:cubicBezTo>
                    <a:pt x="8797" y="15595"/>
                    <a:pt x="8491" y="15404"/>
                    <a:pt x="8223" y="15289"/>
                  </a:cubicBezTo>
                  <a:close/>
                  <a:moveTo>
                    <a:pt x="8108" y="15863"/>
                  </a:moveTo>
                  <a:lnTo>
                    <a:pt x="8108" y="15863"/>
                  </a:lnTo>
                  <a:cubicBezTo>
                    <a:pt x="8376" y="15939"/>
                    <a:pt x="8644" y="16054"/>
                    <a:pt x="8873" y="16169"/>
                  </a:cubicBezTo>
                  <a:cubicBezTo>
                    <a:pt x="8993" y="16169"/>
                    <a:pt x="9114" y="16199"/>
                    <a:pt x="9225" y="16231"/>
                  </a:cubicBezTo>
                  <a:lnTo>
                    <a:pt x="9225" y="16231"/>
                  </a:lnTo>
                  <a:cubicBezTo>
                    <a:pt x="9197" y="16234"/>
                    <a:pt x="9171" y="16236"/>
                    <a:pt x="9146" y="16236"/>
                  </a:cubicBezTo>
                  <a:cubicBezTo>
                    <a:pt x="9036" y="16236"/>
                    <a:pt x="8950" y="16207"/>
                    <a:pt x="8873" y="16169"/>
                  </a:cubicBezTo>
                  <a:cubicBezTo>
                    <a:pt x="8605" y="16092"/>
                    <a:pt x="8376" y="15977"/>
                    <a:pt x="8108" y="15863"/>
                  </a:cubicBezTo>
                  <a:close/>
                  <a:moveTo>
                    <a:pt x="20653" y="12076"/>
                  </a:moveTo>
                  <a:cubicBezTo>
                    <a:pt x="20653" y="12191"/>
                    <a:pt x="20653" y="12382"/>
                    <a:pt x="20691" y="12535"/>
                  </a:cubicBezTo>
                  <a:cubicBezTo>
                    <a:pt x="20768" y="13071"/>
                    <a:pt x="20921" y="13339"/>
                    <a:pt x="20959" y="13453"/>
                  </a:cubicBezTo>
                  <a:cubicBezTo>
                    <a:pt x="20882" y="13339"/>
                    <a:pt x="20347" y="12574"/>
                    <a:pt x="20003" y="12382"/>
                  </a:cubicBezTo>
                  <a:cubicBezTo>
                    <a:pt x="19741" y="12226"/>
                    <a:pt x="19516" y="12105"/>
                    <a:pt x="19350" y="12105"/>
                  </a:cubicBezTo>
                  <a:cubicBezTo>
                    <a:pt x="19274" y="12105"/>
                    <a:pt x="19210" y="12131"/>
                    <a:pt x="19161" y="12191"/>
                  </a:cubicBezTo>
                  <a:cubicBezTo>
                    <a:pt x="19008" y="12344"/>
                    <a:pt x="19200" y="12841"/>
                    <a:pt x="19123" y="12956"/>
                  </a:cubicBezTo>
                  <a:cubicBezTo>
                    <a:pt x="19047" y="13109"/>
                    <a:pt x="18664" y="13147"/>
                    <a:pt x="18626" y="13339"/>
                  </a:cubicBezTo>
                  <a:cubicBezTo>
                    <a:pt x="18558" y="13440"/>
                    <a:pt x="19178" y="13900"/>
                    <a:pt x="20220" y="13900"/>
                  </a:cubicBezTo>
                  <a:cubicBezTo>
                    <a:pt x="20357" y="13900"/>
                    <a:pt x="20502" y="13892"/>
                    <a:pt x="20653" y="13874"/>
                  </a:cubicBezTo>
                  <a:lnTo>
                    <a:pt x="20653" y="13874"/>
                  </a:lnTo>
                  <a:cubicBezTo>
                    <a:pt x="20653" y="13874"/>
                    <a:pt x="19582" y="14142"/>
                    <a:pt x="19047" y="14639"/>
                  </a:cubicBezTo>
                  <a:cubicBezTo>
                    <a:pt x="18549" y="15174"/>
                    <a:pt x="19391" y="15404"/>
                    <a:pt x="19506" y="15557"/>
                  </a:cubicBezTo>
                  <a:cubicBezTo>
                    <a:pt x="19578" y="15738"/>
                    <a:pt x="19685" y="16057"/>
                    <a:pt x="19924" y="16057"/>
                  </a:cubicBezTo>
                  <a:cubicBezTo>
                    <a:pt x="19937" y="16057"/>
                    <a:pt x="19951" y="16056"/>
                    <a:pt x="19964" y="16054"/>
                  </a:cubicBezTo>
                  <a:cubicBezTo>
                    <a:pt x="20270" y="16054"/>
                    <a:pt x="20882" y="15136"/>
                    <a:pt x="20921" y="14409"/>
                  </a:cubicBezTo>
                  <a:cubicBezTo>
                    <a:pt x="20921" y="14639"/>
                    <a:pt x="20997" y="15021"/>
                    <a:pt x="21112" y="15442"/>
                  </a:cubicBezTo>
                  <a:cubicBezTo>
                    <a:pt x="21303" y="15901"/>
                    <a:pt x="21494" y="16169"/>
                    <a:pt x="21686" y="16283"/>
                  </a:cubicBezTo>
                  <a:cubicBezTo>
                    <a:pt x="21533" y="15633"/>
                    <a:pt x="21380" y="15021"/>
                    <a:pt x="21227" y="14371"/>
                  </a:cubicBezTo>
                  <a:cubicBezTo>
                    <a:pt x="21188" y="14256"/>
                    <a:pt x="21112" y="14103"/>
                    <a:pt x="21112" y="14027"/>
                  </a:cubicBezTo>
                  <a:lnTo>
                    <a:pt x="20997" y="14027"/>
                  </a:lnTo>
                  <a:cubicBezTo>
                    <a:pt x="20806" y="14409"/>
                    <a:pt x="20462" y="14830"/>
                    <a:pt x="20117" y="15060"/>
                  </a:cubicBezTo>
                  <a:cubicBezTo>
                    <a:pt x="20309" y="14868"/>
                    <a:pt x="20538" y="14639"/>
                    <a:pt x="20691" y="14409"/>
                  </a:cubicBezTo>
                  <a:cubicBezTo>
                    <a:pt x="20768" y="14256"/>
                    <a:pt x="20882" y="14103"/>
                    <a:pt x="20921" y="13989"/>
                  </a:cubicBezTo>
                  <a:cubicBezTo>
                    <a:pt x="20882" y="13989"/>
                    <a:pt x="20844" y="13912"/>
                    <a:pt x="20844" y="13874"/>
                  </a:cubicBezTo>
                  <a:cubicBezTo>
                    <a:pt x="20691" y="13989"/>
                    <a:pt x="20462" y="14103"/>
                    <a:pt x="20347" y="14218"/>
                  </a:cubicBezTo>
                  <a:cubicBezTo>
                    <a:pt x="20117" y="14409"/>
                    <a:pt x="19926" y="14601"/>
                    <a:pt x="19697" y="14792"/>
                  </a:cubicBezTo>
                  <a:cubicBezTo>
                    <a:pt x="19964" y="14409"/>
                    <a:pt x="20385" y="14065"/>
                    <a:pt x="20806" y="13836"/>
                  </a:cubicBezTo>
                  <a:cubicBezTo>
                    <a:pt x="20806" y="13797"/>
                    <a:pt x="20729" y="13721"/>
                    <a:pt x="20806" y="13683"/>
                  </a:cubicBezTo>
                  <a:cubicBezTo>
                    <a:pt x="20576" y="13644"/>
                    <a:pt x="20385" y="13606"/>
                    <a:pt x="20270" y="13530"/>
                  </a:cubicBezTo>
                  <a:cubicBezTo>
                    <a:pt x="19964" y="13453"/>
                    <a:pt x="19735" y="13339"/>
                    <a:pt x="19506" y="13224"/>
                  </a:cubicBezTo>
                  <a:lnTo>
                    <a:pt x="19506" y="13224"/>
                  </a:lnTo>
                  <a:cubicBezTo>
                    <a:pt x="19773" y="13339"/>
                    <a:pt x="20041" y="13453"/>
                    <a:pt x="20309" y="13530"/>
                  </a:cubicBezTo>
                  <a:cubicBezTo>
                    <a:pt x="20462" y="13606"/>
                    <a:pt x="20653" y="13644"/>
                    <a:pt x="20806" y="13644"/>
                  </a:cubicBezTo>
                  <a:cubicBezTo>
                    <a:pt x="20806" y="13606"/>
                    <a:pt x="20844" y="13530"/>
                    <a:pt x="20882" y="13530"/>
                  </a:cubicBezTo>
                  <a:cubicBezTo>
                    <a:pt x="20729" y="13415"/>
                    <a:pt x="20576" y="13262"/>
                    <a:pt x="20462" y="13147"/>
                  </a:cubicBezTo>
                  <a:cubicBezTo>
                    <a:pt x="20194" y="12956"/>
                    <a:pt x="19926" y="12765"/>
                    <a:pt x="19620" y="12650"/>
                  </a:cubicBezTo>
                  <a:lnTo>
                    <a:pt x="19620" y="12650"/>
                  </a:lnTo>
                  <a:cubicBezTo>
                    <a:pt x="19926" y="12765"/>
                    <a:pt x="20194" y="12918"/>
                    <a:pt x="20462" y="13109"/>
                  </a:cubicBezTo>
                  <a:cubicBezTo>
                    <a:pt x="20576" y="13224"/>
                    <a:pt x="20768" y="13339"/>
                    <a:pt x="20921" y="13530"/>
                  </a:cubicBezTo>
                  <a:cubicBezTo>
                    <a:pt x="20959" y="13491"/>
                    <a:pt x="20959" y="13491"/>
                    <a:pt x="21035" y="13491"/>
                  </a:cubicBezTo>
                  <a:cubicBezTo>
                    <a:pt x="20882" y="13033"/>
                    <a:pt x="20768" y="12535"/>
                    <a:pt x="20653" y="12076"/>
                  </a:cubicBezTo>
                  <a:close/>
                  <a:moveTo>
                    <a:pt x="9103" y="17087"/>
                  </a:moveTo>
                  <a:lnTo>
                    <a:pt x="9103" y="17087"/>
                  </a:lnTo>
                  <a:cubicBezTo>
                    <a:pt x="8950" y="17393"/>
                    <a:pt x="8644" y="17660"/>
                    <a:pt x="8299" y="17852"/>
                  </a:cubicBezTo>
                  <a:cubicBezTo>
                    <a:pt x="8605" y="17622"/>
                    <a:pt x="8873" y="17393"/>
                    <a:pt x="9103" y="17087"/>
                  </a:cubicBezTo>
                  <a:close/>
                  <a:moveTo>
                    <a:pt x="10250" y="14409"/>
                  </a:moveTo>
                  <a:cubicBezTo>
                    <a:pt x="10326" y="14983"/>
                    <a:pt x="10059" y="15633"/>
                    <a:pt x="9829" y="16130"/>
                  </a:cubicBezTo>
                  <a:lnTo>
                    <a:pt x="9944" y="16207"/>
                  </a:lnTo>
                  <a:cubicBezTo>
                    <a:pt x="10135" y="16130"/>
                    <a:pt x="10250" y="16092"/>
                    <a:pt x="10441" y="16016"/>
                  </a:cubicBezTo>
                  <a:cubicBezTo>
                    <a:pt x="10747" y="15939"/>
                    <a:pt x="11015" y="15901"/>
                    <a:pt x="11321" y="15901"/>
                  </a:cubicBezTo>
                  <a:cubicBezTo>
                    <a:pt x="11015" y="15939"/>
                    <a:pt x="10747" y="15977"/>
                    <a:pt x="10518" y="16016"/>
                  </a:cubicBezTo>
                  <a:cubicBezTo>
                    <a:pt x="10326" y="16092"/>
                    <a:pt x="10173" y="16169"/>
                    <a:pt x="9982" y="16207"/>
                  </a:cubicBezTo>
                  <a:lnTo>
                    <a:pt x="9982" y="16322"/>
                  </a:lnTo>
                  <a:cubicBezTo>
                    <a:pt x="10223" y="16356"/>
                    <a:pt x="10456" y="16375"/>
                    <a:pt x="10688" y="16375"/>
                  </a:cubicBezTo>
                  <a:cubicBezTo>
                    <a:pt x="10972" y="16375"/>
                    <a:pt x="11256" y="16347"/>
                    <a:pt x="11550" y="16283"/>
                  </a:cubicBezTo>
                  <a:lnTo>
                    <a:pt x="11550" y="16283"/>
                  </a:lnTo>
                  <a:cubicBezTo>
                    <a:pt x="11251" y="16358"/>
                    <a:pt x="10871" y="16417"/>
                    <a:pt x="10516" y="16417"/>
                  </a:cubicBezTo>
                  <a:cubicBezTo>
                    <a:pt x="10325" y="16417"/>
                    <a:pt x="10142" y="16400"/>
                    <a:pt x="9982" y="16360"/>
                  </a:cubicBezTo>
                  <a:cubicBezTo>
                    <a:pt x="9982" y="16398"/>
                    <a:pt x="9982" y="16475"/>
                    <a:pt x="9944" y="16475"/>
                  </a:cubicBezTo>
                  <a:cubicBezTo>
                    <a:pt x="10097" y="16666"/>
                    <a:pt x="10212" y="16895"/>
                    <a:pt x="10250" y="16972"/>
                  </a:cubicBezTo>
                  <a:cubicBezTo>
                    <a:pt x="10403" y="17240"/>
                    <a:pt x="10518" y="17431"/>
                    <a:pt x="10594" y="17660"/>
                  </a:cubicBezTo>
                  <a:cubicBezTo>
                    <a:pt x="10441" y="17431"/>
                    <a:pt x="10365" y="17240"/>
                    <a:pt x="10212" y="16972"/>
                  </a:cubicBezTo>
                  <a:cubicBezTo>
                    <a:pt x="10173" y="16895"/>
                    <a:pt x="9982" y="16666"/>
                    <a:pt x="9868" y="16475"/>
                  </a:cubicBezTo>
                  <a:cubicBezTo>
                    <a:pt x="9868" y="16475"/>
                    <a:pt x="9829" y="16475"/>
                    <a:pt x="9829" y="16513"/>
                  </a:cubicBezTo>
                  <a:cubicBezTo>
                    <a:pt x="9944" y="16781"/>
                    <a:pt x="10135" y="17316"/>
                    <a:pt x="10403" y="17890"/>
                  </a:cubicBezTo>
                  <a:cubicBezTo>
                    <a:pt x="10173" y="17546"/>
                    <a:pt x="9868" y="16972"/>
                    <a:pt x="9791" y="16513"/>
                  </a:cubicBezTo>
                  <a:lnTo>
                    <a:pt x="9638" y="16513"/>
                  </a:lnTo>
                  <a:cubicBezTo>
                    <a:pt x="9447" y="16895"/>
                    <a:pt x="9103" y="17316"/>
                    <a:pt x="8797" y="17546"/>
                  </a:cubicBezTo>
                  <a:cubicBezTo>
                    <a:pt x="8988" y="17354"/>
                    <a:pt x="9217" y="17125"/>
                    <a:pt x="9370" y="16895"/>
                  </a:cubicBezTo>
                  <a:cubicBezTo>
                    <a:pt x="9447" y="16742"/>
                    <a:pt x="9485" y="16589"/>
                    <a:pt x="9600" y="16475"/>
                  </a:cubicBezTo>
                  <a:cubicBezTo>
                    <a:pt x="9562" y="16475"/>
                    <a:pt x="9562" y="16398"/>
                    <a:pt x="9485" y="16360"/>
                  </a:cubicBezTo>
                  <a:cubicBezTo>
                    <a:pt x="9370" y="16475"/>
                    <a:pt x="9103" y="16589"/>
                    <a:pt x="9026" y="16704"/>
                  </a:cubicBezTo>
                  <a:cubicBezTo>
                    <a:pt x="8797" y="16895"/>
                    <a:pt x="8605" y="17087"/>
                    <a:pt x="8414" y="17278"/>
                  </a:cubicBezTo>
                  <a:cubicBezTo>
                    <a:pt x="8682" y="16895"/>
                    <a:pt x="9103" y="16551"/>
                    <a:pt x="9562" y="16283"/>
                  </a:cubicBezTo>
                  <a:cubicBezTo>
                    <a:pt x="9497" y="16219"/>
                    <a:pt x="9487" y="16181"/>
                    <a:pt x="9532" y="16148"/>
                  </a:cubicBezTo>
                  <a:lnTo>
                    <a:pt x="9532" y="16148"/>
                  </a:lnTo>
                  <a:cubicBezTo>
                    <a:pt x="9579" y="16130"/>
                    <a:pt x="9609" y="16130"/>
                    <a:pt x="9638" y="16130"/>
                  </a:cubicBezTo>
                  <a:cubicBezTo>
                    <a:pt x="9600" y="15786"/>
                    <a:pt x="9600" y="15136"/>
                    <a:pt x="9906" y="14562"/>
                  </a:cubicBezTo>
                  <a:lnTo>
                    <a:pt x="9906" y="14562"/>
                  </a:lnTo>
                  <a:cubicBezTo>
                    <a:pt x="9753" y="15098"/>
                    <a:pt x="9638" y="15595"/>
                    <a:pt x="9715" y="16130"/>
                  </a:cubicBezTo>
                  <a:cubicBezTo>
                    <a:pt x="9753" y="16130"/>
                    <a:pt x="9791" y="16130"/>
                    <a:pt x="9791" y="16169"/>
                  </a:cubicBezTo>
                  <a:cubicBezTo>
                    <a:pt x="9944" y="15901"/>
                    <a:pt x="10021" y="15672"/>
                    <a:pt x="10059" y="15327"/>
                  </a:cubicBezTo>
                  <a:cubicBezTo>
                    <a:pt x="10173" y="15021"/>
                    <a:pt x="10173" y="14754"/>
                    <a:pt x="10212" y="14409"/>
                  </a:cubicBezTo>
                  <a:close/>
                  <a:moveTo>
                    <a:pt x="9428" y="13681"/>
                  </a:moveTo>
                  <a:cubicBezTo>
                    <a:pt x="9172" y="13681"/>
                    <a:pt x="9030" y="14424"/>
                    <a:pt x="9179" y="15021"/>
                  </a:cubicBezTo>
                  <a:cubicBezTo>
                    <a:pt x="9256" y="15557"/>
                    <a:pt x="9409" y="15863"/>
                    <a:pt x="9447" y="15939"/>
                  </a:cubicBezTo>
                  <a:cubicBezTo>
                    <a:pt x="9370" y="15863"/>
                    <a:pt x="8835" y="15098"/>
                    <a:pt x="8491" y="14830"/>
                  </a:cubicBezTo>
                  <a:cubicBezTo>
                    <a:pt x="8279" y="14672"/>
                    <a:pt x="8032" y="14586"/>
                    <a:pt x="7848" y="14586"/>
                  </a:cubicBezTo>
                  <a:cubicBezTo>
                    <a:pt x="7766" y="14586"/>
                    <a:pt x="7697" y="14603"/>
                    <a:pt x="7649" y="14639"/>
                  </a:cubicBezTo>
                  <a:cubicBezTo>
                    <a:pt x="7496" y="14792"/>
                    <a:pt x="7688" y="15289"/>
                    <a:pt x="7573" y="15404"/>
                  </a:cubicBezTo>
                  <a:cubicBezTo>
                    <a:pt x="7535" y="15557"/>
                    <a:pt x="7152" y="15595"/>
                    <a:pt x="7114" y="15786"/>
                  </a:cubicBezTo>
                  <a:cubicBezTo>
                    <a:pt x="7148" y="16023"/>
                    <a:pt x="7811" y="16500"/>
                    <a:pt x="8839" y="16500"/>
                  </a:cubicBezTo>
                  <a:cubicBezTo>
                    <a:pt x="8972" y="16500"/>
                    <a:pt x="9111" y="16492"/>
                    <a:pt x="9256" y="16475"/>
                  </a:cubicBezTo>
                  <a:lnTo>
                    <a:pt x="9256" y="16475"/>
                  </a:lnTo>
                  <a:cubicBezTo>
                    <a:pt x="9255" y="16475"/>
                    <a:pt x="8223" y="16704"/>
                    <a:pt x="7688" y="17240"/>
                  </a:cubicBezTo>
                  <a:cubicBezTo>
                    <a:pt x="7152" y="17775"/>
                    <a:pt x="8032" y="18005"/>
                    <a:pt x="8108" y="18158"/>
                  </a:cubicBezTo>
                  <a:cubicBezTo>
                    <a:pt x="8216" y="18338"/>
                    <a:pt x="8290" y="18620"/>
                    <a:pt x="8555" y="18620"/>
                  </a:cubicBezTo>
                  <a:cubicBezTo>
                    <a:pt x="8571" y="18620"/>
                    <a:pt x="8588" y="18619"/>
                    <a:pt x="8605" y="18616"/>
                  </a:cubicBezTo>
                  <a:cubicBezTo>
                    <a:pt x="8835" y="18616"/>
                    <a:pt x="9447" y="17699"/>
                    <a:pt x="9562" y="17010"/>
                  </a:cubicBezTo>
                  <a:cubicBezTo>
                    <a:pt x="9562" y="17240"/>
                    <a:pt x="9600" y="17622"/>
                    <a:pt x="9753" y="18043"/>
                  </a:cubicBezTo>
                  <a:cubicBezTo>
                    <a:pt x="9969" y="18621"/>
                    <a:pt x="10288" y="18926"/>
                    <a:pt x="10484" y="18926"/>
                  </a:cubicBezTo>
                  <a:cubicBezTo>
                    <a:pt x="10496" y="18926"/>
                    <a:pt x="10507" y="18925"/>
                    <a:pt x="10518" y="18922"/>
                  </a:cubicBezTo>
                  <a:cubicBezTo>
                    <a:pt x="10709" y="18846"/>
                    <a:pt x="10709" y="18425"/>
                    <a:pt x="10824" y="18349"/>
                  </a:cubicBezTo>
                  <a:cubicBezTo>
                    <a:pt x="10863" y="18319"/>
                    <a:pt x="10918" y="18310"/>
                    <a:pt x="10981" y="18310"/>
                  </a:cubicBezTo>
                  <a:cubicBezTo>
                    <a:pt x="11084" y="18310"/>
                    <a:pt x="11209" y="18335"/>
                    <a:pt x="11324" y="18335"/>
                  </a:cubicBezTo>
                  <a:cubicBezTo>
                    <a:pt x="11410" y="18335"/>
                    <a:pt x="11490" y="18321"/>
                    <a:pt x="11550" y="18272"/>
                  </a:cubicBezTo>
                  <a:cubicBezTo>
                    <a:pt x="11740" y="18158"/>
                    <a:pt x="11478" y="17292"/>
                    <a:pt x="10168" y="16494"/>
                  </a:cubicBezTo>
                  <a:lnTo>
                    <a:pt x="10168" y="16494"/>
                  </a:lnTo>
                  <a:cubicBezTo>
                    <a:pt x="10320" y="16580"/>
                    <a:pt x="10741" y="16748"/>
                    <a:pt x="11130" y="16819"/>
                  </a:cubicBezTo>
                  <a:cubicBezTo>
                    <a:pt x="11203" y="16824"/>
                    <a:pt x="11274" y="16826"/>
                    <a:pt x="11342" y="16826"/>
                  </a:cubicBezTo>
                  <a:cubicBezTo>
                    <a:pt x="11814" y="16826"/>
                    <a:pt x="12177" y="16713"/>
                    <a:pt x="12277" y="16513"/>
                  </a:cubicBezTo>
                  <a:cubicBezTo>
                    <a:pt x="12354" y="16283"/>
                    <a:pt x="12048" y="15977"/>
                    <a:pt x="12048" y="15901"/>
                  </a:cubicBezTo>
                  <a:cubicBezTo>
                    <a:pt x="12048" y="15786"/>
                    <a:pt x="12162" y="15442"/>
                    <a:pt x="11971" y="15213"/>
                  </a:cubicBezTo>
                  <a:cubicBezTo>
                    <a:pt x="11922" y="15153"/>
                    <a:pt x="11832" y="15122"/>
                    <a:pt x="11709" y="15122"/>
                  </a:cubicBezTo>
                  <a:cubicBezTo>
                    <a:pt x="11370" y="15122"/>
                    <a:pt x="10781" y="15360"/>
                    <a:pt x="10108" y="15906"/>
                  </a:cubicBezTo>
                  <a:lnTo>
                    <a:pt x="10108" y="15906"/>
                  </a:lnTo>
                  <a:cubicBezTo>
                    <a:pt x="10270" y="15755"/>
                    <a:pt x="10560" y="15414"/>
                    <a:pt x="10747" y="14945"/>
                  </a:cubicBezTo>
                  <a:cubicBezTo>
                    <a:pt x="11015" y="14295"/>
                    <a:pt x="10938" y="13874"/>
                    <a:pt x="10785" y="13836"/>
                  </a:cubicBezTo>
                  <a:cubicBezTo>
                    <a:pt x="10774" y="13833"/>
                    <a:pt x="10760" y="13831"/>
                    <a:pt x="10746" y="13831"/>
                  </a:cubicBezTo>
                  <a:cubicBezTo>
                    <a:pt x="10589" y="13831"/>
                    <a:pt x="10288" y="13993"/>
                    <a:pt x="10076" y="13993"/>
                  </a:cubicBezTo>
                  <a:cubicBezTo>
                    <a:pt x="10057" y="13993"/>
                    <a:pt x="10038" y="13992"/>
                    <a:pt x="10021" y="13989"/>
                  </a:cubicBezTo>
                  <a:cubicBezTo>
                    <a:pt x="9829" y="13950"/>
                    <a:pt x="9753" y="13683"/>
                    <a:pt x="9447" y="13683"/>
                  </a:cubicBezTo>
                  <a:cubicBezTo>
                    <a:pt x="9440" y="13682"/>
                    <a:pt x="9434" y="13681"/>
                    <a:pt x="9428" y="13681"/>
                  </a:cubicBezTo>
                  <a:close/>
                  <a:moveTo>
                    <a:pt x="268" y="23359"/>
                  </a:moveTo>
                  <a:lnTo>
                    <a:pt x="268" y="23435"/>
                  </a:lnTo>
                  <a:lnTo>
                    <a:pt x="344" y="23397"/>
                  </a:lnTo>
                  <a:lnTo>
                    <a:pt x="268" y="23359"/>
                  </a:lnTo>
                  <a:close/>
                  <a:moveTo>
                    <a:pt x="584" y="20895"/>
                  </a:moveTo>
                  <a:cubicBezTo>
                    <a:pt x="545" y="20895"/>
                    <a:pt x="504" y="20900"/>
                    <a:pt x="459" y="20911"/>
                  </a:cubicBezTo>
                  <a:cubicBezTo>
                    <a:pt x="153" y="21102"/>
                    <a:pt x="0" y="21867"/>
                    <a:pt x="344" y="23015"/>
                  </a:cubicBezTo>
                  <a:cubicBezTo>
                    <a:pt x="344" y="23129"/>
                    <a:pt x="268" y="23206"/>
                    <a:pt x="268" y="23321"/>
                  </a:cubicBezTo>
                  <a:lnTo>
                    <a:pt x="344" y="23359"/>
                  </a:lnTo>
                  <a:cubicBezTo>
                    <a:pt x="383" y="23321"/>
                    <a:pt x="421" y="23321"/>
                    <a:pt x="421" y="23321"/>
                  </a:cubicBezTo>
                  <a:cubicBezTo>
                    <a:pt x="421" y="23129"/>
                    <a:pt x="421" y="22938"/>
                    <a:pt x="459" y="22747"/>
                  </a:cubicBezTo>
                  <a:cubicBezTo>
                    <a:pt x="536" y="22441"/>
                    <a:pt x="574" y="22173"/>
                    <a:pt x="650" y="21906"/>
                  </a:cubicBezTo>
                  <a:lnTo>
                    <a:pt x="727" y="21906"/>
                  </a:lnTo>
                  <a:cubicBezTo>
                    <a:pt x="650" y="22212"/>
                    <a:pt x="574" y="22441"/>
                    <a:pt x="574" y="22747"/>
                  </a:cubicBezTo>
                  <a:lnTo>
                    <a:pt x="574" y="23244"/>
                  </a:lnTo>
                  <a:cubicBezTo>
                    <a:pt x="612" y="23244"/>
                    <a:pt x="650" y="23244"/>
                    <a:pt x="650" y="23321"/>
                  </a:cubicBezTo>
                  <a:cubicBezTo>
                    <a:pt x="956" y="22824"/>
                    <a:pt x="1147" y="22365"/>
                    <a:pt x="1224" y="21829"/>
                  </a:cubicBezTo>
                  <a:lnTo>
                    <a:pt x="1224" y="21829"/>
                  </a:lnTo>
                  <a:cubicBezTo>
                    <a:pt x="1186" y="22365"/>
                    <a:pt x="994" y="22862"/>
                    <a:pt x="727" y="23359"/>
                  </a:cubicBezTo>
                  <a:cubicBezTo>
                    <a:pt x="765" y="23397"/>
                    <a:pt x="803" y="23397"/>
                    <a:pt x="803" y="23435"/>
                  </a:cubicBezTo>
                  <a:cubicBezTo>
                    <a:pt x="1033" y="23397"/>
                    <a:pt x="1300" y="23359"/>
                    <a:pt x="1415" y="23359"/>
                  </a:cubicBezTo>
                  <a:cubicBezTo>
                    <a:pt x="1683" y="23321"/>
                    <a:pt x="1951" y="23321"/>
                    <a:pt x="2180" y="23321"/>
                  </a:cubicBezTo>
                  <a:cubicBezTo>
                    <a:pt x="1951" y="23359"/>
                    <a:pt x="1683" y="23359"/>
                    <a:pt x="1415" y="23397"/>
                  </a:cubicBezTo>
                  <a:cubicBezTo>
                    <a:pt x="1300" y="23397"/>
                    <a:pt x="1033" y="23512"/>
                    <a:pt x="803" y="23512"/>
                  </a:cubicBezTo>
                  <a:lnTo>
                    <a:pt x="803" y="23550"/>
                  </a:lnTo>
                  <a:cubicBezTo>
                    <a:pt x="1007" y="23550"/>
                    <a:pt x="1330" y="23567"/>
                    <a:pt x="1715" y="23567"/>
                  </a:cubicBezTo>
                  <a:cubicBezTo>
                    <a:pt x="1908" y="23567"/>
                    <a:pt x="2116" y="23563"/>
                    <a:pt x="2333" y="23550"/>
                  </a:cubicBezTo>
                  <a:lnTo>
                    <a:pt x="2333" y="23550"/>
                  </a:lnTo>
                  <a:cubicBezTo>
                    <a:pt x="2109" y="23595"/>
                    <a:pt x="1793" y="23614"/>
                    <a:pt x="1470" y="23614"/>
                  </a:cubicBezTo>
                  <a:cubicBezTo>
                    <a:pt x="1241" y="23614"/>
                    <a:pt x="1009" y="23604"/>
                    <a:pt x="803" y="23588"/>
                  </a:cubicBezTo>
                  <a:cubicBezTo>
                    <a:pt x="803" y="23627"/>
                    <a:pt x="765" y="23665"/>
                    <a:pt x="765" y="23741"/>
                  </a:cubicBezTo>
                  <a:cubicBezTo>
                    <a:pt x="803" y="23780"/>
                    <a:pt x="841" y="23894"/>
                    <a:pt x="918" y="23933"/>
                  </a:cubicBezTo>
                  <a:lnTo>
                    <a:pt x="1186" y="23933"/>
                  </a:lnTo>
                  <a:cubicBezTo>
                    <a:pt x="1147" y="23933"/>
                    <a:pt x="1147" y="23894"/>
                    <a:pt x="1109" y="23894"/>
                  </a:cubicBezTo>
                  <a:lnTo>
                    <a:pt x="1109" y="23894"/>
                  </a:lnTo>
                  <a:cubicBezTo>
                    <a:pt x="1147" y="23894"/>
                    <a:pt x="1186" y="23933"/>
                    <a:pt x="1224" y="23933"/>
                  </a:cubicBezTo>
                  <a:lnTo>
                    <a:pt x="3021" y="23933"/>
                  </a:lnTo>
                  <a:cubicBezTo>
                    <a:pt x="3136" y="23818"/>
                    <a:pt x="3251" y="23741"/>
                    <a:pt x="3251" y="23703"/>
                  </a:cubicBezTo>
                  <a:cubicBezTo>
                    <a:pt x="3251" y="23512"/>
                    <a:pt x="2869" y="23282"/>
                    <a:pt x="2869" y="23168"/>
                  </a:cubicBezTo>
                  <a:cubicBezTo>
                    <a:pt x="2792" y="22976"/>
                    <a:pt x="3136" y="22747"/>
                    <a:pt x="3098" y="22479"/>
                  </a:cubicBezTo>
                  <a:cubicBezTo>
                    <a:pt x="3085" y="22399"/>
                    <a:pt x="2962" y="22341"/>
                    <a:pt x="2754" y="22341"/>
                  </a:cubicBezTo>
                  <a:cubicBezTo>
                    <a:pt x="2371" y="22341"/>
                    <a:pt x="1697" y="22535"/>
                    <a:pt x="880" y="23129"/>
                  </a:cubicBezTo>
                  <a:cubicBezTo>
                    <a:pt x="1033" y="23015"/>
                    <a:pt x="1377" y="22671"/>
                    <a:pt x="1568" y="22288"/>
                  </a:cubicBezTo>
                  <a:cubicBezTo>
                    <a:pt x="1798" y="21829"/>
                    <a:pt x="1951" y="21332"/>
                    <a:pt x="1759" y="21141"/>
                  </a:cubicBezTo>
                  <a:cubicBezTo>
                    <a:pt x="1717" y="21088"/>
                    <a:pt x="1655" y="21070"/>
                    <a:pt x="1586" y="21070"/>
                  </a:cubicBezTo>
                  <a:cubicBezTo>
                    <a:pt x="1435" y="21070"/>
                    <a:pt x="1249" y="21155"/>
                    <a:pt x="1156" y="21155"/>
                  </a:cubicBezTo>
                  <a:cubicBezTo>
                    <a:pt x="1135" y="21155"/>
                    <a:pt x="1119" y="21151"/>
                    <a:pt x="1109" y="21141"/>
                  </a:cubicBezTo>
                  <a:cubicBezTo>
                    <a:pt x="1033" y="21141"/>
                    <a:pt x="956" y="21064"/>
                    <a:pt x="803" y="20949"/>
                  </a:cubicBezTo>
                  <a:cubicBezTo>
                    <a:pt x="749" y="20922"/>
                    <a:pt x="676" y="20895"/>
                    <a:pt x="584" y="20895"/>
                  </a:cubicBezTo>
                  <a:close/>
                  <a:moveTo>
                    <a:pt x="191" y="23780"/>
                  </a:moveTo>
                  <a:lnTo>
                    <a:pt x="191" y="24009"/>
                  </a:lnTo>
                  <a:cubicBezTo>
                    <a:pt x="230" y="23971"/>
                    <a:pt x="268" y="23933"/>
                    <a:pt x="268" y="23894"/>
                  </a:cubicBezTo>
                  <a:cubicBezTo>
                    <a:pt x="230" y="23818"/>
                    <a:pt x="230" y="23780"/>
                    <a:pt x="191" y="23780"/>
                  </a:cubicBezTo>
                  <a:close/>
                  <a:moveTo>
                    <a:pt x="383" y="23894"/>
                  </a:moveTo>
                  <a:cubicBezTo>
                    <a:pt x="344" y="23933"/>
                    <a:pt x="268" y="23971"/>
                    <a:pt x="268" y="24009"/>
                  </a:cubicBezTo>
                  <a:lnTo>
                    <a:pt x="536" y="24009"/>
                  </a:lnTo>
                  <a:lnTo>
                    <a:pt x="536" y="23933"/>
                  </a:lnTo>
                  <a:cubicBezTo>
                    <a:pt x="459" y="23933"/>
                    <a:pt x="421" y="23933"/>
                    <a:pt x="383" y="23894"/>
                  </a:cubicBezTo>
                  <a:close/>
                  <a:moveTo>
                    <a:pt x="650" y="23856"/>
                  </a:moveTo>
                  <a:cubicBezTo>
                    <a:pt x="650" y="23894"/>
                    <a:pt x="612" y="23933"/>
                    <a:pt x="574" y="23933"/>
                  </a:cubicBezTo>
                  <a:lnTo>
                    <a:pt x="574" y="24009"/>
                  </a:lnTo>
                  <a:lnTo>
                    <a:pt x="803" y="24009"/>
                  </a:lnTo>
                  <a:lnTo>
                    <a:pt x="650" y="23856"/>
                  </a:lnTo>
                  <a:close/>
                  <a:moveTo>
                    <a:pt x="21857" y="22263"/>
                  </a:moveTo>
                  <a:cubicBezTo>
                    <a:pt x="21758" y="22263"/>
                    <a:pt x="21686" y="22288"/>
                    <a:pt x="21647" y="22326"/>
                  </a:cubicBezTo>
                  <a:cubicBezTo>
                    <a:pt x="21571" y="22479"/>
                    <a:pt x="21686" y="22900"/>
                    <a:pt x="21609" y="23091"/>
                  </a:cubicBezTo>
                  <a:cubicBezTo>
                    <a:pt x="21494" y="23282"/>
                    <a:pt x="21265" y="23282"/>
                    <a:pt x="21188" y="23588"/>
                  </a:cubicBezTo>
                  <a:cubicBezTo>
                    <a:pt x="21112" y="23741"/>
                    <a:pt x="21380" y="23933"/>
                    <a:pt x="21762" y="24086"/>
                  </a:cubicBezTo>
                  <a:cubicBezTo>
                    <a:pt x="22374" y="24086"/>
                    <a:pt x="22833" y="24086"/>
                    <a:pt x="23139" y="24009"/>
                  </a:cubicBezTo>
                  <a:cubicBezTo>
                    <a:pt x="22795" y="23933"/>
                    <a:pt x="22336" y="23741"/>
                    <a:pt x="21991" y="23435"/>
                  </a:cubicBezTo>
                  <a:lnTo>
                    <a:pt x="21991" y="23435"/>
                  </a:lnTo>
                  <a:cubicBezTo>
                    <a:pt x="22374" y="23741"/>
                    <a:pt x="22833" y="23933"/>
                    <a:pt x="23292" y="24009"/>
                  </a:cubicBezTo>
                  <a:lnTo>
                    <a:pt x="23407" y="24009"/>
                  </a:lnTo>
                  <a:lnTo>
                    <a:pt x="23407" y="23894"/>
                  </a:lnTo>
                  <a:cubicBezTo>
                    <a:pt x="23215" y="23741"/>
                    <a:pt x="23024" y="23588"/>
                    <a:pt x="22795" y="23435"/>
                  </a:cubicBezTo>
                  <a:cubicBezTo>
                    <a:pt x="22527" y="23282"/>
                    <a:pt x="22259" y="23206"/>
                    <a:pt x="21991" y="23053"/>
                  </a:cubicBezTo>
                  <a:lnTo>
                    <a:pt x="21991" y="23015"/>
                  </a:lnTo>
                  <a:cubicBezTo>
                    <a:pt x="22527" y="23091"/>
                    <a:pt x="22986" y="23435"/>
                    <a:pt x="23368" y="23818"/>
                  </a:cubicBezTo>
                  <a:cubicBezTo>
                    <a:pt x="23368" y="23741"/>
                    <a:pt x="23330" y="23550"/>
                    <a:pt x="23292" y="23282"/>
                  </a:cubicBezTo>
                  <a:cubicBezTo>
                    <a:pt x="23139" y="23091"/>
                    <a:pt x="22948" y="22862"/>
                    <a:pt x="22718" y="22671"/>
                  </a:cubicBezTo>
                  <a:cubicBezTo>
                    <a:pt x="22361" y="22365"/>
                    <a:pt x="22055" y="22263"/>
                    <a:pt x="21857" y="22263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0"/>
            <p:cNvSpPr/>
            <p:nvPr/>
          </p:nvSpPr>
          <p:spPr>
            <a:xfrm>
              <a:off x="6292211" y="2776138"/>
              <a:ext cx="123641" cy="109959"/>
            </a:xfrm>
            <a:custGeom>
              <a:rect b="b" l="l" r="r" t="t"/>
              <a:pathLst>
                <a:path extrusionOk="0" h="6060" w="6815">
                  <a:moveTo>
                    <a:pt x="2062" y="1"/>
                  </a:moveTo>
                  <a:cubicBezTo>
                    <a:pt x="1936" y="1"/>
                    <a:pt x="1810" y="14"/>
                    <a:pt x="1684" y="40"/>
                  </a:cubicBezTo>
                  <a:cubicBezTo>
                    <a:pt x="1" y="346"/>
                    <a:pt x="307" y="2220"/>
                    <a:pt x="957" y="3711"/>
                  </a:cubicBezTo>
                  <a:cubicBezTo>
                    <a:pt x="1634" y="5102"/>
                    <a:pt x="2644" y="6060"/>
                    <a:pt x="3707" y="6060"/>
                  </a:cubicBezTo>
                  <a:cubicBezTo>
                    <a:pt x="3784" y="6060"/>
                    <a:pt x="3862" y="6055"/>
                    <a:pt x="3940" y="6045"/>
                  </a:cubicBezTo>
                  <a:cubicBezTo>
                    <a:pt x="5011" y="5853"/>
                    <a:pt x="4667" y="4132"/>
                    <a:pt x="4667" y="4132"/>
                  </a:cubicBezTo>
                  <a:lnTo>
                    <a:pt x="4667" y="4132"/>
                  </a:lnTo>
                  <a:cubicBezTo>
                    <a:pt x="4667" y="4132"/>
                    <a:pt x="5378" y="5110"/>
                    <a:pt x="5965" y="5110"/>
                  </a:cubicBezTo>
                  <a:cubicBezTo>
                    <a:pt x="6046" y="5110"/>
                    <a:pt x="6123" y="5091"/>
                    <a:pt x="6197" y="5050"/>
                  </a:cubicBezTo>
                  <a:cubicBezTo>
                    <a:pt x="6815" y="4686"/>
                    <a:pt x="4494" y="1"/>
                    <a:pt x="206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0"/>
            <p:cNvSpPr/>
            <p:nvPr/>
          </p:nvSpPr>
          <p:spPr>
            <a:xfrm>
              <a:off x="6299160" y="2674834"/>
              <a:ext cx="90912" cy="169982"/>
            </a:xfrm>
            <a:custGeom>
              <a:rect b="b" l="l" r="r" t="t"/>
              <a:pathLst>
                <a:path extrusionOk="0" h="9368" w="5011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"/>
                    <a:pt x="0" y="1"/>
                  </a:cubicBezTo>
                  <a:close/>
                  <a:moveTo>
                    <a:pt x="1" y="1"/>
                  </a:moveTo>
                  <a:cubicBezTo>
                    <a:pt x="39" y="37"/>
                    <a:pt x="192" y="6771"/>
                    <a:pt x="230" y="6961"/>
                  </a:cubicBezTo>
                  <a:cubicBezTo>
                    <a:pt x="372" y="7318"/>
                    <a:pt x="2341" y="9367"/>
                    <a:pt x="4063" y="9367"/>
                  </a:cubicBezTo>
                  <a:cubicBezTo>
                    <a:pt x="4189" y="9367"/>
                    <a:pt x="4314" y="9356"/>
                    <a:pt x="4437" y="9333"/>
                  </a:cubicBezTo>
                  <a:cubicBezTo>
                    <a:pt x="5011" y="9256"/>
                    <a:pt x="4590" y="6005"/>
                    <a:pt x="4590" y="6005"/>
                  </a:cubicBezTo>
                  <a:lnTo>
                    <a:pt x="4590" y="5738"/>
                  </a:lnTo>
                  <a:lnTo>
                    <a:pt x="4896" y="22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948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0"/>
            <p:cNvSpPr/>
            <p:nvPr/>
          </p:nvSpPr>
          <p:spPr>
            <a:xfrm>
              <a:off x="6299849" y="2675524"/>
              <a:ext cx="88844" cy="131188"/>
            </a:xfrm>
            <a:custGeom>
              <a:rect b="b" l="l" r="r" t="t"/>
              <a:pathLst>
                <a:path extrusionOk="0" h="7230" w="4897">
                  <a:moveTo>
                    <a:pt x="1" y="1"/>
                  </a:moveTo>
                  <a:cubicBezTo>
                    <a:pt x="1" y="1"/>
                    <a:pt x="77" y="2334"/>
                    <a:pt x="115" y="4285"/>
                  </a:cubicBezTo>
                  <a:cubicBezTo>
                    <a:pt x="766" y="5470"/>
                    <a:pt x="2181" y="7191"/>
                    <a:pt x="4705" y="7229"/>
                  </a:cubicBezTo>
                  <a:cubicBezTo>
                    <a:pt x="4667" y="6541"/>
                    <a:pt x="4552" y="5967"/>
                    <a:pt x="4552" y="5967"/>
                  </a:cubicBezTo>
                  <a:lnTo>
                    <a:pt x="4552" y="5700"/>
                  </a:lnTo>
                  <a:lnTo>
                    <a:pt x="4896" y="22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0"/>
            <p:cNvSpPr/>
            <p:nvPr/>
          </p:nvSpPr>
          <p:spPr>
            <a:xfrm>
              <a:off x="6204093" y="2471538"/>
              <a:ext cx="320596" cy="311731"/>
            </a:xfrm>
            <a:custGeom>
              <a:rect b="b" l="l" r="r" t="t"/>
              <a:pathLst>
                <a:path extrusionOk="0" h="17180" w="17671">
                  <a:moveTo>
                    <a:pt x="8135" y="0"/>
                  </a:moveTo>
                  <a:cubicBezTo>
                    <a:pt x="7253" y="0"/>
                    <a:pt x="6399" y="189"/>
                    <a:pt x="5623" y="496"/>
                  </a:cubicBezTo>
                  <a:cubicBezTo>
                    <a:pt x="2525" y="1720"/>
                    <a:pt x="1" y="5009"/>
                    <a:pt x="2984" y="11778"/>
                  </a:cubicBezTo>
                  <a:cubicBezTo>
                    <a:pt x="4957" y="16224"/>
                    <a:pt x="7680" y="17179"/>
                    <a:pt x="9716" y="17179"/>
                  </a:cubicBezTo>
                  <a:cubicBezTo>
                    <a:pt x="10798" y="17179"/>
                    <a:pt x="11685" y="16910"/>
                    <a:pt x="12163" y="16750"/>
                  </a:cubicBezTo>
                  <a:cubicBezTo>
                    <a:pt x="13693" y="16253"/>
                    <a:pt x="17670" y="14073"/>
                    <a:pt x="15376" y="6998"/>
                  </a:cubicBezTo>
                  <a:cubicBezTo>
                    <a:pt x="13655" y="1694"/>
                    <a:pt x="10775" y="0"/>
                    <a:pt x="8135" y="0"/>
                  </a:cubicBezTo>
                  <a:close/>
                </a:path>
              </a:pathLst>
            </a:custGeom>
            <a:solidFill>
              <a:srgbClr val="EB948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0"/>
            <p:cNvSpPr/>
            <p:nvPr/>
          </p:nvSpPr>
          <p:spPr>
            <a:xfrm>
              <a:off x="6435156" y="2576997"/>
              <a:ext cx="27776" cy="13264"/>
            </a:xfrm>
            <a:custGeom>
              <a:rect b="b" l="l" r="r" t="t"/>
              <a:pathLst>
                <a:path extrusionOk="0" h="731" w="1531">
                  <a:moveTo>
                    <a:pt x="651" y="0"/>
                  </a:moveTo>
                  <a:cubicBezTo>
                    <a:pt x="383" y="0"/>
                    <a:pt x="154" y="38"/>
                    <a:pt x="77" y="306"/>
                  </a:cubicBezTo>
                  <a:cubicBezTo>
                    <a:pt x="1" y="382"/>
                    <a:pt x="77" y="574"/>
                    <a:pt x="154" y="612"/>
                  </a:cubicBezTo>
                  <a:cubicBezTo>
                    <a:pt x="281" y="714"/>
                    <a:pt x="392" y="731"/>
                    <a:pt x="508" y="731"/>
                  </a:cubicBezTo>
                  <a:cubicBezTo>
                    <a:pt x="566" y="731"/>
                    <a:pt x="625" y="727"/>
                    <a:pt x="689" y="727"/>
                  </a:cubicBezTo>
                  <a:lnTo>
                    <a:pt x="1224" y="727"/>
                  </a:lnTo>
                  <a:cubicBezTo>
                    <a:pt x="1416" y="727"/>
                    <a:pt x="1530" y="382"/>
                    <a:pt x="1301" y="191"/>
                  </a:cubicBezTo>
                  <a:cubicBezTo>
                    <a:pt x="1110" y="38"/>
                    <a:pt x="880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0"/>
            <p:cNvSpPr/>
            <p:nvPr/>
          </p:nvSpPr>
          <p:spPr>
            <a:xfrm>
              <a:off x="6360972" y="2598752"/>
              <a:ext cx="24946" cy="18599"/>
            </a:xfrm>
            <a:custGeom>
              <a:rect b="b" l="l" r="r" t="t"/>
              <a:pathLst>
                <a:path extrusionOk="0" h="1025" w="1375">
                  <a:moveTo>
                    <a:pt x="934" y="0"/>
                  </a:moveTo>
                  <a:cubicBezTo>
                    <a:pt x="817" y="0"/>
                    <a:pt x="694" y="40"/>
                    <a:pt x="571" y="101"/>
                  </a:cubicBezTo>
                  <a:cubicBezTo>
                    <a:pt x="342" y="178"/>
                    <a:pt x="189" y="331"/>
                    <a:pt x="36" y="560"/>
                  </a:cubicBezTo>
                  <a:cubicBezTo>
                    <a:pt x="1" y="840"/>
                    <a:pt x="190" y="1024"/>
                    <a:pt x="369" y="1024"/>
                  </a:cubicBezTo>
                  <a:cubicBezTo>
                    <a:pt x="385" y="1024"/>
                    <a:pt x="402" y="1023"/>
                    <a:pt x="418" y="1019"/>
                  </a:cubicBezTo>
                  <a:cubicBezTo>
                    <a:pt x="571" y="943"/>
                    <a:pt x="686" y="866"/>
                    <a:pt x="877" y="752"/>
                  </a:cubicBezTo>
                  <a:cubicBezTo>
                    <a:pt x="1106" y="675"/>
                    <a:pt x="1221" y="637"/>
                    <a:pt x="1336" y="446"/>
                  </a:cubicBezTo>
                  <a:cubicBezTo>
                    <a:pt x="1374" y="331"/>
                    <a:pt x="1336" y="178"/>
                    <a:pt x="1221" y="101"/>
                  </a:cubicBezTo>
                  <a:cubicBezTo>
                    <a:pt x="1132" y="30"/>
                    <a:pt x="1035" y="0"/>
                    <a:pt x="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0"/>
            <p:cNvSpPr/>
            <p:nvPr/>
          </p:nvSpPr>
          <p:spPr>
            <a:xfrm>
              <a:off x="6371276" y="2629690"/>
              <a:ext cx="32366" cy="30084"/>
            </a:xfrm>
            <a:custGeom>
              <a:rect b="b" l="l" r="r" t="t"/>
              <a:pathLst>
                <a:path extrusionOk="0" h="1658" w="1784">
                  <a:moveTo>
                    <a:pt x="814" y="0"/>
                  </a:moveTo>
                  <a:cubicBezTo>
                    <a:pt x="799" y="0"/>
                    <a:pt x="783" y="1"/>
                    <a:pt x="768" y="3"/>
                  </a:cubicBezTo>
                  <a:cubicBezTo>
                    <a:pt x="0" y="149"/>
                    <a:pt x="281" y="1657"/>
                    <a:pt x="975" y="1657"/>
                  </a:cubicBezTo>
                  <a:cubicBezTo>
                    <a:pt x="1007" y="1657"/>
                    <a:pt x="1040" y="1654"/>
                    <a:pt x="1074" y="1647"/>
                  </a:cubicBezTo>
                  <a:cubicBezTo>
                    <a:pt x="1783" y="1498"/>
                    <a:pt x="1436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0"/>
            <p:cNvSpPr/>
            <p:nvPr/>
          </p:nvSpPr>
          <p:spPr>
            <a:xfrm>
              <a:off x="6362296" y="2632956"/>
              <a:ext cx="20138" cy="15532"/>
            </a:xfrm>
            <a:custGeom>
              <a:rect b="b" l="l" r="r" t="t"/>
              <a:pathLst>
                <a:path extrusionOk="0" h="856" w="1110">
                  <a:moveTo>
                    <a:pt x="1010" y="0"/>
                  </a:moveTo>
                  <a:cubicBezTo>
                    <a:pt x="993" y="0"/>
                    <a:pt x="975" y="5"/>
                    <a:pt x="957" y="14"/>
                  </a:cubicBezTo>
                  <a:cubicBezTo>
                    <a:pt x="880" y="167"/>
                    <a:pt x="727" y="358"/>
                    <a:pt x="574" y="396"/>
                  </a:cubicBezTo>
                  <a:cubicBezTo>
                    <a:pt x="533" y="413"/>
                    <a:pt x="491" y="421"/>
                    <a:pt x="450" y="421"/>
                  </a:cubicBezTo>
                  <a:cubicBezTo>
                    <a:pt x="303" y="421"/>
                    <a:pt x="167" y="325"/>
                    <a:pt x="77" y="205"/>
                  </a:cubicBezTo>
                  <a:cubicBezTo>
                    <a:pt x="77" y="205"/>
                    <a:pt x="1" y="205"/>
                    <a:pt x="77" y="282"/>
                  </a:cubicBezTo>
                  <a:cubicBezTo>
                    <a:pt x="116" y="549"/>
                    <a:pt x="307" y="855"/>
                    <a:pt x="613" y="855"/>
                  </a:cubicBezTo>
                  <a:cubicBezTo>
                    <a:pt x="919" y="779"/>
                    <a:pt x="1110" y="511"/>
                    <a:pt x="1110" y="167"/>
                  </a:cubicBezTo>
                  <a:cubicBezTo>
                    <a:pt x="1110" y="50"/>
                    <a:pt x="1065" y="0"/>
                    <a:pt x="1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0"/>
            <p:cNvSpPr/>
            <p:nvPr/>
          </p:nvSpPr>
          <p:spPr>
            <a:xfrm>
              <a:off x="6437896" y="2611962"/>
              <a:ext cx="32475" cy="29867"/>
            </a:xfrm>
            <a:custGeom>
              <a:rect b="b" l="l" r="r" t="t"/>
              <a:pathLst>
                <a:path extrusionOk="0" h="1646" w="1790">
                  <a:moveTo>
                    <a:pt x="766" y="1"/>
                  </a:moveTo>
                  <a:cubicBezTo>
                    <a:pt x="717" y="1"/>
                    <a:pt x="666" y="8"/>
                    <a:pt x="615" y="24"/>
                  </a:cubicBezTo>
                  <a:cubicBezTo>
                    <a:pt x="1" y="204"/>
                    <a:pt x="341" y="1646"/>
                    <a:pt x="993" y="1646"/>
                  </a:cubicBezTo>
                  <a:cubicBezTo>
                    <a:pt x="1031" y="1646"/>
                    <a:pt x="1071" y="1641"/>
                    <a:pt x="1112" y="1630"/>
                  </a:cubicBezTo>
                  <a:cubicBezTo>
                    <a:pt x="1789" y="1380"/>
                    <a:pt x="1436" y="1"/>
                    <a:pt x="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0"/>
            <p:cNvSpPr/>
            <p:nvPr/>
          </p:nvSpPr>
          <p:spPr>
            <a:xfrm>
              <a:off x="6454605" y="2607516"/>
              <a:ext cx="18034" cy="14716"/>
            </a:xfrm>
            <a:custGeom>
              <a:rect b="b" l="l" r="r" t="t"/>
              <a:pathLst>
                <a:path extrusionOk="0" h="811" w="994">
                  <a:moveTo>
                    <a:pt x="841" y="1"/>
                  </a:moveTo>
                  <a:cubicBezTo>
                    <a:pt x="764" y="192"/>
                    <a:pt x="726" y="383"/>
                    <a:pt x="535" y="422"/>
                  </a:cubicBezTo>
                  <a:cubicBezTo>
                    <a:pt x="514" y="427"/>
                    <a:pt x="492" y="429"/>
                    <a:pt x="470" y="429"/>
                  </a:cubicBezTo>
                  <a:cubicBezTo>
                    <a:pt x="330" y="429"/>
                    <a:pt x="170" y="335"/>
                    <a:pt x="38" y="269"/>
                  </a:cubicBezTo>
                  <a:cubicBezTo>
                    <a:pt x="32" y="263"/>
                    <a:pt x="28" y="261"/>
                    <a:pt x="24" y="261"/>
                  </a:cubicBezTo>
                  <a:cubicBezTo>
                    <a:pt x="0" y="261"/>
                    <a:pt x="5" y="350"/>
                    <a:pt x="38" y="383"/>
                  </a:cubicBezTo>
                  <a:cubicBezTo>
                    <a:pt x="160" y="597"/>
                    <a:pt x="355" y="810"/>
                    <a:pt x="545" y="810"/>
                  </a:cubicBezTo>
                  <a:cubicBezTo>
                    <a:pt x="594" y="810"/>
                    <a:pt x="642" y="797"/>
                    <a:pt x="688" y="766"/>
                  </a:cubicBezTo>
                  <a:cubicBezTo>
                    <a:pt x="994" y="613"/>
                    <a:pt x="994" y="269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0"/>
            <p:cNvSpPr/>
            <p:nvPr/>
          </p:nvSpPr>
          <p:spPr>
            <a:xfrm>
              <a:off x="6408795" y="2707459"/>
              <a:ext cx="18741" cy="7058"/>
            </a:xfrm>
            <a:custGeom>
              <a:rect b="b" l="l" r="r" t="t"/>
              <a:pathLst>
                <a:path extrusionOk="0" h="389" w="1033">
                  <a:moveTo>
                    <a:pt x="995" y="0"/>
                  </a:moveTo>
                  <a:cubicBezTo>
                    <a:pt x="842" y="77"/>
                    <a:pt x="650" y="230"/>
                    <a:pt x="459" y="230"/>
                  </a:cubicBezTo>
                  <a:cubicBezTo>
                    <a:pt x="439" y="234"/>
                    <a:pt x="418" y="236"/>
                    <a:pt x="398" y="236"/>
                  </a:cubicBezTo>
                  <a:cubicBezTo>
                    <a:pt x="235" y="236"/>
                    <a:pt x="103" y="107"/>
                    <a:pt x="0" y="39"/>
                  </a:cubicBezTo>
                  <a:lnTo>
                    <a:pt x="0" y="39"/>
                  </a:lnTo>
                  <a:cubicBezTo>
                    <a:pt x="35" y="244"/>
                    <a:pt x="130" y="389"/>
                    <a:pt x="370" y="389"/>
                  </a:cubicBezTo>
                  <a:cubicBezTo>
                    <a:pt x="398" y="389"/>
                    <a:pt x="428" y="387"/>
                    <a:pt x="459" y="383"/>
                  </a:cubicBezTo>
                  <a:cubicBezTo>
                    <a:pt x="689" y="383"/>
                    <a:pt x="956" y="192"/>
                    <a:pt x="1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0"/>
            <p:cNvSpPr/>
            <p:nvPr/>
          </p:nvSpPr>
          <p:spPr>
            <a:xfrm>
              <a:off x="6408995" y="2612089"/>
              <a:ext cx="44921" cy="77751"/>
            </a:xfrm>
            <a:custGeom>
              <a:rect b="b" l="l" r="r" t="t"/>
              <a:pathLst>
                <a:path extrusionOk="0" h="4285" w="2476">
                  <a:moveTo>
                    <a:pt x="1028" y="1"/>
                  </a:moveTo>
                  <a:cubicBezTo>
                    <a:pt x="1003" y="1"/>
                    <a:pt x="984" y="28"/>
                    <a:pt x="984" y="55"/>
                  </a:cubicBezTo>
                  <a:cubicBezTo>
                    <a:pt x="1328" y="934"/>
                    <a:pt x="1825" y="2235"/>
                    <a:pt x="2016" y="2694"/>
                  </a:cubicBezTo>
                  <a:lnTo>
                    <a:pt x="1213" y="2694"/>
                  </a:lnTo>
                  <a:cubicBezTo>
                    <a:pt x="1175" y="2694"/>
                    <a:pt x="1710" y="3803"/>
                    <a:pt x="1710" y="3879"/>
                  </a:cubicBezTo>
                  <a:cubicBezTo>
                    <a:pt x="1404" y="3956"/>
                    <a:pt x="1127" y="4004"/>
                    <a:pt x="859" y="4004"/>
                  </a:cubicBezTo>
                  <a:cubicBezTo>
                    <a:pt x="592" y="4004"/>
                    <a:pt x="333" y="3956"/>
                    <a:pt x="66" y="3841"/>
                  </a:cubicBezTo>
                  <a:cubicBezTo>
                    <a:pt x="55" y="3830"/>
                    <a:pt x="43" y="3825"/>
                    <a:pt x="34" y="3825"/>
                  </a:cubicBezTo>
                  <a:cubicBezTo>
                    <a:pt x="12" y="3825"/>
                    <a:pt x="0" y="3852"/>
                    <a:pt x="28" y="3879"/>
                  </a:cubicBezTo>
                  <a:cubicBezTo>
                    <a:pt x="356" y="4161"/>
                    <a:pt x="728" y="4284"/>
                    <a:pt x="1099" y="4284"/>
                  </a:cubicBezTo>
                  <a:cubicBezTo>
                    <a:pt x="1333" y="4284"/>
                    <a:pt x="1565" y="4236"/>
                    <a:pt x="1787" y="4147"/>
                  </a:cubicBezTo>
                  <a:cubicBezTo>
                    <a:pt x="1902" y="4071"/>
                    <a:pt x="1978" y="4071"/>
                    <a:pt x="1978" y="4032"/>
                  </a:cubicBezTo>
                  <a:cubicBezTo>
                    <a:pt x="1863" y="3726"/>
                    <a:pt x="1596" y="3000"/>
                    <a:pt x="1596" y="3000"/>
                  </a:cubicBezTo>
                  <a:lnTo>
                    <a:pt x="1596" y="3000"/>
                  </a:lnTo>
                  <a:cubicBezTo>
                    <a:pt x="1634" y="3009"/>
                    <a:pt x="1708" y="3014"/>
                    <a:pt x="1798" y="3014"/>
                  </a:cubicBezTo>
                  <a:cubicBezTo>
                    <a:pt x="2067" y="3014"/>
                    <a:pt x="2475" y="2971"/>
                    <a:pt x="2475" y="2885"/>
                  </a:cubicBezTo>
                  <a:cubicBezTo>
                    <a:pt x="2055" y="1891"/>
                    <a:pt x="1749" y="1279"/>
                    <a:pt x="1060" y="17"/>
                  </a:cubicBezTo>
                  <a:cubicBezTo>
                    <a:pt x="1049" y="5"/>
                    <a:pt x="1038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0"/>
            <p:cNvSpPr/>
            <p:nvPr/>
          </p:nvSpPr>
          <p:spPr>
            <a:xfrm>
              <a:off x="6407398" y="2683163"/>
              <a:ext cx="32638" cy="20885"/>
            </a:xfrm>
            <a:custGeom>
              <a:rect b="b" l="l" r="r" t="t"/>
              <a:pathLst>
                <a:path extrusionOk="0" h="1151" w="1799">
                  <a:moveTo>
                    <a:pt x="77" y="1"/>
                  </a:moveTo>
                  <a:cubicBezTo>
                    <a:pt x="77" y="1"/>
                    <a:pt x="1" y="230"/>
                    <a:pt x="77" y="498"/>
                  </a:cubicBezTo>
                  <a:cubicBezTo>
                    <a:pt x="114" y="824"/>
                    <a:pt x="253" y="1151"/>
                    <a:pt x="627" y="1151"/>
                  </a:cubicBezTo>
                  <a:cubicBezTo>
                    <a:pt x="647" y="1151"/>
                    <a:pt x="668" y="1150"/>
                    <a:pt x="689" y="1148"/>
                  </a:cubicBezTo>
                  <a:cubicBezTo>
                    <a:pt x="880" y="1072"/>
                    <a:pt x="1072" y="1033"/>
                    <a:pt x="1225" y="880"/>
                  </a:cubicBezTo>
                  <a:cubicBezTo>
                    <a:pt x="1645" y="536"/>
                    <a:pt x="1798" y="1"/>
                    <a:pt x="1798" y="1"/>
                  </a:cubicBezTo>
                  <a:lnTo>
                    <a:pt x="1798" y="1"/>
                  </a:lnTo>
                  <a:cubicBezTo>
                    <a:pt x="1480" y="90"/>
                    <a:pt x="1182" y="120"/>
                    <a:pt x="927" y="120"/>
                  </a:cubicBezTo>
                  <a:cubicBezTo>
                    <a:pt x="417" y="120"/>
                    <a:pt x="77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0"/>
            <p:cNvSpPr/>
            <p:nvPr/>
          </p:nvSpPr>
          <p:spPr>
            <a:xfrm>
              <a:off x="6408106" y="2691419"/>
              <a:ext cx="20828" cy="12629"/>
            </a:xfrm>
            <a:custGeom>
              <a:rect b="b" l="l" r="r" t="t"/>
              <a:pathLst>
                <a:path extrusionOk="0" h="696" w="1148">
                  <a:moveTo>
                    <a:pt x="360" y="0"/>
                  </a:moveTo>
                  <a:cubicBezTo>
                    <a:pt x="244" y="0"/>
                    <a:pt x="122" y="15"/>
                    <a:pt x="0" y="43"/>
                  </a:cubicBezTo>
                  <a:cubicBezTo>
                    <a:pt x="73" y="369"/>
                    <a:pt x="180" y="696"/>
                    <a:pt x="582" y="696"/>
                  </a:cubicBezTo>
                  <a:cubicBezTo>
                    <a:pt x="604" y="696"/>
                    <a:pt x="627" y="695"/>
                    <a:pt x="650" y="693"/>
                  </a:cubicBezTo>
                  <a:cubicBezTo>
                    <a:pt x="841" y="617"/>
                    <a:pt x="1033" y="578"/>
                    <a:pt x="1147" y="425"/>
                  </a:cubicBezTo>
                  <a:cubicBezTo>
                    <a:pt x="1032" y="137"/>
                    <a:pt x="720" y="0"/>
                    <a:pt x="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0"/>
            <p:cNvSpPr/>
            <p:nvPr/>
          </p:nvSpPr>
          <p:spPr>
            <a:xfrm>
              <a:off x="6192301" y="2466076"/>
              <a:ext cx="279648" cy="246246"/>
            </a:xfrm>
            <a:custGeom>
              <a:rect b="b" l="l" r="r" t="t"/>
              <a:pathLst>
                <a:path extrusionOk="0" h="13571" w="15414">
                  <a:moveTo>
                    <a:pt x="9561" y="1"/>
                  </a:moveTo>
                  <a:cubicBezTo>
                    <a:pt x="8596" y="1"/>
                    <a:pt x="7956" y="300"/>
                    <a:pt x="7956" y="300"/>
                  </a:cubicBezTo>
                  <a:cubicBezTo>
                    <a:pt x="7956" y="300"/>
                    <a:pt x="7911" y="297"/>
                    <a:pt x="7830" y="297"/>
                  </a:cubicBezTo>
                  <a:cubicBezTo>
                    <a:pt x="7149" y="297"/>
                    <a:pt x="3880" y="480"/>
                    <a:pt x="2104" y="3895"/>
                  </a:cubicBezTo>
                  <a:cubicBezTo>
                    <a:pt x="1" y="7987"/>
                    <a:pt x="4361" y="13571"/>
                    <a:pt x="4361" y="13571"/>
                  </a:cubicBezTo>
                  <a:cubicBezTo>
                    <a:pt x="5737" y="12385"/>
                    <a:pt x="5355" y="10664"/>
                    <a:pt x="5355" y="10664"/>
                  </a:cubicBezTo>
                  <a:cubicBezTo>
                    <a:pt x="7114" y="9287"/>
                    <a:pt x="7764" y="7413"/>
                    <a:pt x="7841" y="7222"/>
                  </a:cubicBezTo>
                  <a:lnTo>
                    <a:pt x="7841" y="7222"/>
                  </a:lnTo>
                  <a:cubicBezTo>
                    <a:pt x="7841" y="7375"/>
                    <a:pt x="7803" y="8599"/>
                    <a:pt x="7764" y="9173"/>
                  </a:cubicBezTo>
                  <a:cubicBezTo>
                    <a:pt x="12086" y="7107"/>
                    <a:pt x="12583" y="3168"/>
                    <a:pt x="12583" y="3168"/>
                  </a:cubicBezTo>
                  <a:cubicBezTo>
                    <a:pt x="14496" y="4315"/>
                    <a:pt x="15069" y="5195"/>
                    <a:pt x="15414" y="5654"/>
                  </a:cubicBezTo>
                  <a:cubicBezTo>
                    <a:pt x="15414" y="5654"/>
                    <a:pt x="14649" y="2709"/>
                    <a:pt x="12698" y="1141"/>
                  </a:cubicBezTo>
                  <a:cubicBezTo>
                    <a:pt x="11544" y="239"/>
                    <a:pt x="10423" y="1"/>
                    <a:pt x="956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0"/>
            <p:cNvSpPr/>
            <p:nvPr/>
          </p:nvSpPr>
          <p:spPr>
            <a:xfrm>
              <a:off x="6210334" y="2664328"/>
              <a:ext cx="86068" cy="76136"/>
            </a:xfrm>
            <a:custGeom>
              <a:rect b="b" l="l" r="r" t="t"/>
              <a:pathLst>
                <a:path extrusionOk="0" h="4196" w="4744">
                  <a:moveTo>
                    <a:pt x="1487" y="0"/>
                  </a:moveTo>
                  <a:cubicBezTo>
                    <a:pt x="1273" y="0"/>
                    <a:pt x="1078" y="58"/>
                    <a:pt x="919" y="197"/>
                  </a:cubicBezTo>
                  <a:cubicBezTo>
                    <a:pt x="1" y="1000"/>
                    <a:pt x="1990" y="3984"/>
                    <a:pt x="3252" y="4175"/>
                  </a:cubicBezTo>
                  <a:cubicBezTo>
                    <a:pt x="3346" y="4189"/>
                    <a:pt x="3434" y="4195"/>
                    <a:pt x="3517" y="4195"/>
                  </a:cubicBezTo>
                  <a:cubicBezTo>
                    <a:pt x="4579" y="4195"/>
                    <a:pt x="4743" y="3142"/>
                    <a:pt x="4743" y="3142"/>
                  </a:cubicBezTo>
                  <a:lnTo>
                    <a:pt x="3940" y="1306"/>
                  </a:lnTo>
                  <a:cubicBezTo>
                    <a:pt x="3940" y="1306"/>
                    <a:pt x="2504" y="0"/>
                    <a:pt x="1487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0"/>
            <p:cNvSpPr/>
            <p:nvPr/>
          </p:nvSpPr>
          <p:spPr>
            <a:xfrm>
              <a:off x="6238092" y="2683526"/>
              <a:ext cx="49801" cy="42260"/>
            </a:xfrm>
            <a:custGeom>
              <a:rect b="b" l="l" r="r" t="t"/>
              <a:pathLst>
                <a:path extrusionOk="0" h="2329" w="2745">
                  <a:moveTo>
                    <a:pt x="232" y="1"/>
                  </a:moveTo>
                  <a:cubicBezTo>
                    <a:pt x="155" y="1"/>
                    <a:pt x="78" y="6"/>
                    <a:pt x="1" y="19"/>
                  </a:cubicBezTo>
                  <a:cubicBezTo>
                    <a:pt x="919" y="210"/>
                    <a:pt x="1531" y="860"/>
                    <a:pt x="2066" y="1587"/>
                  </a:cubicBezTo>
                  <a:cubicBezTo>
                    <a:pt x="1904" y="1465"/>
                    <a:pt x="1720" y="1376"/>
                    <a:pt x="1531" y="1376"/>
                  </a:cubicBezTo>
                  <a:cubicBezTo>
                    <a:pt x="1365" y="1376"/>
                    <a:pt x="1195" y="1446"/>
                    <a:pt x="1033" y="1625"/>
                  </a:cubicBezTo>
                  <a:cubicBezTo>
                    <a:pt x="1033" y="1625"/>
                    <a:pt x="1033" y="1702"/>
                    <a:pt x="1072" y="1702"/>
                  </a:cubicBezTo>
                  <a:cubicBezTo>
                    <a:pt x="1234" y="1630"/>
                    <a:pt x="1371" y="1591"/>
                    <a:pt x="1507" y="1591"/>
                  </a:cubicBezTo>
                  <a:cubicBezTo>
                    <a:pt x="1658" y="1591"/>
                    <a:pt x="1808" y="1639"/>
                    <a:pt x="1990" y="1740"/>
                  </a:cubicBezTo>
                  <a:cubicBezTo>
                    <a:pt x="2181" y="1893"/>
                    <a:pt x="2372" y="2122"/>
                    <a:pt x="2563" y="2314"/>
                  </a:cubicBezTo>
                  <a:cubicBezTo>
                    <a:pt x="2573" y="2323"/>
                    <a:pt x="2590" y="2328"/>
                    <a:pt x="2609" y="2328"/>
                  </a:cubicBezTo>
                  <a:cubicBezTo>
                    <a:pt x="2666" y="2328"/>
                    <a:pt x="2745" y="2285"/>
                    <a:pt x="2716" y="2199"/>
                  </a:cubicBezTo>
                  <a:cubicBezTo>
                    <a:pt x="2394" y="1233"/>
                    <a:pt x="1337" y="1"/>
                    <a:pt x="232" y="1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0"/>
            <p:cNvSpPr/>
            <p:nvPr/>
          </p:nvSpPr>
          <p:spPr>
            <a:xfrm>
              <a:off x="5945381" y="2804753"/>
              <a:ext cx="362959" cy="445296"/>
            </a:xfrm>
            <a:custGeom>
              <a:rect b="b" l="l" r="r" t="t"/>
              <a:pathLst>
                <a:path extrusionOk="0" h="24541" w="20006">
                  <a:moveTo>
                    <a:pt x="18548" y="1"/>
                  </a:moveTo>
                  <a:cubicBezTo>
                    <a:pt x="18115" y="1"/>
                    <a:pt x="17578" y="193"/>
                    <a:pt x="16938" y="605"/>
                  </a:cubicBezTo>
                  <a:cubicBezTo>
                    <a:pt x="11622" y="3779"/>
                    <a:pt x="1716" y="16974"/>
                    <a:pt x="722" y="20952"/>
                  </a:cubicBezTo>
                  <a:cubicBezTo>
                    <a:pt x="1" y="23681"/>
                    <a:pt x="1462" y="24541"/>
                    <a:pt x="3419" y="24541"/>
                  </a:cubicBezTo>
                  <a:cubicBezTo>
                    <a:pt x="4888" y="24541"/>
                    <a:pt x="6637" y="24055"/>
                    <a:pt x="7950" y="23514"/>
                  </a:cubicBezTo>
                  <a:cubicBezTo>
                    <a:pt x="12004" y="21793"/>
                    <a:pt x="19653" y="4888"/>
                    <a:pt x="19845" y="2861"/>
                  </a:cubicBezTo>
                  <a:cubicBezTo>
                    <a:pt x="20006" y="1064"/>
                    <a:pt x="19565" y="1"/>
                    <a:pt x="185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0"/>
            <p:cNvSpPr/>
            <p:nvPr/>
          </p:nvSpPr>
          <p:spPr>
            <a:xfrm>
              <a:off x="5973738" y="2910012"/>
              <a:ext cx="233149" cy="328352"/>
            </a:xfrm>
            <a:custGeom>
              <a:rect b="b" l="l" r="r" t="t"/>
              <a:pathLst>
                <a:path extrusionOk="0" h="18096" w="12851">
                  <a:moveTo>
                    <a:pt x="10671" y="3562"/>
                  </a:moveTo>
                  <a:cubicBezTo>
                    <a:pt x="10900" y="3830"/>
                    <a:pt x="11091" y="4174"/>
                    <a:pt x="11206" y="4556"/>
                  </a:cubicBezTo>
                  <a:cubicBezTo>
                    <a:pt x="11053" y="4174"/>
                    <a:pt x="10900" y="3868"/>
                    <a:pt x="10671" y="3562"/>
                  </a:cubicBezTo>
                  <a:close/>
                  <a:moveTo>
                    <a:pt x="9950" y="1"/>
                  </a:moveTo>
                  <a:cubicBezTo>
                    <a:pt x="9898" y="1"/>
                    <a:pt x="9845" y="13"/>
                    <a:pt x="9791" y="43"/>
                  </a:cubicBezTo>
                  <a:cubicBezTo>
                    <a:pt x="9523" y="196"/>
                    <a:pt x="9485" y="1000"/>
                    <a:pt x="9982" y="2147"/>
                  </a:cubicBezTo>
                  <a:cubicBezTo>
                    <a:pt x="9944" y="2070"/>
                    <a:pt x="9676" y="1573"/>
                    <a:pt x="9217" y="1152"/>
                  </a:cubicBezTo>
                  <a:cubicBezTo>
                    <a:pt x="9026" y="1000"/>
                    <a:pt x="8911" y="923"/>
                    <a:pt x="8758" y="808"/>
                  </a:cubicBezTo>
                  <a:cubicBezTo>
                    <a:pt x="8567" y="1038"/>
                    <a:pt x="8338" y="1305"/>
                    <a:pt x="8146" y="1535"/>
                  </a:cubicBezTo>
                  <a:cubicBezTo>
                    <a:pt x="8070" y="1573"/>
                    <a:pt x="8070" y="1611"/>
                    <a:pt x="8032" y="1688"/>
                  </a:cubicBezTo>
                  <a:cubicBezTo>
                    <a:pt x="7955" y="1841"/>
                    <a:pt x="7802" y="1956"/>
                    <a:pt x="7687" y="2070"/>
                  </a:cubicBezTo>
                  <a:cubicBezTo>
                    <a:pt x="7687" y="2300"/>
                    <a:pt x="8338" y="2644"/>
                    <a:pt x="8911" y="2644"/>
                  </a:cubicBezTo>
                  <a:cubicBezTo>
                    <a:pt x="9294" y="2781"/>
                    <a:pt x="9540" y="2800"/>
                    <a:pt x="9649" y="2800"/>
                  </a:cubicBezTo>
                  <a:cubicBezTo>
                    <a:pt x="9693" y="2800"/>
                    <a:pt x="9715" y="2797"/>
                    <a:pt x="9715" y="2797"/>
                  </a:cubicBezTo>
                  <a:lnTo>
                    <a:pt x="9715" y="2797"/>
                  </a:lnTo>
                  <a:cubicBezTo>
                    <a:pt x="9714" y="2797"/>
                    <a:pt x="8758" y="3103"/>
                    <a:pt x="8414" y="3371"/>
                  </a:cubicBezTo>
                  <a:cubicBezTo>
                    <a:pt x="8108" y="3638"/>
                    <a:pt x="7917" y="3906"/>
                    <a:pt x="7993" y="4136"/>
                  </a:cubicBezTo>
                  <a:cubicBezTo>
                    <a:pt x="8108" y="4327"/>
                    <a:pt x="8605" y="4250"/>
                    <a:pt x="8720" y="4365"/>
                  </a:cubicBezTo>
                  <a:cubicBezTo>
                    <a:pt x="8835" y="4442"/>
                    <a:pt x="8758" y="4786"/>
                    <a:pt x="8950" y="4939"/>
                  </a:cubicBezTo>
                  <a:cubicBezTo>
                    <a:pt x="8968" y="4954"/>
                    <a:pt x="8992" y="4961"/>
                    <a:pt x="9020" y="4961"/>
                  </a:cubicBezTo>
                  <a:cubicBezTo>
                    <a:pt x="9283" y="4961"/>
                    <a:pt x="9927" y="4321"/>
                    <a:pt x="10135" y="3182"/>
                  </a:cubicBezTo>
                  <a:lnTo>
                    <a:pt x="10135" y="3182"/>
                  </a:lnTo>
                  <a:cubicBezTo>
                    <a:pt x="10135" y="3183"/>
                    <a:pt x="10135" y="3183"/>
                    <a:pt x="10135" y="3183"/>
                  </a:cubicBezTo>
                  <a:lnTo>
                    <a:pt x="10135" y="3183"/>
                  </a:lnTo>
                  <a:cubicBezTo>
                    <a:pt x="10135" y="3181"/>
                    <a:pt x="10135" y="3180"/>
                    <a:pt x="10135" y="3180"/>
                  </a:cubicBezTo>
                  <a:lnTo>
                    <a:pt x="10135" y="3180"/>
                  </a:lnTo>
                  <a:cubicBezTo>
                    <a:pt x="10135" y="3180"/>
                    <a:pt x="10135" y="3181"/>
                    <a:pt x="10135" y="3182"/>
                  </a:cubicBezTo>
                  <a:lnTo>
                    <a:pt x="10135" y="3182"/>
                  </a:lnTo>
                  <a:cubicBezTo>
                    <a:pt x="10122" y="3143"/>
                    <a:pt x="10109" y="3104"/>
                    <a:pt x="10097" y="3065"/>
                  </a:cubicBezTo>
                  <a:cubicBezTo>
                    <a:pt x="10059" y="3065"/>
                    <a:pt x="10020" y="3065"/>
                    <a:pt x="9944" y="3027"/>
                  </a:cubicBezTo>
                  <a:cubicBezTo>
                    <a:pt x="9868" y="3180"/>
                    <a:pt x="9753" y="3371"/>
                    <a:pt x="9676" y="3447"/>
                  </a:cubicBezTo>
                  <a:cubicBezTo>
                    <a:pt x="9753" y="3371"/>
                    <a:pt x="9868" y="3180"/>
                    <a:pt x="9906" y="3027"/>
                  </a:cubicBezTo>
                  <a:cubicBezTo>
                    <a:pt x="9868" y="2988"/>
                    <a:pt x="9829" y="2988"/>
                    <a:pt x="9829" y="2912"/>
                  </a:cubicBezTo>
                  <a:cubicBezTo>
                    <a:pt x="9638" y="3027"/>
                    <a:pt x="9485" y="3103"/>
                    <a:pt x="9294" y="3218"/>
                  </a:cubicBezTo>
                  <a:cubicBezTo>
                    <a:pt x="9064" y="3409"/>
                    <a:pt x="8758" y="3638"/>
                    <a:pt x="8567" y="3830"/>
                  </a:cubicBezTo>
                  <a:cubicBezTo>
                    <a:pt x="8758" y="3600"/>
                    <a:pt x="8988" y="3371"/>
                    <a:pt x="9256" y="3180"/>
                  </a:cubicBezTo>
                  <a:cubicBezTo>
                    <a:pt x="9485" y="3065"/>
                    <a:pt x="9676" y="2988"/>
                    <a:pt x="9868" y="2874"/>
                  </a:cubicBezTo>
                  <a:lnTo>
                    <a:pt x="9868" y="2721"/>
                  </a:lnTo>
                  <a:cubicBezTo>
                    <a:pt x="9523" y="2644"/>
                    <a:pt x="8873" y="2491"/>
                    <a:pt x="8414" y="2070"/>
                  </a:cubicBezTo>
                  <a:lnTo>
                    <a:pt x="8414" y="2070"/>
                  </a:lnTo>
                  <a:cubicBezTo>
                    <a:pt x="8873" y="2338"/>
                    <a:pt x="9370" y="2568"/>
                    <a:pt x="9906" y="2682"/>
                  </a:cubicBezTo>
                  <a:cubicBezTo>
                    <a:pt x="9906" y="2644"/>
                    <a:pt x="9944" y="2644"/>
                    <a:pt x="9944" y="2606"/>
                  </a:cubicBezTo>
                  <a:cubicBezTo>
                    <a:pt x="9715" y="2415"/>
                    <a:pt x="9485" y="2223"/>
                    <a:pt x="9256" y="2070"/>
                  </a:cubicBezTo>
                  <a:cubicBezTo>
                    <a:pt x="8950" y="1917"/>
                    <a:pt x="8682" y="1841"/>
                    <a:pt x="8414" y="1688"/>
                  </a:cubicBezTo>
                  <a:lnTo>
                    <a:pt x="8414" y="1650"/>
                  </a:lnTo>
                  <a:cubicBezTo>
                    <a:pt x="8988" y="1726"/>
                    <a:pt x="9523" y="2147"/>
                    <a:pt x="9944" y="2529"/>
                  </a:cubicBezTo>
                  <a:cubicBezTo>
                    <a:pt x="10020" y="2491"/>
                    <a:pt x="10020" y="2491"/>
                    <a:pt x="10059" y="2491"/>
                  </a:cubicBezTo>
                  <a:cubicBezTo>
                    <a:pt x="10020" y="2300"/>
                    <a:pt x="10020" y="2109"/>
                    <a:pt x="10020" y="1917"/>
                  </a:cubicBezTo>
                  <a:cubicBezTo>
                    <a:pt x="10020" y="1650"/>
                    <a:pt x="10059" y="1344"/>
                    <a:pt x="10097" y="1076"/>
                  </a:cubicBezTo>
                  <a:lnTo>
                    <a:pt x="10135" y="1076"/>
                  </a:lnTo>
                  <a:cubicBezTo>
                    <a:pt x="10097" y="1344"/>
                    <a:pt x="10059" y="1650"/>
                    <a:pt x="10059" y="1917"/>
                  </a:cubicBezTo>
                  <a:cubicBezTo>
                    <a:pt x="10059" y="2109"/>
                    <a:pt x="10097" y="2300"/>
                    <a:pt x="10097" y="2453"/>
                  </a:cubicBezTo>
                  <a:lnTo>
                    <a:pt x="10173" y="2453"/>
                  </a:lnTo>
                  <a:cubicBezTo>
                    <a:pt x="10441" y="1956"/>
                    <a:pt x="10556" y="1458"/>
                    <a:pt x="10632" y="923"/>
                  </a:cubicBezTo>
                  <a:lnTo>
                    <a:pt x="10632" y="923"/>
                  </a:lnTo>
                  <a:cubicBezTo>
                    <a:pt x="10632" y="1458"/>
                    <a:pt x="10518" y="2032"/>
                    <a:pt x="10250" y="2491"/>
                  </a:cubicBezTo>
                  <a:cubicBezTo>
                    <a:pt x="10288" y="2491"/>
                    <a:pt x="10326" y="2529"/>
                    <a:pt x="10326" y="2606"/>
                  </a:cubicBezTo>
                  <a:cubicBezTo>
                    <a:pt x="10518" y="2529"/>
                    <a:pt x="10824" y="2453"/>
                    <a:pt x="10938" y="2415"/>
                  </a:cubicBezTo>
                  <a:cubicBezTo>
                    <a:pt x="11206" y="2338"/>
                    <a:pt x="11474" y="2300"/>
                    <a:pt x="11703" y="2262"/>
                  </a:cubicBezTo>
                  <a:lnTo>
                    <a:pt x="11703" y="2262"/>
                  </a:lnTo>
                  <a:cubicBezTo>
                    <a:pt x="11474" y="2300"/>
                    <a:pt x="11244" y="2338"/>
                    <a:pt x="10938" y="2453"/>
                  </a:cubicBezTo>
                  <a:cubicBezTo>
                    <a:pt x="10862" y="2491"/>
                    <a:pt x="10556" y="2529"/>
                    <a:pt x="10365" y="2644"/>
                  </a:cubicBezTo>
                  <a:lnTo>
                    <a:pt x="10365" y="2682"/>
                  </a:lnTo>
                  <a:cubicBezTo>
                    <a:pt x="10671" y="2682"/>
                    <a:pt x="11244" y="2644"/>
                    <a:pt x="11856" y="2491"/>
                  </a:cubicBezTo>
                  <a:lnTo>
                    <a:pt x="11856" y="2491"/>
                  </a:lnTo>
                  <a:cubicBezTo>
                    <a:pt x="11474" y="2644"/>
                    <a:pt x="10862" y="2721"/>
                    <a:pt x="10326" y="2721"/>
                  </a:cubicBezTo>
                  <a:cubicBezTo>
                    <a:pt x="10326" y="2797"/>
                    <a:pt x="10288" y="2835"/>
                    <a:pt x="10288" y="2874"/>
                  </a:cubicBezTo>
                  <a:cubicBezTo>
                    <a:pt x="10632" y="3218"/>
                    <a:pt x="10900" y="3638"/>
                    <a:pt x="11053" y="4021"/>
                  </a:cubicBezTo>
                  <a:cubicBezTo>
                    <a:pt x="10900" y="3791"/>
                    <a:pt x="10747" y="3486"/>
                    <a:pt x="10556" y="3294"/>
                  </a:cubicBezTo>
                  <a:cubicBezTo>
                    <a:pt x="10479" y="3180"/>
                    <a:pt x="10365" y="3065"/>
                    <a:pt x="10250" y="2988"/>
                  </a:cubicBezTo>
                  <a:lnTo>
                    <a:pt x="10135" y="3065"/>
                  </a:lnTo>
                  <a:cubicBezTo>
                    <a:pt x="10212" y="3256"/>
                    <a:pt x="10288" y="3486"/>
                    <a:pt x="10326" y="3638"/>
                  </a:cubicBezTo>
                  <a:cubicBezTo>
                    <a:pt x="10441" y="3944"/>
                    <a:pt x="10594" y="4174"/>
                    <a:pt x="10709" y="4403"/>
                  </a:cubicBezTo>
                  <a:cubicBezTo>
                    <a:pt x="10498" y="4052"/>
                    <a:pt x="10287" y="3635"/>
                    <a:pt x="10135" y="3183"/>
                  </a:cubicBezTo>
                  <a:lnTo>
                    <a:pt x="10135" y="3183"/>
                  </a:lnTo>
                  <a:cubicBezTo>
                    <a:pt x="10133" y="3252"/>
                    <a:pt x="10109" y="4235"/>
                    <a:pt x="10441" y="4862"/>
                  </a:cubicBezTo>
                  <a:cubicBezTo>
                    <a:pt x="10535" y="5062"/>
                    <a:pt x="10647" y="5132"/>
                    <a:pt x="10762" y="5132"/>
                  </a:cubicBezTo>
                  <a:cubicBezTo>
                    <a:pt x="11023" y="5132"/>
                    <a:pt x="11303" y="4774"/>
                    <a:pt x="11436" y="4748"/>
                  </a:cubicBezTo>
                  <a:cubicBezTo>
                    <a:pt x="11627" y="4671"/>
                    <a:pt x="11971" y="4671"/>
                    <a:pt x="12048" y="4403"/>
                  </a:cubicBezTo>
                  <a:cubicBezTo>
                    <a:pt x="12086" y="4174"/>
                    <a:pt x="11436" y="3294"/>
                    <a:pt x="10747" y="3027"/>
                  </a:cubicBezTo>
                  <a:lnTo>
                    <a:pt x="10747" y="3027"/>
                  </a:lnTo>
                  <a:cubicBezTo>
                    <a:pt x="10951" y="3056"/>
                    <a:pt x="11220" y="3129"/>
                    <a:pt x="11522" y="3129"/>
                  </a:cubicBezTo>
                  <a:cubicBezTo>
                    <a:pt x="11618" y="3129"/>
                    <a:pt x="11717" y="3121"/>
                    <a:pt x="11818" y="3103"/>
                  </a:cubicBezTo>
                  <a:cubicBezTo>
                    <a:pt x="12468" y="3065"/>
                    <a:pt x="12851" y="2835"/>
                    <a:pt x="12851" y="2568"/>
                  </a:cubicBezTo>
                  <a:cubicBezTo>
                    <a:pt x="12851" y="2376"/>
                    <a:pt x="12430" y="2262"/>
                    <a:pt x="12430" y="2070"/>
                  </a:cubicBezTo>
                  <a:cubicBezTo>
                    <a:pt x="12392" y="1917"/>
                    <a:pt x="12659" y="1573"/>
                    <a:pt x="12583" y="1344"/>
                  </a:cubicBezTo>
                  <a:cubicBezTo>
                    <a:pt x="12549" y="1275"/>
                    <a:pt x="12445" y="1230"/>
                    <a:pt x="12287" y="1230"/>
                  </a:cubicBezTo>
                  <a:cubicBezTo>
                    <a:pt x="11916" y="1230"/>
                    <a:pt x="11244" y="1474"/>
                    <a:pt x="10441" y="2223"/>
                  </a:cubicBezTo>
                  <a:cubicBezTo>
                    <a:pt x="10518" y="2109"/>
                    <a:pt x="10862" y="1726"/>
                    <a:pt x="11053" y="1344"/>
                  </a:cubicBezTo>
                  <a:cubicBezTo>
                    <a:pt x="11244" y="808"/>
                    <a:pt x="11283" y="349"/>
                    <a:pt x="11091" y="158"/>
                  </a:cubicBezTo>
                  <a:cubicBezTo>
                    <a:pt x="11043" y="119"/>
                    <a:pt x="10981" y="105"/>
                    <a:pt x="10916" y="105"/>
                  </a:cubicBezTo>
                  <a:cubicBezTo>
                    <a:pt x="10745" y="105"/>
                    <a:pt x="10546" y="201"/>
                    <a:pt x="10465" y="201"/>
                  </a:cubicBezTo>
                  <a:cubicBezTo>
                    <a:pt x="10455" y="201"/>
                    <a:pt x="10447" y="199"/>
                    <a:pt x="10441" y="196"/>
                  </a:cubicBezTo>
                  <a:cubicBezTo>
                    <a:pt x="10349" y="196"/>
                    <a:pt x="10160" y="1"/>
                    <a:pt x="9950" y="1"/>
                  </a:cubicBezTo>
                  <a:close/>
                  <a:moveTo>
                    <a:pt x="344" y="12167"/>
                  </a:moveTo>
                  <a:lnTo>
                    <a:pt x="344" y="12167"/>
                  </a:lnTo>
                  <a:cubicBezTo>
                    <a:pt x="370" y="12198"/>
                    <a:pt x="396" y="12229"/>
                    <a:pt x="421" y="12261"/>
                  </a:cubicBezTo>
                  <a:lnTo>
                    <a:pt x="421" y="12261"/>
                  </a:lnTo>
                  <a:cubicBezTo>
                    <a:pt x="370" y="12230"/>
                    <a:pt x="344" y="12199"/>
                    <a:pt x="344" y="12167"/>
                  </a:cubicBezTo>
                  <a:close/>
                  <a:moveTo>
                    <a:pt x="168" y="12534"/>
                  </a:moveTo>
                  <a:cubicBezTo>
                    <a:pt x="179" y="12563"/>
                    <a:pt x="191" y="12588"/>
                    <a:pt x="191" y="12588"/>
                  </a:cubicBezTo>
                  <a:cubicBezTo>
                    <a:pt x="306" y="12856"/>
                    <a:pt x="421" y="13085"/>
                    <a:pt x="574" y="13353"/>
                  </a:cubicBezTo>
                  <a:cubicBezTo>
                    <a:pt x="430" y="13101"/>
                    <a:pt x="252" y="12849"/>
                    <a:pt x="168" y="12534"/>
                  </a:cubicBezTo>
                  <a:close/>
                  <a:moveTo>
                    <a:pt x="497" y="12626"/>
                  </a:moveTo>
                  <a:lnTo>
                    <a:pt x="497" y="12626"/>
                  </a:lnTo>
                  <a:cubicBezTo>
                    <a:pt x="765" y="12932"/>
                    <a:pt x="956" y="13238"/>
                    <a:pt x="1033" y="13621"/>
                  </a:cubicBezTo>
                  <a:cubicBezTo>
                    <a:pt x="880" y="13238"/>
                    <a:pt x="727" y="12932"/>
                    <a:pt x="497" y="12626"/>
                  </a:cubicBezTo>
                  <a:close/>
                  <a:moveTo>
                    <a:pt x="2099" y="10398"/>
                  </a:moveTo>
                  <a:cubicBezTo>
                    <a:pt x="1922" y="10398"/>
                    <a:pt x="1683" y="10446"/>
                    <a:pt x="1415" y="10561"/>
                  </a:cubicBezTo>
                  <a:cubicBezTo>
                    <a:pt x="1186" y="10905"/>
                    <a:pt x="1033" y="11211"/>
                    <a:pt x="841" y="11479"/>
                  </a:cubicBezTo>
                  <a:lnTo>
                    <a:pt x="1267" y="11384"/>
                  </a:lnTo>
                  <a:lnTo>
                    <a:pt x="1267" y="11384"/>
                  </a:lnTo>
                  <a:cubicBezTo>
                    <a:pt x="1125" y="11423"/>
                    <a:pt x="983" y="11470"/>
                    <a:pt x="841" y="11517"/>
                  </a:cubicBezTo>
                  <a:lnTo>
                    <a:pt x="765" y="11517"/>
                  </a:lnTo>
                  <a:cubicBezTo>
                    <a:pt x="727" y="11555"/>
                    <a:pt x="688" y="11670"/>
                    <a:pt x="650" y="11708"/>
                  </a:cubicBezTo>
                  <a:cubicBezTo>
                    <a:pt x="918" y="11670"/>
                    <a:pt x="1300" y="11632"/>
                    <a:pt x="1721" y="11555"/>
                  </a:cubicBezTo>
                  <a:lnTo>
                    <a:pt x="1721" y="11555"/>
                  </a:lnTo>
                  <a:cubicBezTo>
                    <a:pt x="1453" y="11670"/>
                    <a:pt x="1033" y="11785"/>
                    <a:pt x="574" y="11785"/>
                  </a:cubicBezTo>
                  <a:cubicBezTo>
                    <a:pt x="497" y="11900"/>
                    <a:pt x="459" y="12053"/>
                    <a:pt x="344" y="12167"/>
                  </a:cubicBezTo>
                  <a:cubicBezTo>
                    <a:pt x="306" y="12244"/>
                    <a:pt x="230" y="12397"/>
                    <a:pt x="153" y="12473"/>
                  </a:cubicBezTo>
                  <a:cubicBezTo>
                    <a:pt x="153" y="12779"/>
                    <a:pt x="77" y="12932"/>
                    <a:pt x="0" y="13009"/>
                  </a:cubicBezTo>
                  <a:cubicBezTo>
                    <a:pt x="77" y="13353"/>
                    <a:pt x="115" y="13735"/>
                    <a:pt x="268" y="14003"/>
                  </a:cubicBezTo>
                  <a:cubicBezTo>
                    <a:pt x="362" y="14215"/>
                    <a:pt x="474" y="14289"/>
                    <a:pt x="590" y="14289"/>
                  </a:cubicBezTo>
                  <a:cubicBezTo>
                    <a:pt x="851" y="14289"/>
                    <a:pt x="1130" y="13915"/>
                    <a:pt x="1262" y="13888"/>
                  </a:cubicBezTo>
                  <a:cubicBezTo>
                    <a:pt x="1453" y="13812"/>
                    <a:pt x="1798" y="13812"/>
                    <a:pt x="1874" y="13544"/>
                  </a:cubicBezTo>
                  <a:cubicBezTo>
                    <a:pt x="1912" y="13315"/>
                    <a:pt x="1262" y="12435"/>
                    <a:pt x="574" y="12167"/>
                  </a:cubicBezTo>
                  <a:lnTo>
                    <a:pt x="574" y="12167"/>
                  </a:lnTo>
                  <a:cubicBezTo>
                    <a:pt x="790" y="12198"/>
                    <a:pt x="1057" y="12254"/>
                    <a:pt x="1394" y="12254"/>
                  </a:cubicBezTo>
                  <a:cubicBezTo>
                    <a:pt x="1474" y="12254"/>
                    <a:pt x="1557" y="12251"/>
                    <a:pt x="1645" y="12244"/>
                  </a:cubicBezTo>
                  <a:cubicBezTo>
                    <a:pt x="2295" y="12206"/>
                    <a:pt x="2677" y="11976"/>
                    <a:pt x="2677" y="11708"/>
                  </a:cubicBezTo>
                  <a:cubicBezTo>
                    <a:pt x="2677" y="11517"/>
                    <a:pt x="2295" y="11402"/>
                    <a:pt x="2257" y="11249"/>
                  </a:cubicBezTo>
                  <a:cubicBezTo>
                    <a:pt x="2218" y="11058"/>
                    <a:pt x="2486" y="10752"/>
                    <a:pt x="2410" y="10523"/>
                  </a:cubicBezTo>
                  <a:cubicBezTo>
                    <a:pt x="2390" y="10446"/>
                    <a:pt x="2276" y="10398"/>
                    <a:pt x="2099" y="10398"/>
                  </a:cubicBezTo>
                  <a:close/>
                  <a:moveTo>
                    <a:pt x="7532" y="15960"/>
                  </a:moveTo>
                  <a:cubicBezTo>
                    <a:pt x="7484" y="15960"/>
                    <a:pt x="7433" y="15970"/>
                    <a:pt x="7382" y="15992"/>
                  </a:cubicBezTo>
                  <a:cubicBezTo>
                    <a:pt x="7190" y="16030"/>
                    <a:pt x="7037" y="16489"/>
                    <a:pt x="7152" y="17178"/>
                  </a:cubicBezTo>
                  <a:cubicBezTo>
                    <a:pt x="7458" y="16872"/>
                    <a:pt x="7840" y="16566"/>
                    <a:pt x="8223" y="16107"/>
                  </a:cubicBezTo>
                  <a:lnTo>
                    <a:pt x="8223" y="16107"/>
                  </a:lnTo>
                  <a:cubicBezTo>
                    <a:pt x="8146" y="16183"/>
                    <a:pt x="8032" y="16183"/>
                    <a:pt x="7993" y="16183"/>
                  </a:cubicBezTo>
                  <a:cubicBezTo>
                    <a:pt x="7901" y="16122"/>
                    <a:pt x="7734" y="15960"/>
                    <a:pt x="7532" y="15960"/>
                  </a:cubicBezTo>
                  <a:close/>
                  <a:moveTo>
                    <a:pt x="5838" y="16488"/>
                  </a:moveTo>
                  <a:cubicBezTo>
                    <a:pt x="5748" y="16488"/>
                    <a:pt x="5685" y="16517"/>
                    <a:pt x="5660" y="16566"/>
                  </a:cubicBezTo>
                  <a:cubicBezTo>
                    <a:pt x="5507" y="16680"/>
                    <a:pt x="5660" y="17139"/>
                    <a:pt x="5507" y="17331"/>
                  </a:cubicBezTo>
                  <a:cubicBezTo>
                    <a:pt x="5431" y="17522"/>
                    <a:pt x="5163" y="17445"/>
                    <a:pt x="5049" y="17751"/>
                  </a:cubicBezTo>
                  <a:cubicBezTo>
                    <a:pt x="4972" y="17828"/>
                    <a:pt x="5087" y="17942"/>
                    <a:pt x="5240" y="18095"/>
                  </a:cubicBezTo>
                  <a:cubicBezTo>
                    <a:pt x="5507" y="17981"/>
                    <a:pt x="5737" y="17904"/>
                    <a:pt x="5966" y="17790"/>
                  </a:cubicBezTo>
                  <a:lnTo>
                    <a:pt x="5922" y="17730"/>
                  </a:lnTo>
                  <a:lnTo>
                    <a:pt x="5922" y="17730"/>
                  </a:lnTo>
                  <a:cubicBezTo>
                    <a:pt x="5950" y="17753"/>
                    <a:pt x="5988" y="17771"/>
                    <a:pt x="6043" y="17790"/>
                  </a:cubicBezTo>
                  <a:cubicBezTo>
                    <a:pt x="6119" y="17751"/>
                    <a:pt x="6272" y="17713"/>
                    <a:pt x="6387" y="17637"/>
                  </a:cubicBezTo>
                  <a:cubicBezTo>
                    <a:pt x="6425" y="17637"/>
                    <a:pt x="6425" y="17637"/>
                    <a:pt x="6464" y="17598"/>
                  </a:cubicBezTo>
                  <a:cubicBezTo>
                    <a:pt x="6272" y="17522"/>
                    <a:pt x="6081" y="17407"/>
                    <a:pt x="5890" y="17254"/>
                  </a:cubicBezTo>
                  <a:lnTo>
                    <a:pt x="5890" y="17216"/>
                  </a:lnTo>
                  <a:cubicBezTo>
                    <a:pt x="6119" y="17254"/>
                    <a:pt x="6311" y="17407"/>
                    <a:pt x="6502" y="17560"/>
                  </a:cubicBezTo>
                  <a:cubicBezTo>
                    <a:pt x="6655" y="17522"/>
                    <a:pt x="6808" y="17407"/>
                    <a:pt x="6961" y="17331"/>
                  </a:cubicBezTo>
                  <a:cubicBezTo>
                    <a:pt x="6846" y="17216"/>
                    <a:pt x="6808" y="17063"/>
                    <a:pt x="6655" y="16986"/>
                  </a:cubicBezTo>
                  <a:cubicBezTo>
                    <a:pt x="6342" y="16622"/>
                    <a:pt x="6030" y="16488"/>
                    <a:pt x="5838" y="16488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0"/>
            <p:cNvSpPr/>
            <p:nvPr/>
          </p:nvSpPr>
          <p:spPr>
            <a:xfrm>
              <a:off x="5934877" y="2875391"/>
              <a:ext cx="583572" cy="391678"/>
            </a:xfrm>
            <a:custGeom>
              <a:rect b="b" l="l" r="r" t="t"/>
              <a:pathLst>
                <a:path extrusionOk="0" h="21586" w="32166">
                  <a:moveTo>
                    <a:pt x="29939" y="1"/>
                  </a:moveTo>
                  <a:cubicBezTo>
                    <a:pt x="28883" y="1"/>
                    <a:pt x="28127" y="2310"/>
                    <a:pt x="26772" y="3558"/>
                  </a:cubicBezTo>
                  <a:cubicBezTo>
                    <a:pt x="25625" y="4590"/>
                    <a:pt x="24286" y="5585"/>
                    <a:pt x="22948" y="6503"/>
                  </a:cubicBezTo>
                  <a:cubicBezTo>
                    <a:pt x="22927" y="6505"/>
                    <a:pt x="22907" y="6506"/>
                    <a:pt x="22888" y="6506"/>
                  </a:cubicBezTo>
                  <a:cubicBezTo>
                    <a:pt x="22563" y="6506"/>
                    <a:pt x="22556" y="6189"/>
                    <a:pt x="23063" y="5394"/>
                  </a:cubicBezTo>
                  <a:cubicBezTo>
                    <a:pt x="23675" y="4437"/>
                    <a:pt x="26811" y="1263"/>
                    <a:pt x="25587" y="230"/>
                  </a:cubicBezTo>
                  <a:cubicBezTo>
                    <a:pt x="25473" y="135"/>
                    <a:pt x="25329" y="91"/>
                    <a:pt x="25162" y="91"/>
                  </a:cubicBezTo>
                  <a:cubicBezTo>
                    <a:pt x="23588" y="91"/>
                    <a:pt x="19915" y="3983"/>
                    <a:pt x="19085" y="5470"/>
                  </a:cubicBezTo>
                  <a:cubicBezTo>
                    <a:pt x="18588" y="6350"/>
                    <a:pt x="18129" y="7688"/>
                    <a:pt x="17785" y="8721"/>
                  </a:cubicBezTo>
                  <a:cubicBezTo>
                    <a:pt x="14113" y="9677"/>
                    <a:pt x="3787" y="13731"/>
                    <a:pt x="2677" y="15032"/>
                  </a:cubicBezTo>
                  <a:cubicBezTo>
                    <a:pt x="1836" y="16064"/>
                    <a:pt x="0" y="19889"/>
                    <a:pt x="3060" y="21074"/>
                  </a:cubicBezTo>
                  <a:cubicBezTo>
                    <a:pt x="3929" y="21408"/>
                    <a:pt x="5317" y="21585"/>
                    <a:pt x="7000" y="21585"/>
                  </a:cubicBezTo>
                  <a:cubicBezTo>
                    <a:pt x="12063" y="21585"/>
                    <a:pt x="19800" y="19986"/>
                    <a:pt x="24133" y="16255"/>
                  </a:cubicBezTo>
                  <a:cubicBezTo>
                    <a:pt x="27117" y="14496"/>
                    <a:pt x="30176" y="11513"/>
                    <a:pt x="31400" y="8185"/>
                  </a:cubicBezTo>
                  <a:cubicBezTo>
                    <a:pt x="31706" y="7459"/>
                    <a:pt x="31477" y="6885"/>
                    <a:pt x="31477" y="6885"/>
                  </a:cubicBezTo>
                  <a:cubicBezTo>
                    <a:pt x="32165" y="5164"/>
                    <a:pt x="31591" y="4361"/>
                    <a:pt x="31591" y="4361"/>
                  </a:cubicBezTo>
                  <a:cubicBezTo>
                    <a:pt x="32089" y="2487"/>
                    <a:pt x="31018" y="1875"/>
                    <a:pt x="31018" y="1875"/>
                  </a:cubicBezTo>
                  <a:cubicBezTo>
                    <a:pt x="31018" y="1875"/>
                    <a:pt x="31400" y="422"/>
                    <a:pt x="30176" y="39"/>
                  </a:cubicBezTo>
                  <a:cubicBezTo>
                    <a:pt x="30095" y="13"/>
                    <a:pt x="30017" y="1"/>
                    <a:pt x="29939" y="1"/>
                  </a:cubicBezTo>
                  <a:close/>
                </a:path>
              </a:pathLst>
            </a:custGeom>
            <a:solidFill>
              <a:srgbClr val="EB948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0"/>
            <p:cNvSpPr/>
            <p:nvPr/>
          </p:nvSpPr>
          <p:spPr>
            <a:xfrm>
              <a:off x="6405675" y="2909812"/>
              <a:ext cx="92926" cy="118106"/>
            </a:xfrm>
            <a:custGeom>
              <a:rect b="b" l="l" r="r" t="t"/>
              <a:pathLst>
                <a:path extrusionOk="0" h="6509" w="5122">
                  <a:moveTo>
                    <a:pt x="5051" y="0"/>
                  </a:moveTo>
                  <a:cubicBezTo>
                    <a:pt x="5039" y="0"/>
                    <a:pt x="5030" y="5"/>
                    <a:pt x="5030" y="16"/>
                  </a:cubicBezTo>
                  <a:cubicBezTo>
                    <a:pt x="4303" y="1278"/>
                    <a:pt x="3653" y="2502"/>
                    <a:pt x="2735" y="3649"/>
                  </a:cubicBezTo>
                  <a:cubicBezTo>
                    <a:pt x="1932" y="4720"/>
                    <a:pt x="975" y="5562"/>
                    <a:pt x="19" y="6480"/>
                  </a:cubicBezTo>
                  <a:cubicBezTo>
                    <a:pt x="2199" y="4950"/>
                    <a:pt x="4188" y="2502"/>
                    <a:pt x="5068" y="54"/>
                  </a:cubicBezTo>
                  <a:cubicBezTo>
                    <a:pt x="5122" y="27"/>
                    <a:pt x="5080" y="0"/>
                    <a:pt x="5051" y="0"/>
                  </a:cubicBezTo>
                  <a:close/>
                  <a:moveTo>
                    <a:pt x="19" y="6480"/>
                  </a:moveTo>
                  <a:lnTo>
                    <a:pt x="19" y="6480"/>
                  </a:lnTo>
                  <a:cubicBezTo>
                    <a:pt x="0" y="6499"/>
                    <a:pt x="0" y="6508"/>
                    <a:pt x="5" y="6508"/>
                  </a:cubicBezTo>
                  <a:cubicBezTo>
                    <a:pt x="10" y="6508"/>
                    <a:pt x="19" y="6499"/>
                    <a:pt x="19" y="64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0"/>
            <p:cNvSpPr/>
            <p:nvPr/>
          </p:nvSpPr>
          <p:spPr>
            <a:xfrm>
              <a:off x="6433886" y="2955211"/>
              <a:ext cx="73459" cy="113932"/>
            </a:xfrm>
            <a:custGeom>
              <a:rect b="b" l="l" r="r" t="t"/>
              <a:pathLst>
                <a:path extrusionOk="0" h="6279" w="4049">
                  <a:moveTo>
                    <a:pt x="4048" y="0"/>
                  </a:moveTo>
                  <a:cubicBezTo>
                    <a:pt x="2442" y="3633"/>
                    <a:pt x="912" y="5278"/>
                    <a:pt x="32" y="6234"/>
                  </a:cubicBezTo>
                  <a:cubicBezTo>
                    <a:pt x="1983" y="4513"/>
                    <a:pt x="3322" y="2486"/>
                    <a:pt x="4048" y="0"/>
                  </a:cubicBezTo>
                  <a:close/>
                  <a:moveTo>
                    <a:pt x="32" y="6234"/>
                  </a:moveTo>
                  <a:lnTo>
                    <a:pt x="32" y="6234"/>
                  </a:lnTo>
                  <a:cubicBezTo>
                    <a:pt x="10" y="6256"/>
                    <a:pt x="1" y="6278"/>
                    <a:pt x="4" y="6278"/>
                  </a:cubicBezTo>
                  <a:cubicBezTo>
                    <a:pt x="7" y="6278"/>
                    <a:pt x="16" y="6267"/>
                    <a:pt x="32" y="62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0"/>
            <p:cNvSpPr/>
            <p:nvPr/>
          </p:nvSpPr>
          <p:spPr>
            <a:xfrm>
              <a:off x="6448545" y="2999612"/>
              <a:ext cx="58092" cy="90525"/>
            </a:xfrm>
            <a:custGeom>
              <a:rect b="b" l="l" r="r" t="t"/>
              <a:pathLst>
                <a:path extrusionOk="0" h="4989" w="3202">
                  <a:moveTo>
                    <a:pt x="3202" y="1"/>
                  </a:moveTo>
                  <a:lnTo>
                    <a:pt x="3202" y="1"/>
                  </a:lnTo>
                  <a:cubicBezTo>
                    <a:pt x="2131" y="2066"/>
                    <a:pt x="1481" y="3252"/>
                    <a:pt x="28" y="4935"/>
                  </a:cubicBezTo>
                  <a:cubicBezTo>
                    <a:pt x="0" y="4962"/>
                    <a:pt x="12" y="4989"/>
                    <a:pt x="48" y="4989"/>
                  </a:cubicBezTo>
                  <a:cubicBezTo>
                    <a:pt x="62" y="4989"/>
                    <a:pt x="82" y="4984"/>
                    <a:pt x="104" y="4973"/>
                  </a:cubicBezTo>
                  <a:cubicBezTo>
                    <a:pt x="1672" y="3214"/>
                    <a:pt x="2284" y="2449"/>
                    <a:pt x="3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0"/>
            <p:cNvSpPr/>
            <p:nvPr/>
          </p:nvSpPr>
          <p:spPr>
            <a:xfrm>
              <a:off x="5935566" y="3034323"/>
              <a:ext cx="424680" cy="234288"/>
            </a:xfrm>
            <a:custGeom>
              <a:rect b="b" l="l" r="r" t="t"/>
              <a:pathLst>
                <a:path extrusionOk="0" h="12912" w="23408">
                  <a:moveTo>
                    <a:pt x="16982" y="0"/>
                  </a:moveTo>
                  <a:cubicBezTo>
                    <a:pt x="16982" y="0"/>
                    <a:pt x="9906" y="2448"/>
                    <a:pt x="4973" y="4666"/>
                  </a:cubicBezTo>
                  <a:cubicBezTo>
                    <a:pt x="115" y="6961"/>
                    <a:pt x="1" y="11091"/>
                    <a:pt x="2869" y="12239"/>
                  </a:cubicBezTo>
                  <a:cubicBezTo>
                    <a:pt x="4059" y="12718"/>
                    <a:pt x="5536" y="12912"/>
                    <a:pt x="7148" y="12912"/>
                  </a:cubicBezTo>
                  <a:cubicBezTo>
                    <a:pt x="14039" y="12912"/>
                    <a:pt x="23407" y="9370"/>
                    <a:pt x="23407" y="9370"/>
                  </a:cubicBezTo>
                  <a:lnTo>
                    <a:pt x="1698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0"/>
            <p:cNvSpPr/>
            <p:nvPr/>
          </p:nvSpPr>
          <p:spPr>
            <a:xfrm>
              <a:off x="5975806" y="3070395"/>
              <a:ext cx="337922" cy="197817"/>
            </a:xfrm>
            <a:custGeom>
              <a:rect b="b" l="l" r="r" t="t"/>
              <a:pathLst>
                <a:path extrusionOk="0" h="10902" w="18626">
                  <a:moveTo>
                    <a:pt x="16714" y="919"/>
                  </a:moveTo>
                  <a:cubicBezTo>
                    <a:pt x="16638" y="1340"/>
                    <a:pt x="16600" y="1799"/>
                    <a:pt x="16638" y="2219"/>
                  </a:cubicBezTo>
                  <a:cubicBezTo>
                    <a:pt x="16676" y="2219"/>
                    <a:pt x="16714" y="2219"/>
                    <a:pt x="16714" y="2257"/>
                  </a:cubicBezTo>
                  <a:cubicBezTo>
                    <a:pt x="16728" y="2233"/>
                    <a:pt x="16742" y="2208"/>
                    <a:pt x="16755" y="2183"/>
                  </a:cubicBezTo>
                  <a:lnTo>
                    <a:pt x="16755" y="2183"/>
                  </a:lnTo>
                  <a:lnTo>
                    <a:pt x="16829" y="2257"/>
                  </a:lnTo>
                  <a:cubicBezTo>
                    <a:pt x="17020" y="2219"/>
                    <a:pt x="17173" y="2181"/>
                    <a:pt x="17326" y="2104"/>
                  </a:cubicBezTo>
                  <a:cubicBezTo>
                    <a:pt x="17403" y="2104"/>
                    <a:pt x="17479" y="2066"/>
                    <a:pt x="17556" y="2066"/>
                  </a:cubicBezTo>
                  <a:lnTo>
                    <a:pt x="17403" y="1837"/>
                  </a:lnTo>
                  <a:cubicBezTo>
                    <a:pt x="17288" y="1913"/>
                    <a:pt x="17135" y="2028"/>
                    <a:pt x="17020" y="2104"/>
                  </a:cubicBezTo>
                  <a:cubicBezTo>
                    <a:pt x="17058" y="2066"/>
                    <a:pt x="17211" y="1913"/>
                    <a:pt x="17288" y="1722"/>
                  </a:cubicBezTo>
                  <a:lnTo>
                    <a:pt x="17058" y="1340"/>
                  </a:lnTo>
                  <a:cubicBezTo>
                    <a:pt x="17042" y="1382"/>
                    <a:pt x="17027" y="1424"/>
                    <a:pt x="17012" y="1465"/>
                  </a:cubicBezTo>
                  <a:lnTo>
                    <a:pt x="17012" y="1465"/>
                  </a:lnTo>
                  <a:cubicBezTo>
                    <a:pt x="17015" y="1449"/>
                    <a:pt x="17018" y="1432"/>
                    <a:pt x="17020" y="1416"/>
                  </a:cubicBezTo>
                  <a:lnTo>
                    <a:pt x="17020" y="1340"/>
                  </a:lnTo>
                  <a:lnTo>
                    <a:pt x="16714" y="919"/>
                  </a:lnTo>
                  <a:close/>
                  <a:moveTo>
                    <a:pt x="2563" y="2793"/>
                  </a:moveTo>
                  <a:cubicBezTo>
                    <a:pt x="2181" y="3022"/>
                    <a:pt x="1875" y="3214"/>
                    <a:pt x="1569" y="3405"/>
                  </a:cubicBezTo>
                  <a:cubicBezTo>
                    <a:pt x="2296" y="3367"/>
                    <a:pt x="2640" y="3137"/>
                    <a:pt x="2640" y="2869"/>
                  </a:cubicBezTo>
                  <a:cubicBezTo>
                    <a:pt x="2640" y="2869"/>
                    <a:pt x="2640" y="2831"/>
                    <a:pt x="2563" y="2793"/>
                  </a:cubicBezTo>
                  <a:close/>
                  <a:moveTo>
                    <a:pt x="15988" y="3214"/>
                  </a:moveTo>
                  <a:lnTo>
                    <a:pt x="15988" y="3214"/>
                  </a:lnTo>
                  <a:cubicBezTo>
                    <a:pt x="15904" y="3326"/>
                    <a:pt x="15815" y="3427"/>
                    <a:pt x="15720" y="3522"/>
                  </a:cubicBezTo>
                  <a:lnTo>
                    <a:pt x="15720" y="3522"/>
                  </a:lnTo>
                  <a:cubicBezTo>
                    <a:pt x="15800" y="3451"/>
                    <a:pt x="15877" y="3370"/>
                    <a:pt x="15949" y="3284"/>
                  </a:cubicBezTo>
                  <a:lnTo>
                    <a:pt x="15949" y="3284"/>
                  </a:lnTo>
                  <a:cubicBezTo>
                    <a:pt x="15963" y="3261"/>
                    <a:pt x="15976" y="3237"/>
                    <a:pt x="15988" y="3214"/>
                  </a:cubicBezTo>
                  <a:close/>
                  <a:moveTo>
                    <a:pt x="421" y="4285"/>
                  </a:moveTo>
                  <a:lnTo>
                    <a:pt x="421" y="4285"/>
                  </a:lnTo>
                  <a:cubicBezTo>
                    <a:pt x="437" y="4315"/>
                    <a:pt x="459" y="4359"/>
                    <a:pt x="484" y="4405"/>
                  </a:cubicBezTo>
                  <a:lnTo>
                    <a:pt x="484" y="4405"/>
                  </a:lnTo>
                  <a:cubicBezTo>
                    <a:pt x="458" y="4366"/>
                    <a:pt x="435" y="4325"/>
                    <a:pt x="421" y="4285"/>
                  </a:cubicBezTo>
                  <a:close/>
                  <a:moveTo>
                    <a:pt x="651" y="4017"/>
                  </a:moveTo>
                  <a:lnTo>
                    <a:pt x="651" y="4017"/>
                  </a:lnTo>
                  <a:cubicBezTo>
                    <a:pt x="804" y="4208"/>
                    <a:pt x="919" y="4476"/>
                    <a:pt x="957" y="4705"/>
                  </a:cubicBezTo>
                  <a:cubicBezTo>
                    <a:pt x="842" y="4476"/>
                    <a:pt x="766" y="4208"/>
                    <a:pt x="651" y="4017"/>
                  </a:cubicBezTo>
                  <a:close/>
                  <a:moveTo>
                    <a:pt x="16179" y="1"/>
                  </a:moveTo>
                  <a:cubicBezTo>
                    <a:pt x="16102" y="307"/>
                    <a:pt x="16102" y="728"/>
                    <a:pt x="16141" y="1072"/>
                  </a:cubicBezTo>
                  <a:cubicBezTo>
                    <a:pt x="16255" y="1569"/>
                    <a:pt x="16370" y="1875"/>
                    <a:pt x="16447" y="1951"/>
                  </a:cubicBezTo>
                  <a:cubicBezTo>
                    <a:pt x="16332" y="1875"/>
                    <a:pt x="15796" y="1110"/>
                    <a:pt x="15490" y="881"/>
                  </a:cubicBezTo>
                  <a:cubicBezTo>
                    <a:pt x="15264" y="705"/>
                    <a:pt x="15022" y="611"/>
                    <a:pt x="14838" y="611"/>
                  </a:cubicBezTo>
                  <a:cubicBezTo>
                    <a:pt x="14743" y="611"/>
                    <a:pt x="14663" y="637"/>
                    <a:pt x="14611" y="689"/>
                  </a:cubicBezTo>
                  <a:cubicBezTo>
                    <a:pt x="14458" y="804"/>
                    <a:pt x="14649" y="1301"/>
                    <a:pt x="14573" y="1454"/>
                  </a:cubicBezTo>
                  <a:cubicBezTo>
                    <a:pt x="14534" y="1569"/>
                    <a:pt x="14152" y="1646"/>
                    <a:pt x="14075" y="1837"/>
                  </a:cubicBezTo>
                  <a:cubicBezTo>
                    <a:pt x="14041" y="2142"/>
                    <a:pt x="14698" y="2627"/>
                    <a:pt x="15727" y="2627"/>
                  </a:cubicBezTo>
                  <a:cubicBezTo>
                    <a:pt x="15811" y="2627"/>
                    <a:pt x="15897" y="2624"/>
                    <a:pt x="15986" y="2617"/>
                  </a:cubicBezTo>
                  <a:lnTo>
                    <a:pt x="15986" y="2617"/>
                  </a:lnTo>
                  <a:cubicBezTo>
                    <a:pt x="15966" y="2631"/>
                    <a:pt x="15947" y="2644"/>
                    <a:pt x="15928" y="2658"/>
                  </a:cubicBezTo>
                  <a:lnTo>
                    <a:pt x="15928" y="2658"/>
                  </a:lnTo>
                  <a:cubicBezTo>
                    <a:pt x="15974" y="2645"/>
                    <a:pt x="16014" y="2634"/>
                    <a:pt x="16046" y="2625"/>
                  </a:cubicBezTo>
                  <a:lnTo>
                    <a:pt x="16046" y="2625"/>
                  </a:lnTo>
                  <a:cubicBezTo>
                    <a:pt x="15937" y="2694"/>
                    <a:pt x="15827" y="2762"/>
                    <a:pt x="15758" y="2831"/>
                  </a:cubicBezTo>
                  <a:cubicBezTo>
                    <a:pt x="15529" y="3022"/>
                    <a:pt x="15337" y="3214"/>
                    <a:pt x="15146" y="3405"/>
                  </a:cubicBezTo>
                  <a:cubicBezTo>
                    <a:pt x="15337" y="3132"/>
                    <a:pt x="15626" y="2878"/>
                    <a:pt x="15928" y="2658"/>
                  </a:cubicBezTo>
                  <a:lnTo>
                    <a:pt x="15928" y="2658"/>
                  </a:lnTo>
                  <a:cubicBezTo>
                    <a:pt x="15598" y="2756"/>
                    <a:pt x="14957" y="2982"/>
                    <a:pt x="14573" y="3367"/>
                  </a:cubicBezTo>
                  <a:cubicBezTo>
                    <a:pt x="14037" y="3902"/>
                    <a:pt x="14917" y="4132"/>
                    <a:pt x="14993" y="4285"/>
                  </a:cubicBezTo>
                  <a:cubicBezTo>
                    <a:pt x="15101" y="4465"/>
                    <a:pt x="15175" y="4747"/>
                    <a:pt x="15440" y="4747"/>
                  </a:cubicBezTo>
                  <a:cubicBezTo>
                    <a:pt x="15456" y="4747"/>
                    <a:pt x="15473" y="4746"/>
                    <a:pt x="15490" y="4743"/>
                  </a:cubicBezTo>
                  <a:cubicBezTo>
                    <a:pt x="15720" y="4743"/>
                    <a:pt x="16332" y="3826"/>
                    <a:pt x="16447" y="3137"/>
                  </a:cubicBezTo>
                  <a:cubicBezTo>
                    <a:pt x="16447" y="3367"/>
                    <a:pt x="16485" y="3749"/>
                    <a:pt x="16638" y="4170"/>
                  </a:cubicBezTo>
                  <a:cubicBezTo>
                    <a:pt x="16854" y="4748"/>
                    <a:pt x="17173" y="5053"/>
                    <a:pt x="17369" y="5053"/>
                  </a:cubicBezTo>
                  <a:cubicBezTo>
                    <a:pt x="17381" y="5053"/>
                    <a:pt x="17392" y="5052"/>
                    <a:pt x="17403" y="5049"/>
                  </a:cubicBezTo>
                  <a:cubicBezTo>
                    <a:pt x="17594" y="4973"/>
                    <a:pt x="17594" y="4552"/>
                    <a:pt x="17709" y="4476"/>
                  </a:cubicBezTo>
                  <a:cubicBezTo>
                    <a:pt x="17748" y="4446"/>
                    <a:pt x="17803" y="4437"/>
                    <a:pt x="17866" y="4437"/>
                  </a:cubicBezTo>
                  <a:cubicBezTo>
                    <a:pt x="17969" y="4437"/>
                    <a:pt x="18094" y="4462"/>
                    <a:pt x="18209" y="4462"/>
                  </a:cubicBezTo>
                  <a:cubicBezTo>
                    <a:pt x="18295" y="4462"/>
                    <a:pt x="18375" y="4448"/>
                    <a:pt x="18435" y="4399"/>
                  </a:cubicBezTo>
                  <a:cubicBezTo>
                    <a:pt x="18625" y="4285"/>
                    <a:pt x="18363" y="3419"/>
                    <a:pt x="17053" y="2621"/>
                  </a:cubicBezTo>
                  <a:lnTo>
                    <a:pt x="17053" y="2621"/>
                  </a:lnTo>
                  <a:cubicBezTo>
                    <a:pt x="17205" y="2707"/>
                    <a:pt x="17626" y="2875"/>
                    <a:pt x="18015" y="2946"/>
                  </a:cubicBezTo>
                  <a:lnTo>
                    <a:pt x="17793" y="2540"/>
                  </a:lnTo>
                  <a:lnTo>
                    <a:pt x="17793" y="2540"/>
                  </a:lnTo>
                  <a:cubicBezTo>
                    <a:pt x="17816" y="2536"/>
                    <a:pt x="17839" y="2531"/>
                    <a:pt x="17862" y="2525"/>
                  </a:cubicBezTo>
                  <a:lnTo>
                    <a:pt x="17670" y="2257"/>
                  </a:lnTo>
                  <a:lnTo>
                    <a:pt x="17441" y="2257"/>
                  </a:lnTo>
                  <a:cubicBezTo>
                    <a:pt x="17517" y="2257"/>
                    <a:pt x="17594" y="2257"/>
                    <a:pt x="17670" y="2219"/>
                  </a:cubicBezTo>
                  <a:lnTo>
                    <a:pt x="17594" y="2104"/>
                  </a:lnTo>
                  <a:cubicBezTo>
                    <a:pt x="17479" y="2104"/>
                    <a:pt x="17441" y="2181"/>
                    <a:pt x="17326" y="2181"/>
                  </a:cubicBezTo>
                  <a:cubicBezTo>
                    <a:pt x="17211" y="2219"/>
                    <a:pt x="17020" y="2296"/>
                    <a:pt x="16867" y="2410"/>
                  </a:cubicBezTo>
                  <a:lnTo>
                    <a:pt x="16867" y="2487"/>
                  </a:lnTo>
                  <a:cubicBezTo>
                    <a:pt x="17105" y="2513"/>
                    <a:pt x="17342" y="2558"/>
                    <a:pt x="17567" y="2558"/>
                  </a:cubicBezTo>
                  <a:cubicBezTo>
                    <a:pt x="17580" y="2558"/>
                    <a:pt x="17593" y="2558"/>
                    <a:pt x="17606" y="2557"/>
                  </a:cubicBezTo>
                  <a:lnTo>
                    <a:pt x="17606" y="2557"/>
                  </a:lnTo>
                  <a:cubicBezTo>
                    <a:pt x="17507" y="2571"/>
                    <a:pt x="17406" y="2578"/>
                    <a:pt x="17305" y="2578"/>
                  </a:cubicBezTo>
                  <a:cubicBezTo>
                    <a:pt x="17105" y="2578"/>
                    <a:pt x="16904" y="2550"/>
                    <a:pt x="16714" y="2487"/>
                  </a:cubicBezTo>
                  <a:cubicBezTo>
                    <a:pt x="16714" y="2525"/>
                    <a:pt x="16714" y="2602"/>
                    <a:pt x="16676" y="2602"/>
                  </a:cubicBezTo>
                  <a:cubicBezTo>
                    <a:pt x="16829" y="2793"/>
                    <a:pt x="16944" y="3022"/>
                    <a:pt x="17020" y="3099"/>
                  </a:cubicBezTo>
                  <a:cubicBezTo>
                    <a:pt x="17135" y="3367"/>
                    <a:pt x="17250" y="3558"/>
                    <a:pt x="17326" y="3787"/>
                  </a:cubicBezTo>
                  <a:cubicBezTo>
                    <a:pt x="17211" y="3558"/>
                    <a:pt x="17097" y="3367"/>
                    <a:pt x="16944" y="3099"/>
                  </a:cubicBezTo>
                  <a:cubicBezTo>
                    <a:pt x="16906" y="3022"/>
                    <a:pt x="16714" y="2793"/>
                    <a:pt x="16638" y="2602"/>
                  </a:cubicBezTo>
                  <a:cubicBezTo>
                    <a:pt x="16638" y="2602"/>
                    <a:pt x="16561" y="2602"/>
                    <a:pt x="16561" y="2640"/>
                  </a:cubicBezTo>
                  <a:cubicBezTo>
                    <a:pt x="16676" y="2908"/>
                    <a:pt x="16867" y="3443"/>
                    <a:pt x="17135" y="4017"/>
                  </a:cubicBezTo>
                  <a:cubicBezTo>
                    <a:pt x="16906" y="3673"/>
                    <a:pt x="16638" y="3099"/>
                    <a:pt x="16523" y="2640"/>
                  </a:cubicBezTo>
                  <a:lnTo>
                    <a:pt x="16370" y="2640"/>
                  </a:lnTo>
                  <a:cubicBezTo>
                    <a:pt x="16262" y="2856"/>
                    <a:pt x="16117" y="3085"/>
                    <a:pt x="15949" y="3284"/>
                  </a:cubicBezTo>
                  <a:lnTo>
                    <a:pt x="15949" y="3284"/>
                  </a:lnTo>
                  <a:cubicBezTo>
                    <a:pt x="15787" y="3561"/>
                    <a:pt x="15502" y="3802"/>
                    <a:pt x="15184" y="3979"/>
                  </a:cubicBezTo>
                  <a:cubicBezTo>
                    <a:pt x="15379" y="3833"/>
                    <a:pt x="15557" y="3687"/>
                    <a:pt x="15720" y="3522"/>
                  </a:cubicBezTo>
                  <a:lnTo>
                    <a:pt x="15720" y="3522"/>
                  </a:lnTo>
                  <a:cubicBezTo>
                    <a:pt x="15658" y="3578"/>
                    <a:pt x="15594" y="3629"/>
                    <a:pt x="15529" y="3673"/>
                  </a:cubicBezTo>
                  <a:cubicBezTo>
                    <a:pt x="15720" y="3481"/>
                    <a:pt x="15949" y="3252"/>
                    <a:pt x="16102" y="3022"/>
                  </a:cubicBezTo>
                  <a:cubicBezTo>
                    <a:pt x="16179" y="2869"/>
                    <a:pt x="16255" y="2716"/>
                    <a:pt x="16332" y="2602"/>
                  </a:cubicBezTo>
                  <a:cubicBezTo>
                    <a:pt x="16294" y="2602"/>
                    <a:pt x="16294" y="2525"/>
                    <a:pt x="16255" y="2487"/>
                  </a:cubicBezTo>
                  <a:cubicBezTo>
                    <a:pt x="16201" y="2528"/>
                    <a:pt x="16137" y="2569"/>
                    <a:pt x="16072" y="2609"/>
                  </a:cubicBezTo>
                  <a:lnTo>
                    <a:pt x="16072" y="2609"/>
                  </a:lnTo>
                  <a:cubicBezTo>
                    <a:pt x="16095" y="2607"/>
                    <a:pt x="16117" y="2604"/>
                    <a:pt x="16141" y="2602"/>
                  </a:cubicBezTo>
                  <a:lnTo>
                    <a:pt x="16141" y="2602"/>
                  </a:lnTo>
                  <a:cubicBezTo>
                    <a:pt x="16141" y="2602"/>
                    <a:pt x="16106" y="2609"/>
                    <a:pt x="16046" y="2625"/>
                  </a:cubicBezTo>
                  <a:lnTo>
                    <a:pt x="16046" y="2625"/>
                  </a:lnTo>
                  <a:cubicBezTo>
                    <a:pt x="16055" y="2620"/>
                    <a:pt x="16063" y="2615"/>
                    <a:pt x="16072" y="2609"/>
                  </a:cubicBezTo>
                  <a:lnTo>
                    <a:pt x="16072" y="2609"/>
                  </a:lnTo>
                  <a:cubicBezTo>
                    <a:pt x="16043" y="2612"/>
                    <a:pt x="16014" y="2615"/>
                    <a:pt x="15986" y="2617"/>
                  </a:cubicBezTo>
                  <a:lnTo>
                    <a:pt x="15986" y="2617"/>
                  </a:lnTo>
                  <a:cubicBezTo>
                    <a:pt x="16088" y="2544"/>
                    <a:pt x="16192" y="2475"/>
                    <a:pt x="16294" y="2410"/>
                  </a:cubicBezTo>
                  <a:cubicBezTo>
                    <a:pt x="16255" y="2334"/>
                    <a:pt x="16255" y="2296"/>
                    <a:pt x="16294" y="2257"/>
                  </a:cubicBezTo>
                  <a:cubicBezTo>
                    <a:pt x="16102" y="2219"/>
                    <a:pt x="15911" y="2143"/>
                    <a:pt x="15758" y="2104"/>
                  </a:cubicBezTo>
                  <a:cubicBezTo>
                    <a:pt x="15490" y="2028"/>
                    <a:pt x="15223" y="1913"/>
                    <a:pt x="14993" y="1760"/>
                  </a:cubicBezTo>
                  <a:lnTo>
                    <a:pt x="14993" y="1760"/>
                  </a:lnTo>
                  <a:cubicBezTo>
                    <a:pt x="15223" y="1913"/>
                    <a:pt x="15529" y="2028"/>
                    <a:pt x="15796" y="2104"/>
                  </a:cubicBezTo>
                  <a:cubicBezTo>
                    <a:pt x="15949" y="2143"/>
                    <a:pt x="16141" y="2219"/>
                    <a:pt x="16294" y="2219"/>
                  </a:cubicBezTo>
                  <a:cubicBezTo>
                    <a:pt x="16294" y="2143"/>
                    <a:pt x="16332" y="2104"/>
                    <a:pt x="16332" y="2104"/>
                  </a:cubicBezTo>
                  <a:cubicBezTo>
                    <a:pt x="16179" y="1951"/>
                    <a:pt x="16064" y="1837"/>
                    <a:pt x="15911" y="1722"/>
                  </a:cubicBezTo>
                  <a:cubicBezTo>
                    <a:pt x="15682" y="1531"/>
                    <a:pt x="15376" y="1340"/>
                    <a:pt x="15108" y="1187"/>
                  </a:cubicBezTo>
                  <a:lnTo>
                    <a:pt x="15108" y="1187"/>
                  </a:lnTo>
                  <a:cubicBezTo>
                    <a:pt x="15376" y="1340"/>
                    <a:pt x="15682" y="1493"/>
                    <a:pt x="15911" y="1684"/>
                  </a:cubicBezTo>
                  <a:cubicBezTo>
                    <a:pt x="16064" y="1837"/>
                    <a:pt x="16255" y="1913"/>
                    <a:pt x="16370" y="2104"/>
                  </a:cubicBezTo>
                  <a:cubicBezTo>
                    <a:pt x="16447" y="2066"/>
                    <a:pt x="16485" y="2066"/>
                    <a:pt x="16523" y="2066"/>
                  </a:cubicBezTo>
                  <a:cubicBezTo>
                    <a:pt x="16523" y="1760"/>
                    <a:pt x="16485" y="1187"/>
                    <a:pt x="16676" y="728"/>
                  </a:cubicBezTo>
                  <a:lnTo>
                    <a:pt x="16179" y="1"/>
                  </a:lnTo>
                  <a:close/>
                  <a:moveTo>
                    <a:pt x="1072" y="3711"/>
                  </a:moveTo>
                  <a:cubicBezTo>
                    <a:pt x="957" y="3787"/>
                    <a:pt x="842" y="3902"/>
                    <a:pt x="727" y="3979"/>
                  </a:cubicBezTo>
                  <a:cubicBezTo>
                    <a:pt x="651" y="3979"/>
                    <a:pt x="651" y="4017"/>
                    <a:pt x="651" y="4017"/>
                  </a:cubicBezTo>
                  <a:cubicBezTo>
                    <a:pt x="574" y="4132"/>
                    <a:pt x="460" y="4170"/>
                    <a:pt x="421" y="4285"/>
                  </a:cubicBezTo>
                  <a:cubicBezTo>
                    <a:pt x="230" y="4476"/>
                    <a:pt x="77" y="4590"/>
                    <a:pt x="1" y="4743"/>
                  </a:cubicBezTo>
                  <a:cubicBezTo>
                    <a:pt x="39" y="4896"/>
                    <a:pt x="77" y="5088"/>
                    <a:pt x="154" y="5164"/>
                  </a:cubicBezTo>
                  <a:cubicBezTo>
                    <a:pt x="248" y="5376"/>
                    <a:pt x="360" y="5450"/>
                    <a:pt x="476" y="5450"/>
                  </a:cubicBezTo>
                  <a:cubicBezTo>
                    <a:pt x="737" y="5450"/>
                    <a:pt x="1016" y="5076"/>
                    <a:pt x="1148" y="5049"/>
                  </a:cubicBezTo>
                  <a:cubicBezTo>
                    <a:pt x="1339" y="4973"/>
                    <a:pt x="1684" y="4973"/>
                    <a:pt x="1760" y="4705"/>
                  </a:cubicBezTo>
                  <a:cubicBezTo>
                    <a:pt x="1798" y="4514"/>
                    <a:pt x="1531" y="4093"/>
                    <a:pt x="1072" y="3711"/>
                  </a:cubicBezTo>
                  <a:close/>
                  <a:moveTo>
                    <a:pt x="7612" y="9945"/>
                  </a:moveTo>
                  <a:cubicBezTo>
                    <a:pt x="7535" y="10021"/>
                    <a:pt x="7497" y="10060"/>
                    <a:pt x="7459" y="10060"/>
                  </a:cubicBezTo>
                  <a:cubicBezTo>
                    <a:pt x="7497" y="10251"/>
                    <a:pt x="7535" y="10480"/>
                    <a:pt x="7612" y="10633"/>
                  </a:cubicBezTo>
                  <a:cubicBezTo>
                    <a:pt x="7612" y="10672"/>
                    <a:pt x="7650" y="10710"/>
                    <a:pt x="7650" y="10786"/>
                  </a:cubicBezTo>
                  <a:cubicBezTo>
                    <a:pt x="7726" y="10786"/>
                    <a:pt x="7841" y="10710"/>
                    <a:pt x="7994" y="10710"/>
                  </a:cubicBezTo>
                  <a:cubicBezTo>
                    <a:pt x="7918" y="10672"/>
                    <a:pt x="7918" y="10595"/>
                    <a:pt x="7879" y="10519"/>
                  </a:cubicBezTo>
                  <a:lnTo>
                    <a:pt x="7879" y="10519"/>
                  </a:lnTo>
                  <a:cubicBezTo>
                    <a:pt x="7918" y="10595"/>
                    <a:pt x="7994" y="10672"/>
                    <a:pt x="7994" y="10710"/>
                  </a:cubicBezTo>
                  <a:lnTo>
                    <a:pt x="8071" y="10710"/>
                  </a:lnTo>
                  <a:cubicBezTo>
                    <a:pt x="8032" y="10595"/>
                    <a:pt x="7918" y="10480"/>
                    <a:pt x="7879" y="10327"/>
                  </a:cubicBezTo>
                  <a:cubicBezTo>
                    <a:pt x="7765" y="10174"/>
                    <a:pt x="7688" y="10098"/>
                    <a:pt x="7612" y="9945"/>
                  </a:cubicBezTo>
                  <a:close/>
                  <a:moveTo>
                    <a:pt x="7268" y="10021"/>
                  </a:moveTo>
                  <a:cubicBezTo>
                    <a:pt x="7153" y="10136"/>
                    <a:pt x="7038" y="10289"/>
                    <a:pt x="6923" y="10442"/>
                  </a:cubicBezTo>
                  <a:cubicBezTo>
                    <a:pt x="6770" y="10633"/>
                    <a:pt x="6656" y="10786"/>
                    <a:pt x="6464" y="10863"/>
                  </a:cubicBezTo>
                  <a:cubicBezTo>
                    <a:pt x="6694" y="10863"/>
                    <a:pt x="6885" y="10863"/>
                    <a:pt x="7115" y="10825"/>
                  </a:cubicBezTo>
                  <a:cubicBezTo>
                    <a:pt x="7229" y="10633"/>
                    <a:pt x="7306" y="10442"/>
                    <a:pt x="7344" y="10213"/>
                  </a:cubicBezTo>
                  <a:lnTo>
                    <a:pt x="7344" y="10213"/>
                  </a:lnTo>
                  <a:cubicBezTo>
                    <a:pt x="7344" y="10251"/>
                    <a:pt x="7306" y="10480"/>
                    <a:pt x="7306" y="10825"/>
                  </a:cubicBezTo>
                  <a:cubicBezTo>
                    <a:pt x="7421" y="10825"/>
                    <a:pt x="7497" y="10825"/>
                    <a:pt x="7612" y="10786"/>
                  </a:cubicBezTo>
                  <a:cubicBezTo>
                    <a:pt x="7497" y="10519"/>
                    <a:pt x="7459" y="10289"/>
                    <a:pt x="7421" y="10060"/>
                  </a:cubicBezTo>
                  <a:cubicBezTo>
                    <a:pt x="7344" y="10060"/>
                    <a:pt x="7306" y="10060"/>
                    <a:pt x="7268" y="10021"/>
                  </a:cubicBezTo>
                  <a:close/>
                  <a:moveTo>
                    <a:pt x="7380" y="7061"/>
                  </a:moveTo>
                  <a:cubicBezTo>
                    <a:pt x="7343" y="7061"/>
                    <a:pt x="7305" y="7066"/>
                    <a:pt x="7268" y="7076"/>
                  </a:cubicBezTo>
                  <a:cubicBezTo>
                    <a:pt x="6962" y="7191"/>
                    <a:pt x="6847" y="7994"/>
                    <a:pt x="7229" y="9180"/>
                  </a:cubicBezTo>
                  <a:cubicBezTo>
                    <a:pt x="7153" y="9103"/>
                    <a:pt x="6923" y="8568"/>
                    <a:pt x="6541" y="8147"/>
                  </a:cubicBezTo>
                  <a:cubicBezTo>
                    <a:pt x="6228" y="7783"/>
                    <a:pt x="5916" y="7649"/>
                    <a:pt x="5724" y="7649"/>
                  </a:cubicBezTo>
                  <a:cubicBezTo>
                    <a:pt x="5634" y="7649"/>
                    <a:pt x="5571" y="7678"/>
                    <a:pt x="5546" y="7727"/>
                  </a:cubicBezTo>
                  <a:cubicBezTo>
                    <a:pt x="5393" y="7841"/>
                    <a:pt x="5546" y="8300"/>
                    <a:pt x="5393" y="8492"/>
                  </a:cubicBezTo>
                  <a:cubicBezTo>
                    <a:pt x="5317" y="8683"/>
                    <a:pt x="5049" y="8606"/>
                    <a:pt x="4935" y="8912"/>
                  </a:cubicBezTo>
                  <a:cubicBezTo>
                    <a:pt x="4782" y="9142"/>
                    <a:pt x="5432" y="9562"/>
                    <a:pt x="6005" y="9677"/>
                  </a:cubicBezTo>
                  <a:cubicBezTo>
                    <a:pt x="6656" y="9715"/>
                    <a:pt x="6962" y="9715"/>
                    <a:pt x="6962" y="9715"/>
                  </a:cubicBezTo>
                  <a:cubicBezTo>
                    <a:pt x="6962" y="9715"/>
                    <a:pt x="5967" y="9945"/>
                    <a:pt x="5585" y="10136"/>
                  </a:cubicBezTo>
                  <a:cubicBezTo>
                    <a:pt x="5202" y="10404"/>
                    <a:pt x="5011" y="10672"/>
                    <a:pt x="5049" y="10863"/>
                  </a:cubicBezTo>
                  <a:lnTo>
                    <a:pt x="5049" y="10901"/>
                  </a:lnTo>
                  <a:cubicBezTo>
                    <a:pt x="5508" y="10901"/>
                    <a:pt x="5929" y="10901"/>
                    <a:pt x="6350" y="10863"/>
                  </a:cubicBezTo>
                  <a:cubicBezTo>
                    <a:pt x="6541" y="10710"/>
                    <a:pt x="6694" y="10519"/>
                    <a:pt x="6847" y="10327"/>
                  </a:cubicBezTo>
                  <a:cubicBezTo>
                    <a:pt x="6923" y="10251"/>
                    <a:pt x="7038" y="10060"/>
                    <a:pt x="7115" y="9907"/>
                  </a:cubicBezTo>
                  <a:cubicBezTo>
                    <a:pt x="7076" y="9868"/>
                    <a:pt x="7076" y="9830"/>
                    <a:pt x="7038" y="9830"/>
                  </a:cubicBezTo>
                  <a:cubicBezTo>
                    <a:pt x="6809" y="9907"/>
                    <a:pt x="6656" y="9945"/>
                    <a:pt x="6503" y="10060"/>
                  </a:cubicBezTo>
                  <a:cubicBezTo>
                    <a:pt x="6197" y="10213"/>
                    <a:pt x="5967" y="10404"/>
                    <a:pt x="5699" y="10633"/>
                  </a:cubicBezTo>
                  <a:cubicBezTo>
                    <a:pt x="5929" y="10404"/>
                    <a:pt x="6158" y="10213"/>
                    <a:pt x="6464" y="10060"/>
                  </a:cubicBezTo>
                  <a:lnTo>
                    <a:pt x="7038" y="9754"/>
                  </a:lnTo>
                  <a:lnTo>
                    <a:pt x="7038" y="9639"/>
                  </a:lnTo>
                  <a:cubicBezTo>
                    <a:pt x="6694" y="9524"/>
                    <a:pt x="6082" y="9256"/>
                    <a:pt x="5623" y="8798"/>
                  </a:cubicBezTo>
                  <a:lnTo>
                    <a:pt x="5623" y="8798"/>
                  </a:lnTo>
                  <a:cubicBezTo>
                    <a:pt x="6082" y="9142"/>
                    <a:pt x="6503" y="9448"/>
                    <a:pt x="7038" y="9562"/>
                  </a:cubicBezTo>
                  <a:cubicBezTo>
                    <a:pt x="7038" y="9524"/>
                    <a:pt x="7076" y="9524"/>
                    <a:pt x="7115" y="9486"/>
                  </a:cubicBezTo>
                  <a:cubicBezTo>
                    <a:pt x="6923" y="9256"/>
                    <a:pt x="6694" y="9065"/>
                    <a:pt x="6464" y="8912"/>
                  </a:cubicBezTo>
                  <a:cubicBezTo>
                    <a:pt x="6197" y="8721"/>
                    <a:pt x="5929" y="8606"/>
                    <a:pt x="5699" y="8415"/>
                  </a:cubicBezTo>
                  <a:lnTo>
                    <a:pt x="5699" y="8377"/>
                  </a:lnTo>
                  <a:cubicBezTo>
                    <a:pt x="6273" y="8568"/>
                    <a:pt x="6732" y="8989"/>
                    <a:pt x="7115" y="9448"/>
                  </a:cubicBezTo>
                  <a:cubicBezTo>
                    <a:pt x="7153" y="9371"/>
                    <a:pt x="7229" y="9371"/>
                    <a:pt x="7229" y="9371"/>
                  </a:cubicBezTo>
                  <a:cubicBezTo>
                    <a:pt x="7229" y="9180"/>
                    <a:pt x="7229" y="8989"/>
                    <a:pt x="7268" y="8798"/>
                  </a:cubicBezTo>
                  <a:cubicBezTo>
                    <a:pt x="7306" y="8530"/>
                    <a:pt x="7344" y="8224"/>
                    <a:pt x="7459" y="7994"/>
                  </a:cubicBezTo>
                  <a:lnTo>
                    <a:pt x="7497" y="7994"/>
                  </a:lnTo>
                  <a:cubicBezTo>
                    <a:pt x="7459" y="8300"/>
                    <a:pt x="7344" y="8530"/>
                    <a:pt x="7344" y="8798"/>
                  </a:cubicBezTo>
                  <a:lnTo>
                    <a:pt x="7344" y="9333"/>
                  </a:lnTo>
                  <a:cubicBezTo>
                    <a:pt x="7421" y="9333"/>
                    <a:pt x="7459" y="9333"/>
                    <a:pt x="7459" y="9371"/>
                  </a:cubicBezTo>
                  <a:cubicBezTo>
                    <a:pt x="7726" y="8912"/>
                    <a:pt x="7918" y="8415"/>
                    <a:pt x="8032" y="7918"/>
                  </a:cubicBezTo>
                  <a:lnTo>
                    <a:pt x="8032" y="7918"/>
                  </a:lnTo>
                  <a:cubicBezTo>
                    <a:pt x="7994" y="8415"/>
                    <a:pt x="7803" y="8951"/>
                    <a:pt x="7497" y="9448"/>
                  </a:cubicBezTo>
                  <a:cubicBezTo>
                    <a:pt x="7535" y="9486"/>
                    <a:pt x="7612" y="9486"/>
                    <a:pt x="7612" y="9524"/>
                  </a:cubicBezTo>
                  <a:cubicBezTo>
                    <a:pt x="7841" y="9486"/>
                    <a:pt x="8071" y="9448"/>
                    <a:pt x="8224" y="9448"/>
                  </a:cubicBezTo>
                  <a:cubicBezTo>
                    <a:pt x="8453" y="9371"/>
                    <a:pt x="8759" y="9371"/>
                    <a:pt x="8989" y="9371"/>
                  </a:cubicBezTo>
                  <a:cubicBezTo>
                    <a:pt x="8759" y="9448"/>
                    <a:pt x="8453" y="9448"/>
                    <a:pt x="8224" y="9486"/>
                  </a:cubicBezTo>
                  <a:cubicBezTo>
                    <a:pt x="8071" y="9486"/>
                    <a:pt x="7841" y="9562"/>
                    <a:pt x="7612" y="9562"/>
                  </a:cubicBezTo>
                  <a:lnTo>
                    <a:pt x="7612" y="9639"/>
                  </a:lnTo>
                  <a:cubicBezTo>
                    <a:pt x="7790" y="9639"/>
                    <a:pt x="8105" y="9656"/>
                    <a:pt x="8498" y="9656"/>
                  </a:cubicBezTo>
                  <a:cubicBezTo>
                    <a:pt x="8695" y="9656"/>
                    <a:pt x="8912" y="9652"/>
                    <a:pt x="9142" y="9639"/>
                  </a:cubicBezTo>
                  <a:lnTo>
                    <a:pt x="9142" y="9639"/>
                  </a:lnTo>
                  <a:cubicBezTo>
                    <a:pt x="8918" y="9684"/>
                    <a:pt x="8589" y="9702"/>
                    <a:pt x="8262" y="9702"/>
                  </a:cubicBezTo>
                  <a:cubicBezTo>
                    <a:pt x="8031" y="9702"/>
                    <a:pt x="7802" y="9693"/>
                    <a:pt x="7612" y="9677"/>
                  </a:cubicBezTo>
                  <a:cubicBezTo>
                    <a:pt x="7612" y="9715"/>
                    <a:pt x="7535" y="9754"/>
                    <a:pt x="7535" y="9830"/>
                  </a:cubicBezTo>
                  <a:cubicBezTo>
                    <a:pt x="7726" y="10060"/>
                    <a:pt x="7918" y="10327"/>
                    <a:pt x="8032" y="10595"/>
                  </a:cubicBezTo>
                  <a:cubicBezTo>
                    <a:pt x="8224" y="10595"/>
                    <a:pt x="8415" y="10519"/>
                    <a:pt x="8568" y="10519"/>
                  </a:cubicBezTo>
                  <a:cubicBezTo>
                    <a:pt x="8377" y="10327"/>
                    <a:pt x="8109" y="10098"/>
                    <a:pt x="7918" y="10021"/>
                  </a:cubicBezTo>
                  <a:lnTo>
                    <a:pt x="7918" y="10021"/>
                  </a:lnTo>
                  <a:cubicBezTo>
                    <a:pt x="8185" y="10098"/>
                    <a:pt x="8568" y="10213"/>
                    <a:pt x="8989" y="10213"/>
                  </a:cubicBezTo>
                  <a:cubicBezTo>
                    <a:pt x="9639" y="10213"/>
                    <a:pt x="10021" y="10021"/>
                    <a:pt x="10021" y="9830"/>
                  </a:cubicBezTo>
                  <a:cubicBezTo>
                    <a:pt x="10021" y="9639"/>
                    <a:pt x="9639" y="9448"/>
                    <a:pt x="9639" y="9295"/>
                  </a:cubicBezTo>
                  <a:cubicBezTo>
                    <a:pt x="9601" y="9103"/>
                    <a:pt x="9945" y="8874"/>
                    <a:pt x="9906" y="8606"/>
                  </a:cubicBezTo>
                  <a:cubicBezTo>
                    <a:pt x="9880" y="8526"/>
                    <a:pt x="9753" y="8468"/>
                    <a:pt x="9545" y="8468"/>
                  </a:cubicBezTo>
                  <a:cubicBezTo>
                    <a:pt x="9163" y="8468"/>
                    <a:pt x="8506" y="8662"/>
                    <a:pt x="7688" y="9256"/>
                  </a:cubicBezTo>
                  <a:cubicBezTo>
                    <a:pt x="7841" y="9142"/>
                    <a:pt x="8185" y="8798"/>
                    <a:pt x="8377" y="8415"/>
                  </a:cubicBezTo>
                  <a:cubicBezTo>
                    <a:pt x="8606" y="7956"/>
                    <a:pt x="8759" y="7459"/>
                    <a:pt x="8568" y="7268"/>
                  </a:cubicBezTo>
                  <a:cubicBezTo>
                    <a:pt x="8526" y="7215"/>
                    <a:pt x="8464" y="7197"/>
                    <a:pt x="8394" y="7197"/>
                  </a:cubicBezTo>
                  <a:cubicBezTo>
                    <a:pt x="8241" y="7197"/>
                    <a:pt x="8049" y="7282"/>
                    <a:pt x="7939" y="7282"/>
                  </a:cubicBezTo>
                  <a:cubicBezTo>
                    <a:pt x="7915" y="7282"/>
                    <a:pt x="7895" y="7278"/>
                    <a:pt x="7879" y="7268"/>
                  </a:cubicBezTo>
                  <a:cubicBezTo>
                    <a:pt x="7814" y="7235"/>
                    <a:pt x="7607" y="7061"/>
                    <a:pt x="7380" y="7061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0"/>
            <p:cNvSpPr/>
            <p:nvPr/>
          </p:nvSpPr>
          <p:spPr>
            <a:xfrm>
              <a:off x="6206688" y="3061014"/>
              <a:ext cx="103594" cy="150585"/>
            </a:xfrm>
            <a:custGeom>
              <a:rect b="b" l="l" r="r" t="t"/>
              <a:pathLst>
                <a:path extrusionOk="0" h="8299" w="5710">
                  <a:moveTo>
                    <a:pt x="39" y="0"/>
                  </a:moveTo>
                  <a:cubicBezTo>
                    <a:pt x="13" y="0"/>
                    <a:pt x="1" y="49"/>
                    <a:pt x="49" y="97"/>
                  </a:cubicBezTo>
                  <a:cubicBezTo>
                    <a:pt x="814" y="1359"/>
                    <a:pt x="4677" y="6943"/>
                    <a:pt x="5671" y="8282"/>
                  </a:cubicBezTo>
                  <a:cubicBezTo>
                    <a:pt x="5671" y="8295"/>
                    <a:pt x="5675" y="8299"/>
                    <a:pt x="5681" y="8299"/>
                  </a:cubicBezTo>
                  <a:cubicBezTo>
                    <a:pt x="5692" y="8299"/>
                    <a:pt x="5709" y="8282"/>
                    <a:pt x="5709" y="8282"/>
                  </a:cubicBezTo>
                  <a:cubicBezTo>
                    <a:pt x="4830" y="6905"/>
                    <a:pt x="3185" y="3960"/>
                    <a:pt x="87" y="59"/>
                  </a:cubicBezTo>
                  <a:cubicBezTo>
                    <a:pt x="73" y="17"/>
                    <a:pt x="54" y="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0"/>
            <p:cNvSpPr/>
            <p:nvPr/>
          </p:nvSpPr>
          <p:spPr>
            <a:xfrm>
              <a:off x="6029925" y="3188374"/>
              <a:ext cx="331699" cy="78786"/>
            </a:xfrm>
            <a:custGeom>
              <a:rect b="b" l="l" r="r" t="t"/>
              <a:pathLst>
                <a:path extrusionOk="0" h="4342" w="18283">
                  <a:moveTo>
                    <a:pt x="17632" y="1"/>
                  </a:moveTo>
                  <a:lnTo>
                    <a:pt x="18149" y="849"/>
                  </a:lnTo>
                  <a:lnTo>
                    <a:pt x="18149" y="849"/>
                  </a:lnTo>
                  <a:cubicBezTo>
                    <a:pt x="16739" y="1344"/>
                    <a:pt x="15254" y="1838"/>
                    <a:pt x="13731" y="2257"/>
                  </a:cubicBezTo>
                  <a:cubicBezTo>
                    <a:pt x="12240" y="2678"/>
                    <a:pt x="10710" y="3060"/>
                    <a:pt x="9256" y="3366"/>
                  </a:cubicBezTo>
                  <a:cubicBezTo>
                    <a:pt x="7727" y="3711"/>
                    <a:pt x="6197" y="3902"/>
                    <a:pt x="4667" y="4093"/>
                  </a:cubicBezTo>
                  <a:lnTo>
                    <a:pt x="3520" y="4170"/>
                  </a:lnTo>
                  <a:cubicBezTo>
                    <a:pt x="3137" y="4208"/>
                    <a:pt x="2755" y="4208"/>
                    <a:pt x="2372" y="4208"/>
                  </a:cubicBezTo>
                  <a:cubicBezTo>
                    <a:pt x="1990" y="4246"/>
                    <a:pt x="1607" y="4246"/>
                    <a:pt x="1215" y="4246"/>
                  </a:cubicBezTo>
                  <a:cubicBezTo>
                    <a:pt x="823" y="4246"/>
                    <a:pt x="422" y="4246"/>
                    <a:pt x="1" y="4284"/>
                  </a:cubicBezTo>
                  <a:cubicBezTo>
                    <a:pt x="766" y="4323"/>
                    <a:pt x="1550" y="4342"/>
                    <a:pt x="2339" y="4342"/>
                  </a:cubicBezTo>
                  <a:cubicBezTo>
                    <a:pt x="3128" y="4342"/>
                    <a:pt x="3921" y="4323"/>
                    <a:pt x="4705" y="4284"/>
                  </a:cubicBezTo>
                  <a:cubicBezTo>
                    <a:pt x="5088" y="4208"/>
                    <a:pt x="5470" y="4170"/>
                    <a:pt x="5853" y="4170"/>
                  </a:cubicBezTo>
                  <a:lnTo>
                    <a:pt x="7000" y="4017"/>
                  </a:lnTo>
                  <a:cubicBezTo>
                    <a:pt x="7382" y="3978"/>
                    <a:pt x="7765" y="3940"/>
                    <a:pt x="8147" y="3825"/>
                  </a:cubicBezTo>
                  <a:lnTo>
                    <a:pt x="9295" y="3596"/>
                  </a:lnTo>
                  <a:cubicBezTo>
                    <a:pt x="10825" y="3252"/>
                    <a:pt x="12316" y="2869"/>
                    <a:pt x="13846" y="2449"/>
                  </a:cubicBezTo>
                  <a:cubicBezTo>
                    <a:pt x="15299" y="1990"/>
                    <a:pt x="16791" y="1492"/>
                    <a:pt x="18244" y="880"/>
                  </a:cubicBezTo>
                  <a:lnTo>
                    <a:pt x="18283" y="880"/>
                  </a:lnTo>
                  <a:lnTo>
                    <a:pt x="18283" y="842"/>
                  </a:lnTo>
                  <a:lnTo>
                    <a:pt x="176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0"/>
            <p:cNvSpPr/>
            <p:nvPr/>
          </p:nvSpPr>
          <p:spPr>
            <a:xfrm>
              <a:off x="6455966" y="2549271"/>
              <a:ext cx="279667" cy="639085"/>
            </a:xfrm>
            <a:custGeom>
              <a:rect b="b" l="l" r="r" t="t"/>
              <a:pathLst>
                <a:path extrusionOk="0" h="35221" w="15415">
                  <a:moveTo>
                    <a:pt x="6853" y="0"/>
                  </a:moveTo>
                  <a:cubicBezTo>
                    <a:pt x="5813" y="0"/>
                    <a:pt x="5416" y="810"/>
                    <a:pt x="6694" y="2063"/>
                  </a:cubicBezTo>
                  <a:cubicBezTo>
                    <a:pt x="7994" y="3287"/>
                    <a:pt x="8989" y="4052"/>
                    <a:pt x="9448" y="4626"/>
                  </a:cubicBezTo>
                  <a:cubicBezTo>
                    <a:pt x="7843" y="3459"/>
                    <a:pt x="5705" y="2248"/>
                    <a:pt x="4339" y="2248"/>
                  </a:cubicBezTo>
                  <a:cubicBezTo>
                    <a:pt x="3914" y="2248"/>
                    <a:pt x="3564" y="2365"/>
                    <a:pt x="3328" y="2637"/>
                  </a:cubicBezTo>
                  <a:cubicBezTo>
                    <a:pt x="2410" y="3670"/>
                    <a:pt x="3940" y="4894"/>
                    <a:pt x="3940" y="4894"/>
                  </a:cubicBezTo>
                  <a:cubicBezTo>
                    <a:pt x="3940" y="4894"/>
                    <a:pt x="3303" y="4644"/>
                    <a:pt x="2636" y="4644"/>
                  </a:cubicBezTo>
                  <a:cubicBezTo>
                    <a:pt x="2136" y="4644"/>
                    <a:pt x="1618" y="4784"/>
                    <a:pt x="1340" y="5276"/>
                  </a:cubicBezTo>
                  <a:cubicBezTo>
                    <a:pt x="766" y="6309"/>
                    <a:pt x="2028" y="7112"/>
                    <a:pt x="2028" y="7112"/>
                  </a:cubicBezTo>
                  <a:cubicBezTo>
                    <a:pt x="2028" y="7112"/>
                    <a:pt x="1917" y="7092"/>
                    <a:pt x="1750" y="7092"/>
                  </a:cubicBezTo>
                  <a:cubicBezTo>
                    <a:pt x="1349" y="7092"/>
                    <a:pt x="627" y="7207"/>
                    <a:pt x="383" y="7992"/>
                  </a:cubicBezTo>
                  <a:cubicBezTo>
                    <a:pt x="1" y="9177"/>
                    <a:pt x="2258" y="9560"/>
                    <a:pt x="3214" y="10898"/>
                  </a:cubicBezTo>
                  <a:cubicBezTo>
                    <a:pt x="3022" y="11893"/>
                    <a:pt x="2831" y="13499"/>
                    <a:pt x="3367" y="14838"/>
                  </a:cubicBezTo>
                  <a:cubicBezTo>
                    <a:pt x="2410" y="22219"/>
                    <a:pt x="6656" y="32240"/>
                    <a:pt x="9333" y="34534"/>
                  </a:cubicBezTo>
                  <a:cubicBezTo>
                    <a:pt x="9900" y="35022"/>
                    <a:pt x="10468" y="35221"/>
                    <a:pt x="11014" y="35221"/>
                  </a:cubicBezTo>
                  <a:cubicBezTo>
                    <a:pt x="12864" y="35221"/>
                    <a:pt x="14457" y="32946"/>
                    <a:pt x="14840" y="31972"/>
                  </a:cubicBezTo>
                  <a:cubicBezTo>
                    <a:pt x="15414" y="30442"/>
                    <a:pt x="14267" y="20498"/>
                    <a:pt x="13349" y="16291"/>
                  </a:cubicBezTo>
                  <a:cubicBezTo>
                    <a:pt x="13540" y="15679"/>
                    <a:pt x="13846" y="14646"/>
                    <a:pt x="14228" y="12849"/>
                  </a:cubicBezTo>
                  <a:cubicBezTo>
                    <a:pt x="14726" y="10516"/>
                    <a:pt x="14458" y="4435"/>
                    <a:pt x="8874" y="725"/>
                  </a:cubicBezTo>
                  <a:cubicBezTo>
                    <a:pt x="8123" y="224"/>
                    <a:pt x="7399" y="0"/>
                    <a:pt x="6853" y="0"/>
                  </a:cubicBezTo>
                  <a:close/>
                </a:path>
              </a:pathLst>
            </a:custGeom>
            <a:solidFill>
              <a:srgbClr val="EB948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0"/>
            <p:cNvSpPr/>
            <p:nvPr/>
          </p:nvSpPr>
          <p:spPr>
            <a:xfrm>
              <a:off x="6525361" y="2638054"/>
              <a:ext cx="97171" cy="56231"/>
            </a:xfrm>
            <a:custGeom>
              <a:rect b="b" l="l" r="r" t="t"/>
              <a:pathLst>
                <a:path extrusionOk="0" h="3099" w="5356">
                  <a:moveTo>
                    <a:pt x="115" y="1"/>
                  </a:moveTo>
                  <a:cubicBezTo>
                    <a:pt x="77" y="1"/>
                    <a:pt x="1" y="39"/>
                    <a:pt x="77" y="39"/>
                  </a:cubicBezTo>
                  <a:cubicBezTo>
                    <a:pt x="2448" y="1033"/>
                    <a:pt x="4514" y="2410"/>
                    <a:pt x="5355" y="3099"/>
                  </a:cubicBezTo>
                  <a:cubicBezTo>
                    <a:pt x="4590" y="2142"/>
                    <a:pt x="2410" y="42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0"/>
            <p:cNvSpPr/>
            <p:nvPr/>
          </p:nvSpPr>
          <p:spPr>
            <a:xfrm>
              <a:off x="6490672" y="2677611"/>
              <a:ext cx="100618" cy="49989"/>
            </a:xfrm>
            <a:custGeom>
              <a:rect b="b" l="l" r="r" t="t"/>
              <a:pathLst>
                <a:path extrusionOk="0" h="2755" w="5546">
                  <a:moveTo>
                    <a:pt x="115" y="1"/>
                  </a:moveTo>
                  <a:cubicBezTo>
                    <a:pt x="77" y="1"/>
                    <a:pt x="0" y="39"/>
                    <a:pt x="77" y="39"/>
                  </a:cubicBezTo>
                  <a:cubicBezTo>
                    <a:pt x="2639" y="957"/>
                    <a:pt x="4666" y="2219"/>
                    <a:pt x="5546" y="2754"/>
                  </a:cubicBezTo>
                  <a:cubicBezTo>
                    <a:pt x="4858" y="2028"/>
                    <a:pt x="2448" y="345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0"/>
            <p:cNvSpPr/>
            <p:nvPr/>
          </p:nvSpPr>
          <p:spPr>
            <a:xfrm>
              <a:off x="6496913" y="2825438"/>
              <a:ext cx="237322" cy="365150"/>
            </a:xfrm>
            <a:custGeom>
              <a:rect b="b" l="l" r="r" t="t"/>
              <a:pathLst>
                <a:path extrusionOk="0" h="20124" w="13081">
                  <a:moveTo>
                    <a:pt x="1" y="0"/>
                  </a:moveTo>
                  <a:cubicBezTo>
                    <a:pt x="1" y="0"/>
                    <a:pt x="2028" y="15107"/>
                    <a:pt x="7229" y="19391"/>
                  </a:cubicBezTo>
                  <a:cubicBezTo>
                    <a:pt x="7826" y="19882"/>
                    <a:pt x="8499" y="20124"/>
                    <a:pt x="9166" y="20124"/>
                  </a:cubicBezTo>
                  <a:cubicBezTo>
                    <a:pt x="11147" y="20124"/>
                    <a:pt x="13080" y="17994"/>
                    <a:pt x="12851" y="13960"/>
                  </a:cubicBezTo>
                  <a:cubicBezTo>
                    <a:pt x="12545" y="8529"/>
                    <a:pt x="11321" y="1186"/>
                    <a:pt x="11321" y="118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0"/>
            <p:cNvSpPr/>
            <p:nvPr/>
          </p:nvSpPr>
          <p:spPr>
            <a:xfrm>
              <a:off x="6558670" y="2860313"/>
              <a:ext cx="170703" cy="282971"/>
            </a:xfrm>
            <a:custGeom>
              <a:rect b="b" l="l" r="r" t="t"/>
              <a:pathLst>
                <a:path extrusionOk="0" h="15595" w="9409">
                  <a:moveTo>
                    <a:pt x="2195" y="2553"/>
                  </a:moveTo>
                  <a:lnTo>
                    <a:pt x="2146" y="2579"/>
                  </a:lnTo>
                  <a:lnTo>
                    <a:pt x="2146" y="2579"/>
                  </a:lnTo>
                  <a:cubicBezTo>
                    <a:pt x="2215" y="2562"/>
                    <a:pt x="2257" y="2553"/>
                    <a:pt x="2257" y="2553"/>
                  </a:cubicBezTo>
                  <a:close/>
                  <a:moveTo>
                    <a:pt x="3060" y="3356"/>
                  </a:moveTo>
                  <a:cubicBezTo>
                    <a:pt x="3290" y="3700"/>
                    <a:pt x="3443" y="4044"/>
                    <a:pt x="3481" y="4427"/>
                  </a:cubicBezTo>
                  <a:cubicBezTo>
                    <a:pt x="3404" y="4044"/>
                    <a:pt x="3251" y="3700"/>
                    <a:pt x="3060" y="3356"/>
                  </a:cubicBezTo>
                  <a:close/>
                  <a:moveTo>
                    <a:pt x="2622" y="0"/>
                  </a:moveTo>
                  <a:cubicBezTo>
                    <a:pt x="2579" y="0"/>
                    <a:pt x="2533" y="9"/>
                    <a:pt x="2486" y="29"/>
                  </a:cubicBezTo>
                  <a:cubicBezTo>
                    <a:pt x="2180" y="105"/>
                    <a:pt x="2027" y="947"/>
                    <a:pt x="2448" y="2094"/>
                  </a:cubicBezTo>
                  <a:cubicBezTo>
                    <a:pt x="2372" y="1941"/>
                    <a:pt x="2142" y="1444"/>
                    <a:pt x="1760" y="1023"/>
                  </a:cubicBezTo>
                  <a:cubicBezTo>
                    <a:pt x="1447" y="658"/>
                    <a:pt x="1134" y="524"/>
                    <a:pt x="943" y="524"/>
                  </a:cubicBezTo>
                  <a:cubicBezTo>
                    <a:pt x="853" y="524"/>
                    <a:pt x="790" y="554"/>
                    <a:pt x="765" y="602"/>
                  </a:cubicBezTo>
                  <a:cubicBezTo>
                    <a:pt x="612" y="755"/>
                    <a:pt x="765" y="1176"/>
                    <a:pt x="612" y="1367"/>
                  </a:cubicBezTo>
                  <a:cubicBezTo>
                    <a:pt x="459" y="1558"/>
                    <a:pt x="268" y="1558"/>
                    <a:pt x="115" y="1788"/>
                  </a:cubicBezTo>
                  <a:cubicBezTo>
                    <a:pt x="0" y="2017"/>
                    <a:pt x="651" y="2476"/>
                    <a:pt x="1224" y="2553"/>
                  </a:cubicBezTo>
                  <a:lnTo>
                    <a:pt x="2195" y="2553"/>
                  </a:lnTo>
                  <a:lnTo>
                    <a:pt x="2333" y="2479"/>
                  </a:lnTo>
                  <a:lnTo>
                    <a:pt x="2333" y="2479"/>
                  </a:lnTo>
                  <a:cubicBezTo>
                    <a:pt x="2333" y="2497"/>
                    <a:pt x="2334" y="2515"/>
                    <a:pt x="2343" y="2515"/>
                  </a:cubicBezTo>
                  <a:cubicBezTo>
                    <a:pt x="2353" y="2515"/>
                    <a:pt x="2372" y="2496"/>
                    <a:pt x="2410" y="2438"/>
                  </a:cubicBezTo>
                  <a:lnTo>
                    <a:pt x="2410" y="2438"/>
                  </a:lnTo>
                  <a:lnTo>
                    <a:pt x="2333" y="2479"/>
                  </a:lnTo>
                  <a:cubicBezTo>
                    <a:pt x="2333" y="2478"/>
                    <a:pt x="2333" y="2477"/>
                    <a:pt x="2333" y="2476"/>
                  </a:cubicBezTo>
                  <a:cubicBezTo>
                    <a:pt x="1989" y="2362"/>
                    <a:pt x="1377" y="2094"/>
                    <a:pt x="957" y="1635"/>
                  </a:cubicBezTo>
                  <a:lnTo>
                    <a:pt x="957" y="1635"/>
                  </a:lnTo>
                  <a:cubicBezTo>
                    <a:pt x="1377" y="1979"/>
                    <a:pt x="1874" y="2285"/>
                    <a:pt x="2333" y="2400"/>
                  </a:cubicBezTo>
                  <a:cubicBezTo>
                    <a:pt x="2333" y="2362"/>
                    <a:pt x="2372" y="2362"/>
                    <a:pt x="2448" y="2323"/>
                  </a:cubicBezTo>
                  <a:cubicBezTo>
                    <a:pt x="2257" y="2094"/>
                    <a:pt x="1989" y="1903"/>
                    <a:pt x="1760" y="1750"/>
                  </a:cubicBezTo>
                  <a:cubicBezTo>
                    <a:pt x="1530" y="1558"/>
                    <a:pt x="1224" y="1444"/>
                    <a:pt x="995" y="1253"/>
                  </a:cubicBezTo>
                  <a:lnTo>
                    <a:pt x="995" y="1214"/>
                  </a:lnTo>
                  <a:cubicBezTo>
                    <a:pt x="1568" y="1406"/>
                    <a:pt x="2027" y="1826"/>
                    <a:pt x="2448" y="2285"/>
                  </a:cubicBezTo>
                  <a:cubicBezTo>
                    <a:pt x="2486" y="2209"/>
                    <a:pt x="2525" y="2209"/>
                    <a:pt x="2525" y="2209"/>
                  </a:cubicBezTo>
                  <a:cubicBezTo>
                    <a:pt x="2525" y="2017"/>
                    <a:pt x="2525" y="1826"/>
                    <a:pt x="2563" y="1635"/>
                  </a:cubicBezTo>
                  <a:cubicBezTo>
                    <a:pt x="2601" y="1367"/>
                    <a:pt x="2678" y="1061"/>
                    <a:pt x="2754" y="832"/>
                  </a:cubicBezTo>
                  <a:lnTo>
                    <a:pt x="2754" y="832"/>
                  </a:lnTo>
                  <a:cubicBezTo>
                    <a:pt x="2716" y="1138"/>
                    <a:pt x="2601" y="1367"/>
                    <a:pt x="2601" y="1635"/>
                  </a:cubicBezTo>
                  <a:lnTo>
                    <a:pt x="2601" y="2170"/>
                  </a:lnTo>
                  <a:cubicBezTo>
                    <a:pt x="2678" y="2170"/>
                    <a:pt x="2678" y="2170"/>
                    <a:pt x="2716" y="2209"/>
                  </a:cubicBezTo>
                  <a:cubicBezTo>
                    <a:pt x="2984" y="1750"/>
                    <a:pt x="3175" y="1253"/>
                    <a:pt x="3290" y="755"/>
                  </a:cubicBezTo>
                  <a:lnTo>
                    <a:pt x="3290" y="755"/>
                  </a:lnTo>
                  <a:cubicBezTo>
                    <a:pt x="3251" y="1253"/>
                    <a:pt x="3060" y="1788"/>
                    <a:pt x="2754" y="2285"/>
                  </a:cubicBezTo>
                  <a:cubicBezTo>
                    <a:pt x="2792" y="2323"/>
                    <a:pt x="2869" y="2323"/>
                    <a:pt x="2869" y="2362"/>
                  </a:cubicBezTo>
                  <a:cubicBezTo>
                    <a:pt x="3060" y="2323"/>
                    <a:pt x="3328" y="2285"/>
                    <a:pt x="3481" y="2285"/>
                  </a:cubicBezTo>
                  <a:cubicBezTo>
                    <a:pt x="3710" y="2209"/>
                    <a:pt x="4016" y="2209"/>
                    <a:pt x="4246" y="2209"/>
                  </a:cubicBezTo>
                  <a:cubicBezTo>
                    <a:pt x="4016" y="2285"/>
                    <a:pt x="3710" y="2285"/>
                    <a:pt x="3481" y="2323"/>
                  </a:cubicBezTo>
                  <a:cubicBezTo>
                    <a:pt x="3366" y="2323"/>
                    <a:pt x="3098" y="2400"/>
                    <a:pt x="2869" y="2400"/>
                  </a:cubicBezTo>
                  <a:lnTo>
                    <a:pt x="2869" y="2476"/>
                  </a:lnTo>
                  <a:cubicBezTo>
                    <a:pt x="3047" y="2476"/>
                    <a:pt x="3362" y="2493"/>
                    <a:pt x="3756" y="2493"/>
                  </a:cubicBezTo>
                  <a:cubicBezTo>
                    <a:pt x="3952" y="2493"/>
                    <a:pt x="4169" y="2489"/>
                    <a:pt x="4399" y="2476"/>
                  </a:cubicBezTo>
                  <a:lnTo>
                    <a:pt x="4399" y="2476"/>
                  </a:lnTo>
                  <a:cubicBezTo>
                    <a:pt x="4175" y="2521"/>
                    <a:pt x="3846" y="2540"/>
                    <a:pt x="3519" y="2540"/>
                  </a:cubicBezTo>
                  <a:cubicBezTo>
                    <a:pt x="3288" y="2540"/>
                    <a:pt x="3059" y="2530"/>
                    <a:pt x="2869" y="2515"/>
                  </a:cubicBezTo>
                  <a:cubicBezTo>
                    <a:pt x="2869" y="2553"/>
                    <a:pt x="2792" y="2591"/>
                    <a:pt x="2792" y="2668"/>
                  </a:cubicBezTo>
                  <a:cubicBezTo>
                    <a:pt x="2974" y="2849"/>
                    <a:pt x="3129" y="3098"/>
                    <a:pt x="3256" y="3350"/>
                  </a:cubicBezTo>
                  <a:lnTo>
                    <a:pt x="3256" y="3350"/>
                  </a:lnTo>
                  <a:cubicBezTo>
                    <a:pt x="3208" y="3260"/>
                    <a:pt x="3156" y="3174"/>
                    <a:pt x="3098" y="3088"/>
                  </a:cubicBezTo>
                  <a:cubicBezTo>
                    <a:pt x="2984" y="2935"/>
                    <a:pt x="2907" y="2859"/>
                    <a:pt x="2792" y="2706"/>
                  </a:cubicBezTo>
                  <a:cubicBezTo>
                    <a:pt x="2754" y="2744"/>
                    <a:pt x="2716" y="2744"/>
                    <a:pt x="2716" y="2744"/>
                  </a:cubicBezTo>
                  <a:cubicBezTo>
                    <a:pt x="2754" y="2935"/>
                    <a:pt x="2792" y="3165"/>
                    <a:pt x="2869" y="3318"/>
                  </a:cubicBezTo>
                  <a:cubicBezTo>
                    <a:pt x="2945" y="3586"/>
                    <a:pt x="3060" y="3853"/>
                    <a:pt x="3137" y="4121"/>
                  </a:cubicBezTo>
                  <a:cubicBezTo>
                    <a:pt x="2907" y="3700"/>
                    <a:pt x="2716" y="3203"/>
                    <a:pt x="2678" y="2706"/>
                  </a:cubicBezTo>
                  <a:cubicBezTo>
                    <a:pt x="2601" y="2706"/>
                    <a:pt x="2563" y="2706"/>
                    <a:pt x="2525" y="2629"/>
                  </a:cubicBezTo>
                  <a:cubicBezTo>
                    <a:pt x="2410" y="2782"/>
                    <a:pt x="2295" y="2935"/>
                    <a:pt x="2180" y="3088"/>
                  </a:cubicBezTo>
                  <a:cubicBezTo>
                    <a:pt x="1989" y="3318"/>
                    <a:pt x="1798" y="3509"/>
                    <a:pt x="1568" y="3662"/>
                  </a:cubicBezTo>
                  <a:cubicBezTo>
                    <a:pt x="1798" y="3471"/>
                    <a:pt x="1989" y="3280"/>
                    <a:pt x="2180" y="3012"/>
                  </a:cubicBezTo>
                  <a:cubicBezTo>
                    <a:pt x="2295" y="2935"/>
                    <a:pt x="2372" y="2744"/>
                    <a:pt x="2486" y="2591"/>
                  </a:cubicBezTo>
                  <a:cubicBezTo>
                    <a:pt x="2410" y="2553"/>
                    <a:pt x="2410" y="2515"/>
                    <a:pt x="2372" y="2515"/>
                  </a:cubicBezTo>
                  <a:cubicBezTo>
                    <a:pt x="2262" y="2558"/>
                    <a:pt x="2152" y="2590"/>
                    <a:pt x="2050" y="2630"/>
                  </a:cubicBezTo>
                  <a:lnTo>
                    <a:pt x="2050" y="2630"/>
                  </a:lnTo>
                  <a:lnTo>
                    <a:pt x="2146" y="2579"/>
                  </a:lnTo>
                  <a:lnTo>
                    <a:pt x="2146" y="2579"/>
                  </a:lnTo>
                  <a:cubicBezTo>
                    <a:pt x="1868" y="2647"/>
                    <a:pt x="1147" y="2836"/>
                    <a:pt x="842" y="3050"/>
                  </a:cubicBezTo>
                  <a:cubicBezTo>
                    <a:pt x="459" y="3280"/>
                    <a:pt x="268" y="3547"/>
                    <a:pt x="345" y="3739"/>
                  </a:cubicBezTo>
                  <a:cubicBezTo>
                    <a:pt x="421" y="3930"/>
                    <a:pt x="918" y="3930"/>
                    <a:pt x="1033" y="4083"/>
                  </a:cubicBezTo>
                  <a:cubicBezTo>
                    <a:pt x="1148" y="4197"/>
                    <a:pt x="1033" y="4503"/>
                    <a:pt x="1224" y="4656"/>
                  </a:cubicBezTo>
                  <a:cubicBezTo>
                    <a:pt x="1241" y="4673"/>
                    <a:pt x="1267" y="4682"/>
                    <a:pt x="1300" y="4682"/>
                  </a:cubicBezTo>
                  <a:cubicBezTo>
                    <a:pt x="1566" y="4682"/>
                    <a:pt x="2291" y="4138"/>
                    <a:pt x="2563" y="3050"/>
                  </a:cubicBezTo>
                  <a:lnTo>
                    <a:pt x="2563" y="3050"/>
                  </a:lnTo>
                  <a:cubicBezTo>
                    <a:pt x="2563" y="3165"/>
                    <a:pt x="2448" y="4121"/>
                    <a:pt x="2678" y="4733"/>
                  </a:cubicBezTo>
                  <a:cubicBezTo>
                    <a:pt x="2751" y="4954"/>
                    <a:pt x="2861" y="5029"/>
                    <a:pt x="2981" y="5029"/>
                  </a:cubicBezTo>
                  <a:cubicBezTo>
                    <a:pt x="3236" y="5029"/>
                    <a:pt x="3542" y="4695"/>
                    <a:pt x="3672" y="4695"/>
                  </a:cubicBezTo>
                  <a:cubicBezTo>
                    <a:pt x="3863" y="4695"/>
                    <a:pt x="4207" y="4695"/>
                    <a:pt x="4284" y="4427"/>
                  </a:cubicBezTo>
                  <a:cubicBezTo>
                    <a:pt x="4399" y="4197"/>
                    <a:pt x="3825" y="3280"/>
                    <a:pt x="3137" y="2935"/>
                  </a:cubicBezTo>
                  <a:lnTo>
                    <a:pt x="3137" y="2935"/>
                  </a:lnTo>
                  <a:cubicBezTo>
                    <a:pt x="3404" y="3050"/>
                    <a:pt x="3787" y="3127"/>
                    <a:pt x="4207" y="3127"/>
                  </a:cubicBezTo>
                  <a:cubicBezTo>
                    <a:pt x="4934" y="3127"/>
                    <a:pt x="5240" y="2935"/>
                    <a:pt x="5240" y="2744"/>
                  </a:cubicBezTo>
                  <a:cubicBezTo>
                    <a:pt x="5240" y="2553"/>
                    <a:pt x="4858" y="2362"/>
                    <a:pt x="4858" y="2209"/>
                  </a:cubicBezTo>
                  <a:cubicBezTo>
                    <a:pt x="4819" y="2017"/>
                    <a:pt x="5164" y="1788"/>
                    <a:pt x="5125" y="1558"/>
                  </a:cubicBezTo>
                  <a:cubicBezTo>
                    <a:pt x="5097" y="1473"/>
                    <a:pt x="4958" y="1409"/>
                    <a:pt x="4730" y="1409"/>
                  </a:cubicBezTo>
                  <a:cubicBezTo>
                    <a:pt x="4366" y="1409"/>
                    <a:pt x="3776" y="1572"/>
                    <a:pt x="3046" y="2072"/>
                  </a:cubicBezTo>
                  <a:lnTo>
                    <a:pt x="3046" y="2072"/>
                  </a:lnTo>
                  <a:cubicBezTo>
                    <a:pt x="3219" y="1927"/>
                    <a:pt x="3459" y="1658"/>
                    <a:pt x="3634" y="1367"/>
                  </a:cubicBezTo>
                  <a:cubicBezTo>
                    <a:pt x="3863" y="870"/>
                    <a:pt x="3940" y="411"/>
                    <a:pt x="3787" y="220"/>
                  </a:cubicBezTo>
                  <a:cubicBezTo>
                    <a:pt x="3741" y="162"/>
                    <a:pt x="3670" y="143"/>
                    <a:pt x="3591" y="143"/>
                  </a:cubicBezTo>
                  <a:cubicBezTo>
                    <a:pt x="3429" y="143"/>
                    <a:pt x="3230" y="224"/>
                    <a:pt x="3131" y="224"/>
                  </a:cubicBezTo>
                  <a:cubicBezTo>
                    <a:pt x="3119" y="224"/>
                    <a:pt x="3107" y="223"/>
                    <a:pt x="3098" y="220"/>
                  </a:cubicBezTo>
                  <a:cubicBezTo>
                    <a:pt x="3004" y="188"/>
                    <a:pt x="2831" y="0"/>
                    <a:pt x="2622" y="0"/>
                  </a:cubicBezTo>
                  <a:close/>
                  <a:moveTo>
                    <a:pt x="8453" y="11464"/>
                  </a:moveTo>
                  <a:cubicBezTo>
                    <a:pt x="8491" y="11732"/>
                    <a:pt x="8453" y="12076"/>
                    <a:pt x="8376" y="12344"/>
                  </a:cubicBezTo>
                  <a:cubicBezTo>
                    <a:pt x="8415" y="12076"/>
                    <a:pt x="8453" y="11732"/>
                    <a:pt x="8453" y="11464"/>
                  </a:cubicBezTo>
                  <a:close/>
                  <a:moveTo>
                    <a:pt x="9409" y="12879"/>
                  </a:moveTo>
                  <a:cubicBezTo>
                    <a:pt x="9332" y="12918"/>
                    <a:pt x="9218" y="12918"/>
                    <a:pt x="9179" y="12918"/>
                  </a:cubicBezTo>
                  <a:cubicBezTo>
                    <a:pt x="9065" y="12994"/>
                    <a:pt x="8797" y="13071"/>
                    <a:pt x="8606" y="13109"/>
                  </a:cubicBezTo>
                  <a:lnTo>
                    <a:pt x="8606" y="13185"/>
                  </a:lnTo>
                  <a:cubicBezTo>
                    <a:pt x="8797" y="13185"/>
                    <a:pt x="9065" y="13109"/>
                    <a:pt x="9409" y="13109"/>
                  </a:cubicBezTo>
                  <a:lnTo>
                    <a:pt x="9409" y="12879"/>
                  </a:lnTo>
                  <a:close/>
                  <a:moveTo>
                    <a:pt x="8109" y="10499"/>
                  </a:moveTo>
                  <a:cubicBezTo>
                    <a:pt x="8050" y="10499"/>
                    <a:pt x="7985" y="10512"/>
                    <a:pt x="7917" y="10546"/>
                  </a:cubicBezTo>
                  <a:cubicBezTo>
                    <a:pt x="7650" y="10661"/>
                    <a:pt x="7573" y="11502"/>
                    <a:pt x="8109" y="12573"/>
                  </a:cubicBezTo>
                  <a:cubicBezTo>
                    <a:pt x="8032" y="12459"/>
                    <a:pt x="7726" y="12000"/>
                    <a:pt x="7344" y="11617"/>
                  </a:cubicBezTo>
                  <a:cubicBezTo>
                    <a:pt x="7004" y="11326"/>
                    <a:pt x="6711" y="11220"/>
                    <a:pt x="6522" y="11220"/>
                  </a:cubicBezTo>
                  <a:cubicBezTo>
                    <a:pt x="6413" y="11220"/>
                    <a:pt x="6339" y="11255"/>
                    <a:pt x="6311" y="11311"/>
                  </a:cubicBezTo>
                  <a:cubicBezTo>
                    <a:pt x="6196" y="11426"/>
                    <a:pt x="6349" y="11885"/>
                    <a:pt x="6273" y="12076"/>
                  </a:cubicBezTo>
                  <a:cubicBezTo>
                    <a:pt x="6158" y="12267"/>
                    <a:pt x="5929" y="12267"/>
                    <a:pt x="5814" y="12535"/>
                  </a:cubicBezTo>
                  <a:cubicBezTo>
                    <a:pt x="5737" y="12841"/>
                    <a:pt x="6387" y="13147"/>
                    <a:pt x="7038" y="13147"/>
                  </a:cubicBezTo>
                  <a:cubicBezTo>
                    <a:pt x="7420" y="13249"/>
                    <a:pt x="7684" y="13266"/>
                    <a:pt x="7817" y="13266"/>
                  </a:cubicBezTo>
                  <a:cubicBezTo>
                    <a:pt x="7883" y="13266"/>
                    <a:pt x="7917" y="13262"/>
                    <a:pt x="7917" y="13262"/>
                  </a:cubicBezTo>
                  <a:lnTo>
                    <a:pt x="7917" y="13262"/>
                  </a:lnTo>
                  <a:cubicBezTo>
                    <a:pt x="7917" y="13262"/>
                    <a:pt x="6961" y="13606"/>
                    <a:pt x="6579" y="13835"/>
                  </a:cubicBezTo>
                  <a:cubicBezTo>
                    <a:pt x="6273" y="14103"/>
                    <a:pt x="6082" y="14409"/>
                    <a:pt x="6158" y="14600"/>
                  </a:cubicBezTo>
                  <a:cubicBezTo>
                    <a:pt x="6234" y="14792"/>
                    <a:pt x="6770" y="14753"/>
                    <a:pt x="6885" y="14830"/>
                  </a:cubicBezTo>
                  <a:cubicBezTo>
                    <a:pt x="7038" y="14945"/>
                    <a:pt x="6923" y="15251"/>
                    <a:pt x="7114" y="15404"/>
                  </a:cubicBezTo>
                  <a:cubicBezTo>
                    <a:pt x="7133" y="15419"/>
                    <a:pt x="7158" y="15427"/>
                    <a:pt x="7188" y="15427"/>
                  </a:cubicBezTo>
                  <a:cubicBezTo>
                    <a:pt x="7454" y="15427"/>
                    <a:pt x="8093" y="14814"/>
                    <a:pt x="8300" y="13644"/>
                  </a:cubicBezTo>
                  <a:lnTo>
                    <a:pt x="8300" y="13644"/>
                  </a:lnTo>
                  <a:cubicBezTo>
                    <a:pt x="8300" y="13645"/>
                    <a:pt x="8262" y="14753"/>
                    <a:pt x="8606" y="15365"/>
                  </a:cubicBezTo>
                  <a:cubicBezTo>
                    <a:pt x="8682" y="15557"/>
                    <a:pt x="8797" y="15595"/>
                    <a:pt x="8912" y="15595"/>
                  </a:cubicBezTo>
                  <a:cubicBezTo>
                    <a:pt x="9026" y="15327"/>
                    <a:pt x="9179" y="14983"/>
                    <a:pt x="9218" y="14600"/>
                  </a:cubicBezTo>
                  <a:cubicBezTo>
                    <a:pt x="9104" y="14373"/>
                    <a:pt x="8990" y="14107"/>
                    <a:pt x="8839" y="13916"/>
                  </a:cubicBezTo>
                  <a:lnTo>
                    <a:pt x="8839" y="13916"/>
                  </a:lnTo>
                  <a:cubicBezTo>
                    <a:pt x="8990" y="14107"/>
                    <a:pt x="9104" y="14372"/>
                    <a:pt x="9218" y="14562"/>
                  </a:cubicBezTo>
                  <a:cubicBezTo>
                    <a:pt x="9218" y="14531"/>
                    <a:pt x="9243" y="14476"/>
                    <a:pt x="9252" y="14435"/>
                  </a:cubicBezTo>
                  <a:lnTo>
                    <a:pt x="9252" y="14435"/>
                  </a:lnTo>
                  <a:cubicBezTo>
                    <a:pt x="9253" y="14439"/>
                    <a:pt x="9255" y="14443"/>
                    <a:pt x="9256" y="14447"/>
                  </a:cubicBezTo>
                  <a:cubicBezTo>
                    <a:pt x="9332" y="14256"/>
                    <a:pt x="9371" y="14027"/>
                    <a:pt x="9371" y="13835"/>
                  </a:cubicBezTo>
                  <a:cubicBezTo>
                    <a:pt x="9232" y="13766"/>
                    <a:pt x="9093" y="13665"/>
                    <a:pt x="8982" y="13618"/>
                  </a:cubicBezTo>
                  <a:lnTo>
                    <a:pt x="8982" y="13618"/>
                  </a:lnTo>
                  <a:cubicBezTo>
                    <a:pt x="9072" y="13645"/>
                    <a:pt x="9236" y="13649"/>
                    <a:pt x="9371" y="13682"/>
                  </a:cubicBezTo>
                  <a:cubicBezTo>
                    <a:pt x="9371" y="13529"/>
                    <a:pt x="9409" y="13415"/>
                    <a:pt x="9409" y="13262"/>
                  </a:cubicBezTo>
                  <a:lnTo>
                    <a:pt x="9409" y="13262"/>
                  </a:lnTo>
                  <a:cubicBezTo>
                    <a:pt x="9141" y="13300"/>
                    <a:pt x="8835" y="13338"/>
                    <a:pt x="8606" y="13338"/>
                  </a:cubicBezTo>
                  <a:cubicBezTo>
                    <a:pt x="8606" y="13331"/>
                    <a:pt x="8606" y="13328"/>
                    <a:pt x="8605" y="13328"/>
                  </a:cubicBezTo>
                  <a:cubicBezTo>
                    <a:pt x="8604" y="13328"/>
                    <a:pt x="8598" y="13384"/>
                    <a:pt x="8567" y="13415"/>
                  </a:cubicBezTo>
                  <a:cubicBezTo>
                    <a:pt x="8782" y="13630"/>
                    <a:pt x="9022" y="13918"/>
                    <a:pt x="9167" y="14222"/>
                  </a:cubicBezTo>
                  <a:lnTo>
                    <a:pt x="9167" y="14222"/>
                  </a:lnTo>
                  <a:cubicBezTo>
                    <a:pt x="9075" y="14066"/>
                    <a:pt x="8945" y="13913"/>
                    <a:pt x="8835" y="13721"/>
                  </a:cubicBezTo>
                  <a:cubicBezTo>
                    <a:pt x="8720" y="13606"/>
                    <a:pt x="8606" y="13491"/>
                    <a:pt x="8491" y="13415"/>
                  </a:cubicBezTo>
                  <a:lnTo>
                    <a:pt x="8415" y="13491"/>
                  </a:lnTo>
                  <a:cubicBezTo>
                    <a:pt x="8453" y="13682"/>
                    <a:pt x="8529" y="13912"/>
                    <a:pt x="8606" y="14065"/>
                  </a:cubicBezTo>
                  <a:cubicBezTo>
                    <a:pt x="8682" y="14371"/>
                    <a:pt x="8835" y="14600"/>
                    <a:pt x="8988" y="14830"/>
                  </a:cubicBezTo>
                  <a:cubicBezTo>
                    <a:pt x="8720" y="14447"/>
                    <a:pt x="8491" y="13988"/>
                    <a:pt x="8338" y="13491"/>
                  </a:cubicBezTo>
                  <a:cubicBezTo>
                    <a:pt x="8300" y="13491"/>
                    <a:pt x="8262" y="13491"/>
                    <a:pt x="8223" y="13453"/>
                  </a:cubicBezTo>
                  <a:cubicBezTo>
                    <a:pt x="8109" y="13606"/>
                    <a:pt x="8032" y="13797"/>
                    <a:pt x="7917" y="13874"/>
                  </a:cubicBezTo>
                  <a:cubicBezTo>
                    <a:pt x="8032" y="13797"/>
                    <a:pt x="8109" y="13606"/>
                    <a:pt x="8147" y="13453"/>
                  </a:cubicBezTo>
                  <a:lnTo>
                    <a:pt x="8070" y="13338"/>
                  </a:lnTo>
                  <a:cubicBezTo>
                    <a:pt x="7879" y="13453"/>
                    <a:pt x="7726" y="13529"/>
                    <a:pt x="7535" y="13644"/>
                  </a:cubicBezTo>
                  <a:cubicBezTo>
                    <a:pt x="7305" y="13835"/>
                    <a:pt x="7038" y="14065"/>
                    <a:pt x="6808" y="14256"/>
                  </a:cubicBezTo>
                  <a:cubicBezTo>
                    <a:pt x="7038" y="14027"/>
                    <a:pt x="7267" y="13797"/>
                    <a:pt x="7497" y="13606"/>
                  </a:cubicBezTo>
                  <a:cubicBezTo>
                    <a:pt x="7650" y="13491"/>
                    <a:pt x="7841" y="13338"/>
                    <a:pt x="8032" y="13262"/>
                  </a:cubicBezTo>
                  <a:lnTo>
                    <a:pt x="8032" y="13109"/>
                  </a:lnTo>
                  <a:cubicBezTo>
                    <a:pt x="7688" y="13032"/>
                    <a:pt x="7038" y="12841"/>
                    <a:pt x="6540" y="12459"/>
                  </a:cubicBezTo>
                  <a:lnTo>
                    <a:pt x="6540" y="12459"/>
                  </a:lnTo>
                  <a:cubicBezTo>
                    <a:pt x="6961" y="12726"/>
                    <a:pt x="7497" y="12956"/>
                    <a:pt x="8032" y="13071"/>
                  </a:cubicBezTo>
                  <a:cubicBezTo>
                    <a:pt x="8032" y="13032"/>
                    <a:pt x="8070" y="13032"/>
                    <a:pt x="8070" y="12956"/>
                  </a:cubicBezTo>
                  <a:cubicBezTo>
                    <a:pt x="7841" y="12765"/>
                    <a:pt x="7573" y="12573"/>
                    <a:pt x="7344" y="12459"/>
                  </a:cubicBezTo>
                  <a:cubicBezTo>
                    <a:pt x="7076" y="12306"/>
                    <a:pt x="6770" y="12191"/>
                    <a:pt x="6540" y="12076"/>
                  </a:cubicBezTo>
                  <a:lnTo>
                    <a:pt x="6540" y="12000"/>
                  </a:lnTo>
                  <a:cubicBezTo>
                    <a:pt x="7114" y="12114"/>
                    <a:pt x="7650" y="12535"/>
                    <a:pt x="8070" y="12918"/>
                  </a:cubicBezTo>
                  <a:cubicBezTo>
                    <a:pt x="8109" y="12879"/>
                    <a:pt x="8147" y="12879"/>
                    <a:pt x="8147" y="12879"/>
                  </a:cubicBezTo>
                  <a:cubicBezTo>
                    <a:pt x="8109" y="12688"/>
                    <a:pt x="8109" y="12497"/>
                    <a:pt x="8109" y="12344"/>
                  </a:cubicBezTo>
                  <a:cubicBezTo>
                    <a:pt x="8109" y="12076"/>
                    <a:pt x="8147" y="11770"/>
                    <a:pt x="8223" y="11502"/>
                  </a:cubicBezTo>
                  <a:lnTo>
                    <a:pt x="8262" y="11502"/>
                  </a:lnTo>
                  <a:cubicBezTo>
                    <a:pt x="8223" y="11770"/>
                    <a:pt x="8147" y="12076"/>
                    <a:pt x="8147" y="12344"/>
                  </a:cubicBezTo>
                  <a:cubicBezTo>
                    <a:pt x="8147" y="12535"/>
                    <a:pt x="8223" y="12726"/>
                    <a:pt x="8223" y="12879"/>
                  </a:cubicBezTo>
                  <a:lnTo>
                    <a:pt x="8300" y="12879"/>
                  </a:lnTo>
                  <a:cubicBezTo>
                    <a:pt x="8529" y="12382"/>
                    <a:pt x="8682" y="11885"/>
                    <a:pt x="8720" y="11349"/>
                  </a:cubicBezTo>
                  <a:lnTo>
                    <a:pt x="8720" y="11349"/>
                  </a:lnTo>
                  <a:cubicBezTo>
                    <a:pt x="8720" y="11885"/>
                    <a:pt x="8644" y="12459"/>
                    <a:pt x="8338" y="12918"/>
                  </a:cubicBezTo>
                  <a:cubicBezTo>
                    <a:pt x="8415" y="12918"/>
                    <a:pt x="8453" y="12994"/>
                    <a:pt x="8453" y="13032"/>
                  </a:cubicBezTo>
                  <a:cubicBezTo>
                    <a:pt x="8644" y="12994"/>
                    <a:pt x="8912" y="12879"/>
                    <a:pt x="9065" y="12841"/>
                  </a:cubicBezTo>
                  <a:cubicBezTo>
                    <a:pt x="9179" y="12803"/>
                    <a:pt x="9256" y="12803"/>
                    <a:pt x="9371" y="12803"/>
                  </a:cubicBezTo>
                  <a:lnTo>
                    <a:pt x="9371" y="12076"/>
                  </a:lnTo>
                  <a:cubicBezTo>
                    <a:pt x="9152" y="12201"/>
                    <a:pt x="8934" y="12326"/>
                    <a:pt x="8695" y="12534"/>
                  </a:cubicBezTo>
                  <a:lnTo>
                    <a:pt x="8695" y="12534"/>
                  </a:lnTo>
                  <a:cubicBezTo>
                    <a:pt x="8846" y="12370"/>
                    <a:pt x="9049" y="12108"/>
                    <a:pt x="9179" y="11847"/>
                  </a:cubicBezTo>
                  <a:cubicBezTo>
                    <a:pt x="9256" y="11579"/>
                    <a:pt x="9294" y="11349"/>
                    <a:pt x="9371" y="11158"/>
                  </a:cubicBezTo>
                  <a:cubicBezTo>
                    <a:pt x="9371" y="11082"/>
                    <a:pt x="9371" y="10929"/>
                    <a:pt x="9294" y="10776"/>
                  </a:cubicBezTo>
                  <a:cubicBezTo>
                    <a:pt x="9294" y="10738"/>
                    <a:pt x="9256" y="10699"/>
                    <a:pt x="9218" y="10623"/>
                  </a:cubicBezTo>
                  <a:cubicBezTo>
                    <a:pt x="9174" y="10588"/>
                    <a:pt x="9120" y="10575"/>
                    <a:pt x="9061" y="10575"/>
                  </a:cubicBezTo>
                  <a:cubicBezTo>
                    <a:pt x="8898" y="10575"/>
                    <a:pt x="8700" y="10675"/>
                    <a:pt x="8586" y="10675"/>
                  </a:cubicBezTo>
                  <a:cubicBezTo>
                    <a:pt x="8564" y="10675"/>
                    <a:pt x="8544" y="10671"/>
                    <a:pt x="8529" y="10661"/>
                  </a:cubicBezTo>
                  <a:cubicBezTo>
                    <a:pt x="8470" y="10661"/>
                    <a:pt x="8318" y="10499"/>
                    <a:pt x="8109" y="10499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0"/>
            <p:cNvSpPr/>
            <p:nvPr/>
          </p:nvSpPr>
          <p:spPr>
            <a:xfrm>
              <a:off x="6514258" y="2871236"/>
              <a:ext cx="183203" cy="20830"/>
            </a:xfrm>
            <a:custGeom>
              <a:rect b="b" l="l" r="r" t="t"/>
              <a:pathLst>
                <a:path extrusionOk="0" h="1148" w="10098">
                  <a:moveTo>
                    <a:pt x="39" y="0"/>
                  </a:moveTo>
                  <a:cubicBezTo>
                    <a:pt x="1" y="39"/>
                    <a:pt x="1" y="77"/>
                    <a:pt x="39" y="77"/>
                  </a:cubicBezTo>
                  <a:cubicBezTo>
                    <a:pt x="1722" y="345"/>
                    <a:pt x="8453" y="1109"/>
                    <a:pt x="9945" y="1148"/>
                  </a:cubicBezTo>
                  <a:cubicBezTo>
                    <a:pt x="10021" y="1148"/>
                    <a:pt x="10098" y="1109"/>
                    <a:pt x="9945" y="1033"/>
                  </a:cubicBezTo>
                  <a:cubicBezTo>
                    <a:pt x="5011" y="153"/>
                    <a:pt x="1683" y="153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0"/>
            <p:cNvSpPr/>
            <p:nvPr/>
          </p:nvSpPr>
          <p:spPr>
            <a:xfrm>
              <a:off x="7124172" y="4133565"/>
              <a:ext cx="643242" cy="541283"/>
            </a:xfrm>
            <a:custGeom>
              <a:rect b="b" l="l" r="r" t="t"/>
              <a:pathLst>
                <a:path extrusionOk="0" h="29831" w="35455">
                  <a:moveTo>
                    <a:pt x="35455" y="1"/>
                  </a:moveTo>
                  <a:lnTo>
                    <a:pt x="15873" y="460"/>
                  </a:lnTo>
                  <a:lnTo>
                    <a:pt x="14534" y="18933"/>
                  </a:lnTo>
                  <a:cubicBezTo>
                    <a:pt x="14534" y="18933"/>
                    <a:pt x="3099" y="24478"/>
                    <a:pt x="1951" y="25434"/>
                  </a:cubicBezTo>
                  <a:cubicBezTo>
                    <a:pt x="804" y="26391"/>
                    <a:pt x="1" y="29450"/>
                    <a:pt x="1033" y="29756"/>
                  </a:cubicBezTo>
                  <a:cubicBezTo>
                    <a:pt x="1193" y="29807"/>
                    <a:pt x="1998" y="29831"/>
                    <a:pt x="3257" y="29831"/>
                  </a:cubicBezTo>
                  <a:cubicBezTo>
                    <a:pt x="10461" y="29831"/>
                    <a:pt x="32522" y="29069"/>
                    <a:pt x="33466" y="28418"/>
                  </a:cubicBezTo>
                  <a:cubicBezTo>
                    <a:pt x="33887" y="28150"/>
                    <a:pt x="35455" y="1"/>
                    <a:pt x="35455" y="1"/>
                  </a:cubicBezTo>
                  <a:close/>
                </a:path>
              </a:pathLst>
            </a:custGeom>
            <a:solidFill>
              <a:srgbClr val="AD635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0"/>
            <p:cNvSpPr/>
            <p:nvPr/>
          </p:nvSpPr>
          <p:spPr>
            <a:xfrm>
              <a:off x="7124172" y="4506227"/>
              <a:ext cx="621743" cy="168621"/>
            </a:xfrm>
            <a:custGeom>
              <a:rect b="b" l="l" r="r" t="t"/>
              <a:pathLst>
                <a:path extrusionOk="0" h="9293" w="34270">
                  <a:moveTo>
                    <a:pt x="34269" y="1"/>
                  </a:moveTo>
                  <a:lnTo>
                    <a:pt x="34269" y="1"/>
                  </a:lnTo>
                  <a:cubicBezTo>
                    <a:pt x="31745" y="728"/>
                    <a:pt x="26161" y="2028"/>
                    <a:pt x="16829" y="3596"/>
                  </a:cubicBezTo>
                  <a:cubicBezTo>
                    <a:pt x="13860" y="4091"/>
                    <a:pt x="11743" y="4292"/>
                    <a:pt x="10270" y="4292"/>
                  </a:cubicBezTo>
                  <a:cubicBezTo>
                    <a:pt x="4913" y="4292"/>
                    <a:pt x="8082" y="1628"/>
                    <a:pt x="9792" y="728"/>
                  </a:cubicBezTo>
                  <a:lnTo>
                    <a:pt x="9792" y="728"/>
                  </a:lnTo>
                  <a:cubicBezTo>
                    <a:pt x="6503" y="2334"/>
                    <a:pt x="2640" y="4361"/>
                    <a:pt x="1951" y="4896"/>
                  </a:cubicBezTo>
                  <a:cubicBezTo>
                    <a:pt x="804" y="5853"/>
                    <a:pt x="1" y="8912"/>
                    <a:pt x="1033" y="9218"/>
                  </a:cubicBezTo>
                  <a:cubicBezTo>
                    <a:pt x="1193" y="9269"/>
                    <a:pt x="1997" y="9293"/>
                    <a:pt x="3255" y="9293"/>
                  </a:cubicBezTo>
                  <a:cubicBezTo>
                    <a:pt x="10451" y="9293"/>
                    <a:pt x="32489" y="8531"/>
                    <a:pt x="33466" y="7880"/>
                  </a:cubicBezTo>
                  <a:cubicBezTo>
                    <a:pt x="33849" y="7612"/>
                    <a:pt x="34231" y="4323"/>
                    <a:pt x="3426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0"/>
            <p:cNvSpPr/>
            <p:nvPr/>
          </p:nvSpPr>
          <p:spPr>
            <a:xfrm>
              <a:off x="7342753" y="2517299"/>
              <a:ext cx="751480" cy="1846689"/>
            </a:xfrm>
            <a:custGeom>
              <a:rect b="b" l="l" r="r" t="t"/>
              <a:pathLst>
                <a:path extrusionOk="0" h="101774" w="41421">
                  <a:moveTo>
                    <a:pt x="22259" y="1"/>
                  </a:moveTo>
                  <a:cubicBezTo>
                    <a:pt x="22259" y="1"/>
                    <a:pt x="6349" y="48765"/>
                    <a:pt x="5202" y="53507"/>
                  </a:cubicBezTo>
                  <a:cubicBezTo>
                    <a:pt x="3672" y="59932"/>
                    <a:pt x="2869" y="80662"/>
                    <a:pt x="803" y="92633"/>
                  </a:cubicBezTo>
                  <a:cubicBezTo>
                    <a:pt x="0" y="97719"/>
                    <a:pt x="3098" y="100779"/>
                    <a:pt x="3098" y="100779"/>
                  </a:cubicBezTo>
                  <a:lnTo>
                    <a:pt x="23139" y="101774"/>
                  </a:lnTo>
                  <a:cubicBezTo>
                    <a:pt x="23139" y="101774"/>
                    <a:pt x="26964" y="99288"/>
                    <a:pt x="27843" y="94698"/>
                  </a:cubicBezTo>
                  <a:cubicBezTo>
                    <a:pt x="30444" y="81427"/>
                    <a:pt x="26122" y="56605"/>
                    <a:pt x="26275" y="55993"/>
                  </a:cubicBezTo>
                  <a:cubicBezTo>
                    <a:pt x="26505" y="54846"/>
                    <a:pt x="41421" y="1"/>
                    <a:pt x="41421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0"/>
            <p:cNvSpPr/>
            <p:nvPr/>
          </p:nvSpPr>
          <p:spPr>
            <a:xfrm>
              <a:off x="7819447" y="2517299"/>
              <a:ext cx="274097" cy="1014614"/>
            </a:xfrm>
            <a:custGeom>
              <a:rect b="b" l="l" r="r" t="t"/>
              <a:pathLst>
                <a:path extrusionOk="0" h="55917" w="15108">
                  <a:moveTo>
                    <a:pt x="5699" y="1"/>
                  </a:moveTo>
                  <a:lnTo>
                    <a:pt x="0" y="55917"/>
                  </a:lnTo>
                  <a:cubicBezTo>
                    <a:pt x="421" y="53966"/>
                    <a:pt x="15107" y="1"/>
                    <a:pt x="15107" y="1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0"/>
            <p:cNvSpPr/>
            <p:nvPr/>
          </p:nvSpPr>
          <p:spPr>
            <a:xfrm>
              <a:off x="8025528" y="4042659"/>
              <a:ext cx="588416" cy="691216"/>
            </a:xfrm>
            <a:custGeom>
              <a:rect b="b" l="l" r="r" t="t"/>
              <a:pathLst>
                <a:path extrusionOk="0" h="38094" w="32433">
                  <a:moveTo>
                    <a:pt x="23904" y="1"/>
                  </a:moveTo>
                  <a:lnTo>
                    <a:pt x="5355" y="5432"/>
                  </a:lnTo>
                  <a:lnTo>
                    <a:pt x="11245" y="23866"/>
                  </a:lnTo>
                  <a:lnTo>
                    <a:pt x="11359" y="24210"/>
                  </a:lnTo>
                  <a:cubicBezTo>
                    <a:pt x="11359" y="24210"/>
                    <a:pt x="1683" y="32433"/>
                    <a:pt x="842" y="33695"/>
                  </a:cubicBezTo>
                  <a:cubicBezTo>
                    <a:pt x="39" y="34881"/>
                    <a:pt x="0" y="38017"/>
                    <a:pt x="1071" y="38094"/>
                  </a:cubicBezTo>
                  <a:cubicBezTo>
                    <a:pt x="1074" y="38094"/>
                    <a:pt x="1076" y="38094"/>
                    <a:pt x="1079" y="38094"/>
                  </a:cubicBezTo>
                  <a:cubicBezTo>
                    <a:pt x="2310" y="38094"/>
                    <a:pt x="31211" y="29563"/>
                    <a:pt x="32127" y="28570"/>
                  </a:cubicBezTo>
                  <a:cubicBezTo>
                    <a:pt x="32433" y="28188"/>
                    <a:pt x="31439" y="23866"/>
                    <a:pt x="30100" y="18703"/>
                  </a:cubicBezTo>
                  <a:cubicBezTo>
                    <a:pt x="30100" y="18665"/>
                    <a:pt x="30062" y="18626"/>
                    <a:pt x="30062" y="18588"/>
                  </a:cubicBezTo>
                  <a:cubicBezTo>
                    <a:pt x="29756" y="17517"/>
                    <a:pt x="23904" y="1"/>
                    <a:pt x="23904" y="1"/>
                  </a:cubicBezTo>
                  <a:close/>
                </a:path>
              </a:pathLst>
            </a:custGeom>
            <a:solidFill>
              <a:srgbClr val="AD635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0"/>
            <p:cNvSpPr/>
            <p:nvPr/>
          </p:nvSpPr>
          <p:spPr>
            <a:xfrm>
              <a:off x="8025528" y="4429202"/>
              <a:ext cx="587726" cy="304673"/>
            </a:xfrm>
            <a:custGeom>
              <a:rect b="b" l="l" r="r" t="t"/>
              <a:pathLst>
                <a:path extrusionOk="0" h="16791" w="32395">
                  <a:moveTo>
                    <a:pt x="30788" y="1"/>
                  </a:moveTo>
                  <a:cubicBezTo>
                    <a:pt x="28149" y="1339"/>
                    <a:pt x="23407" y="3634"/>
                    <a:pt x="15796" y="6732"/>
                  </a:cubicBezTo>
                  <a:cubicBezTo>
                    <a:pt x="11519" y="8464"/>
                    <a:pt x="9052" y="9087"/>
                    <a:pt x="7734" y="9087"/>
                  </a:cubicBezTo>
                  <a:cubicBezTo>
                    <a:pt x="5270" y="9087"/>
                    <a:pt x="6824" y="6909"/>
                    <a:pt x="8070" y="5738"/>
                  </a:cubicBezTo>
                  <a:lnTo>
                    <a:pt x="8070" y="5738"/>
                  </a:lnTo>
                  <a:cubicBezTo>
                    <a:pt x="5202" y="8224"/>
                    <a:pt x="1415" y="11551"/>
                    <a:pt x="880" y="12316"/>
                  </a:cubicBezTo>
                  <a:cubicBezTo>
                    <a:pt x="39" y="13578"/>
                    <a:pt x="0" y="16714"/>
                    <a:pt x="1071" y="16791"/>
                  </a:cubicBezTo>
                  <a:cubicBezTo>
                    <a:pt x="1074" y="16791"/>
                    <a:pt x="1076" y="16791"/>
                    <a:pt x="1079" y="16791"/>
                  </a:cubicBezTo>
                  <a:cubicBezTo>
                    <a:pt x="2310" y="16791"/>
                    <a:pt x="31211" y="8298"/>
                    <a:pt x="32127" y="7267"/>
                  </a:cubicBezTo>
                  <a:cubicBezTo>
                    <a:pt x="32395" y="6961"/>
                    <a:pt x="31783" y="3978"/>
                    <a:pt x="3078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0"/>
            <p:cNvSpPr/>
            <p:nvPr/>
          </p:nvSpPr>
          <p:spPr>
            <a:xfrm>
              <a:off x="7763931" y="2517299"/>
              <a:ext cx="836133" cy="1852931"/>
            </a:xfrm>
            <a:custGeom>
              <a:rect b="b" l="l" r="r" t="t"/>
              <a:pathLst>
                <a:path extrusionOk="0" h="102118" w="46087">
                  <a:moveTo>
                    <a:pt x="1" y="1"/>
                  </a:moveTo>
                  <a:cubicBezTo>
                    <a:pt x="1" y="1"/>
                    <a:pt x="498" y="15567"/>
                    <a:pt x="3405" y="18818"/>
                  </a:cubicBezTo>
                  <a:cubicBezTo>
                    <a:pt x="3405" y="18818"/>
                    <a:pt x="8300" y="50103"/>
                    <a:pt x="9333" y="58785"/>
                  </a:cubicBezTo>
                  <a:cubicBezTo>
                    <a:pt x="10404" y="67543"/>
                    <a:pt x="14266" y="85672"/>
                    <a:pt x="18167" y="95501"/>
                  </a:cubicBezTo>
                  <a:cubicBezTo>
                    <a:pt x="19850" y="99785"/>
                    <a:pt x="23828" y="102118"/>
                    <a:pt x="23828" y="102118"/>
                  </a:cubicBezTo>
                  <a:lnTo>
                    <a:pt x="42836" y="97681"/>
                  </a:lnTo>
                  <a:cubicBezTo>
                    <a:pt x="42836" y="97681"/>
                    <a:pt x="46087" y="90147"/>
                    <a:pt x="44366" y="86131"/>
                  </a:cubicBezTo>
                  <a:cubicBezTo>
                    <a:pt x="39585" y="75193"/>
                    <a:pt x="29412" y="57179"/>
                    <a:pt x="29335" y="56605"/>
                  </a:cubicBezTo>
                  <a:cubicBezTo>
                    <a:pt x="28762" y="52015"/>
                    <a:pt x="25587" y="20577"/>
                    <a:pt x="25893" y="19812"/>
                  </a:cubicBezTo>
                  <a:cubicBezTo>
                    <a:pt x="28609" y="11742"/>
                    <a:pt x="24172" y="1"/>
                    <a:pt x="2417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0"/>
            <p:cNvSpPr/>
            <p:nvPr/>
          </p:nvSpPr>
          <p:spPr>
            <a:xfrm>
              <a:off x="7740527" y="2810015"/>
              <a:ext cx="187866" cy="461064"/>
            </a:xfrm>
            <a:custGeom>
              <a:rect b="b" l="l" r="r" t="t"/>
              <a:pathLst>
                <a:path extrusionOk="0" h="25410" w="10355">
                  <a:moveTo>
                    <a:pt x="112" y="1"/>
                  </a:moveTo>
                  <a:cubicBezTo>
                    <a:pt x="48" y="1"/>
                    <a:pt x="1" y="91"/>
                    <a:pt x="67" y="123"/>
                  </a:cubicBezTo>
                  <a:cubicBezTo>
                    <a:pt x="1444" y="1309"/>
                    <a:pt x="3012" y="2227"/>
                    <a:pt x="4733" y="2839"/>
                  </a:cubicBezTo>
                  <a:lnTo>
                    <a:pt x="4771" y="2839"/>
                  </a:lnTo>
                  <a:cubicBezTo>
                    <a:pt x="4771" y="3489"/>
                    <a:pt x="4886" y="4216"/>
                    <a:pt x="4962" y="4942"/>
                  </a:cubicBezTo>
                  <a:cubicBezTo>
                    <a:pt x="5077" y="5822"/>
                    <a:pt x="5230" y="6663"/>
                    <a:pt x="5306" y="7505"/>
                  </a:cubicBezTo>
                  <a:cubicBezTo>
                    <a:pt x="5727" y="10526"/>
                    <a:pt x="6224" y="13510"/>
                    <a:pt x="6645" y="16454"/>
                  </a:cubicBezTo>
                  <a:cubicBezTo>
                    <a:pt x="7066" y="19438"/>
                    <a:pt x="7525" y="22383"/>
                    <a:pt x="8098" y="25366"/>
                  </a:cubicBezTo>
                  <a:cubicBezTo>
                    <a:pt x="8115" y="25398"/>
                    <a:pt x="8144" y="25410"/>
                    <a:pt x="8173" y="25410"/>
                  </a:cubicBezTo>
                  <a:cubicBezTo>
                    <a:pt x="8213" y="25410"/>
                    <a:pt x="8251" y="25388"/>
                    <a:pt x="8251" y="25366"/>
                  </a:cubicBezTo>
                  <a:cubicBezTo>
                    <a:pt x="8098" y="23721"/>
                    <a:pt x="7907" y="22038"/>
                    <a:pt x="7639" y="20394"/>
                  </a:cubicBezTo>
                  <a:cubicBezTo>
                    <a:pt x="7219" y="17411"/>
                    <a:pt x="6798" y="14389"/>
                    <a:pt x="6416" y="11444"/>
                  </a:cubicBezTo>
                  <a:cubicBezTo>
                    <a:pt x="6224" y="9914"/>
                    <a:pt x="6033" y="8423"/>
                    <a:pt x="5804" y="6931"/>
                  </a:cubicBezTo>
                  <a:cubicBezTo>
                    <a:pt x="5689" y="6166"/>
                    <a:pt x="5612" y="5401"/>
                    <a:pt x="5459" y="4713"/>
                  </a:cubicBezTo>
                  <a:cubicBezTo>
                    <a:pt x="5345" y="4139"/>
                    <a:pt x="5268" y="3566"/>
                    <a:pt x="5115" y="2992"/>
                  </a:cubicBezTo>
                  <a:lnTo>
                    <a:pt x="5115" y="2992"/>
                  </a:lnTo>
                  <a:cubicBezTo>
                    <a:pt x="6798" y="3566"/>
                    <a:pt x="8519" y="3910"/>
                    <a:pt x="10240" y="4369"/>
                  </a:cubicBezTo>
                  <a:cubicBezTo>
                    <a:pt x="10355" y="4369"/>
                    <a:pt x="10355" y="4292"/>
                    <a:pt x="10278" y="4292"/>
                  </a:cubicBezTo>
                  <a:cubicBezTo>
                    <a:pt x="8557" y="3795"/>
                    <a:pt x="6798" y="3145"/>
                    <a:pt x="5115" y="2456"/>
                  </a:cubicBezTo>
                  <a:cubicBezTo>
                    <a:pt x="3394" y="1730"/>
                    <a:pt x="1673" y="1041"/>
                    <a:pt x="143" y="9"/>
                  </a:cubicBezTo>
                  <a:cubicBezTo>
                    <a:pt x="133" y="3"/>
                    <a:pt x="122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0"/>
            <p:cNvSpPr/>
            <p:nvPr/>
          </p:nvSpPr>
          <p:spPr>
            <a:xfrm>
              <a:off x="7783362" y="2567343"/>
              <a:ext cx="77033" cy="253286"/>
            </a:xfrm>
            <a:custGeom>
              <a:rect b="b" l="l" r="r" t="t"/>
              <a:pathLst>
                <a:path extrusionOk="0" h="13959" w="4246">
                  <a:moveTo>
                    <a:pt x="891" y="1"/>
                  </a:moveTo>
                  <a:cubicBezTo>
                    <a:pt x="850" y="1"/>
                    <a:pt x="804" y="31"/>
                    <a:pt x="804" y="73"/>
                  </a:cubicBezTo>
                  <a:cubicBezTo>
                    <a:pt x="268" y="2980"/>
                    <a:pt x="1" y="6192"/>
                    <a:pt x="230" y="9061"/>
                  </a:cubicBezTo>
                  <a:cubicBezTo>
                    <a:pt x="343" y="10079"/>
                    <a:pt x="1014" y="13959"/>
                    <a:pt x="2608" y="13959"/>
                  </a:cubicBezTo>
                  <a:cubicBezTo>
                    <a:pt x="2631" y="13959"/>
                    <a:pt x="2654" y="13958"/>
                    <a:pt x="2678" y="13956"/>
                  </a:cubicBezTo>
                  <a:cubicBezTo>
                    <a:pt x="4246" y="13918"/>
                    <a:pt x="3710" y="11509"/>
                    <a:pt x="3634" y="10017"/>
                  </a:cubicBezTo>
                  <a:cubicBezTo>
                    <a:pt x="3443" y="6804"/>
                    <a:pt x="3672" y="3592"/>
                    <a:pt x="3940" y="379"/>
                  </a:cubicBezTo>
                  <a:cubicBezTo>
                    <a:pt x="3984" y="357"/>
                    <a:pt x="3952" y="335"/>
                    <a:pt x="3916" y="335"/>
                  </a:cubicBezTo>
                  <a:cubicBezTo>
                    <a:pt x="3891" y="335"/>
                    <a:pt x="3863" y="347"/>
                    <a:pt x="3863" y="379"/>
                  </a:cubicBezTo>
                  <a:cubicBezTo>
                    <a:pt x="3366" y="2674"/>
                    <a:pt x="3137" y="4969"/>
                    <a:pt x="3137" y="7340"/>
                  </a:cubicBezTo>
                  <a:cubicBezTo>
                    <a:pt x="3137" y="8564"/>
                    <a:pt x="3213" y="9826"/>
                    <a:pt x="3290" y="11050"/>
                  </a:cubicBezTo>
                  <a:cubicBezTo>
                    <a:pt x="3328" y="11623"/>
                    <a:pt x="3481" y="12312"/>
                    <a:pt x="3366" y="12885"/>
                  </a:cubicBezTo>
                  <a:cubicBezTo>
                    <a:pt x="3290" y="13344"/>
                    <a:pt x="3137" y="13650"/>
                    <a:pt x="2831" y="13689"/>
                  </a:cubicBezTo>
                  <a:cubicBezTo>
                    <a:pt x="2795" y="13693"/>
                    <a:pt x="2760" y="13695"/>
                    <a:pt x="2726" y="13695"/>
                  </a:cubicBezTo>
                  <a:cubicBezTo>
                    <a:pt x="945" y="13695"/>
                    <a:pt x="651" y="7970"/>
                    <a:pt x="651" y="6957"/>
                  </a:cubicBezTo>
                  <a:cubicBezTo>
                    <a:pt x="651" y="4663"/>
                    <a:pt x="727" y="2483"/>
                    <a:pt x="957" y="73"/>
                  </a:cubicBezTo>
                  <a:cubicBezTo>
                    <a:pt x="957" y="21"/>
                    <a:pt x="925" y="1"/>
                    <a:pt x="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0"/>
            <p:cNvSpPr/>
            <p:nvPr/>
          </p:nvSpPr>
          <p:spPr>
            <a:xfrm>
              <a:off x="7824872" y="2815676"/>
              <a:ext cx="15403" cy="43602"/>
            </a:xfrm>
            <a:custGeom>
              <a:rect b="b" l="l" r="r" t="t"/>
              <a:pathLst>
                <a:path extrusionOk="0" h="2403" w="849">
                  <a:moveTo>
                    <a:pt x="233" y="1"/>
                  </a:moveTo>
                  <a:cubicBezTo>
                    <a:pt x="116" y="1"/>
                    <a:pt x="0" y="96"/>
                    <a:pt x="46" y="232"/>
                  </a:cubicBezTo>
                  <a:cubicBezTo>
                    <a:pt x="84" y="615"/>
                    <a:pt x="237" y="997"/>
                    <a:pt x="351" y="1380"/>
                  </a:cubicBezTo>
                  <a:cubicBezTo>
                    <a:pt x="428" y="1724"/>
                    <a:pt x="466" y="2106"/>
                    <a:pt x="657" y="2374"/>
                  </a:cubicBezTo>
                  <a:cubicBezTo>
                    <a:pt x="696" y="2393"/>
                    <a:pt x="734" y="2403"/>
                    <a:pt x="763" y="2403"/>
                  </a:cubicBezTo>
                  <a:cubicBezTo>
                    <a:pt x="791" y="2403"/>
                    <a:pt x="810" y="2393"/>
                    <a:pt x="810" y="2374"/>
                  </a:cubicBezTo>
                  <a:cubicBezTo>
                    <a:pt x="849" y="2068"/>
                    <a:pt x="772" y="1724"/>
                    <a:pt x="734" y="1380"/>
                  </a:cubicBezTo>
                  <a:cubicBezTo>
                    <a:pt x="657" y="959"/>
                    <a:pt x="581" y="576"/>
                    <a:pt x="428" y="156"/>
                  </a:cubicBezTo>
                  <a:cubicBezTo>
                    <a:pt x="397" y="46"/>
                    <a:pt x="314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0"/>
            <p:cNvSpPr/>
            <p:nvPr/>
          </p:nvSpPr>
          <p:spPr>
            <a:xfrm>
              <a:off x="7666089" y="1565122"/>
              <a:ext cx="482264" cy="489407"/>
            </a:xfrm>
            <a:custGeom>
              <a:rect b="b" l="l" r="r" t="t"/>
              <a:pathLst>
                <a:path extrusionOk="0" h="26972" w="26582">
                  <a:moveTo>
                    <a:pt x="10639" y="1"/>
                  </a:moveTo>
                  <a:cubicBezTo>
                    <a:pt x="9889" y="1"/>
                    <a:pt x="9191" y="479"/>
                    <a:pt x="9027" y="1265"/>
                  </a:cubicBezTo>
                  <a:cubicBezTo>
                    <a:pt x="8989" y="1457"/>
                    <a:pt x="8989" y="1610"/>
                    <a:pt x="8989" y="1763"/>
                  </a:cubicBezTo>
                  <a:cubicBezTo>
                    <a:pt x="8912" y="1686"/>
                    <a:pt x="8759" y="1648"/>
                    <a:pt x="8606" y="1610"/>
                  </a:cubicBezTo>
                  <a:cubicBezTo>
                    <a:pt x="8496" y="1585"/>
                    <a:pt x="8385" y="1573"/>
                    <a:pt x="8275" y="1573"/>
                  </a:cubicBezTo>
                  <a:cubicBezTo>
                    <a:pt x="7538" y="1573"/>
                    <a:pt x="6822" y="2102"/>
                    <a:pt x="6656" y="2834"/>
                  </a:cubicBezTo>
                  <a:cubicBezTo>
                    <a:pt x="6617" y="2948"/>
                    <a:pt x="6617" y="3025"/>
                    <a:pt x="6617" y="3139"/>
                  </a:cubicBezTo>
                  <a:cubicBezTo>
                    <a:pt x="6465" y="3101"/>
                    <a:pt x="6350" y="3025"/>
                    <a:pt x="6235" y="2986"/>
                  </a:cubicBezTo>
                  <a:cubicBezTo>
                    <a:pt x="6115" y="2960"/>
                    <a:pt x="5995" y="2948"/>
                    <a:pt x="5876" y="2948"/>
                  </a:cubicBezTo>
                  <a:cubicBezTo>
                    <a:pt x="5119" y="2948"/>
                    <a:pt x="4411" y="3456"/>
                    <a:pt x="4246" y="4249"/>
                  </a:cubicBezTo>
                  <a:cubicBezTo>
                    <a:pt x="4208" y="4478"/>
                    <a:pt x="4208" y="4708"/>
                    <a:pt x="4246" y="4937"/>
                  </a:cubicBezTo>
                  <a:cubicBezTo>
                    <a:pt x="4202" y="4932"/>
                    <a:pt x="4158" y="4930"/>
                    <a:pt x="4114" y="4930"/>
                  </a:cubicBezTo>
                  <a:cubicBezTo>
                    <a:pt x="3472" y="4930"/>
                    <a:pt x="2857" y="5440"/>
                    <a:pt x="2678" y="6084"/>
                  </a:cubicBezTo>
                  <a:cubicBezTo>
                    <a:pt x="2640" y="6352"/>
                    <a:pt x="2640" y="6582"/>
                    <a:pt x="2678" y="6811"/>
                  </a:cubicBezTo>
                  <a:cubicBezTo>
                    <a:pt x="1951" y="6926"/>
                    <a:pt x="1340" y="7385"/>
                    <a:pt x="1187" y="8111"/>
                  </a:cubicBezTo>
                  <a:cubicBezTo>
                    <a:pt x="1034" y="8647"/>
                    <a:pt x="1187" y="9144"/>
                    <a:pt x="1531" y="9527"/>
                  </a:cubicBezTo>
                  <a:cubicBezTo>
                    <a:pt x="1187" y="9718"/>
                    <a:pt x="919" y="10062"/>
                    <a:pt x="804" y="10483"/>
                  </a:cubicBezTo>
                  <a:cubicBezTo>
                    <a:pt x="728" y="10942"/>
                    <a:pt x="804" y="11362"/>
                    <a:pt x="1034" y="11707"/>
                  </a:cubicBezTo>
                  <a:cubicBezTo>
                    <a:pt x="613" y="11898"/>
                    <a:pt x="230" y="12280"/>
                    <a:pt x="154" y="12777"/>
                  </a:cubicBezTo>
                  <a:cubicBezTo>
                    <a:pt x="1" y="13504"/>
                    <a:pt x="269" y="14193"/>
                    <a:pt x="842" y="14575"/>
                  </a:cubicBezTo>
                  <a:cubicBezTo>
                    <a:pt x="689" y="14805"/>
                    <a:pt x="536" y="15034"/>
                    <a:pt x="422" y="15378"/>
                  </a:cubicBezTo>
                  <a:cubicBezTo>
                    <a:pt x="230" y="16181"/>
                    <a:pt x="728" y="17061"/>
                    <a:pt x="1531" y="17291"/>
                  </a:cubicBezTo>
                  <a:cubicBezTo>
                    <a:pt x="1340" y="17482"/>
                    <a:pt x="1187" y="17711"/>
                    <a:pt x="1148" y="18017"/>
                  </a:cubicBezTo>
                  <a:cubicBezTo>
                    <a:pt x="995" y="18782"/>
                    <a:pt x="1493" y="19585"/>
                    <a:pt x="2296" y="19777"/>
                  </a:cubicBezTo>
                  <a:cubicBezTo>
                    <a:pt x="2334" y="19815"/>
                    <a:pt x="2449" y="19815"/>
                    <a:pt x="2525" y="19815"/>
                  </a:cubicBezTo>
                  <a:cubicBezTo>
                    <a:pt x="2449" y="19968"/>
                    <a:pt x="2410" y="20121"/>
                    <a:pt x="2334" y="20312"/>
                  </a:cubicBezTo>
                  <a:cubicBezTo>
                    <a:pt x="2143" y="21153"/>
                    <a:pt x="2678" y="22071"/>
                    <a:pt x="3596" y="22262"/>
                  </a:cubicBezTo>
                  <a:cubicBezTo>
                    <a:pt x="3711" y="22282"/>
                    <a:pt x="3826" y="22291"/>
                    <a:pt x="3945" y="22291"/>
                  </a:cubicBezTo>
                  <a:cubicBezTo>
                    <a:pt x="4065" y="22291"/>
                    <a:pt x="4189" y="22282"/>
                    <a:pt x="4323" y="22262"/>
                  </a:cubicBezTo>
                  <a:lnTo>
                    <a:pt x="4323" y="22262"/>
                  </a:lnTo>
                  <a:cubicBezTo>
                    <a:pt x="4208" y="22989"/>
                    <a:pt x="4743" y="23639"/>
                    <a:pt x="5470" y="23831"/>
                  </a:cubicBezTo>
                  <a:cubicBezTo>
                    <a:pt x="5547" y="23850"/>
                    <a:pt x="5642" y="23859"/>
                    <a:pt x="5738" y="23859"/>
                  </a:cubicBezTo>
                  <a:cubicBezTo>
                    <a:pt x="5833" y="23859"/>
                    <a:pt x="5929" y="23850"/>
                    <a:pt x="6006" y="23831"/>
                  </a:cubicBezTo>
                  <a:cubicBezTo>
                    <a:pt x="6082" y="24557"/>
                    <a:pt x="6579" y="25169"/>
                    <a:pt x="7306" y="25360"/>
                  </a:cubicBezTo>
                  <a:cubicBezTo>
                    <a:pt x="7450" y="25408"/>
                    <a:pt x="7594" y="25430"/>
                    <a:pt x="7735" y="25430"/>
                  </a:cubicBezTo>
                  <a:cubicBezTo>
                    <a:pt x="8042" y="25430"/>
                    <a:pt x="8332" y="25327"/>
                    <a:pt x="8568" y="25169"/>
                  </a:cubicBezTo>
                  <a:cubicBezTo>
                    <a:pt x="8798" y="25552"/>
                    <a:pt x="9180" y="25819"/>
                    <a:pt x="9601" y="25934"/>
                  </a:cubicBezTo>
                  <a:cubicBezTo>
                    <a:pt x="9728" y="25960"/>
                    <a:pt x="9856" y="25972"/>
                    <a:pt x="9982" y="25972"/>
                  </a:cubicBezTo>
                  <a:cubicBezTo>
                    <a:pt x="10234" y="25972"/>
                    <a:pt x="10480" y="25921"/>
                    <a:pt x="10710" y="25819"/>
                  </a:cubicBezTo>
                  <a:cubicBezTo>
                    <a:pt x="10863" y="26355"/>
                    <a:pt x="11245" y="26737"/>
                    <a:pt x="11819" y="26890"/>
                  </a:cubicBezTo>
                  <a:cubicBezTo>
                    <a:pt x="11933" y="26924"/>
                    <a:pt x="12050" y="26940"/>
                    <a:pt x="12167" y="26940"/>
                  </a:cubicBezTo>
                  <a:cubicBezTo>
                    <a:pt x="12712" y="26940"/>
                    <a:pt x="13250" y="26591"/>
                    <a:pt x="13502" y="26087"/>
                  </a:cubicBezTo>
                  <a:cubicBezTo>
                    <a:pt x="13693" y="26508"/>
                    <a:pt x="14075" y="26852"/>
                    <a:pt x="14534" y="26929"/>
                  </a:cubicBezTo>
                  <a:cubicBezTo>
                    <a:pt x="14656" y="26958"/>
                    <a:pt x="14779" y="26972"/>
                    <a:pt x="14900" y="26972"/>
                  </a:cubicBezTo>
                  <a:cubicBezTo>
                    <a:pt x="15578" y="26972"/>
                    <a:pt x="16208" y="26533"/>
                    <a:pt x="16370" y="25819"/>
                  </a:cubicBezTo>
                  <a:cubicBezTo>
                    <a:pt x="16408" y="25781"/>
                    <a:pt x="16408" y="25743"/>
                    <a:pt x="16408" y="25705"/>
                  </a:cubicBezTo>
                  <a:cubicBezTo>
                    <a:pt x="16561" y="25819"/>
                    <a:pt x="16791" y="25934"/>
                    <a:pt x="16982" y="25972"/>
                  </a:cubicBezTo>
                  <a:cubicBezTo>
                    <a:pt x="17100" y="26002"/>
                    <a:pt x="17218" y="26016"/>
                    <a:pt x="17334" y="26016"/>
                  </a:cubicBezTo>
                  <a:cubicBezTo>
                    <a:pt x="17970" y="26016"/>
                    <a:pt x="18547" y="25593"/>
                    <a:pt x="18741" y="24978"/>
                  </a:cubicBezTo>
                  <a:cubicBezTo>
                    <a:pt x="18933" y="25207"/>
                    <a:pt x="19239" y="25399"/>
                    <a:pt x="19545" y="25513"/>
                  </a:cubicBezTo>
                  <a:cubicBezTo>
                    <a:pt x="19666" y="25541"/>
                    <a:pt x="19787" y="25554"/>
                    <a:pt x="19906" y="25554"/>
                  </a:cubicBezTo>
                  <a:cubicBezTo>
                    <a:pt x="20606" y="25554"/>
                    <a:pt x="21217" y="25091"/>
                    <a:pt x="21380" y="24404"/>
                  </a:cubicBezTo>
                  <a:cubicBezTo>
                    <a:pt x="21380" y="24213"/>
                    <a:pt x="21419" y="24060"/>
                    <a:pt x="21380" y="23869"/>
                  </a:cubicBezTo>
                  <a:lnTo>
                    <a:pt x="21380" y="23869"/>
                  </a:lnTo>
                  <a:cubicBezTo>
                    <a:pt x="21468" y="23886"/>
                    <a:pt x="21556" y="23894"/>
                    <a:pt x="21643" y="23894"/>
                  </a:cubicBezTo>
                  <a:cubicBezTo>
                    <a:pt x="22352" y="23894"/>
                    <a:pt x="23008" y="23360"/>
                    <a:pt x="23178" y="22645"/>
                  </a:cubicBezTo>
                  <a:cubicBezTo>
                    <a:pt x="23254" y="22454"/>
                    <a:pt x="23254" y="22224"/>
                    <a:pt x="23178" y="22033"/>
                  </a:cubicBezTo>
                  <a:lnTo>
                    <a:pt x="23178" y="22033"/>
                  </a:lnTo>
                  <a:cubicBezTo>
                    <a:pt x="23230" y="22038"/>
                    <a:pt x="23282" y="22041"/>
                    <a:pt x="23333" y="22041"/>
                  </a:cubicBezTo>
                  <a:cubicBezTo>
                    <a:pt x="24039" y="22041"/>
                    <a:pt x="24683" y="21563"/>
                    <a:pt x="24861" y="20886"/>
                  </a:cubicBezTo>
                  <a:cubicBezTo>
                    <a:pt x="25014" y="20274"/>
                    <a:pt x="24784" y="19662"/>
                    <a:pt x="24287" y="19318"/>
                  </a:cubicBezTo>
                  <a:cubicBezTo>
                    <a:pt x="24861" y="19241"/>
                    <a:pt x="25358" y="18820"/>
                    <a:pt x="25282" y="17902"/>
                  </a:cubicBezTo>
                  <a:cubicBezTo>
                    <a:pt x="25396" y="17367"/>
                    <a:pt x="25243" y="16870"/>
                    <a:pt x="24861" y="16526"/>
                  </a:cubicBezTo>
                  <a:cubicBezTo>
                    <a:pt x="25549" y="16487"/>
                    <a:pt x="26161" y="15952"/>
                    <a:pt x="26314" y="15263"/>
                  </a:cubicBezTo>
                  <a:cubicBezTo>
                    <a:pt x="26505" y="14499"/>
                    <a:pt x="26161" y="13810"/>
                    <a:pt x="25549" y="13466"/>
                  </a:cubicBezTo>
                  <a:cubicBezTo>
                    <a:pt x="25855" y="13275"/>
                    <a:pt x="26123" y="12930"/>
                    <a:pt x="26199" y="12548"/>
                  </a:cubicBezTo>
                  <a:cubicBezTo>
                    <a:pt x="26314" y="12013"/>
                    <a:pt x="26123" y="11439"/>
                    <a:pt x="25740" y="11133"/>
                  </a:cubicBezTo>
                  <a:cubicBezTo>
                    <a:pt x="26046" y="10865"/>
                    <a:pt x="26314" y="10559"/>
                    <a:pt x="26391" y="10177"/>
                  </a:cubicBezTo>
                  <a:cubicBezTo>
                    <a:pt x="26582" y="9412"/>
                    <a:pt x="26123" y="8570"/>
                    <a:pt x="25282" y="8379"/>
                  </a:cubicBezTo>
                  <a:cubicBezTo>
                    <a:pt x="25205" y="8341"/>
                    <a:pt x="25052" y="8341"/>
                    <a:pt x="24899" y="8341"/>
                  </a:cubicBezTo>
                  <a:cubicBezTo>
                    <a:pt x="25014" y="8264"/>
                    <a:pt x="25052" y="8073"/>
                    <a:pt x="25090" y="7920"/>
                  </a:cubicBezTo>
                  <a:cubicBezTo>
                    <a:pt x="25282" y="7041"/>
                    <a:pt x="24784" y="6161"/>
                    <a:pt x="23866" y="5970"/>
                  </a:cubicBezTo>
                  <a:lnTo>
                    <a:pt x="23752" y="5970"/>
                  </a:lnTo>
                  <a:cubicBezTo>
                    <a:pt x="23866" y="5817"/>
                    <a:pt x="23905" y="5664"/>
                    <a:pt x="23943" y="5472"/>
                  </a:cubicBezTo>
                  <a:cubicBezTo>
                    <a:pt x="24134" y="4669"/>
                    <a:pt x="23675" y="3866"/>
                    <a:pt x="22872" y="3675"/>
                  </a:cubicBezTo>
                  <a:cubicBezTo>
                    <a:pt x="22770" y="3675"/>
                    <a:pt x="22651" y="3641"/>
                    <a:pt x="22526" y="3641"/>
                  </a:cubicBezTo>
                  <a:cubicBezTo>
                    <a:pt x="22464" y="3641"/>
                    <a:pt x="22400" y="3649"/>
                    <a:pt x="22337" y="3675"/>
                  </a:cubicBezTo>
                  <a:cubicBezTo>
                    <a:pt x="22337" y="2910"/>
                    <a:pt x="21801" y="2222"/>
                    <a:pt x="21036" y="2030"/>
                  </a:cubicBezTo>
                  <a:cubicBezTo>
                    <a:pt x="20908" y="1988"/>
                    <a:pt x="20780" y="1969"/>
                    <a:pt x="20653" y="1969"/>
                  </a:cubicBezTo>
                  <a:cubicBezTo>
                    <a:pt x="20327" y="1969"/>
                    <a:pt x="20012" y="2094"/>
                    <a:pt x="19736" y="2260"/>
                  </a:cubicBezTo>
                  <a:cubicBezTo>
                    <a:pt x="19698" y="1648"/>
                    <a:pt x="19239" y="1112"/>
                    <a:pt x="18588" y="998"/>
                  </a:cubicBezTo>
                  <a:cubicBezTo>
                    <a:pt x="18490" y="971"/>
                    <a:pt x="18390" y="959"/>
                    <a:pt x="18289" y="959"/>
                  </a:cubicBezTo>
                  <a:cubicBezTo>
                    <a:pt x="17959" y="959"/>
                    <a:pt x="17628" y="1090"/>
                    <a:pt x="17365" y="1265"/>
                  </a:cubicBezTo>
                  <a:cubicBezTo>
                    <a:pt x="17173" y="806"/>
                    <a:pt x="16791" y="424"/>
                    <a:pt x="16255" y="271"/>
                  </a:cubicBezTo>
                  <a:cubicBezTo>
                    <a:pt x="16139" y="246"/>
                    <a:pt x="16024" y="235"/>
                    <a:pt x="15912" y="235"/>
                  </a:cubicBezTo>
                  <a:cubicBezTo>
                    <a:pt x="15329" y="235"/>
                    <a:pt x="14829" y="555"/>
                    <a:pt x="14573" y="1036"/>
                  </a:cubicBezTo>
                  <a:cubicBezTo>
                    <a:pt x="14343" y="692"/>
                    <a:pt x="13999" y="424"/>
                    <a:pt x="13578" y="309"/>
                  </a:cubicBezTo>
                  <a:cubicBezTo>
                    <a:pt x="13447" y="274"/>
                    <a:pt x="13317" y="257"/>
                    <a:pt x="13188" y="257"/>
                  </a:cubicBezTo>
                  <a:cubicBezTo>
                    <a:pt x="12753" y="257"/>
                    <a:pt x="12344" y="452"/>
                    <a:pt x="12048" y="806"/>
                  </a:cubicBezTo>
                  <a:cubicBezTo>
                    <a:pt x="11819" y="424"/>
                    <a:pt x="11475" y="118"/>
                    <a:pt x="11016" y="42"/>
                  </a:cubicBezTo>
                  <a:cubicBezTo>
                    <a:pt x="10890" y="14"/>
                    <a:pt x="10764" y="1"/>
                    <a:pt x="1063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0"/>
            <p:cNvSpPr/>
            <p:nvPr/>
          </p:nvSpPr>
          <p:spPr>
            <a:xfrm>
              <a:off x="7073518" y="2047326"/>
              <a:ext cx="834773" cy="418079"/>
            </a:xfrm>
            <a:custGeom>
              <a:rect b="b" l="l" r="r" t="t"/>
              <a:pathLst>
                <a:path extrusionOk="0" h="23041" w="46012">
                  <a:moveTo>
                    <a:pt x="44191" y="0"/>
                  </a:moveTo>
                  <a:cubicBezTo>
                    <a:pt x="43141" y="0"/>
                    <a:pt x="41642" y="770"/>
                    <a:pt x="40274" y="1960"/>
                  </a:cubicBezTo>
                  <a:cubicBezTo>
                    <a:pt x="34384" y="6970"/>
                    <a:pt x="33390" y="8538"/>
                    <a:pt x="30521" y="10795"/>
                  </a:cubicBezTo>
                  <a:cubicBezTo>
                    <a:pt x="30484" y="10821"/>
                    <a:pt x="30411" y="10833"/>
                    <a:pt x="30306" y="10833"/>
                  </a:cubicBezTo>
                  <a:cubicBezTo>
                    <a:pt x="29340" y="10833"/>
                    <a:pt x="25683" y="9783"/>
                    <a:pt x="22681" y="8921"/>
                  </a:cubicBezTo>
                  <a:cubicBezTo>
                    <a:pt x="21992" y="8117"/>
                    <a:pt x="20157" y="5861"/>
                    <a:pt x="19047" y="4943"/>
                  </a:cubicBezTo>
                  <a:cubicBezTo>
                    <a:pt x="17984" y="4057"/>
                    <a:pt x="13682" y="2487"/>
                    <a:pt x="11513" y="2487"/>
                  </a:cubicBezTo>
                  <a:cubicBezTo>
                    <a:pt x="10874" y="2487"/>
                    <a:pt x="10420" y="2623"/>
                    <a:pt x="10289" y="2954"/>
                  </a:cubicBezTo>
                  <a:cubicBezTo>
                    <a:pt x="9830" y="4102"/>
                    <a:pt x="11054" y="5325"/>
                    <a:pt x="12507" y="6282"/>
                  </a:cubicBezTo>
                  <a:cubicBezTo>
                    <a:pt x="12163" y="6205"/>
                    <a:pt x="11934" y="6090"/>
                    <a:pt x="11857" y="6090"/>
                  </a:cubicBezTo>
                  <a:cubicBezTo>
                    <a:pt x="10115" y="5400"/>
                    <a:pt x="7666" y="2929"/>
                    <a:pt x="6162" y="2929"/>
                  </a:cubicBezTo>
                  <a:cubicBezTo>
                    <a:pt x="5917" y="2929"/>
                    <a:pt x="5696" y="2995"/>
                    <a:pt x="5508" y="3145"/>
                  </a:cubicBezTo>
                  <a:cubicBezTo>
                    <a:pt x="4399" y="3987"/>
                    <a:pt x="6197" y="5517"/>
                    <a:pt x="6197" y="5517"/>
                  </a:cubicBezTo>
                  <a:cubicBezTo>
                    <a:pt x="6197" y="5517"/>
                    <a:pt x="5129" y="4730"/>
                    <a:pt x="4225" y="4730"/>
                  </a:cubicBezTo>
                  <a:cubicBezTo>
                    <a:pt x="3838" y="4730"/>
                    <a:pt x="3481" y="4874"/>
                    <a:pt x="3252" y="5287"/>
                  </a:cubicBezTo>
                  <a:cubicBezTo>
                    <a:pt x="2487" y="6664"/>
                    <a:pt x="4361" y="8385"/>
                    <a:pt x="4361" y="8385"/>
                  </a:cubicBezTo>
                  <a:cubicBezTo>
                    <a:pt x="4361" y="8385"/>
                    <a:pt x="3424" y="7894"/>
                    <a:pt x="2563" y="7894"/>
                  </a:cubicBezTo>
                  <a:cubicBezTo>
                    <a:pt x="2065" y="7894"/>
                    <a:pt x="1592" y="8058"/>
                    <a:pt x="1340" y="8576"/>
                  </a:cubicBezTo>
                  <a:cubicBezTo>
                    <a:pt x="689" y="10030"/>
                    <a:pt x="2602" y="11560"/>
                    <a:pt x="2602" y="11560"/>
                  </a:cubicBezTo>
                  <a:cubicBezTo>
                    <a:pt x="2602" y="11560"/>
                    <a:pt x="2219" y="11378"/>
                    <a:pt x="1770" y="11378"/>
                  </a:cubicBezTo>
                  <a:cubicBezTo>
                    <a:pt x="1320" y="11378"/>
                    <a:pt x="804" y="11560"/>
                    <a:pt x="536" y="12286"/>
                  </a:cubicBezTo>
                  <a:cubicBezTo>
                    <a:pt x="1" y="13701"/>
                    <a:pt x="5049" y="16685"/>
                    <a:pt x="6847" y="17526"/>
                  </a:cubicBezTo>
                  <a:cubicBezTo>
                    <a:pt x="9333" y="18635"/>
                    <a:pt x="12699" y="19324"/>
                    <a:pt x="15108" y="19706"/>
                  </a:cubicBezTo>
                  <a:cubicBezTo>
                    <a:pt x="19169" y="21232"/>
                    <a:pt x="25550" y="23041"/>
                    <a:pt x="29761" y="23041"/>
                  </a:cubicBezTo>
                  <a:cubicBezTo>
                    <a:pt x="31142" y="23041"/>
                    <a:pt x="32290" y="22846"/>
                    <a:pt x="33045" y="22383"/>
                  </a:cubicBezTo>
                  <a:cubicBezTo>
                    <a:pt x="36373" y="20356"/>
                    <a:pt x="42454" y="11101"/>
                    <a:pt x="45131" y="3604"/>
                  </a:cubicBezTo>
                  <a:cubicBezTo>
                    <a:pt x="46012" y="1024"/>
                    <a:pt x="45401" y="0"/>
                    <a:pt x="44191" y="0"/>
                  </a:cubicBezTo>
                  <a:close/>
                </a:path>
              </a:pathLst>
            </a:custGeom>
            <a:solidFill>
              <a:srgbClr val="AD635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0"/>
            <p:cNvSpPr/>
            <p:nvPr/>
          </p:nvSpPr>
          <p:spPr>
            <a:xfrm>
              <a:off x="7181775" y="2145418"/>
              <a:ext cx="123532" cy="71419"/>
            </a:xfrm>
            <a:custGeom>
              <a:rect b="b" l="l" r="r" t="t"/>
              <a:pathLst>
                <a:path extrusionOk="0" h="3936" w="6809">
                  <a:moveTo>
                    <a:pt x="74" y="0"/>
                  </a:moveTo>
                  <a:cubicBezTo>
                    <a:pt x="26" y="0"/>
                    <a:pt x="0" y="85"/>
                    <a:pt x="77" y="187"/>
                  </a:cubicBezTo>
                  <a:cubicBezTo>
                    <a:pt x="1874" y="2903"/>
                    <a:pt x="3710" y="3438"/>
                    <a:pt x="6770" y="3935"/>
                  </a:cubicBezTo>
                  <a:cubicBezTo>
                    <a:pt x="6808" y="3935"/>
                    <a:pt x="6808" y="3859"/>
                    <a:pt x="6770" y="3859"/>
                  </a:cubicBezTo>
                  <a:cubicBezTo>
                    <a:pt x="3710" y="3056"/>
                    <a:pt x="2372" y="2405"/>
                    <a:pt x="153" y="72"/>
                  </a:cubicBezTo>
                  <a:cubicBezTo>
                    <a:pt x="128" y="21"/>
                    <a:pt x="98" y="0"/>
                    <a:pt x="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0"/>
            <p:cNvSpPr/>
            <p:nvPr/>
          </p:nvSpPr>
          <p:spPr>
            <a:xfrm>
              <a:off x="7145326" y="2196659"/>
              <a:ext cx="132223" cy="74993"/>
            </a:xfrm>
            <a:custGeom>
              <a:rect b="b" l="l" r="r" t="t"/>
              <a:pathLst>
                <a:path extrusionOk="0" h="4133" w="7288">
                  <a:moveTo>
                    <a:pt x="98" y="0"/>
                  </a:moveTo>
                  <a:cubicBezTo>
                    <a:pt x="30" y="0"/>
                    <a:pt x="1" y="116"/>
                    <a:pt x="59" y="232"/>
                  </a:cubicBezTo>
                  <a:cubicBezTo>
                    <a:pt x="2277" y="2756"/>
                    <a:pt x="4075" y="3368"/>
                    <a:pt x="7249" y="4133"/>
                  </a:cubicBezTo>
                  <a:cubicBezTo>
                    <a:pt x="7249" y="4133"/>
                    <a:pt x="7287" y="4056"/>
                    <a:pt x="7249" y="4056"/>
                  </a:cubicBezTo>
                  <a:cubicBezTo>
                    <a:pt x="4151" y="2947"/>
                    <a:pt x="2659" y="2259"/>
                    <a:pt x="173" y="40"/>
                  </a:cubicBezTo>
                  <a:cubicBezTo>
                    <a:pt x="145" y="12"/>
                    <a:pt x="120" y="0"/>
                    <a:pt x="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0"/>
            <p:cNvSpPr/>
            <p:nvPr/>
          </p:nvSpPr>
          <p:spPr>
            <a:xfrm>
              <a:off x="7119582" y="2258134"/>
              <a:ext cx="136867" cy="66647"/>
            </a:xfrm>
            <a:custGeom>
              <a:rect b="b" l="l" r="r" t="t"/>
              <a:pathLst>
                <a:path extrusionOk="0" h="3673" w="7544">
                  <a:moveTo>
                    <a:pt x="29" y="0"/>
                  </a:moveTo>
                  <a:cubicBezTo>
                    <a:pt x="0" y="0"/>
                    <a:pt x="12" y="60"/>
                    <a:pt x="101" y="171"/>
                  </a:cubicBezTo>
                  <a:cubicBezTo>
                    <a:pt x="2204" y="2275"/>
                    <a:pt x="4155" y="3345"/>
                    <a:pt x="7482" y="3651"/>
                  </a:cubicBezTo>
                  <a:cubicBezTo>
                    <a:pt x="7490" y="3667"/>
                    <a:pt x="7498" y="3673"/>
                    <a:pt x="7504" y="3673"/>
                  </a:cubicBezTo>
                  <a:cubicBezTo>
                    <a:pt x="7531" y="3673"/>
                    <a:pt x="7544" y="3575"/>
                    <a:pt x="7482" y="3575"/>
                  </a:cubicBezTo>
                  <a:cubicBezTo>
                    <a:pt x="4308" y="2887"/>
                    <a:pt x="2740" y="2045"/>
                    <a:pt x="139" y="95"/>
                  </a:cubicBezTo>
                  <a:cubicBezTo>
                    <a:pt x="91" y="31"/>
                    <a:pt x="50" y="0"/>
                    <a:pt x="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0"/>
            <p:cNvSpPr/>
            <p:nvPr/>
          </p:nvSpPr>
          <p:spPr>
            <a:xfrm>
              <a:off x="7258789" y="2110634"/>
              <a:ext cx="95593" cy="191829"/>
            </a:xfrm>
            <a:custGeom>
              <a:rect b="b" l="l" r="r" t="t"/>
              <a:pathLst>
                <a:path extrusionOk="0" h="10572" w="5269">
                  <a:moveTo>
                    <a:pt x="1" y="1"/>
                  </a:moveTo>
                  <a:cubicBezTo>
                    <a:pt x="77" y="2372"/>
                    <a:pt x="2640" y="3366"/>
                    <a:pt x="4514" y="4246"/>
                  </a:cubicBezTo>
                  <a:cubicBezTo>
                    <a:pt x="3749" y="6197"/>
                    <a:pt x="3672" y="8950"/>
                    <a:pt x="5202" y="10557"/>
                  </a:cubicBezTo>
                  <a:cubicBezTo>
                    <a:pt x="5202" y="10567"/>
                    <a:pt x="5208" y="10572"/>
                    <a:pt x="5215" y="10572"/>
                  </a:cubicBezTo>
                  <a:cubicBezTo>
                    <a:pt x="5235" y="10572"/>
                    <a:pt x="5268" y="10536"/>
                    <a:pt x="5240" y="10480"/>
                  </a:cubicBezTo>
                  <a:cubicBezTo>
                    <a:pt x="4016" y="8874"/>
                    <a:pt x="4322" y="6120"/>
                    <a:pt x="4973" y="4246"/>
                  </a:cubicBezTo>
                  <a:cubicBezTo>
                    <a:pt x="5049" y="4131"/>
                    <a:pt x="5049" y="4017"/>
                    <a:pt x="4896" y="3940"/>
                  </a:cubicBezTo>
                  <a:cubicBezTo>
                    <a:pt x="3098" y="3060"/>
                    <a:pt x="498" y="218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0"/>
            <p:cNvSpPr/>
            <p:nvPr/>
          </p:nvSpPr>
          <p:spPr>
            <a:xfrm>
              <a:off x="7677192" y="2018929"/>
              <a:ext cx="252344" cy="346406"/>
            </a:xfrm>
            <a:custGeom>
              <a:rect b="b" l="l" r="r" t="t"/>
              <a:pathLst>
                <a:path extrusionOk="0" h="19091" w="13909">
                  <a:moveTo>
                    <a:pt x="12316" y="0"/>
                  </a:moveTo>
                  <a:cubicBezTo>
                    <a:pt x="11358" y="0"/>
                    <a:pt x="9946" y="735"/>
                    <a:pt x="8300" y="1880"/>
                  </a:cubicBezTo>
                  <a:cubicBezTo>
                    <a:pt x="4743" y="4328"/>
                    <a:pt x="1" y="9529"/>
                    <a:pt x="1" y="9529"/>
                  </a:cubicBezTo>
                  <a:lnTo>
                    <a:pt x="7153" y="19091"/>
                  </a:lnTo>
                  <a:cubicBezTo>
                    <a:pt x="7153" y="19091"/>
                    <a:pt x="12775" y="7235"/>
                    <a:pt x="13502" y="3334"/>
                  </a:cubicBezTo>
                  <a:cubicBezTo>
                    <a:pt x="13909" y="952"/>
                    <a:pt x="13406" y="0"/>
                    <a:pt x="1231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0"/>
            <p:cNvSpPr/>
            <p:nvPr/>
          </p:nvSpPr>
          <p:spPr>
            <a:xfrm>
              <a:off x="7712044" y="2174178"/>
              <a:ext cx="104936" cy="135942"/>
            </a:xfrm>
            <a:custGeom>
              <a:rect b="b" l="l" r="r" t="t"/>
              <a:pathLst>
                <a:path extrusionOk="0" h="7492" w="5784">
                  <a:moveTo>
                    <a:pt x="18" y="0"/>
                  </a:moveTo>
                  <a:cubicBezTo>
                    <a:pt x="1" y="0"/>
                    <a:pt x="18" y="17"/>
                    <a:pt x="69" y="17"/>
                  </a:cubicBezTo>
                  <a:cubicBezTo>
                    <a:pt x="43" y="5"/>
                    <a:pt x="26" y="0"/>
                    <a:pt x="18" y="0"/>
                  </a:cubicBezTo>
                  <a:close/>
                  <a:moveTo>
                    <a:pt x="69" y="17"/>
                  </a:moveTo>
                  <a:cubicBezTo>
                    <a:pt x="757" y="1356"/>
                    <a:pt x="3740" y="5028"/>
                    <a:pt x="4199" y="5716"/>
                  </a:cubicBezTo>
                  <a:cubicBezTo>
                    <a:pt x="4696" y="6290"/>
                    <a:pt x="5194" y="6863"/>
                    <a:pt x="5691" y="7475"/>
                  </a:cubicBezTo>
                  <a:cubicBezTo>
                    <a:pt x="5691" y="7486"/>
                    <a:pt x="5701" y="7491"/>
                    <a:pt x="5713" y="7491"/>
                  </a:cubicBezTo>
                  <a:cubicBezTo>
                    <a:pt x="5742" y="7491"/>
                    <a:pt x="5783" y="7464"/>
                    <a:pt x="5729" y="7437"/>
                  </a:cubicBezTo>
                  <a:cubicBezTo>
                    <a:pt x="5500" y="7131"/>
                    <a:pt x="4582" y="5792"/>
                    <a:pt x="4352" y="5487"/>
                  </a:cubicBezTo>
                  <a:cubicBezTo>
                    <a:pt x="3893" y="4836"/>
                    <a:pt x="1101" y="1126"/>
                    <a:pt x="69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0"/>
            <p:cNvSpPr/>
            <p:nvPr/>
          </p:nvSpPr>
          <p:spPr>
            <a:xfrm>
              <a:off x="7700795" y="2025969"/>
              <a:ext cx="225529" cy="339366"/>
            </a:xfrm>
            <a:custGeom>
              <a:rect b="b" l="l" r="r" t="t"/>
              <a:pathLst>
                <a:path extrusionOk="0" h="18703" w="12431">
                  <a:moveTo>
                    <a:pt x="11971" y="1"/>
                  </a:moveTo>
                  <a:lnTo>
                    <a:pt x="0" y="10901"/>
                  </a:lnTo>
                  <a:lnTo>
                    <a:pt x="5852" y="18703"/>
                  </a:lnTo>
                  <a:cubicBezTo>
                    <a:pt x="5852" y="18703"/>
                    <a:pt x="11474" y="6847"/>
                    <a:pt x="12201" y="2946"/>
                  </a:cubicBezTo>
                  <a:cubicBezTo>
                    <a:pt x="12430" y="1378"/>
                    <a:pt x="12354" y="498"/>
                    <a:pt x="11971" y="1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0"/>
            <p:cNvSpPr/>
            <p:nvPr/>
          </p:nvSpPr>
          <p:spPr>
            <a:xfrm>
              <a:off x="7708415" y="2007842"/>
              <a:ext cx="494075" cy="514338"/>
            </a:xfrm>
            <a:custGeom>
              <a:rect b="b" l="l" r="r" t="t"/>
              <a:pathLst>
                <a:path extrusionOk="0" h="28346" w="27233">
                  <a:moveTo>
                    <a:pt x="12845" y="0"/>
                  </a:moveTo>
                  <a:cubicBezTo>
                    <a:pt x="11102" y="0"/>
                    <a:pt x="9501" y="774"/>
                    <a:pt x="8300" y="2109"/>
                  </a:cubicBezTo>
                  <a:cubicBezTo>
                    <a:pt x="7650" y="2797"/>
                    <a:pt x="1340" y="11785"/>
                    <a:pt x="689" y="15686"/>
                  </a:cubicBezTo>
                  <a:cubicBezTo>
                    <a:pt x="1" y="19128"/>
                    <a:pt x="2869" y="22570"/>
                    <a:pt x="2869" y="22570"/>
                  </a:cubicBezTo>
                  <a:lnTo>
                    <a:pt x="2028" y="28346"/>
                  </a:lnTo>
                  <a:lnTo>
                    <a:pt x="2028" y="28346"/>
                  </a:lnTo>
                  <a:lnTo>
                    <a:pt x="27232" y="28116"/>
                  </a:lnTo>
                  <a:cubicBezTo>
                    <a:pt x="27232" y="28116"/>
                    <a:pt x="25358" y="9758"/>
                    <a:pt x="18283" y="2568"/>
                  </a:cubicBezTo>
                  <a:cubicBezTo>
                    <a:pt x="16499" y="784"/>
                    <a:pt x="14599" y="0"/>
                    <a:pt x="1284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0"/>
            <p:cNvSpPr/>
            <p:nvPr/>
          </p:nvSpPr>
          <p:spPr>
            <a:xfrm>
              <a:off x="7835394" y="2383262"/>
              <a:ext cx="145049" cy="32734"/>
            </a:xfrm>
            <a:custGeom>
              <a:rect b="b" l="l" r="r" t="t"/>
              <a:pathLst>
                <a:path extrusionOk="0" h="1804" w="7995">
                  <a:moveTo>
                    <a:pt x="65" y="0"/>
                  </a:moveTo>
                  <a:cubicBezTo>
                    <a:pt x="31" y="0"/>
                    <a:pt x="1" y="121"/>
                    <a:pt x="1" y="121"/>
                  </a:cubicBezTo>
                  <a:cubicBezTo>
                    <a:pt x="1340" y="389"/>
                    <a:pt x="2678" y="733"/>
                    <a:pt x="4017" y="1077"/>
                  </a:cubicBezTo>
                  <a:cubicBezTo>
                    <a:pt x="4667" y="1268"/>
                    <a:pt x="5317" y="1460"/>
                    <a:pt x="5967" y="1613"/>
                  </a:cubicBezTo>
                  <a:cubicBezTo>
                    <a:pt x="6312" y="1689"/>
                    <a:pt x="6579" y="1727"/>
                    <a:pt x="6923" y="1804"/>
                  </a:cubicBezTo>
                  <a:lnTo>
                    <a:pt x="7918" y="1804"/>
                  </a:lnTo>
                  <a:cubicBezTo>
                    <a:pt x="7994" y="1804"/>
                    <a:pt x="7994" y="1727"/>
                    <a:pt x="7918" y="1727"/>
                  </a:cubicBezTo>
                  <a:cubicBezTo>
                    <a:pt x="7612" y="1727"/>
                    <a:pt x="7268" y="1651"/>
                    <a:pt x="6923" y="1536"/>
                  </a:cubicBezTo>
                  <a:cubicBezTo>
                    <a:pt x="6579" y="1460"/>
                    <a:pt x="6312" y="1345"/>
                    <a:pt x="5967" y="1268"/>
                  </a:cubicBezTo>
                  <a:cubicBezTo>
                    <a:pt x="5355" y="1077"/>
                    <a:pt x="4743" y="886"/>
                    <a:pt x="4055" y="695"/>
                  </a:cubicBezTo>
                  <a:cubicBezTo>
                    <a:pt x="2755" y="351"/>
                    <a:pt x="1416" y="159"/>
                    <a:pt x="77" y="6"/>
                  </a:cubicBezTo>
                  <a:cubicBezTo>
                    <a:pt x="73" y="2"/>
                    <a:pt x="69" y="0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0"/>
            <p:cNvSpPr/>
            <p:nvPr/>
          </p:nvSpPr>
          <p:spPr>
            <a:xfrm>
              <a:off x="7775034" y="2401643"/>
              <a:ext cx="123532" cy="7421"/>
            </a:xfrm>
            <a:custGeom>
              <a:rect b="b" l="l" r="r" t="t"/>
              <a:pathLst>
                <a:path extrusionOk="0" h="409" w="6809">
                  <a:moveTo>
                    <a:pt x="2647" y="1"/>
                  </a:moveTo>
                  <a:cubicBezTo>
                    <a:pt x="1802" y="1"/>
                    <a:pt x="928" y="82"/>
                    <a:pt x="77" y="141"/>
                  </a:cubicBezTo>
                  <a:cubicBezTo>
                    <a:pt x="1" y="141"/>
                    <a:pt x="1" y="255"/>
                    <a:pt x="115" y="255"/>
                  </a:cubicBezTo>
                  <a:cubicBezTo>
                    <a:pt x="1263" y="255"/>
                    <a:pt x="2372" y="255"/>
                    <a:pt x="3481" y="294"/>
                  </a:cubicBezTo>
                  <a:cubicBezTo>
                    <a:pt x="4055" y="332"/>
                    <a:pt x="4552" y="332"/>
                    <a:pt x="5126" y="332"/>
                  </a:cubicBezTo>
                  <a:cubicBezTo>
                    <a:pt x="5393" y="408"/>
                    <a:pt x="5661" y="408"/>
                    <a:pt x="5967" y="408"/>
                  </a:cubicBezTo>
                  <a:lnTo>
                    <a:pt x="6770" y="408"/>
                  </a:lnTo>
                  <a:cubicBezTo>
                    <a:pt x="6808" y="408"/>
                    <a:pt x="6808" y="332"/>
                    <a:pt x="6770" y="332"/>
                  </a:cubicBezTo>
                  <a:lnTo>
                    <a:pt x="5890" y="217"/>
                  </a:lnTo>
                  <a:cubicBezTo>
                    <a:pt x="5623" y="141"/>
                    <a:pt x="5393" y="141"/>
                    <a:pt x="5087" y="103"/>
                  </a:cubicBezTo>
                  <a:cubicBezTo>
                    <a:pt x="4514" y="64"/>
                    <a:pt x="3978" y="26"/>
                    <a:pt x="3404" y="26"/>
                  </a:cubicBezTo>
                  <a:cubicBezTo>
                    <a:pt x="3156" y="8"/>
                    <a:pt x="2903" y="1"/>
                    <a:pt x="2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0"/>
            <p:cNvSpPr/>
            <p:nvPr/>
          </p:nvSpPr>
          <p:spPr>
            <a:xfrm>
              <a:off x="7838878" y="1878850"/>
              <a:ext cx="135325" cy="229806"/>
            </a:xfrm>
            <a:custGeom>
              <a:rect b="b" l="l" r="r" t="t"/>
              <a:pathLst>
                <a:path extrusionOk="0" h="12665" w="7459">
                  <a:moveTo>
                    <a:pt x="4590" y="1"/>
                  </a:moveTo>
                  <a:lnTo>
                    <a:pt x="4016" y="574"/>
                  </a:lnTo>
                  <a:lnTo>
                    <a:pt x="0" y="4781"/>
                  </a:lnTo>
                  <a:lnTo>
                    <a:pt x="1874" y="8606"/>
                  </a:lnTo>
                  <a:lnTo>
                    <a:pt x="1989" y="8874"/>
                  </a:lnTo>
                  <a:cubicBezTo>
                    <a:pt x="1989" y="8874"/>
                    <a:pt x="2909" y="12664"/>
                    <a:pt x="3630" y="12664"/>
                  </a:cubicBezTo>
                  <a:cubicBezTo>
                    <a:pt x="3644" y="12664"/>
                    <a:pt x="3658" y="12663"/>
                    <a:pt x="3672" y="12660"/>
                  </a:cubicBezTo>
                  <a:cubicBezTo>
                    <a:pt x="5928" y="12239"/>
                    <a:pt x="7458" y="8529"/>
                    <a:pt x="7458" y="8032"/>
                  </a:cubicBezTo>
                  <a:cubicBezTo>
                    <a:pt x="7458" y="7764"/>
                    <a:pt x="7037" y="6082"/>
                    <a:pt x="6387" y="4437"/>
                  </a:cubicBezTo>
                  <a:cubicBezTo>
                    <a:pt x="6349" y="4284"/>
                    <a:pt x="6273" y="4093"/>
                    <a:pt x="6196" y="3940"/>
                  </a:cubicBezTo>
                  <a:cubicBezTo>
                    <a:pt x="6158" y="3749"/>
                    <a:pt x="6081" y="3634"/>
                    <a:pt x="6005" y="3481"/>
                  </a:cubicBezTo>
                  <a:cubicBezTo>
                    <a:pt x="5967" y="3290"/>
                    <a:pt x="5890" y="3060"/>
                    <a:pt x="5775" y="2869"/>
                  </a:cubicBezTo>
                  <a:cubicBezTo>
                    <a:pt x="5737" y="2754"/>
                    <a:pt x="5737" y="2716"/>
                    <a:pt x="5699" y="2639"/>
                  </a:cubicBezTo>
                  <a:cubicBezTo>
                    <a:pt x="5622" y="2563"/>
                    <a:pt x="5622" y="2487"/>
                    <a:pt x="5584" y="2410"/>
                  </a:cubicBezTo>
                  <a:cubicBezTo>
                    <a:pt x="5010" y="1071"/>
                    <a:pt x="4590" y="1"/>
                    <a:pt x="4590" y="1"/>
                  </a:cubicBezTo>
                  <a:close/>
                </a:path>
              </a:pathLst>
            </a:custGeom>
            <a:solidFill>
              <a:srgbClr val="AD635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0"/>
            <p:cNvSpPr/>
            <p:nvPr/>
          </p:nvSpPr>
          <p:spPr>
            <a:xfrm>
              <a:off x="7839567" y="1878160"/>
              <a:ext cx="104791" cy="153380"/>
            </a:xfrm>
            <a:custGeom>
              <a:rect b="b" l="l" r="r" t="t"/>
              <a:pathLst>
                <a:path extrusionOk="0" h="8453" w="5776">
                  <a:moveTo>
                    <a:pt x="4628" y="0"/>
                  </a:moveTo>
                  <a:lnTo>
                    <a:pt x="4054" y="574"/>
                  </a:lnTo>
                  <a:lnTo>
                    <a:pt x="0" y="4781"/>
                  </a:lnTo>
                  <a:lnTo>
                    <a:pt x="1836" y="8453"/>
                  </a:lnTo>
                  <a:cubicBezTo>
                    <a:pt x="4513" y="6732"/>
                    <a:pt x="5470" y="4207"/>
                    <a:pt x="5776" y="2792"/>
                  </a:cubicBezTo>
                  <a:lnTo>
                    <a:pt x="5661" y="2410"/>
                  </a:lnTo>
                  <a:cubicBezTo>
                    <a:pt x="5125" y="1071"/>
                    <a:pt x="4628" y="0"/>
                    <a:pt x="4628" y="0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0"/>
            <p:cNvSpPr/>
            <p:nvPr/>
          </p:nvSpPr>
          <p:spPr>
            <a:xfrm>
              <a:off x="7699398" y="1685097"/>
              <a:ext cx="256680" cy="321711"/>
            </a:xfrm>
            <a:custGeom>
              <a:rect b="b" l="l" r="r" t="t"/>
              <a:pathLst>
                <a:path extrusionOk="0" h="17730" w="14148">
                  <a:moveTo>
                    <a:pt x="7452" y="0"/>
                  </a:moveTo>
                  <a:cubicBezTo>
                    <a:pt x="7339" y="0"/>
                    <a:pt x="7226" y="3"/>
                    <a:pt x="7114" y="8"/>
                  </a:cubicBezTo>
                  <a:cubicBezTo>
                    <a:pt x="3711" y="123"/>
                    <a:pt x="1" y="2456"/>
                    <a:pt x="651" y="9914"/>
                  </a:cubicBezTo>
                  <a:cubicBezTo>
                    <a:pt x="1253" y="16856"/>
                    <a:pt x="5201" y="17730"/>
                    <a:pt x="7088" y="17730"/>
                  </a:cubicBezTo>
                  <a:cubicBezTo>
                    <a:pt x="7238" y="17730"/>
                    <a:pt x="7376" y="17724"/>
                    <a:pt x="7497" y="17716"/>
                  </a:cubicBezTo>
                  <a:cubicBezTo>
                    <a:pt x="8989" y="17563"/>
                    <a:pt x="13961" y="16951"/>
                    <a:pt x="14037" y="9416"/>
                  </a:cubicBezTo>
                  <a:cubicBezTo>
                    <a:pt x="14148" y="2173"/>
                    <a:pt x="10687" y="0"/>
                    <a:pt x="7452" y="0"/>
                  </a:cubicBezTo>
                  <a:close/>
                </a:path>
              </a:pathLst>
            </a:custGeom>
            <a:solidFill>
              <a:srgbClr val="AD635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0"/>
            <p:cNvSpPr/>
            <p:nvPr/>
          </p:nvSpPr>
          <p:spPr>
            <a:xfrm>
              <a:off x="7722512" y="1819588"/>
              <a:ext cx="26869" cy="17020"/>
            </a:xfrm>
            <a:custGeom>
              <a:rect b="b" l="l" r="r" t="t"/>
              <a:pathLst>
                <a:path extrusionOk="0" h="938" w="1481">
                  <a:moveTo>
                    <a:pt x="1038" y="1"/>
                  </a:moveTo>
                  <a:cubicBezTo>
                    <a:pt x="930" y="1"/>
                    <a:pt x="819" y="19"/>
                    <a:pt x="716" y="54"/>
                  </a:cubicBezTo>
                  <a:cubicBezTo>
                    <a:pt x="486" y="169"/>
                    <a:pt x="295" y="245"/>
                    <a:pt x="142" y="475"/>
                  </a:cubicBezTo>
                  <a:cubicBezTo>
                    <a:pt x="0" y="723"/>
                    <a:pt x="219" y="938"/>
                    <a:pt x="435" y="938"/>
                  </a:cubicBezTo>
                  <a:cubicBezTo>
                    <a:pt x="452" y="938"/>
                    <a:pt x="469" y="936"/>
                    <a:pt x="486" y="934"/>
                  </a:cubicBezTo>
                  <a:cubicBezTo>
                    <a:pt x="677" y="857"/>
                    <a:pt x="830" y="819"/>
                    <a:pt x="945" y="742"/>
                  </a:cubicBezTo>
                  <a:cubicBezTo>
                    <a:pt x="1136" y="666"/>
                    <a:pt x="1289" y="628"/>
                    <a:pt x="1442" y="436"/>
                  </a:cubicBezTo>
                  <a:cubicBezTo>
                    <a:pt x="1480" y="360"/>
                    <a:pt x="1480" y="207"/>
                    <a:pt x="1404" y="92"/>
                  </a:cubicBezTo>
                  <a:cubicBezTo>
                    <a:pt x="1299" y="29"/>
                    <a:pt x="1170" y="1"/>
                    <a:pt x="1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0"/>
            <p:cNvSpPr/>
            <p:nvPr/>
          </p:nvSpPr>
          <p:spPr>
            <a:xfrm>
              <a:off x="7797241" y="1813618"/>
              <a:ext cx="27776" cy="13899"/>
            </a:xfrm>
            <a:custGeom>
              <a:rect b="b" l="l" r="r" t="t"/>
              <a:pathLst>
                <a:path extrusionOk="0" h="766" w="1531">
                  <a:moveTo>
                    <a:pt x="651" y="0"/>
                  </a:moveTo>
                  <a:cubicBezTo>
                    <a:pt x="421" y="0"/>
                    <a:pt x="192" y="39"/>
                    <a:pt x="39" y="230"/>
                  </a:cubicBezTo>
                  <a:cubicBezTo>
                    <a:pt x="0" y="345"/>
                    <a:pt x="0" y="536"/>
                    <a:pt x="77" y="574"/>
                  </a:cubicBezTo>
                  <a:cubicBezTo>
                    <a:pt x="268" y="727"/>
                    <a:pt x="421" y="727"/>
                    <a:pt x="612" y="727"/>
                  </a:cubicBezTo>
                  <a:cubicBezTo>
                    <a:pt x="804" y="765"/>
                    <a:pt x="957" y="765"/>
                    <a:pt x="1148" y="765"/>
                  </a:cubicBezTo>
                  <a:cubicBezTo>
                    <a:pt x="1377" y="765"/>
                    <a:pt x="1530" y="498"/>
                    <a:pt x="1339" y="230"/>
                  </a:cubicBezTo>
                  <a:cubicBezTo>
                    <a:pt x="1148" y="115"/>
                    <a:pt x="880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0"/>
            <p:cNvSpPr/>
            <p:nvPr/>
          </p:nvSpPr>
          <p:spPr>
            <a:xfrm>
              <a:off x="7802103" y="1857330"/>
              <a:ext cx="13897" cy="22917"/>
            </a:xfrm>
            <a:custGeom>
              <a:rect b="b" l="l" r="r" t="t"/>
              <a:pathLst>
                <a:path extrusionOk="0" h="1263" w="766">
                  <a:moveTo>
                    <a:pt x="77" y="1"/>
                  </a:moveTo>
                  <a:cubicBezTo>
                    <a:pt x="0" y="460"/>
                    <a:pt x="191" y="1225"/>
                    <a:pt x="765" y="1263"/>
                  </a:cubicBezTo>
                  <a:lnTo>
                    <a:pt x="765" y="1225"/>
                  </a:lnTo>
                  <a:cubicBezTo>
                    <a:pt x="306" y="1148"/>
                    <a:pt x="153" y="575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0"/>
            <p:cNvSpPr/>
            <p:nvPr/>
          </p:nvSpPr>
          <p:spPr>
            <a:xfrm>
              <a:off x="7798456" y="1846733"/>
              <a:ext cx="30117" cy="29540"/>
            </a:xfrm>
            <a:custGeom>
              <a:rect b="b" l="l" r="r" t="t"/>
              <a:pathLst>
                <a:path extrusionOk="0" h="1628" w="1660">
                  <a:moveTo>
                    <a:pt x="733" y="1"/>
                  </a:moveTo>
                  <a:cubicBezTo>
                    <a:pt x="697" y="1"/>
                    <a:pt x="660" y="4"/>
                    <a:pt x="622" y="11"/>
                  </a:cubicBezTo>
                  <a:cubicBezTo>
                    <a:pt x="1" y="121"/>
                    <a:pt x="183" y="1628"/>
                    <a:pt x="867" y="1628"/>
                  </a:cubicBezTo>
                  <a:cubicBezTo>
                    <a:pt x="899" y="1628"/>
                    <a:pt x="932" y="1624"/>
                    <a:pt x="966" y="1618"/>
                  </a:cubicBezTo>
                  <a:cubicBezTo>
                    <a:pt x="1660" y="1471"/>
                    <a:pt x="1482" y="1"/>
                    <a:pt x="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0"/>
            <p:cNvSpPr/>
            <p:nvPr/>
          </p:nvSpPr>
          <p:spPr>
            <a:xfrm>
              <a:off x="7814712" y="1844156"/>
              <a:ext cx="20011" cy="14171"/>
            </a:xfrm>
            <a:custGeom>
              <a:rect b="b" l="l" r="r" t="t"/>
              <a:pathLst>
                <a:path extrusionOk="0" h="781" w="1103">
                  <a:moveTo>
                    <a:pt x="988" y="0"/>
                  </a:moveTo>
                  <a:cubicBezTo>
                    <a:pt x="911" y="191"/>
                    <a:pt x="758" y="383"/>
                    <a:pt x="567" y="383"/>
                  </a:cubicBezTo>
                  <a:cubicBezTo>
                    <a:pt x="414" y="383"/>
                    <a:pt x="223" y="230"/>
                    <a:pt x="70" y="191"/>
                  </a:cubicBezTo>
                  <a:cubicBezTo>
                    <a:pt x="63" y="185"/>
                    <a:pt x="57" y="181"/>
                    <a:pt x="50" y="181"/>
                  </a:cubicBezTo>
                  <a:cubicBezTo>
                    <a:pt x="21" y="181"/>
                    <a:pt x="0" y="250"/>
                    <a:pt x="32" y="344"/>
                  </a:cubicBezTo>
                  <a:cubicBezTo>
                    <a:pt x="131" y="577"/>
                    <a:pt x="346" y="780"/>
                    <a:pt x="601" y="780"/>
                  </a:cubicBezTo>
                  <a:cubicBezTo>
                    <a:pt x="640" y="780"/>
                    <a:pt x="680" y="775"/>
                    <a:pt x="720" y="765"/>
                  </a:cubicBezTo>
                  <a:cubicBezTo>
                    <a:pt x="1026" y="650"/>
                    <a:pt x="1103" y="344"/>
                    <a:pt x="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0"/>
            <p:cNvSpPr/>
            <p:nvPr/>
          </p:nvSpPr>
          <p:spPr>
            <a:xfrm>
              <a:off x="7745190" y="1862882"/>
              <a:ext cx="10432" cy="26401"/>
            </a:xfrm>
            <a:custGeom>
              <a:rect b="b" l="l" r="r" t="t"/>
              <a:pathLst>
                <a:path extrusionOk="0" h="1455" w="575">
                  <a:moveTo>
                    <a:pt x="383" y="1"/>
                  </a:moveTo>
                  <a:lnTo>
                    <a:pt x="307" y="77"/>
                  </a:lnTo>
                  <a:cubicBezTo>
                    <a:pt x="422" y="575"/>
                    <a:pt x="422" y="1148"/>
                    <a:pt x="1" y="1416"/>
                  </a:cubicBezTo>
                  <a:lnTo>
                    <a:pt x="1" y="1454"/>
                  </a:lnTo>
                  <a:cubicBezTo>
                    <a:pt x="575" y="1263"/>
                    <a:pt x="575" y="498"/>
                    <a:pt x="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0"/>
            <p:cNvSpPr/>
            <p:nvPr/>
          </p:nvSpPr>
          <p:spPr>
            <a:xfrm>
              <a:off x="7728172" y="1855243"/>
              <a:ext cx="29373" cy="29921"/>
            </a:xfrm>
            <a:custGeom>
              <a:rect b="b" l="l" r="r" t="t"/>
              <a:pathLst>
                <a:path extrusionOk="0" h="1649" w="1619">
                  <a:moveTo>
                    <a:pt x="811" y="0"/>
                  </a:moveTo>
                  <a:cubicBezTo>
                    <a:pt x="803" y="0"/>
                    <a:pt x="795" y="1"/>
                    <a:pt x="786" y="1"/>
                  </a:cubicBezTo>
                  <a:cubicBezTo>
                    <a:pt x="1" y="39"/>
                    <a:pt x="166" y="1648"/>
                    <a:pt x="853" y="1648"/>
                  </a:cubicBezTo>
                  <a:cubicBezTo>
                    <a:pt x="869" y="1648"/>
                    <a:pt x="885" y="1647"/>
                    <a:pt x="901" y="1646"/>
                  </a:cubicBezTo>
                  <a:cubicBezTo>
                    <a:pt x="1619" y="1570"/>
                    <a:pt x="1515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0"/>
            <p:cNvSpPr/>
            <p:nvPr/>
          </p:nvSpPr>
          <p:spPr>
            <a:xfrm>
              <a:off x="7720915" y="1857838"/>
              <a:ext cx="17362" cy="12212"/>
            </a:xfrm>
            <a:custGeom>
              <a:rect b="b" l="l" r="r" t="t"/>
              <a:pathLst>
                <a:path extrusionOk="0" h="673" w="957">
                  <a:moveTo>
                    <a:pt x="881" y="1"/>
                  </a:moveTo>
                  <a:cubicBezTo>
                    <a:pt x="870" y="1"/>
                    <a:pt x="856" y="4"/>
                    <a:pt x="842" y="11"/>
                  </a:cubicBezTo>
                  <a:cubicBezTo>
                    <a:pt x="689" y="88"/>
                    <a:pt x="612" y="279"/>
                    <a:pt x="459" y="279"/>
                  </a:cubicBezTo>
                  <a:cubicBezTo>
                    <a:pt x="429" y="291"/>
                    <a:pt x="400" y="296"/>
                    <a:pt x="372" y="296"/>
                  </a:cubicBezTo>
                  <a:cubicBezTo>
                    <a:pt x="221" y="296"/>
                    <a:pt x="97" y="140"/>
                    <a:pt x="0" y="11"/>
                  </a:cubicBezTo>
                  <a:lnTo>
                    <a:pt x="0" y="11"/>
                  </a:lnTo>
                  <a:cubicBezTo>
                    <a:pt x="39" y="355"/>
                    <a:pt x="115" y="623"/>
                    <a:pt x="459" y="661"/>
                  </a:cubicBezTo>
                  <a:cubicBezTo>
                    <a:pt x="489" y="669"/>
                    <a:pt x="516" y="672"/>
                    <a:pt x="542" y="672"/>
                  </a:cubicBezTo>
                  <a:cubicBezTo>
                    <a:pt x="787" y="672"/>
                    <a:pt x="887" y="364"/>
                    <a:pt x="957" y="88"/>
                  </a:cubicBezTo>
                  <a:cubicBezTo>
                    <a:pt x="957" y="57"/>
                    <a:pt x="931" y="1"/>
                    <a:pt x="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0"/>
            <p:cNvSpPr/>
            <p:nvPr/>
          </p:nvSpPr>
          <p:spPr>
            <a:xfrm>
              <a:off x="7804171" y="1931597"/>
              <a:ext cx="20156" cy="11268"/>
            </a:xfrm>
            <a:custGeom>
              <a:rect b="b" l="l" r="r" t="t"/>
              <a:pathLst>
                <a:path extrusionOk="0" h="621" w="1111">
                  <a:moveTo>
                    <a:pt x="995" y="0"/>
                  </a:moveTo>
                  <a:cubicBezTo>
                    <a:pt x="919" y="153"/>
                    <a:pt x="804" y="344"/>
                    <a:pt x="613" y="383"/>
                  </a:cubicBezTo>
                  <a:cubicBezTo>
                    <a:pt x="549" y="395"/>
                    <a:pt x="485" y="400"/>
                    <a:pt x="422" y="400"/>
                  </a:cubicBezTo>
                  <a:cubicBezTo>
                    <a:pt x="294" y="400"/>
                    <a:pt x="167" y="383"/>
                    <a:pt x="39" y="383"/>
                  </a:cubicBezTo>
                  <a:cubicBezTo>
                    <a:pt x="39" y="383"/>
                    <a:pt x="1" y="383"/>
                    <a:pt x="39" y="421"/>
                  </a:cubicBezTo>
                  <a:cubicBezTo>
                    <a:pt x="176" y="531"/>
                    <a:pt x="372" y="621"/>
                    <a:pt x="542" y="621"/>
                  </a:cubicBezTo>
                  <a:cubicBezTo>
                    <a:pt x="610" y="621"/>
                    <a:pt x="673" y="606"/>
                    <a:pt x="728" y="574"/>
                  </a:cubicBezTo>
                  <a:cubicBezTo>
                    <a:pt x="957" y="459"/>
                    <a:pt x="995" y="306"/>
                    <a:pt x="995" y="38"/>
                  </a:cubicBezTo>
                  <a:cubicBezTo>
                    <a:pt x="1110" y="0"/>
                    <a:pt x="1034" y="0"/>
                    <a:pt x="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0"/>
            <p:cNvSpPr/>
            <p:nvPr/>
          </p:nvSpPr>
          <p:spPr>
            <a:xfrm>
              <a:off x="7756293" y="1813092"/>
              <a:ext cx="53103" cy="111574"/>
            </a:xfrm>
            <a:custGeom>
              <a:rect b="b" l="l" r="r" t="t"/>
              <a:pathLst>
                <a:path extrusionOk="0" h="6149" w="2927">
                  <a:moveTo>
                    <a:pt x="383" y="1"/>
                  </a:moveTo>
                  <a:cubicBezTo>
                    <a:pt x="364" y="1"/>
                    <a:pt x="345" y="10"/>
                    <a:pt x="345" y="29"/>
                  </a:cubicBezTo>
                  <a:cubicBezTo>
                    <a:pt x="1" y="1712"/>
                    <a:pt x="39" y="3586"/>
                    <a:pt x="39" y="5231"/>
                  </a:cubicBezTo>
                  <a:cubicBezTo>
                    <a:pt x="39" y="5298"/>
                    <a:pt x="82" y="5324"/>
                    <a:pt x="149" y="5324"/>
                  </a:cubicBezTo>
                  <a:cubicBezTo>
                    <a:pt x="350" y="5324"/>
                    <a:pt x="766" y="5087"/>
                    <a:pt x="881" y="5001"/>
                  </a:cubicBezTo>
                  <a:cubicBezTo>
                    <a:pt x="881" y="5001"/>
                    <a:pt x="881" y="5575"/>
                    <a:pt x="919" y="5958"/>
                  </a:cubicBezTo>
                  <a:lnTo>
                    <a:pt x="919" y="5996"/>
                  </a:lnTo>
                  <a:lnTo>
                    <a:pt x="919" y="6072"/>
                  </a:lnTo>
                  <a:cubicBezTo>
                    <a:pt x="919" y="6111"/>
                    <a:pt x="957" y="6149"/>
                    <a:pt x="995" y="6149"/>
                  </a:cubicBezTo>
                  <a:lnTo>
                    <a:pt x="1187" y="6149"/>
                  </a:lnTo>
                  <a:cubicBezTo>
                    <a:pt x="1454" y="6149"/>
                    <a:pt x="1645" y="6111"/>
                    <a:pt x="1837" y="6072"/>
                  </a:cubicBezTo>
                  <a:cubicBezTo>
                    <a:pt x="2296" y="5919"/>
                    <a:pt x="2678" y="5613"/>
                    <a:pt x="2908" y="5193"/>
                  </a:cubicBezTo>
                  <a:cubicBezTo>
                    <a:pt x="2927" y="5173"/>
                    <a:pt x="2927" y="5164"/>
                    <a:pt x="2917" y="5164"/>
                  </a:cubicBezTo>
                  <a:cubicBezTo>
                    <a:pt x="2908" y="5164"/>
                    <a:pt x="2888" y="5173"/>
                    <a:pt x="2869" y="5193"/>
                  </a:cubicBezTo>
                  <a:cubicBezTo>
                    <a:pt x="2337" y="5654"/>
                    <a:pt x="1903" y="5885"/>
                    <a:pt x="1292" y="5885"/>
                  </a:cubicBezTo>
                  <a:cubicBezTo>
                    <a:pt x="1245" y="5885"/>
                    <a:pt x="1197" y="5884"/>
                    <a:pt x="1148" y="5881"/>
                  </a:cubicBezTo>
                  <a:cubicBezTo>
                    <a:pt x="1148" y="5728"/>
                    <a:pt x="1187" y="4581"/>
                    <a:pt x="1148" y="4581"/>
                  </a:cubicBezTo>
                  <a:cubicBezTo>
                    <a:pt x="957" y="4581"/>
                    <a:pt x="613" y="4772"/>
                    <a:pt x="383" y="4848"/>
                  </a:cubicBezTo>
                  <a:cubicBezTo>
                    <a:pt x="345" y="3242"/>
                    <a:pt x="536" y="1674"/>
                    <a:pt x="422" y="29"/>
                  </a:cubicBezTo>
                  <a:cubicBezTo>
                    <a:pt x="422" y="10"/>
                    <a:pt x="402" y="1"/>
                    <a:pt x="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0"/>
            <p:cNvSpPr/>
            <p:nvPr/>
          </p:nvSpPr>
          <p:spPr>
            <a:xfrm>
              <a:off x="7781275" y="1906611"/>
              <a:ext cx="34017" cy="25457"/>
            </a:xfrm>
            <a:custGeom>
              <a:rect b="b" l="l" r="r" t="t"/>
              <a:pathLst>
                <a:path extrusionOk="0" h="1403" w="1875">
                  <a:moveTo>
                    <a:pt x="1454" y="0"/>
                  </a:moveTo>
                  <a:cubicBezTo>
                    <a:pt x="1454" y="0"/>
                    <a:pt x="957" y="727"/>
                    <a:pt x="1" y="918"/>
                  </a:cubicBezTo>
                  <a:cubicBezTo>
                    <a:pt x="1" y="918"/>
                    <a:pt x="460" y="1339"/>
                    <a:pt x="919" y="1377"/>
                  </a:cubicBezTo>
                  <a:cubicBezTo>
                    <a:pt x="998" y="1393"/>
                    <a:pt x="1077" y="1402"/>
                    <a:pt x="1156" y="1402"/>
                  </a:cubicBezTo>
                  <a:cubicBezTo>
                    <a:pt x="1268" y="1402"/>
                    <a:pt x="1380" y="1384"/>
                    <a:pt x="1492" y="1339"/>
                  </a:cubicBezTo>
                  <a:cubicBezTo>
                    <a:pt x="1875" y="1148"/>
                    <a:pt x="1837" y="804"/>
                    <a:pt x="1684" y="459"/>
                  </a:cubicBezTo>
                  <a:cubicBezTo>
                    <a:pt x="1569" y="230"/>
                    <a:pt x="1454" y="0"/>
                    <a:pt x="1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0"/>
            <p:cNvSpPr/>
            <p:nvPr/>
          </p:nvSpPr>
          <p:spPr>
            <a:xfrm>
              <a:off x="7797930" y="1916319"/>
              <a:ext cx="18070" cy="16439"/>
            </a:xfrm>
            <a:custGeom>
              <a:rect b="b" l="l" r="r" t="t"/>
              <a:pathLst>
                <a:path extrusionOk="0" h="906" w="996">
                  <a:moveTo>
                    <a:pt x="804" y="1"/>
                  </a:moveTo>
                  <a:cubicBezTo>
                    <a:pt x="383" y="77"/>
                    <a:pt x="1" y="460"/>
                    <a:pt x="39" y="880"/>
                  </a:cubicBezTo>
                  <a:cubicBezTo>
                    <a:pt x="118" y="896"/>
                    <a:pt x="197" y="906"/>
                    <a:pt x="277" y="906"/>
                  </a:cubicBezTo>
                  <a:cubicBezTo>
                    <a:pt x="389" y="906"/>
                    <a:pt x="501" y="887"/>
                    <a:pt x="613" y="842"/>
                  </a:cubicBezTo>
                  <a:cubicBezTo>
                    <a:pt x="995" y="651"/>
                    <a:pt x="957" y="307"/>
                    <a:pt x="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0"/>
            <p:cNvSpPr/>
            <p:nvPr/>
          </p:nvSpPr>
          <p:spPr>
            <a:xfrm>
              <a:off x="7689003" y="1674482"/>
              <a:ext cx="291441" cy="178492"/>
            </a:xfrm>
            <a:custGeom>
              <a:rect b="b" l="l" r="r" t="t"/>
              <a:pathLst>
                <a:path extrusionOk="0" h="9837" w="16064">
                  <a:moveTo>
                    <a:pt x="7717" y="1"/>
                  </a:moveTo>
                  <a:cubicBezTo>
                    <a:pt x="7387" y="1"/>
                    <a:pt x="7190" y="19"/>
                    <a:pt x="7190" y="19"/>
                  </a:cubicBezTo>
                  <a:cubicBezTo>
                    <a:pt x="0" y="363"/>
                    <a:pt x="1071" y="8013"/>
                    <a:pt x="1071" y="8013"/>
                  </a:cubicBezTo>
                  <a:cubicBezTo>
                    <a:pt x="1568" y="7324"/>
                    <a:pt x="1989" y="5068"/>
                    <a:pt x="1989" y="5068"/>
                  </a:cubicBezTo>
                  <a:cubicBezTo>
                    <a:pt x="3136" y="6445"/>
                    <a:pt x="5049" y="6597"/>
                    <a:pt x="5049" y="6597"/>
                  </a:cubicBezTo>
                  <a:cubicBezTo>
                    <a:pt x="4284" y="6062"/>
                    <a:pt x="3251" y="4342"/>
                    <a:pt x="3251" y="4341"/>
                  </a:cubicBezTo>
                  <a:lnTo>
                    <a:pt x="3251" y="4341"/>
                  </a:lnTo>
                  <a:cubicBezTo>
                    <a:pt x="5365" y="7227"/>
                    <a:pt x="9011" y="7404"/>
                    <a:pt x="9873" y="7404"/>
                  </a:cubicBezTo>
                  <a:cubicBezTo>
                    <a:pt x="9993" y="7404"/>
                    <a:pt x="10059" y="7401"/>
                    <a:pt x="10059" y="7401"/>
                  </a:cubicBezTo>
                  <a:cubicBezTo>
                    <a:pt x="8835" y="6253"/>
                    <a:pt x="8491" y="4609"/>
                    <a:pt x="8491" y="4609"/>
                  </a:cubicBezTo>
                  <a:lnTo>
                    <a:pt x="8491" y="4609"/>
                  </a:lnTo>
                  <a:cubicBezTo>
                    <a:pt x="9597" y="7375"/>
                    <a:pt x="11420" y="7646"/>
                    <a:pt x="12093" y="7646"/>
                  </a:cubicBezTo>
                  <a:cubicBezTo>
                    <a:pt x="12258" y="7646"/>
                    <a:pt x="12353" y="7630"/>
                    <a:pt x="12353" y="7630"/>
                  </a:cubicBezTo>
                  <a:cubicBezTo>
                    <a:pt x="12353" y="7630"/>
                    <a:pt x="12998" y="9836"/>
                    <a:pt x="14064" y="9836"/>
                  </a:cubicBezTo>
                  <a:cubicBezTo>
                    <a:pt x="14130" y="9836"/>
                    <a:pt x="14197" y="9828"/>
                    <a:pt x="14266" y="9810"/>
                  </a:cubicBezTo>
                  <a:cubicBezTo>
                    <a:pt x="14266" y="9810"/>
                    <a:pt x="16063" y="5947"/>
                    <a:pt x="13807" y="2773"/>
                  </a:cubicBezTo>
                  <a:cubicBezTo>
                    <a:pt x="12114" y="264"/>
                    <a:pt x="8963" y="1"/>
                    <a:pt x="771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0"/>
            <p:cNvSpPr/>
            <p:nvPr/>
          </p:nvSpPr>
          <p:spPr>
            <a:xfrm>
              <a:off x="7738259" y="1671579"/>
              <a:ext cx="243436" cy="195204"/>
            </a:xfrm>
            <a:custGeom>
              <a:rect b="b" l="l" r="r" t="t"/>
              <a:pathLst>
                <a:path extrusionOk="0" h="10758" w="13418">
                  <a:moveTo>
                    <a:pt x="5813" y="1"/>
                  </a:moveTo>
                  <a:cubicBezTo>
                    <a:pt x="3809" y="1"/>
                    <a:pt x="2026" y="738"/>
                    <a:pt x="1607" y="906"/>
                  </a:cubicBezTo>
                  <a:cubicBezTo>
                    <a:pt x="612" y="1327"/>
                    <a:pt x="1" y="2015"/>
                    <a:pt x="1" y="2015"/>
                  </a:cubicBezTo>
                  <a:cubicBezTo>
                    <a:pt x="1" y="2015"/>
                    <a:pt x="2903" y="810"/>
                    <a:pt x="6067" y="810"/>
                  </a:cubicBezTo>
                  <a:cubicBezTo>
                    <a:pt x="6642" y="810"/>
                    <a:pt x="7226" y="850"/>
                    <a:pt x="7803" y="944"/>
                  </a:cubicBezTo>
                  <a:cubicBezTo>
                    <a:pt x="9638" y="1250"/>
                    <a:pt x="12316" y="6605"/>
                    <a:pt x="11819" y="10620"/>
                  </a:cubicBezTo>
                  <a:cubicBezTo>
                    <a:pt x="11805" y="10714"/>
                    <a:pt x="11807" y="10757"/>
                    <a:pt x="11821" y="10757"/>
                  </a:cubicBezTo>
                  <a:cubicBezTo>
                    <a:pt x="11970" y="10757"/>
                    <a:pt x="13418" y="6465"/>
                    <a:pt x="13348" y="5840"/>
                  </a:cubicBezTo>
                  <a:cubicBezTo>
                    <a:pt x="13234" y="5075"/>
                    <a:pt x="11360" y="1556"/>
                    <a:pt x="8070" y="370"/>
                  </a:cubicBezTo>
                  <a:cubicBezTo>
                    <a:pt x="7326" y="102"/>
                    <a:pt x="6554" y="1"/>
                    <a:pt x="5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0"/>
            <p:cNvSpPr/>
            <p:nvPr/>
          </p:nvSpPr>
          <p:spPr>
            <a:xfrm>
              <a:off x="7850670" y="1623459"/>
              <a:ext cx="58310" cy="59280"/>
            </a:xfrm>
            <a:custGeom>
              <a:rect b="b" l="l" r="r" t="t"/>
              <a:pathLst>
                <a:path extrusionOk="0" h="3267" w="3214">
                  <a:moveTo>
                    <a:pt x="115" y="1"/>
                  </a:moveTo>
                  <a:lnTo>
                    <a:pt x="115" y="1"/>
                  </a:lnTo>
                  <a:cubicBezTo>
                    <a:pt x="115" y="1"/>
                    <a:pt x="0" y="2066"/>
                    <a:pt x="689" y="2793"/>
                  </a:cubicBezTo>
                  <a:cubicBezTo>
                    <a:pt x="938" y="3070"/>
                    <a:pt x="1831" y="3267"/>
                    <a:pt x="2390" y="3267"/>
                  </a:cubicBezTo>
                  <a:cubicBezTo>
                    <a:pt x="2603" y="3267"/>
                    <a:pt x="2767" y="3239"/>
                    <a:pt x="2831" y="3175"/>
                  </a:cubicBezTo>
                  <a:cubicBezTo>
                    <a:pt x="3022" y="2869"/>
                    <a:pt x="3213" y="2563"/>
                    <a:pt x="3213" y="2563"/>
                  </a:cubicBezTo>
                  <a:cubicBezTo>
                    <a:pt x="3213" y="2563"/>
                    <a:pt x="2180" y="460"/>
                    <a:pt x="1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0"/>
            <p:cNvSpPr/>
            <p:nvPr/>
          </p:nvSpPr>
          <p:spPr>
            <a:xfrm>
              <a:off x="7882583" y="1656773"/>
              <a:ext cx="26397" cy="26673"/>
            </a:xfrm>
            <a:custGeom>
              <a:rect b="b" l="l" r="r" t="t"/>
              <a:pathLst>
                <a:path extrusionOk="0" h="1470" w="1455">
                  <a:moveTo>
                    <a:pt x="957" y="1"/>
                  </a:moveTo>
                  <a:cubicBezTo>
                    <a:pt x="689" y="154"/>
                    <a:pt x="421" y="345"/>
                    <a:pt x="307" y="536"/>
                  </a:cubicBezTo>
                  <a:cubicBezTo>
                    <a:pt x="192" y="766"/>
                    <a:pt x="77" y="1110"/>
                    <a:pt x="1" y="1378"/>
                  </a:cubicBezTo>
                  <a:cubicBezTo>
                    <a:pt x="211" y="1441"/>
                    <a:pt x="410" y="1469"/>
                    <a:pt x="578" y="1469"/>
                  </a:cubicBezTo>
                  <a:cubicBezTo>
                    <a:pt x="716" y="1469"/>
                    <a:pt x="833" y="1450"/>
                    <a:pt x="919" y="1416"/>
                  </a:cubicBezTo>
                  <a:lnTo>
                    <a:pt x="957" y="1416"/>
                  </a:lnTo>
                  <a:cubicBezTo>
                    <a:pt x="957" y="1378"/>
                    <a:pt x="1033" y="1378"/>
                    <a:pt x="1033" y="1378"/>
                  </a:cubicBezTo>
                  <a:lnTo>
                    <a:pt x="1072" y="1339"/>
                  </a:lnTo>
                  <a:cubicBezTo>
                    <a:pt x="1263" y="1110"/>
                    <a:pt x="1454" y="727"/>
                    <a:pt x="1454" y="727"/>
                  </a:cubicBezTo>
                  <a:cubicBezTo>
                    <a:pt x="1454" y="727"/>
                    <a:pt x="1301" y="383"/>
                    <a:pt x="957" y="1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0"/>
            <p:cNvSpPr/>
            <p:nvPr/>
          </p:nvSpPr>
          <p:spPr>
            <a:xfrm>
              <a:off x="7907620" y="1674410"/>
              <a:ext cx="86703" cy="40736"/>
            </a:xfrm>
            <a:custGeom>
              <a:rect b="b" l="l" r="r" t="t"/>
              <a:pathLst>
                <a:path extrusionOk="0" h="2245" w="4779">
                  <a:moveTo>
                    <a:pt x="1423" y="0"/>
                  </a:moveTo>
                  <a:cubicBezTo>
                    <a:pt x="917" y="0"/>
                    <a:pt x="571" y="23"/>
                    <a:pt x="571" y="23"/>
                  </a:cubicBezTo>
                  <a:cubicBezTo>
                    <a:pt x="571" y="23"/>
                    <a:pt x="265" y="367"/>
                    <a:pt x="112" y="673"/>
                  </a:cubicBezTo>
                  <a:cubicBezTo>
                    <a:pt x="1" y="1008"/>
                    <a:pt x="1658" y="2245"/>
                    <a:pt x="2349" y="2245"/>
                  </a:cubicBezTo>
                  <a:cubicBezTo>
                    <a:pt x="2369" y="2245"/>
                    <a:pt x="2389" y="2244"/>
                    <a:pt x="2407" y="2241"/>
                  </a:cubicBezTo>
                  <a:cubicBezTo>
                    <a:pt x="3899" y="1974"/>
                    <a:pt x="4778" y="559"/>
                    <a:pt x="4778" y="559"/>
                  </a:cubicBezTo>
                  <a:cubicBezTo>
                    <a:pt x="3926" y="83"/>
                    <a:pt x="2385" y="0"/>
                    <a:pt x="1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0"/>
            <p:cNvSpPr/>
            <p:nvPr/>
          </p:nvSpPr>
          <p:spPr>
            <a:xfrm>
              <a:off x="7908255" y="1674827"/>
              <a:ext cx="21535" cy="25004"/>
            </a:xfrm>
            <a:custGeom>
              <a:rect b="b" l="l" r="r" t="t"/>
              <a:pathLst>
                <a:path extrusionOk="0" h="1378" w="1187">
                  <a:moveTo>
                    <a:pt x="1148" y="0"/>
                  </a:moveTo>
                  <a:cubicBezTo>
                    <a:pt x="766" y="0"/>
                    <a:pt x="460" y="38"/>
                    <a:pt x="460" y="38"/>
                  </a:cubicBezTo>
                  <a:cubicBezTo>
                    <a:pt x="460" y="38"/>
                    <a:pt x="192" y="383"/>
                    <a:pt x="39" y="727"/>
                  </a:cubicBezTo>
                  <a:cubicBezTo>
                    <a:pt x="1" y="803"/>
                    <a:pt x="230" y="1109"/>
                    <a:pt x="574" y="1377"/>
                  </a:cubicBezTo>
                  <a:cubicBezTo>
                    <a:pt x="766" y="1262"/>
                    <a:pt x="919" y="1109"/>
                    <a:pt x="995" y="956"/>
                  </a:cubicBezTo>
                  <a:cubicBezTo>
                    <a:pt x="1186" y="650"/>
                    <a:pt x="1186" y="306"/>
                    <a:pt x="1148" y="0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0"/>
            <p:cNvSpPr/>
            <p:nvPr/>
          </p:nvSpPr>
          <p:spPr>
            <a:xfrm>
              <a:off x="7888135" y="1660801"/>
              <a:ext cx="38879" cy="34312"/>
            </a:xfrm>
            <a:custGeom>
              <a:rect b="b" l="l" r="r" t="t"/>
              <a:pathLst>
                <a:path extrusionOk="0" h="1891" w="2143">
                  <a:moveTo>
                    <a:pt x="1076" y="0"/>
                  </a:moveTo>
                  <a:cubicBezTo>
                    <a:pt x="774" y="0"/>
                    <a:pt x="478" y="160"/>
                    <a:pt x="307" y="429"/>
                  </a:cubicBezTo>
                  <a:cubicBezTo>
                    <a:pt x="1" y="888"/>
                    <a:pt x="154" y="1462"/>
                    <a:pt x="574" y="1729"/>
                  </a:cubicBezTo>
                  <a:cubicBezTo>
                    <a:pt x="726" y="1840"/>
                    <a:pt x="897" y="1890"/>
                    <a:pt x="1069" y="1890"/>
                  </a:cubicBezTo>
                  <a:cubicBezTo>
                    <a:pt x="1374" y="1890"/>
                    <a:pt x="1679" y="1731"/>
                    <a:pt x="1875" y="1462"/>
                  </a:cubicBezTo>
                  <a:cubicBezTo>
                    <a:pt x="2142" y="1003"/>
                    <a:pt x="2028" y="429"/>
                    <a:pt x="1569" y="161"/>
                  </a:cubicBezTo>
                  <a:cubicBezTo>
                    <a:pt x="1417" y="51"/>
                    <a:pt x="1246" y="0"/>
                    <a:pt x="10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0"/>
            <p:cNvSpPr/>
            <p:nvPr/>
          </p:nvSpPr>
          <p:spPr>
            <a:xfrm>
              <a:off x="7931858" y="1827499"/>
              <a:ext cx="64533" cy="89273"/>
            </a:xfrm>
            <a:custGeom>
              <a:rect b="b" l="l" r="r" t="t"/>
              <a:pathLst>
                <a:path extrusionOk="0" h="4920" w="3557">
                  <a:moveTo>
                    <a:pt x="2174" y="0"/>
                  </a:moveTo>
                  <a:cubicBezTo>
                    <a:pt x="1105" y="0"/>
                    <a:pt x="77" y="2257"/>
                    <a:pt x="77" y="2257"/>
                  </a:cubicBezTo>
                  <a:lnTo>
                    <a:pt x="0" y="4322"/>
                  </a:lnTo>
                  <a:cubicBezTo>
                    <a:pt x="0" y="4322"/>
                    <a:pt x="376" y="4919"/>
                    <a:pt x="1061" y="4919"/>
                  </a:cubicBezTo>
                  <a:cubicBezTo>
                    <a:pt x="1277" y="4919"/>
                    <a:pt x="1523" y="4860"/>
                    <a:pt x="1798" y="4705"/>
                  </a:cubicBezTo>
                  <a:cubicBezTo>
                    <a:pt x="2945" y="4016"/>
                    <a:pt x="3557" y="421"/>
                    <a:pt x="2410" y="39"/>
                  </a:cubicBezTo>
                  <a:cubicBezTo>
                    <a:pt x="2331" y="12"/>
                    <a:pt x="2252" y="0"/>
                    <a:pt x="2174" y="0"/>
                  </a:cubicBezTo>
                  <a:close/>
                </a:path>
              </a:pathLst>
            </a:custGeom>
            <a:solidFill>
              <a:srgbClr val="AD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0"/>
            <p:cNvSpPr/>
            <p:nvPr/>
          </p:nvSpPr>
          <p:spPr>
            <a:xfrm>
              <a:off x="7940185" y="1846932"/>
              <a:ext cx="31931" cy="57973"/>
            </a:xfrm>
            <a:custGeom>
              <a:rect b="b" l="l" r="r" t="t"/>
              <a:pathLst>
                <a:path extrusionOk="0" h="3195" w="1760">
                  <a:moveTo>
                    <a:pt x="1759" y="0"/>
                  </a:moveTo>
                  <a:cubicBezTo>
                    <a:pt x="574" y="306"/>
                    <a:pt x="0" y="1989"/>
                    <a:pt x="230" y="3098"/>
                  </a:cubicBezTo>
                  <a:cubicBezTo>
                    <a:pt x="205" y="3146"/>
                    <a:pt x="258" y="3195"/>
                    <a:pt x="309" y="3195"/>
                  </a:cubicBezTo>
                  <a:cubicBezTo>
                    <a:pt x="339" y="3195"/>
                    <a:pt x="368" y="3179"/>
                    <a:pt x="383" y="3136"/>
                  </a:cubicBezTo>
                  <a:cubicBezTo>
                    <a:pt x="497" y="2907"/>
                    <a:pt x="536" y="2601"/>
                    <a:pt x="689" y="2371"/>
                  </a:cubicBezTo>
                  <a:cubicBezTo>
                    <a:pt x="880" y="2027"/>
                    <a:pt x="1109" y="1951"/>
                    <a:pt x="1492" y="1951"/>
                  </a:cubicBezTo>
                  <a:cubicBezTo>
                    <a:pt x="1492" y="1951"/>
                    <a:pt x="1530" y="1912"/>
                    <a:pt x="1492" y="1912"/>
                  </a:cubicBezTo>
                  <a:cubicBezTo>
                    <a:pt x="1352" y="1837"/>
                    <a:pt x="1227" y="1804"/>
                    <a:pt x="1116" y="1804"/>
                  </a:cubicBezTo>
                  <a:cubicBezTo>
                    <a:pt x="832" y="1804"/>
                    <a:pt x="635" y="2020"/>
                    <a:pt x="497" y="2295"/>
                  </a:cubicBezTo>
                  <a:cubicBezTo>
                    <a:pt x="689" y="1415"/>
                    <a:pt x="994" y="497"/>
                    <a:pt x="1759" y="0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0"/>
            <p:cNvSpPr/>
            <p:nvPr/>
          </p:nvSpPr>
          <p:spPr>
            <a:xfrm>
              <a:off x="7947116" y="1900950"/>
              <a:ext cx="14587" cy="13445"/>
            </a:xfrm>
            <a:custGeom>
              <a:rect b="b" l="l" r="r" t="t"/>
              <a:pathLst>
                <a:path extrusionOk="0" h="741" w="804">
                  <a:moveTo>
                    <a:pt x="404" y="0"/>
                  </a:moveTo>
                  <a:cubicBezTo>
                    <a:pt x="385" y="0"/>
                    <a:pt x="365" y="2"/>
                    <a:pt x="345" y="6"/>
                  </a:cubicBezTo>
                  <a:cubicBezTo>
                    <a:pt x="154" y="83"/>
                    <a:pt x="1" y="274"/>
                    <a:pt x="39" y="465"/>
                  </a:cubicBezTo>
                  <a:cubicBezTo>
                    <a:pt x="105" y="632"/>
                    <a:pt x="259" y="740"/>
                    <a:pt x="424" y="740"/>
                  </a:cubicBezTo>
                  <a:cubicBezTo>
                    <a:pt x="448" y="740"/>
                    <a:pt x="473" y="738"/>
                    <a:pt x="498" y="733"/>
                  </a:cubicBezTo>
                  <a:cubicBezTo>
                    <a:pt x="689" y="695"/>
                    <a:pt x="804" y="504"/>
                    <a:pt x="765" y="312"/>
                  </a:cubicBezTo>
                  <a:cubicBezTo>
                    <a:pt x="731" y="141"/>
                    <a:pt x="574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0"/>
            <p:cNvSpPr/>
            <p:nvPr/>
          </p:nvSpPr>
          <p:spPr>
            <a:xfrm>
              <a:off x="7118058" y="1789177"/>
              <a:ext cx="280918" cy="234724"/>
            </a:xfrm>
            <a:custGeom>
              <a:rect b="b" l="l" r="r" t="t"/>
              <a:pathLst>
                <a:path extrusionOk="0" h="12936" w="15484">
                  <a:moveTo>
                    <a:pt x="8460" y="0"/>
                  </a:moveTo>
                  <a:cubicBezTo>
                    <a:pt x="3402" y="0"/>
                    <a:pt x="1" y="5980"/>
                    <a:pt x="338" y="9762"/>
                  </a:cubicBezTo>
                  <a:cubicBezTo>
                    <a:pt x="376" y="10526"/>
                    <a:pt x="606" y="11215"/>
                    <a:pt x="950" y="11712"/>
                  </a:cubicBezTo>
                  <a:cubicBezTo>
                    <a:pt x="950" y="11597"/>
                    <a:pt x="988" y="11444"/>
                    <a:pt x="1065" y="11330"/>
                  </a:cubicBezTo>
                  <a:cubicBezTo>
                    <a:pt x="1103" y="11215"/>
                    <a:pt x="1103" y="11062"/>
                    <a:pt x="1141" y="10909"/>
                  </a:cubicBezTo>
                  <a:cubicBezTo>
                    <a:pt x="1370" y="10144"/>
                    <a:pt x="1868" y="9226"/>
                    <a:pt x="2671" y="8270"/>
                  </a:cubicBezTo>
                  <a:cubicBezTo>
                    <a:pt x="2747" y="8193"/>
                    <a:pt x="2824" y="8079"/>
                    <a:pt x="2900" y="8040"/>
                  </a:cubicBezTo>
                  <a:lnTo>
                    <a:pt x="2977" y="8002"/>
                  </a:lnTo>
                  <a:lnTo>
                    <a:pt x="3053" y="7887"/>
                  </a:lnTo>
                  <a:cubicBezTo>
                    <a:pt x="4505" y="6019"/>
                    <a:pt x="5943" y="5303"/>
                    <a:pt x="7294" y="5303"/>
                  </a:cubicBezTo>
                  <a:cubicBezTo>
                    <a:pt x="11640" y="5303"/>
                    <a:pt x="15081" y="12703"/>
                    <a:pt x="15139" y="12936"/>
                  </a:cubicBezTo>
                  <a:cubicBezTo>
                    <a:pt x="15139" y="12936"/>
                    <a:pt x="15483" y="353"/>
                    <a:pt x="8790" y="9"/>
                  </a:cubicBezTo>
                  <a:cubicBezTo>
                    <a:pt x="8679" y="3"/>
                    <a:pt x="8569" y="0"/>
                    <a:pt x="846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0"/>
            <p:cNvSpPr/>
            <p:nvPr/>
          </p:nvSpPr>
          <p:spPr>
            <a:xfrm>
              <a:off x="7137657" y="1932287"/>
              <a:ext cx="257460" cy="103136"/>
            </a:xfrm>
            <a:custGeom>
              <a:rect b="b" l="l" r="r" t="t"/>
              <a:pathLst>
                <a:path extrusionOk="0" h="5684" w="14191">
                  <a:moveTo>
                    <a:pt x="14152" y="5049"/>
                  </a:moveTo>
                  <a:cubicBezTo>
                    <a:pt x="14134" y="5051"/>
                    <a:pt x="14107" y="5055"/>
                    <a:pt x="14073" y="5060"/>
                  </a:cubicBezTo>
                  <a:lnTo>
                    <a:pt x="14073" y="5060"/>
                  </a:lnTo>
                  <a:cubicBezTo>
                    <a:pt x="14112" y="5056"/>
                    <a:pt x="14151" y="5053"/>
                    <a:pt x="14190" y="5049"/>
                  </a:cubicBezTo>
                  <a:close/>
                  <a:moveTo>
                    <a:pt x="1951" y="0"/>
                  </a:moveTo>
                  <a:lnTo>
                    <a:pt x="1913" y="77"/>
                  </a:lnTo>
                  <a:cubicBezTo>
                    <a:pt x="1837" y="153"/>
                    <a:pt x="1760" y="268"/>
                    <a:pt x="1684" y="306"/>
                  </a:cubicBezTo>
                  <a:cubicBezTo>
                    <a:pt x="919" y="1263"/>
                    <a:pt x="421" y="2104"/>
                    <a:pt x="154" y="2945"/>
                  </a:cubicBezTo>
                  <a:cubicBezTo>
                    <a:pt x="116" y="3060"/>
                    <a:pt x="39" y="3213"/>
                    <a:pt x="39" y="3366"/>
                  </a:cubicBezTo>
                  <a:cubicBezTo>
                    <a:pt x="39" y="3557"/>
                    <a:pt x="1" y="3710"/>
                    <a:pt x="1" y="3787"/>
                  </a:cubicBezTo>
                  <a:cubicBezTo>
                    <a:pt x="154" y="4016"/>
                    <a:pt x="345" y="4208"/>
                    <a:pt x="536" y="4361"/>
                  </a:cubicBezTo>
                  <a:cubicBezTo>
                    <a:pt x="1860" y="5382"/>
                    <a:pt x="4342" y="5684"/>
                    <a:pt x="6830" y="5684"/>
                  </a:cubicBezTo>
                  <a:cubicBezTo>
                    <a:pt x="10129" y="5684"/>
                    <a:pt x="13438" y="5152"/>
                    <a:pt x="14073" y="5060"/>
                  </a:cubicBezTo>
                  <a:lnTo>
                    <a:pt x="14073" y="5060"/>
                  </a:lnTo>
                  <a:cubicBezTo>
                    <a:pt x="13096" y="5150"/>
                    <a:pt x="12194" y="5192"/>
                    <a:pt x="11364" y="5192"/>
                  </a:cubicBezTo>
                  <a:cubicBezTo>
                    <a:pt x="4438" y="5192"/>
                    <a:pt x="2393" y="2279"/>
                    <a:pt x="195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0"/>
            <p:cNvSpPr/>
            <p:nvPr/>
          </p:nvSpPr>
          <p:spPr>
            <a:xfrm>
              <a:off x="7393407" y="1800354"/>
              <a:ext cx="285890" cy="225633"/>
            </a:xfrm>
            <a:custGeom>
              <a:rect b="b" l="l" r="r" t="t"/>
              <a:pathLst>
                <a:path extrusionOk="0" h="12435" w="15758">
                  <a:moveTo>
                    <a:pt x="7362" y="0"/>
                  </a:moveTo>
                  <a:cubicBezTo>
                    <a:pt x="861" y="0"/>
                    <a:pt x="0" y="12243"/>
                    <a:pt x="0" y="12243"/>
                  </a:cubicBezTo>
                  <a:cubicBezTo>
                    <a:pt x="114" y="12073"/>
                    <a:pt x="4028" y="5400"/>
                    <a:pt x="8228" y="5400"/>
                  </a:cubicBezTo>
                  <a:cubicBezTo>
                    <a:pt x="9681" y="5400"/>
                    <a:pt x="11169" y="6199"/>
                    <a:pt x="12545" y="8342"/>
                  </a:cubicBezTo>
                  <a:cubicBezTo>
                    <a:pt x="12583" y="8381"/>
                    <a:pt x="12583" y="8419"/>
                    <a:pt x="12621" y="8495"/>
                  </a:cubicBezTo>
                  <a:cubicBezTo>
                    <a:pt x="12621" y="8495"/>
                    <a:pt x="12698" y="8495"/>
                    <a:pt x="12698" y="8534"/>
                  </a:cubicBezTo>
                  <a:cubicBezTo>
                    <a:pt x="12736" y="8610"/>
                    <a:pt x="12813" y="8725"/>
                    <a:pt x="12889" y="8801"/>
                  </a:cubicBezTo>
                  <a:cubicBezTo>
                    <a:pt x="13539" y="9872"/>
                    <a:pt x="13922" y="10790"/>
                    <a:pt x="14113" y="11593"/>
                  </a:cubicBezTo>
                  <a:cubicBezTo>
                    <a:pt x="14151" y="11746"/>
                    <a:pt x="14228" y="11861"/>
                    <a:pt x="14228" y="12014"/>
                  </a:cubicBezTo>
                  <a:cubicBezTo>
                    <a:pt x="14266" y="12167"/>
                    <a:pt x="14266" y="12320"/>
                    <a:pt x="14266" y="12435"/>
                  </a:cubicBezTo>
                  <a:cubicBezTo>
                    <a:pt x="14687" y="11976"/>
                    <a:pt x="14916" y="11364"/>
                    <a:pt x="15069" y="10599"/>
                  </a:cubicBezTo>
                  <a:cubicBezTo>
                    <a:pt x="15758" y="6698"/>
                    <a:pt x="12774" y="311"/>
                    <a:pt x="7573" y="5"/>
                  </a:cubicBezTo>
                  <a:cubicBezTo>
                    <a:pt x="7502" y="2"/>
                    <a:pt x="7432" y="0"/>
                    <a:pt x="7362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0"/>
            <p:cNvSpPr/>
            <p:nvPr/>
          </p:nvSpPr>
          <p:spPr>
            <a:xfrm>
              <a:off x="7392717" y="1955186"/>
              <a:ext cx="259528" cy="95679"/>
            </a:xfrm>
            <a:custGeom>
              <a:rect b="b" l="l" r="r" t="t"/>
              <a:pathLst>
                <a:path extrusionOk="0" h="5273" w="14305">
                  <a:moveTo>
                    <a:pt x="0" y="3825"/>
                  </a:moveTo>
                  <a:cubicBezTo>
                    <a:pt x="69" y="3838"/>
                    <a:pt x="138" y="3851"/>
                    <a:pt x="206" y="3864"/>
                  </a:cubicBezTo>
                  <a:lnTo>
                    <a:pt x="206" y="3864"/>
                  </a:lnTo>
                  <a:cubicBezTo>
                    <a:pt x="126" y="3845"/>
                    <a:pt x="69" y="3831"/>
                    <a:pt x="38" y="3825"/>
                  </a:cubicBezTo>
                  <a:close/>
                  <a:moveTo>
                    <a:pt x="12621" y="1"/>
                  </a:moveTo>
                  <a:cubicBezTo>
                    <a:pt x="12104" y="1978"/>
                    <a:pt x="10208" y="4342"/>
                    <a:pt x="4855" y="4342"/>
                  </a:cubicBezTo>
                  <a:cubicBezTo>
                    <a:pt x="3529" y="4342"/>
                    <a:pt x="1989" y="4197"/>
                    <a:pt x="206" y="3864"/>
                  </a:cubicBezTo>
                  <a:lnTo>
                    <a:pt x="206" y="3864"/>
                  </a:lnTo>
                  <a:cubicBezTo>
                    <a:pt x="1196" y="4105"/>
                    <a:pt x="5774" y="5273"/>
                    <a:pt x="9560" y="5273"/>
                  </a:cubicBezTo>
                  <a:cubicBezTo>
                    <a:pt x="11207" y="5273"/>
                    <a:pt x="12705" y="5052"/>
                    <a:pt x="13692" y="4437"/>
                  </a:cubicBezTo>
                  <a:cubicBezTo>
                    <a:pt x="13922" y="4284"/>
                    <a:pt x="14113" y="4093"/>
                    <a:pt x="14304" y="3902"/>
                  </a:cubicBezTo>
                  <a:cubicBezTo>
                    <a:pt x="14304" y="3787"/>
                    <a:pt x="14266" y="3634"/>
                    <a:pt x="14189" y="3519"/>
                  </a:cubicBezTo>
                  <a:cubicBezTo>
                    <a:pt x="14151" y="3366"/>
                    <a:pt x="14151" y="3251"/>
                    <a:pt x="14113" y="3099"/>
                  </a:cubicBezTo>
                  <a:cubicBezTo>
                    <a:pt x="13960" y="2295"/>
                    <a:pt x="13539" y="1339"/>
                    <a:pt x="12851" y="307"/>
                  </a:cubicBezTo>
                  <a:cubicBezTo>
                    <a:pt x="12812" y="230"/>
                    <a:pt x="12736" y="115"/>
                    <a:pt x="12659" y="39"/>
                  </a:cubicBezTo>
                  <a:cubicBezTo>
                    <a:pt x="12659" y="39"/>
                    <a:pt x="12621" y="39"/>
                    <a:pt x="1262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0"/>
            <p:cNvSpPr/>
            <p:nvPr/>
          </p:nvSpPr>
          <p:spPr>
            <a:xfrm>
              <a:off x="7099190" y="2084959"/>
              <a:ext cx="600226" cy="677335"/>
            </a:xfrm>
            <a:custGeom>
              <a:rect b="b" l="l" r="r" t="t"/>
              <a:pathLst>
                <a:path extrusionOk="0" h="37329" w="33084">
                  <a:moveTo>
                    <a:pt x="1" y="1"/>
                  </a:moveTo>
                  <a:lnTo>
                    <a:pt x="3367" y="37329"/>
                  </a:lnTo>
                  <a:lnTo>
                    <a:pt x="30330" y="37329"/>
                  </a:lnTo>
                  <a:lnTo>
                    <a:pt x="33084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0"/>
            <p:cNvSpPr/>
            <p:nvPr/>
          </p:nvSpPr>
          <p:spPr>
            <a:xfrm>
              <a:off x="7111690" y="2122428"/>
              <a:ext cx="584950" cy="631537"/>
            </a:xfrm>
            <a:custGeom>
              <a:rect b="b" l="l" r="r" t="t"/>
              <a:pathLst>
                <a:path extrusionOk="0" h="34805" w="32242">
                  <a:moveTo>
                    <a:pt x="32242" y="1"/>
                  </a:moveTo>
                  <a:lnTo>
                    <a:pt x="32242" y="1"/>
                  </a:lnTo>
                  <a:cubicBezTo>
                    <a:pt x="32012" y="116"/>
                    <a:pt x="31783" y="345"/>
                    <a:pt x="31821" y="575"/>
                  </a:cubicBezTo>
                  <a:cubicBezTo>
                    <a:pt x="31821" y="804"/>
                    <a:pt x="31936" y="995"/>
                    <a:pt x="32127" y="1110"/>
                  </a:cubicBezTo>
                  <a:lnTo>
                    <a:pt x="32242" y="1"/>
                  </a:lnTo>
                  <a:close/>
                  <a:moveTo>
                    <a:pt x="3366" y="1"/>
                  </a:moveTo>
                  <a:cubicBezTo>
                    <a:pt x="3060" y="1"/>
                    <a:pt x="2792" y="307"/>
                    <a:pt x="2792" y="575"/>
                  </a:cubicBezTo>
                  <a:cubicBezTo>
                    <a:pt x="2792" y="919"/>
                    <a:pt x="3022" y="1148"/>
                    <a:pt x="3366" y="1148"/>
                  </a:cubicBezTo>
                  <a:cubicBezTo>
                    <a:pt x="3672" y="1148"/>
                    <a:pt x="3940" y="919"/>
                    <a:pt x="3940" y="575"/>
                  </a:cubicBezTo>
                  <a:cubicBezTo>
                    <a:pt x="3940" y="230"/>
                    <a:pt x="3672" y="1"/>
                    <a:pt x="3366" y="1"/>
                  </a:cubicBezTo>
                  <a:close/>
                  <a:moveTo>
                    <a:pt x="10633" y="1"/>
                  </a:moveTo>
                  <a:cubicBezTo>
                    <a:pt x="10289" y="1"/>
                    <a:pt x="10059" y="307"/>
                    <a:pt x="10059" y="575"/>
                  </a:cubicBezTo>
                  <a:cubicBezTo>
                    <a:pt x="10059" y="919"/>
                    <a:pt x="10289" y="1148"/>
                    <a:pt x="10633" y="1148"/>
                  </a:cubicBezTo>
                  <a:cubicBezTo>
                    <a:pt x="10939" y="1148"/>
                    <a:pt x="11206" y="919"/>
                    <a:pt x="11206" y="575"/>
                  </a:cubicBezTo>
                  <a:cubicBezTo>
                    <a:pt x="11206" y="230"/>
                    <a:pt x="10939" y="1"/>
                    <a:pt x="10633" y="1"/>
                  </a:cubicBezTo>
                  <a:close/>
                  <a:moveTo>
                    <a:pt x="17900" y="1"/>
                  </a:moveTo>
                  <a:cubicBezTo>
                    <a:pt x="17555" y="1"/>
                    <a:pt x="17326" y="307"/>
                    <a:pt x="17326" y="575"/>
                  </a:cubicBezTo>
                  <a:cubicBezTo>
                    <a:pt x="17326" y="919"/>
                    <a:pt x="17555" y="1148"/>
                    <a:pt x="17900" y="1148"/>
                  </a:cubicBezTo>
                  <a:cubicBezTo>
                    <a:pt x="18244" y="1148"/>
                    <a:pt x="18473" y="919"/>
                    <a:pt x="18473" y="575"/>
                  </a:cubicBezTo>
                  <a:cubicBezTo>
                    <a:pt x="18473" y="230"/>
                    <a:pt x="18244" y="1"/>
                    <a:pt x="17900" y="1"/>
                  </a:cubicBezTo>
                  <a:close/>
                  <a:moveTo>
                    <a:pt x="25090" y="1"/>
                  </a:moveTo>
                  <a:cubicBezTo>
                    <a:pt x="24822" y="1"/>
                    <a:pt x="24554" y="307"/>
                    <a:pt x="24554" y="575"/>
                  </a:cubicBezTo>
                  <a:cubicBezTo>
                    <a:pt x="24554" y="919"/>
                    <a:pt x="24784" y="1148"/>
                    <a:pt x="25090" y="1148"/>
                  </a:cubicBezTo>
                  <a:cubicBezTo>
                    <a:pt x="25434" y="1148"/>
                    <a:pt x="25663" y="919"/>
                    <a:pt x="25663" y="575"/>
                  </a:cubicBezTo>
                  <a:cubicBezTo>
                    <a:pt x="25663" y="230"/>
                    <a:pt x="25434" y="1"/>
                    <a:pt x="25090" y="1"/>
                  </a:cubicBezTo>
                  <a:close/>
                  <a:moveTo>
                    <a:pt x="0" y="5929"/>
                  </a:moveTo>
                  <a:lnTo>
                    <a:pt x="115" y="6923"/>
                  </a:lnTo>
                  <a:cubicBezTo>
                    <a:pt x="268" y="6847"/>
                    <a:pt x="345" y="6656"/>
                    <a:pt x="345" y="6464"/>
                  </a:cubicBezTo>
                  <a:cubicBezTo>
                    <a:pt x="345" y="6235"/>
                    <a:pt x="192" y="6044"/>
                    <a:pt x="0" y="5929"/>
                  </a:cubicBezTo>
                  <a:close/>
                  <a:moveTo>
                    <a:pt x="6999" y="5891"/>
                  </a:moveTo>
                  <a:cubicBezTo>
                    <a:pt x="6693" y="5891"/>
                    <a:pt x="6426" y="6158"/>
                    <a:pt x="6426" y="6464"/>
                  </a:cubicBezTo>
                  <a:cubicBezTo>
                    <a:pt x="6426" y="6809"/>
                    <a:pt x="6655" y="7038"/>
                    <a:pt x="6999" y="7038"/>
                  </a:cubicBezTo>
                  <a:cubicBezTo>
                    <a:pt x="7344" y="7038"/>
                    <a:pt x="7573" y="6809"/>
                    <a:pt x="7573" y="6464"/>
                  </a:cubicBezTo>
                  <a:cubicBezTo>
                    <a:pt x="7573" y="6120"/>
                    <a:pt x="7344" y="5891"/>
                    <a:pt x="6999" y="5891"/>
                  </a:cubicBezTo>
                  <a:close/>
                  <a:moveTo>
                    <a:pt x="14266" y="5891"/>
                  </a:moveTo>
                  <a:cubicBezTo>
                    <a:pt x="13922" y="5891"/>
                    <a:pt x="13692" y="6158"/>
                    <a:pt x="13692" y="6464"/>
                  </a:cubicBezTo>
                  <a:cubicBezTo>
                    <a:pt x="13692" y="6809"/>
                    <a:pt x="13922" y="7038"/>
                    <a:pt x="14266" y="7038"/>
                  </a:cubicBezTo>
                  <a:cubicBezTo>
                    <a:pt x="14572" y="7038"/>
                    <a:pt x="14840" y="6809"/>
                    <a:pt x="14840" y="6464"/>
                  </a:cubicBezTo>
                  <a:cubicBezTo>
                    <a:pt x="14840" y="6120"/>
                    <a:pt x="14572" y="5891"/>
                    <a:pt x="14266" y="5891"/>
                  </a:cubicBezTo>
                  <a:close/>
                  <a:moveTo>
                    <a:pt x="21495" y="5891"/>
                  </a:moveTo>
                  <a:cubicBezTo>
                    <a:pt x="21189" y="5891"/>
                    <a:pt x="20921" y="6158"/>
                    <a:pt x="20921" y="6464"/>
                  </a:cubicBezTo>
                  <a:cubicBezTo>
                    <a:pt x="20921" y="6809"/>
                    <a:pt x="21150" y="7038"/>
                    <a:pt x="21495" y="7038"/>
                  </a:cubicBezTo>
                  <a:cubicBezTo>
                    <a:pt x="21801" y="7038"/>
                    <a:pt x="22068" y="6809"/>
                    <a:pt x="22068" y="6464"/>
                  </a:cubicBezTo>
                  <a:cubicBezTo>
                    <a:pt x="22068" y="6120"/>
                    <a:pt x="21801" y="5891"/>
                    <a:pt x="21495" y="5891"/>
                  </a:cubicBezTo>
                  <a:close/>
                  <a:moveTo>
                    <a:pt x="28761" y="5891"/>
                  </a:moveTo>
                  <a:cubicBezTo>
                    <a:pt x="28417" y="5891"/>
                    <a:pt x="28188" y="6158"/>
                    <a:pt x="28188" y="6464"/>
                  </a:cubicBezTo>
                  <a:cubicBezTo>
                    <a:pt x="28188" y="6809"/>
                    <a:pt x="28417" y="7038"/>
                    <a:pt x="28761" y="7038"/>
                  </a:cubicBezTo>
                  <a:cubicBezTo>
                    <a:pt x="29067" y="7038"/>
                    <a:pt x="29335" y="6809"/>
                    <a:pt x="29335" y="6464"/>
                  </a:cubicBezTo>
                  <a:cubicBezTo>
                    <a:pt x="29335" y="6120"/>
                    <a:pt x="29067" y="5891"/>
                    <a:pt x="28761" y="5891"/>
                  </a:cubicBezTo>
                  <a:close/>
                  <a:moveTo>
                    <a:pt x="3308" y="11242"/>
                  </a:moveTo>
                  <a:cubicBezTo>
                    <a:pt x="3027" y="11242"/>
                    <a:pt x="2792" y="11497"/>
                    <a:pt x="2792" y="11819"/>
                  </a:cubicBezTo>
                  <a:cubicBezTo>
                    <a:pt x="2792" y="12163"/>
                    <a:pt x="3022" y="12393"/>
                    <a:pt x="3366" y="12393"/>
                  </a:cubicBezTo>
                  <a:cubicBezTo>
                    <a:pt x="3672" y="12393"/>
                    <a:pt x="3940" y="12163"/>
                    <a:pt x="3940" y="11819"/>
                  </a:cubicBezTo>
                  <a:cubicBezTo>
                    <a:pt x="3940" y="11475"/>
                    <a:pt x="3672" y="11245"/>
                    <a:pt x="3366" y="11245"/>
                  </a:cubicBezTo>
                  <a:cubicBezTo>
                    <a:pt x="3346" y="11243"/>
                    <a:pt x="3327" y="11242"/>
                    <a:pt x="3308" y="11242"/>
                  </a:cubicBezTo>
                  <a:close/>
                  <a:moveTo>
                    <a:pt x="10568" y="11242"/>
                  </a:moveTo>
                  <a:cubicBezTo>
                    <a:pt x="10260" y="11242"/>
                    <a:pt x="10059" y="11497"/>
                    <a:pt x="10059" y="11819"/>
                  </a:cubicBezTo>
                  <a:cubicBezTo>
                    <a:pt x="10059" y="12163"/>
                    <a:pt x="10289" y="12393"/>
                    <a:pt x="10633" y="12393"/>
                  </a:cubicBezTo>
                  <a:cubicBezTo>
                    <a:pt x="10939" y="12393"/>
                    <a:pt x="11206" y="12163"/>
                    <a:pt x="11206" y="11819"/>
                  </a:cubicBezTo>
                  <a:cubicBezTo>
                    <a:pt x="11206" y="11475"/>
                    <a:pt x="10939" y="11245"/>
                    <a:pt x="10633" y="11245"/>
                  </a:cubicBezTo>
                  <a:cubicBezTo>
                    <a:pt x="10611" y="11243"/>
                    <a:pt x="10589" y="11242"/>
                    <a:pt x="10568" y="11242"/>
                  </a:cubicBezTo>
                  <a:close/>
                  <a:moveTo>
                    <a:pt x="17835" y="11242"/>
                  </a:moveTo>
                  <a:cubicBezTo>
                    <a:pt x="17527" y="11242"/>
                    <a:pt x="17326" y="11497"/>
                    <a:pt x="17326" y="11819"/>
                  </a:cubicBezTo>
                  <a:cubicBezTo>
                    <a:pt x="17326" y="12163"/>
                    <a:pt x="17555" y="12393"/>
                    <a:pt x="17900" y="12393"/>
                  </a:cubicBezTo>
                  <a:cubicBezTo>
                    <a:pt x="18244" y="12393"/>
                    <a:pt x="18473" y="12163"/>
                    <a:pt x="18473" y="11819"/>
                  </a:cubicBezTo>
                  <a:cubicBezTo>
                    <a:pt x="18473" y="11475"/>
                    <a:pt x="18244" y="11245"/>
                    <a:pt x="17900" y="11245"/>
                  </a:cubicBezTo>
                  <a:cubicBezTo>
                    <a:pt x="17877" y="11243"/>
                    <a:pt x="17856" y="11242"/>
                    <a:pt x="17835" y="11242"/>
                  </a:cubicBezTo>
                  <a:close/>
                  <a:moveTo>
                    <a:pt x="25038" y="11242"/>
                  </a:moveTo>
                  <a:cubicBezTo>
                    <a:pt x="24789" y="11242"/>
                    <a:pt x="24554" y="11497"/>
                    <a:pt x="24554" y="11819"/>
                  </a:cubicBezTo>
                  <a:cubicBezTo>
                    <a:pt x="24554" y="12163"/>
                    <a:pt x="24784" y="12393"/>
                    <a:pt x="25090" y="12393"/>
                  </a:cubicBezTo>
                  <a:cubicBezTo>
                    <a:pt x="25434" y="12393"/>
                    <a:pt x="25663" y="12163"/>
                    <a:pt x="25663" y="11819"/>
                  </a:cubicBezTo>
                  <a:cubicBezTo>
                    <a:pt x="25663" y="11475"/>
                    <a:pt x="25434" y="11245"/>
                    <a:pt x="25090" y="11245"/>
                  </a:cubicBezTo>
                  <a:cubicBezTo>
                    <a:pt x="25073" y="11243"/>
                    <a:pt x="25055" y="11242"/>
                    <a:pt x="25038" y="11242"/>
                  </a:cubicBezTo>
                  <a:close/>
                  <a:moveTo>
                    <a:pt x="6999" y="17135"/>
                  </a:moveTo>
                  <a:cubicBezTo>
                    <a:pt x="6693" y="17135"/>
                    <a:pt x="6426" y="17365"/>
                    <a:pt x="6426" y="17709"/>
                  </a:cubicBezTo>
                  <a:cubicBezTo>
                    <a:pt x="6426" y="18015"/>
                    <a:pt x="6655" y="18282"/>
                    <a:pt x="6999" y="18282"/>
                  </a:cubicBezTo>
                  <a:cubicBezTo>
                    <a:pt x="7344" y="18282"/>
                    <a:pt x="7573" y="18015"/>
                    <a:pt x="7573" y="17709"/>
                  </a:cubicBezTo>
                  <a:cubicBezTo>
                    <a:pt x="7573" y="17365"/>
                    <a:pt x="7344" y="17135"/>
                    <a:pt x="6999" y="17135"/>
                  </a:cubicBezTo>
                  <a:close/>
                  <a:moveTo>
                    <a:pt x="14266" y="17135"/>
                  </a:moveTo>
                  <a:cubicBezTo>
                    <a:pt x="13922" y="17135"/>
                    <a:pt x="13692" y="17365"/>
                    <a:pt x="13692" y="17709"/>
                  </a:cubicBezTo>
                  <a:cubicBezTo>
                    <a:pt x="13692" y="18015"/>
                    <a:pt x="13922" y="18282"/>
                    <a:pt x="14266" y="18282"/>
                  </a:cubicBezTo>
                  <a:cubicBezTo>
                    <a:pt x="14572" y="18282"/>
                    <a:pt x="14840" y="18015"/>
                    <a:pt x="14840" y="17709"/>
                  </a:cubicBezTo>
                  <a:cubicBezTo>
                    <a:pt x="14840" y="17365"/>
                    <a:pt x="14572" y="17135"/>
                    <a:pt x="14266" y="17135"/>
                  </a:cubicBezTo>
                  <a:close/>
                  <a:moveTo>
                    <a:pt x="21495" y="17135"/>
                  </a:moveTo>
                  <a:cubicBezTo>
                    <a:pt x="21189" y="17135"/>
                    <a:pt x="20921" y="17365"/>
                    <a:pt x="20921" y="17709"/>
                  </a:cubicBezTo>
                  <a:cubicBezTo>
                    <a:pt x="20921" y="18015"/>
                    <a:pt x="21150" y="18282"/>
                    <a:pt x="21495" y="18282"/>
                  </a:cubicBezTo>
                  <a:cubicBezTo>
                    <a:pt x="21801" y="18282"/>
                    <a:pt x="22068" y="18015"/>
                    <a:pt x="22068" y="17709"/>
                  </a:cubicBezTo>
                  <a:cubicBezTo>
                    <a:pt x="22068" y="17365"/>
                    <a:pt x="21801" y="17135"/>
                    <a:pt x="21495" y="17135"/>
                  </a:cubicBezTo>
                  <a:close/>
                  <a:moveTo>
                    <a:pt x="28761" y="17135"/>
                  </a:moveTo>
                  <a:cubicBezTo>
                    <a:pt x="28417" y="17135"/>
                    <a:pt x="28188" y="17365"/>
                    <a:pt x="28188" y="17709"/>
                  </a:cubicBezTo>
                  <a:cubicBezTo>
                    <a:pt x="28188" y="18015"/>
                    <a:pt x="28417" y="18282"/>
                    <a:pt x="28761" y="18282"/>
                  </a:cubicBezTo>
                  <a:cubicBezTo>
                    <a:pt x="29067" y="18282"/>
                    <a:pt x="29335" y="18015"/>
                    <a:pt x="29335" y="17709"/>
                  </a:cubicBezTo>
                  <a:cubicBezTo>
                    <a:pt x="29335" y="17365"/>
                    <a:pt x="29067" y="17135"/>
                    <a:pt x="28761" y="17135"/>
                  </a:cubicBezTo>
                  <a:close/>
                  <a:moveTo>
                    <a:pt x="3366" y="22413"/>
                  </a:moveTo>
                  <a:cubicBezTo>
                    <a:pt x="3060" y="22413"/>
                    <a:pt x="2792" y="22681"/>
                    <a:pt x="2792" y="22987"/>
                  </a:cubicBezTo>
                  <a:cubicBezTo>
                    <a:pt x="2792" y="23331"/>
                    <a:pt x="3022" y="23560"/>
                    <a:pt x="3366" y="23560"/>
                  </a:cubicBezTo>
                  <a:cubicBezTo>
                    <a:pt x="3672" y="23560"/>
                    <a:pt x="3940" y="23331"/>
                    <a:pt x="3940" y="22987"/>
                  </a:cubicBezTo>
                  <a:cubicBezTo>
                    <a:pt x="3940" y="22681"/>
                    <a:pt x="3672" y="22413"/>
                    <a:pt x="3366" y="22413"/>
                  </a:cubicBezTo>
                  <a:close/>
                  <a:moveTo>
                    <a:pt x="10633" y="22413"/>
                  </a:moveTo>
                  <a:cubicBezTo>
                    <a:pt x="10289" y="22413"/>
                    <a:pt x="10059" y="22681"/>
                    <a:pt x="10059" y="22987"/>
                  </a:cubicBezTo>
                  <a:cubicBezTo>
                    <a:pt x="10059" y="23331"/>
                    <a:pt x="10289" y="23560"/>
                    <a:pt x="10633" y="23560"/>
                  </a:cubicBezTo>
                  <a:cubicBezTo>
                    <a:pt x="10939" y="23560"/>
                    <a:pt x="11206" y="23331"/>
                    <a:pt x="11206" y="22987"/>
                  </a:cubicBezTo>
                  <a:cubicBezTo>
                    <a:pt x="11206" y="22681"/>
                    <a:pt x="10939" y="22413"/>
                    <a:pt x="10633" y="22413"/>
                  </a:cubicBezTo>
                  <a:close/>
                  <a:moveTo>
                    <a:pt x="17900" y="22413"/>
                  </a:moveTo>
                  <a:cubicBezTo>
                    <a:pt x="17555" y="22413"/>
                    <a:pt x="17326" y="22681"/>
                    <a:pt x="17326" y="22987"/>
                  </a:cubicBezTo>
                  <a:cubicBezTo>
                    <a:pt x="17326" y="23331"/>
                    <a:pt x="17555" y="23560"/>
                    <a:pt x="17900" y="23560"/>
                  </a:cubicBezTo>
                  <a:cubicBezTo>
                    <a:pt x="18244" y="23560"/>
                    <a:pt x="18473" y="23331"/>
                    <a:pt x="18473" y="22987"/>
                  </a:cubicBezTo>
                  <a:cubicBezTo>
                    <a:pt x="18473" y="22681"/>
                    <a:pt x="18244" y="22413"/>
                    <a:pt x="17900" y="22413"/>
                  </a:cubicBezTo>
                  <a:close/>
                  <a:moveTo>
                    <a:pt x="25090" y="22413"/>
                  </a:moveTo>
                  <a:cubicBezTo>
                    <a:pt x="24822" y="22413"/>
                    <a:pt x="24554" y="22681"/>
                    <a:pt x="24554" y="22987"/>
                  </a:cubicBezTo>
                  <a:cubicBezTo>
                    <a:pt x="24554" y="23331"/>
                    <a:pt x="24784" y="23560"/>
                    <a:pt x="25090" y="23560"/>
                  </a:cubicBezTo>
                  <a:cubicBezTo>
                    <a:pt x="25434" y="23560"/>
                    <a:pt x="25663" y="23331"/>
                    <a:pt x="25663" y="22987"/>
                  </a:cubicBezTo>
                  <a:cubicBezTo>
                    <a:pt x="25663" y="22681"/>
                    <a:pt x="25434" y="22413"/>
                    <a:pt x="25090" y="22413"/>
                  </a:cubicBezTo>
                  <a:close/>
                  <a:moveTo>
                    <a:pt x="6999" y="28303"/>
                  </a:moveTo>
                  <a:cubicBezTo>
                    <a:pt x="6693" y="28303"/>
                    <a:pt x="6426" y="28532"/>
                    <a:pt x="6426" y="28877"/>
                  </a:cubicBezTo>
                  <a:cubicBezTo>
                    <a:pt x="6426" y="29221"/>
                    <a:pt x="6655" y="29450"/>
                    <a:pt x="6999" y="29450"/>
                  </a:cubicBezTo>
                  <a:cubicBezTo>
                    <a:pt x="7344" y="29450"/>
                    <a:pt x="7573" y="29221"/>
                    <a:pt x="7573" y="28877"/>
                  </a:cubicBezTo>
                  <a:cubicBezTo>
                    <a:pt x="7573" y="28532"/>
                    <a:pt x="7344" y="28303"/>
                    <a:pt x="6999" y="28303"/>
                  </a:cubicBezTo>
                  <a:close/>
                  <a:moveTo>
                    <a:pt x="14266" y="28303"/>
                  </a:moveTo>
                  <a:cubicBezTo>
                    <a:pt x="13922" y="28303"/>
                    <a:pt x="13692" y="28532"/>
                    <a:pt x="13692" y="28877"/>
                  </a:cubicBezTo>
                  <a:cubicBezTo>
                    <a:pt x="13692" y="29221"/>
                    <a:pt x="13922" y="29450"/>
                    <a:pt x="14266" y="29450"/>
                  </a:cubicBezTo>
                  <a:cubicBezTo>
                    <a:pt x="14572" y="29450"/>
                    <a:pt x="14840" y="29221"/>
                    <a:pt x="14840" y="28877"/>
                  </a:cubicBezTo>
                  <a:cubicBezTo>
                    <a:pt x="14840" y="28532"/>
                    <a:pt x="14572" y="28303"/>
                    <a:pt x="14266" y="28303"/>
                  </a:cubicBezTo>
                  <a:close/>
                  <a:moveTo>
                    <a:pt x="21495" y="28303"/>
                  </a:moveTo>
                  <a:cubicBezTo>
                    <a:pt x="21189" y="28303"/>
                    <a:pt x="20921" y="28532"/>
                    <a:pt x="20921" y="28877"/>
                  </a:cubicBezTo>
                  <a:cubicBezTo>
                    <a:pt x="20921" y="29221"/>
                    <a:pt x="21150" y="29450"/>
                    <a:pt x="21495" y="29450"/>
                  </a:cubicBezTo>
                  <a:cubicBezTo>
                    <a:pt x="21801" y="29450"/>
                    <a:pt x="22068" y="29221"/>
                    <a:pt x="22068" y="28877"/>
                  </a:cubicBezTo>
                  <a:cubicBezTo>
                    <a:pt x="22068" y="28532"/>
                    <a:pt x="21801" y="28303"/>
                    <a:pt x="21495" y="28303"/>
                  </a:cubicBezTo>
                  <a:close/>
                  <a:moveTo>
                    <a:pt x="28761" y="28303"/>
                  </a:moveTo>
                  <a:cubicBezTo>
                    <a:pt x="28417" y="28303"/>
                    <a:pt x="28188" y="28532"/>
                    <a:pt x="28188" y="28877"/>
                  </a:cubicBezTo>
                  <a:cubicBezTo>
                    <a:pt x="28188" y="29221"/>
                    <a:pt x="28417" y="29450"/>
                    <a:pt x="28761" y="29450"/>
                  </a:cubicBezTo>
                  <a:cubicBezTo>
                    <a:pt x="29067" y="29450"/>
                    <a:pt x="29335" y="29221"/>
                    <a:pt x="29335" y="28877"/>
                  </a:cubicBezTo>
                  <a:cubicBezTo>
                    <a:pt x="29335" y="28532"/>
                    <a:pt x="29067" y="28303"/>
                    <a:pt x="28761" y="28303"/>
                  </a:cubicBezTo>
                  <a:close/>
                  <a:moveTo>
                    <a:pt x="3308" y="33654"/>
                  </a:moveTo>
                  <a:cubicBezTo>
                    <a:pt x="3027" y="33654"/>
                    <a:pt x="2792" y="33909"/>
                    <a:pt x="2792" y="34231"/>
                  </a:cubicBezTo>
                  <a:cubicBezTo>
                    <a:pt x="2792" y="34575"/>
                    <a:pt x="3022" y="34805"/>
                    <a:pt x="3366" y="34805"/>
                  </a:cubicBezTo>
                  <a:cubicBezTo>
                    <a:pt x="3672" y="34805"/>
                    <a:pt x="3940" y="34575"/>
                    <a:pt x="3940" y="34231"/>
                  </a:cubicBezTo>
                  <a:cubicBezTo>
                    <a:pt x="3940" y="33887"/>
                    <a:pt x="3672" y="33657"/>
                    <a:pt x="3366" y="33657"/>
                  </a:cubicBezTo>
                  <a:cubicBezTo>
                    <a:pt x="3346" y="33655"/>
                    <a:pt x="3327" y="33654"/>
                    <a:pt x="3308" y="33654"/>
                  </a:cubicBezTo>
                  <a:close/>
                  <a:moveTo>
                    <a:pt x="10568" y="33654"/>
                  </a:moveTo>
                  <a:cubicBezTo>
                    <a:pt x="10260" y="33654"/>
                    <a:pt x="10059" y="33909"/>
                    <a:pt x="10059" y="34231"/>
                  </a:cubicBezTo>
                  <a:cubicBezTo>
                    <a:pt x="10059" y="34575"/>
                    <a:pt x="10289" y="34805"/>
                    <a:pt x="10633" y="34805"/>
                  </a:cubicBezTo>
                  <a:cubicBezTo>
                    <a:pt x="10939" y="34805"/>
                    <a:pt x="11206" y="34575"/>
                    <a:pt x="11206" y="34231"/>
                  </a:cubicBezTo>
                  <a:cubicBezTo>
                    <a:pt x="11206" y="33887"/>
                    <a:pt x="10939" y="33657"/>
                    <a:pt x="10633" y="33657"/>
                  </a:cubicBezTo>
                  <a:cubicBezTo>
                    <a:pt x="10611" y="33655"/>
                    <a:pt x="10589" y="33654"/>
                    <a:pt x="10568" y="33654"/>
                  </a:cubicBezTo>
                  <a:close/>
                  <a:moveTo>
                    <a:pt x="17835" y="33654"/>
                  </a:moveTo>
                  <a:cubicBezTo>
                    <a:pt x="17527" y="33654"/>
                    <a:pt x="17326" y="33909"/>
                    <a:pt x="17326" y="34231"/>
                  </a:cubicBezTo>
                  <a:cubicBezTo>
                    <a:pt x="17326" y="34575"/>
                    <a:pt x="17555" y="34805"/>
                    <a:pt x="17900" y="34805"/>
                  </a:cubicBezTo>
                  <a:cubicBezTo>
                    <a:pt x="18244" y="34805"/>
                    <a:pt x="18473" y="34575"/>
                    <a:pt x="18473" y="34231"/>
                  </a:cubicBezTo>
                  <a:cubicBezTo>
                    <a:pt x="18473" y="33887"/>
                    <a:pt x="18244" y="33657"/>
                    <a:pt x="17900" y="33657"/>
                  </a:cubicBezTo>
                  <a:cubicBezTo>
                    <a:pt x="17877" y="33655"/>
                    <a:pt x="17856" y="33654"/>
                    <a:pt x="17835" y="33654"/>
                  </a:cubicBezTo>
                  <a:close/>
                  <a:moveTo>
                    <a:pt x="25038" y="33654"/>
                  </a:moveTo>
                  <a:cubicBezTo>
                    <a:pt x="24789" y="33654"/>
                    <a:pt x="24554" y="33909"/>
                    <a:pt x="24554" y="34231"/>
                  </a:cubicBezTo>
                  <a:cubicBezTo>
                    <a:pt x="24554" y="34575"/>
                    <a:pt x="24784" y="34805"/>
                    <a:pt x="25090" y="34805"/>
                  </a:cubicBezTo>
                  <a:cubicBezTo>
                    <a:pt x="25434" y="34805"/>
                    <a:pt x="25663" y="34575"/>
                    <a:pt x="25663" y="34231"/>
                  </a:cubicBezTo>
                  <a:cubicBezTo>
                    <a:pt x="25663" y="33887"/>
                    <a:pt x="25434" y="33657"/>
                    <a:pt x="25090" y="33657"/>
                  </a:cubicBezTo>
                  <a:cubicBezTo>
                    <a:pt x="25073" y="33655"/>
                    <a:pt x="25055" y="33654"/>
                    <a:pt x="25038" y="336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0"/>
            <p:cNvSpPr/>
            <p:nvPr/>
          </p:nvSpPr>
          <p:spPr>
            <a:xfrm>
              <a:off x="6936833" y="2084959"/>
              <a:ext cx="223443" cy="677335"/>
            </a:xfrm>
            <a:custGeom>
              <a:rect b="b" l="l" r="r" t="t"/>
              <a:pathLst>
                <a:path extrusionOk="0" h="37329" w="12316">
                  <a:moveTo>
                    <a:pt x="0" y="1"/>
                  </a:moveTo>
                  <a:lnTo>
                    <a:pt x="3098" y="36870"/>
                  </a:lnTo>
                  <a:lnTo>
                    <a:pt x="12316" y="37329"/>
                  </a:lnTo>
                  <a:lnTo>
                    <a:pt x="1166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0"/>
            <p:cNvSpPr/>
            <p:nvPr/>
          </p:nvSpPr>
          <p:spPr>
            <a:xfrm>
              <a:off x="6965280" y="2122428"/>
              <a:ext cx="152669" cy="631537"/>
            </a:xfrm>
            <a:custGeom>
              <a:rect b="b" l="l" r="r" t="t"/>
              <a:pathLst>
                <a:path extrusionOk="0" h="34805" w="8415">
                  <a:moveTo>
                    <a:pt x="4208" y="1"/>
                  </a:moveTo>
                  <a:cubicBezTo>
                    <a:pt x="3863" y="1"/>
                    <a:pt x="3634" y="307"/>
                    <a:pt x="3634" y="575"/>
                  </a:cubicBezTo>
                  <a:cubicBezTo>
                    <a:pt x="3634" y="919"/>
                    <a:pt x="3863" y="1148"/>
                    <a:pt x="4208" y="1148"/>
                  </a:cubicBezTo>
                  <a:cubicBezTo>
                    <a:pt x="4552" y="1148"/>
                    <a:pt x="4781" y="919"/>
                    <a:pt x="4781" y="575"/>
                  </a:cubicBezTo>
                  <a:cubicBezTo>
                    <a:pt x="4781" y="230"/>
                    <a:pt x="4552" y="1"/>
                    <a:pt x="4208" y="1"/>
                  </a:cubicBezTo>
                  <a:close/>
                  <a:moveTo>
                    <a:pt x="574" y="5891"/>
                  </a:moveTo>
                  <a:cubicBezTo>
                    <a:pt x="230" y="5891"/>
                    <a:pt x="1" y="6158"/>
                    <a:pt x="1" y="6464"/>
                  </a:cubicBezTo>
                  <a:cubicBezTo>
                    <a:pt x="1" y="6809"/>
                    <a:pt x="230" y="7038"/>
                    <a:pt x="574" y="7038"/>
                  </a:cubicBezTo>
                  <a:cubicBezTo>
                    <a:pt x="918" y="7038"/>
                    <a:pt x="1148" y="6809"/>
                    <a:pt x="1148" y="6464"/>
                  </a:cubicBezTo>
                  <a:cubicBezTo>
                    <a:pt x="1148" y="6120"/>
                    <a:pt x="918" y="5891"/>
                    <a:pt x="574" y="5891"/>
                  </a:cubicBezTo>
                  <a:close/>
                  <a:moveTo>
                    <a:pt x="7841" y="5891"/>
                  </a:moveTo>
                  <a:cubicBezTo>
                    <a:pt x="7497" y="5891"/>
                    <a:pt x="7267" y="6158"/>
                    <a:pt x="7267" y="6464"/>
                  </a:cubicBezTo>
                  <a:cubicBezTo>
                    <a:pt x="7267" y="6809"/>
                    <a:pt x="7497" y="7038"/>
                    <a:pt x="7841" y="7038"/>
                  </a:cubicBezTo>
                  <a:cubicBezTo>
                    <a:pt x="8185" y="7038"/>
                    <a:pt x="8415" y="6809"/>
                    <a:pt x="8415" y="6464"/>
                  </a:cubicBezTo>
                  <a:cubicBezTo>
                    <a:pt x="8415" y="6120"/>
                    <a:pt x="8185" y="5891"/>
                    <a:pt x="7841" y="5891"/>
                  </a:cubicBezTo>
                  <a:close/>
                  <a:moveTo>
                    <a:pt x="4143" y="11242"/>
                  </a:moveTo>
                  <a:cubicBezTo>
                    <a:pt x="3835" y="11242"/>
                    <a:pt x="3634" y="11497"/>
                    <a:pt x="3634" y="11819"/>
                  </a:cubicBezTo>
                  <a:cubicBezTo>
                    <a:pt x="3634" y="12163"/>
                    <a:pt x="3863" y="12393"/>
                    <a:pt x="4208" y="12393"/>
                  </a:cubicBezTo>
                  <a:cubicBezTo>
                    <a:pt x="4552" y="12393"/>
                    <a:pt x="4781" y="12163"/>
                    <a:pt x="4781" y="11819"/>
                  </a:cubicBezTo>
                  <a:cubicBezTo>
                    <a:pt x="4781" y="11475"/>
                    <a:pt x="4552" y="11245"/>
                    <a:pt x="4208" y="11245"/>
                  </a:cubicBezTo>
                  <a:cubicBezTo>
                    <a:pt x="4186" y="11243"/>
                    <a:pt x="4164" y="11242"/>
                    <a:pt x="4143" y="11242"/>
                  </a:cubicBezTo>
                  <a:close/>
                  <a:moveTo>
                    <a:pt x="574" y="17097"/>
                  </a:moveTo>
                  <a:cubicBezTo>
                    <a:pt x="345" y="17135"/>
                    <a:pt x="154" y="17212"/>
                    <a:pt x="39" y="17403"/>
                  </a:cubicBezTo>
                  <a:lnTo>
                    <a:pt x="115" y="18015"/>
                  </a:lnTo>
                  <a:cubicBezTo>
                    <a:pt x="192" y="18168"/>
                    <a:pt x="383" y="18282"/>
                    <a:pt x="574" y="18282"/>
                  </a:cubicBezTo>
                  <a:cubicBezTo>
                    <a:pt x="918" y="18282"/>
                    <a:pt x="1148" y="18015"/>
                    <a:pt x="1148" y="17709"/>
                  </a:cubicBezTo>
                  <a:cubicBezTo>
                    <a:pt x="1148" y="17365"/>
                    <a:pt x="918" y="17097"/>
                    <a:pt x="574" y="17097"/>
                  </a:cubicBezTo>
                  <a:close/>
                  <a:moveTo>
                    <a:pt x="7841" y="17135"/>
                  </a:moveTo>
                  <a:cubicBezTo>
                    <a:pt x="7497" y="17135"/>
                    <a:pt x="7267" y="17365"/>
                    <a:pt x="7267" y="17709"/>
                  </a:cubicBezTo>
                  <a:cubicBezTo>
                    <a:pt x="7267" y="18015"/>
                    <a:pt x="7497" y="18282"/>
                    <a:pt x="7841" y="18282"/>
                  </a:cubicBezTo>
                  <a:cubicBezTo>
                    <a:pt x="8185" y="18282"/>
                    <a:pt x="8415" y="18015"/>
                    <a:pt x="8415" y="17709"/>
                  </a:cubicBezTo>
                  <a:cubicBezTo>
                    <a:pt x="8415" y="17365"/>
                    <a:pt x="8185" y="17135"/>
                    <a:pt x="7841" y="17135"/>
                  </a:cubicBezTo>
                  <a:close/>
                  <a:moveTo>
                    <a:pt x="4208" y="22413"/>
                  </a:moveTo>
                  <a:cubicBezTo>
                    <a:pt x="3863" y="22413"/>
                    <a:pt x="3634" y="22681"/>
                    <a:pt x="3634" y="22987"/>
                  </a:cubicBezTo>
                  <a:cubicBezTo>
                    <a:pt x="3634" y="23331"/>
                    <a:pt x="3863" y="23560"/>
                    <a:pt x="4208" y="23560"/>
                  </a:cubicBezTo>
                  <a:cubicBezTo>
                    <a:pt x="4552" y="23560"/>
                    <a:pt x="4781" y="23331"/>
                    <a:pt x="4781" y="22987"/>
                  </a:cubicBezTo>
                  <a:cubicBezTo>
                    <a:pt x="4781" y="22681"/>
                    <a:pt x="4552" y="22413"/>
                    <a:pt x="4208" y="22413"/>
                  </a:cubicBezTo>
                  <a:close/>
                  <a:moveTo>
                    <a:pt x="995" y="28456"/>
                  </a:moveTo>
                  <a:lnTo>
                    <a:pt x="1071" y="29221"/>
                  </a:lnTo>
                  <a:cubicBezTo>
                    <a:pt x="1148" y="29106"/>
                    <a:pt x="1148" y="29030"/>
                    <a:pt x="1148" y="28877"/>
                  </a:cubicBezTo>
                  <a:cubicBezTo>
                    <a:pt x="1148" y="28724"/>
                    <a:pt x="1110" y="28571"/>
                    <a:pt x="995" y="28456"/>
                  </a:cubicBezTo>
                  <a:close/>
                  <a:moveTo>
                    <a:pt x="7841" y="28303"/>
                  </a:moveTo>
                  <a:cubicBezTo>
                    <a:pt x="7497" y="28303"/>
                    <a:pt x="7267" y="28532"/>
                    <a:pt x="7267" y="28877"/>
                  </a:cubicBezTo>
                  <a:cubicBezTo>
                    <a:pt x="7267" y="29221"/>
                    <a:pt x="7497" y="29450"/>
                    <a:pt x="7841" y="29450"/>
                  </a:cubicBezTo>
                  <a:cubicBezTo>
                    <a:pt x="8185" y="29450"/>
                    <a:pt x="8415" y="29221"/>
                    <a:pt x="8415" y="28877"/>
                  </a:cubicBezTo>
                  <a:cubicBezTo>
                    <a:pt x="8415" y="28532"/>
                    <a:pt x="8185" y="28303"/>
                    <a:pt x="7841" y="28303"/>
                  </a:cubicBezTo>
                  <a:close/>
                  <a:moveTo>
                    <a:pt x="4143" y="33654"/>
                  </a:moveTo>
                  <a:cubicBezTo>
                    <a:pt x="3835" y="33654"/>
                    <a:pt x="3634" y="33909"/>
                    <a:pt x="3634" y="34231"/>
                  </a:cubicBezTo>
                  <a:cubicBezTo>
                    <a:pt x="3634" y="34575"/>
                    <a:pt x="3863" y="34805"/>
                    <a:pt x="4208" y="34805"/>
                  </a:cubicBezTo>
                  <a:cubicBezTo>
                    <a:pt x="4552" y="34805"/>
                    <a:pt x="4781" y="34575"/>
                    <a:pt x="4781" y="34231"/>
                  </a:cubicBezTo>
                  <a:cubicBezTo>
                    <a:pt x="4781" y="33887"/>
                    <a:pt x="4552" y="33657"/>
                    <a:pt x="4208" y="33657"/>
                  </a:cubicBezTo>
                  <a:cubicBezTo>
                    <a:pt x="4186" y="33655"/>
                    <a:pt x="4164" y="33654"/>
                    <a:pt x="4143" y="336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0"/>
            <p:cNvSpPr/>
            <p:nvPr/>
          </p:nvSpPr>
          <p:spPr>
            <a:xfrm>
              <a:off x="6936833" y="2084959"/>
              <a:ext cx="223443" cy="677335"/>
            </a:xfrm>
            <a:custGeom>
              <a:rect b="b" l="l" r="r" t="t"/>
              <a:pathLst>
                <a:path extrusionOk="0" h="37329" w="12316">
                  <a:moveTo>
                    <a:pt x="0" y="1"/>
                  </a:moveTo>
                  <a:lnTo>
                    <a:pt x="3098" y="36870"/>
                  </a:lnTo>
                  <a:lnTo>
                    <a:pt x="12316" y="37329"/>
                  </a:lnTo>
                  <a:lnTo>
                    <a:pt x="11665" y="1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0"/>
            <p:cNvSpPr/>
            <p:nvPr/>
          </p:nvSpPr>
          <p:spPr>
            <a:xfrm>
              <a:off x="7149844" y="1996139"/>
              <a:ext cx="577331" cy="181142"/>
            </a:xfrm>
            <a:custGeom>
              <a:rect b="b" l="l" r="r" t="t"/>
              <a:pathLst>
                <a:path extrusionOk="0" h="9983" w="31822">
                  <a:moveTo>
                    <a:pt x="1" y="0"/>
                  </a:moveTo>
                  <a:lnTo>
                    <a:pt x="1" y="8988"/>
                  </a:lnTo>
                  <a:lnTo>
                    <a:pt x="31822" y="9982"/>
                  </a:lnTo>
                  <a:lnTo>
                    <a:pt x="31822" y="21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0"/>
            <p:cNvSpPr/>
            <p:nvPr/>
          </p:nvSpPr>
          <p:spPr>
            <a:xfrm>
              <a:off x="7689003" y="2122428"/>
              <a:ext cx="20828" cy="20849"/>
            </a:xfrm>
            <a:custGeom>
              <a:rect b="b" l="l" r="r" t="t"/>
              <a:pathLst>
                <a:path extrusionOk="0" h="1149" w="1148">
                  <a:moveTo>
                    <a:pt x="574" y="1"/>
                  </a:moveTo>
                  <a:cubicBezTo>
                    <a:pt x="230" y="1"/>
                    <a:pt x="0" y="269"/>
                    <a:pt x="0" y="575"/>
                  </a:cubicBezTo>
                  <a:cubicBezTo>
                    <a:pt x="0" y="881"/>
                    <a:pt x="230" y="1148"/>
                    <a:pt x="574" y="1148"/>
                  </a:cubicBezTo>
                  <a:cubicBezTo>
                    <a:pt x="880" y="1148"/>
                    <a:pt x="1147" y="881"/>
                    <a:pt x="1147" y="575"/>
                  </a:cubicBezTo>
                  <a:cubicBezTo>
                    <a:pt x="1147" y="269"/>
                    <a:pt x="880" y="1"/>
                    <a:pt x="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0"/>
            <p:cNvSpPr/>
            <p:nvPr/>
          </p:nvSpPr>
          <p:spPr>
            <a:xfrm>
              <a:off x="7556472" y="2122428"/>
              <a:ext cx="20828" cy="20849"/>
            </a:xfrm>
            <a:custGeom>
              <a:rect b="b" l="l" r="r" t="t"/>
              <a:pathLst>
                <a:path extrusionOk="0" h="1149" w="1148">
                  <a:moveTo>
                    <a:pt x="574" y="1"/>
                  </a:moveTo>
                  <a:cubicBezTo>
                    <a:pt x="268" y="1"/>
                    <a:pt x="0" y="269"/>
                    <a:pt x="0" y="575"/>
                  </a:cubicBezTo>
                  <a:cubicBezTo>
                    <a:pt x="0" y="881"/>
                    <a:pt x="268" y="1148"/>
                    <a:pt x="574" y="1148"/>
                  </a:cubicBezTo>
                  <a:cubicBezTo>
                    <a:pt x="918" y="1148"/>
                    <a:pt x="1147" y="881"/>
                    <a:pt x="1147" y="575"/>
                  </a:cubicBezTo>
                  <a:cubicBezTo>
                    <a:pt x="1147" y="269"/>
                    <a:pt x="918" y="1"/>
                    <a:pt x="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0"/>
            <p:cNvSpPr/>
            <p:nvPr/>
          </p:nvSpPr>
          <p:spPr>
            <a:xfrm>
              <a:off x="7426009" y="2122428"/>
              <a:ext cx="20846" cy="20849"/>
            </a:xfrm>
            <a:custGeom>
              <a:rect b="b" l="l" r="r" t="t"/>
              <a:pathLst>
                <a:path extrusionOk="0" h="1149" w="1149">
                  <a:moveTo>
                    <a:pt x="575" y="1"/>
                  </a:moveTo>
                  <a:cubicBezTo>
                    <a:pt x="230" y="1"/>
                    <a:pt x="1" y="269"/>
                    <a:pt x="1" y="575"/>
                  </a:cubicBezTo>
                  <a:cubicBezTo>
                    <a:pt x="1" y="881"/>
                    <a:pt x="230" y="1148"/>
                    <a:pt x="575" y="1148"/>
                  </a:cubicBezTo>
                  <a:cubicBezTo>
                    <a:pt x="880" y="1148"/>
                    <a:pt x="1148" y="881"/>
                    <a:pt x="1148" y="575"/>
                  </a:cubicBezTo>
                  <a:cubicBezTo>
                    <a:pt x="1148" y="269"/>
                    <a:pt x="880" y="1"/>
                    <a:pt x="5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0"/>
            <p:cNvSpPr/>
            <p:nvPr/>
          </p:nvSpPr>
          <p:spPr>
            <a:xfrm>
              <a:off x="7294185" y="2122428"/>
              <a:ext cx="20828" cy="20849"/>
            </a:xfrm>
            <a:custGeom>
              <a:rect b="b" l="l" r="r" t="t"/>
              <a:pathLst>
                <a:path extrusionOk="0" h="1149" w="1148">
                  <a:moveTo>
                    <a:pt x="574" y="1"/>
                  </a:moveTo>
                  <a:cubicBezTo>
                    <a:pt x="230" y="1"/>
                    <a:pt x="0" y="269"/>
                    <a:pt x="0" y="575"/>
                  </a:cubicBezTo>
                  <a:cubicBezTo>
                    <a:pt x="0" y="881"/>
                    <a:pt x="230" y="1148"/>
                    <a:pt x="574" y="1148"/>
                  </a:cubicBezTo>
                  <a:cubicBezTo>
                    <a:pt x="880" y="1148"/>
                    <a:pt x="1147" y="881"/>
                    <a:pt x="1147" y="575"/>
                  </a:cubicBezTo>
                  <a:cubicBezTo>
                    <a:pt x="1147" y="269"/>
                    <a:pt x="880" y="1"/>
                    <a:pt x="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0"/>
            <p:cNvSpPr/>
            <p:nvPr/>
          </p:nvSpPr>
          <p:spPr>
            <a:xfrm>
              <a:off x="7162344" y="2122428"/>
              <a:ext cx="20828" cy="20849"/>
            </a:xfrm>
            <a:custGeom>
              <a:rect b="b" l="l" r="r" t="t"/>
              <a:pathLst>
                <a:path extrusionOk="0" h="1149" w="1148">
                  <a:moveTo>
                    <a:pt x="574" y="1"/>
                  </a:moveTo>
                  <a:cubicBezTo>
                    <a:pt x="268" y="1"/>
                    <a:pt x="0" y="307"/>
                    <a:pt x="0" y="575"/>
                  </a:cubicBezTo>
                  <a:cubicBezTo>
                    <a:pt x="0" y="919"/>
                    <a:pt x="230" y="1148"/>
                    <a:pt x="574" y="1148"/>
                  </a:cubicBezTo>
                  <a:cubicBezTo>
                    <a:pt x="880" y="1148"/>
                    <a:pt x="1148" y="919"/>
                    <a:pt x="1148" y="575"/>
                  </a:cubicBezTo>
                  <a:cubicBezTo>
                    <a:pt x="1148" y="230"/>
                    <a:pt x="880" y="1"/>
                    <a:pt x="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0"/>
            <p:cNvSpPr/>
            <p:nvPr/>
          </p:nvSpPr>
          <p:spPr>
            <a:xfrm>
              <a:off x="7623073" y="2028056"/>
              <a:ext cx="20846" cy="18762"/>
            </a:xfrm>
            <a:custGeom>
              <a:rect b="b" l="l" r="r" t="t"/>
              <a:pathLst>
                <a:path extrusionOk="0" h="1034" w="1149">
                  <a:moveTo>
                    <a:pt x="268" y="0"/>
                  </a:moveTo>
                  <a:cubicBezTo>
                    <a:pt x="77" y="77"/>
                    <a:pt x="1" y="268"/>
                    <a:pt x="1" y="459"/>
                  </a:cubicBezTo>
                  <a:cubicBezTo>
                    <a:pt x="1" y="804"/>
                    <a:pt x="230" y="1033"/>
                    <a:pt x="574" y="1033"/>
                  </a:cubicBezTo>
                  <a:cubicBezTo>
                    <a:pt x="880" y="1033"/>
                    <a:pt x="1148" y="804"/>
                    <a:pt x="1148" y="459"/>
                  </a:cubicBezTo>
                  <a:cubicBezTo>
                    <a:pt x="1148" y="268"/>
                    <a:pt x="1033" y="153"/>
                    <a:pt x="957" y="39"/>
                  </a:cubicBezTo>
                  <a:lnTo>
                    <a:pt x="2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0"/>
            <p:cNvSpPr/>
            <p:nvPr/>
          </p:nvSpPr>
          <p:spPr>
            <a:xfrm>
              <a:off x="7491939" y="2025969"/>
              <a:ext cx="20828" cy="20849"/>
            </a:xfrm>
            <a:custGeom>
              <a:rect b="b" l="l" r="r" t="t"/>
              <a:pathLst>
                <a:path extrusionOk="0" h="1149" w="1148">
                  <a:moveTo>
                    <a:pt x="574" y="1"/>
                  </a:moveTo>
                  <a:cubicBezTo>
                    <a:pt x="230" y="1"/>
                    <a:pt x="0" y="268"/>
                    <a:pt x="0" y="574"/>
                  </a:cubicBezTo>
                  <a:cubicBezTo>
                    <a:pt x="0" y="919"/>
                    <a:pt x="230" y="1148"/>
                    <a:pt x="574" y="1148"/>
                  </a:cubicBezTo>
                  <a:cubicBezTo>
                    <a:pt x="880" y="1148"/>
                    <a:pt x="1148" y="919"/>
                    <a:pt x="1148" y="574"/>
                  </a:cubicBezTo>
                  <a:cubicBezTo>
                    <a:pt x="1148" y="268"/>
                    <a:pt x="880" y="1"/>
                    <a:pt x="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0"/>
            <p:cNvSpPr/>
            <p:nvPr/>
          </p:nvSpPr>
          <p:spPr>
            <a:xfrm>
              <a:off x="7360097" y="2025969"/>
              <a:ext cx="20828" cy="20849"/>
            </a:xfrm>
            <a:custGeom>
              <a:rect b="b" l="l" r="r" t="t"/>
              <a:pathLst>
                <a:path extrusionOk="0" h="1149" w="1148">
                  <a:moveTo>
                    <a:pt x="574" y="1"/>
                  </a:moveTo>
                  <a:cubicBezTo>
                    <a:pt x="230" y="1"/>
                    <a:pt x="0" y="268"/>
                    <a:pt x="0" y="574"/>
                  </a:cubicBezTo>
                  <a:cubicBezTo>
                    <a:pt x="0" y="919"/>
                    <a:pt x="230" y="1148"/>
                    <a:pt x="574" y="1148"/>
                  </a:cubicBezTo>
                  <a:cubicBezTo>
                    <a:pt x="880" y="1148"/>
                    <a:pt x="1148" y="919"/>
                    <a:pt x="1148" y="574"/>
                  </a:cubicBezTo>
                  <a:cubicBezTo>
                    <a:pt x="1148" y="268"/>
                    <a:pt x="880" y="1"/>
                    <a:pt x="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0"/>
            <p:cNvSpPr/>
            <p:nvPr/>
          </p:nvSpPr>
          <p:spPr>
            <a:xfrm>
              <a:off x="7228256" y="2025969"/>
              <a:ext cx="20846" cy="20849"/>
            </a:xfrm>
            <a:custGeom>
              <a:rect b="b" l="l" r="r" t="t"/>
              <a:pathLst>
                <a:path extrusionOk="0" h="1149" w="1149">
                  <a:moveTo>
                    <a:pt x="574" y="1"/>
                  </a:moveTo>
                  <a:cubicBezTo>
                    <a:pt x="230" y="1"/>
                    <a:pt x="1" y="268"/>
                    <a:pt x="1" y="574"/>
                  </a:cubicBezTo>
                  <a:cubicBezTo>
                    <a:pt x="1" y="919"/>
                    <a:pt x="230" y="1148"/>
                    <a:pt x="574" y="1148"/>
                  </a:cubicBezTo>
                  <a:cubicBezTo>
                    <a:pt x="880" y="1148"/>
                    <a:pt x="1148" y="919"/>
                    <a:pt x="1148" y="574"/>
                  </a:cubicBezTo>
                  <a:cubicBezTo>
                    <a:pt x="1148" y="268"/>
                    <a:pt x="880" y="1"/>
                    <a:pt x="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0"/>
            <p:cNvSpPr/>
            <p:nvPr/>
          </p:nvSpPr>
          <p:spPr>
            <a:xfrm>
              <a:off x="7149844" y="1996139"/>
              <a:ext cx="577331" cy="181142"/>
            </a:xfrm>
            <a:custGeom>
              <a:rect b="b" l="l" r="r" t="t"/>
              <a:pathLst>
                <a:path extrusionOk="0" h="9983" w="31822">
                  <a:moveTo>
                    <a:pt x="1" y="0"/>
                  </a:moveTo>
                  <a:lnTo>
                    <a:pt x="1" y="8988"/>
                  </a:lnTo>
                  <a:lnTo>
                    <a:pt x="31822" y="9982"/>
                  </a:lnTo>
                  <a:lnTo>
                    <a:pt x="31822" y="21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0"/>
            <p:cNvSpPr/>
            <p:nvPr/>
          </p:nvSpPr>
          <p:spPr>
            <a:xfrm>
              <a:off x="6920178" y="1996139"/>
              <a:ext cx="229684" cy="181142"/>
            </a:xfrm>
            <a:custGeom>
              <a:rect b="b" l="l" r="r" t="t"/>
              <a:pathLst>
                <a:path extrusionOk="0" h="9983" w="12660">
                  <a:moveTo>
                    <a:pt x="12660" y="0"/>
                  </a:moveTo>
                  <a:lnTo>
                    <a:pt x="1" y="2104"/>
                  </a:lnTo>
                  <a:lnTo>
                    <a:pt x="689" y="9982"/>
                  </a:lnTo>
                  <a:lnTo>
                    <a:pt x="12660" y="8988"/>
                  </a:lnTo>
                  <a:lnTo>
                    <a:pt x="1266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0"/>
            <p:cNvSpPr/>
            <p:nvPr/>
          </p:nvSpPr>
          <p:spPr>
            <a:xfrm>
              <a:off x="6961105" y="2041469"/>
              <a:ext cx="152669" cy="117307"/>
            </a:xfrm>
            <a:custGeom>
              <a:rect b="b" l="l" r="r" t="t"/>
              <a:pathLst>
                <a:path extrusionOk="0" h="6465" w="8415">
                  <a:moveTo>
                    <a:pt x="574" y="1"/>
                  </a:moveTo>
                  <a:cubicBezTo>
                    <a:pt x="230" y="1"/>
                    <a:pt x="1" y="268"/>
                    <a:pt x="1" y="574"/>
                  </a:cubicBezTo>
                  <a:cubicBezTo>
                    <a:pt x="1" y="919"/>
                    <a:pt x="230" y="1148"/>
                    <a:pt x="574" y="1148"/>
                  </a:cubicBezTo>
                  <a:cubicBezTo>
                    <a:pt x="918" y="1148"/>
                    <a:pt x="1148" y="919"/>
                    <a:pt x="1148" y="574"/>
                  </a:cubicBezTo>
                  <a:cubicBezTo>
                    <a:pt x="1148" y="268"/>
                    <a:pt x="918" y="1"/>
                    <a:pt x="574" y="1"/>
                  </a:cubicBezTo>
                  <a:close/>
                  <a:moveTo>
                    <a:pt x="7841" y="1"/>
                  </a:moveTo>
                  <a:cubicBezTo>
                    <a:pt x="7497" y="1"/>
                    <a:pt x="7267" y="268"/>
                    <a:pt x="7267" y="574"/>
                  </a:cubicBezTo>
                  <a:cubicBezTo>
                    <a:pt x="7267" y="919"/>
                    <a:pt x="7497" y="1148"/>
                    <a:pt x="7841" y="1148"/>
                  </a:cubicBezTo>
                  <a:cubicBezTo>
                    <a:pt x="8185" y="1148"/>
                    <a:pt x="8415" y="919"/>
                    <a:pt x="8415" y="574"/>
                  </a:cubicBezTo>
                  <a:cubicBezTo>
                    <a:pt x="8415" y="268"/>
                    <a:pt x="8185" y="1"/>
                    <a:pt x="7841" y="1"/>
                  </a:cubicBezTo>
                  <a:close/>
                  <a:moveTo>
                    <a:pt x="4208" y="5317"/>
                  </a:moveTo>
                  <a:cubicBezTo>
                    <a:pt x="3863" y="5317"/>
                    <a:pt x="3634" y="5623"/>
                    <a:pt x="3634" y="5891"/>
                  </a:cubicBezTo>
                  <a:cubicBezTo>
                    <a:pt x="3634" y="6235"/>
                    <a:pt x="3863" y="6464"/>
                    <a:pt x="4208" y="6464"/>
                  </a:cubicBezTo>
                  <a:cubicBezTo>
                    <a:pt x="4552" y="6464"/>
                    <a:pt x="4781" y="6235"/>
                    <a:pt x="4781" y="5891"/>
                  </a:cubicBezTo>
                  <a:cubicBezTo>
                    <a:pt x="4781" y="5546"/>
                    <a:pt x="4552" y="5317"/>
                    <a:pt x="4208" y="53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0"/>
            <p:cNvSpPr/>
            <p:nvPr/>
          </p:nvSpPr>
          <p:spPr>
            <a:xfrm>
              <a:off x="7335800" y="2007925"/>
              <a:ext cx="159618" cy="754424"/>
            </a:xfrm>
            <a:custGeom>
              <a:rect b="b" l="l" r="r" t="t"/>
              <a:pathLst>
                <a:path extrusionOk="0" h="41727" w="8798">
                  <a:moveTo>
                    <a:pt x="1" y="0"/>
                  </a:moveTo>
                  <a:lnTo>
                    <a:pt x="575" y="41727"/>
                  </a:lnTo>
                  <a:lnTo>
                    <a:pt x="8071" y="41727"/>
                  </a:lnTo>
                  <a:lnTo>
                    <a:pt x="8797" y="5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0"/>
            <p:cNvSpPr/>
            <p:nvPr/>
          </p:nvSpPr>
          <p:spPr>
            <a:xfrm>
              <a:off x="6996500" y="2010700"/>
              <a:ext cx="93701" cy="748020"/>
            </a:xfrm>
            <a:custGeom>
              <a:rect b="b" l="l" r="r" t="t"/>
              <a:pathLst>
                <a:path extrusionOk="0" h="41574" w="5164">
                  <a:moveTo>
                    <a:pt x="3557" y="0"/>
                  </a:moveTo>
                  <a:lnTo>
                    <a:pt x="1" y="574"/>
                  </a:lnTo>
                  <a:lnTo>
                    <a:pt x="2640" y="41574"/>
                  </a:lnTo>
                  <a:lnTo>
                    <a:pt x="5164" y="41574"/>
                  </a:lnTo>
                  <a:lnTo>
                    <a:pt x="3557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0"/>
            <p:cNvSpPr/>
            <p:nvPr/>
          </p:nvSpPr>
          <p:spPr>
            <a:xfrm>
              <a:off x="7113776" y="2075160"/>
              <a:ext cx="946023" cy="659788"/>
            </a:xfrm>
            <a:custGeom>
              <a:rect b="b" l="l" r="r" t="t"/>
              <a:pathLst>
                <a:path extrusionOk="0" h="36362" w="52144">
                  <a:moveTo>
                    <a:pt x="49974" y="1"/>
                  </a:moveTo>
                  <a:cubicBezTo>
                    <a:pt x="48887" y="1"/>
                    <a:pt x="47339" y="1239"/>
                    <a:pt x="45513" y="4136"/>
                  </a:cubicBezTo>
                  <a:cubicBezTo>
                    <a:pt x="41956" y="9681"/>
                    <a:pt x="36219" y="20926"/>
                    <a:pt x="34995" y="21461"/>
                  </a:cubicBezTo>
                  <a:cubicBezTo>
                    <a:pt x="34230" y="21767"/>
                    <a:pt x="27881" y="21958"/>
                    <a:pt x="22795" y="22417"/>
                  </a:cubicBezTo>
                  <a:cubicBezTo>
                    <a:pt x="21609" y="21576"/>
                    <a:pt x="19888" y="20505"/>
                    <a:pt x="18511" y="19855"/>
                  </a:cubicBezTo>
                  <a:cubicBezTo>
                    <a:pt x="17077" y="19230"/>
                    <a:pt x="13336" y="18508"/>
                    <a:pt x="10492" y="18508"/>
                  </a:cubicBezTo>
                  <a:cubicBezTo>
                    <a:pt x="8633" y="18508"/>
                    <a:pt x="7157" y="18817"/>
                    <a:pt x="6961" y="19664"/>
                  </a:cubicBezTo>
                  <a:cubicBezTo>
                    <a:pt x="6502" y="21844"/>
                    <a:pt x="12660" y="22647"/>
                    <a:pt x="14151" y="23182"/>
                  </a:cubicBezTo>
                  <a:cubicBezTo>
                    <a:pt x="15452" y="23641"/>
                    <a:pt x="15681" y="24024"/>
                    <a:pt x="15146" y="24330"/>
                  </a:cubicBezTo>
                  <a:cubicBezTo>
                    <a:pt x="13524" y="24451"/>
                    <a:pt x="11825" y="24526"/>
                    <a:pt x="10195" y="24526"/>
                  </a:cubicBezTo>
                  <a:cubicBezTo>
                    <a:pt x="9250" y="24526"/>
                    <a:pt x="8328" y="24500"/>
                    <a:pt x="7458" y="24444"/>
                  </a:cubicBezTo>
                  <a:cubicBezTo>
                    <a:pt x="5536" y="24362"/>
                    <a:pt x="3221" y="23097"/>
                    <a:pt x="1798" y="23097"/>
                  </a:cubicBezTo>
                  <a:cubicBezTo>
                    <a:pt x="1238" y="23097"/>
                    <a:pt x="817" y="23293"/>
                    <a:pt x="612" y="23832"/>
                  </a:cubicBezTo>
                  <a:cubicBezTo>
                    <a:pt x="0" y="25515"/>
                    <a:pt x="2563" y="26930"/>
                    <a:pt x="2563" y="26930"/>
                  </a:cubicBezTo>
                  <a:cubicBezTo>
                    <a:pt x="2563" y="26930"/>
                    <a:pt x="2486" y="28384"/>
                    <a:pt x="4169" y="30105"/>
                  </a:cubicBezTo>
                  <a:cubicBezTo>
                    <a:pt x="4169" y="30105"/>
                    <a:pt x="4245" y="31482"/>
                    <a:pt x="6464" y="32667"/>
                  </a:cubicBezTo>
                  <a:cubicBezTo>
                    <a:pt x="6464" y="32667"/>
                    <a:pt x="6731" y="33432"/>
                    <a:pt x="7688" y="34006"/>
                  </a:cubicBezTo>
                  <a:cubicBezTo>
                    <a:pt x="11242" y="36037"/>
                    <a:pt x="15503" y="36362"/>
                    <a:pt x="19475" y="36362"/>
                  </a:cubicBezTo>
                  <a:cubicBezTo>
                    <a:pt x="20888" y="36362"/>
                    <a:pt x="22265" y="36321"/>
                    <a:pt x="23560" y="36301"/>
                  </a:cubicBezTo>
                  <a:lnTo>
                    <a:pt x="23560" y="36224"/>
                  </a:lnTo>
                  <a:cubicBezTo>
                    <a:pt x="23964" y="36229"/>
                    <a:pt x="24378" y="36232"/>
                    <a:pt x="24800" y="36232"/>
                  </a:cubicBezTo>
                  <a:cubicBezTo>
                    <a:pt x="30607" y="36232"/>
                    <a:pt x="37919" y="35683"/>
                    <a:pt x="41841" y="32973"/>
                  </a:cubicBezTo>
                  <a:cubicBezTo>
                    <a:pt x="46545" y="29684"/>
                    <a:pt x="49605" y="13888"/>
                    <a:pt x="51288" y="6354"/>
                  </a:cubicBezTo>
                  <a:cubicBezTo>
                    <a:pt x="52143" y="2529"/>
                    <a:pt x="51529" y="1"/>
                    <a:pt x="49974" y="1"/>
                  </a:cubicBezTo>
                  <a:close/>
                </a:path>
              </a:pathLst>
            </a:custGeom>
            <a:solidFill>
              <a:srgbClr val="AD635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0"/>
            <p:cNvSpPr/>
            <p:nvPr/>
          </p:nvSpPr>
          <p:spPr>
            <a:xfrm>
              <a:off x="7159568" y="2561029"/>
              <a:ext cx="203976" cy="47159"/>
            </a:xfrm>
            <a:custGeom>
              <a:rect b="b" l="l" r="r" t="t"/>
              <a:pathLst>
                <a:path extrusionOk="0" h="2599" w="11243">
                  <a:moveTo>
                    <a:pt x="77" y="0"/>
                  </a:moveTo>
                  <a:cubicBezTo>
                    <a:pt x="39" y="0"/>
                    <a:pt x="0" y="77"/>
                    <a:pt x="39" y="115"/>
                  </a:cubicBezTo>
                  <a:cubicBezTo>
                    <a:pt x="2916" y="1725"/>
                    <a:pt x="6591" y="2599"/>
                    <a:pt x="9937" y="2599"/>
                  </a:cubicBezTo>
                  <a:cubicBezTo>
                    <a:pt x="10327" y="2599"/>
                    <a:pt x="10712" y="2587"/>
                    <a:pt x="11092" y="2563"/>
                  </a:cubicBezTo>
                  <a:cubicBezTo>
                    <a:pt x="11114" y="2568"/>
                    <a:pt x="11132" y="2571"/>
                    <a:pt x="11148" y="2571"/>
                  </a:cubicBezTo>
                  <a:cubicBezTo>
                    <a:pt x="11242" y="2571"/>
                    <a:pt x="11228" y="2486"/>
                    <a:pt x="11130" y="2486"/>
                  </a:cubicBezTo>
                  <a:cubicBezTo>
                    <a:pt x="9332" y="2372"/>
                    <a:pt x="7573" y="2257"/>
                    <a:pt x="5737" y="1874"/>
                  </a:cubicBezTo>
                  <a:cubicBezTo>
                    <a:pt x="3787" y="1454"/>
                    <a:pt x="1951" y="727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0"/>
            <p:cNvSpPr/>
            <p:nvPr/>
          </p:nvSpPr>
          <p:spPr>
            <a:xfrm>
              <a:off x="7189394" y="2619329"/>
              <a:ext cx="181135" cy="57610"/>
            </a:xfrm>
            <a:custGeom>
              <a:rect b="b" l="l" r="r" t="t"/>
              <a:pathLst>
                <a:path extrusionOk="0" h="3175" w="9984">
                  <a:moveTo>
                    <a:pt x="39" y="0"/>
                  </a:moveTo>
                  <a:cubicBezTo>
                    <a:pt x="39" y="0"/>
                    <a:pt x="1" y="0"/>
                    <a:pt x="39" y="38"/>
                  </a:cubicBezTo>
                  <a:cubicBezTo>
                    <a:pt x="3061" y="2065"/>
                    <a:pt x="6312" y="3021"/>
                    <a:pt x="9830" y="3174"/>
                  </a:cubicBezTo>
                  <a:cubicBezTo>
                    <a:pt x="9945" y="3174"/>
                    <a:pt x="9983" y="3060"/>
                    <a:pt x="9830" y="3060"/>
                  </a:cubicBezTo>
                  <a:cubicBezTo>
                    <a:pt x="8071" y="2830"/>
                    <a:pt x="5011" y="2410"/>
                    <a:pt x="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0"/>
            <p:cNvSpPr/>
            <p:nvPr/>
          </p:nvSpPr>
          <p:spPr>
            <a:xfrm>
              <a:off x="7229653" y="2667213"/>
              <a:ext cx="143652" cy="47195"/>
            </a:xfrm>
            <a:custGeom>
              <a:rect b="b" l="l" r="r" t="t"/>
              <a:pathLst>
                <a:path extrusionOk="0" h="2601" w="7918">
                  <a:moveTo>
                    <a:pt x="77" y="0"/>
                  </a:moveTo>
                  <a:cubicBezTo>
                    <a:pt x="77" y="0"/>
                    <a:pt x="0" y="0"/>
                    <a:pt x="77" y="38"/>
                  </a:cubicBezTo>
                  <a:cubicBezTo>
                    <a:pt x="3213" y="1836"/>
                    <a:pt x="4552" y="2104"/>
                    <a:pt x="7764" y="2601"/>
                  </a:cubicBezTo>
                  <a:cubicBezTo>
                    <a:pt x="7841" y="2601"/>
                    <a:pt x="7917" y="2486"/>
                    <a:pt x="7764" y="2448"/>
                  </a:cubicBezTo>
                  <a:cubicBezTo>
                    <a:pt x="4781" y="1912"/>
                    <a:pt x="2983" y="1262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0"/>
            <p:cNvSpPr/>
            <p:nvPr/>
          </p:nvSpPr>
          <p:spPr>
            <a:xfrm>
              <a:off x="7845808" y="2064382"/>
              <a:ext cx="214426" cy="357166"/>
            </a:xfrm>
            <a:custGeom>
              <a:rect b="b" l="l" r="r" t="t"/>
              <a:pathLst>
                <a:path extrusionOk="0" h="19684" w="11819">
                  <a:moveTo>
                    <a:pt x="10006" y="0"/>
                  </a:moveTo>
                  <a:cubicBezTo>
                    <a:pt x="9039" y="0"/>
                    <a:pt x="7698" y="1113"/>
                    <a:pt x="6196" y="2817"/>
                  </a:cubicBezTo>
                  <a:cubicBezTo>
                    <a:pt x="3328" y="6030"/>
                    <a:pt x="1" y="12149"/>
                    <a:pt x="1" y="12149"/>
                  </a:cubicBezTo>
                  <a:lnTo>
                    <a:pt x="9141" y="19684"/>
                  </a:lnTo>
                  <a:cubicBezTo>
                    <a:pt x="9141" y="19684"/>
                    <a:pt x="11819" y="6986"/>
                    <a:pt x="11551" y="2970"/>
                  </a:cubicBezTo>
                  <a:cubicBezTo>
                    <a:pt x="11425" y="870"/>
                    <a:pt x="10862" y="0"/>
                    <a:pt x="1000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0"/>
            <p:cNvSpPr/>
            <p:nvPr/>
          </p:nvSpPr>
          <p:spPr>
            <a:xfrm>
              <a:off x="7875108" y="2259840"/>
              <a:ext cx="132658" cy="106783"/>
            </a:xfrm>
            <a:custGeom>
              <a:rect b="b" l="l" r="r" t="t"/>
              <a:pathLst>
                <a:path extrusionOk="0" h="5885" w="7312">
                  <a:moveTo>
                    <a:pt x="68" y="1"/>
                  </a:moveTo>
                  <a:cubicBezTo>
                    <a:pt x="17" y="1"/>
                    <a:pt x="0" y="18"/>
                    <a:pt x="17" y="18"/>
                  </a:cubicBezTo>
                  <a:cubicBezTo>
                    <a:pt x="26" y="18"/>
                    <a:pt x="43" y="13"/>
                    <a:pt x="68" y="1"/>
                  </a:cubicBezTo>
                  <a:close/>
                  <a:moveTo>
                    <a:pt x="68" y="1"/>
                  </a:moveTo>
                  <a:cubicBezTo>
                    <a:pt x="1101" y="1148"/>
                    <a:pt x="4773" y="4016"/>
                    <a:pt x="5346" y="4475"/>
                  </a:cubicBezTo>
                  <a:cubicBezTo>
                    <a:pt x="5997" y="4973"/>
                    <a:pt x="6647" y="5393"/>
                    <a:pt x="7220" y="5852"/>
                  </a:cubicBezTo>
                  <a:cubicBezTo>
                    <a:pt x="7232" y="5876"/>
                    <a:pt x="7248" y="5885"/>
                    <a:pt x="7261" y="5885"/>
                  </a:cubicBezTo>
                  <a:cubicBezTo>
                    <a:pt x="7291" y="5885"/>
                    <a:pt x="7311" y="5840"/>
                    <a:pt x="7259" y="5814"/>
                  </a:cubicBezTo>
                  <a:cubicBezTo>
                    <a:pt x="6953" y="5584"/>
                    <a:pt x="5729" y="4475"/>
                    <a:pt x="5461" y="4246"/>
                  </a:cubicBezTo>
                  <a:cubicBezTo>
                    <a:pt x="4887" y="3749"/>
                    <a:pt x="1331" y="804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0"/>
            <p:cNvSpPr/>
            <p:nvPr/>
          </p:nvSpPr>
          <p:spPr>
            <a:xfrm>
              <a:off x="5785691" y="2099928"/>
              <a:ext cx="410093" cy="367727"/>
            </a:xfrm>
            <a:custGeom>
              <a:rect b="b" l="l" r="r" t="t"/>
              <a:pathLst>
                <a:path extrusionOk="0" h="20266" w="22604">
                  <a:moveTo>
                    <a:pt x="10731" y="1"/>
                  </a:moveTo>
                  <a:cubicBezTo>
                    <a:pt x="10383" y="1"/>
                    <a:pt x="10031" y="19"/>
                    <a:pt x="9677" y="55"/>
                  </a:cubicBezTo>
                  <a:cubicBezTo>
                    <a:pt x="4016" y="629"/>
                    <a:pt x="0" y="5639"/>
                    <a:pt x="574" y="11185"/>
                  </a:cubicBezTo>
                  <a:cubicBezTo>
                    <a:pt x="1111" y="16412"/>
                    <a:pt x="5536" y="20265"/>
                    <a:pt x="10649" y="20265"/>
                  </a:cubicBezTo>
                  <a:cubicBezTo>
                    <a:pt x="10998" y="20265"/>
                    <a:pt x="11350" y="20248"/>
                    <a:pt x="11704" y="20211"/>
                  </a:cubicBezTo>
                  <a:cubicBezTo>
                    <a:pt x="13960" y="19981"/>
                    <a:pt x="15987" y="19025"/>
                    <a:pt x="17555" y="17610"/>
                  </a:cubicBezTo>
                  <a:lnTo>
                    <a:pt x="22604" y="18337"/>
                  </a:lnTo>
                  <a:lnTo>
                    <a:pt x="20080" y="13977"/>
                  </a:lnTo>
                  <a:cubicBezTo>
                    <a:pt x="20691" y="12485"/>
                    <a:pt x="20959" y="10802"/>
                    <a:pt x="20806" y="9081"/>
                  </a:cubicBezTo>
                  <a:cubicBezTo>
                    <a:pt x="20269" y="3854"/>
                    <a:pt x="15844" y="1"/>
                    <a:pt x="1073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0"/>
            <p:cNvSpPr/>
            <p:nvPr/>
          </p:nvSpPr>
          <p:spPr>
            <a:xfrm>
              <a:off x="5874499" y="2211411"/>
              <a:ext cx="208185" cy="174065"/>
            </a:xfrm>
            <a:custGeom>
              <a:rect b="b" l="l" r="r" t="t"/>
              <a:pathLst>
                <a:path extrusionOk="0" h="9593" w="11475">
                  <a:moveTo>
                    <a:pt x="2823" y="0"/>
                  </a:moveTo>
                  <a:cubicBezTo>
                    <a:pt x="2619" y="0"/>
                    <a:pt x="2405" y="34"/>
                    <a:pt x="2181" y="107"/>
                  </a:cubicBezTo>
                  <a:cubicBezTo>
                    <a:pt x="39" y="834"/>
                    <a:pt x="1" y="3932"/>
                    <a:pt x="1454" y="5920"/>
                  </a:cubicBezTo>
                  <a:cubicBezTo>
                    <a:pt x="3443" y="8483"/>
                    <a:pt x="5738" y="9592"/>
                    <a:pt x="5738" y="9592"/>
                  </a:cubicBezTo>
                  <a:cubicBezTo>
                    <a:pt x="5738" y="9592"/>
                    <a:pt x="8071" y="8445"/>
                    <a:pt x="9983" y="5920"/>
                  </a:cubicBezTo>
                  <a:cubicBezTo>
                    <a:pt x="11475" y="3893"/>
                    <a:pt x="11398" y="796"/>
                    <a:pt x="9256" y="107"/>
                  </a:cubicBezTo>
                  <a:cubicBezTo>
                    <a:pt x="9028" y="34"/>
                    <a:pt x="8812" y="0"/>
                    <a:pt x="8606" y="0"/>
                  </a:cubicBezTo>
                  <a:cubicBezTo>
                    <a:pt x="6675" y="0"/>
                    <a:pt x="5738" y="2937"/>
                    <a:pt x="5738" y="2937"/>
                  </a:cubicBezTo>
                  <a:cubicBezTo>
                    <a:pt x="5738" y="2937"/>
                    <a:pt x="4738" y="0"/>
                    <a:pt x="282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20"/>
          <p:cNvGrpSpPr/>
          <p:nvPr/>
        </p:nvGrpSpPr>
        <p:grpSpPr>
          <a:xfrm>
            <a:off x="203424" y="3025585"/>
            <a:ext cx="1743565" cy="1768668"/>
            <a:chOff x="203427" y="1524709"/>
            <a:chExt cx="3223452" cy="3269862"/>
          </a:xfrm>
        </p:grpSpPr>
        <p:sp>
          <p:nvSpPr>
            <p:cNvPr id="1455" name="Google Shape;1455;p20"/>
            <p:cNvSpPr/>
            <p:nvPr/>
          </p:nvSpPr>
          <p:spPr>
            <a:xfrm>
              <a:off x="203427" y="4531504"/>
              <a:ext cx="3223452" cy="263067"/>
            </a:xfrm>
            <a:custGeom>
              <a:rect b="b" l="l" r="r" t="t"/>
              <a:pathLst>
                <a:path extrusionOk="0" h="28264" w="219656">
                  <a:moveTo>
                    <a:pt x="109807" y="0"/>
                  </a:moveTo>
                  <a:cubicBezTo>
                    <a:pt x="49173" y="0"/>
                    <a:pt x="0" y="6327"/>
                    <a:pt x="0" y="14132"/>
                  </a:cubicBezTo>
                  <a:cubicBezTo>
                    <a:pt x="0" y="21937"/>
                    <a:pt x="49173" y="28263"/>
                    <a:pt x="109807" y="28263"/>
                  </a:cubicBezTo>
                  <a:cubicBezTo>
                    <a:pt x="170483" y="28263"/>
                    <a:pt x="219655" y="21937"/>
                    <a:pt x="219655" y="14132"/>
                  </a:cubicBezTo>
                  <a:cubicBezTo>
                    <a:pt x="219655" y="6327"/>
                    <a:pt x="170483" y="0"/>
                    <a:pt x="10980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0"/>
            <p:cNvSpPr/>
            <p:nvPr/>
          </p:nvSpPr>
          <p:spPr>
            <a:xfrm>
              <a:off x="1099875" y="4267329"/>
              <a:ext cx="549466" cy="444674"/>
            </a:xfrm>
            <a:custGeom>
              <a:rect b="b" l="l" r="r" t="t"/>
              <a:pathLst>
                <a:path extrusionOk="0" h="26050" w="32189">
                  <a:moveTo>
                    <a:pt x="1" y="1"/>
                  </a:moveTo>
                  <a:cubicBezTo>
                    <a:pt x="1" y="1"/>
                    <a:pt x="2738" y="15764"/>
                    <a:pt x="2738" y="16756"/>
                  </a:cubicBezTo>
                  <a:cubicBezTo>
                    <a:pt x="2833" y="21381"/>
                    <a:pt x="3069" y="25156"/>
                    <a:pt x="3399" y="25392"/>
                  </a:cubicBezTo>
                  <a:cubicBezTo>
                    <a:pt x="4103" y="25840"/>
                    <a:pt x="16268" y="26050"/>
                    <a:pt x="24290" y="26050"/>
                  </a:cubicBezTo>
                  <a:cubicBezTo>
                    <a:pt x="28097" y="26050"/>
                    <a:pt x="30971" y="26003"/>
                    <a:pt x="31244" y="25912"/>
                  </a:cubicBezTo>
                  <a:cubicBezTo>
                    <a:pt x="32188" y="25628"/>
                    <a:pt x="31386" y="23033"/>
                    <a:pt x="30395" y="22136"/>
                  </a:cubicBezTo>
                  <a:cubicBezTo>
                    <a:pt x="29357" y="21334"/>
                    <a:pt x="19446" y="16850"/>
                    <a:pt x="19446" y="16850"/>
                  </a:cubicBezTo>
                  <a:lnTo>
                    <a:pt x="17322" y="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4C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0"/>
            <p:cNvSpPr/>
            <p:nvPr/>
          </p:nvSpPr>
          <p:spPr>
            <a:xfrm>
              <a:off x="1146613" y="4580734"/>
              <a:ext cx="502729" cy="131268"/>
            </a:xfrm>
            <a:custGeom>
              <a:rect b="b" l="l" r="r" t="t"/>
              <a:pathLst>
                <a:path extrusionOk="0" h="7690" w="29451">
                  <a:moveTo>
                    <a:pt x="0" y="0"/>
                  </a:moveTo>
                  <a:cubicBezTo>
                    <a:pt x="142" y="3823"/>
                    <a:pt x="331" y="6796"/>
                    <a:pt x="661" y="7032"/>
                  </a:cubicBezTo>
                  <a:cubicBezTo>
                    <a:pt x="1365" y="7480"/>
                    <a:pt x="13530" y="7690"/>
                    <a:pt x="21552" y="7690"/>
                  </a:cubicBezTo>
                  <a:cubicBezTo>
                    <a:pt x="25359" y="7690"/>
                    <a:pt x="28233" y="7643"/>
                    <a:pt x="28506" y="7552"/>
                  </a:cubicBezTo>
                  <a:cubicBezTo>
                    <a:pt x="29450" y="7268"/>
                    <a:pt x="28648" y="4673"/>
                    <a:pt x="27563" y="3823"/>
                  </a:cubicBezTo>
                  <a:cubicBezTo>
                    <a:pt x="27091" y="3446"/>
                    <a:pt x="24212" y="2030"/>
                    <a:pt x="21569" y="755"/>
                  </a:cubicBezTo>
                  <a:lnTo>
                    <a:pt x="21569" y="755"/>
                  </a:lnTo>
                  <a:cubicBezTo>
                    <a:pt x="22560" y="1416"/>
                    <a:pt x="24542" y="2974"/>
                    <a:pt x="23079" y="3493"/>
                  </a:cubicBezTo>
                  <a:cubicBezTo>
                    <a:pt x="22909" y="3549"/>
                    <a:pt x="22594" y="3576"/>
                    <a:pt x="22159" y="3576"/>
                  </a:cubicBezTo>
                  <a:cubicBezTo>
                    <a:pt x="18255" y="3576"/>
                    <a:pt x="4714" y="144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0"/>
            <p:cNvSpPr/>
            <p:nvPr/>
          </p:nvSpPr>
          <p:spPr>
            <a:xfrm>
              <a:off x="1369769" y="4580376"/>
              <a:ext cx="125686" cy="45492"/>
            </a:xfrm>
            <a:custGeom>
              <a:rect b="b" l="l" r="r" t="t"/>
              <a:pathLst>
                <a:path extrusionOk="0" h="2665" w="7363">
                  <a:moveTo>
                    <a:pt x="5514" y="1"/>
                  </a:moveTo>
                  <a:cubicBezTo>
                    <a:pt x="4022" y="1"/>
                    <a:pt x="1871" y="468"/>
                    <a:pt x="0" y="2664"/>
                  </a:cubicBezTo>
                  <a:lnTo>
                    <a:pt x="7363" y="257"/>
                  </a:lnTo>
                  <a:cubicBezTo>
                    <a:pt x="7363" y="257"/>
                    <a:pt x="6619" y="1"/>
                    <a:pt x="5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0"/>
            <p:cNvSpPr/>
            <p:nvPr/>
          </p:nvSpPr>
          <p:spPr>
            <a:xfrm>
              <a:off x="867860" y="3258680"/>
              <a:ext cx="553478" cy="1201216"/>
            </a:xfrm>
            <a:custGeom>
              <a:rect b="b" l="l" r="r" t="t"/>
              <a:pathLst>
                <a:path extrusionOk="0" h="70370" w="32424">
                  <a:moveTo>
                    <a:pt x="0" y="1"/>
                  </a:moveTo>
                  <a:cubicBezTo>
                    <a:pt x="0" y="1"/>
                    <a:pt x="8732" y="31197"/>
                    <a:pt x="10053" y="41297"/>
                  </a:cubicBezTo>
                  <a:cubicBezTo>
                    <a:pt x="11186" y="50500"/>
                    <a:pt x="15528" y="70370"/>
                    <a:pt x="15528" y="70370"/>
                  </a:cubicBezTo>
                  <a:lnTo>
                    <a:pt x="32424" y="70370"/>
                  </a:lnTo>
                  <a:cubicBezTo>
                    <a:pt x="32424" y="70370"/>
                    <a:pt x="29167" y="41250"/>
                    <a:pt x="28979" y="39976"/>
                  </a:cubicBezTo>
                  <a:cubicBezTo>
                    <a:pt x="27374" y="30159"/>
                    <a:pt x="20767" y="1"/>
                    <a:pt x="2076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0"/>
            <p:cNvSpPr/>
            <p:nvPr/>
          </p:nvSpPr>
          <p:spPr>
            <a:xfrm>
              <a:off x="914888" y="3288006"/>
              <a:ext cx="266377" cy="1131417"/>
            </a:xfrm>
            <a:custGeom>
              <a:rect b="b" l="l" r="r" t="t"/>
              <a:pathLst>
                <a:path extrusionOk="0" h="66281" w="15605">
                  <a:moveTo>
                    <a:pt x="117" y="1"/>
                  </a:moveTo>
                  <a:cubicBezTo>
                    <a:pt x="65" y="1"/>
                    <a:pt x="0" y="34"/>
                    <a:pt x="30" y="123"/>
                  </a:cubicBezTo>
                  <a:cubicBezTo>
                    <a:pt x="644" y="2294"/>
                    <a:pt x="1351" y="4418"/>
                    <a:pt x="1965" y="6589"/>
                  </a:cubicBezTo>
                  <a:cubicBezTo>
                    <a:pt x="2626" y="8713"/>
                    <a:pt x="3192" y="10837"/>
                    <a:pt x="3806" y="12961"/>
                  </a:cubicBezTo>
                  <a:cubicBezTo>
                    <a:pt x="5033" y="17208"/>
                    <a:pt x="6165" y="21456"/>
                    <a:pt x="7204" y="25703"/>
                  </a:cubicBezTo>
                  <a:cubicBezTo>
                    <a:pt x="9422" y="34246"/>
                    <a:pt x="11215" y="42930"/>
                    <a:pt x="12914" y="51614"/>
                  </a:cubicBezTo>
                  <a:cubicBezTo>
                    <a:pt x="13764" y="56522"/>
                    <a:pt x="14613" y="61336"/>
                    <a:pt x="15510" y="66245"/>
                  </a:cubicBezTo>
                  <a:cubicBezTo>
                    <a:pt x="15510" y="66268"/>
                    <a:pt x="15534" y="66280"/>
                    <a:pt x="15557" y="66280"/>
                  </a:cubicBezTo>
                  <a:cubicBezTo>
                    <a:pt x="15581" y="66280"/>
                    <a:pt x="15605" y="66268"/>
                    <a:pt x="15605" y="66245"/>
                  </a:cubicBezTo>
                  <a:cubicBezTo>
                    <a:pt x="14613" y="57466"/>
                    <a:pt x="12962" y="48735"/>
                    <a:pt x="11121" y="40051"/>
                  </a:cubicBezTo>
                  <a:cubicBezTo>
                    <a:pt x="9280" y="31414"/>
                    <a:pt x="7109" y="22825"/>
                    <a:pt x="4655" y="14329"/>
                  </a:cubicBezTo>
                  <a:cubicBezTo>
                    <a:pt x="3947" y="11922"/>
                    <a:pt x="3192" y="9562"/>
                    <a:pt x="2531" y="7203"/>
                  </a:cubicBezTo>
                  <a:cubicBezTo>
                    <a:pt x="1729" y="4843"/>
                    <a:pt x="1021" y="2389"/>
                    <a:pt x="172" y="29"/>
                  </a:cubicBezTo>
                  <a:cubicBezTo>
                    <a:pt x="172" y="12"/>
                    <a:pt x="146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0"/>
            <p:cNvSpPr/>
            <p:nvPr/>
          </p:nvSpPr>
          <p:spPr>
            <a:xfrm>
              <a:off x="867058" y="3257878"/>
              <a:ext cx="322265" cy="582497"/>
            </a:xfrm>
            <a:custGeom>
              <a:rect b="b" l="l" r="r" t="t"/>
              <a:pathLst>
                <a:path extrusionOk="0" h="34124" w="18879">
                  <a:moveTo>
                    <a:pt x="0" y="0"/>
                  </a:moveTo>
                  <a:cubicBezTo>
                    <a:pt x="0" y="0"/>
                    <a:pt x="5900" y="21050"/>
                    <a:pt x="8731" y="34123"/>
                  </a:cubicBezTo>
                  <a:lnTo>
                    <a:pt x="18879" y="0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0"/>
            <p:cNvSpPr/>
            <p:nvPr/>
          </p:nvSpPr>
          <p:spPr>
            <a:xfrm>
              <a:off x="473099" y="4142462"/>
              <a:ext cx="466472" cy="587327"/>
            </a:xfrm>
            <a:custGeom>
              <a:rect b="b" l="l" r="r" t="t"/>
              <a:pathLst>
                <a:path extrusionOk="0" h="34407" w="27327">
                  <a:moveTo>
                    <a:pt x="8590" y="1"/>
                  </a:moveTo>
                  <a:cubicBezTo>
                    <a:pt x="8590" y="1"/>
                    <a:pt x="6042" y="6702"/>
                    <a:pt x="3729" y="12979"/>
                  </a:cubicBezTo>
                  <a:cubicBezTo>
                    <a:pt x="3351" y="14018"/>
                    <a:pt x="3068" y="14962"/>
                    <a:pt x="2738" y="15906"/>
                  </a:cubicBezTo>
                  <a:cubicBezTo>
                    <a:pt x="1180" y="20200"/>
                    <a:pt x="0" y="23787"/>
                    <a:pt x="331" y="24165"/>
                  </a:cubicBezTo>
                  <a:cubicBezTo>
                    <a:pt x="992" y="25109"/>
                    <a:pt x="25203" y="34359"/>
                    <a:pt x="26147" y="34406"/>
                  </a:cubicBezTo>
                  <a:cubicBezTo>
                    <a:pt x="27138" y="34406"/>
                    <a:pt x="27327" y="31716"/>
                    <a:pt x="26619" y="30631"/>
                  </a:cubicBezTo>
                  <a:cubicBezTo>
                    <a:pt x="25958" y="29592"/>
                    <a:pt x="18312" y="21852"/>
                    <a:pt x="18312" y="21852"/>
                  </a:cubicBezTo>
                  <a:lnTo>
                    <a:pt x="19492" y="19021"/>
                  </a:lnTo>
                  <a:lnTo>
                    <a:pt x="24778" y="6230"/>
                  </a:lnTo>
                  <a:lnTo>
                    <a:pt x="8590" y="1"/>
                  </a:lnTo>
                  <a:close/>
                </a:path>
              </a:pathLst>
            </a:custGeom>
            <a:solidFill>
              <a:srgbClr val="FFC4C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0"/>
            <p:cNvSpPr/>
            <p:nvPr/>
          </p:nvSpPr>
          <p:spPr>
            <a:xfrm>
              <a:off x="474704" y="4451822"/>
              <a:ext cx="464867" cy="277968"/>
            </a:xfrm>
            <a:custGeom>
              <a:rect b="b" l="l" r="r" t="t"/>
              <a:pathLst>
                <a:path extrusionOk="0" h="16284" w="27233">
                  <a:moveTo>
                    <a:pt x="1794" y="1"/>
                  </a:moveTo>
                  <a:cubicBezTo>
                    <a:pt x="756" y="3257"/>
                    <a:pt x="1" y="5712"/>
                    <a:pt x="237" y="6042"/>
                  </a:cubicBezTo>
                  <a:cubicBezTo>
                    <a:pt x="898" y="6986"/>
                    <a:pt x="25109" y="16236"/>
                    <a:pt x="26053" y="16283"/>
                  </a:cubicBezTo>
                  <a:cubicBezTo>
                    <a:pt x="27044" y="16283"/>
                    <a:pt x="27233" y="13593"/>
                    <a:pt x="26572" y="12461"/>
                  </a:cubicBezTo>
                  <a:cubicBezTo>
                    <a:pt x="26289" y="11989"/>
                    <a:pt x="24590" y="10148"/>
                    <a:pt x="22796" y="8307"/>
                  </a:cubicBezTo>
                  <a:lnTo>
                    <a:pt x="22796" y="8307"/>
                  </a:lnTo>
                  <a:cubicBezTo>
                    <a:pt x="23457" y="9251"/>
                    <a:pt x="23882" y="10384"/>
                    <a:pt x="22749" y="10431"/>
                  </a:cubicBezTo>
                  <a:cubicBezTo>
                    <a:pt x="22738" y="10432"/>
                    <a:pt x="22726" y="10432"/>
                    <a:pt x="22713" y="10432"/>
                  </a:cubicBezTo>
                  <a:cubicBezTo>
                    <a:pt x="20724" y="10432"/>
                    <a:pt x="6156" y="3049"/>
                    <a:pt x="179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0"/>
            <p:cNvSpPr/>
            <p:nvPr/>
          </p:nvSpPr>
          <p:spPr>
            <a:xfrm>
              <a:off x="726059" y="4554173"/>
              <a:ext cx="109589" cy="18521"/>
            </a:xfrm>
            <a:custGeom>
              <a:rect b="b" l="l" r="r" t="t"/>
              <a:pathLst>
                <a:path extrusionOk="0" h="1085" w="6420">
                  <a:moveTo>
                    <a:pt x="3740" y="0"/>
                  </a:moveTo>
                  <a:cubicBezTo>
                    <a:pt x="2692" y="0"/>
                    <a:pt x="1405" y="253"/>
                    <a:pt x="1" y="1084"/>
                  </a:cubicBezTo>
                  <a:lnTo>
                    <a:pt x="6420" y="612"/>
                  </a:lnTo>
                  <a:cubicBezTo>
                    <a:pt x="6420" y="612"/>
                    <a:pt x="5370" y="0"/>
                    <a:pt x="37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0"/>
            <p:cNvSpPr/>
            <p:nvPr/>
          </p:nvSpPr>
          <p:spPr>
            <a:xfrm>
              <a:off x="545612" y="3257878"/>
              <a:ext cx="648541" cy="1177847"/>
            </a:xfrm>
            <a:custGeom>
              <a:rect b="b" l="l" r="r" t="t"/>
              <a:pathLst>
                <a:path extrusionOk="0" h="69001" w="37993">
                  <a:moveTo>
                    <a:pt x="13876" y="0"/>
                  </a:moveTo>
                  <a:cubicBezTo>
                    <a:pt x="13876" y="0"/>
                    <a:pt x="9722" y="8118"/>
                    <a:pt x="11705" y="16519"/>
                  </a:cubicBezTo>
                  <a:cubicBezTo>
                    <a:pt x="11705" y="16519"/>
                    <a:pt x="7457" y="39079"/>
                    <a:pt x="6513" y="44081"/>
                  </a:cubicBezTo>
                  <a:cubicBezTo>
                    <a:pt x="5805" y="47952"/>
                    <a:pt x="0" y="63337"/>
                    <a:pt x="0" y="63337"/>
                  </a:cubicBezTo>
                  <a:lnTo>
                    <a:pt x="15999" y="69001"/>
                  </a:lnTo>
                  <a:cubicBezTo>
                    <a:pt x="15999" y="69001"/>
                    <a:pt x="23834" y="53426"/>
                    <a:pt x="25297" y="45828"/>
                  </a:cubicBezTo>
                  <a:cubicBezTo>
                    <a:pt x="26949" y="37380"/>
                    <a:pt x="30866" y="13451"/>
                    <a:pt x="30866" y="13451"/>
                  </a:cubicBezTo>
                  <a:lnTo>
                    <a:pt x="33651" y="12602"/>
                  </a:lnTo>
                  <a:cubicBezTo>
                    <a:pt x="35114" y="10997"/>
                    <a:pt x="37662" y="2455"/>
                    <a:pt x="3799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0"/>
            <p:cNvSpPr/>
            <p:nvPr/>
          </p:nvSpPr>
          <p:spPr>
            <a:xfrm>
              <a:off x="1008312" y="3461591"/>
              <a:ext cx="147758" cy="46174"/>
            </a:xfrm>
            <a:custGeom>
              <a:rect b="b" l="l" r="r" t="t"/>
              <a:pathLst>
                <a:path extrusionOk="0" h="2705" w="8656">
                  <a:moveTo>
                    <a:pt x="8480" y="1"/>
                  </a:moveTo>
                  <a:cubicBezTo>
                    <a:pt x="8465" y="1"/>
                    <a:pt x="8450" y="3"/>
                    <a:pt x="8433" y="7"/>
                  </a:cubicBezTo>
                  <a:cubicBezTo>
                    <a:pt x="7017" y="243"/>
                    <a:pt x="5601" y="715"/>
                    <a:pt x="4232" y="1140"/>
                  </a:cubicBezTo>
                  <a:cubicBezTo>
                    <a:pt x="2863" y="1564"/>
                    <a:pt x="1448" y="2036"/>
                    <a:pt x="126" y="2556"/>
                  </a:cubicBezTo>
                  <a:cubicBezTo>
                    <a:pt x="0" y="2556"/>
                    <a:pt x="24" y="2705"/>
                    <a:pt x="130" y="2705"/>
                  </a:cubicBezTo>
                  <a:cubicBezTo>
                    <a:pt x="143" y="2705"/>
                    <a:pt x="158" y="2702"/>
                    <a:pt x="173" y="2697"/>
                  </a:cubicBezTo>
                  <a:cubicBezTo>
                    <a:pt x="1589" y="2461"/>
                    <a:pt x="3005" y="2036"/>
                    <a:pt x="4421" y="1659"/>
                  </a:cubicBezTo>
                  <a:cubicBezTo>
                    <a:pt x="5837" y="1281"/>
                    <a:pt x="7158" y="857"/>
                    <a:pt x="8527" y="243"/>
                  </a:cubicBezTo>
                  <a:cubicBezTo>
                    <a:pt x="8656" y="200"/>
                    <a:pt x="8628" y="1"/>
                    <a:pt x="84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0"/>
            <p:cNvSpPr/>
            <p:nvPr/>
          </p:nvSpPr>
          <p:spPr>
            <a:xfrm>
              <a:off x="1067647" y="3278225"/>
              <a:ext cx="83011" cy="205847"/>
            </a:xfrm>
            <a:custGeom>
              <a:rect b="b" l="l" r="r" t="t"/>
              <a:pathLst>
                <a:path extrusionOk="0" h="12059" w="4863">
                  <a:moveTo>
                    <a:pt x="4862" y="83"/>
                  </a:moveTo>
                  <a:cubicBezTo>
                    <a:pt x="4862" y="88"/>
                    <a:pt x="4861" y="93"/>
                    <a:pt x="4860" y="98"/>
                  </a:cubicBezTo>
                  <a:lnTo>
                    <a:pt x="4860" y="98"/>
                  </a:lnTo>
                  <a:cubicBezTo>
                    <a:pt x="4862" y="93"/>
                    <a:pt x="4862" y="88"/>
                    <a:pt x="4862" y="83"/>
                  </a:cubicBezTo>
                  <a:close/>
                  <a:moveTo>
                    <a:pt x="2237" y="0"/>
                  </a:moveTo>
                  <a:cubicBezTo>
                    <a:pt x="2219" y="0"/>
                    <a:pt x="2196" y="12"/>
                    <a:pt x="2172" y="36"/>
                  </a:cubicBezTo>
                  <a:cubicBezTo>
                    <a:pt x="1842" y="1687"/>
                    <a:pt x="1417" y="3339"/>
                    <a:pt x="992" y="4944"/>
                  </a:cubicBezTo>
                  <a:cubicBezTo>
                    <a:pt x="756" y="5746"/>
                    <a:pt x="567" y="6596"/>
                    <a:pt x="331" y="7351"/>
                  </a:cubicBezTo>
                  <a:cubicBezTo>
                    <a:pt x="143" y="7917"/>
                    <a:pt x="1" y="8578"/>
                    <a:pt x="48" y="9192"/>
                  </a:cubicBezTo>
                  <a:cubicBezTo>
                    <a:pt x="143" y="9852"/>
                    <a:pt x="662" y="10230"/>
                    <a:pt x="1181" y="10277"/>
                  </a:cubicBezTo>
                  <a:lnTo>
                    <a:pt x="1181" y="10371"/>
                  </a:lnTo>
                  <a:cubicBezTo>
                    <a:pt x="1134" y="10419"/>
                    <a:pt x="1134" y="10513"/>
                    <a:pt x="1134" y="10607"/>
                  </a:cubicBezTo>
                  <a:cubicBezTo>
                    <a:pt x="1039" y="10749"/>
                    <a:pt x="1039" y="10891"/>
                    <a:pt x="992" y="11079"/>
                  </a:cubicBezTo>
                  <a:cubicBezTo>
                    <a:pt x="945" y="11221"/>
                    <a:pt x="945" y="11410"/>
                    <a:pt x="945" y="11551"/>
                  </a:cubicBezTo>
                  <a:cubicBezTo>
                    <a:pt x="945" y="11693"/>
                    <a:pt x="898" y="11882"/>
                    <a:pt x="945" y="12023"/>
                  </a:cubicBezTo>
                  <a:cubicBezTo>
                    <a:pt x="945" y="12047"/>
                    <a:pt x="957" y="12059"/>
                    <a:pt x="974" y="12059"/>
                  </a:cubicBezTo>
                  <a:cubicBezTo>
                    <a:pt x="992" y="12059"/>
                    <a:pt x="1016" y="12047"/>
                    <a:pt x="1039" y="12023"/>
                  </a:cubicBezTo>
                  <a:cubicBezTo>
                    <a:pt x="1134" y="11882"/>
                    <a:pt x="1181" y="11693"/>
                    <a:pt x="1181" y="11551"/>
                  </a:cubicBezTo>
                  <a:cubicBezTo>
                    <a:pt x="1228" y="11363"/>
                    <a:pt x="1228" y="11174"/>
                    <a:pt x="1275" y="10985"/>
                  </a:cubicBezTo>
                  <a:cubicBezTo>
                    <a:pt x="1275" y="10843"/>
                    <a:pt x="1322" y="10655"/>
                    <a:pt x="1322" y="10513"/>
                  </a:cubicBezTo>
                  <a:cubicBezTo>
                    <a:pt x="1322" y="10466"/>
                    <a:pt x="1322" y="10371"/>
                    <a:pt x="1417" y="10277"/>
                  </a:cubicBezTo>
                  <a:lnTo>
                    <a:pt x="1417" y="10183"/>
                  </a:lnTo>
                  <a:cubicBezTo>
                    <a:pt x="1747" y="10183"/>
                    <a:pt x="2125" y="9994"/>
                    <a:pt x="2408" y="9758"/>
                  </a:cubicBezTo>
                  <a:cubicBezTo>
                    <a:pt x="2880" y="9333"/>
                    <a:pt x="3069" y="8767"/>
                    <a:pt x="3210" y="8153"/>
                  </a:cubicBezTo>
                  <a:cubicBezTo>
                    <a:pt x="3399" y="7351"/>
                    <a:pt x="3588" y="6596"/>
                    <a:pt x="3777" y="5746"/>
                  </a:cubicBezTo>
                  <a:cubicBezTo>
                    <a:pt x="4153" y="3863"/>
                    <a:pt x="4624" y="1980"/>
                    <a:pt x="4860" y="98"/>
                  </a:cubicBezTo>
                  <a:lnTo>
                    <a:pt x="4860" y="98"/>
                  </a:lnTo>
                  <a:cubicBezTo>
                    <a:pt x="4851" y="131"/>
                    <a:pt x="4809" y="141"/>
                    <a:pt x="4768" y="224"/>
                  </a:cubicBezTo>
                  <a:cubicBezTo>
                    <a:pt x="4296" y="1546"/>
                    <a:pt x="4013" y="3056"/>
                    <a:pt x="3682" y="4472"/>
                  </a:cubicBezTo>
                  <a:cubicBezTo>
                    <a:pt x="3541" y="5133"/>
                    <a:pt x="3352" y="5935"/>
                    <a:pt x="3210" y="6643"/>
                  </a:cubicBezTo>
                  <a:cubicBezTo>
                    <a:pt x="3116" y="7257"/>
                    <a:pt x="2974" y="7917"/>
                    <a:pt x="2738" y="8578"/>
                  </a:cubicBezTo>
                  <a:cubicBezTo>
                    <a:pt x="2597" y="9192"/>
                    <a:pt x="2219" y="9758"/>
                    <a:pt x="1511" y="9852"/>
                  </a:cubicBezTo>
                  <a:cubicBezTo>
                    <a:pt x="1446" y="9866"/>
                    <a:pt x="1384" y="9873"/>
                    <a:pt x="1326" y="9873"/>
                  </a:cubicBezTo>
                  <a:cubicBezTo>
                    <a:pt x="797" y="9873"/>
                    <a:pt x="567" y="9324"/>
                    <a:pt x="567" y="8814"/>
                  </a:cubicBezTo>
                  <a:cubicBezTo>
                    <a:pt x="567" y="8200"/>
                    <a:pt x="803" y="7587"/>
                    <a:pt x="992" y="7021"/>
                  </a:cubicBezTo>
                  <a:cubicBezTo>
                    <a:pt x="1181" y="6313"/>
                    <a:pt x="1322" y="5557"/>
                    <a:pt x="1464" y="4850"/>
                  </a:cubicBezTo>
                  <a:cubicBezTo>
                    <a:pt x="1794" y="3292"/>
                    <a:pt x="2030" y="1593"/>
                    <a:pt x="2266" y="36"/>
                  </a:cubicBezTo>
                  <a:cubicBezTo>
                    <a:pt x="2266" y="12"/>
                    <a:pt x="2255" y="0"/>
                    <a:pt x="2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0"/>
            <p:cNvSpPr/>
            <p:nvPr/>
          </p:nvSpPr>
          <p:spPr>
            <a:xfrm>
              <a:off x="606501" y="3272063"/>
              <a:ext cx="210627" cy="1047193"/>
            </a:xfrm>
            <a:custGeom>
              <a:rect b="b" l="l" r="r" t="t"/>
              <a:pathLst>
                <a:path extrusionOk="0" h="61347" w="12339">
                  <a:moveTo>
                    <a:pt x="12203" y="0"/>
                  </a:moveTo>
                  <a:cubicBezTo>
                    <a:pt x="12181" y="0"/>
                    <a:pt x="12162" y="6"/>
                    <a:pt x="12149" y="19"/>
                  </a:cubicBezTo>
                  <a:cubicBezTo>
                    <a:pt x="10592" y="3795"/>
                    <a:pt x="9176" y="7901"/>
                    <a:pt x="9601" y="12054"/>
                  </a:cubicBezTo>
                  <a:cubicBezTo>
                    <a:pt x="9742" y="13092"/>
                    <a:pt x="9978" y="14083"/>
                    <a:pt x="10120" y="15027"/>
                  </a:cubicBezTo>
                  <a:cubicBezTo>
                    <a:pt x="10356" y="16160"/>
                    <a:pt x="10261" y="17151"/>
                    <a:pt x="10120" y="18284"/>
                  </a:cubicBezTo>
                  <a:cubicBezTo>
                    <a:pt x="9837" y="20266"/>
                    <a:pt x="9601" y="22295"/>
                    <a:pt x="9318" y="24278"/>
                  </a:cubicBezTo>
                  <a:cubicBezTo>
                    <a:pt x="8138" y="32348"/>
                    <a:pt x="6769" y="40372"/>
                    <a:pt x="4598" y="48253"/>
                  </a:cubicBezTo>
                  <a:cubicBezTo>
                    <a:pt x="3371" y="52642"/>
                    <a:pt x="1766" y="56984"/>
                    <a:pt x="67" y="61279"/>
                  </a:cubicBezTo>
                  <a:cubicBezTo>
                    <a:pt x="0" y="61313"/>
                    <a:pt x="52" y="61346"/>
                    <a:pt x="104" y="61346"/>
                  </a:cubicBezTo>
                  <a:cubicBezTo>
                    <a:pt x="126" y="61346"/>
                    <a:pt x="148" y="61340"/>
                    <a:pt x="162" y="61327"/>
                  </a:cubicBezTo>
                  <a:cubicBezTo>
                    <a:pt x="2002" y="57740"/>
                    <a:pt x="3418" y="53917"/>
                    <a:pt x="4598" y="50047"/>
                  </a:cubicBezTo>
                  <a:cubicBezTo>
                    <a:pt x="5778" y="46177"/>
                    <a:pt x="6722" y="42165"/>
                    <a:pt x="7477" y="38153"/>
                  </a:cubicBezTo>
                  <a:cubicBezTo>
                    <a:pt x="8232" y="34142"/>
                    <a:pt x="8893" y="30177"/>
                    <a:pt x="9506" y="26118"/>
                  </a:cubicBezTo>
                  <a:lnTo>
                    <a:pt x="10356" y="19936"/>
                  </a:lnTo>
                  <a:cubicBezTo>
                    <a:pt x="10497" y="18992"/>
                    <a:pt x="10686" y="17953"/>
                    <a:pt x="10733" y="17010"/>
                  </a:cubicBezTo>
                  <a:cubicBezTo>
                    <a:pt x="10828" y="15971"/>
                    <a:pt x="10592" y="15027"/>
                    <a:pt x="10356" y="13942"/>
                  </a:cubicBezTo>
                  <a:cubicBezTo>
                    <a:pt x="9318" y="9364"/>
                    <a:pt x="10969" y="4503"/>
                    <a:pt x="12338" y="113"/>
                  </a:cubicBezTo>
                  <a:cubicBezTo>
                    <a:pt x="12338" y="44"/>
                    <a:pt x="12262" y="0"/>
                    <a:pt x="12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0"/>
            <p:cNvSpPr/>
            <p:nvPr/>
          </p:nvSpPr>
          <p:spPr>
            <a:xfrm>
              <a:off x="1097468" y="2548107"/>
              <a:ext cx="82994" cy="95080"/>
            </a:xfrm>
            <a:custGeom>
              <a:rect b="b" l="l" r="r" t="t"/>
              <a:pathLst>
                <a:path extrusionOk="0" h="5570" w="4862">
                  <a:moveTo>
                    <a:pt x="2738" y="1"/>
                  </a:moveTo>
                  <a:cubicBezTo>
                    <a:pt x="2738" y="1"/>
                    <a:pt x="1086" y="662"/>
                    <a:pt x="567" y="2030"/>
                  </a:cubicBezTo>
                  <a:cubicBezTo>
                    <a:pt x="0" y="3257"/>
                    <a:pt x="378" y="4720"/>
                    <a:pt x="378" y="4720"/>
                  </a:cubicBezTo>
                  <a:lnTo>
                    <a:pt x="1841" y="5570"/>
                  </a:lnTo>
                  <a:cubicBezTo>
                    <a:pt x="1841" y="5570"/>
                    <a:pt x="3304" y="4909"/>
                    <a:pt x="3965" y="4107"/>
                  </a:cubicBezTo>
                  <a:cubicBezTo>
                    <a:pt x="4861" y="2927"/>
                    <a:pt x="4578" y="1936"/>
                    <a:pt x="4295" y="850"/>
                  </a:cubicBezTo>
                  <a:lnTo>
                    <a:pt x="273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0"/>
            <p:cNvSpPr/>
            <p:nvPr/>
          </p:nvSpPr>
          <p:spPr>
            <a:xfrm>
              <a:off x="1049929" y="2622225"/>
              <a:ext cx="82994" cy="90249"/>
            </a:xfrm>
            <a:custGeom>
              <a:rect b="b" l="l" r="r" t="t"/>
              <a:pathLst>
                <a:path extrusionOk="0" h="5287" w="4862">
                  <a:moveTo>
                    <a:pt x="3163" y="1"/>
                  </a:moveTo>
                  <a:cubicBezTo>
                    <a:pt x="3163" y="1"/>
                    <a:pt x="1369" y="426"/>
                    <a:pt x="661" y="1653"/>
                  </a:cubicBezTo>
                  <a:cubicBezTo>
                    <a:pt x="1" y="2833"/>
                    <a:pt x="142" y="4296"/>
                    <a:pt x="142" y="4296"/>
                  </a:cubicBezTo>
                  <a:lnTo>
                    <a:pt x="1511" y="5287"/>
                  </a:lnTo>
                  <a:cubicBezTo>
                    <a:pt x="1511" y="5287"/>
                    <a:pt x="3021" y="4956"/>
                    <a:pt x="3824" y="4201"/>
                  </a:cubicBezTo>
                  <a:cubicBezTo>
                    <a:pt x="4862" y="3116"/>
                    <a:pt x="4720" y="2077"/>
                    <a:pt x="4626" y="992"/>
                  </a:cubicBezTo>
                  <a:lnTo>
                    <a:pt x="316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0"/>
            <p:cNvSpPr/>
            <p:nvPr/>
          </p:nvSpPr>
          <p:spPr>
            <a:xfrm>
              <a:off x="986292" y="2685367"/>
              <a:ext cx="91051" cy="75364"/>
            </a:xfrm>
            <a:custGeom>
              <a:rect b="b" l="l" r="r" t="t"/>
              <a:pathLst>
                <a:path extrusionOk="0" h="4415" w="5334">
                  <a:moveTo>
                    <a:pt x="3782" y="0"/>
                  </a:moveTo>
                  <a:cubicBezTo>
                    <a:pt x="3173" y="0"/>
                    <a:pt x="2191" y="98"/>
                    <a:pt x="1463" y="644"/>
                  </a:cubicBezTo>
                  <a:cubicBezTo>
                    <a:pt x="378" y="1541"/>
                    <a:pt x="0" y="2956"/>
                    <a:pt x="0" y="2956"/>
                  </a:cubicBezTo>
                  <a:lnTo>
                    <a:pt x="850" y="4372"/>
                  </a:lnTo>
                  <a:cubicBezTo>
                    <a:pt x="850" y="4372"/>
                    <a:pt x="1216" y="4414"/>
                    <a:pt x="1701" y="4414"/>
                  </a:cubicBezTo>
                  <a:cubicBezTo>
                    <a:pt x="2248" y="4414"/>
                    <a:pt x="2946" y="4361"/>
                    <a:pt x="3446" y="4136"/>
                  </a:cubicBezTo>
                  <a:cubicBezTo>
                    <a:pt x="4814" y="3570"/>
                    <a:pt x="5050" y="2532"/>
                    <a:pt x="5333" y="1493"/>
                  </a:cubicBezTo>
                  <a:lnTo>
                    <a:pt x="4342" y="30"/>
                  </a:lnTo>
                  <a:cubicBezTo>
                    <a:pt x="4342" y="30"/>
                    <a:pt x="4119" y="0"/>
                    <a:pt x="378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0"/>
            <p:cNvSpPr/>
            <p:nvPr/>
          </p:nvSpPr>
          <p:spPr>
            <a:xfrm>
              <a:off x="875917" y="2733982"/>
              <a:ext cx="124884" cy="76132"/>
            </a:xfrm>
            <a:custGeom>
              <a:rect b="b" l="l" r="r" t="t"/>
              <a:pathLst>
                <a:path extrusionOk="0" h="4460" w="7316">
                  <a:moveTo>
                    <a:pt x="5543" y="0"/>
                  </a:moveTo>
                  <a:cubicBezTo>
                    <a:pt x="3827" y="0"/>
                    <a:pt x="2780" y="1460"/>
                    <a:pt x="2124" y="2279"/>
                  </a:cubicBezTo>
                  <a:cubicBezTo>
                    <a:pt x="1369" y="3223"/>
                    <a:pt x="0" y="3365"/>
                    <a:pt x="0" y="3365"/>
                  </a:cubicBezTo>
                  <a:cubicBezTo>
                    <a:pt x="0" y="3365"/>
                    <a:pt x="2346" y="4459"/>
                    <a:pt x="4185" y="4459"/>
                  </a:cubicBezTo>
                  <a:cubicBezTo>
                    <a:pt x="4606" y="4459"/>
                    <a:pt x="5000" y="4402"/>
                    <a:pt x="5334" y="4262"/>
                  </a:cubicBezTo>
                  <a:cubicBezTo>
                    <a:pt x="7080" y="3459"/>
                    <a:pt x="7316" y="1572"/>
                    <a:pt x="7316" y="1572"/>
                  </a:cubicBezTo>
                  <a:lnTo>
                    <a:pt x="6372" y="108"/>
                  </a:lnTo>
                  <a:cubicBezTo>
                    <a:pt x="6079" y="34"/>
                    <a:pt x="5803" y="0"/>
                    <a:pt x="554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0"/>
            <p:cNvSpPr/>
            <p:nvPr/>
          </p:nvSpPr>
          <p:spPr>
            <a:xfrm>
              <a:off x="969375" y="2725345"/>
              <a:ext cx="41907" cy="53190"/>
            </a:xfrm>
            <a:custGeom>
              <a:rect b="b" l="l" r="r" t="t"/>
              <a:pathLst>
                <a:path extrusionOk="0" h="3116" w="2455">
                  <a:moveTo>
                    <a:pt x="850" y="1"/>
                  </a:moveTo>
                  <a:lnTo>
                    <a:pt x="0" y="520"/>
                  </a:lnTo>
                  <a:lnTo>
                    <a:pt x="1605" y="3116"/>
                  </a:lnTo>
                  <a:lnTo>
                    <a:pt x="2454" y="2597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0"/>
            <p:cNvSpPr/>
            <p:nvPr/>
          </p:nvSpPr>
          <p:spPr>
            <a:xfrm>
              <a:off x="935525" y="2614987"/>
              <a:ext cx="83011" cy="89430"/>
            </a:xfrm>
            <a:custGeom>
              <a:rect b="b" l="l" r="r" t="t"/>
              <a:pathLst>
                <a:path extrusionOk="0" h="5239" w="4863">
                  <a:moveTo>
                    <a:pt x="3257" y="0"/>
                  </a:moveTo>
                  <a:cubicBezTo>
                    <a:pt x="3257" y="0"/>
                    <a:pt x="1464" y="283"/>
                    <a:pt x="709" y="1558"/>
                  </a:cubicBezTo>
                  <a:cubicBezTo>
                    <a:pt x="1" y="2737"/>
                    <a:pt x="48" y="4201"/>
                    <a:pt x="48" y="4201"/>
                  </a:cubicBezTo>
                  <a:lnTo>
                    <a:pt x="1370" y="5239"/>
                  </a:lnTo>
                  <a:cubicBezTo>
                    <a:pt x="1370" y="5239"/>
                    <a:pt x="2974" y="4908"/>
                    <a:pt x="3729" y="4201"/>
                  </a:cubicBezTo>
                  <a:cubicBezTo>
                    <a:pt x="4862" y="3162"/>
                    <a:pt x="4720" y="2124"/>
                    <a:pt x="4673" y="1086"/>
                  </a:cubicBezTo>
                  <a:lnTo>
                    <a:pt x="325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0"/>
            <p:cNvSpPr/>
            <p:nvPr/>
          </p:nvSpPr>
          <p:spPr>
            <a:xfrm>
              <a:off x="875115" y="2680229"/>
              <a:ext cx="84599" cy="83814"/>
            </a:xfrm>
            <a:custGeom>
              <a:rect b="b" l="l" r="r" t="t"/>
              <a:pathLst>
                <a:path extrusionOk="0" h="4910" w="4956">
                  <a:moveTo>
                    <a:pt x="3729" y="1"/>
                  </a:moveTo>
                  <a:cubicBezTo>
                    <a:pt x="3729" y="1"/>
                    <a:pt x="1935" y="95"/>
                    <a:pt x="991" y="1181"/>
                  </a:cubicBezTo>
                  <a:cubicBezTo>
                    <a:pt x="142" y="2219"/>
                    <a:pt x="0" y="3682"/>
                    <a:pt x="0" y="3682"/>
                  </a:cubicBezTo>
                  <a:lnTo>
                    <a:pt x="1133" y="4909"/>
                  </a:lnTo>
                  <a:cubicBezTo>
                    <a:pt x="1133" y="4909"/>
                    <a:pt x="2738" y="4815"/>
                    <a:pt x="3587" y="4201"/>
                  </a:cubicBezTo>
                  <a:cubicBezTo>
                    <a:pt x="4767" y="3305"/>
                    <a:pt x="4861" y="2266"/>
                    <a:pt x="4956" y="1181"/>
                  </a:cubicBezTo>
                  <a:lnTo>
                    <a:pt x="37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0"/>
            <p:cNvSpPr/>
            <p:nvPr/>
          </p:nvSpPr>
          <p:spPr>
            <a:xfrm>
              <a:off x="799375" y="2732173"/>
              <a:ext cx="95899" cy="70055"/>
            </a:xfrm>
            <a:custGeom>
              <a:rect b="b" l="l" r="r" t="t"/>
              <a:pathLst>
                <a:path extrusionOk="0" h="4104" w="5618">
                  <a:moveTo>
                    <a:pt x="3359" y="0"/>
                  </a:moveTo>
                  <a:cubicBezTo>
                    <a:pt x="2862" y="0"/>
                    <a:pt x="2313" y="84"/>
                    <a:pt x="1841" y="356"/>
                  </a:cubicBezTo>
                  <a:cubicBezTo>
                    <a:pt x="662" y="922"/>
                    <a:pt x="1" y="2291"/>
                    <a:pt x="1" y="2291"/>
                  </a:cubicBezTo>
                  <a:lnTo>
                    <a:pt x="662" y="3801"/>
                  </a:lnTo>
                  <a:cubicBezTo>
                    <a:pt x="662" y="3801"/>
                    <a:pt x="1689" y="4103"/>
                    <a:pt x="2607" y="4103"/>
                  </a:cubicBezTo>
                  <a:cubicBezTo>
                    <a:pt x="2836" y="4103"/>
                    <a:pt x="3059" y="4085"/>
                    <a:pt x="3257" y="4037"/>
                  </a:cubicBezTo>
                  <a:cubicBezTo>
                    <a:pt x="4720" y="3707"/>
                    <a:pt x="5145" y="2763"/>
                    <a:pt x="5617" y="1772"/>
                  </a:cubicBezTo>
                  <a:lnTo>
                    <a:pt x="4815" y="214"/>
                  </a:lnTo>
                  <a:cubicBezTo>
                    <a:pt x="4815" y="214"/>
                    <a:pt x="4153" y="0"/>
                    <a:pt x="335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0"/>
            <p:cNvSpPr/>
            <p:nvPr/>
          </p:nvSpPr>
          <p:spPr>
            <a:xfrm>
              <a:off x="684170" y="2763496"/>
              <a:ext cx="127308" cy="72530"/>
            </a:xfrm>
            <a:custGeom>
              <a:rect b="b" l="l" r="r" t="t"/>
              <a:pathLst>
                <a:path extrusionOk="0" h="4249" w="7458">
                  <a:moveTo>
                    <a:pt x="5543" y="0"/>
                  </a:moveTo>
                  <a:cubicBezTo>
                    <a:pt x="4083" y="0"/>
                    <a:pt x="2962" y="1097"/>
                    <a:pt x="2266" y="1683"/>
                  </a:cubicBezTo>
                  <a:cubicBezTo>
                    <a:pt x="1511" y="2287"/>
                    <a:pt x="514" y="2348"/>
                    <a:pt x="146" y="2348"/>
                  </a:cubicBezTo>
                  <a:cubicBezTo>
                    <a:pt x="54" y="2348"/>
                    <a:pt x="1" y="2344"/>
                    <a:pt x="1" y="2344"/>
                  </a:cubicBezTo>
                  <a:lnTo>
                    <a:pt x="1" y="2344"/>
                  </a:lnTo>
                  <a:cubicBezTo>
                    <a:pt x="1" y="2344"/>
                    <a:pt x="2566" y="4248"/>
                    <a:pt x="4451" y="4248"/>
                  </a:cubicBezTo>
                  <a:cubicBezTo>
                    <a:pt x="4643" y="4248"/>
                    <a:pt x="4829" y="4228"/>
                    <a:pt x="5004" y="4185"/>
                  </a:cubicBezTo>
                  <a:cubicBezTo>
                    <a:pt x="6891" y="3713"/>
                    <a:pt x="7458" y="1919"/>
                    <a:pt x="7458" y="1919"/>
                  </a:cubicBezTo>
                  <a:lnTo>
                    <a:pt x="6891" y="315"/>
                  </a:lnTo>
                  <a:cubicBezTo>
                    <a:pt x="6415" y="92"/>
                    <a:pt x="5965" y="0"/>
                    <a:pt x="554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0"/>
            <p:cNvSpPr/>
            <p:nvPr/>
          </p:nvSpPr>
          <p:spPr>
            <a:xfrm>
              <a:off x="784883" y="2758375"/>
              <a:ext cx="34652" cy="54812"/>
            </a:xfrm>
            <a:custGeom>
              <a:rect b="b" l="l" r="r" t="t"/>
              <a:pathLst>
                <a:path extrusionOk="0" h="3211" w="2030">
                  <a:moveTo>
                    <a:pt x="944" y="1"/>
                  </a:moveTo>
                  <a:lnTo>
                    <a:pt x="0" y="331"/>
                  </a:lnTo>
                  <a:lnTo>
                    <a:pt x="1133" y="3210"/>
                  </a:lnTo>
                  <a:lnTo>
                    <a:pt x="2030" y="2833"/>
                  </a:lnTo>
                  <a:lnTo>
                    <a:pt x="9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0"/>
            <p:cNvSpPr/>
            <p:nvPr/>
          </p:nvSpPr>
          <p:spPr>
            <a:xfrm>
              <a:off x="1016898" y="2407860"/>
              <a:ext cx="831428" cy="550303"/>
            </a:xfrm>
            <a:custGeom>
              <a:rect b="b" l="l" r="r" t="t"/>
              <a:pathLst>
                <a:path extrusionOk="0" h="32238" w="48707">
                  <a:moveTo>
                    <a:pt x="37990" y="0"/>
                  </a:moveTo>
                  <a:cubicBezTo>
                    <a:pt x="37010" y="0"/>
                    <a:pt x="36416" y="1376"/>
                    <a:pt x="35822" y="2884"/>
                  </a:cubicBezTo>
                  <a:cubicBezTo>
                    <a:pt x="35775" y="2742"/>
                    <a:pt x="35634" y="2648"/>
                    <a:pt x="35539" y="2506"/>
                  </a:cubicBezTo>
                  <a:cubicBezTo>
                    <a:pt x="35432" y="2412"/>
                    <a:pt x="35293" y="2369"/>
                    <a:pt x="35127" y="2369"/>
                  </a:cubicBezTo>
                  <a:cubicBezTo>
                    <a:pt x="33457" y="2369"/>
                    <a:pt x="29099" y="6761"/>
                    <a:pt x="28413" y="8264"/>
                  </a:cubicBezTo>
                  <a:cubicBezTo>
                    <a:pt x="27941" y="9302"/>
                    <a:pt x="27327" y="11237"/>
                    <a:pt x="27044" y="12559"/>
                  </a:cubicBezTo>
                  <a:cubicBezTo>
                    <a:pt x="24967" y="15202"/>
                    <a:pt x="21192" y="20771"/>
                    <a:pt x="20059" y="21101"/>
                  </a:cubicBezTo>
                  <a:cubicBezTo>
                    <a:pt x="19995" y="21120"/>
                    <a:pt x="19875" y="21129"/>
                    <a:pt x="19706" y="21129"/>
                  </a:cubicBezTo>
                  <a:cubicBezTo>
                    <a:pt x="17925" y="21129"/>
                    <a:pt x="10673" y="20177"/>
                    <a:pt x="5228" y="20177"/>
                  </a:cubicBezTo>
                  <a:cubicBezTo>
                    <a:pt x="4710" y="20177"/>
                    <a:pt x="4208" y="20186"/>
                    <a:pt x="3729" y="20205"/>
                  </a:cubicBezTo>
                  <a:cubicBezTo>
                    <a:pt x="1" y="20346"/>
                    <a:pt x="756" y="23272"/>
                    <a:pt x="2738" y="24641"/>
                  </a:cubicBezTo>
                  <a:cubicBezTo>
                    <a:pt x="6057" y="26884"/>
                    <a:pt x="17645" y="32237"/>
                    <a:pt x="22798" y="32237"/>
                  </a:cubicBezTo>
                  <a:cubicBezTo>
                    <a:pt x="23067" y="32237"/>
                    <a:pt x="23319" y="32223"/>
                    <a:pt x="23551" y="32192"/>
                  </a:cubicBezTo>
                  <a:cubicBezTo>
                    <a:pt x="26572" y="31862"/>
                    <a:pt x="34784" y="25538"/>
                    <a:pt x="38937" y="20818"/>
                  </a:cubicBezTo>
                  <a:cubicBezTo>
                    <a:pt x="40589" y="19166"/>
                    <a:pt x="43326" y="15863"/>
                    <a:pt x="45167" y="12889"/>
                  </a:cubicBezTo>
                  <a:cubicBezTo>
                    <a:pt x="46158" y="11143"/>
                    <a:pt x="48707" y="5810"/>
                    <a:pt x="47432" y="4866"/>
                  </a:cubicBezTo>
                  <a:cubicBezTo>
                    <a:pt x="47136" y="4646"/>
                    <a:pt x="46860" y="4562"/>
                    <a:pt x="46611" y="4562"/>
                  </a:cubicBezTo>
                  <a:cubicBezTo>
                    <a:pt x="45790" y="4562"/>
                    <a:pt x="45261" y="5479"/>
                    <a:pt x="45261" y="5479"/>
                  </a:cubicBezTo>
                  <a:cubicBezTo>
                    <a:pt x="45261" y="5479"/>
                    <a:pt x="46017" y="3072"/>
                    <a:pt x="44695" y="2223"/>
                  </a:cubicBezTo>
                  <a:cubicBezTo>
                    <a:pt x="44496" y="2106"/>
                    <a:pt x="44298" y="2057"/>
                    <a:pt x="44105" y="2057"/>
                  </a:cubicBezTo>
                  <a:cubicBezTo>
                    <a:pt x="42970" y="2057"/>
                    <a:pt x="42005" y="3780"/>
                    <a:pt x="42005" y="3780"/>
                  </a:cubicBezTo>
                  <a:cubicBezTo>
                    <a:pt x="42005" y="3780"/>
                    <a:pt x="42618" y="1232"/>
                    <a:pt x="41203" y="524"/>
                  </a:cubicBezTo>
                  <a:cubicBezTo>
                    <a:pt x="41033" y="439"/>
                    <a:pt x="40870" y="402"/>
                    <a:pt x="40714" y="402"/>
                  </a:cubicBezTo>
                  <a:cubicBezTo>
                    <a:pt x="39574" y="402"/>
                    <a:pt x="38843" y="2412"/>
                    <a:pt x="38843" y="2412"/>
                  </a:cubicBezTo>
                  <a:cubicBezTo>
                    <a:pt x="38843" y="2412"/>
                    <a:pt x="39504" y="99"/>
                    <a:pt x="38088" y="5"/>
                  </a:cubicBezTo>
                  <a:cubicBezTo>
                    <a:pt x="38055" y="2"/>
                    <a:pt x="38022" y="0"/>
                    <a:pt x="37990" y="0"/>
                  </a:cubicBezTo>
                  <a:close/>
                </a:path>
              </a:pathLst>
            </a:custGeom>
            <a:solidFill>
              <a:srgbClr val="FFC4C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0"/>
            <p:cNvSpPr/>
            <p:nvPr/>
          </p:nvSpPr>
          <p:spPr>
            <a:xfrm>
              <a:off x="1618957" y="2446609"/>
              <a:ext cx="62203" cy="121538"/>
            </a:xfrm>
            <a:custGeom>
              <a:rect b="b" l="l" r="r" t="t"/>
              <a:pathLst>
                <a:path extrusionOk="0" h="7120" w="3644">
                  <a:moveTo>
                    <a:pt x="3591" y="0"/>
                  </a:moveTo>
                  <a:cubicBezTo>
                    <a:pt x="3561" y="0"/>
                    <a:pt x="3526" y="47"/>
                    <a:pt x="3526" y="142"/>
                  </a:cubicBezTo>
                  <a:cubicBezTo>
                    <a:pt x="2959" y="3304"/>
                    <a:pt x="2204" y="4673"/>
                    <a:pt x="33" y="7032"/>
                  </a:cubicBezTo>
                  <a:cubicBezTo>
                    <a:pt x="1" y="7065"/>
                    <a:pt x="13" y="7120"/>
                    <a:pt x="39" y="7120"/>
                  </a:cubicBezTo>
                  <a:cubicBezTo>
                    <a:pt x="51" y="7120"/>
                    <a:pt x="66" y="7109"/>
                    <a:pt x="80" y="7080"/>
                  </a:cubicBezTo>
                  <a:cubicBezTo>
                    <a:pt x="2393" y="4956"/>
                    <a:pt x="3620" y="3445"/>
                    <a:pt x="3620" y="142"/>
                  </a:cubicBezTo>
                  <a:cubicBezTo>
                    <a:pt x="3644" y="47"/>
                    <a:pt x="3620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0"/>
            <p:cNvSpPr/>
            <p:nvPr/>
          </p:nvSpPr>
          <p:spPr>
            <a:xfrm>
              <a:off x="1671072" y="2468168"/>
              <a:ext cx="66078" cy="129425"/>
            </a:xfrm>
            <a:custGeom>
              <a:rect b="b" l="l" r="r" t="t"/>
              <a:pathLst>
                <a:path extrusionOk="0" h="7582" w="3871">
                  <a:moveTo>
                    <a:pt x="3789" y="0"/>
                  </a:moveTo>
                  <a:cubicBezTo>
                    <a:pt x="3757" y="0"/>
                    <a:pt x="3720" y="30"/>
                    <a:pt x="3682" y="106"/>
                  </a:cubicBezTo>
                  <a:cubicBezTo>
                    <a:pt x="2880" y="3410"/>
                    <a:pt x="1983" y="4825"/>
                    <a:pt x="1" y="7468"/>
                  </a:cubicBezTo>
                  <a:cubicBezTo>
                    <a:pt x="1" y="7537"/>
                    <a:pt x="26" y="7581"/>
                    <a:pt x="40" y="7581"/>
                  </a:cubicBezTo>
                  <a:cubicBezTo>
                    <a:pt x="44" y="7581"/>
                    <a:pt x="48" y="7575"/>
                    <a:pt x="48" y="7563"/>
                  </a:cubicBezTo>
                  <a:cubicBezTo>
                    <a:pt x="2266" y="5061"/>
                    <a:pt x="3446" y="3598"/>
                    <a:pt x="3871" y="153"/>
                  </a:cubicBezTo>
                  <a:cubicBezTo>
                    <a:pt x="3871" y="68"/>
                    <a:pt x="3837" y="0"/>
                    <a:pt x="3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0"/>
            <p:cNvSpPr/>
            <p:nvPr/>
          </p:nvSpPr>
          <p:spPr>
            <a:xfrm>
              <a:off x="1715385" y="2503093"/>
              <a:ext cx="74562" cy="124799"/>
            </a:xfrm>
            <a:custGeom>
              <a:rect b="b" l="l" r="r" t="t"/>
              <a:pathLst>
                <a:path extrusionOk="0" h="7311" w="4368">
                  <a:moveTo>
                    <a:pt x="4352" y="0"/>
                  </a:moveTo>
                  <a:cubicBezTo>
                    <a:pt x="4340" y="0"/>
                    <a:pt x="4318" y="47"/>
                    <a:pt x="4295" y="136"/>
                  </a:cubicBezTo>
                  <a:cubicBezTo>
                    <a:pt x="3210" y="3251"/>
                    <a:pt x="2407" y="4856"/>
                    <a:pt x="48" y="7216"/>
                  </a:cubicBezTo>
                  <a:cubicBezTo>
                    <a:pt x="0" y="7263"/>
                    <a:pt x="48" y="7310"/>
                    <a:pt x="95" y="7310"/>
                  </a:cubicBezTo>
                  <a:cubicBezTo>
                    <a:pt x="2691" y="5186"/>
                    <a:pt x="3776" y="3204"/>
                    <a:pt x="4342" y="184"/>
                  </a:cubicBezTo>
                  <a:cubicBezTo>
                    <a:pt x="4367" y="59"/>
                    <a:pt x="4366" y="0"/>
                    <a:pt x="4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0"/>
            <p:cNvSpPr/>
            <p:nvPr/>
          </p:nvSpPr>
          <p:spPr>
            <a:xfrm>
              <a:off x="1578433" y="2458694"/>
              <a:ext cx="65259" cy="206649"/>
            </a:xfrm>
            <a:custGeom>
              <a:rect b="b" l="l" r="r" t="t"/>
              <a:pathLst>
                <a:path extrusionOk="0" h="12106" w="3823">
                  <a:moveTo>
                    <a:pt x="2879" y="0"/>
                  </a:moveTo>
                  <a:lnTo>
                    <a:pt x="2879" y="0"/>
                  </a:lnTo>
                  <a:cubicBezTo>
                    <a:pt x="3351" y="2265"/>
                    <a:pt x="1322" y="4201"/>
                    <a:pt x="95" y="5852"/>
                  </a:cubicBezTo>
                  <a:cubicBezTo>
                    <a:pt x="0" y="5994"/>
                    <a:pt x="95" y="6088"/>
                    <a:pt x="142" y="6136"/>
                  </a:cubicBezTo>
                  <a:cubicBezTo>
                    <a:pt x="1510" y="7551"/>
                    <a:pt x="3068" y="10006"/>
                    <a:pt x="2643" y="12035"/>
                  </a:cubicBezTo>
                  <a:cubicBezTo>
                    <a:pt x="2643" y="12082"/>
                    <a:pt x="2655" y="12106"/>
                    <a:pt x="2673" y="12106"/>
                  </a:cubicBezTo>
                  <a:cubicBezTo>
                    <a:pt x="2690" y="12106"/>
                    <a:pt x="2714" y="12082"/>
                    <a:pt x="2738" y="12035"/>
                  </a:cubicBezTo>
                  <a:cubicBezTo>
                    <a:pt x="3445" y="9911"/>
                    <a:pt x="2171" y="7457"/>
                    <a:pt x="566" y="5994"/>
                  </a:cubicBezTo>
                  <a:cubicBezTo>
                    <a:pt x="1935" y="4342"/>
                    <a:pt x="3823" y="2265"/>
                    <a:pt x="2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0"/>
            <p:cNvSpPr/>
            <p:nvPr/>
          </p:nvSpPr>
          <p:spPr>
            <a:xfrm>
              <a:off x="1194136" y="2761602"/>
              <a:ext cx="88645" cy="141135"/>
            </a:xfrm>
            <a:custGeom>
              <a:rect b="b" l="l" r="r" t="t"/>
              <a:pathLst>
                <a:path extrusionOk="0" h="8268" w="5193">
                  <a:moveTo>
                    <a:pt x="4154" y="1"/>
                  </a:moveTo>
                  <a:lnTo>
                    <a:pt x="1" y="8166"/>
                  </a:lnTo>
                  <a:cubicBezTo>
                    <a:pt x="1" y="8166"/>
                    <a:pt x="287" y="8268"/>
                    <a:pt x="654" y="8268"/>
                  </a:cubicBezTo>
                  <a:cubicBezTo>
                    <a:pt x="1077" y="8268"/>
                    <a:pt x="1608" y="8133"/>
                    <a:pt x="1936" y="7552"/>
                  </a:cubicBezTo>
                  <a:cubicBezTo>
                    <a:pt x="2408" y="6655"/>
                    <a:pt x="1558" y="6042"/>
                    <a:pt x="1558" y="6042"/>
                  </a:cubicBezTo>
                  <a:lnTo>
                    <a:pt x="1558" y="6042"/>
                  </a:lnTo>
                  <a:cubicBezTo>
                    <a:pt x="1558" y="6042"/>
                    <a:pt x="1712" y="6077"/>
                    <a:pt x="1925" y="6077"/>
                  </a:cubicBezTo>
                  <a:cubicBezTo>
                    <a:pt x="2266" y="6077"/>
                    <a:pt x="2760" y="5987"/>
                    <a:pt x="3021" y="5523"/>
                  </a:cubicBezTo>
                  <a:cubicBezTo>
                    <a:pt x="3446" y="4673"/>
                    <a:pt x="2597" y="3918"/>
                    <a:pt x="2597" y="3918"/>
                  </a:cubicBezTo>
                  <a:lnTo>
                    <a:pt x="2597" y="3918"/>
                  </a:lnTo>
                  <a:cubicBezTo>
                    <a:pt x="2597" y="3918"/>
                    <a:pt x="2826" y="4002"/>
                    <a:pt x="3104" y="4002"/>
                  </a:cubicBezTo>
                  <a:cubicBezTo>
                    <a:pt x="3417" y="4002"/>
                    <a:pt x="3790" y="3896"/>
                    <a:pt x="3965" y="3446"/>
                  </a:cubicBezTo>
                  <a:cubicBezTo>
                    <a:pt x="4248" y="2597"/>
                    <a:pt x="3540" y="2077"/>
                    <a:pt x="3540" y="2077"/>
                  </a:cubicBezTo>
                  <a:lnTo>
                    <a:pt x="3540" y="2077"/>
                  </a:lnTo>
                  <a:cubicBezTo>
                    <a:pt x="3540" y="2077"/>
                    <a:pt x="3608" y="2086"/>
                    <a:pt x="3714" y="2086"/>
                  </a:cubicBezTo>
                  <a:cubicBezTo>
                    <a:pt x="4033" y="2086"/>
                    <a:pt x="4697" y="2007"/>
                    <a:pt x="4909" y="1369"/>
                  </a:cubicBezTo>
                  <a:cubicBezTo>
                    <a:pt x="5192" y="567"/>
                    <a:pt x="4154" y="1"/>
                    <a:pt x="415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0"/>
            <p:cNvSpPr/>
            <p:nvPr/>
          </p:nvSpPr>
          <p:spPr>
            <a:xfrm>
              <a:off x="999077" y="2749260"/>
              <a:ext cx="269996" cy="155764"/>
            </a:xfrm>
            <a:custGeom>
              <a:rect b="b" l="l" r="r" t="t"/>
              <a:pathLst>
                <a:path extrusionOk="0" h="9125" w="15817">
                  <a:moveTo>
                    <a:pt x="5971" y="0"/>
                  </a:moveTo>
                  <a:cubicBezTo>
                    <a:pt x="1248" y="0"/>
                    <a:pt x="1" y="2336"/>
                    <a:pt x="2885" y="4499"/>
                  </a:cubicBezTo>
                  <a:cubicBezTo>
                    <a:pt x="5953" y="6812"/>
                    <a:pt x="11522" y="9125"/>
                    <a:pt x="11522" y="9125"/>
                  </a:cubicBezTo>
                  <a:lnTo>
                    <a:pt x="15817" y="535"/>
                  </a:lnTo>
                  <a:cubicBezTo>
                    <a:pt x="15817" y="535"/>
                    <a:pt x="11994" y="205"/>
                    <a:pt x="6661" y="16"/>
                  </a:cubicBezTo>
                  <a:cubicBezTo>
                    <a:pt x="6423" y="5"/>
                    <a:pt x="6193" y="0"/>
                    <a:pt x="597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0"/>
            <p:cNvSpPr/>
            <p:nvPr/>
          </p:nvSpPr>
          <p:spPr>
            <a:xfrm>
              <a:off x="1024955" y="2799463"/>
              <a:ext cx="191764" cy="106363"/>
            </a:xfrm>
            <a:custGeom>
              <a:rect b="b" l="l" r="r" t="t"/>
              <a:pathLst>
                <a:path extrusionOk="0" h="6231" w="11234">
                  <a:moveTo>
                    <a:pt x="1" y="1"/>
                  </a:moveTo>
                  <a:lnTo>
                    <a:pt x="1" y="1"/>
                  </a:lnTo>
                  <a:cubicBezTo>
                    <a:pt x="237" y="520"/>
                    <a:pt x="709" y="1086"/>
                    <a:pt x="1416" y="1653"/>
                  </a:cubicBezTo>
                  <a:cubicBezTo>
                    <a:pt x="4484" y="3918"/>
                    <a:pt x="10053" y="6231"/>
                    <a:pt x="10053" y="6231"/>
                  </a:cubicBezTo>
                  <a:lnTo>
                    <a:pt x="11233" y="38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0"/>
            <p:cNvSpPr/>
            <p:nvPr/>
          </p:nvSpPr>
          <p:spPr>
            <a:xfrm>
              <a:off x="744597" y="2738694"/>
              <a:ext cx="514012" cy="586064"/>
            </a:xfrm>
            <a:custGeom>
              <a:rect b="b" l="l" r="r" t="t"/>
              <a:pathLst>
                <a:path extrusionOk="0" h="34333" w="30112">
                  <a:moveTo>
                    <a:pt x="17239" y="0"/>
                  </a:moveTo>
                  <a:cubicBezTo>
                    <a:pt x="16174" y="0"/>
                    <a:pt x="15064" y="345"/>
                    <a:pt x="14065" y="1248"/>
                  </a:cubicBezTo>
                  <a:cubicBezTo>
                    <a:pt x="5050" y="9555"/>
                    <a:pt x="0" y="33814"/>
                    <a:pt x="331" y="34333"/>
                  </a:cubicBezTo>
                  <a:cubicBezTo>
                    <a:pt x="331" y="34333"/>
                    <a:pt x="29592" y="33861"/>
                    <a:pt x="29781" y="33719"/>
                  </a:cubicBezTo>
                  <a:cubicBezTo>
                    <a:pt x="30111" y="33342"/>
                    <a:pt x="26289" y="10452"/>
                    <a:pt x="21805" y="2381"/>
                  </a:cubicBezTo>
                  <a:cubicBezTo>
                    <a:pt x="21272" y="1347"/>
                    <a:pt x="19345" y="0"/>
                    <a:pt x="1723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0"/>
            <p:cNvSpPr/>
            <p:nvPr/>
          </p:nvSpPr>
          <p:spPr>
            <a:xfrm>
              <a:off x="557698" y="2760031"/>
              <a:ext cx="467018" cy="929974"/>
            </a:xfrm>
            <a:custGeom>
              <a:rect b="b" l="l" r="r" t="t"/>
              <a:pathLst>
                <a:path extrusionOk="0" h="54480" w="27359">
                  <a:moveTo>
                    <a:pt x="25658" y="0"/>
                  </a:moveTo>
                  <a:cubicBezTo>
                    <a:pt x="24622" y="0"/>
                    <a:pt x="22969" y="727"/>
                    <a:pt x="20908" y="2264"/>
                  </a:cubicBezTo>
                  <a:cubicBezTo>
                    <a:pt x="17887" y="4482"/>
                    <a:pt x="4342" y="15243"/>
                    <a:pt x="2926" y="20953"/>
                  </a:cubicBezTo>
                  <a:cubicBezTo>
                    <a:pt x="1558" y="26570"/>
                    <a:pt x="1180" y="29213"/>
                    <a:pt x="1133" y="31620"/>
                  </a:cubicBezTo>
                  <a:cubicBezTo>
                    <a:pt x="944" y="33743"/>
                    <a:pt x="1180" y="36528"/>
                    <a:pt x="3964" y="39879"/>
                  </a:cubicBezTo>
                  <a:cubicBezTo>
                    <a:pt x="3964" y="39879"/>
                    <a:pt x="0" y="45873"/>
                    <a:pt x="1558" y="47242"/>
                  </a:cubicBezTo>
                  <a:cubicBezTo>
                    <a:pt x="1701" y="47375"/>
                    <a:pt x="1862" y="47434"/>
                    <a:pt x="2036" y="47434"/>
                  </a:cubicBezTo>
                  <a:cubicBezTo>
                    <a:pt x="2664" y="47434"/>
                    <a:pt x="3461" y="46655"/>
                    <a:pt x="4200" y="45731"/>
                  </a:cubicBezTo>
                  <a:lnTo>
                    <a:pt x="4200" y="45731"/>
                  </a:lnTo>
                  <a:cubicBezTo>
                    <a:pt x="3162" y="47477"/>
                    <a:pt x="2265" y="49460"/>
                    <a:pt x="2926" y="50073"/>
                  </a:cubicBezTo>
                  <a:cubicBezTo>
                    <a:pt x="3111" y="50272"/>
                    <a:pt x="3325" y="50360"/>
                    <a:pt x="3559" y="50360"/>
                  </a:cubicBezTo>
                  <a:cubicBezTo>
                    <a:pt x="4103" y="50360"/>
                    <a:pt x="4753" y="49884"/>
                    <a:pt x="5380" y="49224"/>
                  </a:cubicBezTo>
                  <a:lnTo>
                    <a:pt x="5380" y="49224"/>
                  </a:lnTo>
                  <a:cubicBezTo>
                    <a:pt x="4484" y="50734"/>
                    <a:pt x="4012" y="52197"/>
                    <a:pt x="4814" y="52763"/>
                  </a:cubicBezTo>
                  <a:cubicBezTo>
                    <a:pt x="4983" y="52881"/>
                    <a:pt x="5165" y="52934"/>
                    <a:pt x="5356" y="52934"/>
                  </a:cubicBezTo>
                  <a:cubicBezTo>
                    <a:pt x="6550" y="52934"/>
                    <a:pt x="8098" y="50851"/>
                    <a:pt x="9156" y="49224"/>
                  </a:cubicBezTo>
                  <a:lnTo>
                    <a:pt x="9156" y="49224"/>
                  </a:lnTo>
                  <a:cubicBezTo>
                    <a:pt x="8118" y="51159"/>
                    <a:pt x="6843" y="53943"/>
                    <a:pt x="7976" y="54415"/>
                  </a:cubicBezTo>
                  <a:cubicBezTo>
                    <a:pt x="8074" y="54458"/>
                    <a:pt x="8177" y="54479"/>
                    <a:pt x="8284" y="54479"/>
                  </a:cubicBezTo>
                  <a:cubicBezTo>
                    <a:pt x="10282" y="54479"/>
                    <a:pt x="13671" y="47285"/>
                    <a:pt x="14253" y="45448"/>
                  </a:cubicBezTo>
                  <a:cubicBezTo>
                    <a:pt x="14631" y="44127"/>
                    <a:pt x="14489" y="41200"/>
                    <a:pt x="14300" y="39454"/>
                  </a:cubicBezTo>
                  <a:cubicBezTo>
                    <a:pt x="14064" y="37566"/>
                    <a:pt x="13640" y="35159"/>
                    <a:pt x="13356" y="33507"/>
                  </a:cubicBezTo>
                  <a:cubicBezTo>
                    <a:pt x="13309" y="30440"/>
                    <a:pt x="13828" y="23738"/>
                    <a:pt x="13781" y="22416"/>
                  </a:cubicBezTo>
                  <a:cubicBezTo>
                    <a:pt x="13687" y="21142"/>
                    <a:pt x="22607" y="9626"/>
                    <a:pt x="25722" y="4199"/>
                  </a:cubicBezTo>
                  <a:cubicBezTo>
                    <a:pt x="27359" y="1480"/>
                    <a:pt x="27136" y="0"/>
                    <a:pt x="25658" y="0"/>
                  </a:cubicBezTo>
                  <a:close/>
                </a:path>
              </a:pathLst>
            </a:custGeom>
            <a:solidFill>
              <a:srgbClr val="FFC4C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0"/>
            <p:cNvSpPr/>
            <p:nvPr/>
          </p:nvSpPr>
          <p:spPr>
            <a:xfrm>
              <a:off x="785685" y="2869569"/>
              <a:ext cx="149858" cy="75313"/>
            </a:xfrm>
            <a:custGeom>
              <a:rect b="b" l="l" r="r" t="t"/>
              <a:pathLst>
                <a:path extrusionOk="0" h="4412" w="8779">
                  <a:moveTo>
                    <a:pt x="331" y="0"/>
                  </a:moveTo>
                  <a:lnTo>
                    <a:pt x="331" y="0"/>
                  </a:lnTo>
                  <a:cubicBezTo>
                    <a:pt x="331" y="0"/>
                    <a:pt x="0" y="1369"/>
                    <a:pt x="1133" y="1888"/>
                  </a:cubicBezTo>
                  <a:cubicBezTo>
                    <a:pt x="1307" y="1966"/>
                    <a:pt x="1466" y="1998"/>
                    <a:pt x="1610" y="1998"/>
                  </a:cubicBezTo>
                  <a:cubicBezTo>
                    <a:pt x="2250" y="1998"/>
                    <a:pt x="2596" y="1369"/>
                    <a:pt x="2596" y="1369"/>
                  </a:cubicBezTo>
                  <a:lnTo>
                    <a:pt x="2596" y="1369"/>
                  </a:lnTo>
                  <a:cubicBezTo>
                    <a:pt x="2596" y="1369"/>
                    <a:pt x="2408" y="2454"/>
                    <a:pt x="3257" y="2785"/>
                  </a:cubicBezTo>
                  <a:cubicBezTo>
                    <a:pt x="3397" y="2850"/>
                    <a:pt x="3533" y="2877"/>
                    <a:pt x="3664" y="2877"/>
                  </a:cubicBezTo>
                  <a:cubicBezTo>
                    <a:pt x="4284" y="2877"/>
                    <a:pt x="4767" y="2266"/>
                    <a:pt x="4767" y="2265"/>
                  </a:cubicBezTo>
                  <a:lnTo>
                    <a:pt x="4767" y="2265"/>
                  </a:lnTo>
                  <a:cubicBezTo>
                    <a:pt x="4767" y="2266"/>
                    <a:pt x="4531" y="3304"/>
                    <a:pt x="5334" y="3634"/>
                  </a:cubicBezTo>
                  <a:cubicBezTo>
                    <a:pt x="5443" y="3664"/>
                    <a:pt x="5545" y="3678"/>
                    <a:pt x="5642" y="3678"/>
                  </a:cubicBezTo>
                  <a:cubicBezTo>
                    <a:pt x="6296" y="3678"/>
                    <a:pt x="6655" y="3068"/>
                    <a:pt x="6655" y="3068"/>
                  </a:cubicBezTo>
                  <a:cubicBezTo>
                    <a:pt x="6655" y="3068"/>
                    <a:pt x="6655" y="4153"/>
                    <a:pt x="7505" y="4389"/>
                  </a:cubicBezTo>
                  <a:cubicBezTo>
                    <a:pt x="7569" y="4404"/>
                    <a:pt x="7631" y="4411"/>
                    <a:pt x="7691" y="4411"/>
                  </a:cubicBezTo>
                  <a:cubicBezTo>
                    <a:pt x="8379" y="4411"/>
                    <a:pt x="8779" y="3493"/>
                    <a:pt x="8779" y="3493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0"/>
            <p:cNvSpPr/>
            <p:nvPr/>
          </p:nvSpPr>
          <p:spPr>
            <a:xfrm>
              <a:off x="784883" y="2754466"/>
              <a:ext cx="250468" cy="178757"/>
            </a:xfrm>
            <a:custGeom>
              <a:rect b="b" l="l" r="r" t="t"/>
              <a:pathLst>
                <a:path extrusionOk="0" h="10472" w="14673">
                  <a:moveTo>
                    <a:pt x="12960" y="1"/>
                  </a:moveTo>
                  <a:cubicBezTo>
                    <a:pt x="12378" y="1"/>
                    <a:pt x="11568" y="177"/>
                    <a:pt x="10478" y="560"/>
                  </a:cubicBezTo>
                  <a:cubicBezTo>
                    <a:pt x="5947" y="2212"/>
                    <a:pt x="0" y="6932"/>
                    <a:pt x="0" y="6932"/>
                  </a:cubicBezTo>
                  <a:lnTo>
                    <a:pt x="9345" y="10471"/>
                  </a:lnTo>
                  <a:cubicBezTo>
                    <a:pt x="9345" y="10471"/>
                    <a:pt x="12649" y="5893"/>
                    <a:pt x="13498" y="3817"/>
                  </a:cubicBezTo>
                  <a:cubicBezTo>
                    <a:pt x="14414" y="1528"/>
                    <a:pt x="14673" y="1"/>
                    <a:pt x="1296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0"/>
            <p:cNvSpPr/>
            <p:nvPr/>
          </p:nvSpPr>
          <p:spPr>
            <a:xfrm>
              <a:off x="671845" y="3531800"/>
              <a:ext cx="85657" cy="124918"/>
            </a:xfrm>
            <a:custGeom>
              <a:rect b="b" l="l" r="r" t="t"/>
              <a:pathLst>
                <a:path extrusionOk="0" h="7318" w="5018">
                  <a:moveTo>
                    <a:pt x="5018" y="0"/>
                  </a:moveTo>
                  <a:lnTo>
                    <a:pt x="5018" y="0"/>
                  </a:lnTo>
                  <a:cubicBezTo>
                    <a:pt x="4546" y="755"/>
                    <a:pt x="4026" y="1510"/>
                    <a:pt x="3602" y="2265"/>
                  </a:cubicBezTo>
                  <a:cubicBezTo>
                    <a:pt x="3147" y="3039"/>
                    <a:pt x="1594" y="5569"/>
                    <a:pt x="172" y="7145"/>
                  </a:cubicBezTo>
                  <a:lnTo>
                    <a:pt x="172" y="7145"/>
                  </a:lnTo>
                  <a:cubicBezTo>
                    <a:pt x="512" y="6800"/>
                    <a:pt x="1345" y="5941"/>
                    <a:pt x="2280" y="4625"/>
                  </a:cubicBezTo>
                  <a:cubicBezTo>
                    <a:pt x="2847" y="3917"/>
                    <a:pt x="3319" y="3162"/>
                    <a:pt x="3791" y="2407"/>
                  </a:cubicBezTo>
                  <a:cubicBezTo>
                    <a:pt x="4262" y="1652"/>
                    <a:pt x="4593" y="802"/>
                    <a:pt x="5018" y="0"/>
                  </a:cubicBezTo>
                  <a:close/>
                  <a:moveTo>
                    <a:pt x="172" y="7145"/>
                  </a:moveTo>
                  <a:cubicBezTo>
                    <a:pt x="59" y="7259"/>
                    <a:pt x="1" y="7317"/>
                    <a:pt x="10" y="7317"/>
                  </a:cubicBezTo>
                  <a:cubicBezTo>
                    <a:pt x="11" y="7317"/>
                    <a:pt x="13" y="7317"/>
                    <a:pt x="15" y="7315"/>
                  </a:cubicBezTo>
                  <a:cubicBezTo>
                    <a:pt x="67" y="7260"/>
                    <a:pt x="119" y="7203"/>
                    <a:pt x="172" y="7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0"/>
            <p:cNvSpPr/>
            <p:nvPr/>
          </p:nvSpPr>
          <p:spPr>
            <a:xfrm>
              <a:off x="648801" y="3501979"/>
              <a:ext cx="61179" cy="100252"/>
            </a:xfrm>
            <a:custGeom>
              <a:rect b="b" l="l" r="r" t="t"/>
              <a:pathLst>
                <a:path extrusionOk="0" h="5873" w="3584">
                  <a:moveTo>
                    <a:pt x="3583" y="1"/>
                  </a:moveTo>
                  <a:lnTo>
                    <a:pt x="3583" y="1"/>
                  </a:lnTo>
                  <a:cubicBezTo>
                    <a:pt x="3017" y="1039"/>
                    <a:pt x="2356" y="1983"/>
                    <a:pt x="1742" y="2927"/>
                  </a:cubicBezTo>
                  <a:cubicBezTo>
                    <a:pt x="1176" y="3918"/>
                    <a:pt x="657" y="4862"/>
                    <a:pt x="43" y="5806"/>
                  </a:cubicBezTo>
                  <a:cubicBezTo>
                    <a:pt x="10" y="5839"/>
                    <a:pt x="0" y="5873"/>
                    <a:pt x="14" y="5873"/>
                  </a:cubicBezTo>
                  <a:cubicBezTo>
                    <a:pt x="20" y="5873"/>
                    <a:pt x="30" y="5867"/>
                    <a:pt x="43" y="5853"/>
                  </a:cubicBezTo>
                  <a:cubicBezTo>
                    <a:pt x="704" y="4909"/>
                    <a:pt x="1365" y="4012"/>
                    <a:pt x="1931" y="3021"/>
                  </a:cubicBezTo>
                  <a:cubicBezTo>
                    <a:pt x="2545" y="2077"/>
                    <a:pt x="3064" y="1039"/>
                    <a:pt x="3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0"/>
            <p:cNvSpPr/>
            <p:nvPr/>
          </p:nvSpPr>
          <p:spPr>
            <a:xfrm>
              <a:off x="624629" y="3469409"/>
              <a:ext cx="49622" cy="76422"/>
            </a:xfrm>
            <a:custGeom>
              <a:rect b="b" l="l" r="r" t="t"/>
              <a:pathLst>
                <a:path extrusionOk="0" h="4477" w="2907">
                  <a:moveTo>
                    <a:pt x="2886" y="0"/>
                  </a:moveTo>
                  <a:cubicBezTo>
                    <a:pt x="2880" y="0"/>
                    <a:pt x="2875" y="5"/>
                    <a:pt x="2875" y="21"/>
                  </a:cubicBezTo>
                  <a:cubicBezTo>
                    <a:pt x="2907" y="21"/>
                    <a:pt x="2896" y="0"/>
                    <a:pt x="2886" y="0"/>
                  </a:cubicBezTo>
                  <a:close/>
                  <a:moveTo>
                    <a:pt x="2875" y="21"/>
                  </a:moveTo>
                  <a:lnTo>
                    <a:pt x="2875" y="21"/>
                  </a:lnTo>
                  <a:cubicBezTo>
                    <a:pt x="1743" y="1814"/>
                    <a:pt x="987" y="2994"/>
                    <a:pt x="43" y="4410"/>
                  </a:cubicBezTo>
                  <a:cubicBezTo>
                    <a:pt x="10" y="4444"/>
                    <a:pt x="0" y="4477"/>
                    <a:pt x="14" y="4477"/>
                  </a:cubicBezTo>
                  <a:cubicBezTo>
                    <a:pt x="20" y="4477"/>
                    <a:pt x="30" y="4471"/>
                    <a:pt x="43" y="4457"/>
                  </a:cubicBezTo>
                  <a:cubicBezTo>
                    <a:pt x="1129" y="3089"/>
                    <a:pt x="2120" y="1626"/>
                    <a:pt x="2875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0"/>
            <p:cNvSpPr/>
            <p:nvPr/>
          </p:nvSpPr>
          <p:spPr>
            <a:xfrm>
              <a:off x="999982" y="2717151"/>
              <a:ext cx="167593" cy="143081"/>
            </a:xfrm>
            <a:custGeom>
              <a:rect b="b" l="l" r="r" t="t"/>
              <a:pathLst>
                <a:path extrusionOk="0" h="8382" w="9818">
                  <a:moveTo>
                    <a:pt x="2532" y="1"/>
                  </a:moveTo>
                  <a:cubicBezTo>
                    <a:pt x="930" y="1"/>
                    <a:pt x="153" y="1462"/>
                    <a:pt x="48" y="2510"/>
                  </a:cubicBezTo>
                  <a:cubicBezTo>
                    <a:pt x="1" y="3926"/>
                    <a:pt x="850" y="7985"/>
                    <a:pt x="3446" y="8363"/>
                  </a:cubicBezTo>
                  <a:cubicBezTo>
                    <a:pt x="3531" y="8375"/>
                    <a:pt x="3613" y="8381"/>
                    <a:pt x="3692" y="8381"/>
                  </a:cubicBezTo>
                  <a:cubicBezTo>
                    <a:pt x="5401" y="8381"/>
                    <a:pt x="5617" y="5578"/>
                    <a:pt x="5617" y="5578"/>
                  </a:cubicBezTo>
                  <a:cubicBezTo>
                    <a:pt x="5617" y="5578"/>
                    <a:pt x="6942" y="7155"/>
                    <a:pt x="8064" y="7155"/>
                  </a:cubicBezTo>
                  <a:cubicBezTo>
                    <a:pt x="8230" y="7155"/>
                    <a:pt x="8391" y="7120"/>
                    <a:pt x="8543" y="7041"/>
                  </a:cubicBezTo>
                  <a:cubicBezTo>
                    <a:pt x="9817" y="6475"/>
                    <a:pt x="6844" y="1897"/>
                    <a:pt x="4531" y="623"/>
                  </a:cubicBezTo>
                  <a:cubicBezTo>
                    <a:pt x="3759" y="181"/>
                    <a:pt x="3094" y="1"/>
                    <a:pt x="253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0"/>
            <p:cNvSpPr/>
            <p:nvPr/>
          </p:nvSpPr>
          <p:spPr>
            <a:xfrm>
              <a:off x="1000784" y="2595647"/>
              <a:ext cx="120873" cy="218035"/>
            </a:xfrm>
            <a:custGeom>
              <a:rect b="b" l="l" r="r" t="t"/>
              <a:pathLst>
                <a:path extrusionOk="0" h="12773" w="7081">
                  <a:moveTo>
                    <a:pt x="709" y="0"/>
                  </a:moveTo>
                  <a:cubicBezTo>
                    <a:pt x="709" y="95"/>
                    <a:pt x="1" y="8590"/>
                    <a:pt x="567" y="9345"/>
                  </a:cubicBezTo>
                  <a:cubicBezTo>
                    <a:pt x="880" y="9703"/>
                    <a:pt x="3269" y="12773"/>
                    <a:pt x="5647" y="12773"/>
                  </a:cubicBezTo>
                  <a:cubicBezTo>
                    <a:pt x="5779" y="12773"/>
                    <a:pt x="5911" y="12763"/>
                    <a:pt x="6042" y="12743"/>
                  </a:cubicBezTo>
                  <a:cubicBezTo>
                    <a:pt x="6797" y="12649"/>
                    <a:pt x="6419" y="8260"/>
                    <a:pt x="6419" y="8260"/>
                  </a:cubicBezTo>
                  <a:lnTo>
                    <a:pt x="6514" y="7929"/>
                  </a:lnTo>
                  <a:lnTo>
                    <a:pt x="7080" y="3304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rgbClr val="FFC4C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0"/>
            <p:cNvSpPr/>
            <p:nvPr/>
          </p:nvSpPr>
          <p:spPr>
            <a:xfrm>
              <a:off x="1007236" y="2598054"/>
              <a:ext cx="113601" cy="141818"/>
            </a:xfrm>
            <a:custGeom>
              <a:rect b="b" l="l" r="r" t="t"/>
              <a:pathLst>
                <a:path extrusionOk="0" h="8308" w="6655">
                  <a:moveTo>
                    <a:pt x="283" y="1"/>
                  </a:moveTo>
                  <a:cubicBezTo>
                    <a:pt x="283" y="1"/>
                    <a:pt x="95" y="2786"/>
                    <a:pt x="0" y="5287"/>
                  </a:cubicBezTo>
                  <a:cubicBezTo>
                    <a:pt x="1605" y="7364"/>
                    <a:pt x="4484" y="8071"/>
                    <a:pt x="6089" y="8307"/>
                  </a:cubicBezTo>
                  <a:lnTo>
                    <a:pt x="6089" y="8213"/>
                  </a:lnTo>
                  <a:lnTo>
                    <a:pt x="6136" y="7835"/>
                  </a:lnTo>
                  <a:lnTo>
                    <a:pt x="6655" y="330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0"/>
            <p:cNvSpPr/>
            <p:nvPr/>
          </p:nvSpPr>
          <p:spPr>
            <a:xfrm>
              <a:off x="910552" y="2373191"/>
              <a:ext cx="347255" cy="341588"/>
            </a:xfrm>
            <a:custGeom>
              <a:rect b="b" l="l" r="r" t="t"/>
              <a:pathLst>
                <a:path extrusionOk="0" h="20011" w="20343">
                  <a:moveTo>
                    <a:pt x="9432" y="0"/>
                  </a:moveTo>
                  <a:cubicBezTo>
                    <a:pt x="8484" y="0"/>
                    <a:pt x="7559" y="182"/>
                    <a:pt x="6703" y="478"/>
                  </a:cubicBezTo>
                  <a:cubicBezTo>
                    <a:pt x="3069" y="1847"/>
                    <a:pt x="1" y="5623"/>
                    <a:pt x="3352" y="13599"/>
                  </a:cubicBezTo>
                  <a:cubicBezTo>
                    <a:pt x="5600" y="18919"/>
                    <a:pt x="8868" y="20011"/>
                    <a:pt x="11260" y="20011"/>
                  </a:cubicBezTo>
                  <a:cubicBezTo>
                    <a:pt x="12433" y="20011"/>
                    <a:pt x="13396" y="19748"/>
                    <a:pt x="13924" y="19593"/>
                  </a:cubicBezTo>
                  <a:cubicBezTo>
                    <a:pt x="15670" y="19073"/>
                    <a:pt x="20342" y="16572"/>
                    <a:pt x="17888" y="8313"/>
                  </a:cubicBezTo>
                  <a:cubicBezTo>
                    <a:pt x="15932" y="1975"/>
                    <a:pt x="12559" y="0"/>
                    <a:pt x="9432" y="0"/>
                  </a:cubicBezTo>
                  <a:close/>
                </a:path>
              </a:pathLst>
            </a:custGeom>
            <a:solidFill>
              <a:srgbClr val="FFC4C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0"/>
            <p:cNvSpPr/>
            <p:nvPr/>
          </p:nvSpPr>
          <p:spPr>
            <a:xfrm>
              <a:off x="883359" y="2364605"/>
              <a:ext cx="320472" cy="257655"/>
            </a:xfrm>
            <a:custGeom>
              <a:rect b="b" l="l" r="r" t="t"/>
              <a:pathLst>
                <a:path extrusionOk="0" h="15094" w="18774">
                  <a:moveTo>
                    <a:pt x="11169" y="1"/>
                  </a:moveTo>
                  <a:cubicBezTo>
                    <a:pt x="8922" y="1"/>
                    <a:pt x="4687" y="533"/>
                    <a:pt x="2727" y="4285"/>
                  </a:cubicBezTo>
                  <a:cubicBezTo>
                    <a:pt x="1" y="9595"/>
                    <a:pt x="3920" y="15093"/>
                    <a:pt x="5072" y="15093"/>
                  </a:cubicBezTo>
                  <a:cubicBezTo>
                    <a:pt x="5077" y="15093"/>
                    <a:pt x="5081" y="15093"/>
                    <a:pt x="5086" y="15093"/>
                  </a:cubicBezTo>
                  <a:cubicBezTo>
                    <a:pt x="6738" y="15093"/>
                    <a:pt x="6738" y="9996"/>
                    <a:pt x="6738" y="9996"/>
                  </a:cubicBezTo>
                  <a:cubicBezTo>
                    <a:pt x="6738" y="9996"/>
                    <a:pt x="13440" y="7872"/>
                    <a:pt x="13251" y="2208"/>
                  </a:cubicBezTo>
                  <a:lnTo>
                    <a:pt x="13251" y="2208"/>
                  </a:lnTo>
                  <a:cubicBezTo>
                    <a:pt x="13251" y="2209"/>
                    <a:pt x="14903" y="5654"/>
                    <a:pt x="18773" y="6786"/>
                  </a:cubicBezTo>
                  <a:cubicBezTo>
                    <a:pt x="18773" y="6786"/>
                    <a:pt x="18226" y="79"/>
                    <a:pt x="12913" y="79"/>
                  </a:cubicBezTo>
                  <a:cubicBezTo>
                    <a:pt x="12822" y="79"/>
                    <a:pt x="12731" y="81"/>
                    <a:pt x="12638" y="85"/>
                  </a:cubicBezTo>
                  <a:cubicBezTo>
                    <a:pt x="12638" y="85"/>
                    <a:pt x="12060" y="1"/>
                    <a:pt x="1116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0"/>
            <p:cNvSpPr/>
            <p:nvPr/>
          </p:nvSpPr>
          <p:spPr>
            <a:xfrm>
              <a:off x="2421810" y="1938691"/>
              <a:ext cx="705059" cy="1007386"/>
            </a:xfrm>
            <a:custGeom>
              <a:rect b="b" l="l" r="r" t="t"/>
              <a:pathLst>
                <a:path extrusionOk="0" h="59015" w="41304">
                  <a:moveTo>
                    <a:pt x="2067" y="1"/>
                  </a:moveTo>
                  <a:cubicBezTo>
                    <a:pt x="964" y="1"/>
                    <a:pt x="1" y="1303"/>
                    <a:pt x="54" y="4836"/>
                  </a:cubicBezTo>
                  <a:cubicBezTo>
                    <a:pt x="196" y="14983"/>
                    <a:pt x="1706" y="25224"/>
                    <a:pt x="4444" y="29142"/>
                  </a:cubicBezTo>
                  <a:cubicBezTo>
                    <a:pt x="10013" y="37212"/>
                    <a:pt x="16054" y="44575"/>
                    <a:pt x="16903" y="45660"/>
                  </a:cubicBezTo>
                  <a:cubicBezTo>
                    <a:pt x="17753" y="47218"/>
                    <a:pt x="21953" y="51890"/>
                    <a:pt x="25682" y="54911"/>
                  </a:cubicBezTo>
                  <a:cubicBezTo>
                    <a:pt x="27250" y="56157"/>
                    <a:pt x="31526" y="59015"/>
                    <a:pt x="33516" y="59015"/>
                  </a:cubicBezTo>
                  <a:cubicBezTo>
                    <a:pt x="33861" y="59015"/>
                    <a:pt x="34137" y="58929"/>
                    <a:pt x="34319" y="58733"/>
                  </a:cubicBezTo>
                  <a:cubicBezTo>
                    <a:pt x="35593" y="57459"/>
                    <a:pt x="34036" y="56185"/>
                    <a:pt x="34035" y="56185"/>
                  </a:cubicBezTo>
                  <a:lnTo>
                    <a:pt x="34035" y="56185"/>
                  </a:lnTo>
                  <a:cubicBezTo>
                    <a:pt x="34036" y="56185"/>
                    <a:pt x="35049" y="56646"/>
                    <a:pt x="36086" y="56646"/>
                  </a:cubicBezTo>
                  <a:cubicBezTo>
                    <a:pt x="36709" y="56646"/>
                    <a:pt x="37339" y="56480"/>
                    <a:pt x="37764" y="55949"/>
                  </a:cubicBezTo>
                  <a:cubicBezTo>
                    <a:pt x="38896" y="54533"/>
                    <a:pt x="36395" y="52740"/>
                    <a:pt x="36395" y="52740"/>
                  </a:cubicBezTo>
                  <a:lnTo>
                    <a:pt x="36395" y="52740"/>
                  </a:lnTo>
                  <a:cubicBezTo>
                    <a:pt x="36395" y="52740"/>
                    <a:pt x="37292" y="53059"/>
                    <a:pt x="38249" y="53059"/>
                  </a:cubicBezTo>
                  <a:cubicBezTo>
                    <a:pt x="38978" y="53059"/>
                    <a:pt x="39742" y="52873"/>
                    <a:pt x="40171" y="52220"/>
                  </a:cubicBezTo>
                  <a:cubicBezTo>
                    <a:pt x="41162" y="50758"/>
                    <a:pt x="38425" y="49342"/>
                    <a:pt x="38425" y="49341"/>
                  </a:cubicBezTo>
                  <a:lnTo>
                    <a:pt x="38425" y="49341"/>
                  </a:lnTo>
                  <a:cubicBezTo>
                    <a:pt x="38425" y="49342"/>
                    <a:pt x="39236" y="49700"/>
                    <a:pt x="39997" y="49700"/>
                  </a:cubicBezTo>
                  <a:cubicBezTo>
                    <a:pt x="40560" y="49700"/>
                    <a:pt x="41096" y="49504"/>
                    <a:pt x="41256" y="48822"/>
                  </a:cubicBezTo>
                  <a:cubicBezTo>
                    <a:pt x="41303" y="47784"/>
                    <a:pt x="39840" y="46840"/>
                    <a:pt x="38189" y="45896"/>
                  </a:cubicBezTo>
                  <a:cubicBezTo>
                    <a:pt x="38377" y="45802"/>
                    <a:pt x="38472" y="45755"/>
                    <a:pt x="38661" y="45660"/>
                  </a:cubicBezTo>
                  <a:cubicBezTo>
                    <a:pt x="40029" y="44480"/>
                    <a:pt x="35074" y="37920"/>
                    <a:pt x="33280" y="36787"/>
                  </a:cubicBezTo>
                  <a:cubicBezTo>
                    <a:pt x="32006" y="35985"/>
                    <a:pt x="29269" y="34899"/>
                    <a:pt x="27994" y="34380"/>
                  </a:cubicBezTo>
                  <a:cubicBezTo>
                    <a:pt x="25965" y="32540"/>
                    <a:pt x="20207" y="28245"/>
                    <a:pt x="12750" y="22393"/>
                  </a:cubicBezTo>
                  <a:cubicBezTo>
                    <a:pt x="10909" y="20977"/>
                    <a:pt x="7464" y="7431"/>
                    <a:pt x="4444" y="1862"/>
                  </a:cubicBezTo>
                  <a:cubicBezTo>
                    <a:pt x="3831" y="759"/>
                    <a:pt x="2908" y="1"/>
                    <a:pt x="2067" y="1"/>
                  </a:cubicBezTo>
                  <a:close/>
                </a:path>
              </a:pathLst>
            </a:custGeom>
            <a:solidFill>
              <a:srgbClr val="F7A9A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0"/>
            <p:cNvSpPr/>
            <p:nvPr/>
          </p:nvSpPr>
          <p:spPr>
            <a:xfrm>
              <a:off x="2948812" y="2696019"/>
              <a:ext cx="128878" cy="87484"/>
            </a:xfrm>
            <a:custGeom>
              <a:rect b="b" l="l" r="r" t="t"/>
              <a:pathLst>
                <a:path extrusionOk="0" h="5125" w="7550">
                  <a:moveTo>
                    <a:pt x="54" y="0"/>
                  </a:moveTo>
                  <a:cubicBezTo>
                    <a:pt x="24" y="0"/>
                    <a:pt x="0" y="34"/>
                    <a:pt x="0" y="67"/>
                  </a:cubicBezTo>
                  <a:cubicBezTo>
                    <a:pt x="2077" y="2993"/>
                    <a:pt x="3587" y="4598"/>
                    <a:pt x="7316" y="5117"/>
                  </a:cubicBezTo>
                  <a:cubicBezTo>
                    <a:pt x="7341" y="5122"/>
                    <a:pt x="7364" y="5125"/>
                    <a:pt x="7385" y="5125"/>
                  </a:cubicBezTo>
                  <a:cubicBezTo>
                    <a:pt x="7549" y="5125"/>
                    <a:pt x="7531" y="4970"/>
                    <a:pt x="7363" y="4928"/>
                  </a:cubicBezTo>
                  <a:cubicBezTo>
                    <a:pt x="3823" y="3843"/>
                    <a:pt x="2454" y="2804"/>
                    <a:pt x="95" y="20"/>
                  </a:cubicBezTo>
                  <a:cubicBezTo>
                    <a:pt x="81" y="6"/>
                    <a:pt x="67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0"/>
            <p:cNvSpPr/>
            <p:nvPr/>
          </p:nvSpPr>
          <p:spPr>
            <a:xfrm>
              <a:off x="2909586" y="2750438"/>
              <a:ext cx="136714" cy="93356"/>
            </a:xfrm>
            <a:custGeom>
              <a:rect b="b" l="l" r="r" t="t"/>
              <a:pathLst>
                <a:path extrusionOk="0" h="5469" w="8009">
                  <a:moveTo>
                    <a:pt x="54" y="1"/>
                  </a:moveTo>
                  <a:cubicBezTo>
                    <a:pt x="13" y="1"/>
                    <a:pt x="0" y="56"/>
                    <a:pt x="33" y="88"/>
                  </a:cubicBezTo>
                  <a:cubicBezTo>
                    <a:pt x="2487" y="2920"/>
                    <a:pt x="3997" y="4525"/>
                    <a:pt x="7773" y="5469"/>
                  </a:cubicBezTo>
                  <a:cubicBezTo>
                    <a:pt x="7915" y="5469"/>
                    <a:pt x="8009" y="5327"/>
                    <a:pt x="7820" y="5280"/>
                  </a:cubicBezTo>
                  <a:cubicBezTo>
                    <a:pt x="4233" y="3864"/>
                    <a:pt x="2770" y="2684"/>
                    <a:pt x="127" y="41"/>
                  </a:cubicBezTo>
                  <a:cubicBezTo>
                    <a:pt x="98" y="12"/>
                    <a:pt x="73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0"/>
            <p:cNvSpPr/>
            <p:nvPr/>
          </p:nvSpPr>
          <p:spPr>
            <a:xfrm>
              <a:off x="2867679" y="2796715"/>
              <a:ext cx="130347" cy="100594"/>
            </a:xfrm>
            <a:custGeom>
              <a:rect b="b" l="l" r="r" t="t"/>
              <a:pathLst>
                <a:path extrusionOk="0" h="5893" w="7636">
                  <a:moveTo>
                    <a:pt x="79" y="1"/>
                  </a:moveTo>
                  <a:cubicBezTo>
                    <a:pt x="38" y="1"/>
                    <a:pt x="0" y="34"/>
                    <a:pt x="34" y="68"/>
                  </a:cubicBezTo>
                  <a:cubicBezTo>
                    <a:pt x="2110" y="3324"/>
                    <a:pt x="4140" y="4787"/>
                    <a:pt x="7396" y="5873"/>
                  </a:cubicBezTo>
                  <a:cubicBezTo>
                    <a:pt x="7465" y="5886"/>
                    <a:pt x="7518" y="5892"/>
                    <a:pt x="7553" y="5892"/>
                  </a:cubicBezTo>
                  <a:cubicBezTo>
                    <a:pt x="7636" y="5892"/>
                    <a:pt x="7610" y="5859"/>
                    <a:pt x="7443" y="5825"/>
                  </a:cubicBezTo>
                  <a:cubicBezTo>
                    <a:pt x="4092" y="4174"/>
                    <a:pt x="2441" y="2994"/>
                    <a:pt x="128" y="20"/>
                  </a:cubicBezTo>
                  <a:cubicBezTo>
                    <a:pt x="114" y="7"/>
                    <a:pt x="96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0"/>
            <p:cNvSpPr/>
            <p:nvPr/>
          </p:nvSpPr>
          <p:spPr>
            <a:xfrm>
              <a:off x="2839240" y="2653224"/>
              <a:ext cx="231230" cy="71062"/>
            </a:xfrm>
            <a:custGeom>
              <a:rect b="b" l="l" r="r" t="t"/>
              <a:pathLst>
                <a:path extrusionOk="0" h="4163" w="13546">
                  <a:moveTo>
                    <a:pt x="7280" y="0"/>
                  </a:moveTo>
                  <a:cubicBezTo>
                    <a:pt x="7196" y="0"/>
                    <a:pt x="7110" y="60"/>
                    <a:pt x="7080" y="120"/>
                  </a:cubicBezTo>
                  <a:cubicBezTo>
                    <a:pt x="5656" y="1207"/>
                    <a:pt x="3518" y="2293"/>
                    <a:pt x="1563" y="2293"/>
                  </a:cubicBezTo>
                  <a:cubicBezTo>
                    <a:pt x="1056" y="2293"/>
                    <a:pt x="562" y="2220"/>
                    <a:pt x="95" y="2055"/>
                  </a:cubicBezTo>
                  <a:cubicBezTo>
                    <a:pt x="48" y="2055"/>
                    <a:pt x="1" y="2102"/>
                    <a:pt x="48" y="2197"/>
                  </a:cubicBezTo>
                  <a:cubicBezTo>
                    <a:pt x="698" y="2521"/>
                    <a:pt x="1406" y="2664"/>
                    <a:pt x="2130" y="2664"/>
                  </a:cubicBezTo>
                  <a:cubicBezTo>
                    <a:pt x="3930" y="2664"/>
                    <a:pt x="5828" y="1783"/>
                    <a:pt x="7174" y="639"/>
                  </a:cubicBezTo>
                  <a:cubicBezTo>
                    <a:pt x="8668" y="2091"/>
                    <a:pt x="10416" y="4162"/>
                    <a:pt x="12612" y="4162"/>
                  </a:cubicBezTo>
                  <a:cubicBezTo>
                    <a:pt x="12914" y="4162"/>
                    <a:pt x="13226" y="4123"/>
                    <a:pt x="13546" y="4037"/>
                  </a:cubicBezTo>
                  <a:lnTo>
                    <a:pt x="13546" y="4037"/>
                  </a:lnTo>
                  <a:cubicBezTo>
                    <a:pt x="13474" y="4041"/>
                    <a:pt x="13402" y="4043"/>
                    <a:pt x="13331" y="4043"/>
                  </a:cubicBezTo>
                  <a:cubicBezTo>
                    <a:pt x="10845" y="4043"/>
                    <a:pt x="9016" y="1679"/>
                    <a:pt x="7410" y="73"/>
                  </a:cubicBezTo>
                  <a:cubicBezTo>
                    <a:pt x="7376" y="21"/>
                    <a:pt x="7328" y="0"/>
                    <a:pt x="7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0"/>
            <p:cNvSpPr/>
            <p:nvPr/>
          </p:nvSpPr>
          <p:spPr>
            <a:xfrm>
              <a:off x="2413873" y="1934202"/>
              <a:ext cx="466472" cy="772639"/>
            </a:xfrm>
            <a:custGeom>
              <a:rect b="b" l="l" r="r" t="t"/>
              <a:pathLst>
                <a:path extrusionOk="0" h="45263" w="27327">
                  <a:moveTo>
                    <a:pt x="2236" y="0"/>
                  </a:moveTo>
                  <a:cubicBezTo>
                    <a:pt x="1050" y="0"/>
                    <a:pt x="138" y="1256"/>
                    <a:pt x="95" y="3919"/>
                  </a:cubicBezTo>
                  <a:cubicBezTo>
                    <a:pt x="0" y="9818"/>
                    <a:pt x="897" y="21900"/>
                    <a:pt x="3115" y="27328"/>
                  </a:cubicBezTo>
                  <a:cubicBezTo>
                    <a:pt x="5381" y="32755"/>
                    <a:pt x="15858" y="45262"/>
                    <a:pt x="15858" y="45262"/>
                  </a:cubicBezTo>
                  <a:lnTo>
                    <a:pt x="27327" y="32944"/>
                  </a:lnTo>
                  <a:cubicBezTo>
                    <a:pt x="27327" y="32944"/>
                    <a:pt x="13734" y="22420"/>
                    <a:pt x="13026" y="21948"/>
                  </a:cubicBezTo>
                  <a:cubicBezTo>
                    <a:pt x="12271" y="21381"/>
                    <a:pt x="9817" y="13688"/>
                    <a:pt x="6655" y="5146"/>
                  </a:cubicBezTo>
                  <a:cubicBezTo>
                    <a:pt x="5472" y="1802"/>
                    <a:pt x="3658" y="0"/>
                    <a:pt x="2236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0"/>
            <p:cNvSpPr/>
            <p:nvPr/>
          </p:nvSpPr>
          <p:spPr>
            <a:xfrm>
              <a:off x="2646929" y="2470780"/>
              <a:ext cx="188299" cy="180805"/>
            </a:xfrm>
            <a:custGeom>
              <a:rect b="b" l="l" r="r" t="t"/>
              <a:pathLst>
                <a:path extrusionOk="0" h="10592" w="11031">
                  <a:moveTo>
                    <a:pt x="10889" y="0"/>
                  </a:moveTo>
                  <a:cubicBezTo>
                    <a:pt x="9001" y="1652"/>
                    <a:pt x="7161" y="3445"/>
                    <a:pt x="5414" y="5286"/>
                  </a:cubicBezTo>
                  <a:cubicBezTo>
                    <a:pt x="4518" y="6135"/>
                    <a:pt x="884" y="9911"/>
                    <a:pt x="34" y="10525"/>
                  </a:cubicBezTo>
                  <a:cubicBezTo>
                    <a:pt x="1" y="10558"/>
                    <a:pt x="14" y="10591"/>
                    <a:pt x="42" y="10591"/>
                  </a:cubicBezTo>
                  <a:cubicBezTo>
                    <a:pt x="54" y="10591"/>
                    <a:pt x="67" y="10586"/>
                    <a:pt x="81" y="10572"/>
                  </a:cubicBezTo>
                  <a:cubicBezTo>
                    <a:pt x="1167" y="10006"/>
                    <a:pt x="4706" y="6560"/>
                    <a:pt x="5603" y="5664"/>
                  </a:cubicBezTo>
                  <a:cubicBezTo>
                    <a:pt x="7397" y="3870"/>
                    <a:pt x="9237" y="2029"/>
                    <a:pt x="10936" y="94"/>
                  </a:cubicBezTo>
                  <a:cubicBezTo>
                    <a:pt x="11031" y="0"/>
                    <a:pt x="10936" y="0"/>
                    <a:pt x="10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0"/>
            <p:cNvSpPr/>
            <p:nvPr/>
          </p:nvSpPr>
          <p:spPr>
            <a:xfrm>
              <a:off x="2413070" y="1934219"/>
              <a:ext cx="330322" cy="771820"/>
            </a:xfrm>
            <a:custGeom>
              <a:rect b="b" l="l" r="r" t="t"/>
              <a:pathLst>
                <a:path extrusionOk="0" h="45215" w="19351">
                  <a:moveTo>
                    <a:pt x="1699" y="1"/>
                  </a:moveTo>
                  <a:cubicBezTo>
                    <a:pt x="755" y="378"/>
                    <a:pt x="94" y="1605"/>
                    <a:pt x="94" y="3823"/>
                  </a:cubicBezTo>
                  <a:cubicBezTo>
                    <a:pt x="0" y="9723"/>
                    <a:pt x="897" y="21852"/>
                    <a:pt x="3115" y="27280"/>
                  </a:cubicBezTo>
                  <a:cubicBezTo>
                    <a:pt x="5380" y="32707"/>
                    <a:pt x="15858" y="45214"/>
                    <a:pt x="15858" y="45214"/>
                  </a:cubicBezTo>
                  <a:lnTo>
                    <a:pt x="19350" y="41486"/>
                  </a:lnTo>
                  <a:lnTo>
                    <a:pt x="1699" y="1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0"/>
            <p:cNvSpPr/>
            <p:nvPr/>
          </p:nvSpPr>
          <p:spPr>
            <a:xfrm>
              <a:off x="2571770" y="4100572"/>
              <a:ext cx="668700" cy="562952"/>
            </a:xfrm>
            <a:custGeom>
              <a:rect b="b" l="l" r="r" t="t"/>
              <a:pathLst>
                <a:path extrusionOk="0" h="32979" w="39174">
                  <a:moveTo>
                    <a:pt x="1" y="0"/>
                  </a:moveTo>
                  <a:cubicBezTo>
                    <a:pt x="1" y="1"/>
                    <a:pt x="1747" y="31103"/>
                    <a:pt x="2219" y="31386"/>
                  </a:cubicBezTo>
                  <a:cubicBezTo>
                    <a:pt x="3262" y="32148"/>
                    <a:pt x="27529" y="32978"/>
                    <a:pt x="35508" y="32978"/>
                  </a:cubicBezTo>
                  <a:cubicBezTo>
                    <a:pt x="36916" y="32978"/>
                    <a:pt x="37816" y="32953"/>
                    <a:pt x="37993" y="32896"/>
                  </a:cubicBezTo>
                  <a:cubicBezTo>
                    <a:pt x="39173" y="32566"/>
                    <a:pt x="38324" y="29120"/>
                    <a:pt x="37002" y="28082"/>
                  </a:cubicBezTo>
                  <a:cubicBezTo>
                    <a:pt x="35775" y="26949"/>
                    <a:pt x="23127" y="20861"/>
                    <a:pt x="23127" y="20861"/>
                  </a:cubicBezTo>
                  <a:lnTo>
                    <a:pt x="21663" y="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A9A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0"/>
            <p:cNvSpPr/>
            <p:nvPr/>
          </p:nvSpPr>
          <p:spPr>
            <a:xfrm>
              <a:off x="2594337" y="4486474"/>
              <a:ext cx="646134" cy="176470"/>
            </a:xfrm>
            <a:custGeom>
              <a:rect b="b" l="l" r="r" t="t"/>
              <a:pathLst>
                <a:path extrusionOk="0" h="10338" w="37852">
                  <a:moveTo>
                    <a:pt x="0" y="0"/>
                  </a:moveTo>
                  <a:lnTo>
                    <a:pt x="0" y="0"/>
                  </a:lnTo>
                  <a:cubicBezTo>
                    <a:pt x="47" y="4814"/>
                    <a:pt x="472" y="8496"/>
                    <a:pt x="897" y="8779"/>
                  </a:cubicBezTo>
                  <a:cubicBezTo>
                    <a:pt x="1934" y="9457"/>
                    <a:pt x="25927" y="10337"/>
                    <a:pt x="34046" y="10337"/>
                  </a:cubicBezTo>
                  <a:cubicBezTo>
                    <a:pt x="35534" y="10337"/>
                    <a:pt x="36488" y="10308"/>
                    <a:pt x="36671" y="10242"/>
                  </a:cubicBezTo>
                  <a:cubicBezTo>
                    <a:pt x="37851" y="9864"/>
                    <a:pt x="36907" y="6513"/>
                    <a:pt x="35680" y="5428"/>
                  </a:cubicBezTo>
                  <a:cubicBezTo>
                    <a:pt x="34972" y="4814"/>
                    <a:pt x="30677" y="2643"/>
                    <a:pt x="26996" y="803"/>
                  </a:cubicBezTo>
                  <a:lnTo>
                    <a:pt x="26996" y="803"/>
                  </a:lnTo>
                  <a:cubicBezTo>
                    <a:pt x="28911" y="1834"/>
                    <a:pt x="32379" y="4705"/>
                    <a:pt x="26609" y="4705"/>
                  </a:cubicBezTo>
                  <a:cubicBezTo>
                    <a:pt x="24986" y="4705"/>
                    <a:pt x="22630" y="4477"/>
                    <a:pt x="19303" y="3918"/>
                  </a:cubicBezTo>
                  <a:cubicBezTo>
                    <a:pt x="9014" y="2218"/>
                    <a:pt x="2832" y="75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0"/>
            <p:cNvSpPr/>
            <p:nvPr/>
          </p:nvSpPr>
          <p:spPr>
            <a:xfrm>
              <a:off x="2235013" y="2420816"/>
              <a:ext cx="765368" cy="1918241"/>
            </a:xfrm>
            <a:custGeom>
              <a:rect b="b" l="l" r="r" t="t"/>
              <a:pathLst>
                <a:path extrusionOk="0" h="112375" w="44837">
                  <a:moveTo>
                    <a:pt x="1" y="1"/>
                  </a:moveTo>
                  <a:cubicBezTo>
                    <a:pt x="1" y="1"/>
                    <a:pt x="16425" y="60600"/>
                    <a:pt x="16661" y="61828"/>
                  </a:cubicBezTo>
                  <a:cubicBezTo>
                    <a:pt x="16850" y="62535"/>
                    <a:pt x="12036" y="89909"/>
                    <a:pt x="14867" y="104587"/>
                  </a:cubicBezTo>
                  <a:cubicBezTo>
                    <a:pt x="15811" y="109590"/>
                    <a:pt x="20059" y="112374"/>
                    <a:pt x="20059" y="112374"/>
                  </a:cubicBezTo>
                  <a:lnTo>
                    <a:pt x="42147" y="111336"/>
                  </a:lnTo>
                  <a:cubicBezTo>
                    <a:pt x="42147" y="111336"/>
                    <a:pt x="44554" y="108080"/>
                    <a:pt x="44648" y="102369"/>
                  </a:cubicBezTo>
                  <a:cubicBezTo>
                    <a:pt x="44837" y="89720"/>
                    <a:pt x="41580" y="66170"/>
                    <a:pt x="39928" y="59090"/>
                  </a:cubicBezTo>
                  <a:cubicBezTo>
                    <a:pt x="38701" y="53851"/>
                    <a:pt x="21097" y="1"/>
                    <a:pt x="2109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0"/>
            <p:cNvSpPr/>
            <p:nvPr/>
          </p:nvSpPr>
          <p:spPr>
            <a:xfrm>
              <a:off x="2235013" y="2421635"/>
              <a:ext cx="284403" cy="1054585"/>
            </a:xfrm>
            <a:custGeom>
              <a:rect b="b" l="l" r="r" t="t"/>
              <a:pathLst>
                <a:path extrusionOk="0" h="61780" w="16661">
                  <a:moveTo>
                    <a:pt x="1" y="0"/>
                  </a:moveTo>
                  <a:cubicBezTo>
                    <a:pt x="1" y="0"/>
                    <a:pt x="16189" y="59609"/>
                    <a:pt x="16661" y="61780"/>
                  </a:cubicBezTo>
                  <a:lnTo>
                    <a:pt x="10384" y="0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0"/>
            <p:cNvSpPr/>
            <p:nvPr/>
          </p:nvSpPr>
          <p:spPr>
            <a:xfrm>
              <a:off x="1692819" y="4007114"/>
              <a:ext cx="613103" cy="717042"/>
            </a:xfrm>
            <a:custGeom>
              <a:rect b="b" l="l" r="r" t="t"/>
              <a:pathLst>
                <a:path extrusionOk="0" h="42006" w="35917">
                  <a:moveTo>
                    <a:pt x="9487" y="1"/>
                  </a:moveTo>
                  <a:cubicBezTo>
                    <a:pt x="9487" y="1"/>
                    <a:pt x="2974" y="19257"/>
                    <a:pt x="2644" y="20437"/>
                  </a:cubicBezTo>
                  <a:cubicBezTo>
                    <a:pt x="2644" y="20531"/>
                    <a:pt x="2597" y="20578"/>
                    <a:pt x="2597" y="20625"/>
                  </a:cubicBezTo>
                  <a:cubicBezTo>
                    <a:pt x="1134" y="26289"/>
                    <a:pt x="1" y="31056"/>
                    <a:pt x="426" y="31480"/>
                  </a:cubicBezTo>
                  <a:cubicBezTo>
                    <a:pt x="1414" y="32610"/>
                    <a:pt x="33303" y="42005"/>
                    <a:pt x="34680" y="42005"/>
                  </a:cubicBezTo>
                  <a:cubicBezTo>
                    <a:pt x="34684" y="42005"/>
                    <a:pt x="34687" y="42005"/>
                    <a:pt x="34690" y="42005"/>
                  </a:cubicBezTo>
                  <a:cubicBezTo>
                    <a:pt x="35917" y="41911"/>
                    <a:pt x="35870" y="38465"/>
                    <a:pt x="34926" y="37097"/>
                  </a:cubicBezTo>
                  <a:cubicBezTo>
                    <a:pt x="33982" y="35728"/>
                    <a:pt x="23316" y="26666"/>
                    <a:pt x="23316" y="26666"/>
                  </a:cubicBezTo>
                  <a:lnTo>
                    <a:pt x="23410" y="26289"/>
                  </a:lnTo>
                  <a:lnTo>
                    <a:pt x="29970" y="5947"/>
                  </a:lnTo>
                  <a:lnTo>
                    <a:pt x="9487" y="1"/>
                  </a:lnTo>
                  <a:close/>
                </a:path>
              </a:pathLst>
            </a:custGeom>
            <a:solidFill>
              <a:srgbClr val="F7A9A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0"/>
            <p:cNvSpPr/>
            <p:nvPr/>
          </p:nvSpPr>
          <p:spPr>
            <a:xfrm>
              <a:off x="1695243" y="4407525"/>
              <a:ext cx="612301" cy="316631"/>
            </a:xfrm>
            <a:custGeom>
              <a:rect b="b" l="l" r="r" t="t"/>
              <a:pathLst>
                <a:path extrusionOk="0" h="18549" w="35870">
                  <a:moveTo>
                    <a:pt x="1794" y="0"/>
                  </a:moveTo>
                  <a:cubicBezTo>
                    <a:pt x="708" y="4389"/>
                    <a:pt x="1" y="7693"/>
                    <a:pt x="331" y="8023"/>
                  </a:cubicBezTo>
                  <a:cubicBezTo>
                    <a:pt x="1320" y="9153"/>
                    <a:pt x="33208" y="18548"/>
                    <a:pt x="34585" y="18548"/>
                  </a:cubicBezTo>
                  <a:cubicBezTo>
                    <a:pt x="34589" y="18548"/>
                    <a:pt x="34592" y="18548"/>
                    <a:pt x="34595" y="18548"/>
                  </a:cubicBezTo>
                  <a:cubicBezTo>
                    <a:pt x="35869" y="18454"/>
                    <a:pt x="35775" y="15008"/>
                    <a:pt x="34831" y="13640"/>
                  </a:cubicBezTo>
                  <a:cubicBezTo>
                    <a:pt x="34265" y="12790"/>
                    <a:pt x="30064" y="9109"/>
                    <a:pt x="26902" y="6324"/>
                  </a:cubicBezTo>
                  <a:lnTo>
                    <a:pt x="26902" y="6324"/>
                  </a:lnTo>
                  <a:cubicBezTo>
                    <a:pt x="28282" y="7612"/>
                    <a:pt x="29980" y="10014"/>
                    <a:pt x="27276" y="10014"/>
                  </a:cubicBezTo>
                  <a:cubicBezTo>
                    <a:pt x="25817" y="10014"/>
                    <a:pt x="23077" y="9315"/>
                    <a:pt x="18313" y="7363"/>
                  </a:cubicBezTo>
                  <a:cubicBezTo>
                    <a:pt x="9912" y="4012"/>
                    <a:pt x="4720" y="1463"/>
                    <a:pt x="179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0"/>
            <p:cNvSpPr/>
            <p:nvPr/>
          </p:nvSpPr>
          <p:spPr>
            <a:xfrm>
              <a:off x="1708131" y="2421635"/>
              <a:ext cx="869290" cy="1924677"/>
            </a:xfrm>
            <a:custGeom>
              <a:rect b="b" l="l" r="r" t="t"/>
              <a:pathLst>
                <a:path extrusionOk="0" h="112752" w="50925">
                  <a:moveTo>
                    <a:pt x="50925" y="0"/>
                  </a:moveTo>
                  <a:cubicBezTo>
                    <a:pt x="50925" y="0"/>
                    <a:pt x="50924" y="16"/>
                    <a:pt x="50923" y="47"/>
                  </a:cubicBezTo>
                  <a:lnTo>
                    <a:pt x="50925" y="47"/>
                  </a:lnTo>
                  <a:lnTo>
                    <a:pt x="50925" y="0"/>
                  </a:lnTo>
                  <a:close/>
                  <a:moveTo>
                    <a:pt x="25958" y="47"/>
                  </a:moveTo>
                  <a:cubicBezTo>
                    <a:pt x="25958" y="47"/>
                    <a:pt x="19398" y="13026"/>
                    <a:pt x="22419" y="21946"/>
                  </a:cubicBezTo>
                  <a:cubicBezTo>
                    <a:pt x="22702" y="22796"/>
                    <a:pt x="19209" y="57485"/>
                    <a:pt x="18596" y="62535"/>
                  </a:cubicBezTo>
                  <a:cubicBezTo>
                    <a:pt x="18454" y="63195"/>
                    <a:pt x="7269" y="83065"/>
                    <a:pt x="1936" y="95147"/>
                  </a:cubicBezTo>
                  <a:cubicBezTo>
                    <a:pt x="1" y="99536"/>
                    <a:pt x="3588" y="107843"/>
                    <a:pt x="3588" y="107843"/>
                  </a:cubicBezTo>
                  <a:lnTo>
                    <a:pt x="24590" y="112751"/>
                  </a:lnTo>
                  <a:cubicBezTo>
                    <a:pt x="24590" y="112751"/>
                    <a:pt x="28979" y="110155"/>
                    <a:pt x="30772" y="105483"/>
                  </a:cubicBezTo>
                  <a:cubicBezTo>
                    <a:pt x="35114" y="94581"/>
                    <a:pt x="39409" y="74570"/>
                    <a:pt x="40589" y="64894"/>
                  </a:cubicBezTo>
                  <a:cubicBezTo>
                    <a:pt x="41769" y="55267"/>
                    <a:pt x="47149" y="20766"/>
                    <a:pt x="47149" y="20766"/>
                  </a:cubicBezTo>
                  <a:cubicBezTo>
                    <a:pt x="50261" y="17335"/>
                    <a:pt x="50888" y="1038"/>
                    <a:pt x="50923" y="47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0"/>
            <p:cNvSpPr/>
            <p:nvPr/>
          </p:nvSpPr>
          <p:spPr>
            <a:xfrm>
              <a:off x="2446101" y="2779337"/>
              <a:ext cx="64576" cy="425043"/>
            </a:xfrm>
            <a:custGeom>
              <a:rect b="b" l="l" r="r" t="t"/>
              <a:pathLst>
                <a:path extrusionOk="0" h="24900" w="3783">
                  <a:moveTo>
                    <a:pt x="3776" y="0"/>
                  </a:moveTo>
                  <a:cubicBezTo>
                    <a:pt x="3776" y="2"/>
                    <a:pt x="3776" y="3"/>
                    <a:pt x="3776" y="5"/>
                  </a:cubicBezTo>
                  <a:lnTo>
                    <a:pt x="3776" y="5"/>
                  </a:lnTo>
                  <a:cubicBezTo>
                    <a:pt x="3782" y="2"/>
                    <a:pt x="3782" y="0"/>
                    <a:pt x="3776" y="0"/>
                  </a:cubicBezTo>
                  <a:close/>
                  <a:moveTo>
                    <a:pt x="3776" y="5"/>
                  </a:moveTo>
                  <a:lnTo>
                    <a:pt x="3776" y="5"/>
                  </a:lnTo>
                  <a:cubicBezTo>
                    <a:pt x="3739" y="24"/>
                    <a:pt x="3493" y="94"/>
                    <a:pt x="3493" y="94"/>
                  </a:cubicBezTo>
                  <a:cubicBezTo>
                    <a:pt x="3304" y="755"/>
                    <a:pt x="3257" y="1416"/>
                    <a:pt x="3115" y="2077"/>
                  </a:cubicBezTo>
                  <a:cubicBezTo>
                    <a:pt x="3021" y="2879"/>
                    <a:pt x="2832" y="3729"/>
                    <a:pt x="2690" y="4531"/>
                  </a:cubicBezTo>
                  <a:lnTo>
                    <a:pt x="2029" y="9486"/>
                  </a:lnTo>
                  <a:cubicBezTo>
                    <a:pt x="1510" y="12790"/>
                    <a:pt x="1038" y="16094"/>
                    <a:pt x="661" y="19350"/>
                  </a:cubicBezTo>
                  <a:cubicBezTo>
                    <a:pt x="425" y="21191"/>
                    <a:pt x="189" y="22984"/>
                    <a:pt x="0" y="24825"/>
                  </a:cubicBezTo>
                  <a:cubicBezTo>
                    <a:pt x="0" y="24854"/>
                    <a:pt x="35" y="24900"/>
                    <a:pt x="62" y="24900"/>
                  </a:cubicBezTo>
                  <a:cubicBezTo>
                    <a:pt x="80" y="24900"/>
                    <a:pt x="94" y="24881"/>
                    <a:pt x="94" y="24825"/>
                  </a:cubicBezTo>
                  <a:cubicBezTo>
                    <a:pt x="755" y="21569"/>
                    <a:pt x="1180" y="18265"/>
                    <a:pt x="1699" y="15056"/>
                  </a:cubicBezTo>
                  <a:cubicBezTo>
                    <a:pt x="2171" y="11752"/>
                    <a:pt x="2690" y="8495"/>
                    <a:pt x="3162" y="5192"/>
                  </a:cubicBezTo>
                  <a:lnTo>
                    <a:pt x="3540" y="2360"/>
                  </a:lnTo>
                  <a:cubicBezTo>
                    <a:pt x="3634" y="1606"/>
                    <a:pt x="3775" y="806"/>
                    <a:pt x="3776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0"/>
            <p:cNvSpPr/>
            <p:nvPr/>
          </p:nvSpPr>
          <p:spPr>
            <a:xfrm>
              <a:off x="2419164" y="2758085"/>
              <a:ext cx="127906" cy="58533"/>
            </a:xfrm>
            <a:custGeom>
              <a:rect b="b" l="l" r="r" t="t"/>
              <a:pathLst>
                <a:path extrusionOk="0" h="3429" w="7493">
                  <a:moveTo>
                    <a:pt x="7308" y="1"/>
                  </a:moveTo>
                  <a:cubicBezTo>
                    <a:pt x="7288" y="1"/>
                    <a:pt x="7265" y="6"/>
                    <a:pt x="7242" y="18"/>
                  </a:cubicBezTo>
                  <a:cubicBezTo>
                    <a:pt x="4787" y="820"/>
                    <a:pt x="2428" y="2047"/>
                    <a:pt x="115" y="3322"/>
                  </a:cubicBezTo>
                  <a:cubicBezTo>
                    <a:pt x="0" y="3360"/>
                    <a:pt x="9" y="3429"/>
                    <a:pt x="92" y="3429"/>
                  </a:cubicBezTo>
                  <a:cubicBezTo>
                    <a:pt x="112" y="3429"/>
                    <a:pt x="135" y="3425"/>
                    <a:pt x="162" y="3416"/>
                  </a:cubicBezTo>
                  <a:cubicBezTo>
                    <a:pt x="2569" y="2331"/>
                    <a:pt x="4976" y="1387"/>
                    <a:pt x="7336" y="207"/>
                  </a:cubicBezTo>
                  <a:cubicBezTo>
                    <a:pt x="7349" y="210"/>
                    <a:pt x="7360" y="211"/>
                    <a:pt x="7370" y="211"/>
                  </a:cubicBezTo>
                  <a:cubicBezTo>
                    <a:pt x="7492" y="211"/>
                    <a:pt x="7439" y="1"/>
                    <a:pt x="7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0"/>
            <p:cNvSpPr/>
            <p:nvPr/>
          </p:nvSpPr>
          <p:spPr>
            <a:xfrm>
              <a:off x="2143979" y="1906924"/>
              <a:ext cx="491462" cy="515531"/>
            </a:xfrm>
            <a:custGeom>
              <a:rect b="b" l="l" r="r" t="t"/>
              <a:pathLst>
                <a:path extrusionOk="0" h="30201" w="28791">
                  <a:moveTo>
                    <a:pt x="14036" y="0"/>
                  </a:moveTo>
                  <a:cubicBezTo>
                    <a:pt x="12161" y="0"/>
                    <a:pt x="10144" y="848"/>
                    <a:pt x="8260" y="2779"/>
                  </a:cubicBezTo>
                  <a:cubicBezTo>
                    <a:pt x="756" y="10472"/>
                    <a:pt x="1" y="30153"/>
                    <a:pt x="1" y="30153"/>
                  </a:cubicBezTo>
                  <a:lnTo>
                    <a:pt x="26713" y="30200"/>
                  </a:lnTo>
                  <a:lnTo>
                    <a:pt x="25770" y="24065"/>
                  </a:lnTo>
                  <a:cubicBezTo>
                    <a:pt x="25770" y="24065"/>
                    <a:pt x="28790" y="20431"/>
                    <a:pt x="28129" y="16749"/>
                  </a:cubicBezTo>
                  <a:cubicBezTo>
                    <a:pt x="27421" y="12596"/>
                    <a:pt x="19540" y="2921"/>
                    <a:pt x="18879" y="2213"/>
                  </a:cubicBezTo>
                  <a:cubicBezTo>
                    <a:pt x="17572" y="812"/>
                    <a:pt x="15871" y="0"/>
                    <a:pt x="1403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0"/>
            <p:cNvSpPr/>
            <p:nvPr/>
          </p:nvSpPr>
          <p:spPr>
            <a:xfrm>
              <a:off x="2364728" y="2284461"/>
              <a:ext cx="144224" cy="33252"/>
            </a:xfrm>
            <a:custGeom>
              <a:rect b="b" l="l" r="r" t="t"/>
              <a:pathLst>
                <a:path extrusionOk="0" h="1948" w="8449">
                  <a:moveTo>
                    <a:pt x="8396" y="0"/>
                  </a:moveTo>
                  <a:cubicBezTo>
                    <a:pt x="8384" y="0"/>
                    <a:pt x="8371" y="4"/>
                    <a:pt x="8354" y="13"/>
                  </a:cubicBezTo>
                  <a:cubicBezTo>
                    <a:pt x="6938" y="202"/>
                    <a:pt x="5522" y="390"/>
                    <a:pt x="4106" y="721"/>
                  </a:cubicBezTo>
                  <a:cubicBezTo>
                    <a:pt x="3398" y="909"/>
                    <a:pt x="2738" y="1145"/>
                    <a:pt x="2124" y="1381"/>
                  </a:cubicBezTo>
                  <a:cubicBezTo>
                    <a:pt x="1746" y="1476"/>
                    <a:pt x="1463" y="1617"/>
                    <a:pt x="1133" y="1665"/>
                  </a:cubicBezTo>
                  <a:cubicBezTo>
                    <a:pt x="755" y="1806"/>
                    <a:pt x="425" y="1853"/>
                    <a:pt x="47" y="1901"/>
                  </a:cubicBezTo>
                  <a:cubicBezTo>
                    <a:pt x="0" y="1901"/>
                    <a:pt x="0" y="1948"/>
                    <a:pt x="47" y="1948"/>
                  </a:cubicBezTo>
                  <a:lnTo>
                    <a:pt x="1133" y="1948"/>
                  </a:lnTo>
                  <a:cubicBezTo>
                    <a:pt x="1463" y="1901"/>
                    <a:pt x="1746" y="1853"/>
                    <a:pt x="2124" y="1806"/>
                  </a:cubicBezTo>
                  <a:cubicBezTo>
                    <a:pt x="2832" y="1617"/>
                    <a:pt x="3540" y="1381"/>
                    <a:pt x="4201" y="1193"/>
                  </a:cubicBezTo>
                  <a:cubicBezTo>
                    <a:pt x="5617" y="862"/>
                    <a:pt x="7032" y="438"/>
                    <a:pt x="8448" y="202"/>
                  </a:cubicBezTo>
                  <a:cubicBezTo>
                    <a:pt x="8448" y="85"/>
                    <a:pt x="8448" y="0"/>
                    <a:pt x="8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0"/>
            <p:cNvSpPr/>
            <p:nvPr/>
          </p:nvSpPr>
          <p:spPr>
            <a:xfrm>
              <a:off x="2445282" y="2302538"/>
              <a:ext cx="124082" cy="8740"/>
            </a:xfrm>
            <a:custGeom>
              <a:rect b="b" l="l" r="r" t="t"/>
              <a:pathLst>
                <a:path extrusionOk="0" h="512" w="7269">
                  <a:moveTo>
                    <a:pt x="4624" y="0"/>
                  </a:moveTo>
                  <a:cubicBezTo>
                    <a:pt x="4279" y="0"/>
                    <a:pt x="3933" y="12"/>
                    <a:pt x="3588" y="39"/>
                  </a:cubicBezTo>
                  <a:cubicBezTo>
                    <a:pt x="3021" y="39"/>
                    <a:pt x="2408" y="86"/>
                    <a:pt x="1841" y="134"/>
                  </a:cubicBezTo>
                  <a:cubicBezTo>
                    <a:pt x="1511" y="181"/>
                    <a:pt x="1275" y="181"/>
                    <a:pt x="992" y="275"/>
                  </a:cubicBezTo>
                  <a:cubicBezTo>
                    <a:pt x="709" y="322"/>
                    <a:pt x="426" y="370"/>
                    <a:pt x="48" y="417"/>
                  </a:cubicBezTo>
                  <a:cubicBezTo>
                    <a:pt x="1" y="417"/>
                    <a:pt x="1" y="511"/>
                    <a:pt x="48" y="511"/>
                  </a:cubicBezTo>
                  <a:lnTo>
                    <a:pt x="945" y="511"/>
                  </a:lnTo>
                  <a:cubicBezTo>
                    <a:pt x="1228" y="511"/>
                    <a:pt x="1511" y="511"/>
                    <a:pt x="1841" y="417"/>
                  </a:cubicBezTo>
                  <a:cubicBezTo>
                    <a:pt x="2408" y="417"/>
                    <a:pt x="3021" y="370"/>
                    <a:pt x="3588" y="370"/>
                  </a:cubicBezTo>
                  <a:cubicBezTo>
                    <a:pt x="4768" y="322"/>
                    <a:pt x="5948" y="322"/>
                    <a:pt x="7127" y="275"/>
                  </a:cubicBezTo>
                  <a:cubicBezTo>
                    <a:pt x="7269" y="275"/>
                    <a:pt x="7175" y="181"/>
                    <a:pt x="7127" y="134"/>
                  </a:cubicBezTo>
                  <a:cubicBezTo>
                    <a:pt x="6293" y="67"/>
                    <a:pt x="5459" y="0"/>
                    <a:pt x="4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0"/>
            <p:cNvSpPr/>
            <p:nvPr/>
          </p:nvSpPr>
          <p:spPr>
            <a:xfrm>
              <a:off x="2032000" y="1914076"/>
              <a:ext cx="328717" cy="717025"/>
            </a:xfrm>
            <a:custGeom>
              <a:rect b="b" l="l" r="r" t="t"/>
              <a:pathLst>
                <a:path extrusionOk="0" h="42005" w="19257">
                  <a:moveTo>
                    <a:pt x="17793" y="1"/>
                  </a:moveTo>
                  <a:cubicBezTo>
                    <a:pt x="17793" y="1"/>
                    <a:pt x="16141" y="1"/>
                    <a:pt x="12460" y="5192"/>
                  </a:cubicBezTo>
                  <a:cubicBezTo>
                    <a:pt x="8448" y="10761"/>
                    <a:pt x="6513" y="27138"/>
                    <a:pt x="6136" y="27893"/>
                  </a:cubicBezTo>
                  <a:cubicBezTo>
                    <a:pt x="5853" y="28649"/>
                    <a:pt x="0" y="38182"/>
                    <a:pt x="0" y="38182"/>
                  </a:cubicBezTo>
                  <a:lnTo>
                    <a:pt x="14537" y="42005"/>
                  </a:lnTo>
                  <a:cubicBezTo>
                    <a:pt x="14537" y="42005"/>
                    <a:pt x="18784" y="18926"/>
                    <a:pt x="19209" y="14679"/>
                  </a:cubicBezTo>
                  <a:cubicBezTo>
                    <a:pt x="19256" y="13640"/>
                    <a:pt x="17793" y="1"/>
                    <a:pt x="17793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0"/>
            <p:cNvSpPr/>
            <p:nvPr/>
          </p:nvSpPr>
          <p:spPr>
            <a:xfrm>
              <a:off x="2436422" y="1920529"/>
              <a:ext cx="236880" cy="697685"/>
            </a:xfrm>
            <a:custGeom>
              <a:rect b="b" l="l" r="r" t="t"/>
              <a:pathLst>
                <a:path extrusionOk="0" h="40872" w="13877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5759" y="12082"/>
                    <a:pt x="6278" y="13829"/>
                  </a:cubicBezTo>
                  <a:cubicBezTo>
                    <a:pt x="7174" y="16802"/>
                    <a:pt x="9487" y="40872"/>
                    <a:pt x="9487" y="40872"/>
                  </a:cubicBezTo>
                  <a:lnTo>
                    <a:pt x="13876" y="39031"/>
                  </a:lnTo>
                  <a:lnTo>
                    <a:pt x="9157" y="23032"/>
                  </a:lnTo>
                  <a:cubicBezTo>
                    <a:pt x="9157" y="23032"/>
                    <a:pt x="11611" y="19870"/>
                    <a:pt x="11139" y="16519"/>
                  </a:cubicBezTo>
                  <a:cubicBezTo>
                    <a:pt x="10525" y="12366"/>
                    <a:pt x="4720" y="5050"/>
                    <a:pt x="2030" y="1699"/>
                  </a:cubicBezTo>
                  <a:cubicBezTo>
                    <a:pt x="898" y="23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0"/>
            <p:cNvSpPr/>
            <p:nvPr/>
          </p:nvSpPr>
          <p:spPr>
            <a:xfrm>
              <a:off x="2446903" y="1759388"/>
              <a:ext cx="191252" cy="154979"/>
            </a:xfrm>
            <a:custGeom>
              <a:rect b="b" l="l" r="r" t="t"/>
              <a:pathLst>
                <a:path extrusionOk="0" h="9079" w="11204">
                  <a:moveTo>
                    <a:pt x="4468" y="1"/>
                  </a:moveTo>
                  <a:cubicBezTo>
                    <a:pt x="2932" y="1"/>
                    <a:pt x="1496" y="416"/>
                    <a:pt x="897" y="1086"/>
                  </a:cubicBezTo>
                  <a:cubicBezTo>
                    <a:pt x="0" y="2172"/>
                    <a:pt x="0" y="7883"/>
                    <a:pt x="4248" y="8968"/>
                  </a:cubicBezTo>
                  <a:cubicBezTo>
                    <a:pt x="4569" y="9043"/>
                    <a:pt x="4883" y="9078"/>
                    <a:pt x="5187" y="9078"/>
                  </a:cubicBezTo>
                  <a:cubicBezTo>
                    <a:pt x="8905" y="9078"/>
                    <a:pt x="11204" y="3809"/>
                    <a:pt x="8543" y="1322"/>
                  </a:cubicBezTo>
                  <a:cubicBezTo>
                    <a:pt x="7543" y="392"/>
                    <a:pt x="5959" y="1"/>
                    <a:pt x="446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0"/>
            <p:cNvSpPr/>
            <p:nvPr/>
          </p:nvSpPr>
          <p:spPr>
            <a:xfrm>
              <a:off x="2462198" y="1749248"/>
              <a:ext cx="161960" cy="129391"/>
            </a:xfrm>
            <a:custGeom>
              <a:rect b="b" l="l" r="r" t="t"/>
              <a:pathLst>
                <a:path extrusionOk="0" h="7580" w="9488">
                  <a:moveTo>
                    <a:pt x="4198" y="0"/>
                  </a:moveTo>
                  <a:cubicBezTo>
                    <a:pt x="3955" y="0"/>
                    <a:pt x="3718" y="11"/>
                    <a:pt x="3493" y="29"/>
                  </a:cubicBezTo>
                  <a:cubicBezTo>
                    <a:pt x="2172" y="217"/>
                    <a:pt x="898" y="737"/>
                    <a:pt x="1" y="1775"/>
                  </a:cubicBezTo>
                  <a:cubicBezTo>
                    <a:pt x="992" y="925"/>
                    <a:pt x="2314" y="595"/>
                    <a:pt x="3541" y="501"/>
                  </a:cubicBezTo>
                  <a:cubicBezTo>
                    <a:pt x="3706" y="489"/>
                    <a:pt x="3868" y="483"/>
                    <a:pt x="4028" y="483"/>
                  </a:cubicBezTo>
                  <a:cubicBezTo>
                    <a:pt x="4508" y="483"/>
                    <a:pt x="4968" y="536"/>
                    <a:pt x="5428" y="642"/>
                  </a:cubicBezTo>
                  <a:cubicBezTo>
                    <a:pt x="5995" y="737"/>
                    <a:pt x="6656" y="878"/>
                    <a:pt x="7175" y="1161"/>
                  </a:cubicBezTo>
                  <a:cubicBezTo>
                    <a:pt x="7788" y="1397"/>
                    <a:pt x="8260" y="1822"/>
                    <a:pt x="8543" y="2294"/>
                  </a:cubicBezTo>
                  <a:cubicBezTo>
                    <a:pt x="8921" y="2766"/>
                    <a:pt x="9015" y="3427"/>
                    <a:pt x="9015" y="3993"/>
                  </a:cubicBezTo>
                  <a:cubicBezTo>
                    <a:pt x="8968" y="5220"/>
                    <a:pt x="8543" y="6494"/>
                    <a:pt x="7930" y="7580"/>
                  </a:cubicBezTo>
                  <a:cubicBezTo>
                    <a:pt x="8732" y="6589"/>
                    <a:pt x="9393" y="5362"/>
                    <a:pt x="9440" y="3993"/>
                  </a:cubicBezTo>
                  <a:cubicBezTo>
                    <a:pt x="9487" y="3332"/>
                    <a:pt x="9393" y="2577"/>
                    <a:pt x="9015" y="2011"/>
                  </a:cubicBezTo>
                  <a:cubicBezTo>
                    <a:pt x="8591" y="1397"/>
                    <a:pt x="8071" y="925"/>
                    <a:pt x="7411" y="642"/>
                  </a:cubicBezTo>
                  <a:cubicBezTo>
                    <a:pt x="6797" y="359"/>
                    <a:pt x="6136" y="217"/>
                    <a:pt x="5476" y="123"/>
                  </a:cubicBezTo>
                  <a:cubicBezTo>
                    <a:pt x="5057" y="33"/>
                    <a:pt x="4619" y="0"/>
                    <a:pt x="419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0"/>
            <p:cNvSpPr/>
            <p:nvPr/>
          </p:nvSpPr>
          <p:spPr>
            <a:xfrm>
              <a:off x="2335726" y="1765840"/>
              <a:ext cx="123280" cy="221586"/>
            </a:xfrm>
            <a:custGeom>
              <a:rect b="b" l="l" r="r" t="t"/>
              <a:pathLst>
                <a:path extrusionOk="0" h="12981" w="7222">
                  <a:moveTo>
                    <a:pt x="0" y="1"/>
                  </a:moveTo>
                  <a:lnTo>
                    <a:pt x="0" y="3021"/>
                  </a:lnTo>
                  <a:lnTo>
                    <a:pt x="0" y="3257"/>
                  </a:lnTo>
                  <a:lnTo>
                    <a:pt x="0" y="3540"/>
                  </a:lnTo>
                  <a:lnTo>
                    <a:pt x="0" y="4295"/>
                  </a:lnTo>
                  <a:lnTo>
                    <a:pt x="0" y="4909"/>
                  </a:lnTo>
                  <a:lnTo>
                    <a:pt x="0" y="5522"/>
                  </a:lnTo>
                  <a:cubicBezTo>
                    <a:pt x="142" y="7458"/>
                    <a:pt x="472" y="9440"/>
                    <a:pt x="519" y="9676"/>
                  </a:cubicBezTo>
                  <a:cubicBezTo>
                    <a:pt x="739" y="10203"/>
                    <a:pt x="3495" y="12980"/>
                    <a:pt x="5893" y="12980"/>
                  </a:cubicBezTo>
                  <a:cubicBezTo>
                    <a:pt x="6070" y="12980"/>
                    <a:pt x="6246" y="12965"/>
                    <a:pt x="6419" y="12932"/>
                  </a:cubicBezTo>
                  <a:cubicBezTo>
                    <a:pt x="7221" y="12743"/>
                    <a:pt x="6513" y="8260"/>
                    <a:pt x="6513" y="8260"/>
                  </a:cubicBezTo>
                  <a:lnTo>
                    <a:pt x="6513" y="7929"/>
                  </a:lnTo>
                  <a:lnTo>
                    <a:pt x="6891" y="3068"/>
                  </a:lnTo>
                  <a:lnTo>
                    <a:pt x="850" y="3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7A9A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0"/>
            <p:cNvSpPr/>
            <p:nvPr/>
          </p:nvSpPr>
          <p:spPr>
            <a:xfrm>
              <a:off x="2337331" y="1765840"/>
              <a:ext cx="116827" cy="115547"/>
            </a:xfrm>
            <a:custGeom>
              <a:rect b="b" l="l" r="r" t="t"/>
              <a:pathLst>
                <a:path extrusionOk="0" h="6769" w="6844">
                  <a:moveTo>
                    <a:pt x="1" y="1"/>
                  </a:moveTo>
                  <a:lnTo>
                    <a:pt x="1" y="3021"/>
                  </a:lnTo>
                  <a:lnTo>
                    <a:pt x="1" y="3257"/>
                  </a:lnTo>
                  <a:lnTo>
                    <a:pt x="1" y="3540"/>
                  </a:lnTo>
                  <a:lnTo>
                    <a:pt x="1" y="4343"/>
                  </a:lnTo>
                  <a:lnTo>
                    <a:pt x="1" y="4909"/>
                  </a:lnTo>
                  <a:lnTo>
                    <a:pt x="1" y="5522"/>
                  </a:lnTo>
                  <a:cubicBezTo>
                    <a:pt x="1" y="5806"/>
                    <a:pt x="48" y="6136"/>
                    <a:pt x="48" y="6466"/>
                  </a:cubicBezTo>
                  <a:cubicBezTo>
                    <a:pt x="568" y="6579"/>
                    <a:pt x="1511" y="6768"/>
                    <a:pt x="2637" y="6768"/>
                  </a:cubicBezTo>
                  <a:cubicBezTo>
                    <a:pt x="3861" y="6768"/>
                    <a:pt x="5303" y="6545"/>
                    <a:pt x="6655" y="5758"/>
                  </a:cubicBezTo>
                  <a:lnTo>
                    <a:pt x="6844" y="3068"/>
                  </a:lnTo>
                  <a:lnTo>
                    <a:pt x="897" y="3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0"/>
            <p:cNvSpPr/>
            <p:nvPr/>
          </p:nvSpPr>
          <p:spPr>
            <a:xfrm>
              <a:off x="2213266" y="1539799"/>
              <a:ext cx="308574" cy="339010"/>
            </a:xfrm>
            <a:custGeom>
              <a:rect b="b" l="l" r="r" t="t"/>
              <a:pathLst>
                <a:path extrusionOk="0" h="19860" w="18077">
                  <a:moveTo>
                    <a:pt x="9161" y="1"/>
                  </a:moveTo>
                  <a:cubicBezTo>
                    <a:pt x="5802" y="1"/>
                    <a:pt x="2191" y="2180"/>
                    <a:pt x="1180" y="9420"/>
                  </a:cubicBezTo>
                  <a:cubicBezTo>
                    <a:pt x="0" y="17868"/>
                    <a:pt x="4909" y="19520"/>
                    <a:pt x="6749" y="19756"/>
                  </a:cubicBezTo>
                  <a:cubicBezTo>
                    <a:pt x="7074" y="19802"/>
                    <a:pt x="7552" y="19859"/>
                    <a:pt x="8127" y="19859"/>
                  </a:cubicBezTo>
                  <a:cubicBezTo>
                    <a:pt x="10482" y="19859"/>
                    <a:pt x="14454" y="18899"/>
                    <a:pt x="16047" y="12299"/>
                  </a:cubicBezTo>
                  <a:cubicBezTo>
                    <a:pt x="18076" y="4039"/>
                    <a:pt x="14537" y="877"/>
                    <a:pt x="10808" y="169"/>
                  </a:cubicBezTo>
                  <a:cubicBezTo>
                    <a:pt x="10275" y="61"/>
                    <a:pt x="9722" y="1"/>
                    <a:pt x="9161" y="1"/>
                  </a:cubicBezTo>
                  <a:close/>
                </a:path>
              </a:pathLst>
            </a:custGeom>
            <a:solidFill>
              <a:srgbClr val="F7A9A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0"/>
            <p:cNvSpPr/>
            <p:nvPr/>
          </p:nvSpPr>
          <p:spPr>
            <a:xfrm>
              <a:off x="2244692" y="1524709"/>
              <a:ext cx="287612" cy="220203"/>
            </a:xfrm>
            <a:custGeom>
              <a:rect b="b" l="l" r="r" t="t"/>
              <a:pathLst>
                <a:path extrusionOk="0" h="12900" w="16849">
                  <a:moveTo>
                    <a:pt x="7048" y="0"/>
                  </a:moveTo>
                  <a:cubicBezTo>
                    <a:pt x="646" y="0"/>
                    <a:pt x="0" y="7425"/>
                    <a:pt x="0" y="7425"/>
                  </a:cubicBezTo>
                  <a:cubicBezTo>
                    <a:pt x="708" y="6811"/>
                    <a:pt x="1699" y="4451"/>
                    <a:pt x="1699" y="4451"/>
                  </a:cubicBezTo>
                  <a:cubicBezTo>
                    <a:pt x="2596" y="6245"/>
                    <a:pt x="4672" y="6953"/>
                    <a:pt x="4672" y="6953"/>
                  </a:cubicBezTo>
                  <a:cubicBezTo>
                    <a:pt x="3965" y="6198"/>
                    <a:pt x="3257" y="3980"/>
                    <a:pt x="3257" y="3979"/>
                  </a:cubicBezTo>
                  <a:lnTo>
                    <a:pt x="3257" y="3979"/>
                  </a:lnTo>
                  <a:cubicBezTo>
                    <a:pt x="5097" y="8321"/>
                    <a:pt x="10053" y="9124"/>
                    <a:pt x="10053" y="9124"/>
                  </a:cubicBezTo>
                  <a:cubicBezTo>
                    <a:pt x="8920" y="7614"/>
                    <a:pt x="8967" y="5726"/>
                    <a:pt x="8967" y="5726"/>
                  </a:cubicBezTo>
                  <a:lnTo>
                    <a:pt x="8967" y="5726"/>
                  </a:lnTo>
                  <a:cubicBezTo>
                    <a:pt x="9628" y="9832"/>
                    <a:pt x="12460" y="10021"/>
                    <a:pt x="12460" y="10021"/>
                  </a:cubicBezTo>
                  <a:cubicBezTo>
                    <a:pt x="12460" y="10021"/>
                    <a:pt x="12554" y="12899"/>
                    <a:pt x="13970" y="12899"/>
                  </a:cubicBezTo>
                  <a:cubicBezTo>
                    <a:pt x="13970" y="12899"/>
                    <a:pt x="16849" y="9077"/>
                    <a:pt x="15339" y="4923"/>
                  </a:cubicBezTo>
                  <a:cubicBezTo>
                    <a:pt x="13734" y="817"/>
                    <a:pt x="8731" y="157"/>
                    <a:pt x="8731" y="157"/>
                  </a:cubicBezTo>
                  <a:cubicBezTo>
                    <a:pt x="8130" y="50"/>
                    <a:pt x="7570" y="0"/>
                    <a:pt x="704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0"/>
            <p:cNvSpPr/>
            <p:nvPr/>
          </p:nvSpPr>
          <p:spPr>
            <a:xfrm>
              <a:off x="2429901" y="1697570"/>
              <a:ext cx="62049" cy="97231"/>
            </a:xfrm>
            <a:custGeom>
              <a:rect b="b" l="l" r="r" t="t"/>
              <a:pathLst>
                <a:path extrusionOk="0" h="5696" w="3635">
                  <a:moveTo>
                    <a:pt x="2118" y="1"/>
                  </a:moveTo>
                  <a:cubicBezTo>
                    <a:pt x="833" y="1"/>
                    <a:pt x="0" y="2892"/>
                    <a:pt x="0" y="2892"/>
                  </a:cubicBezTo>
                  <a:lnTo>
                    <a:pt x="331" y="5205"/>
                  </a:lnTo>
                  <a:cubicBezTo>
                    <a:pt x="331" y="5205"/>
                    <a:pt x="732" y="5696"/>
                    <a:pt x="1367" y="5696"/>
                  </a:cubicBezTo>
                  <a:cubicBezTo>
                    <a:pt x="1655" y="5696"/>
                    <a:pt x="1991" y="5594"/>
                    <a:pt x="2360" y="5299"/>
                  </a:cubicBezTo>
                  <a:cubicBezTo>
                    <a:pt x="3540" y="4308"/>
                    <a:pt x="3634" y="249"/>
                    <a:pt x="2266" y="13"/>
                  </a:cubicBezTo>
                  <a:cubicBezTo>
                    <a:pt x="2216" y="5"/>
                    <a:pt x="2166" y="1"/>
                    <a:pt x="2118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0"/>
            <p:cNvSpPr/>
            <p:nvPr/>
          </p:nvSpPr>
          <p:spPr>
            <a:xfrm>
              <a:off x="2440365" y="1717934"/>
              <a:ext cx="29019" cy="64866"/>
            </a:xfrm>
            <a:custGeom>
              <a:rect b="b" l="l" r="r" t="t"/>
              <a:pathLst>
                <a:path extrusionOk="0" h="3800" w="1700">
                  <a:moveTo>
                    <a:pt x="1605" y="0"/>
                  </a:moveTo>
                  <a:cubicBezTo>
                    <a:pt x="1621" y="16"/>
                    <a:pt x="1632" y="21"/>
                    <a:pt x="1637" y="21"/>
                  </a:cubicBezTo>
                  <a:cubicBezTo>
                    <a:pt x="1647" y="21"/>
                    <a:pt x="1637" y="0"/>
                    <a:pt x="1605" y="0"/>
                  </a:cubicBezTo>
                  <a:close/>
                  <a:moveTo>
                    <a:pt x="1605" y="0"/>
                  </a:moveTo>
                  <a:lnTo>
                    <a:pt x="1605" y="0"/>
                  </a:lnTo>
                  <a:cubicBezTo>
                    <a:pt x="331" y="567"/>
                    <a:pt x="1" y="2596"/>
                    <a:pt x="473" y="3729"/>
                  </a:cubicBezTo>
                  <a:cubicBezTo>
                    <a:pt x="473" y="3776"/>
                    <a:pt x="520" y="3800"/>
                    <a:pt x="567" y="3800"/>
                  </a:cubicBezTo>
                  <a:cubicBezTo>
                    <a:pt x="614" y="3800"/>
                    <a:pt x="662" y="3776"/>
                    <a:pt x="662" y="3729"/>
                  </a:cubicBezTo>
                  <a:cubicBezTo>
                    <a:pt x="709" y="3398"/>
                    <a:pt x="709" y="3115"/>
                    <a:pt x="803" y="2832"/>
                  </a:cubicBezTo>
                  <a:cubicBezTo>
                    <a:pt x="992" y="2455"/>
                    <a:pt x="1228" y="2313"/>
                    <a:pt x="1653" y="2219"/>
                  </a:cubicBezTo>
                  <a:cubicBezTo>
                    <a:pt x="1653" y="2219"/>
                    <a:pt x="1700" y="2171"/>
                    <a:pt x="1653" y="2171"/>
                  </a:cubicBezTo>
                  <a:cubicBezTo>
                    <a:pt x="1533" y="2134"/>
                    <a:pt x="1425" y="2117"/>
                    <a:pt x="1329" y="2117"/>
                  </a:cubicBezTo>
                  <a:cubicBezTo>
                    <a:pt x="932" y="2117"/>
                    <a:pt x="719" y="2405"/>
                    <a:pt x="567" y="2785"/>
                  </a:cubicBezTo>
                  <a:cubicBezTo>
                    <a:pt x="567" y="1747"/>
                    <a:pt x="803" y="756"/>
                    <a:pt x="1605" y="0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0"/>
            <p:cNvSpPr/>
            <p:nvPr/>
          </p:nvSpPr>
          <p:spPr>
            <a:xfrm>
              <a:off x="2451648" y="1777389"/>
              <a:ext cx="16933" cy="14834"/>
            </a:xfrm>
            <a:custGeom>
              <a:rect b="b" l="l" r="r" t="t"/>
              <a:pathLst>
                <a:path extrusionOk="0" h="869" w="992">
                  <a:moveTo>
                    <a:pt x="522" y="1"/>
                  </a:moveTo>
                  <a:cubicBezTo>
                    <a:pt x="461" y="1"/>
                    <a:pt x="396" y="18"/>
                    <a:pt x="331" y="57"/>
                  </a:cubicBezTo>
                  <a:cubicBezTo>
                    <a:pt x="95" y="151"/>
                    <a:pt x="1" y="387"/>
                    <a:pt x="95" y="576"/>
                  </a:cubicBezTo>
                  <a:cubicBezTo>
                    <a:pt x="129" y="747"/>
                    <a:pt x="263" y="869"/>
                    <a:pt x="423" y="869"/>
                  </a:cubicBezTo>
                  <a:cubicBezTo>
                    <a:pt x="484" y="869"/>
                    <a:pt x="549" y="851"/>
                    <a:pt x="614" y="812"/>
                  </a:cubicBezTo>
                  <a:cubicBezTo>
                    <a:pt x="850" y="765"/>
                    <a:pt x="992" y="529"/>
                    <a:pt x="850" y="293"/>
                  </a:cubicBezTo>
                  <a:cubicBezTo>
                    <a:pt x="816" y="122"/>
                    <a:pt x="683" y="1"/>
                    <a:pt x="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0"/>
            <p:cNvSpPr/>
            <p:nvPr/>
          </p:nvSpPr>
          <p:spPr>
            <a:xfrm>
              <a:off x="1402800" y="1938554"/>
              <a:ext cx="931510" cy="811525"/>
            </a:xfrm>
            <a:custGeom>
              <a:rect b="b" l="l" r="r" t="t"/>
              <a:pathLst>
                <a:path extrusionOk="0" h="47541" w="54570">
                  <a:moveTo>
                    <a:pt x="53011" y="1"/>
                  </a:moveTo>
                  <a:cubicBezTo>
                    <a:pt x="51998" y="1"/>
                    <a:pt x="50329" y="1100"/>
                    <a:pt x="47715" y="4183"/>
                  </a:cubicBezTo>
                  <a:cubicBezTo>
                    <a:pt x="42429" y="10413"/>
                    <a:pt x="37474" y="18530"/>
                    <a:pt x="36860" y="19238"/>
                  </a:cubicBezTo>
                  <a:cubicBezTo>
                    <a:pt x="36011" y="20230"/>
                    <a:pt x="23174" y="25610"/>
                    <a:pt x="19256" y="26931"/>
                  </a:cubicBezTo>
                  <a:cubicBezTo>
                    <a:pt x="16613" y="27734"/>
                    <a:pt x="11563" y="29433"/>
                    <a:pt x="7033" y="32265"/>
                  </a:cubicBezTo>
                  <a:cubicBezTo>
                    <a:pt x="4862" y="33633"/>
                    <a:pt x="0" y="41798"/>
                    <a:pt x="2077" y="43403"/>
                  </a:cubicBezTo>
                  <a:cubicBezTo>
                    <a:pt x="2257" y="43547"/>
                    <a:pt x="2438" y="43609"/>
                    <a:pt x="2618" y="43609"/>
                  </a:cubicBezTo>
                  <a:cubicBezTo>
                    <a:pt x="2674" y="43609"/>
                    <a:pt x="2729" y="43603"/>
                    <a:pt x="2785" y="43592"/>
                  </a:cubicBezTo>
                  <a:lnTo>
                    <a:pt x="2785" y="43592"/>
                  </a:lnTo>
                  <a:cubicBezTo>
                    <a:pt x="2407" y="44819"/>
                    <a:pt x="2407" y="45951"/>
                    <a:pt x="3304" y="46423"/>
                  </a:cubicBezTo>
                  <a:cubicBezTo>
                    <a:pt x="3474" y="46516"/>
                    <a:pt x="3648" y="46558"/>
                    <a:pt x="3825" y="46558"/>
                  </a:cubicBezTo>
                  <a:cubicBezTo>
                    <a:pt x="4188" y="46558"/>
                    <a:pt x="4559" y="46379"/>
                    <a:pt x="4909" y="46093"/>
                  </a:cubicBezTo>
                  <a:lnTo>
                    <a:pt x="4909" y="46093"/>
                  </a:lnTo>
                  <a:cubicBezTo>
                    <a:pt x="4814" y="46754"/>
                    <a:pt x="5003" y="47226"/>
                    <a:pt x="5617" y="47462"/>
                  </a:cubicBezTo>
                  <a:cubicBezTo>
                    <a:pt x="5711" y="47497"/>
                    <a:pt x="5812" y="47515"/>
                    <a:pt x="5919" y="47515"/>
                  </a:cubicBezTo>
                  <a:cubicBezTo>
                    <a:pt x="6938" y="47515"/>
                    <a:pt x="8507" y="45961"/>
                    <a:pt x="9959" y="44252"/>
                  </a:cubicBezTo>
                  <a:lnTo>
                    <a:pt x="9959" y="44252"/>
                  </a:lnTo>
                  <a:cubicBezTo>
                    <a:pt x="9062" y="45715"/>
                    <a:pt x="8590" y="47084"/>
                    <a:pt x="9534" y="47414"/>
                  </a:cubicBezTo>
                  <a:cubicBezTo>
                    <a:pt x="9757" y="47500"/>
                    <a:pt x="9985" y="47540"/>
                    <a:pt x="10218" y="47540"/>
                  </a:cubicBezTo>
                  <a:cubicBezTo>
                    <a:pt x="12541" y="47540"/>
                    <a:pt x="15279" y="43523"/>
                    <a:pt x="17510" y="40949"/>
                  </a:cubicBezTo>
                  <a:cubicBezTo>
                    <a:pt x="18312" y="40099"/>
                    <a:pt x="19304" y="39108"/>
                    <a:pt x="20153" y="38636"/>
                  </a:cubicBezTo>
                  <a:cubicBezTo>
                    <a:pt x="20342" y="38494"/>
                    <a:pt x="20483" y="38447"/>
                    <a:pt x="20672" y="38400"/>
                  </a:cubicBezTo>
                  <a:cubicBezTo>
                    <a:pt x="20884" y="38315"/>
                    <a:pt x="21068" y="38268"/>
                    <a:pt x="21231" y="38268"/>
                  </a:cubicBezTo>
                  <a:cubicBezTo>
                    <a:pt x="21432" y="38268"/>
                    <a:pt x="21602" y="38338"/>
                    <a:pt x="21758" y="38494"/>
                  </a:cubicBezTo>
                  <a:cubicBezTo>
                    <a:pt x="22230" y="39061"/>
                    <a:pt x="21427" y="40382"/>
                    <a:pt x="20578" y="41090"/>
                  </a:cubicBezTo>
                  <a:cubicBezTo>
                    <a:pt x="19068" y="42459"/>
                    <a:pt x="18218" y="45527"/>
                    <a:pt x="19115" y="46470"/>
                  </a:cubicBezTo>
                  <a:cubicBezTo>
                    <a:pt x="19315" y="46701"/>
                    <a:pt x="19567" y="46801"/>
                    <a:pt x="19854" y="46801"/>
                  </a:cubicBezTo>
                  <a:cubicBezTo>
                    <a:pt x="21327" y="46801"/>
                    <a:pt x="23735" y="44193"/>
                    <a:pt x="24920" y="43403"/>
                  </a:cubicBezTo>
                  <a:cubicBezTo>
                    <a:pt x="25769" y="42836"/>
                    <a:pt x="26808" y="41751"/>
                    <a:pt x="27563" y="40854"/>
                  </a:cubicBezTo>
                  <a:cubicBezTo>
                    <a:pt x="32754" y="38872"/>
                    <a:pt x="41108" y="33680"/>
                    <a:pt x="45072" y="29669"/>
                  </a:cubicBezTo>
                  <a:cubicBezTo>
                    <a:pt x="47668" y="27073"/>
                    <a:pt x="51019" y="16690"/>
                    <a:pt x="54087" y="4466"/>
                  </a:cubicBezTo>
                  <a:cubicBezTo>
                    <a:pt x="54570" y="2507"/>
                    <a:pt x="54540" y="1"/>
                    <a:pt x="53011" y="1"/>
                  </a:cubicBezTo>
                  <a:close/>
                </a:path>
              </a:pathLst>
            </a:custGeom>
            <a:solidFill>
              <a:srgbClr val="F7A9A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0"/>
            <p:cNvSpPr/>
            <p:nvPr/>
          </p:nvSpPr>
          <p:spPr>
            <a:xfrm>
              <a:off x="1568754" y="2575504"/>
              <a:ext cx="99108" cy="122477"/>
            </a:xfrm>
            <a:custGeom>
              <a:rect b="b" l="l" r="r" t="t"/>
              <a:pathLst>
                <a:path extrusionOk="0" h="7175" w="5806">
                  <a:moveTo>
                    <a:pt x="5806" y="0"/>
                  </a:moveTo>
                  <a:lnTo>
                    <a:pt x="5806" y="0"/>
                  </a:lnTo>
                  <a:cubicBezTo>
                    <a:pt x="4437" y="708"/>
                    <a:pt x="3446" y="1558"/>
                    <a:pt x="2502" y="2785"/>
                  </a:cubicBezTo>
                  <a:cubicBezTo>
                    <a:pt x="1275" y="4390"/>
                    <a:pt x="945" y="5428"/>
                    <a:pt x="1" y="7080"/>
                  </a:cubicBezTo>
                  <a:cubicBezTo>
                    <a:pt x="1" y="7174"/>
                    <a:pt x="95" y="7174"/>
                    <a:pt x="95" y="7174"/>
                  </a:cubicBezTo>
                  <a:cubicBezTo>
                    <a:pt x="473" y="6372"/>
                    <a:pt x="2077" y="3776"/>
                    <a:pt x="2597" y="3021"/>
                  </a:cubicBezTo>
                  <a:cubicBezTo>
                    <a:pt x="3540" y="1652"/>
                    <a:pt x="4390" y="85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0"/>
            <p:cNvSpPr/>
            <p:nvPr/>
          </p:nvSpPr>
          <p:spPr>
            <a:xfrm>
              <a:off x="1486579" y="2534861"/>
              <a:ext cx="140742" cy="192123"/>
            </a:xfrm>
            <a:custGeom>
              <a:rect b="b" l="l" r="r" t="t"/>
              <a:pathLst>
                <a:path extrusionOk="0" h="11255" w="8245">
                  <a:moveTo>
                    <a:pt x="8223" y="1"/>
                  </a:moveTo>
                  <a:cubicBezTo>
                    <a:pt x="8218" y="1"/>
                    <a:pt x="8213" y="6"/>
                    <a:pt x="8213" y="22"/>
                  </a:cubicBezTo>
                  <a:cubicBezTo>
                    <a:pt x="8244" y="22"/>
                    <a:pt x="8234" y="1"/>
                    <a:pt x="8223" y="1"/>
                  </a:cubicBezTo>
                  <a:close/>
                  <a:moveTo>
                    <a:pt x="8213" y="22"/>
                  </a:moveTo>
                  <a:cubicBezTo>
                    <a:pt x="6703" y="1060"/>
                    <a:pt x="5712" y="1768"/>
                    <a:pt x="4484" y="3042"/>
                  </a:cubicBezTo>
                  <a:cubicBezTo>
                    <a:pt x="3116" y="4458"/>
                    <a:pt x="2219" y="6299"/>
                    <a:pt x="1417" y="7998"/>
                  </a:cubicBezTo>
                  <a:cubicBezTo>
                    <a:pt x="945" y="9083"/>
                    <a:pt x="426" y="10122"/>
                    <a:pt x="1" y="11207"/>
                  </a:cubicBezTo>
                  <a:cubicBezTo>
                    <a:pt x="1" y="11254"/>
                    <a:pt x="48" y="11254"/>
                    <a:pt x="48" y="11254"/>
                  </a:cubicBezTo>
                  <a:cubicBezTo>
                    <a:pt x="898" y="9414"/>
                    <a:pt x="1747" y="7667"/>
                    <a:pt x="2691" y="5874"/>
                  </a:cubicBezTo>
                  <a:cubicBezTo>
                    <a:pt x="3588" y="4222"/>
                    <a:pt x="4720" y="2806"/>
                    <a:pt x="6183" y="1626"/>
                  </a:cubicBezTo>
                  <a:cubicBezTo>
                    <a:pt x="7033" y="966"/>
                    <a:pt x="7363" y="635"/>
                    <a:pt x="8213" y="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0"/>
            <p:cNvSpPr/>
            <p:nvPr/>
          </p:nvSpPr>
          <p:spPr>
            <a:xfrm>
              <a:off x="1450340" y="2498160"/>
              <a:ext cx="136970" cy="183707"/>
            </a:xfrm>
            <a:custGeom>
              <a:rect b="b" l="l" r="r" t="t"/>
              <a:pathLst>
                <a:path extrusionOk="0" h="10762" w="8024">
                  <a:moveTo>
                    <a:pt x="8023" y="1"/>
                  </a:moveTo>
                  <a:cubicBezTo>
                    <a:pt x="6560" y="850"/>
                    <a:pt x="5192" y="1605"/>
                    <a:pt x="4059" y="2880"/>
                  </a:cubicBezTo>
                  <a:cubicBezTo>
                    <a:pt x="2596" y="4673"/>
                    <a:pt x="1652" y="6844"/>
                    <a:pt x="1227" y="7741"/>
                  </a:cubicBezTo>
                  <a:cubicBezTo>
                    <a:pt x="755" y="8732"/>
                    <a:pt x="330" y="9676"/>
                    <a:pt x="0" y="10667"/>
                  </a:cubicBezTo>
                  <a:cubicBezTo>
                    <a:pt x="0" y="10761"/>
                    <a:pt x="47" y="10761"/>
                    <a:pt x="47" y="10761"/>
                  </a:cubicBezTo>
                  <a:cubicBezTo>
                    <a:pt x="991" y="8543"/>
                    <a:pt x="2077" y="6372"/>
                    <a:pt x="3304" y="4296"/>
                  </a:cubicBezTo>
                  <a:cubicBezTo>
                    <a:pt x="3870" y="3304"/>
                    <a:pt x="4342" y="2738"/>
                    <a:pt x="5239" y="1936"/>
                  </a:cubicBezTo>
                  <a:cubicBezTo>
                    <a:pt x="6135" y="1228"/>
                    <a:pt x="7079" y="661"/>
                    <a:pt x="8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0"/>
            <p:cNvSpPr/>
            <p:nvPr/>
          </p:nvSpPr>
          <p:spPr>
            <a:xfrm>
              <a:off x="1748416" y="1935158"/>
              <a:ext cx="593507" cy="700792"/>
            </a:xfrm>
            <a:custGeom>
              <a:rect b="b" l="l" r="r" t="t"/>
              <a:pathLst>
                <a:path extrusionOk="0" h="41054" w="34769">
                  <a:moveTo>
                    <a:pt x="32782" y="1"/>
                  </a:moveTo>
                  <a:cubicBezTo>
                    <a:pt x="31768" y="1"/>
                    <a:pt x="30261" y="937"/>
                    <a:pt x="28224" y="3155"/>
                  </a:cubicBezTo>
                  <a:cubicBezTo>
                    <a:pt x="22985" y="8913"/>
                    <a:pt x="16425" y="18494"/>
                    <a:pt x="15811" y="19013"/>
                  </a:cubicBezTo>
                  <a:cubicBezTo>
                    <a:pt x="15150" y="19437"/>
                    <a:pt x="0" y="26328"/>
                    <a:pt x="0" y="26328"/>
                  </a:cubicBezTo>
                  <a:lnTo>
                    <a:pt x="10431" y="41053"/>
                  </a:lnTo>
                  <a:cubicBezTo>
                    <a:pt x="10431" y="41053"/>
                    <a:pt x="23362" y="33266"/>
                    <a:pt x="26194" y="29679"/>
                  </a:cubicBezTo>
                  <a:cubicBezTo>
                    <a:pt x="29026" y="26092"/>
                    <a:pt x="32660" y="11509"/>
                    <a:pt x="33981" y="5892"/>
                  </a:cubicBezTo>
                  <a:cubicBezTo>
                    <a:pt x="34769" y="2451"/>
                    <a:pt x="34421" y="1"/>
                    <a:pt x="32782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0"/>
            <p:cNvSpPr/>
            <p:nvPr/>
          </p:nvSpPr>
          <p:spPr>
            <a:xfrm>
              <a:off x="1818505" y="2370989"/>
              <a:ext cx="147980" cy="214553"/>
            </a:xfrm>
            <a:custGeom>
              <a:rect b="b" l="l" r="r" t="t"/>
              <a:pathLst>
                <a:path extrusionOk="0" h="12569" w="8669">
                  <a:moveTo>
                    <a:pt x="73" y="1"/>
                  </a:moveTo>
                  <a:cubicBezTo>
                    <a:pt x="45" y="1"/>
                    <a:pt x="0" y="56"/>
                    <a:pt x="0" y="88"/>
                  </a:cubicBezTo>
                  <a:cubicBezTo>
                    <a:pt x="1369" y="2259"/>
                    <a:pt x="2785" y="4336"/>
                    <a:pt x="4248" y="6412"/>
                  </a:cubicBezTo>
                  <a:cubicBezTo>
                    <a:pt x="5050" y="7403"/>
                    <a:pt x="8118" y="11651"/>
                    <a:pt x="8590" y="12548"/>
                  </a:cubicBezTo>
                  <a:cubicBezTo>
                    <a:pt x="8590" y="12564"/>
                    <a:pt x="8601" y="12569"/>
                    <a:pt x="8613" y="12569"/>
                  </a:cubicBezTo>
                  <a:cubicBezTo>
                    <a:pt x="8637" y="12569"/>
                    <a:pt x="8669" y="12548"/>
                    <a:pt x="8637" y="12548"/>
                  </a:cubicBezTo>
                  <a:cubicBezTo>
                    <a:pt x="8213" y="11415"/>
                    <a:pt x="5381" y="7356"/>
                    <a:pt x="4673" y="6271"/>
                  </a:cubicBezTo>
                  <a:cubicBezTo>
                    <a:pt x="3210" y="4147"/>
                    <a:pt x="1652" y="2023"/>
                    <a:pt x="95" y="41"/>
                  </a:cubicBezTo>
                  <a:cubicBezTo>
                    <a:pt x="95" y="12"/>
                    <a:pt x="86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0"/>
            <p:cNvSpPr/>
            <p:nvPr/>
          </p:nvSpPr>
          <p:spPr>
            <a:xfrm>
              <a:off x="1167046" y="2518303"/>
              <a:ext cx="41839" cy="36103"/>
            </a:xfrm>
            <a:custGeom>
              <a:rect b="b" l="l" r="r" t="t"/>
              <a:pathLst>
                <a:path extrusionOk="0" h="2115" w="2451">
                  <a:moveTo>
                    <a:pt x="1035" y="0"/>
                  </a:moveTo>
                  <a:cubicBezTo>
                    <a:pt x="954" y="0"/>
                    <a:pt x="871" y="15"/>
                    <a:pt x="785" y="48"/>
                  </a:cubicBezTo>
                  <a:cubicBezTo>
                    <a:pt x="1" y="397"/>
                    <a:pt x="625" y="2114"/>
                    <a:pt x="1395" y="2114"/>
                  </a:cubicBezTo>
                  <a:cubicBezTo>
                    <a:pt x="1458" y="2114"/>
                    <a:pt x="1523" y="2102"/>
                    <a:pt x="1588" y="2077"/>
                  </a:cubicBezTo>
                  <a:cubicBezTo>
                    <a:pt x="2450" y="1689"/>
                    <a:pt x="1894" y="0"/>
                    <a:pt x="1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0"/>
            <p:cNvSpPr/>
            <p:nvPr/>
          </p:nvSpPr>
          <p:spPr>
            <a:xfrm>
              <a:off x="1159501" y="2475747"/>
              <a:ext cx="34652" cy="17719"/>
            </a:xfrm>
            <a:custGeom>
              <a:rect b="b" l="l" r="r" t="t"/>
              <a:pathLst>
                <a:path extrusionOk="0" h="1038" w="2030">
                  <a:moveTo>
                    <a:pt x="1112" y="0"/>
                  </a:moveTo>
                  <a:cubicBezTo>
                    <a:pt x="1016" y="0"/>
                    <a:pt x="913" y="12"/>
                    <a:pt x="803" y="39"/>
                  </a:cubicBezTo>
                  <a:cubicBezTo>
                    <a:pt x="472" y="87"/>
                    <a:pt x="142" y="275"/>
                    <a:pt x="48" y="559"/>
                  </a:cubicBezTo>
                  <a:cubicBezTo>
                    <a:pt x="0" y="653"/>
                    <a:pt x="95" y="889"/>
                    <a:pt x="236" y="983"/>
                  </a:cubicBezTo>
                  <a:cubicBezTo>
                    <a:pt x="336" y="1023"/>
                    <a:pt x="419" y="1038"/>
                    <a:pt x="506" y="1038"/>
                  </a:cubicBezTo>
                  <a:cubicBezTo>
                    <a:pt x="626" y="1038"/>
                    <a:pt x="753" y="1011"/>
                    <a:pt x="944" y="983"/>
                  </a:cubicBezTo>
                  <a:cubicBezTo>
                    <a:pt x="1180" y="889"/>
                    <a:pt x="1416" y="889"/>
                    <a:pt x="1652" y="842"/>
                  </a:cubicBezTo>
                  <a:cubicBezTo>
                    <a:pt x="1983" y="795"/>
                    <a:pt x="2030" y="323"/>
                    <a:pt x="1747" y="134"/>
                  </a:cubicBezTo>
                  <a:cubicBezTo>
                    <a:pt x="1546" y="67"/>
                    <a:pt x="1346" y="0"/>
                    <a:pt x="1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0"/>
            <p:cNvSpPr/>
            <p:nvPr/>
          </p:nvSpPr>
          <p:spPr>
            <a:xfrm>
              <a:off x="1067903" y="2513916"/>
              <a:ext cx="31187" cy="24103"/>
            </a:xfrm>
            <a:custGeom>
              <a:rect b="b" l="l" r="r" t="t"/>
              <a:pathLst>
                <a:path extrusionOk="0" h="1412" w="1827">
                  <a:moveTo>
                    <a:pt x="1264" y="1"/>
                  </a:moveTo>
                  <a:cubicBezTo>
                    <a:pt x="1051" y="1"/>
                    <a:pt x="851" y="85"/>
                    <a:pt x="694" y="210"/>
                  </a:cubicBezTo>
                  <a:cubicBezTo>
                    <a:pt x="411" y="399"/>
                    <a:pt x="222" y="635"/>
                    <a:pt x="80" y="918"/>
                  </a:cubicBezTo>
                  <a:cubicBezTo>
                    <a:pt x="0" y="1199"/>
                    <a:pt x="226" y="1411"/>
                    <a:pt x="499" y="1411"/>
                  </a:cubicBezTo>
                  <a:cubicBezTo>
                    <a:pt x="547" y="1411"/>
                    <a:pt x="597" y="1405"/>
                    <a:pt x="647" y="1390"/>
                  </a:cubicBezTo>
                  <a:cubicBezTo>
                    <a:pt x="883" y="1249"/>
                    <a:pt x="1024" y="1154"/>
                    <a:pt x="1213" y="1013"/>
                  </a:cubicBezTo>
                  <a:cubicBezTo>
                    <a:pt x="1449" y="871"/>
                    <a:pt x="1638" y="777"/>
                    <a:pt x="1732" y="494"/>
                  </a:cubicBezTo>
                  <a:cubicBezTo>
                    <a:pt x="1827" y="399"/>
                    <a:pt x="1732" y="163"/>
                    <a:pt x="1591" y="69"/>
                  </a:cubicBezTo>
                  <a:cubicBezTo>
                    <a:pt x="1481" y="22"/>
                    <a:pt x="1370" y="1"/>
                    <a:pt x="1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0"/>
            <p:cNvSpPr/>
            <p:nvPr/>
          </p:nvSpPr>
          <p:spPr>
            <a:xfrm>
              <a:off x="1142311" y="2646396"/>
              <a:ext cx="24461" cy="11300"/>
            </a:xfrm>
            <a:custGeom>
              <a:rect b="b" l="l" r="r" t="t"/>
              <a:pathLst>
                <a:path extrusionOk="0" h="662" w="1433">
                  <a:moveTo>
                    <a:pt x="42" y="148"/>
                  </a:moveTo>
                  <a:cubicBezTo>
                    <a:pt x="21" y="148"/>
                    <a:pt x="0" y="190"/>
                    <a:pt x="63" y="190"/>
                  </a:cubicBezTo>
                  <a:cubicBezTo>
                    <a:pt x="63" y="158"/>
                    <a:pt x="53" y="148"/>
                    <a:pt x="42" y="148"/>
                  </a:cubicBezTo>
                  <a:close/>
                  <a:moveTo>
                    <a:pt x="1385" y="1"/>
                  </a:moveTo>
                  <a:cubicBezTo>
                    <a:pt x="1243" y="190"/>
                    <a:pt x="1007" y="331"/>
                    <a:pt x="771" y="425"/>
                  </a:cubicBezTo>
                  <a:cubicBezTo>
                    <a:pt x="736" y="431"/>
                    <a:pt x="702" y="433"/>
                    <a:pt x="670" y="433"/>
                  </a:cubicBezTo>
                  <a:cubicBezTo>
                    <a:pt x="409" y="433"/>
                    <a:pt x="274" y="274"/>
                    <a:pt x="63" y="190"/>
                  </a:cubicBezTo>
                  <a:lnTo>
                    <a:pt x="63" y="190"/>
                  </a:lnTo>
                  <a:cubicBezTo>
                    <a:pt x="158" y="473"/>
                    <a:pt x="394" y="661"/>
                    <a:pt x="771" y="661"/>
                  </a:cubicBezTo>
                  <a:cubicBezTo>
                    <a:pt x="1055" y="567"/>
                    <a:pt x="1338" y="284"/>
                    <a:pt x="1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0"/>
            <p:cNvSpPr/>
            <p:nvPr/>
          </p:nvSpPr>
          <p:spPr>
            <a:xfrm>
              <a:off x="1140161" y="2613366"/>
              <a:ext cx="39500" cy="29224"/>
            </a:xfrm>
            <a:custGeom>
              <a:rect b="b" l="l" r="r" t="t"/>
              <a:pathLst>
                <a:path extrusionOk="0" h="1712" w="2314">
                  <a:moveTo>
                    <a:pt x="2313" y="1"/>
                  </a:moveTo>
                  <a:cubicBezTo>
                    <a:pt x="1749" y="249"/>
                    <a:pt x="1206" y="314"/>
                    <a:pt x="794" y="314"/>
                  </a:cubicBezTo>
                  <a:cubicBezTo>
                    <a:pt x="343" y="314"/>
                    <a:pt x="48" y="237"/>
                    <a:pt x="48" y="237"/>
                  </a:cubicBezTo>
                  <a:lnTo>
                    <a:pt x="48" y="237"/>
                  </a:lnTo>
                  <a:cubicBezTo>
                    <a:pt x="48" y="237"/>
                    <a:pt x="1" y="567"/>
                    <a:pt x="95" y="945"/>
                  </a:cubicBezTo>
                  <a:cubicBezTo>
                    <a:pt x="224" y="1289"/>
                    <a:pt x="432" y="1712"/>
                    <a:pt x="897" y="1712"/>
                  </a:cubicBezTo>
                  <a:cubicBezTo>
                    <a:pt x="942" y="1712"/>
                    <a:pt x="989" y="1708"/>
                    <a:pt x="1039" y="1700"/>
                  </a:cubicBezTo>
                  <a:cubicBezTo>
                    <a:pt x="1275" y="1653"/>
                    <a:pt x="1511" y="1464"/>
                    <a:pt x="1700" y="1275"/>
                  </a:cubicBezTo>
                  <a:cubicBezTo>
                    <a:pt x="2172" y="803"/>
                    <a:pt x="2313" y="1"/>
                    <a:pt x="2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0"/>
            <p:cNvSpPr/>
            <p:nvPr/>
          </p:nvSpPr>
          <p:spPr>
            <a:xfrm>
              <a:off x="1139358" y="2522007"/>
              <a:ext cx="56194" cy="100867"/>
            </a:xfrm>
            <a:custGeom>
              <a:rect b="b" l="l" r="r" t="t"/>
              <a:pathLst>
                <a:path extrusionOk="0" h="5909" w="3292">
                  <a:moveTo>
                    <a:pt x="792" y="0"/>
                  </a:moveTo>
                  <a:cubicBezTo>
                    <a:pt x="740" y="0"/>
                    <a:pt x="689" y="33"/>
                    <a:pt x="756" y="67"/>
                  </a:cubicBezTo>
                  <a:cubicBezTo>
                    <a:pt x="1275" y="1199"/>
                    <a:pt x="2266" y="2899"/>
                    <a:pt x="2549" y="3512"/>
                  </a:cubicBezTo>
                  <a:cubicBezTo>
                    <a:pt x="2313" y="3559"/>
                    <a:pt x="1794" y="3606"/>
                    <a:pt x="1463" y="3701"/>
                  </a:cubicBezTo>
                  <a:cubicBezTo>
                    <a:pt x="1369" y="3701"/>
                    <a:pt x="2266" y="5164"/>
                    <a:pt x="2266" y="5258"/>
                  </a:cubicBezTo>
                  <a:cubicBezTo>
                    <a:pt x="1788" y="5418"/>
                    <a:pt x="1310" y="5556"/>
                    <a:pt x="817" y="5556"/>
                  </a:cubicBezTo>
                  <a:cubicBezTo>
                    <a:pt x="580" y="5556"/>
                    <a:pt x="340" y="5524"/>
                    <a:pt x="95" y="5447"/>
                  </a:cubicBezTo>
                  <a:cubicBezTo>
                    <a:pt x="48" y="5447"/>
                    <a:pt x="0" y="5494"/>
                    <a:pt x="48" y="5589"/>
                  </a:cubicBezTo>
                  <a:cubicBezTo>
                    <a:pt x="382" y="5812"/>
                    <a:pt x="769" y="5908"/>
                    <a:pt x="1164" y="5908"/>
                  </a:cubicBezTo>
                  <a:cubicBezTo>
                    <a:pt x="1605" y="5908"/>
                    <a:pt x="2056" y="5788"/>
                    <a:pt x="2455" y="5589"/>
                  </a:cubicBezTo>
                  <a:cubicBezTo>
                    <a:pt x="2643" y="5494"/>
                    <a:pt x="2691" y="5447"/>
                    <a:pt x="2691" y="5400"/>
                  </a:cubicBezTo>
                  <a:cubicBezTo>
                    <a:pt x="2502" y="4975"/>
                    <a:pt x="2030" y="4031"/>
                    <a:pt x="2030" y="4031"/>
                  </a:cubicBezTo>
                  <a:lnTo>
                    <a:pt x="2030" y="4031"/>
                  </a:lnTo>
                  <a:cubicBezTo>
                    <a:pt x="2061" y="4037"/>
                    <a:pt x="2106" y="4040"/>
                    <a:pt x="2160" y="4040"/>
                  </a:cubicBezTo>
                  <a:cubicBezTo>
                    <a:pt x="2519" y="4040"/>
                    <a:pt x="3292" y="3912"/>
                    <a:pt x="3210" y="3748"/>
                  </a:cubicBezTo>
                  <a:cubicBezTo>
                    <a:pt x="2502" y="2427"/>
                    <a:pt x="1983" y="1577"/>
                    <a:pt x="850" y="20"/>
                  </a:cubicBezTo>
                  <a:cubicBezTo>
                    <a:pt x="836" y="6"/>
                    <a:pt x="814" y="0"/>
                    <a:pt x="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0"/>
            <p:cNvSpPr/>
            <p:nvPr/>
          </p:nvSpPr>
          <p:spPr>
            <a:xfrm>
              <a:off x="1082549" y="2546980"/>
              <a:ext cx="43836" cy="36257"/>
            </a:xfrm>
            <a:custGeom>
              <a:rect b="b" l="l" r="r" t="t"/>
              <a:pathLst>
                <a:path extrusionOk="0" h="2124" w="2568">
                  <a:moveTo>
                    <a:pt x="1158" y="1"/>
                  </a:moveTo>
                  <a:cubicBezTo>
                    <a:pt x="1111" y="1"/>
                    <a:pt x="1064" y="7"/>
                    <a:pt x="1016" y="20"/>
                  </a:cubicBezTo>
                  <a:cubicBezTo>
                    <a:pt x="1" y="329"/>
                    <a:pt x="636" y="2123"/>
                    <a:pt x="1457" y="2123"/>
                  </a:cubicBezTo>
                  <a:cubicBezTo>
                    <a:pt x="1513" y="2123"/>
                    <a:pt x="1571" y="2115"/>
                    <a:pt x="1629" y="2096"/>
                  </a:cubicBezTo>
                  <a:cubicBezTo>
                    <a:pt x="2567" y="1873"/>
                    <a:pt x="198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0"/>
            <p:cNvSpPr/>
            <p:nvPr/>
          </p:nvSpPr>
          <p:spPr>
            <a:xfrm>
              <a:off x="2280129" y="1682061"/>
              <a:ext cx="31443" cy="13912"/>
            </a:xfrm>
            <a:custGeom>
              <a:rect b="b" l="l" r="r" t="t"/>
              <a:pathLst>
                <a:path extrusionOk="0" h="815" w="1842">
                  <a:moveTo>
                    <a:pt x="1039" y="0"/>
                  </a:moveTo>
                  <a:cubicBezTo>
                    <a:pt x="756" y="0"/>
                    <a:pt x="520" y="95"/>
                    <a:pt x="284" y="189"/>
                  </a:cubicBezTo>
                  <a:cubicBezTo>
                    <a:pt x="1" y="283"/>
                    <a:pt x="95" y="661"/>
                    <a:pt x="425" y="755"/>
                  </a:cubicBezTo>
                  <a:cubicBezTo>
                    <a:pt x="496" y="779"/>
                    <a:pt x="591" y="779"/>
                    <a:pt x="691" y="779"/>
                  </a:cubicBezTo>
                  <a:cubicBezTo>
                    <a:pt x="791" y="779"/>
                    <a:pt x="897" y="779"/>
                    <a:pt x="992" y="803"/>
                  </a:cubicBezTo>
                  <a:cubicBezTo>
                    <a:pt x="1110" y="803"/>
                    <a:pt x="1216" y="814"/>
                    <a:pt x="1322" y="814"/>
                  </a:cubicBezTo>
                  <a:cubicBezTo>
                    <a:pt x="1428" y="814"/>
                    <a:pt x="1535" y="803"/>
                    <a:pt x="1653" y="755"/>
                  </a:cubicBezTo>
                  <a:cubicBezTo>
                    <a:pt x="1747" y="661"/>
                    <a:pt x="1841" y="519"/>
                    <a:pt x="1747" y="378"/>
                  </a:cubicBezTo>
                  <a:cubicBezTo>
                    <a:pt x="1653" y="95"/>
                    <a:pt x="1369" y="0"/>
                    <a:pt x="1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0"/>
            <p:cNvSpPr/>
            <p:nvPr/>
          </p:nvSpPr>
          <p:spPr>
            <a:xfrm>
              <a:off x="2364728" y="1713760"/>
              <a:ext cx="26458" cy="20518"/>
            </a:xfrm>
            <a:custGeom>
              <a:rect b="b" l="l" r="r" t="t"/>
              <a:pathLst>
                <a:path extrusionOk="0" h="1202" w="1550">
                  <a:moveTo>
                    <a:pt x="520" y="1"/>
                  </a:moveTo>
                  <a:cubicBezTo>
                    <a:pt x="395" y="1"/>
                    <a:pt x="277" y="38"/>
                    <a:pt x="189" y="125"/>
                  </a:cubicBezTo>
                  <a:cubicBezTo>
                    <a:pt x="47" y="173"/>
                    <a:pt x="0" y="361"/>
                    <a:pt x="47" y="456"/>
                  </a:cubicBezTo>
                  <a:cubicBezTo>
                    <a:pt x="189" y="692"/>
                    <a:pt x="331" y="786"/>
                    <a:pt x="519" y="881"/>
                  </a:cubicBezTo>
                  <a:cubicBezTo>
                    <a:pt x="708" y="1022"/>
                    <a:pt x="897" y="1117"/>
                    <a:pt x="1039" y="1164"/>
                  </a:cubicBezTo>
                  <a:cubicBezTo>
                    <a:pt x="1081" y="1189"/>
                    <a:pt x="1126" y="1201"/>
                    <a:pt x="1169" y="1201"/>
                  </a:cubicBezTo>
                  <a:cubicBezTo>
                    <a:pt x="1366" y="1201"/>
                    <a:pt x="1549" y="962"/>
                    <a:pt x="1511" y="692"/>
                  </a:cubicBezTo>
                  <a:cubicBezTo>
                    <a:pt x="1416" y="409"/>
                    <a:pt x="1227" y="220"/>
                    <a:pt x="944" y="125"/>
                  </a:cubicBezTo>
                  <a:cubicBezTo>
                    <a:pt x="818" y="50"/>
                    <a:pt x="665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0"/>
            <p:cNvSpPr/>
            <p:nvPr/>
          </p:nvSpPr>
          <p:spPr>
            <a:xfrm>
              <a:off x="2345388" y="1755376"/>
              <a:ext cx="11300" cy="29019"/>
            </a:xfrm>
            <a:custGeom>
              <a:rect b="b" l="l" r="r" t="t"/>
              <a:pathLst>
                <a:path extrusionOk="0" h="1700" w="662">
                  <a:moveTo>
                    <a:pt x="473" y="0"/>
                  </a:moveTo>
                  <a:cubicBezTo>
                    <a:pt x="189" y="472"/>
                    <a:pt x="1" y="1369"/>
                    <a:pt x="661" y="1699"/>
                  </a:cubicBezTo>
                  <a:lnTo>
                    <a:pt x="661" y="1652"/>
                  </a:lnTo>
                  <a:cubicBezTo>
                    <a:pt x="189" y="1274"/>
                    <a:pt x="284" y="614"/>
                    <a:pt x="473" y="47"/>
                  </a:cubicBezTo>
                  <a:cubicBezTo>
                    <a:pt x="520" y="47"/>
                    <a:pt x="473" y="0"/>
                    <a:pt x="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0"/>
            <p:cNvSpPr/>
            <p:nvPr/>
          </p:nvSpPr>
          <p:spPr>
            <a:xfrm>
              <a:off x="2344432" y="1747080"/>
              <a:ext cx="35847" cy="32604"/>
            </a:xfrm>
            <a:custGeom>
              <a:rect b="b" l="l" r="r" t="t"/>
              <a:pathLst>
                <a:path extrusionOk="0" h="1910" w="2100">
                  <a:moveTo>
                    <a:pt x="1078" y="1"/>
                  </a:moveTo>
                  <a:cubicBezTo>
                    <a:pt x="349" y="1"/>
                    <a:pt x="0" y="1722"/>
                    <a:pt x="764" y="1902"/>
                  </a:cubicBezTo>
                  <a:cubicBezTo>
                    <a:pt x="797" y="1907"/>
                    <a:pt x="829" y="1909"/>
                    <a:pt x="860" y="1909"/>
                  </a:cubicBezTo>
                  <a:cubicBezTo>
                    <a:pt x="1693" y="1909"/>
                    <a:pt x="2099" y="151"/>
                    <a:pt x="1189" y="14"/>
                  </a:cubicBezTo>
                  <a:cubicBezTo>
                    <a:pt x="1151" y="5"/>
                    <a:pt x="1114" y="1"/>
                    <a:pt x="1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0"/>
            <p:cNvSpPr/>
            <p:nvPr/>
          </p:nvSpPr>
          <p:spPr>
            <a:xfrm>
              <a:off x="2367954" y="1749572"/>
              <a:ext cx="21764" cy="16541"/>
            </a:xfrm>
            <a:custGeom>
              <a:rect b="b" l="l" r="r" t="t"/>
              <a:pathLst>
                <a:path extrusionOk="0" h="969" w="1275">
                  <a:moveTo>
                    <a:pt x="122" y="0"/>
                  </a:moveTo>
                  <a:cubicBezTo>
                    <a:pt x="81" y="0"/>
                    <a:pt x="41" y="111"/>
                    <a:pt x="0" y="151"/>
                  </a:cubicBezTo>
                  <a:cubicBezTo>
                    <a:pt x="0" y="576"/>
                    <a:pt x="142" y="906"/>
                    <a:pt x="519" y="954"/>
                  </a:cubicBezTo>
                  <a:cubicBezTo>
                    <a:pt x="564" y="964"/>
                    <a:pt x="607" y="968"/>
                    <a:pt x="648" y="968"/>
                  </a:cubicBezTo>
                  <a:cubicBezTo>
                    <a:pt x="992" y="968"/>
                    <a:pt x="1185" y="635"/>
                    <a:pt x="1227" y="340"/>
                  </a:cubicBezTo>
                  <a:cubicBezTo>
                    <a:pt x="1274" y="246"/>
                    <a:pt x="1227" y="246"/>
                    <a:pt x="1227" y="246"/>
                  </a:cubicBezTo>
                  <a:cubicBezTo>
                    <a:pt x="1080" y="393"/>
                    <a:pt x="904" y="512"/>
                    <a:pt x="721" y="512"/>
                  </a:cubicBezTo>
                  <a:cubicBezTo>
                    <a:pt x="670" y="512"/>
                    <a:pt x="618" y="502"/>
                    <a:pt x="566" y="482"/>
                  </a:cubicBezTo>
                  <a:cubicBezTo>
                    <a:pt x="378" y="387"/>
                    <a:pt x="283" y="198"/>
                    <a:pt x="142" y="10"/>
                  </a:cubicBezTo>
                  <a:cubicBezTo>
                    <a:pt x="135" y="3"/>
                    <a:pt x="128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0"/>
            <p:cNvSpPr/>
            <p:nvPr/>
          </p:nvSpPr>
          <p:spPr>
            <a:xfrm>
              <a:off x="2279327" y="1735678"/>
              <a:ext cx="16933" cy="24547"/>
            </a:xfrm>
            <a:custGeom>
              <a:rect b="b" l="l" r="r" t="t"/>
              <a:pathLst>
                <a:path extrusionOk="0" h="1438" w="992">
                  <a:moveTo>
                    <a:pt x="981" y="0"/>
                  </a:moveTo>
                  <a:lnTo>
                    <a:pt x="981" y="0"/>
                  </a:lnTo>
                  <a:cubicBezTo>
                    <a:pt x="971" y="0"/>
                    <a:pt x="960" y="21"/>
                    <a:pt x="992" y="21"/>
                  </a:cubicBezTo>
                  <a:cubicBezTo>
                    <a:pt x="992" y="6"/>
                    <a:pt x="986" y="0"/>
                    <a:pt x="981" y="0"/>
                  </a:cubicBezTo>
                  <a:close/>
                  <a:moveTo>
                    <a:pt x="992" y="21"/>
                  </a:moveTo>
                  <a:lnTo>
                    <a:pt x="992" y="21"/>
                  </a:lnTo>
                  <a:cubicBezTo>
                    <a:pt x="803" y="682"/>
                    <a:pt x="567" y="1296"/>
                    <a:pt x="0" y="1390"/>
                  </a:cubicBezTo>
                  <a:lnTo>
                    <a:pt x="0" y="1437"/>
                  </a:lnTo>
                  <a:cubicBezTo>
                    <a:pt x="614" y="1437"/>
                    <a:pt x="992" y="540"/>
                    <a:pt x="992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0"/>
            <p:cNvSpPr/>
            <p:nvPr/>
          </p:nvSpPr>
          <p:spPr>
            <a:xfrm>
              <a:off x="2266081" y="1722465"/>
              <a:ext cx="36342" cy="31972"/>
            </a:xfrm>
            <a:custGeom>
              <a:rect b="b" l="l" r="r" t="t"/>
              <a:pathLst>
                <a:path extrusionOk="0" h="1873" w="2129">
                  <a:moveTo>
                    <a:pt x="1167" y="1"/>
                  </a:moveTo>
                  <a:cubicBezTo>
                    <a:pt x="371" y="1"/>
                    <a:pt x="0" y="1574"/>
                    <a:pt x="824" y="1834"/>
                  </a:cubicBezTo>
                  <a:cubicBezTo>
                    <a:pt x="888" y="1860"/>
                    <a:pt x="951" y="1872"/>
                    <a:pt x="1011" y="1872"/>
                  </a:cubicBezTo>
                  <a:cubicBezTo>
                    <a:pt x="1708" y="1872"/>
                    <a:pt x="2128" y="257"/>
                    <a:pt x="1390" y="40"/>
                  </a:cubicBezTo>
                  <a:cubicBezTo>
                    <a:pt x="1313" y="13"/>
                    <a:pt x="1238" y="1"/>
                    <a:pt x="1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0"/>
            <p:cNvSpPr/>
            <p:nvPr/>
          </p:nvSpPr>
          <p:spPr>
            <a:xfrm>
              <a:off x="2264818" y="1716696"/>
              <a:ext cx="19357" cy="17258"/>
            </a:xfrm>
            <a:custGeom>
              <a:rect b="b" l="l" r="r" t="t"/>
              <a:pathLst>
                <a:path extrusionOk="0" h="1011" w="1134">
                  <a:moveTo>
                    <a:pt x="143" y="1"/>
                  </a:moveTo>
                  <a:cubicBezTo>
                    <a:pt x="1" y="378"/>
                    <a:pt x="1" y="756"/>
                    <a:pt x="379" y="945"/>
                  </a:cubicBezTo>
                  <a:cubicBezTo>
                    <a:pt x="447" y="990"/>
                    <a:pt x="515" y="1011"/>
                    <a:pt x="583" y="1011"/>
                  </a:cubicBezTo>
                  <a:cubicBezTo>
                    <a:pt x="793" y="1011"/>
                    <a:pt x="991" y="806"/>
                    <a:pt x="1134" y="520"/>
                  </a:cubicBezTo>
                  <a:cubicBezTo>
                    <a:pt x="1134" y="473"/>
                    <a:pt x="1134" y="378"/>
                    <a:pt x="1086" y="378"/>
                  </a:cubicBezTo>
                  <a:cubicBezTo>
                    <a:pt x="898" y="425"/>
                    <a:pt x="709" y="520"/>
                    <a:pt x="520" y="520"/>
                  </a:cubicBezTo>
                  <a:cubicBezTo>
                    <a:pt x="284" y="473"/>
                    <a:pt x="237" y="237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0"/>
            <p:cNvSpPr/>
            <p:nvPr/>
          </p:nvSpPr>
          <p:spPr>
            <a:xfrm>
              <a:off x="2311555" y="1829494"/>
              <a:ext cx="20962" cy="8211"/>
            </a:xfrm>
            <a:custGeom>
              <a:rect b="b" l="l" r="r" t="t"/>
              <a:pathLst>
                <a:path extrusionOk="0" h="481" w="1228">
                  <a:moveTo>
                    <a:pt x="0" y="0"/>
                  </a:moveTo>
                  <a:cubicBezTo>
                    <a:pt x="95" y="236"/>
                    <a:pt x="378" y="472"/>
                    <a:pt x="614" y="472"/>
                  </a:cubicBezTo>
                  <a:cubicBezTo>
                    <a:pt x="661" y="478"/>
                    <a:pt x="705" y="481"/>
                    <a:pt x="747" y="481"/>
                  </a:cubicBezTo>
                  <a:cubicBezTo>
                    <a:pt x="1036" y="481"/>
                    <a:pt x="1186" y="336"/>
                    <a:pt x="1227" y="47"/>
                  </a:cubicBezTo>
                  <a:lnTo>
                    <a:pt x="1227" y="47"/>
                  </a:lnTo>
                  <a:cubicBezTo>
                    <a:pt x="1074" y="162"/>
                    <a:pt x="920" y="309"/>
                    <a:pt x="742" y="309"/>
                  </a:cubicBezTo>
                  <a:cubicBezTo>
                    <a:pt x="701" y="309"/>
                    <a:pt x="658" y="301"/>
                    <a:pt x="614" y="283"/>
                  </a:cubicBezTo>
                  <a:cubicBezTo>
                    <a:pt x="378" y="283"/>
                    <a:pt x="236" y="142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0"/>
            <p:cNvSpPr/>
            <p:nvPr/>
          </p:nvSpPr>
          <p:spPr>
            <a:xfrm>
              <a:off x="2282280" y="1688991"/>
              <a:ext cx="51039" cy="121743"/>
            </a:xfrm>
            <a:custGeom>
              <a:rect b="b" l="l" r="r" t="t"/>
              <a:pathLst>
                <a:path extrusionOk="0" h="7132" w="2990">
                  <a:moveTo>
                    <a:pt x="2799" y="0"/>
                  </a:moveTo>
                  <a:cubicBezTo>
                    <a:pt x="2782" y="0"/>
                    <a:pt x="2766" y="6"/>
                    <a:pt x="2754" y="19"/>
                  </a:cubicBezTo>
                  <a:cubicBezTo>
                    <a:pt x="1621" y="1671"/>
                    <a:pt x="819" y="3700"/>
                    <a:pt x="63" y="5446"/>
                  </a:cubicBezTo>
                  <a:cubicBezTo>
                    <a:pt x="1" y="5572"/>
                    <a:pt x="399" y="5593"/>
                    <a:pt x="728" y="5593"/>
                  </a:cubicBezTo>
                  <a:cubicBezTo>
                    <a:pt x="892" y="5593"/>
                    <a:pt x="1039" y="5588"/>
                    <a:pt x="1102" y="5588"/>
                  </a:cubicBezTo>
                  <a:cubicBezTo>
                    <a:pt x="1102" y="5588"/>
                    <a:pt x="771" y="6390"/>
                    <a:pt x="630" y="6815"/>
                  </a:cubicBezTo>
                  <a:cubicBezTo>
                    <a:pt x="630" y="6862"/>
                    <a:pt x="677" y="6862"/>
                    <a:pt x="866" y="6957"/>
                  </a:cubicBezTo>
                  <a:cubicBezTo>
                    <a:pt x="1153" y="7071"/>
                    <a:pt x="1447" y="7132"/>
                    <a:pt x="1737" y="7132"/>
                  </a:cubicBezTo>
                  <a:cubicBezTo>
                    <a:pt x="2162" y="7132"/>
                    <a:pt x="2577" y="7002"/>
                    <a:pt x="2942" y="6721"/>
                  </a:cubicBezTo>
                  <a:cubicBezTo>
                    <a:pt x="2990" y="6626"/>
                    <a:pt x="2942" y="6626"/>
                    <a:pt x="2895" y="6626"/>
                  </a:cubicBezTo>
                  <a:cubicBezTo>
                    <a:pt x="2541" y="6753"/>
                    <a:pt x="2200" y="6798"/>
                    <a:pt x="1865" y="6798"/>
                  </a:cubicBezTo>
                  <a:cubicBezTo>
                    <a:pt x="1576" y="6798"/>
                    <a:pt x="1292" y="6764"/>
                    <a:pt x="1007" y="6721"/>
                  </a:cubicBezTo>
                  <a:cubicBezTo>
                    <a:pt x="1007" y="6579"/>
                    <a:pt x="1621" y="5305"/>
                    <a:pt x="1574" y="5305"/>
                  </a:cubicBezTo>
                  <a:cubicBezTo>
                    <a:pt x="1338" y="5210"/>
                    <a:pt x="866" y="5210"/>
                    <a:pt x="583" y="5210"/>
                  </a:cubicBezTo>
                  <a:cubicBezTo>
                    <a:pt x="1291" y="3464"/>
                    <a:pt x="2234" y="1860"/>
                    <a:pt x="2895" y="113"/>
                  </a:cubicBezTo>
                  <a:cubicBezTo>
                    <a:pt x="2895" y="44"/>
                    <a:pt x="2845" y="0"/>
                    <a:pt x="2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0"/>
            <p:cNvSpPr/>
            <p:nvPr/>
          </p:nvSpPr>
          <p:spPr>
            <a:xfrm>
              <a:off x="2297865" y="1802899"/>
              <a:ext cx="35454" cy="24410"/>
            </a:xfrm>
            <a:custGeom>
              <a:rect b="b" l="l" r="r" t="t"/>
              <a:pathLst>
                <a:path extrusionOk="0" h="1430" w="2077">
                  <a:moveTo>
                    <a:pt x="2029" y="1"/>
                  </a:moveTo>
                  <a:cubicBezTo>
                    <a:pt x="2029" y="1"/>
                    <a:pt x="1540" y="221"/>
                    <a:pt x="861" y="221"/>
                  </a:cubicBezTo>
                  <a:cubicBezTo>
                    <a:pt x="597" y="221"/>
                    <a:pt x="304" y="187"/>
                    <a:pt x="0" y="95"/>
                  </a:cubicBezTo>
                  <a:lnTo>
                    <a:pt x="0" y="95"/>
                  </a:lnTo>
                  <a:cubicBezTo>
                    <a:pt x="0" y="95"/>
                    <a:pt x="189" y="756"/>
                    <a:pt x="661" y="1133"/>
                  </a:cubicBezTo>
                  <a:cubicBezTo>
                    <a:pt x="850" y="1275"/>
                    <a:pt x="1038" y="1369"/>
                    <a:pt x="1321" y="1416"/>
                  </a:cubicBezTo>
                  <a:cubicBezTo>
                    <a:pt x="1371" y="1425"/>
                    <a:pt x="1417" y="1430"/>
                    <a:pt x="1459" y="1430"/>
                  </a:cubicBezTo>
                  <a:cubicBezTo>
                    <a:pt x="1859" y="1430"/>
                    <a:pt x="1944" y="1046"/>
                    <a:pt x="2029" y="661"/>
                  </a:cubicBezTo>
                  <a:cubicBezTo>
                    <a:pt x="2077" y="378"/>
                    <a:pt x="2029" y="1"/>
                    <a:pt x="2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0"/>
            <p:cNvSpPr/>
            <p:nvPr/>
          </p:nvSpPr>
          <p:spPr>
            <a:xfrm>
              <a:off x="2309131" y="1813619"/>
              <a:ext cx="23386" cy="14339"/>
            </a:xfrm>
            <a:custGeom>
              <a:rect b="b" l="l" r="r" t="t"/>
              <a:pathLst>
                <a:path extrusionOk="0" h="840" w="1370">
                  <a:moveTo>
                    <a:pt x="1005" y="0"/>
                  </a:moveTo>
                  <a:cubicBezTo>
                    <a:pt x="577" y="0"/>
                    <a:pt x="147" y="139"/>
                    <a:pt x="1" y="505"/>
                  </a:cubicBezTo>
                  <a:cubicBezTo>
                    <a:pt x="190" y="647"/>
                    <a:pt x="378" y="741"/>
                    <a:pt x="661" y="836"/>
                  </a:cubicBezTo>
                  <a:cubicBezTo>
                    <a:pt x="688" y="838"/>
                    <a:pt x="714" y="839"/>
                    <a:pt x="738" y="839"/>
                  </a:cubicBezTo>
                  <a:cubicBezTo>
                    <a:pt x="1190" y="839"/>
                    <a:pt x="1280" y="436"/>
                    <a:pt x="1369" y="33"/>
                  </a:cubicBezTo>
                  <a:cubicBezTo>
                    <a:pt x="1253" y="12"/>
                    <a:pt x="1129" y="0"/>
                    <a:pt x="10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0"/>
            <p:cNvSpPr/>
            <p:nvPr/>
          </p:nvSpPr>
          <p:spPr>
            <a:xfrm>
              <a:off x="1047522" y="2514735"/>
              <a:ext cx="107968" cy="94960"/>
            </a:xfrm>
            <a:custGeom>
              <a:rect b="b" l="l" r="r" t="t"/>
              <a:pathLst>
                <a:path extrusionOk="0" h="5563" w="6325">
                  <a:moveTo>
                    <a:pt x="3230" y="315"/>
                  </a:moveTo>
                  <a:cubicBezTo>
                    <a:pt x="4137" y="315"/>
                    <a:pt x="5016" y="867"/>
                    <a:pt x="5428" y="1814"/>
                  </a:cubicBezTo>
                  <a:cubicBezTo>
                    <a:pt x="5947" y="3041"/>
                    <a:pt x="5380" y="4457"/>
                    <a:pt x="4106" y="4976"/>
                  </a:cubicBezTo>
                  <a:cubicBezTo>
                    <a:pt x="3792" y="5121"/>
                    <a:pt x="3466" y="5189"/>
                    <a:pt x="3146" y="5189"/>
                  </a:cubicBezTo>
                  <a:cubicBezTo>
                    <a:pt x="2214" y="5189"/>
                    <a:pt x="1330" y="4615"/>
                    <a:pt x="944" y="3702"/>
                  </a:cubicBezTo>
                  <a:cubicBezTo>
                    <a:pt x="425" y="2475"/>
                    <a:pt x="991" y="1059"/>
                    <a:pt x="2218" y="493"/>
                  </a:cubicBezTo>
                  <a:cubicBezTo>
                    <a:pt x="2407" y="398"/>
                    <a:pt x="2643" y="398"/>
                    <a:pt x="2832" y="351"/>
                  </a:cubicBezTo>
                  <a:cubicBezTo>
                    <a:pt x="2964" y="327"/>
                    <a:pt x="3097" y="315"/>
                    <a:pt x="3230" y="315"/>
                  </a:cubicBezTo>
                  <a:close/>
                  <a:moveTo>
                    <a:pt x="3162" y="0"/>
                  </a:moveTo>
                  <a:cubicBezTo>
                    <a:pt x="2799" y="0"/>
                    <a:pt x="2431" y="68"/>
                    <a:pt x="2077" y="210"/>
                  </a:cubicBezTo>
                  <a:cubicBezTo>
                    <a:pt x="661" y="823"/>
                    <a:pt x="0" y="2475"/>
                    <a:pt x="566" y="3891"/>
                  </a:cubicBezTo>
                  <a:cubicBezTo>
                    <a:pt x="1079" y="4959"/>
                    <a:pt x="2133" y="5563"/>
                    <a:pt x="3238" y="5563"/>
                  </a:cubicBezTo>
                  <a:cubicBezTo>
                    <a:pt x="3354" y="5563"/>
                    <a:pt x="3471" y="5556"/>
                    <a:pt x="3587" y="5543"/>
                  </a:cubicBezTo>
                  <a:cubicBezTo>
                    <a:pt x="3823" y="5448"/>
                    <a:pt x="4059" y="5401"/>
                    <a:pt x="4248" y="5354"/>
                  </a:cubicBezTo>
                  <a:cubicBezTo>
                    <a:pt x="5664" y="4740"/>
                    <a:pt x="6324" y="3089"/>
                    <a:pt x="5711" y="1673"/>
                  </a:cubicBezTo>
                  <a:cubicBezTo>
                    <a:pt x="5286" y="611"/>
                    <a:pt x="4251" y="0"/>
                    <a:pt x="3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0"/>
            <p:cNvSpPr/>
            <p:nvPr/>
          </p:nvSpPr>
          <p:spPr>
            <a:xfrm>
              <a:off x="1162727" y="2485972"/>
              <a:ext cx="78966" cy="93987"/>
            </a:xfrm>
            <a:custGeom>
              <a:rect b="b" l="l" r="r" t="t"/>
              <a:pathLst>
                <a:path extrusionOk="0" h="5506" w="4626">
                  <a:moveTo>
                    <a:pt x="1902" y="356"/>
                  </a:moveTo>
                  <a:cubicBezTo>
                    <a:pt x="2243" y="356"/>
                    <a:pt x="2585" y="515"/>
                    <a:pt x="2926" y="856"/>
                  </a:cubicBezTo>
                  <a:cubicBezTo>
                    <a:pt x="3351" y="1187"/>
                    <a:pt x="3681" y="1706"/>
                    <a:pt x="3870" y="2367"/>
                  </a:cubicBezTo>
                  <a:cubicBezTo>
                    <a:pt x="4201" y="3641"/>
                    <a:pt x="3729" y="4915"/>
                    <a:pt x="2879" y="5151"/>
                  </a:cubicBezTo>
                  <a:cubicBezTo>
                    <a:pt x="2773" y="5178"/>
                    <a:pt x="2665" y="5190"/>
                    <a:pt x="2558" y="5190"/>
                  </a:cubicBezTo>
                  <a:cubicBezTo>
                    <a:pt x="1710" y="5190"/>
                    <a:pt x="860" y="4394"/>
                    <a:pt x="566" y="3263"/>
                  </a:cubicBezTo>
                  <a:cubicBezTo>
                    <a:pt x="378" y="2603"/>
                    <a:pt x="425" y="1942"/>
                    <a:pt x="614" y="1423"/>
                  </a:cubicBezTo>
                  <a:cubicBezTo>
                    <a:pt x="802" y="903"/>
                    <a:pt x="1133" y="526"/>
                    <a:pt x="1558" y="431"/>
                  </a:cubicBezTo>
                  <a:cubicBezTo>
                    <a:pt x="1558" y="384"/>
                    <a:pt x="1605" y="384"/>
                    <a:pt x="1652" y="384"/>
                  </a:cubicBezTo>
                  <a:cubicBezTo>
                    <a:pt x="1735" y="366"/>
                    <a:pt x="1819" y="356"/>
                    <a:pt x="1902" y="356"/>
                  </a:cubicBezTo>
                  <a:close/>
                  <a:moveTo>
                    <a:pt x="1908" y="1"/>
                  </a:moveTo>
                  <a:cubicBezTo>
                    <a:pt x="1773" y="1"/>
                    <a:pt x="1640" y="19"/>
                    <a:pt x="1510" y="54"/>
                  </a:cubicBezTo>
                  <a:cubicBezTo>
                    <a:pt x="897" y="196"/>
                    <a:pt x="472" y="620"/>
                    <a:pt x="236" y="1234"/>
                  </a:cubicBezTo>
                  <a:cubicBezTo>
                    <a:pt x="0" y="1895"/>
                    <a:pt x="0" y="2603"/>
                    <a:pt x="189" y="3310"/>
                  </a:cubicBezTo>
                  <a:cubicBezTo>
                    <a:pt x="577" y="4605"/>
                    <a:pt x="1558" y="5505"/>
                    <a:pt x="2517" y="5505"/>
                  </a:cubicBezTo>
                  <a:cubicBezTo>
                    <a:pt x="2606" y="5505"/>
                    <a:pt x="2696" y="5498"/>
                    <a:pt x="2785" y="5481"/>
                  </a:cubicBezTo>
                  <a:cubicBezTo>
                    <a:pt x="2832" y="5481"/>
                    <a:pt x="2926" y="5434"/>
                    <a:pt x="2973" y="5434"/>
                  </a:cubicBezTo>
                  <a:cubicBezTo>
                    <a:pt x="4012" y="5151"/>
                    <a:pt x="4625" y="3688"/>
                    <a:pt x="4201" y="2178"/>
                  </a:cubicBezTo>
                  <a:cubicBezTo>
                    <a:pt x="4012" y="1470"/>
                    <a:pt x="3681" y="903"/>
                    <a:pt x="3162" y="479"/>
                  </a:cubicBezTo>
                  <a:cubicBezTo>
                    <a:pt x="2737" y="160"/>
                    <a:pt x="2313" y="1"/>
                    <a:pt x="1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0"/>
            <p:cNvSpPr/>
            <p:nvPr/>
          </p:nvSpPr>
          <p:spPr>
            <a:xfrm>
              <a:off x="1141782" y="2533785"/>
              <a:ext cx="28200" cy="15158"/>
            </a:xfrm>
            <a:custGeom>
              <a:rect b="b" l="l" r="r" t="t"/>
              <a:pathLst>
                <a:path extrusionOk="0" h="888" w="1652">
                  <a:moveTo>
                    <a:pt x="1092" y="1"/>
                  </a:moveTo>
                  <a:cubicBezTo>
                    <a:pt x="598" y="1"/>
                    <a:pt x="173" y="387"/>
                    <a:pt x="0" y="698"/>
                  </a:cubicBezTo>
                  <a:lnTo>
                    <a:pt x="236" y="887"/>
                  </a:lnTo>
                  <a:cubicBezTo>
                    <a:pt x="236" y="814"/>
                    <a:pt x="605" y="315"/>
                    <a:pt x="1057" y="315"/>
                  </a:cubicBezTo>
                  <a:cubicBezTo>
                    <a:pt x="1188" y="315"/>
                    <a:pt x="1325" y="356"/>
                    <a:pt x="1463" y="462"/>
                  </a:cubicBezTo>
                  <a:lnTo>
                    <a:pt x="1652" y="179"/>
                  </a:lnTo>
                  <a:cubicBezTo>
                    <a:pt x="1462" y="53"/>
                    <a:pt x="1272" y="1"/>
                    <a:pt x="1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0"/>
            <p:cNvSpPr/>
            <p:nvPr/>
          </p:nvSpPr>
          <p:spPr>
            <a:xfrm>
              <a:off x="962923" y="2561814"/>
              <a:ext cx="94278" cy="28217"/>
            </a:xfrm>
            <a:custGeom>
              <a:rect b="b" l="l" r="r" t="t"/>
              <a:pathLst>
                <a:path extrusionOk="0" h="1653" w="5523">
                  <a:moveTo>
                    <a:pt x="5475" y="0"/>
                  </a:moveTo>
                  <a:cubicBezTo>
                    <a:pt x="5286" y="47"/>
                    <a:pt x="1133" y="755"/>
                    <a:pt x="520" y="1038"/>
                  </a:cubicBezTo>
                  <a:cubicBezTo>
                    <a:pt x="473" y="1038"/>
                    <a:pt x="48" y="1369"/>
                    <a:pt x="1" y="1463"/>
                  </a:cubicBezTo>
                  <a:lnTo>
                    <a:pt x="331" y="1652"/>
                  </a:lnTo>
                  <a:cubicBezTo>
                    <a:pt x="331" y="1652"/>
                    <a:pt x="284" y="1510"/>
                    <a:pt x="661" y="1274"/>
                  </a:cubicBezTo>
                  <a:cubicBezTo>
                    <a:pt x="1133" y="1133"/>
                    <a:pt x="4343" y="519"/>
                    <a:pt x="5522" y="283"/>
                  </a:cubicBezTo>
                  <a:lnTo>
                    <a:pt x="54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0"/>
            <p:cNvSpPr/>
            <p:nvPr/>
          </p:nvSpPr>
          <p:spPr>
            <a:xfrm rot="737148">
              <a:off x="930303" y="2565629"/>
              <a:ext cx="93463" cy="83067"/>
            </a:xfrm>
            <a:custGeom>
              <a:rect b="b" l="l" r="r" t="t"/>
              <a:pathLst>
                <a:path extrusionOk="0" h="4866" w="5475">
                  <a:moveTo>
                    <a:pt x="1711" y="0"/>
                  </a:moveTo>
                  <a:cubicBezTo>
                    <a:pt x="1475" y="0"/>
                    <a:pt x="1260" y="63"/>
                    <a:pt x="1086" y="214"/>
                  </a:cubicBezTo>
                  <a:cubicBezTo>
                    <a:pt x="0" y="1063"/>
                    <a:pt x="2218" y="4603"/>
                    <a:pt x="3729" y="4839"/>
                  </a:cubicBezTo>
                  <a:cubicBezTo>
                    <a:pt x="3845" y="4857"/>
                    <a:pt x="3953" y="4866"/>
                    <a:pt x="4055" y="4866"/>
                  </a:cubicBezTo>
                  <a:cubicBezTo>
                    <a:pt x="5274" y="4866"/>
                    <a:pt x="5475" y="3659"/>
                    <a:pt x="5475" y="3659"/>
                  </a:cubicBezTo>
                  <a:lnTo>
                    <a:pt x="4578" y="1535"/>
                  </a:lnTo>
                  <a:cubicBezTo>
                    <a:pt x="4578" y="1535"/>
                    <a:pt x="2880" y="0"/>
                    <a:pt x="1711" y="0"/>
                  </a:cubicBezTo>
                  <a:close/>
                </a:path>
              </a:pathLst>
            </a:custGeom>
            <a:solidFill>
              <a:srgbClr val="FFC4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0"/>
            <p:cNvSpPr/>
            <p:nvPr/>
          </p:nvSpPr>
          <p:spPr>
            <a:xfrm rot="737148">
              <a:off x="959033" y="2588650"/>
              <a:ext cx="52783" cy="48925"/>
            </a:xfrm>
            <a:custGeom>
              <a:rect b="b" l="l" r="r" t="t"/>
              <a:pathLst>
                <a:path extrusionOk="0" h="2866" w="3092">
                  <a:moveTo>
                    <a:pt x="222" y="1"/>
                  </a:moveTo>
                  <a:cubicBezTo>
                    <a:pt x="148" y="1"/>
                    <a:pt x="74" y="6"/>
                    <a:pt x="0" y="16"/>
                  </a:cubicBezTo>
                  <a:cubicBezTo>
                    <a:pt x="1039" y="252"/>
                    <a:pt x="1747" y="1102"/>
                    <a:pt x="2360" y="1904"/>
                  </a:cubicBezTo>
                  <a:cubicBezTo>
                    <a:pt x="2160" y="1754"/>
                    <a:pt x="1933" y="1643"/>
                    <a:pt x="1701" y="1643"/>
                  </a:cubicBezTo>
                  <a:cubicBezTo>
                    <a:pt x="1495" y="1643"/>
                    <a:pt x="1285" y="1730"/>
                    <a:pt x="1086" y="1951"/>
                  </a:cubicBezTo>
                  <a:cubicBezTo>
                    <a:pt x="1086" y="1951"/>
                    <a:pt x="1086" y="1998"/>
                    <a:pt x="1180" y="1998"/>
                  </a:cubicBezTo>
                  <a:cubicBezTo>
                    <a:pt x="1337" y="1940"/>
                    <a:pt x="1485" y="1905"/>
                    <a:pt x="1629" y="1905"/>
                  </a:cubicBezTo>
                  <a:cubicBezTo>
                    <a:pt x="1832" y="1905"/>
                    <a:pt x="2025" y="1974"/>
                    <a:pt x="2219" y="2140"/>
                  </a:cubicBezTo>
                  <a:cubicBezTo>
                    <a:pt x="2455" y="2329"/>
                    <a:pt x="2643" y="2612"/>
                    <a:pt x="2879" y="2848"/>
                  </a:cubicBezTo>
                  <a:cubicBezTo>
                    <a:pt x="2891" y="2860"/>
                    <a:pt x="2912" y="2866"/>
                    <a:pt x="2935" y="2866"/>
                  </a:cubicBezTo>
                  <a:cubicBezTo>
                    <a:pt x="3003" y="2866"/>
                    <a:pt x="3092" y="2813"/>
                    <a:pt x="3021" y="2706"/>
                  </a:cubicBezTo>
                  <a:cubicBezTo>
                    <a:pt x="2709" y="1459"/>
                    <a:pt x="1471" y="1"/>
                    <a:pt x="222" y="1"/>
                  </a:cubicBezTo>
                  <a:close/>
                </a:path>
              </a:pathLst>
            </a:custGeom>
            <a:solidFill>
              <a:srgbClr val="000000">
                <a:alpha val="10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0"/>
            <p:cNvSpPr/>
            <p:nvPr/>
          </p:nvSpPr>
          <p:spPr>
            <a:xfrm>
              <a:off x="1642075" y="1837702"/>
              <a:ext cx="194703" cy="179825"/>
            </a:xfrm>
            <a:custGeom>
              <a:rect b="b" l="l" r="r" t="t"/>
              <a:pathLst>
                <a:path extrusionOk="0" h="16885" w="18282">
                  <a:moveTo>
                    <a:pt x="5460" y="0"/>
                  </a:moveTo>
                  <a:cubicBezTo>
                    <a:pt x="5448" y="0"/>
                    <a:pt x="5436" y="0"/>
                    <a:pt x="5423" y="1"/>
                  </a:cubicBezTo>
                  <a:cubicBezTo>
                    <a:pt x="2301" y="1"/>
                    <a:pt x="1" y="3657"/>
                    <a:pt x="781" y="7806"/>
                  </a:cubicBezTo>
                  <a:cubicBezTo>
                    <a:pt x="1644" y="12777"/>
                    <a:pt x="6039" y="16885"/>
                    <a:pt x="6039" y="16885"/>
                  </a:cubicBezTo>
                  <a:cubicBezTo>
                    <a:pt x="6039" y="16885"/>
                    <a:pt x="11955" y="15816"/>
                    <a:pt x="15406" y="12078"/>
                  </a:cubicBezTo>
                  <a:cubicBezTo>
                    <a:pt x="18281" y="8956"/>
                    <a:pt x="18281" y="4684"/>
                    <a:pt x="15652" y="2958"/>
                  </a:cubicBezTo>
                  <a:cubicBezTo>
                    <a:pt x="15099" y="2602"/>
                    <a:pt x="14560" y="2451"/>
                    <a:pt x="14041" y="2451"/>
                  </a:cubicBezTo>
                  <a:cubicBezTo>
                    <a:pt x="11091" y="2451"/>
                    <a:pt x="8833" y="7354"/>
                    <a:pt x="8833" y="7354"/>
                  </a:cubicBezTo>
                  <a:cubicBezTo>
                    <a:pt x="8833" y="7354"/>
                    <a:pt x="9854" y="0"/>
                    <a:pt x="546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0"/>
            <p:cNvSpPr/>
            <p:nvPr/>
          </p:nvSpPr>
          <p:spPr>
            <a:xfrm>
              <a:off x="890625" y="1992482"/>
              <a:ext cx="141325" cy="131070"/>
            </a:xfrm>
            <a:custGeom>
              <a:rect b="b" l="l" r="r" t="t"/>
              <a:pathLst>
                <a:path extrusionOk="0" h="12307" w="13270">
                  <a:moveTo>
                    <a:pt x="9018" y="1"/>
                  </a:moveTo>
                  <a:cubicBezTo>
                    <a:pt x="8820" y="1"/>
                    <a:pt x="8621" y="21"/>
                    <a:pt x="8422" y="61"/>
                  </a:cubicBezTo>
                  <a:cubicBezTo>
                    <a:pt x="5259" y="801"/>
                    <a:pt x="7189" y="5936"/>
                    <a:pt x="7189" y="5936"/>
                  </a:cubicBezTo>
                  <a:cubicBezTo>
                    <a:pt x="7189" y="5936"/>
                    <a:pt x="5104" y="3215"/>
                    <a:pt x="3115" y="3215"/>
                  </a:cubicBezTo>
                  <a:cubicBezTo>
                    <a:pt x="2575" y="3215"/>
                    <a:pt x="2043" y="3415"/>
                    <a:pt x="1561" y="3923"/>
                  </a:cubicBezTo>
                  <a:cubicBezTo>
                    <a:pt x="0" y="5607"/>
                    <a:pt x="740" y="8647"/>
                    <a:pt x="3287" y="10372"/>
                  </a:cubicBezTo>
                  <a:cubicBezTo>
                    <a:pt x="5950" y="12183"/>
                    <a:pt x="9626" y="12306"/>
                    <a:pt x="10574" y="12306"/>
                  </a:cubicBezTo>
                  <a:cubicBezTo>
                    <a:pt x="10723" y="12306"/>
                    <a:pt x="10804" y="12303"/>
                    <a:pt x="10804" y="12303"/>
                  </a:cubicBezTo>
                  <a:cubicBezTo>
                    <a:pt x="10804" y="12303"/>
                    <a:pt x="13269" y="8647"/>
                    <a:pt x="13064" y="4909"/>
                  </a:cubicBezTo>
                  <a:cubicBezTo>
                    <a:pt x="12914" y="2029"/>
                    <a:pt x="11029" y="1"/>
                    <a:pt x="901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0"/>
            <p:cNvSpPr/>
            <p:nvPr/>
          </p:nvSpPr>
          <p:spPr>
            <a:xfrm>
              <a:off x="1213252" y="1654474"/>
              <a:ext cx="98012" cy="85296"/>
            </a:xfrm>
            <a:custGeom>
              <a:rect b="b" l="l" r="r" t="t"/>
              <a:pathLst>
                <a:path extrusionOk="0" h="8009" w="9203">
                  <a:moveTo>
                    <a:pt x="6708" y="0"/>
                  </a:moveTo>
                  <a:cubicBezTo>
                    <a:pt x="4897" y="0"/>
                    <a:pt x="4642" y="3203"/>
                    <a:pt x="4642" y="3203"/>
                  </a:cubicBezTo>
                  <a:cubicBezTo>
                    <a:pt x="4642" y="3203"/>
                    <a:pt x="4008" y="298"/>
                    <a:pt x="2378" y="298"/>
                  </a:cubicBezTo>
                  <a:cubicBezTo>
                    <a:pt x="2200" y="298"/>
                    <a:pt x="2010" y="332"/>
                    <a:pt x="1808" y="409"/>
                  </a:cubicBezTo>
                  <a:cubicBezTo>
                    <a:pt x="452" y="943"/>
                    <a:pt x="0" y="2997"/>
                    <a:pt x="1027" y="4723"/>
                  </a:cubicBezTo>
                  <a:cubicBezTo>
                    <a:pt x="2260" y="6900"/>
                    <a:pt x="5012" y="8009"/>
                    <a:pt x="5012" y="8009"/>
                  </a:cubicBezTo>
                  <a:cubicBezTo>
                    <a:pt x="5012" y="8009"/>
                    <a:pt x="7518" y="6530"/>
                    <a:pt x="8422" y="4271"/>
                  </a:cubicBezTo>
                  <a:cubicBezTo>
                    <a:pt x="9202" y="2381"/>
                    <a:pt x="8463" y="409"/>
                    <a:pt x="7066" y="39"/>
                  </a:cubicBezTo>
                  <a:cubicBezTo>
                    <a:pt x="6941" y="13"/>
                    <a:pt x="6821" y="0"/>
                    <a:pt x="670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4" name="Google Shape;1564;p20"/>
          <p:cNvSpPr txBox="1"/>
          <p:nvPr/>
        </p:nvSpPr>
        <p:spPr>
          <a:xfrm>
            <a:off x="2000700" y="1466100"/>
            <a:ext cx="5142600" cy="16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Thank You 💙✨</a:t>
            </a:r>
            <a:endParaRPr sz="4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sitive Parenting Infographics by Slidesgo">
  <a:themeElements>
    <a:clrScheme name="Simple Light">
      <a:dk1>
        <a:srgbClr val="000000"/>
      </a:dk1>
      <a:lt1>
        <a:srgbClr val="FFFFFF"/>
      </a:lt1>
      <a:dk2>
        <a:srgbClr val="F4EEE9"/>
      </a:dk2>
      <a:lt2>
        <a:srgbClr val="0F7FB7"/>
      </a:lt2>
      <a:accent1>
        <a:srgbClr val="FFC000"/>
      </a:accent1>
      <a:accent2>
        <a:srgbClr val="FC5C15"/>
      </a:accent2>
      <a:accent3>
        <a:srgbClr val="FFB6D6"/>
      </a:accent3>
      <a:accent4>
        <a:srgbClr val="FF887C"/>
      </a:accent4>
      <a:accent5>
        <a:srgbClr val="95C6E5"/>
      </a:accent5>
      <a:accent6>
        <a:srgbClr val="A3BF78"/>
      </a:accent6>
      <a:hlink>
        <a:srgbClr val="0F7FB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