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14037"/>
            <a:ext cx="8825658" cy="242916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3377" y="7059991"/>
            <a:ext cx="9947665" cy="3746872"/>
          </a:xfrm>
        </p:spPr>
        <p:txBody>
          <a:bodyPr/>
          <a:lstStyle/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5122" name="Picture 2" descr="https://dartmsp.com/wp-content/uploads/2022/08/BLOG-Wk-3-Grp-B-Phishing-Awareness-Training-What-Tactics-W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2937165"/>
            <a:ext cx="9125527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43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Interactive 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b="1" dirty="0" smtClean="0"/>
              <a:t> Q4: </a:t>
            </a:r>
            <a:r>
              <a:rPr lang="en-IN" sz="1400" b="1" dirty="0"/>
              <a:t>What is smishing?</a:t>
            </a:r>
          </a:p>
          <a:p>
            <a:pPr marL="400050" lvl="1" indent="0">
              <a:buNone/>
            </a:pPr>
            <a:r>
              <a:rPr lang="en-IN" sz="1400" dirty="0"/>
              <a:t>a) Phishing through email</a:t>
            </a:r>
            <a:br>
              <a:rPr lang="en-IN" sz="1400" dirty="0"/>
            </a:br>
            <a:r>
              <a:rPr lang="en-IN" sz="1400" dirty="0"/>
              <a:t>b) Phishing through voice calls</a:t>
            </a:r>
            <a:br>
              <a:rPr lang="en-IN" sz="1400" dirty="0"/>
            </a:br>
            <a:r>
              <a:rPr lang="en-IN" sz="1400" dirty="0"/>
              <a:t>✅ c) Phishing through SMS/text messages</a:t>
            </a:r>
            <a:br>
              <a:rPr lang="en-IN" sz="1400" dirty="0"/>
            </a:br>
            <a:r>
              <a:rPr lang="en-IN" sz="1400" dirty="0"/>
              <a:t>d) Phishing on social media</a:t>
            </a:r>
          </a:p>
          <a:p>
            <a:r>
              <a:rPr lang="en-IN" sz="1400" b="1" dirty="0" smtClean="0"/>
              <a:t> Q5: </a:t>
            </a:r>
            <a:r>
              <a:rPr lang="en-IN" sz="1400" b="1" dirty="0"/>
              <a:t>Which is a legitimate-looking domain likely used in phishing?</a:t>
            </a:r>
          </a:p>
          <a:p>
            <a:pPr marL="0" indent="0">
              <a:buNone/>
            </a:pPr>
            <a:r>
              <a:rPr lang="en-IN" sz="1400" dirty="0" smtClean="0"/>
              <a:t>	a</a:t>
            </a:r>
            <a:r>
              <a:rPr lang="en-IN" sz="1400" dirty="0"/>
              <a:t>) google.com</a:t>
            </a:r>
            <a:br>
              <a:rPr lang="en-IN" sz="1400" dirty="0"/>
            </a:br>
            <a:r>
              <a:rPr lang="en-IN" sz="1400" dirty="0"/>
              <a:t>	</a:t>
            </a:r>
            <a:r>
              <a:rPr lang="en-IN" sz="1400" dirty="0" smtClean="0"/>
              <a:t>✅ </a:t>
            </a:r>
            <a:r>
              <a:rPr lang="en-IN" sz="1400" dirty="0"/>
              <a:t>b) gooogle-login.com</a:t>
            </a:r>
            <a:br>
              <a:rPr lang="en-IN" sz="1400" dirty="0"/>
            </a:br>
            <a:r>
              <a:rPr lang="en-IN" sz="1400" dirty="0" smtClean="0"/>
              <a:t>	c</a:t>
            </a:r>
            <a:r>
              <a:rPr lang="en-IN" sz="1400" dirty="0"/>
              <a:t>) gmail.com</a:t>
            </a:r>
            <a:br>
              <a:rPr lang="en-IN" sz="1400" dirty="0"/>
            </a:br>
            <a:r>
              <a:rPr lang="en-IN" sz="1400" dirty="0" smtClean="0"/>
              <a:t>	d</a:t>
            </a:r>
            <a:r>
              <a:rPr lang="en-IN" sz="1400" dirty="0"/>
              <a:t>) </a:t>
            </a:r>
            <a:r>
              <a:rPr lang="en-IN" sz="1400" dirty="0" smtClean="0"/>
              <a:t>google.co.in</a:t>
            </a:r>
          </a:p>
          <a:p>
            <a:r>
              <a:rPr lang="en-IN" sz="1400" b="1" dirty="0" smtClean="0"/>
              <a:t>Q6: </a:t>
            </a:r>
            <a:r>
              <a:rPr lang="en-IN" sz="1400" b="1" dirty="0"/>
              <a:t>What should you do after clicking on a phishing link by </a:t>
            </a:r>
            <a:r>
              <a:rPr lang="en-IN" sz="1400" b="1" dirty="0" smtClean="0"/>
              <a:t>mistake</a:t>
            </a:r>
            <a:endParaRPr lang="en-IN" sz="1400" b="1" dirty="0"/>
          </a:p>
          <a:p>
            <a:pPr marL="400050" lvl="1" indent="0">
              <a:buNone/>
            </a:pPr>
            <a:r>
              <a:rPr lang="en-IN" sz="1400" dirty="0"/>
              <a:t>a) Restart your computer</a:t>
            </a:r>
            <a:br>
              <a:rPr lang="en-IN" sz="1400" dirty="0"/>
            </a:br>
            <a:r>
              <a:rPr lang="en-IN" sz="1400" dirty="0"/>
              <a:t>✅ b) Disconnect from internet and report to IT/security</a:t>
            </a:r>
            <a:br>
              <a:rPr lang="en-IN" sz="1400" dirty="0"/>
            </a:br>
            <a:r>
              <a:rPr lang="en-IN" sz="1400" dirty="0"/>
              <a:t>c) Ignore it</a:t>
            </a:r>
            <a:br>
              <a:rPr lang="en-IN" sz="1400" dirty="0"/>
            </a:br>
            <a:r>
              <a:rPr lang="en-IN" sz="1400" dirty="0"/>
              <a:t>d) Forward the link to friends to warn them</a:t>
            </a:r>
          </a:p>
          <a:p>
            <a:endParaRPr lang="en-IN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12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2400" dirty="0" smtClean="0"/>
              <a:t>Phishing </a:t>
            </a:r>
            <a:r>
              <a:rPr lang="en-IN" sz="2400" dirty="0"/>
              <a:t>continues to be a major threat in today’s digital world, exploiting human psychology more than technical vulnerabilities. Attackers are becoming more creative, crafting realistic emails, SMS, and websites that can trick even cautious </a:t>
            </a:r>
            <a:r>
              <a:rPr lang="en-IN" sz="2400" dirty="0" smtClean="0"/>
              <a:t>users.</a:t>
            </a:r>
          </a:p>
          <a:p>
            <a:pPr marL="0" indent="0">
              <a:buNone/>
            </a:pPr>
            <a:r>
              <a:rPr lang="en-IN" sz="2400" dirty="0" smtClean="0"/>
              <a:t>But awareness is the first line of defense.</a:t>
            </a:r>
          </a:p>
          <a:p>
            <a:pPr marL="0" indent="0">
              <a:buNone/>
            </a:pPr>
            <a:r>
              <a:rPr lang="en-IN" sz="2400" dirty="0" smtClean="0"/>
              <a:t>By </a:t>
            </a:r>
            <a:r>
              <a:rPr lang="en-IN" sz="2400" dirty="0"/>
              <a:t>understanding how phishing works and recognizing the </a:t>
            </a:r>
            <a:r>
              <a:rPr lang="en-IN" sz="2400" dirty="0" smtClean="0"/>
              <a:t>warning signs</a:t>
            </a:r>
            <a:r>
              <a:rPr lang="en-IN" sz="2400" dirty="0"/>
              <a:t>, individuals and organizations can significantly reduce their </a:t>
            </a:r>
            <a:r>
              <a:rPr lang="en-IN" sz="2400" dirty="0" smtClean="0"/>
              <a:t>risk. Education </a:t>
            </a:r>
            <a:r>
              <a:rPr lang="en-IN" sz="2400" dirty="0"/>
              <a:t>and vigilance are key.</a:t>
            </a:r>
          </a:p>
        </p:txBody>
      </p:sp>
    </p:spTree>
    <p:extLst>
      <p:ext uri="{BB962C8B-B14F-4D97-AF65-F5344CB8AC3E}">
        <p14:creationId xmlns:p14="http://schemas.microsoft.com/office/powerpoint/2010/main" val="42031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Phishing is a cyber attack that uses disguised email, websites, or messages to trick users into revealing sensitive information.</a:t>
            </a:r>
          </a:p>
          <a:p>
            <a:r>
              <a:rPr lang="en-IN" sz="1800" dirty="0"/>
              <a:t>Often appears as a trusted source like a bank, government agency, or colleague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/>
              <a:t>How It Works</a:t>
            </a:r>
            <a:r>
              <a:rPr lang="en-IN" sz="1800" dirty="0" smtClean="0"/>
              <a:t>:</a:t>
            </a:r>
          </a:p>
          <a:p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Phishing uses </a:t>
            </a:r>
            <a:r>
              <a:rPr lang="en-IN" sz="1800" b="1" dirty="0"/>
              <a:t>email, fake websites, phone calls, or messages</a:t>
            </a:r>
            <a:r>
              <a:rPr lang="en-IN" sz="1800" dirty="0"/>
              <a:t> to:</a:t>
            </a:r>
          </a:p>
          <a:p>
            <a:r>
              <a:rPr lang="en-IN" sz="1800" dirty="0"/>
              <a:t>Trick users into clicking a malicious link</a:t>
            </a:r>
          </a:p>
          <a:p>
            <a:r>
              <a:rPr lang="en-IN" sz="1800" dirty="0"/>
              <a:t>Get them to download malware</a:t>
            </a:r>
          </a:p>
          <a:p>
            <a:r>
              <a:rPr lang="en-IN" sz="1800" dirty="0"/>
              <a:t>Convince them to enter login </a:t>
            </a:r>
            <a:r>
              <a:rPr lang="en-IN" sz="1800" dirty="0" smtClean="0"/>
              <a:t>credentials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8417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Email Phishing</a:t>
            </a:r>
            <a:r>
              <a:rPr lang="en-IN" sz="2400" dirty="0"/>
              <a:t>: Mass emails with malicious links/attachments.</a:t>
            </a:r>
          </a:p>
          <a:p>
            <a:r>
              <a:rPr lang="en-IN" sz="2400" b="1" dirty="0"/>
              <a:t>Spear Phishing</a:t>
            </a:r>
            <a:r>
              <a:rPr lang="en-IN" sz="2400" dirty="0"/>
              <a:t>: Targeted phishing emails.</a:t>
            </a:r>
          </a:p>
          <a:p>
            <a:r>
              <a:rPr lang="en-IN" sz="2400" b="1" dirty="0"/>
              <a:t>Smishing</a:t>
            </a:r>
            <a:r>
              <a:rPr lang="en-IN" sz="2400" dirty="0"/>
              <a:t>: Phishing via SMS.</a:t>
            </a:r>
          </a:p>
          <a:p>
            <a:r>
              <a:rPr lang="en-IN" sz="2400" b="1" dirty="0"/>
              <a:t>Vishing</a:t>
            </a:r>
            <a:r>
              <a:rPr lang="en-IN" sz="2400" dirty="0"/>
              <a:t>: Voice phishing via phone calls.</a:t>
            </a:r>
          </a:p>
          <a:p>
            <a:r>
              <a:rPr lang="en-IN" sz="2400" b="1" dirty="0"/>
              <a:t>Whaling</a:t>
            </a:r>
            <a:r>
              <a:rPr lang="en-IN" sz="2400" dirty="0"/>
              <a:t>: Targeting senior executives.</a:t>
            </a:r>
          </a:p>
          <a:p>
            <a:r>
              <a:rPr lang="en-IN" sz="2400" b="1" dirty="0"/>
              <a:t>Clone Phishing</a:t>
            </a:r>
            <a:r>
              <a:rPr lang="en-IN" sz="2400" dirty="0"/>
              <a:t>: Replica of a legitimate message with a malicious link.</a:t>
            </a:r>
          </a:p>
        </p:txBody>
      </p:sp>
    </p:spTree>
    <p:extLst>
      <p:ext uri="{BB962C8B-B14F-4D97-AF65-F5344CB8AC3E}">
        <p14:creationId xmlns:p14="http://schemas.microsoft.com/office/powerpoint/2010/main" val="32447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Recognizing Phishing Emails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sz="2400" dirty="0"/>
              <a:t>Generic greetings (e.g., "Dear Customer")</a:t>
            </a:r>
          </a:p>
          <a:p>
            <a:r>
              <a:rPr lang="en-IN" sz="2400" dirty="0"/>
              <a:t>Spelling and grammar mistakes</a:t>
            </a:r>
          </a:p>
          <a:p>
            <a:r>
              <a:rPr lang="en-IN" sz="2400" dirty="0"/>
              <a:t>Mismatched or suspicious email addresses</a:t>
            </a:r>
          </a:p>
          <a:p>
            <a:r>
              <a:rPr lang="en-IN" sz="2400" dirty="0"/>
              <a:t>Threatening language or urgency</a:t>
            </a:r>
          </a:p>
          <a:p>
            <a:r>
              <a:rPr lang="en-IN" sz="2400" dirty="0"/>
              <a:t>Unexpected attachments or </a:t>
            </a:r>
            <a:r>
              <a:rPr lang="en-IN" sz="2400" dirty="0" smtClean="0"/>
              <a:t>links</a:t>
            </a:r>
            <a:endParaRPr lang="en-IN" sz="2400" dirty="0"/>
          </a:p>
          <a:p>
            <a:r>
              <a:rPr lang="en-IN" sz="2400" dirty="0"/>
              <a:t>Requests for Personal </a:t>
            </a:r>
            <a:r>
              <a:rPr lang="en-IN" sz="2400" dirty="0" smtClean="0"/>
              <a:t>Information</a:t>
            </a:r>
          </a:p>
          <a:p>
            <a:r>
              <a:rPr lang="en-IN" sz="2400" dirty="0"/>
              <a:t>Suspicious Formatting or Logos</a:t>
            </a:r>
          </a:p>
        </p:txBody>
      </p:sp>
    </p:spTree>
    <p:extLst>
      <p:ext uri="{BB962C8B-B14F-4D97-AF65-F5344CB8AC3E}">
        <p14:creationId xmlns:p14="http://schemas.microsoft.com/office/powerpoint/2010/main" val="38756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Recognizing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for HTTPS and the correct domain name</a:t>
            </a:r>
          </a:p>
          <a:p>
            <a:r>
              <a:rPr lang="en-IN" dirty="0"/>
              <a:t>Beware of pop-ups asking for credentials</a:t>
            </a:r>
          </a:p>
          <a:p>
            <a:r>
              <a:rPr lang="en-IN" dirty="0"/>
              <a:t>Poor design or odd formatting</a:t>
            </a:r>
          </a:p>
          <a:p>
            <a:r>
              <a:rPr lang="en-IN" dirty="0"/>
              <a:t>URLs with strange characters or </a:t>
            </a:r>
            <a:r>
              <a:rPr lang="en-IN" dirty="0" smtClean="0"/>
              <a:t>subdomains</a:t>
            </a:r>
            <a:endParaRPr lang="en-IN" dirty="0"/>
          </a:p>
          <a:p>
            <a:r>
              <a:rPr lang="en-IN" dirty="0"/>
              <a:t>Fake Pop-Ups Asking for Login </a:t>
            </a:r>
            <a:r>
              <a:rPr lang="en-IN" dirty="0" smtClean="0"/>
              <a:t>Info</a:t>
            </a:r>
          </a:p>
          <a:p>
            <a:r>
              <a:rPr lang="en-IN" dirty="0"/>
              <a:t>Low-Quality Design or </a:t>
            </a:r>
            <a:r>
              <a:rPr lang="en-IN" dirty="0" smtClean="0"/>
              <a:t>Layout</a:t>
            </a:r>
          </a:p>
          <a:p>
            <a:r>
              <a:rPr lang="en-IN" dirty="0"/>
              <a:t>Unexpected </a:t>
            </a:r>
            <a:r>
              <a:rPr lang="en-IN" dirty="0" smtClean="0"/>
              <a:t>Redirects</a:t>
            </a:r>
          </a:p>
          <a:p>
            <a:r>
              <a:rPr lang="en-IN" dirty="0"/>
              <a:t>Too Many Ads or Download Prompts</a:t>
            </a:r>
          </a:p>
        </p:txBody>
      </p:sp>
    </p:spTree>
    <p:extLst>
      <p:ext uri="{BB962C8B-B14F-4D97-AF65-F5344CB8AC3E}">
        <p14:creationId xmlns:p14="http://schemas.microsoft.com/office/powerpoint/2010/main" val="3912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400" b="1" dirty="0" smtClean="0"/>
          </a:p>
          <a:p>
            <a:r>
              <a:rPr lang="en-IN" sz="2400" b="1" dirty="0" smtClean="0"/>
              <a:t>Urgency</a:t>
            </a:r>
            <a:r>
              <a:rPr lang="en-IN" sz="2400" dirty="0"/>
              <a:t>: Act now or lose access!</a:t>
            </a:r>
          </a:p>
          <a:p>
            <a:r>
              <a:rPr lang="en-IN" sz="2400" b="1" dirty="0"/>
              <a:t>Fear</a:t>
            </a:r>
            <a:r>
              <a:rPr lang="en-IN" sz="2400" dirty="0"/>
              <a:t>: Your account will be deleted!</a:t>
            </a:r>
          </a:p>
          <a:p>
            <a:r>
              <a:rPr lang="en-IN" sz="2400" b="1" dirty="0"/>
              <a:t>Greed</a:t>
            </a:r>
            <a:r>
              <a:rPr lang="en-IN" sz="2400" dirty="0"/>
              <a:t>: You've won a prize!</a:t>
            </a:r>
          </a:p>
          <a:p>
            <a:r>
              <a:rPr lang="en-IN" sz="2400" b="1" dirty="0"/>
              <a:t>Trust</a:t>
            </a:r>
            <a:r>
              <a:rPr lang="en-IN" sz="2400" dirty="0"/>
              <a:t>: Posing as a known contact or authority</a:t>
            </a:r>
          </a:p>
          <a:p>
            <a:r>
              <a:rPr lang="en-IN" sz="2400" b="1" dirty="0"/>
              <a:t>Curiosity</a:t>
            </a:r>
            <a:r>
              <a:rPr lang="en-IN" sz="2400" dirty="0"/>
              <a:t>: Check this shocking news</a:t>
            </a:r>
            <a:r>
              <a:rPr lang="en-IN" sz="2400" dirty="0" smtClean="0"/>
              <a:t>!</a:t>
            </a:r>
          </a:p>
          <a:p>
            <a:r>
              <a:rPr lang="en-IN" sz="2400" b="1" dirty="0"/>
              <a:t>Authority</a:t>
            </a:r>
            <a:r>
              <a:rPr lang="en-IN" sz="2400" dirty="0"/>
              <a:t> </a:t>
            </a:r>
            <a:r>
              <a:rPr lang="en-IN" sz="2400" dirty="0" smtClean="0"/>
              <a:t>: </a:t>
            </a:r>
            <a:r>
              <a:rPr lang="en-IN" sz="2400" dirty="0"/>
              <a:t>Pretending to be a boss, police, or IT </a:t>
            </a:r>
            <a:r>
              <a:rPr lang="en-IN" sz="2400" dirty="0" smtClean="0"/>
              <a:t>support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62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34246"/>
            <a:ext cx="9404723" cy="1400530"/>
          </a:xfrm>
        </p:spPr>
        <p:txBody>
          <a:bodyPr/>
          <a:lstStyle/>
          <a:p>
            <a:r>
              <a:rPr lang="en-IN" b="1" dirty="0"/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Don't click suspicious links or attachments</a:t>
            </a:r>
          </a:p>
          <a:p>
            <a:r>
              <a:rPr lang="en-IN" dirty="0"/>
              <a:t>Verify email sender addresses</a:t>
            </a:r>
          </a:p>
          <a:p>
            <a:r>
              <a:rPr lang="en-IN" dirty="0"/>
              <a:t>Use </a:t>
            </a:r>
            <a:r>
              <a:rPr lang="en-IN" dirty="0" smtClean="0"/>
              <a:t>two-factor </a:t>
            </a:r>
            <a:r>
              <a:rPr lang="en-IN" dirty="0"/>
              <a:t>authentication (2FA</a:t>
            </a:r>
            <a:r>
              <a:rPr lang="en-IN" dirty="0" smtClean="0"/>
              <a:t>)</a:t>
            </a:r>
          </a:p>
          <a:p>
            <a:r>
              <a:rPr lang="en-IN" dirty="0"/>
              <a:t>Keep software and antivirus updated</a:t>
            </a:r>
          </a:p>
          <a:p>
            <a:r>
              <a:rPr lang="en-IN" dirty="0"/>
              <a:t>Report phishing attempts to your IT/security </a:t>
            </a:r>
            <a:r>
              <a:rPr lang="en-IN" dirty="0" smtClean="0"/>
              <a:t>team</a:t>
            </a:r>
          </a:p>
          <a:p>
            <a:r>
              <a:rPr lang="en-IN" dirty="0"/>
              <a:t>Verify Websites Before Entering </a:t>
            </a:r>
            <a:r>
              <a:rPr lang="en-IN" dirty="0" smtClean="0"/>
              <a:t>Data</a:t>
            </a:r>
          </a:p>
          <a:p>
            <a:r>
              <a:rPr lang="en-IN" dirty="0"/>
              <a:t>Stay Informed and Think Before You </a:t>
            </a:r>
            <a:r>
              <a:rPr lang="en-IN" dirty="0" smtClean="0"/>
              <a:t>Act</a:t>
            </a:r>
          </a:p>
          <a:p>
            <a:r>
              <a:rPr lang="en-IN" dirty="0"/>
              <a:t>Never Share Sensitive Info Over Untrusted Channels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3821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Google Docs Scam (2017)</a:t>
            </a:r>
            <a:r>
              <a:rPr lang="en-IN" dirty="0"/>
              <a:t>: Looked like a file share </a:t>
            </a:r>
            <a:r>
              <a:rPr lang="en-IN" dirty="0" smtClean="0"/>
              <a:t>invitation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Netflix Account Suspension Phishing</a:t>
            </a:r>
            <a:r>
              <a:rPr lang="en-IN" dirty="0"/>
              <a:t>: Faked login page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540000"/>
            <a:ext cx="5715000" cy="286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6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 smtClean="0"/>
              <a:t> </a:t>
            </a:r>
            <a:r>
              <a:rPr lang="en-IN" sz="1400" b="1" dirty="0"/>
              <a:t>Q1: What is phishing?</a:t>
            </a:r>
          </a:p>
          <a:p>
            <a:pPr marL="400050" lvl="1" indent="0">
              <a:buNone/>
            </a:pPr>
            <a:r>
              <a:rPr lang="en-IN" sz="1400" dirty="0"/>
              <a:t>a) A way to catch fish online</a:t>
            </a:r>
            <a:br>
              <a:rPr lang="en-IN" sz="1400" dirty="0"/>
            </a:br>
            <a:r>
              <a:rPr lang="en-IN" sz="1400" dirty="0"/>
              <a:t>b) A technique to speed up internet</a:t>
            </a:r>
            <a:br>
              <a:rPr lang="en-IN" sz="1400" dirty="0"/>
            </a:br>
            <a:r>
              <a:rPr lang="en-IN" sz="1400" dirty="0"/>
              <a:t>✅ c) A cyber attack using fake emails and websites</a:t>
            </a:r>
            <a:br>
              <a:rPr lang="en-IN" sz="1400" dirty="0"/>
            </a:br>
            <a:r>
              <a:rPr lang="en-IN" sz="1400" dirty="0"/>
              <a:t>d) A method for improving password strength</a:t>
            </a:r>
          </a:p>
          <a:p>
            <a:r>
              <a:rPr lang="en-IN" sz="1400" b="1" dirty="0"/>
              <a:t>Q2: What should you do if you receive a suspicious email with a link?</a:t>
            </a:r>
          </a:p>
          <a:p>
            <a:pPr marL="400050" lvl="1" indent="0">
              <a:buNone/>
            </a:pPr>
            <a:r>
              <a:rPr lang="en-IN" sz="1400" dirty="0"/>
              <a:t>a) Click it to check</a:t>
            </a:r>
            <a:br>
              <a:rPr lang="en-IN" sz="1400" dirty="0"/>
            </a:br>
            <a:r>
              <a:rPr lang="en-IN" sz="1400" dirty="0"/>
              <a:t>b) Forward it to others</a:t>
            </a:r>
            <a:br>
              <a:rPr lang="en-IN" sz="1400" dirty="0"/>
            </a:br>
            <a:r>
              <a:rPr lang="en-IN" sz="1400" dirty="0"/>
              <a:t>✅ c) Report it to IT/security and delete it</a:t>
            </a:r>
            <a:br>
              <a:rPr lang="en-IN" sz="1400" dirty="0"/>
            </a:br>
            <a:r>
              <a:rPr lang="en-IN" sz="1400" dirty="0"/>
              <a:t>d) Reply asking for more info</a:t>
            </a:r>
          </a:p>
          <a:p>
            <a:r>
              <a:rPr lang="en-IN" sz="1400" b="1" dirty="0" smtClean="0"/>
              <a:t>Q3: </a:t>
            </a:r>
            <a:r>
              <a:rPr lang="en-IN" sz="1400" b="1" dirty="0"/>
              <a:t>Which type of phishing targets a specific person or organization?</a:t>
            </a:r>
          </a:p>
          <a:p>
            <a:pPr marL="400050" lvl="1" indent="0">
              <a:buNone/>
            </a:pPr>
            <a:r>
              <a:rPr lang="en-IN" sz="1400" dirty="0"/>
              <a:t>a) Smishing</a:t>
            </a:r>
            <a:br>
              <a:rPr lang="en-IN" sz="1400" dirty="0"/>
            </a:br>
            <a:r>
              <a:rPr lang="en-IN" sz="1400" dirty="0"/>
              <a:t>✅ b) Spear Phishing</a:t>
            </a:r>
            <a:br>
              <a:rPr lang="en-IN" sz="1400" dirty="0"/>
            </a:br>
            <a:r>
              <a:rPr lang="en-IN" sz="1400" dirty="0"/>
              <a:t>c) Clone Phishing</a:t>
            </a:r>
            <a:br>
              <a:rPr lang="en-IN" sz="1400" dirty="0"/>
            </a:br>
            <a:r>
              <a:rPr lang="en-IN" sz="1400" dirty="0"/>
              <a:t>d) Vishing</a:t>
            </a:r>
          </a:p>
          <a:p>
            <a:pPr lvl="1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7181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665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Phishing Awareness Training</vt:lpstr>
      <vt:lpstr>What is Phishing?</vt:lpstr>
      <vt:lpstr>Types of Phishing Attacks</vt:lpstr>
      <vt:lpstr>Recognizing Phishing Emails</vt:lpstr>
      <vt:lpstr>Recognizing Fake Websites</vt:lpstr>
      <vt:lpstr>Social Engineering Tactics</vt:lpstr>
      <vt:lpstr>Best Practices to Stay Safe</vt:lpstr>
      <vt:lpstr>Real-World Examples</vt:lpstr>
      <vt:lpstr>Interactive Quiz</vt:lpstr>
      <vt:lpstr>Interactive Quiz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Ajin baby</dc:creator>
  <cp:lastModifiedBy>Ajin baby</cp:lastModifiedBy>
  <cp:revision>8</cp:revision>
  <dcterms:created xsi:type="dcterms:W3CDTF">2025-07-20T11:52:41Z</dcterms:created>
  <dcterms:modified xsi:type="dcterms:W3CDTF">2025-07-20T14:54:56Z</dcterms:modified>
</cp:coreProperties>
</file>