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301" r:id="rId6"/>
    <p:sldId id="302" r:id="rId7"/>
    <p:sldId id="303" r:id="rId8"/>
    <p:sldId id="304" r:id="rId9"/>
    <p:sldId id="306" r:id="rId10"/>
    <p:sldId id="30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Overpass Mono" panose="020B0604020202020204" charset="0"/>
      <p:regular r:id="rId16"/>
      <p:bold r:id="rId17"/>
    </p:embeddedFont>
    <p:embeddedFont>
      <p:font typeface="Raleway SemiBold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0F30E-C804-41D4-8996-52F5051EB10B}">
  <a:tblStyle styleId="{69F0F30E-C804-41D4-8996-52F5051EB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3F114D-1CEA-4705-ACE2-DDDBA2F413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3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2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8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1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8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8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45327" y="1485700"/>
            <a:ext cx="928965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location de voiture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3400" y="4088962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Mehdi El khou/Othman Moumen/Anas Meska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47366" y="270841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 de Projrt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3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4107809" y="2116887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869918" y="232903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Rapport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4107809" y="3237027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869918" y="34692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programme offre diverses fonctionnalités telles que l'ajout, la modification, la suppression, l'affichage, le tri et la recherche de voitures dans la base de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également implémenté des fonctionnalités de tri par marque et par prix, ainsi que des fonctionnalités de recherche par marque et par disponibilité.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Rapport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programme offre les fonctionnalités suivantes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 de Voiture : Permet à l'utilisateur d'ajouter une nouvelle voiture à la base de données en fournissant des informations telles que: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l'ID, la marque, le type de carburant, le modèle, le nombre de places, la transmission automatique, le prix de location et la disponibilité.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Rapport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5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Affichage : Affiche toutes les voitures présentes dans la base de données avec leurs détails.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Tri : Permet de trier les voitures par marque ou par prix de location.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Recherche : Permet à l'utilisateur de rechercher des voitures par marque ou par disponibilité.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Rapport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Modification : Permet de modifier la disponibilité d'une voiture existante dans la base de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Suppression : Permet de supprimer une voiture de la base de données en fonction de son ID.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Rapport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0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code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84075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93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47366" y="2290878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Dans Dev C++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74958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Affichage à l'écran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Raleway SemiBold</vt:lpstr>
      <vt:lpstr>Arial</vt:lpstr>
      <vt:lpstr>Anaheim</vt:lpstr>
      <vt:lpstr>Overpass Mono</vt:lpstr>
      <vt:lpstr>Nunito Light</vt:lpstr>
      <vt:lpstr>Programming Lesson by Slidesgo</vt:lpstr>
      <vt:lpstr>Projet location de voiture</vt:lpstr>
      <vt:lpstr>TABLE OF CONTENTS</vt:lpstr>
      <vt:lpstr>Rapport</vt:lpstr>
      <vt:lpstr>Rapport</vt:lpstr>
      <vt:lpstr>Rapport</vt:lpstr>
      <vt:lpstr>Rapport</vt:lpstr>
      <vt:lpstr>Rapport</vt:lpstr>
      <vt:lpstr>Le code</vt:lpstr>
      <vt:lpstr>Dans Dev C++</vt:lpstr>
      <vt:lpstr>Fin de Projrt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location de voiture</dc:title>
  <cp:lastModifiedBy>Mehdi Elkhou</cp:lastModifiedBy>
  <cp:revision>3</cp:revision>
  <dcterms:modified xsi:type="dcterms:W3CDTF">2024-05-06T09:40:18Z</dcterms:modified>
</cp:coreProperties>
</file>