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Arimo" panose="020B0604020202020204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lear Sans Regular" panose="020B0604020202020204" charset="0"/>
      <p:regular r:id="rId19"/>
    </p:embeddedFont>
    <p:embeddedFont>
      <p:font typeface="Clear Sans Regular Bold" panose="020B0604020202020204" charset="0"/>
      <p:regular r:id="rId20"/>
    </p:embeddedFont>
    <p:embeddedFont>
      <p:font typeface="Open Sans Extra Bol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78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551030" y="8083048"/>
            <a:ext cx="1378219" cy="2203952"/>
          </a:xfrm>
          <a:prstGeom prst="rect">
            <a:avLst/>
          </a:prstGeom>
          <a:solidFill>
            <a:srgbClr val="D90101">
              <a:alpha val="80000"/>
            </a:srgbClr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366081" y="0"/>
            <a:ext cx="2893219" cy="69437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210400" y="1472639"/>
            <a:ext cx="6311363" cy="6319475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247572" y="3183307"/>
            <a:ext cx="10349261" cy="1449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920"/>
              </a:lnSpc>
            </a:pPr>
            <a:r>
              <a:rPr lang="en-US" sz="10400" spc="-104">
                <a:solidFill>
                  <a:srgbClr val="D90101"/>
                </a:solidFill>
                <a:latin typeface="Archivo Black Bold"/>
              </a:rPr>
              <a:t>BEATSaudio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889115" y="4556177"/>
            <a:ext cx="10349261" cy="5908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827"/>
              </a:lnSpc>
            </a:pPr>
            <a:r>
              <a:rPr lang="en-US" sz="3399" spc="-33">
                <a:solidFill>
                  <a:srgbClr val="F8F5F5"/>
                </a:solidFill>
                <a:latin typeface="Clear Sans Regular Bold"/>
              </a:rPr>
              <a:t>A MUSIC PLAYER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478073" y="8484314"/>
            <a:ext cx="1378219" cy="2203952"/>
          </a:xfrm>
          <a:prstGeom prst="rect">
            <a:avLst/>
          </a:prstGeom>
          <a:solidFill>
            <a:srgbClr val="D90101">
              <a:alpha val="80000"/>
            </a:srgbClr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366081" y="0"/>
            <a:ext cx="2893219" cy="69437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918812" y="2372318"/>
            <a:ext cx="8092119" cy="5542364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244407" y="2293064"/>
            <a:ext cx="9473772" cy="14469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920"/>
              </a:lnSpc>
            </a:pPr>
            <a:r>
              <a:rPr lang="en-US" sz="10400" spc="-104">
                <a:solidFill>
                  <a:srgbClr val="F8F5F5"/>
                </a:solidFill>
                <a:latin typeface="Archivo Black Bold"/>
              </a:rPr>
              <a:t>6-LAUNCHER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4058879"/>
            <a:ext cx="7978144" cy="16773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544"/>
              </a:lnSpc>
            </a:pPr>
            <a:r>
              <a:rPr lang="en-US" sz="3199" spc="-31">
                <a:solidFill>
                  <a:srgbClr val="F8F5F5"/>
                </a:solidFill>
                <a:latin typeface="Clear Sans Regular"/>
              </a:rPr>
              <a:t>in this LAUNCHER class we have made an object of our ANIMATION class that launches our app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2C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806063" y="9063946"/>
            <a:ext cx="2861735" cy="68681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0572945" y="4107504"/>
            <a:ext cx="3019458" cy="580665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3481937" y="2018376"/>
            <a:ext cx="11324126" cy="27930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1088"/>
              </a:lnSpc>
              <a:spcBef>
                <a:spcPct val="0"/>
              </a:spcBef>
            </a:pPr>
            <a:r>
              <a:rPr lang="en-US" sz="8799">
                <a:solidFill>
                  <a:srgbClr val="F8F5F5"/>
                </a:solidFill>
                <a:latin typeface="Archivo Black Bold"/>
              </a:rPr>
              <a:t>LET'S LOOK AT THE CODE!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2C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28700" y="0"/>
            <a:ext cx="2861735" cy="68681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6573038" y="8746688"/>
            <a:ext cx="686262" cy="511612"/>
            <a:chOff x="0" y="0"/>
            <a:chExt cx="915016" cy="682149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915016" cy="682149"/>
            </a:xfrm>
            <a:prstGeom prst="rect">
              <a:avLst/>
            </a:prstGeom>
            <a:solidFill>
              <a:srgbClr val="F8F5F5"/>
            </a:solidFill>
          </p:spPr>
        </p: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54237" y="183374"/>
              <a:ext cx="606541" cy="315401"/>
            </a:xfrm>
            <a:prstGeom prst="rect">
              <a:avLst/>
            </a:prstGeom>
          </p:spPr>
        </p:pic>
      </p:grpSp>
      <p:sp>
        <p:nvSpPr>
          <p:cNvPr id="6" name="TextBox 6"/>
          <p:cNvSpPr txBox="1"/>
          <p:nvPr/>
        </p:nvSpPr>
        <p:spPr>
          <a:xfrm>
            <a:off x="5481498" y="4077688"/>
            <a:ext cx="9497304" cy="696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459"/>
              </a:lnSpc>
              <a:spcBef>
                <a:spcPct val="0"/>
              </a:spcBef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01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28700" y="0"/>
            <a:ext cx="2861735" cy="68681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6650921" y="8965561"/>
            <a:ext cx="1216757" cy="907099"/>
            <a:chOff x="0" y="0"/>
            <a:chExt cx="1622343" cy="120946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1622343" cy="1209465"/>
            </a:xfrm>
            <a:prstGeom prst="rect">
              <a:avLst/>
            </a:prstGeom>
            <a:solidFill>
              <a:srgbClr val="F8F5F5"/>
            </a:solidFill>
          </p:spPr>
        </p: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273466" y="325126"/>
              <a:ext cx="1075411" cy="559214"/>
            </a:xfrm>
            <a:prstGeom prst="rect">
              <a:avLst/>
            </a:prstGeom>
          </p:spPr>
        </p:pic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5147742" y="1493804"/>
            <a:ext cx="6697518" cy="6697492"/>
            <a:chOff x="0" y="0"/>
            <a:chExt cx="6350000" cy="634997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 l="-4357" t="-15305" r="-4956" b="-30446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7153617" y="8472098"/>
            <a:ext cx="9497304" cy="1278665"/>
            <a:chOff x="0" y="0"/>
            <a:chExt cx="12663072" cy="1704887"/>
          </a:xfrm>
        </p:grpSpPr>
        <p:sp>
          <p:nvSpPr>
            <p:cNvPr id="9" name="TextBox 9"/>
            <p:cNvSpPr txBox="1"/>
            <p:nvPr/>
          </p:nvSpPr>
          <p:spPr>
            <a:xfrm>
              <a:off x="0" y="-57150"/>
              <a:ext cx="12663072" cy="9004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5459"/>
                </a:lnSpc>
                <a:spcBef>
                  <a:spcPct val="0"/>
                </a:spcBef>
              </a:pPr>
              <a:r>
                <a:rPr lang="en-US" sz="4199" spc="-41">
                  <a:solidFill>
                    <a:srgbClr val="F8F5F5"/>
                  </a:solidFill>
                  <a:latin typeface="Archivo Black Bold"/>
                </a:rPr>
                <a:t>AMBER ARAIN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048297"/>
              <a:ext cx="12663072" cy="6565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259"/>
                </a:lnSpc>
                <a:spcBef>
                  <a:spcPct val="0"/>
                </a:spcBef>
              </a:pPr>
              <a:r>
                <a:rPr lang="en-US" sz="2999">
                  <a:solidFill>
                    <a:srgbClr val="F8F5F5"/>
                  </a:solidFill>
                  <a:latin typeface="Clear Sans Regular"/>
                </a:rPr>
                <a:t>20SW019(SEC 1)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48595" y="8472098"/>
            <a:ext cx="9497304" cy="1278665"/>
            <a:chOff x="0" y="0"/>
            <a:chExt cx="12663072" cy="1704887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57150"/>
              <a:ext cx="12663072" cy="9004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5459"/>
                </a:lnSpc>
                <a:spcBef>
                  <a:spcPct val="0"/>
                </a:spcBef>
              </a:pPr>
              <a:r>
                <a:rPr lang="en-US" sz="4199" spc="-41">
                  <a:solidFill>
                    <a:srgbClr val="F8F5F5"/>
                  </a:solidFill>
                  <a:latin typeface="Archivo Black Bold"/>
                </a:rPr>
                <a:t>HIRA AMIR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048297"/>
              <a:ext cx="12663072" cy="6565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259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F8F5F5"/>
                  </a:solidFill>
                  <a:latin typeface="Clear Sans Regular"/>
                </a:rPr>
                <a:t>20SW014(SEC 1)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3890435" y="276733"/>
            <a:ext cx="9497304" cy="851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759"/>
              </a:lnSpc>
              <a:spcBef>
                <a:spcPct val="0"/>
              </a:spcBef>
            </a:pPr>
            <a:r>
              <a:rPr lang="en-US" sz="5199" spc="-51">
                <a:solidFill>
                  <a:srgbClr val="F8F5F5"/>
                </a:solidFill>
                <a:latin typeface="Archivo Black Bold"/>
              </a:rPr>
              <a:t>DEVELOPED BY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58300"/>
            <a:ext cx="1430867" cy="1028700"/>
          </a:xfrm>
          <a:prstGeom prst="rect">
            <a:avLst/>
          </a:prstGeom>
          <a:solidFill>
            <a:srgbClr val="D90101">
              <a:alpha val="88627"/>
            </a:srgbClr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28700" y="0"/>
            <a:ext cx="2861735" cy="686816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6802711" y="9176455"/>
            <a:ext cx="1142851" cy="852001"/>
            <a:chOff x="0" y="0"/>
            <a:chExt cx="1523801" cy="1136002"/>
          </a:xfrm>
        </p:grpSpPr>
        <p:sp>
          <p:nvSpPr>
            <p:cNvPr id="5" name="AutoShape 5"/>
            <p:cNvSpPr/>
            <p:nvPr/>
          </p:nvSpPr>
          <p:spPr>
            <a:xfrm>
              <a:off x="0" y="0"/>
              <a:ext cx="1523801" cy="1136002"/>
            </a:xfrm>
            <a:prstGeom prst="rect">
              <a:avLst/>
            </a:prstGeom>
            <a:solidFill>
              <a:srgbClr val="F8F5F5"/>
            </a:solidFill>
          </p:spPr>
        </p: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256856" y="305377"/>
              <a:ext cx="1010090" cy="525247"/>
            </a:xfrm>
            <a:prstGeom prst="rect">
              <a:avLst/>
            </a:prstGeom>
          </p:spPr>
        </p:pic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1514845" y="1721309"/>
            <a:ext cx="6311363" cy="6319475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028700" y="1838402"/>
            <a:ext cx="8572500" cy="13812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1087"/>
              </a:lnSpc>
              <a:spcBef>
                <a:spcPct val="0"/>
              </a:spcBef>
            </a:pPr>
            <a:r>
              <a:rPr lang="en-US" sz="8799" dirty="0" err="1">
                <a:solidFill>
                  <a:srgbClr val="D90101"/>
                </a:solidFill>
                <a:latin typeface="Archivo Black Bold"/>
              </a:rPr>
              <a:t>BEATSaudio</a:t>
            </a:r>
            <a:endParaRPr lang="en-US" sz="8799" dirty="0">
              <a:solidFill>
                <a:srgbClr val="D90101"/>
              </a:solidFill>
              <a:latin typeface="Archivo Black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17998" y="3778550"/>
            <a:ext cx="9752384" cy="3850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95"/>
              </a:lnSpc>
            </a:pPr>
            <a:r>
              <a:rPr lang="en-US" sz="3799" dirty="0" err="1">
                <a:solidFill>
                  <a:srgbClr val="D90101"/>
                </a:solidFill>
                <a:latin typeface="Clear Sans Regular Bold"/>
              </a:rPr>
              <a:t>BEATSaudio</a:t>
            </a:r>
            <a:r>
              <a:rPr lang="en-US" sz="3799" dirty="0">
                <a:solidFill>
                  <a:srgbClr val="F8F5F5"/>
                </a:solidFill>
                <a:latin typeface="Clear Sans Regular"/>
              </a:rPr>
              <a:t> is a GUI based JAVA application, Its functionalities includes</a:t>
            </a:r>
          </a:p>
          <a:p>
            <a:pPr marL="755649" lvl="1" indent="-377824">
              <a:lnSpc>
                <a:spcPts val="4969"/>
              </a:lnSpc>
              <a:buFont typeface="Arial"/>
              <a:buChar char="•"/>
            </a:pPr>
            <a:r>
              <a:rPr lang="en-US" sz="3499" dirty="0">
                <a:solidFill>
                  <a:srgbClr val="F8F5F5"/>
                </a:solidFill>
                <a:latin typeface="Clear Sans Regular"/>
              </a:rPr>
              <a:t>Allows user to select music from their PC</a:t>
            </a:r>
          </a:p>
          <a:p>
            <a:pPr marL="755649" lvl="1" indent="-377824">
              <a:lnSpc>
                <a:spcPts val="4969"/>
              </a:lnSpc>
              <a:buFont typeface="Arial"/>
              <a:buChar char="•"/>
            </a:pPr>
            <a:r>
              <a:rPr lang="en-US" sz="3499" dirty="0">
                <a:solidFill>
                  <a:srgbClr val="F8F5F5"/>
                </a:solidFill>
                <a:latin typeface="Clear Sans Regular"/>
              </a:rPr>
              <a:t>Allows user to play  and pause music</a:t>
            </a:r>
          </a:p>
          <a:p>
            <a:pPr marL="755649" lvl="1" indent="-377824">
              <a:lnSpc>
                <a:spcPts val="4969"/>
              </a:lnSpc>
              <a:buFont typeface="Arial"/>
              <a:buChar char="•"/>
            </a:pPr>
            <a:r>
              <a:rPr lang="en-US" sz="3499" dirty="0">
                <a:solidFill>
                  <a:srgbClr val="F8F5F5"/>
                </a:solidFill>
                <a:latin typeface="Clear Sans Regular"/>
              </a:rPr>
              <a:t>Allows user to go previous or next music</a:t>
            </a:r>
          </a:p>
          <a:p>
            <a:pPr marL="0" lvl="0" indent="0" algn="l">
              <a:lnSpc>
                <a:spcPts val="4544"/>
              </a:lnSpc>
              <a:spcBef>
                <a:spcPct val="0"/>
              </a:spcBef>
            </a:pPr>
            <a:endParaRPr lang="en-US" sz="3499" dirty="0">
              <a:solidFill>
                <a:srgbClr val="F8F5F5"/>
              </a:solidFill>
              <a:latin typeface="Clear Sans Regula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2C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28700" y="0"/>
            <a:ext cx="2861735" cy="68681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6573038" y="8746688"/>
            <a:ext cx="686262" cy="511612"/>
            <a:chOff x="0" y="0"/>
            <a:chExt cx="915016" cy="682149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915016" cy="682149"/>
            </a:xfrm>
            <a:prstGeom prst="rect">
              <a:avLst/>
            </a:prstGeom>
            <a:solidFill>
              <a:srgbClr val="F8F5F5"/>
            </a:solidFill>
          </p:spPr>
        </p: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54237" y="183374"/>
              <a:ext cx="606541" cy="315401"/>
            </a:xfrm>
            <a:prstGeom prst="rect">
              <a:avLst/>
            </a:prstGeom>
          </p:spPr>
        </p:pic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rcRect b="5266"/>
          <a:stretch>
            <a:fillRect/>
          </a:stretch>
        </p:blipFill>
        <p:spPr>
          <a:xfrm>
            <a:off x="356887" y="4765123"/>
            <a:ext cx="17574226" cy="756755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5481498" y="4077688"/>
            <a:ext cx="9497304" cy="696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459"/>
              </a:lnSpc>
              <a:spcBef>
                <a:spcPct val="0"/>
              </a:spcBef>
            </a:pPr>
            <a:endParaRPr/>
          </a:p>
        </p:txBody>
      </p:sp>
      <p:grpSp>
        <p:nvGrpSpPr>
          <p:cNvPr id="8" name="Group 8"/>
          <p:cNvGrpSpPr/>
          <p:nvPr/>
        </p:nvGrpSpPr>
        <p:grpSpPr>
          <a:xfrm>
            <a:off x="5481498" y="1113315"/>
            <a:ext cx="9497304" cy="1285975"/>
            <a:chOff x="0" y="0"/>
            <a:chExt cx="12663072" cy="1714634"/>
          </a:xfrm>
        </p:grpSpPr>
        <p:sp>
          <p:nvSpPr>
            <p:cNvPr id="9" name="TextBox 9"/>
            <p:cNvSpPr txBox="1"/>
            <p:nvPr/>
          </p:nvSpPr>
          <p:spPr>
            <a:xfrm>
              <a:off x="0" y="-57150"/>
              <a:ext cx="12663072" cy="9099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460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057840"/>
              <a:ext cx="12663072" cy="6567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2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149350" y="2063886"/>
            <a:ext cx="15989301" cy="13392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60"/>
              </a:lnSpc>
            </a:pPr>
            <a:r>
              <a:rPr lang="en-US" sz="7900">
                <a:solidFill>
                  <a:srgbClr val="F8F5F5"/>
                </a:solidFill>
                <a:latin typeface="Open Sans Extra Bold"/>
              </a:rPr>
              <a:t>Classes used in our application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5994856" y="9258300"/>
            <a:ext cx="1264444" cy="2260997"/>
          </a:xfrm>
          <a:prstGeom prst="rect">
            <a:avLst/>
          </a:prstGeom>
          <a:solidFill>
            <a:srgbClr val="DF2C2C">
              <a:alpha val="80000"/>
            </a:srgbClr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563989" y="341884"/>
            <a:ext cx="2861735" cy="68681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 l="7094" r="8774"/>
          <a:stretch>
            <a:fillRect/>
          </a:stretch>
        </p:blipFill>
        <p:spPr>
          <a:xfrm>
            <a:off x="9512141" y="2059760"/>
            <a:ext cx="8219244" cy="5542364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28700" y="1655975"/>
            <a:ext cx="12732761" cy="1391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11088"/>
              </a:lnSpc>
              <a:spcBef>
                <a:spcPct val="0"/>
              </a:spcBef>
            </a:pPr>
            <a:r>
              <a:rPr lang="en-US" sz="8799">
                <a:solidFill>
                  <a:srgbClr val="F8F5F5"/>
                </a:solidFill>
                <a:latin typeface="Archivo Black Bold"/>
              </a:rPr>
              <a:t>1-Animation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3665970"/>
            <a:ext cx="7534543" cy="22632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544"/>
              </a:lnSpc>
              <a:spcBef>
                <a:spcPct val="0"/>
              </a:spcBef>
            </a:pPr>
            <a:r>
              <a:rPr lang="en-US" sz="3200">
                <a:solidFill>
                  <a:srgbClr val="F8F5F5"/>
                </a:solidFill>
                <a:latin typeface="Clear Sans Regular"/>
              </a:rPr>
              <a:t>In this Animation class we have made  starting frame and made it sleep for 20000 milli seconds using Multithreading concept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551030" y="8083048"/>
            <a:ext cx="1378219" cy="2203952"/>
          </a:xfrm>
          <a:prstGeom prst="rect">
            <a:avLst/>
          </a:prstGeom>
          <a:solidFill>
            <a:srgbClr val="D90101">
              <a:alpha val="80000"/>
            </a:srgbClr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366081" y="0"/>
            <a:ext cx="2893219" cy="69437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696775" y="1274226"/>
            <a:ext cx="9091466" cy="6261672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28700" y="1407576"/>
            <a:ext cx="7139134" cy="14469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920"/>
              </a:lnSpc>
            </a:pPr>
            <a:r>
              <a:rPr lang="en-US" sz="10400" spc="-104">
                <a:solidFill>
                  <a:srgbClr val="F8F5F5"/>
                </a:solidFill>
                <a:latin typeface="Archivo Black Bold"/>
              </a:rPr>
              <a:t>2-BEAT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3410860"/>
            <a:ext cx="7139134" cy="6210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43"/>
              </a:lnSpc>
            </a:pPr>
            <a:r>
              <a:rPr lang="en-US" sz="3199" spc="-31">
                <a:solidFill>
                  <a:srgbClr val="F8F5F5"/>
                </a:solidFill>
                <a:latin typeface="Clear Sans Regular"/>
              </a:rPr>
              <a:t>IN this BEAT class we have made a header that includes icon image, our app label(BEATSaudio) and  an exit button.</a:t>
            </a:r>
          </a:p>
          <a:p>
            <a:pPr>
              <a:lnSpc>
                <a:spcPts val="4543"/>
              </a:lnSpc>
            </a:pPr>
            <a:r>
              <a:rPr lang="en-US" sz="3199" spc="-31">
                <a:solidFill>
                  <a:srgbClr val="F8F5F5"/>
                </a:solidFill>
                <a:latin typeface="Clear Sans Regular"/>
              </a:rPr>
              <a:t>Furthur more we have created 2 pannels 1 for the current track and other pannel contains play and pause buttons .</a:t>
            </a:r>
          </a:p>
          <a:p>
            <a:pPr>
              <a:lnSpc>
                <a:spcPts val="4543"/>
              </a:lnSpc>
            </a:pPr>
            <a:endParaRPr lang="en-US" sz="3199" spc="-31">
              <a:solidFill>
                <a:srgbClr val="F8F5F5"/>
              </a:solidFill>
              <a:latin typeface="Clear Sans Regular"/>
            </a:endParaRPr>
          </a:p>
          <a:p>
            <a:pPr>
              <a:lnSpc>
                <a:spcPts val="4543"/>
              </a:lnSpc>
            </a:pPr>
            <a:endParaRPr lang="en-US" sz="3199" spc="-31">
              <a:solidFill>
                <a:srgbClr val="F8F5F5"/>
              </a:solidFill>
              <a:latin typeface="Clear Sans Regular"/>
            </a:endParaRPr>
          </a:p>
          <a:p>
            <a:pPr>
              <a:lnSpc>
                <a:spcPts val="4543"/>
              </a:lnSpc>
            </a:pPr>
            <a:endParaRPr lang="en-US" sz="3199" spc="-31">
              <a:solidFill>
                <a:srgbClr val="F8F5F5"/>
              </a:solidFill>
              <a:latin typeface="Clear Sans Regular"/>
            </a:endParaRPr>
          </a:p>
          <a:p>
            <a:pPr marL="0" lvl="0" indent="0">
              <a:lnSpc>
                <a:spcPts val="4544"/>
              </a:lnSpc>
            </a:pPr>
            <a:endParaRPr lang="en-US" sz="3199" spc="-31">
              <a:solidFill>
                <a:srgbClr val="F8F5F5"/>
              </a:solidFill>
              <a:latin typeface="Clear Sans Regula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569269" y="8630229"/>
            <a:ext cx="1378219" cy="2203952"/>
          </a:xfrm>
          <a:prstGeom prst="rect">
            <a:avLst/>
          </a:prstGeom>
          <a:solidFill>
            <a:srgbClr val="D90101">
              <a:alpha val="80000"/>
            </a:srgbClr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366081" y="0"/>
            <a:ext cx="2893219" cy="69437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258379" y="2739180"/>
            <a:ext cx="7821692" cy="402701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276900" y="2570272"/>
            <a:ext cx="10670589" cy="1334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85"/>
              </a:lnSpc>
            </a:pPr>
            <a:r>
              <a:rPr lang="en-US" sz="9700" spc="-97">
                <a:solidFill>
                  <a:srgbClr val="F8F5F5"/>
                </a:solidFill>
                <a:latin typeface="Archivo Black Bold"/>
              </a:rPr>
              <a:t>3- EXITFRAME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29966" y="4686010"/>
            <a:ext cx="7139134" cy="11106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544"/>
              </a:lnSpc>
            </a:pPr>
            <a:r>
              <a:rPr lang="en-US" sz="3199" spc="-31">
                <a:solidFill>
                  <a:srgbClr val="F8F5F5"/>
                </a:solidFill>
                <a:latin typeface="Clear Sans Regular"/>
              </a:rPr>
              <a:t> This EXITFRAME class allows the user to exit from Musice player application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551030" y="8083048"/>
            <a:ext cx="1378219" cy="2203952"/>
          </a:xfrm>
          <a:prstGeom prst="rect">
            <a:avLst/>
          </a:prstGeom>
          <a:solidFill>
            <a:srgbClr val="D90101">
              <a:alpha val="80000"/>
            </a:srgbClr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366081" y="0"/>
            <a:ext cx="2893219" cy="69437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4051970" y="3959125"/>
            <a:ext cx="1760721" cy="1761822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2049682" y="3959125"/>
            <a:ext cx="1827992" cy="182799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3567605" y="6376091"/>
            <a:ext cx="3020873" cy="856665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3877674" y="1734016"/>
            <a:ext cx="1965192" cy="1965192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16132660" y="3844267"/>
            <a:ext cx="1761822" cy="1761822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700391" y="2624990"/>
            <a:ext cx="11819668" cy="1334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85"/>
              </a:lnSpc>
            </a:pPr>
            <a:r>
              <a:rPr lang="en-US" sz="9700" spc="-97">
                <a:solidFill>
                  <a:srgbClr val="F8F5F5"/>
                </a:solidFill>
                <a:latin typeface="Archivo Black Bold"/>
              </a:rPr>
              <a:t>4-INFORMATION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29966" y="4332084"/>
            <a:ext cx="7558639" cy="2244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544"/>
              </a:lnSpc>
            </a:pPr>
            <a:r>
              <a:rPr lang="en-US" sz="3199" spc="-31">
                <a:solidFill>
                  <a:srgbClr val="F8F5F5"/>
                </a:solidFill>
                <a:latin typeface="Clear Sans Regular"/>
              </a:rPr>
              <a:t>This INFORMATION class contains all the settings of buttons and frames like frame size,layout etc and added action listeners on buttons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663461" y="9185024"/>
            <a:ext cx="1378219" cy="2203952"/>
          </a:xfrm>
          <a:prstGeom prst="rect">
            <a:avLst/>
          </a:prstGeom>
          <a:solidFill>
            <a:srgbClr val="D90101">
              <a:alpha val="80000"/>
            </a:srgbClr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366081" y="0"/>
            <a:ext cx="2893219" cy="69437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425152" y="6246554"/>
            <a:ext cx="10625736" cy="1585931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317365" y="2867215"/>
            <a:ext cx="15055016" cy="1241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450"/>
              </a:lnSpc>
            </a:pPr>
            <a:r>
              <a:rPr lang="en-US" sz="9000" spc="-90">
                <a:solidFill>
                  <a:srgbClr val="F8F5F5"/>
                </a:solidFill>
                <a:latin typeface="Archivo Black Bold"/>
              </a:rPr>
              <a:t>5-MARQUEELABEL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82785" y="4569195"/>
            <a:ext cx="8780676" cy="16773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544"/>
              </a:lnSpc>
            </a:pPr>
            <a:r>
              <a:rPr lang="en-US" sz="3199" spc="-31">
                <a:solidFill>
                  <a:srgbClr val="F8F5F5"/>
                </a:solidFill>
                <a:latin typeface="Clear Sans Regular"/>
              </a:rPr>
              <a:t>We have used Marquee label class  that is </a:t>
            </a:r>
            <a:r>
              <a:rPr lang="en-US" sz="1306" spc="-13">
                <a:solidFill>
                  <a:srgbClr val="F8F5F5"/>
                </a:solidFill>
                <a:latin typeface="Arimo"/>
              </a:rPr>
              <a:t>used to scroll a text "Hit The Play Buttton"message across the screen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</Words>
  <Application>Microsoft Office PowerPoint</Application>
  <PresentationFormat>Custom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Clear Sans Regular Bold</vt:lpstr>
      <vt:lpstr>Arimo</vt:lpstr>
      <vt:lpstr>Calibri</vt:lpstr>
      <vt:lpstr>Arial</vt:lpstr>
      <vt:lpstr>Archivo Black Bold</vt:lpstr>
      <vt:lpstr>Open Sans Extra Bold</vt:lpstr>
      <vt:lpstr>Clear Sans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BEATaudio</dc:title>
  <cp:lastModifiedBy>20SW019</cp:lastModifiedBy>
  <cp:revision>2</cp:revision>
  <dcterms:created xsi:type="dcterms:W3CDTF">2006-08-16T00:00:00Z</dcterms:created>
  <dcterms:modified xsi:type="dcterms:W3CDTF">2021-11-10T14:40:49Z</dcterms:modified>
  <dc:identifier>DAEuNRumjrA</dc:identifier>
</cp:coreProperties>
</file>