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519ff7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519ff7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430baa1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430baa1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430baa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430baa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142973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14297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6519ff7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6519ff7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166075" y="2351275"/>
            <a:ext cx="6158700" cy="20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445575"/>
            <a:ext cx="5361300" cy="14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PIZZA HUT</a:t>
            </a:r>
            <a:endParaRPr b="1"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15463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ORDERING SYSTEM</a:t>
            </a:r>
            <a:endParaRPr b="1" sz="2500"/>
          </a:p>
        </p:txBody>
      </p:sp>
      <p:sp>
        <p:nvSpPr>
          <p:cNvPr id="130" name="Google Shape;130;p13"/>
          <p:cNvSpPr txBox="1"/>
          <p:nvPr/>
        </p:nvSpPr>
        <p:spPr>
          <a:xfrm>
            <a:off x="1057650" y="2185975"/>
            <a:ext cx="518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HIRA AMIR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(1)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20SW014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1st Semester Project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67600" y="31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675825" y="996000"/>
            <a:ext cx="25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549900" y="899125"/>
            <a:ext cx="3235200" cy="831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ACCORDING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TO THE MENU,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USER WILL ORDER PIZZA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549900" y="3631900"/>
            <a:ext cx="3060900" cy="800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USER CAN ALSO ENTER SIZE AND QUANTITY OF PIZZA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549900" y="2129300"/>
            <a:ext cx="3235200" cy="769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MENU CONTAINS DIFFERENT TYPES OF PIZZA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807000" y="1267450"/>
            <a:ext cx="3012600" cy="861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USER CAN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ALSO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SELECT DELIVERY TIME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695700" y="2800600"/>
            <a:ext cx="3235200" cy="83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AT THE END , BILL WILL BE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SHOWN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TO USER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58050" y="262200"/>
            <a:ext cx="750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5" y="235775"/>
            <a:ext cx="8847976" cy="48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>
            <a:off x="4946875" y="494175"/>
            <a:ext cx="17112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6745650" y="387225"/>
            <a:ext cx="171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MAIN CLASS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30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/>
              <a:t>WHAT THINGS HAVE I  USED IN MY SOURCE CODE TO CREATE THIS </a:t>
            </a:r>
            <a:r>
              <a:rPr b="1" lang="en" sz="2000"/>
              <a:t>PROJECT</a:t>
            </a:r>
            <a:r>
              <a:rPr b="1" lang="en" sz="2000"/>
              <a:t>?</a:t>
            </a:r>
            <a:endParaRPr b="1" sz="2000"/>
          </a:p>
        </p:txBody>
      </p:sp>
      <p:sp>
        <p:nvSpPr>
          <p:cNvPr id="155" name="Google Shape;155;p16"/>
          <p:cNvSpPr txBox="1"/>
          <p:nvPr/>
        </p:nvSpPr>
        <p:spPr>
          <a:xfrm>
            <a:off x="634750" y="3022150"/>
            <a:ext cx="3383700" cy="1569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MAIN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THINGS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 HAVE USED IN MY PROJECT IS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CLASSES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AND MEMBER FUNCTIONS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 MY WHOLE PROJECT IS BASED ON THESE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FUNCTIONS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820475" y="1349800"/>
            <a:ext cx="3801600" cy="1015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 HAVE ALSO  USED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LOOPS AND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DECISIONS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AT SOME POINTS WHERE I NEEDED THEM.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572000" y="3022150"/>
            <a:ext cx="3801600" cy="1416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VARIABLES,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MANIPULATOR(Setw), ARITHMETIC OPERATORS(+,-)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ALL THESE ARE BEING USED IN MY PROGRAM.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97900" y="1369250"/>
            <a:ext cx="3257400" cy="1293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 HAVE USED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C++ LANGUAGE AND OBJECT ORIENTED APPROACH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TO ACCOMPLISH THIS PROJECT.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292450"/>
            <a:ext cx="35262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PROJECT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450" y="202475"/>
            <a:ext cx="4923327" cy="473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482100" y="1625625"/>
            <a:ext cx="3458100" cy="3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883250" y="1481550"/>
            <a:ext cx="53775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THE END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2067300" y="2090550"/>
            <a:ext cx="574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LET'S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 LOOK AT THE SOURCE CODE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