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3" r:id="rId9"/>
    <p:sldId id="264" r:id="rId10"/>
    <p:sldId id="267" r:id="rId11"/>
    <p:sldId id="265" r:id="rId12"/>
    <p:sldId id="266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267" autoAdjust="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7B21E-1315-4F29-9C0B-A13319A4D37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58B17-BC4D-4C7F-9989-52EBC63DD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30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58B17-BC4D-4C7F-9989-52EBC63DD5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03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58B17-BC4D-4C7F-9989-52EBC63DD5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99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app.quicktype.io/" TargetMode="External"/><Relationship Id="rId3" Type="http://schemas.openxmlformats.org/officeDocument/2006/relationships/hyperlink" Target="https://jsonplaceholder.typicode.com/" TargetMode="External"/><Relationship Id="rId7" Type="http://schemas.openxmlformats.org/officeDocument/2006/relationships/hyperlink" Target="https://javiercbk.github.io/json_to_dar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sonviewer.stack.hu/" TargetMode="External"/><Relationship Id="rId5" Type="http://schemas.openxmlformats.org/officeDocument/2006/relationships/hyperlink" Target="https://fakestoreapi.com/" TargetMode="External"/><Relationship Id="rId4" Type="http://schemas.openxmlformats.org/officeDocument/2006/relationships/hyperlink" Target="https://reqres.in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APIs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HIRA KIRAN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554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15773"/>
            <a:ext cx="9404723" cy="1400530"/>
          </a:xfrm>
        </p:spPr>
        <p:txBody>
          <a:bodyPr/>
          <a:lstStyle/>
          <a:p>
            <a:r>
              <a:rPr lang="en-US" dirty="0" smtClean="0"/>
              <a:t>NESTED JSON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16364"/>
            <a:ext cx="8946541" cy="463203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 object within a object.</a:t>
            </a:r>
          </a:p>
          <a:p>
            <a:pPr marL="0" indent="0">
              <a:buNone/>
            </a:pPr>
            <a:r>
              <a:rPr lang="en-US" sz="2800" b="1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“Name” :”Hira”,</a:t>
            </a:r>
          </a:p>
          <a:p>
            <a:pPr marL="0" indent="0">
              <a:buNone/>
            </a:pPr>
            <a:r>
              <a:rPr lang="en-US" dirty="0"/>
              <a:t>“id”:1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“Data”: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“Gender": "Female”,</a:t>
            </a:r>
          </a:p>
          <a:p>
            <a:pPr marL="0" indent="0">
              <a:buNone/>
            </a:pPr>
            <a:r>
              <a:rPr lang="en-US" dirty="0"/>
              <a:t>“City": "Faisalabad”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1643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</a:t>
            </a:r>
            <a:r>
              <a:rPr lang="en-US" dirty="0" smtClean="0"/>
              <a:t>[ ] </a:t>
            </a:r>
            <a:r>
              <a:rPr lang="en-US" dirty="0"/>
              <a:t>represent JSON </a:t>
            </a:r>
            <a:r>
              <a:rPr lang="en-US" dirty="0" smtClean="0"/>
              <a:t>array or list, </a:t>
            </a:r>
            <a:r>
              <a:rPr lang="en-US" dirty="0"/>
              <a:t>it could be string, integer bool etc.</a:t>
            </a:r>
          </a:p>
          <a:p>
            <a:pPr marL="0" indent="0">
              <a:buNone/>
            </a:pPr>
            <a:r>
              <a:rPr lang="en-US" sz="2400" b="1" dirty="0"/>
              <a:t>Example</a:t>
            </a:r>
            <a:r>
              <a:rPr lang="en-US" sz="2400" b="1" dirty="0" smtClean="0"/>
              <a:t>: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[“</a:t>
            </a:r>
            <a:r>
              <a:rPr lang="en-US" dirty="0"/>
              <a:t>Name</a:t>
            </a:r>
            <a:r>
              <a:rPr lang="en-US" dirty="0" smtClean="0"/>
              <a:t>”, “</a:t>
            </a:r>
            <a:r>
              <a:rPr lang="en-US" dirty="0"/>
              <a:t>id</a:t>
            </a:r>
            <a:r>
              <a:rPr lang="en-US" dirty="0" smtClean="0"/>
              <a:t>”, "</a:t>
            </a:r>
            <a:r>
              <a:rPr lang="en-US" dirty="0"/>
              <a:t>Faisalabad</a:t>
            </a:r>
            <a:r>
              <a:rPr lang="en-US" dirty="0" smtClean="0"/>
              <a:t>” ]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13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664991"/>
            <a:ext cx="8946541" cy="41954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“Products”: ”Fast Food”,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 "data": [</a:t>
            </a:r>
          </a:p>
          <a:p>
            <a:pPr marL="0" indent="0">
              <a:buNone/>
            </a:pPr>
            <a:r>
              <a:rPr lang="en-US" dirty="0"/>
              <a:t>        {</a:t>
            </a:r>
          </a:p>
          <a:p>
            <a:pPr marL="0" indent="0">
              <a:buNone/>
            </a:pPr>
            <a:r>
              <a:rPr lang="en-US" dirty="0"/>
              <a:t>            "</a:t>
            </a:r>
            <a:r>
              <a:rPr lang="en-US" dirty="0" err="1"/>
              <a:t>product_id</a:t>
            </a:r>
            <a:r>
              <a:rPr lang="en-US" dirty="0"/>
              <a:t>": "1",</a:t>
            </a:r>
          </a:p>
          <a:p>
            <a:pPr marL="0" indent="0">
              <a:buNone/>
            </a:pPr>
            <a:r>
              <a:rPr lang="en-US" dirty="0"/>
              <a:t>            </a:t>
            </a:r>
            <a:r>
              <a:rPr lang="en-US" dirty="0" smtClean="0"/>
              <a:t>"</a:t>
            </a:r>
            <a:r>
              <a:rPr lang="en-US" dirty="0" err="1" smtClean="0"/>
              <a:t>product_name</a:t>
            </a:r>
            <a:r>
              <a:rPr lang="en-US" dirty="0" smtClean="0"/>
              <a:t>":</a:t>
            </a:r>
            <a:r>
              <a:rPr lang="en-US" dirty="0"/>
              <a:t> "Urban Special (M)",</a:t>
            </a:r>
          </a:p>
          <a:p>
            <a:pPr marL="0" indent="0">
              <a:buNone/>
            </a:pPr>
            <a:r>
              <a:rPr lang="en-US" dirty="0"/>
              <a:t>            "rate": "799",</a:t>
            </a:r>
          </a:p>
          <a:p>
            <a:pPr marL="0" indent="0">
              <a:buNone/>
            </a:pPr>
            <a:r>
              <a:rPr lang="en-US" dirty="0"/>
              <a:t>            "</a:t>
            </a:r>
            <a:r>
              <a:rPr lang="en-US" dirty="0" err="1"/>
              <a:t>categories_name</a:t>
            </a:r>
            <a:r>
              <a:rPr lang="en-US" dirty="0"/>
              <a:t>": "Urban Special Pizza"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smtClean="0"/>
              <a:t>},</a:t>
            </a:r>
          </a:p>
          <a:p>
            <a:pPr marL="0" indent="0">
              <a:buNone/>
            </a:pP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5667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Websites For Fake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923610"/>
            <a:ext cx="8946541" cy="3682864"/>
          </a:xfrm>
        </p:spPr>
        <p:txBody>
          <a:bodyPr/>
          <a:lstStyle/>
          <a:p>
            <a:r>
              <a:rPr lang="en-US" dirty="0" smtClean="0"/>
              <a:t>JSON Place Holder </a:t>
            </a:r>
            <a:r>
              <a:rPr lang="en-US" dirty="0"/>
              <a:t>(</a:t>
            </a:r>
            <a:r>
              <a:rPr lang="en-US" dirty="0">
                <a:hlinkClick r:id="rId3"/>
              </a:rPr>
              <a:t>https://jsonplaceholder.typicode.com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)</a:t>
            </a:r>
          </a:p>
          <a:p>
            <a:r>
              <a:rPr lang="en-US" dirty="0" err="1" smtClean="0"/>
              <a:t>Reqres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https://reqres.in/</a:t>
            </a:r>
            <a:r>
              <a:rPr lang="en-US" dirty="0" smtClean="0"/>
              <a:t> </a:t>
            </a:r>
            <a:r>
              <a:rPr lang="en-US" dirty="0" smtClean="0"/>
              <a:t>)</a:t>
            </a:r>
          </a:p>
          <a:p>
            <a:r>
              <a:rPr lang="en-US" dirty="0" err="1"/>
              <a:t>FakeStoreAPI</a:t>
            </a:r>
            <a:r>
              <a:rPr lang="en-US" dirty="0"/>
              <a:t>(</a:t>
            </a:r>
            <a:r>
              <a:rPr lang="en-US" dirty="0">
                <a:hlinkClick r:id="rId5"/>
              </a:rPr>
              <a:t>https://fakestoreapi.com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)</a:t>
            </a:r>
            <a:endParaRPr lang="en-US" dirty="0" smtClean="0"/>
          </a:p>
          <a:p>
            <a:r>
              <a:rPr lang="en-US" dirty="0" smtClean="0"/>
              <a:t>Jsonviewer for check APIs format</a:t>
            </a:r>
            <a:r>
              <a:rPr lang="en-US" dirty="0"/>
              <a:t> (</a:t>
            </a:r>
            <a:r>
              <a:rPr lang="en-US" dirty="0">
                <a:hlinkClick r:id="rId6"/>
              </a:rPr>
              <a:t>http://jsonviewer.stack.hu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2400" b="1" dirty="0" smtClean="0"/>
              <a:t>FOR MAKING MODEL WEBSITES</a:t>
            </a:r>
          </a:p>
          <a:p>
            <a:r>
              <a:rPr lang="en-US" dirty="0" smtClean="0"/>
              <a:t>JSON </a:t>
            </a:r>
            <a:r>
              <a:rPr lang="en-US" dirty="0"/>
              <a:t>to dart (</a:t>
            </a:r>
            <a:r>
              <a:rPr lang="en-US" dirty="0">
                <a:hlinkClick r:id="rId7"/>
              </a:rPr>
              <a:t>https://javiercbk.github.io/json_to_dart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)</a:t>
            </a:r>
          </a:p>
          <a:p>
            <a:r>
              <a:rPr lang="en-US" dirty="0" err="1" smtClean="0"/>
              <a:t>Quicktype</a:t>
            </a:r>
            <a:r>
              <a:rPr lang="en-US" dirty="0"/>
              <a:t> (</a:t>
            </a:r>
            <a:r>
              <a:rPr lang="en-US" dirty="0">
                <a:hlinkClick r:id="rId8"/>
              </a:rPr>
              <a:t>https://app.quicktype.io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952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95218"/>
            <a:ext cx="8825658" cy="3329581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7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r>
              <a:rPr lang="en-US" dirty="0" smtClean="0"/>
              <a:t>Application Program Interface</a:t>
            </a:r>
          </a:p>
          <a:p>
            <a:r>
              <a:rPr lang="en-US" dirty="0" smtClean="0"/>
              <a:t>Allow Communication b/w Client and Server</a:t>
            </a:r>
          </a:p>
          <a:p>
            <a:r>
              <a:rPr lang="en-US" dirty="0" smtClean="0"/>
              <a:t>Act like a middleware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4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APIs Work?</a:t>
            </a:r>
            <a:endParaRPr lang="en-US" dirty="0"/>
          </a:p>
        </p:txBody>
      </p:sp>
      <p:pic>
        <p:nvPicPr>
          <p:cNvPr id="1026" name="Picture 2" descr="How to Do an API Integration: Beginners Guide [w/ Tutorial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530" y="2163754"/>
            <a:ext cx="8946541" cy="371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74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</a:t>
            </a:r>
          </a:p>
          <a:p>
            <a:r>
              <a:rPr lang="en-US" dirty="0" smtClean="0"/>
              <a:t>POST </a:t>
            </a:r>
          </a:p>
          <a:p>
            <a:r>
              <a:rPr lang="en-US" dirty="0" smtClean="0"/>
              <a:t>DELETE </a:t>
            </a:r>
          </a:p>
          <a:p>
            <a:r>
              <a:rPr lang="en-US" dirty="0" smtClean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25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JSON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3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Object Notation</a:t>
            </a:r>
          </a:p>
          <a:p>
            <a:r>
              <a:rPr lang="en-US" dirty="0" smtClean="0"/>
              <a:t>Used to sent data between Computers</a:t>
            </a:r>
            <a:endParaRPr lang="en-US" dirty="0"/>
          </a:p>
          <a:p>
            <a:r>
              <a:rPr lang="en-US" dirty="0" smtClean="0"/>
              <a:t>JSON is language independent</a:t>
            </a:r>
          </a:p>
          <a:p>
            <a:r>
              <a:rPr lang="en-US" dirty="0" smtClean="0"/>
              <a:t>Lightweight data-interchange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4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JSON, Values must be one of the following data types:</a:t>
            </a:r>
          </a:p>
          <a:p>
            <a:r>
              <a:rPr lang="en-US" dirty="0" smtClean="0"/>
              <a:t>Number</a:t>
            </a:r>
          </a:p>
          <a:p>
            <a:r>
              <a:rPr lang="en-US" dirty="0" smtClean="0"/>
              <a:t>String</a:t>
            </a:r>
          </a:p>
          <a:p>
            <a:r>
              <a:rPr lang="en-US" dirty="0" smtClean="0"/>
              <a:t>Bool</a:t>
            </a:r>
          </a:p>
          <a:p>
            <a:r>
              <a:rPr lang="en-US" dirty="0" smtClean="0"/>
              <a:t>Object</a:t>
            </a:r>
          </a:p>
          <a:p>
            <a:r>
              <a:rPr lang="en-US" dirty="0" smtClean="0"/>
              <a:t>Array</a:t>
            </a:r>
          </a:p>
          <a:p>
            <a:r>
              <a:rPr lang="en-US" dirty="0" smtClean="0"/>
              <a:t>Null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52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JSON data is written as a key-value pair.</a:t>
            </a:r>
          </a:p>
          <a:p>
            <a:pPr marL="0" indent="0">
              <a:buNone/>
            </a:pPr>
            <a:r>
              <a:rPr lang="en-US" sz="2400" b="1" dirty="0" smtClean="0"/>
              <a:t>Example: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dirty="0" smtClean="0"/>
              <a:t>“Name” :”Hira”,</a:t>
            </a:r>
          </a:p>
          <a:p>
            <a:pPr marL="0" indent="0">
              <a:buNone/>
            </a:pPr>
            <a:r>
              <a:rPr lang="en-US" dirty="0" smtClean="0"/>
              <a:t>“id”:1,</a:t>
            </a:r>
          </a:p>
          <a:p>
            <a:pPr marL="0" indent="0">
              <a:buNone/>
            </a:pPr>
            <a:r>
              <a:rPr lang="en-US" dirty="0" smtClean="0"/>
              <a:t>“Gender": "Female”,</a:t>
            </a:r>
          </a:p>
          <a:p>
            <a:pPr marL="0" indent="0">
              <a:buNone/>
            </a:pPr>
            <a:r>
              <a:rPr lang="en-US" dirty="0" smtClean="0"/>
              <a:t>“City": "Faisalabad”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5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These { } represent JSON Object, it could be string, integer bool etc.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“Name” :”Hira”,</a:t>
            </a:r>
          </a:p>
          <a:p>
            <a:pPr marL="0" indent="0">
              <a:buNone/>
            </a:pPr>
            <a:r>
              <a:rPr lang="en-US" dirty="0" smtClean="0"/>
              <a:t>“id”:1,</a:t>
            </a:r>
          </a:p>
          <a:p>
            <a:pPr marL="0" indent="0">
              <a:buNone/>
            </a:pPr>
            <a:r>
              <a:rPr lang="en-US" dirty="0" smtClean="0"/>
              <a:t>“Gender": "Female”,</a:t>
            </a:r>
          </a:p>
          <a:p>
            <a:pPr marL="0" indent="0">
              <a:buNone/>
            </a:pPr>
            <a:r>
              <a:rPr lang="en-US" dirty="0" smtClean="0"/>
              <a:t>“City": "Faisalabad”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53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609</TotalTime>
  <Words>414</Words>
  <Application>Microsoft Office PowerPoint</Application>
  <PresentationFormat>Widescreen</PresentationFormat>
  <Paragraphs>86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Introduction to APIs</vt:lpstr>
      <vt:lpstr>What is APIs?</vt:lpstr>
      <vt:lpstr>How APIs Work?</vt:lpstr>
      <vt:lpstr>HTTP Methods</vt:lpstr>
      <vt:lpstr>JSON STRUCTURE</vt:lpstr>
      <vt:lpstr>JSON STRUCTURE</vt:lpstr>
      <vt:lpstr>JSON VALUE</vt:lpstr>
      <vt:lpstr>JSON STRUCTURE</vt:lpstr>
      <vt:lpstr>JSON OBJECT</vt:lpstr>
      <vt:lpstr>NESTED JSON OBJECT</vt:lpstr>
      <vt:lpstr>JSON ARRAYS</vt:lpstr>
      <vt:lpstr>JSON ARRAY</vt:lpstr>
      <vt:lpstr>Websites For Fake APIs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APIs</dc:title>
  <dc:creator>asdf</dc:creator>
  <cp:lastModifiedBy>asdf</cp:lastModifiedBy>
  <cp:revision>34</cp:revision>
  <dcterms:created xsi:type="dcterms:W3CDTF">2023-02-05T09:41:10Z</dcterms:created>
  <dcterms:modified xsi:type="dcterms:W3CDTF">2023-02-07T14:28:09Z</dcterms:modified>
</cp:coreProperties>
</file>