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43891200" cy="32918400"/>
  <p:notesSz cx="6858000" cy="9144000"/>
  <p:defaultText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701" autoAdjust="0"/>
  </p:normalViewPr>
  <p:slideViewPr>
    <p:cSldViewPr snapToGrid="0" snapToObjects="1" showGuides="1">
      <p:cViewPr>
        <p:scale>
          <a:sx n="30" d="100"/>
          <a:sy n="30" d="100"/>
        </p:scale>
        <p:origin x="-1500" y="-152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12/12/2016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4388373" rtl="0" eaLnBrk="1" latinLnBrk="0" hangingPunct="1">
      <a:defRPr sz="5700" kern="1200">
        <a:solidFill>
          <a:schemeClr val="tx1"/>
        </a:solidFill>
        <a:latin typeface="+mn-lt"/>
        <a:ea typeface="+mn-ea"/>
        <a:cs typeface="+mn-cs"/>
      </a:defRPr>
    </a:lvl1pPr>
    <a:lvl2pPr marL="2194188" algn="l" defTabSz="4388373" rtl="0" eaLnBrk="1" latinLnBrk="0" hangingPunct="1">
      <a:defRPr sz="5700" kern="1200">
        <a:solidFill>
          <a:schemeClr val="tx1"/>
        </a:solidFill>
        <a:latin typeface="+mn-lt"/>
        <a:ea typeface="+mn-ea"/>
        <a:cs typeface="+mn-cs"/>
      </a:defRPr>
    </a:lvl2pPr>
    <a:lvl3pPr marL="4388373" algn="l" defTabSz="4388373" rtl="0" eaLnBrk="1" latinLnBrk="0" hangingPunct="1">
      <a:defRPr sz="5700" kern="1200">
        <a:solidFill>
          <a:schemeClr val="tx1"/>
        </a:solidFill>
        <a:latin typeface="+mn-lt"/>
        <a:ea typeface="+mn-ea"/>
        <a:cs typeface="+mn-cs"/>
      </a:defRPr>
    </a:lvl3pPr>
    <a:lvl4pPr marL="6582561" algn="l" defTabSz="4388373" rtl="0" eaLnBrk="1" latinLnBrk="0" hangingPunct="1">
      <a:defRPr sz="5700" kern="1200">
        <a:solidFill>
          <a:schemeClr val="tx1"/>
        </a:solidFill>
        <a:latin typeface="+mn-lt"/>
        <a:ea typeface="+mn-ea"/>
        <a:cs typeface="+mn-cs"/>
      </a:defRPr>
    </a:lvl4pPr>
    <a:lvl5pPr marL="8776747" algn="l" defTabSz="4388373" rtl="0" eaLnBrk="1" latinLnBrk="0" hangingPunct="1">
      <a:defRPr sz="5700" kern="1200">
        <a:solidFill>
          <a:schemeClr val="tx1"/>
        </a:solidFill>
        <a:latin typeface="+mn-lt"/>
        <a:ea typeface="+mn-ea"/>
        <a:cs typeface="+mn-cs"/>
      </a:defRPr>
    </a:lvl5pPr>
    <a:lvl6pPr marL="10970935" algn="l" defTabSz="4388373" rtl="0" eaLnBrk="1" latinLnBrk="0" hangingPunct="1">
      <a:defRPr sz="5700" kern="1200">
        <a:solidFill>
          <a:schemeClr val="tx1"/>
        </a:solidFill>
        <a:latin typeface="+mn-lt"/>
        <a:ea typeface="+mn-ea"/>
        <a:cs typeface="+mn-cs"/>
      </a:defRPr>
    </a:lvl6pPr>
    <a:lvl7pPr marL="13165123" algn="l" defTabSz="4388373" rtl="0" eaLnBrk="1" latinLnBrk="0" hangingPunct="1">
      <a:defRPr sz="5700" kern="1200">
        <a:solidFill>
          <a:schemeClr val="tx1"/>
        </a:solidFill>
        <a:latin typeface="+mn-lt"/>
        <a:ea typeface="+mn-ea"/>
        <a:cs typeface="+mn-cs"/>
      </a:defRPr>
    </a:lvl7pPr>
    <a:lvl8pPr marL="15359309" algn="l" defTabSz="4388373" rtl="0" eaLnBrk="1" latinLnBrk="0" hangingPunct="1">
      <a:defRPr sz="5700" kern="1200">
        <a:solidFill>
          <a:schemeClr val="tx1"/>
        </a:solidFill>
        <a:latin typeface="+mn-lt"/>
        <a:ea typeface="+mn-ea"/>
        <a:cs typeface="+mn-cs"/>
      </a:defRPr>
    </a:lvl8pPr>
    <a:lvl9pPr marL="17553497" algn="l" defTabSz="4388373" rtl="0" eaLnBrk="1" latinLnBrk="0" hangingPunct="1">
      <a:defRPr sz="5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marR="0" indent="0" algn="l" defTabSz="4388373"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004406"/>
            <a:ext cx="13591277"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295417"/>
            <a:ext cx="13573127"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035256"/>
            <a:ext cx="13592864"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272652"/>
            <a:ext cx="1357312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7" y="21389861"/>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7" y="20603085"/>
            <a:ext cx="1357153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004406"/>
            <a:ext cx="13571535"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5865" y="5295417"/>
            <a:ext cx="13579475"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295417"/>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004406"/>
            <a:ext cx="1357602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4054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7949531"/>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623354"/>
            <a:ext cx="1357602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418068"/>
            <a:ext cx="1358106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Type in or paste your text here</a:t>
            </a:r>
          </a:p>
        </p:txBody>
      </p:sp>
      <p:sp>
        <p:nvSpPr>
          <p:cNvPr id="60"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1"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authors</a:t>
            </a:r>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affiliations</a:t>
            </a:r>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title</a:t>
            </a:r>
          </a:p>
        </p:txBody>
      </p:sp>
      <p:sp>
        <p:nvSpPr>
          <p:cNvPr id="58"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59"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004406"/>
            <a:ext cx="10056813"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295417"/>
            <a:ext cx="10048875" cy="738635"/>
          </a:xfrm>
          <a:prstGeom prst="rect">
            <a:avLst/>
          </a:prstGeom>
          <a:noFill/>
        </p:spPr>
        <p:txBody>
          <a:bodyPr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9" y="15004796"/>
            <a:ext cx="10058400"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42191"/>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2759" y="6039330"/>
            <a:ext cx="20720048"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2757" y="5295417"/>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2757" y="21813411"/>
            <a:ext cx="20720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2757" y="21104424"/>
            <a:ext cx="20720051"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295417"/>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004406"/>
            <a:ext cx="10047019"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302416"/>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3"/>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709079"/>
            <a:ext cx="10047019"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531346"/>
            <a:ext cx="10052051" cy="846307"/>
          </a:xfrm>
          <a:prstGeom prst="rect">
            <a:avLst/>
          </a:prstGeom>
        </p:spPr>
        <p:txBody>
          <a:bodyPr wrap="square" lIns="228561" tIns="228561" rIns="228561" bIns="228561">
            <a:spAutoFit/>
          </a:bodyPr>
          <a:lstStyle>
            <a:lvl1pPr marL="342842" indent="-342842">
              <a:buNone/>
              <a:defRPr sz="250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Enter your text here</a:t>
            </a:r>
          </a:p>
        </p:txBody>
      </p:sp>
      <p:sp>
        <p:nvSpPr>
          <p:cNvPr id="58" name="Picture Placeholder 13"/>
          <p:cNvSpPr>
            <a:spLocks noGrp="1"/>
          </p:cNvSpPr>
          <p:nvPr>
            <p:ph type="pic" sz="quarter" idx="15" hasCustomPrompt="1"/>
          </p:nvPr>
        </p:nvSpPr>
        <p:spPr>
          <a:xfrm>
            <a:off x="9144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59" name="Picture Placeholder 13"/>
          <p:cNvSpPr>
            <a:spLocks noGrp="1"/>
          </p:cNvSpPr>
          <p:nvPr>
            <p:ph type="pic" sz="quarter" idx="18" hasCustomPrompt="1"/>
          </p:nvPr>
        </p:nvSpPr>
        <p:spPr>
          <a:xfrm>
            <a:off x="38557200" y="1143000"/>
            <a:ext cx="4419600" cy="2514600"/>
          </a:xfrm>
          <a:prstGeom prst="rect">
            <a:avLst/>
          </a:prstGeom>
        </p:spPr>
        <p:txBody>
          <a:bodyPr lIns="91426" tIns="45711" rIns="91426" bIns="45711" anchor="ctr"/>
          <a:lstStyle>
            <a:lvl1pPr algn="ctr">
              <a:buNone/>
              <a:defRPr sz="4100">
                <a:solidFill>
                  <a:schemeClr val="bg1"/>
                </a:solidFill>
              </a:defRPr>
            </a:lvl1pPr>
          </a:lstStyle>
          <a:p>
            <a:r>
              <a:rPr lang="en-US" dirty="0"/>
              <a:t>LOGO</a:t>
            </a:r>
          </a:p>
        </p:txBody>
      </p:sp>
      <p:sp>
        <p:nvSpPr>
          <p:cNvPr id="63" name="Text Placeholder 76"/>
          <p:cNvSpPr>
            <a:spLocks noGrp="1"/>
          </p:cNvSpPr>
          <p:nvPr>
            <p:ph type="body" sz="quarter" idx="150" hasCustomPrompt="1"/>
          </p:nvPr>
        </p:nvSpPr>
        <p:spPr>
          <a:xfrm>
            <a:off x="5837382" y="2283402"/>
            <a:ext cx="32216437" cy="1207944"/>
          </a:xfrm>
          <a:prstGeom prst="rect">
            <a:avLst/>
          </a:prstGeom>
        </p:spPr>
        <p:txBody>
          <a:bodyPr lIns="128016" tIns="64008" rIns="128016" bIns="64008">
            <a:normAutofit/>
          </a:bodyPr>
          <a:lstStyle>
            <a:lvl1pPr algn="ctr">
              <a:buFontTx/>
              <a:buNone/>
              <a:defRPr sz="67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authors</a:t>
            </a:r>
          </a:p>
        </p:txBody>
      </p:sp>
      <p:sp>
        <p:nvSpPr>
          <p:cNvPr id="64" name="Text Placeholder 76"/>
          <p:cNvSpPr>
            <a:spLocks noGrp="1"/>
          </p:cNvSpPr>
          <p:nvPr>
            <p:ph type="body" sz="quarter" idx="184" hasCustomPrompt="1"/>
          </p:nvPr>
        </p:nvSpPr>
        <p:spPr>
          <a:xfrm>
            <a:off x="5837382" y="3458213"/>
            <a:ext cx="32216437" cy="951833"/>
          </a:xfrm>
          <a:prstGeom prst="rect">
            <a:avLst/>
          </a:prstGeom>
        </p:spPr>
        <p:txBody>
          <a:bodyPr lIns="128016" tIns="64008" rIns="128016" bIns="64008">
            <a:normAutofit/>
          </a:bodyPr>
          <a:lstStyle>
            <a:lvl1pPr algn="ctr">
              <a:buFontTx/>
              <a:buNone/>
              <a:defRPr sz="56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affiliations</a:t>
            </a:r>
          </a:p>
        </p:txBody>
      </p:sp>
      <p:sp>
        <p:nvSpPr>
          <p:cNvPr id="65" name="Text Placeholder 76"/>
          <p:cNvSpPr>
            <a:spLocks noGrp="1"/>
          </p:cNvSpPr>
          <p:nvPr>
            <p:ph type="body" sz="quarter" idx="185" hasCustomPrompt="1"/>
          </p:nvPr>
        </p:nvSpPr>
        <p:spPr>
          <a:xfrm>
            <a:off x="5837382" y="478893"/>
            <a:ext cx="32216437" cy="1804509"/>
          </a:xfrm>
          <a:prstGeom prst="rect">
            <a:avLst/>
          </a:prstGeom>
        </p:spPr>
        <p:txBody>
          <a:bodyPr lIns="128016" tIns="64008" rIns="128016" bIns="64008">
            <a:normAutofit/>
          </a:bodyPr>
          <a:lstStyle>
            <a:lvl1pPr algn="ctr">
              <a:buFontTx/>
              <a:buNone/>
              <a:defRPr sz="10100">
                <a:solidFill>
                  <a:schemeClr val="bg1"/>
                </a:solidFill>
              </a:defRPr>
            </a:lvl1pPr>
            <a:lvl2pPr>
              <a:buFontTx/>
              <a:buNone/>
              <a:defRPr sz="10100"/>
            </a:lvl2pPr>
            <a:lvl3pPr>
              <a:buFontTx/>
              <a:buNone/>
              <a:defRPr sz="10100"/>
            </a:lvl3pPr>
            <a:lvl4pPr>
              <a:buFontTx/>
              <a:buNone/>
              <a:defRPr sz="10100"/>
            </a:lvl4pPr>
            <a:lvl5pPr>
              <a:buFontTx/>
              <a:buNone/>
              <a:defRPr sz="10100"/>
            </a:lvl5pPr>
          </a:lstStyle>
          <a:p>
            <a:pPr lvl="0"/>
            <a:r>
              <a:rPr lang="en-US" dirty="0"/>
              <a:t>Click here to add title</a:t>
            </a:r>
          </a:p>
        </p:txBody>
      </p:sp>
      <p:sp>
        <p:nvSpPr>
          <p:cNvPr id="60" name="Text Placeholder 5"/>
          <p:cNvSpPr>
            <a:spLocks noGrp="1"/>
          </p:cNvSpPr>
          <p:nvPr>
            <p:ph type="body" sz="quarter" idx="9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61" name="Text Placeholder 3"/>
          <p:cNvSpPr>
            <a:spLocks noGrp="1"/>
          </p:cNvSpPr>
          <p:nvPr>
            <p:ph type="body" sz="quarter" idx="10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2" name="Text Placeholder 3"/>
          <p:cNvSpPr>
            <a:spLocks noGrp="1"/>
          </p:cNvSpPr>
          <p:nvPr>
            <p:ph type="body" sz="quarter" idx="116"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6" name="Text Placeholder 3"/>
          <p:cNvSpPr>
            <a:spLocks noGrp="1"/>
          </p:cNvSpPr>
          <p:nvPr>
            <p:ph type="body" sz="quarter" idx="117"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7" name="Text Placeholder 3"/>
          <p:cNvSpPr>
            <a:spLocks noGrp="1"/>
          </p:cNvSpPr>
          <p:nvPr>
            <p:ph type="body" sz="quarter" idx="118"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8" name="Text Placeholder 3"/>
          <p:cNvSpPr>
            <a:spLocks noGrp="1"/>
          </p:cNvSpPr>
          <p:nvPr>
            <p:ph type="body" sz="quarter" idx="119"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69" name="Text Placeholder 3"/>
          <p:cNvSpPr>
            <a:spLocks noGrp="1"/>
          </p:cNvSpPr>
          <p:nvPr>
            <p:ph type="body" sz="quarter" idx="120"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70" name="Text Placeholder 3"/>
          <p:cNvSpPr>
            <a:spLocks noGrp="1"/>
          </p:cNvSpPr>
          <p:nvPr>
            <p:ph type="body" sz="quarter" idx="121"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8" name="Text Placeholder 3"/>
          <p:cNvSpPr>
            <a:spLocks noGrp="1"/>
          </p:cNvSpPr>
          <p:nvPr>
            <p:ph type="body" sz="quarter" idx="122"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09" name="Text Placeholder 3"/>
          <p:cNvSpPr>
            <a:spLocks noGrp="1"/>
          </p:cNvSpPr>
          <p:nvPr>
            <p:ph type="body" sz="quarter" idx="123"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0" name="Text Placeholder 3"/>
          <p:cNvSpPr>
            <a:spLocks noGrp="1"/>
          </p:cNvSpPr>
          <p:nvPr>
            <p:ph type="body" sz="quarter" idx="124"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1" name="Text Placeholder 3"/>
          <p:cNvSpPr>
            <a:spLocks noGrp="1"/>
          </p:cNvSpPr>
          <p:nvPr>
            <p:ph type="body" sz="quarter" idx="125" hasCustomPrompt="1"/>
          </p:nvPr>
        </p:nvSpPr>
        <p:spPr>
          <a:xfrm>
            <a:off x="-10408283" y="23571618"/>
            <a:ext cx="10056813" cy="846307"/>
          </a:xfrm>
          <a:prstGeom prst="rect">
            <a:avLst/>
          </a:prstGeom>
        </p:spPr>
        <p:txBody>
          <a:bodyPr wrap="square" lIns="228561" tIns="228561" rIns="228561" bIns="228561">
            <a:spAutoFit/>
          </a:bodyPr>
          <a:lstStyle>
            <a:lvl1pPr marL="0" indent="0">
              <a:buNone/>
              <a:defRPr sz="2500" baseline="0">
                <a:solidFill>
                  <a:schemeClr val="accent5">
                    <a:lumMod val="50000"/>
                  </a:schemeClr>
                </a:solidFill>
                <a:latin typeface="Trebuchet MS" pitchFamily="34" charset="0"/>
              </a:defRPr>
            </a:lvl1pPr>
            <a:lvl2pPr marL="1485646" indent="-571403">
              <a:defRPr sz="2500">
                <a:latin typeface="Trebuchet MS" pitchFamily="34" charset="0"/>
              </a:defRPr>
            </a:lvl2pPr>
            <a:lvl3pPr marL="2057051" indent="-571403">
              <a:defRPr sz="2500">
                <a:latin typeface="Trebuchet MS" pitchFamily="34" charset="0"/>
              </a:defRPr>
            </a:lvl3pPr>
            <a:lvl4pPr marL="2685593" indent="-628544">
              <a:defRPr sz="2500">
                <a:latin typeface="Trebuchet MS" pitchFamily="34" charset="0"/>
              </a:defRPr>
            </a:lvl4pPr>
            <a:lvl5pPr marL="3142716" indent="-457122">
              <a:defRPr sz="2500">
                <a:latin typeface="Trebuchet MS" pitchFamily="34" charset="0"/>
              </a:defRPr>
            </a:lvl5pPr>
          </a:lstStyle>
          <a:p>
            <a:pPr lvl="0"/>
            <a:r>
              <a:rPr lang="en-US" dirty="0"/>
              <a:t>TEXT PLACEHOLDER</a:t>
            </a:r>
          </a:p>
        </p:txBody>
      </p:sp>
      <p:sp>
        <p:nvSpPr>
          <p:cNvPr id="112" name="Picture Placeholder 13"/>
          <p:cNvSpPr>
            <a:spLocks noGrp="1"/>
          </p:cNvSpPr>
          <p:nvPr>
            <p:ph type="pic" sz="quarter" idx="11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3" name="Picture Placeholder 13"/>
          <p:cNvSpPr>
            <a:spLocks noGrp="1"/>
          </p:cNvSpPr>
          <p:nvPr>
            <p:ph type="pic" sz="quarter" idx="126"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4" name="Picture Placeholder 13"/>
          <p:cNvSpPr>
            <a:spLocks noGrp="1"/>
          </p:cNvSpPr>
          <p:nvPr>
            <p:ph type="pic" sz="quarter" idx="127"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5" name="Picture Placeholder 13"/>
          <p:cNvSpPr>
            <a:spLocks noGrp="1"/>
          </p:cNvSpPr>
          <p:nvPr>
            <p:ph type="pic" sz="quarter" idx="128"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6" name="Picture Placeholder 13"/>
          <p:cNvSpPr>
            <a:spLocks noGrp="1"/>
          </p:cNvSpPr>
          <p:nvPr>
            <p:ph type="pic" sz="quarter" idx="129"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7" name="Picture Placeholder 13"/>
          <p:cNvSpPr>
            <a:spLocks noGrp="1"/>
          </p:cNvSpPr>
          <p:nvPr>
            <p:ph type="pic" sz="quarter" idx="130"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8" name="Picture Placeholder 13"/>
          <p:cNvSpPr>
            <a:spLocks noGrp="1"/>
          </p:cNvSpPr>
          <p:nvPr>
            <p:ph type="pic" sz="quarter" idx="131"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19" name="Picture Placeholder 13"/>
          <p:cNvSpPr>
            <a:spLocks noGrp="1"/>
          </p:cNvSpPr>
          <p:nvPr>
            <p:ph type="pic" sz="quarter" idx="132"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0" name="Picture Placeholder 13"/>
          <p:cNvSpPr>
            <a:spLocks noGrp="1"/>
          </p:cNvSpPr>
          <p:nvPr>
            <p:ph type="pic" sz="quarter" idx="133"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1" name="Picture Placeholder 13"/>
          <p:cNvSpPr>
            <a:spLocks noGrp="1"/>
          </p:cNvSpPr>
          <p:nvPr>
            <p:ph type="pic" sz="quarter" idx="134"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2" name="Picture Placeholder 13"/>
          <p:cNvSpPr>
            <a:spLocks noGrp="1"/>
          </p:cNvSpPr>
          <p:nvPr>
            <p:ph type="pic" sz="quarter" idx="135" hasCustomPrompt="1"/>
          </p:nvPr>
        </p:nvSpPr>
        <p:spPr>
          <a:xfrm>
            <a:off x="-8564878" y="27492641"/>
            <a:ext cx="6198196" cy="3650745"/>
          </a:xfrm>
          <a:prstGeom prst="rect">
            <a:avLst/>
          </a:prstGeom>
          <a:solidFill>
            <a:schemeClr val="bg2"/>
          </a:solidFill>
          <a:ln>
            <a:solidFill>
              <a:schemeClr val="tx2"/>
            </a:solidFill>
          </a:ln>
          <a:effectLst/>
        </p:spPr>
        <p:txBody>
          <a:bodyPr lIns="91426" tIns="45711" rIns="91426" bIns="45711" anchor="ctr"/>
          <a:lstStyle>
            <a:lvl1pPr marL="0" indent="0" algn="ctr">
              <a:buNone/>
              <a:defRPr sz="4100" b="0" baseline="0">
                <a:solidFill>
                  <a:schemeClr val="tx2"/>
                </a:solidFill>
              </a:defRPr>
            </a:lvl1pPr>
          </a:lstStyle>
          <a:p>
            <a:r>
              <a:rPr lang="en-US" dirty="0"/>
              <a:t>PICTURE PLACEHOLDER</a:t>
            </a:r>
          </a:p>
        </p:txBody>
      </p:sp>
      <p:sp>
        <p:nvSpPr>
          <p:cNvPr id="123" name="Text Placeholder 5"/>
          <p:cNvSpPr>
            <a:spLocks noGrp="1"/>
          </p:cNvSpPr>
          <p:nvPr>
            <p:ph type="body" sz="quarter" idx="13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4" name="Text Placeholder 5"/>
          <p:cNvSpPr>
            <a:spLocks noGrp="1"/>
          </p:cNvSpPr>
          <p:nvPr>
            <p:ph type="body" sz="quarter" idx="13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5" name="Text Placeholder 5"/>
          <p:cNvSpPr>
            <a:spLocks noGrp="1"/>
          </p:cNvSpPr>
          <p:nvPr>
            <p:ph type="body" sz="quarter" idx="13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6" name="Text Placeholder 5"/>
          <p:cNvSpPr>
            <a:spLocks noGrp="1"/>
          </p:cNvSpPr>
          <p:nvPr>
            <p:ph type="body" sz="quarter" idx="13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7" name="Text Placeholder 5"/>
          <p:cNvSpPr>
            <a:spLocks noGrp="1"/>
          </p:cNvSpPr>
          <p:nvPr>
            <p:ph type="body" sz="quarter" idx="140"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8" name="Text Placeholder 5"/>
          <p:cNvSpPr>
            <a:spLocks noGrp="1"/>
          </p:cNvSpPr>
          <p:nvPr>
            <p:ph type="body" sz="quarter" idx="141"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29" name="Text Placeholder 5"/>
          <p:cNvSpPr>
            <a:spLocks noGrp="1"/>
          </p:cNvSpPr>
          <p:nvPr>
            <p:ph type="body" sz="quarter" idx="142"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0" name="Text Placeholder 5"/>
          <p:cNvSpPr>
            <a:spLocks noGrp="1"/>
          </p:cNvSpPr>
          <p:nvPr>
            <p:ph type="body" sz="quarter" idx="143"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1" name="Text Placeholder 5"/>
          <p:cNvSpPr>
            <a:spLocks noGrp="1"/>
          </p:cNvSpPr>
          <p:nvPr>
            <p:ph type="body" sz="quarter" idx="144"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2" name="Text Placeholder 5"/>
          <p:cNvSpPr>
            <a:spLocks noGrp="1"/>
          </p:cNvSpPr>
          <p:nvPr>
            <p:ph type="body" sz="quarter" idx="145"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3" name="Text Placeholder 5"/>
          <p:cNvSpPr>
            <a:spLocks noGrp="1"/>
          </p:cNvSpPr>
          <p:nvPr>
            <p:ph type="body" sz="quarter" idx="146"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4" name="Text Placeholder 5"/>
          <p:cNvSpPr>
            <a:spLocks noGrp="1"/>
          </p:cNvSpPr>
          <p:nvPr>
            <p:ph type="body" sz="quarter" idx="147"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5" name="Text Placeholder 5"/>
          <p:cNvSpPr>
            <a:spLocks noGrp="1"/>
          </p:cNvSpPr>
          <p:nvPr>
            <p:ph type="body" sz="quarter" idx="148"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
        <p:nvSpPr>
          <p:cNvPr id="136" name="Text Placeholder 5"/>
          <p:cNvSpPr>
            <a:spLocks noGrp="1"/>
          </p:cNvSpPr>
          <p:nvPr>
            <p:ph type="body" sz="quarter" idx="149" hasCustomPrompt="1"/>
          </p:nvPr>
        </p:nvSpPr>
        <p:spPr>
          <a:xfrm>
            <a:off x="-10408284" y="20377517"/>
            <a:ext cx="10050463" cy="738635"/>
          </a:xfrm>
          <a:prstGeom prst="rect">
            <a:avLst/>
          </a:prstGeom>
          <a:noFill/>
        </p:spPr>
        <p:txBody>
          <a:bodyPr wrap="square" lIns="91426" tIns="91426" rIns="91426" bIns="91426" anchor="ctr" anchorCtr="0">
            <a:spAutoFit/>
          </a:bodyPr>
          <a:lstStyle>
            <a:lvl1pPr algn="ctr">
              <a:buNone/>
              <a:defRPr sz="3600" b="1" u="sng" baseline="0">
                <a:solidFill>
                  <a:schemeClr val="accent5">
                    <a:lumMod val="50000"/>
                  </a:schemeClr>
                </a:solidFill>
              </a:defRPr>
            </a:lvl1pPr>
          </a:lstStyle>
          <a:p>
            <a:pPr lvl="0"/>
            <a:r>
              <a:rPr lang="en-US" dirty="0"/>
              <a:t>SECTION HEADER PLACEHOLDER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4"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638303" y="32232602"/>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71" name="Rectangle 70"/>
          <p:cNvSpPr/>
          <p:nvPr/>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r>
              <a:rPr lang="en-US" sz="3200" dirty="0">
                <a:latin typeface="Trebuchet MS" pitchFamily="34" charset="0"/>
              </a:rPr>
              <a:t>This PowerPoint</a:t>
            </a:r>
            <a:r>
              <a:rPr lang="en-US" sz="3200" baseline="0" dirty="0">
                <a:latin typeface="Trebuchet MS" pitchFamily="34" charset="0"/>
              </a:rPr>
              <a:t> template requires basic PowerPoint (version 2007 or newer) skills. Below is a list of commonly asked questions specific to this template. </a:t>
            </a:r>
            <a:br>
              <a:rPr lang="en-US" sz="3200" baseline="0" dirty="0">
                <a:latin typeface="Trebuchet MS" pitchFamily="34" charset="0"/>
              </a:rPr>
            </a:br>
            <a:r>
              <a:rPr lang="en-US" sz="3200" baseline="0" dirty="0">
                <a:latin typeface="Trebuchet MS" pitchFamily="34" charset="0"/>
              </a:rPr>
              <a:t>If you are using an older version of PowerPoint some template features may not work properly.</a:t>
            </a:r>
            <a:endParaRPr lang="en-US" sz="4100" b="1" dirty="0">
              <a:solidFill>
                <a:srgbClr val="FFFF00"/>
              </a:solidFill>
              <a:latin typeface="Trebuchet MS" pitchFamily="34" charset="0"/>
            </a:endParaRPr>
          </a:p>
          <a:p>
            <a:pPr algn="ctr"/>
            <a:endParaRPr lang="en-US" sz="1400" b="1" dirty="0">
              <a:solidFill>
                <a:schemeClr val="bg1"/>
              </a:solidFill>
              <a:latin typeface="Trebuchet MS" pitchFamily="34" charset="0"/>
            </a:endParaRPr>
          </a:p>
          <a:p>
            <a:pPr algn="ctr"/>
            <a:r>
              <a:rPr lang="en-US" sz="4300" b="1" dirty="0">
                <a:solidFill>
                  <a:schemeClr val="bg1"/>
                </a:solidFill>
                <a:latin typeface="Trebuchet MS" pitchFamily="34" charset="0"/>
              </a:rPr>
              <a:t>Using the template</a:t>
            </a:r>
            <a:endParaRPr lang="en-US" sz="4300" b="1" baseline="0" dirty="0">
              <a:solidFill>
                <a:schemeClr val="bg1"/>
              </a:solidFill>
              <a:latin typeface="Trebuchet MS" pitchFamily="34" charset="0"/>
            </a:endParaRPr>
          </a:p>
          <a:p>
            <a:pPr algn="ctr"/>
            <a:endParaRPr lang="en-US" sz="2800" b="1" dirty="0">
              <a:solidFill>
                <a:srgbClr val="FFFF00"/>
              </a:solidFill>
              <a:latin typeface="Trebuchet MS" pitchFamily="34" charset="0"/>
            </a:endParaRPr>
          </a:p>
          <a:p>
            <a:pPr marL="0" marR="0" indent="0" algn="l" defTabSz="4388692" rtl="0" eaLnBrk="1" fontAlgn="auto" latinLnBrk="0" hangingPunct="1">
              <a:lnSpc>
                <a:spcPct val="100000"/>
              </a:lnSpc>
              <a:spcBef>
                <a:spcPts val="0"/>
              </a:spcBef>
              <a:spcAft>
                <a:spcPts val="0"/>
              </a:spcAft>
              <a:buClrTx/>
              <a:buSzTx/>
              <a:buFontTx/>
              <a:buNone/>
              <a:tabLst/>
              <a:defRPr/>
            </a:pPr>
            <a:r>
              <a:rPr lang="en-US" sz="3200" b="1" dirty="0">
                <a:solidFill>
                  <a:srgbClr val="FFFF00"/>
                </a:solidFill>
                <a:latin typeface="Trebuchet MS" pitchFamily="34" charset="0"/>
              </a:rPr>
              <a:t>Verifying the quality of your graphics</a:t>
            </a:r>
          </a:p>
          <a:p>
            <a:pPr defTabSz="4388692"/>
            <a:r>
              <a:rPr lang="en-US" sz="3200" dirty="0">
                <a:latin typeface="Trebuchet MS" pitchFamily="34" charset="0"/>
              </a:rPr>
              <a:t>Go to the </a:t>
            </a:r>
            <a:r>
              <a:rPr lang="en-US" sz="3200" baseline="0" dirty="0">
                <a:latin typeface="Trebuchet MS" pitchFamily="34" charset="0"/>
              </a:rPr>
              <a:t>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a:t>
            </a:r>
            <a:br>
              <a:rPr lang="en-US" sz="3200" baseline="0" dirty="0">
                <a:latin typeface="Trebuchet MS" pitchFamily="34" charset="0"/>
              </a:rPr>
            </a:br>
            <a:endParaRPr lang="en-US" sz="3200" baseline="0" dirty="0">
              <a:latin typeface="Trebuchet MS" pitchFamily="34" charset="0"/>
            </a:endParaRPr>
          </a:p>
          <a:p>
            <a:pPr defTabSz="4388692"/>
            <a:r>
              <a:rPr lang="en-US" sz="3200" b="1" dirty="0">
                <a:solidFill>
                  <a:srgbClr val="FFFF00"/>
                </a:solidFill>
                <a:latin typeface="Trebuchet MS" pitchFamily="34" charset="0"/>
              </a:rPr>
              <a:t>Using the placeholders</a:t>
            </a:r>
          </a:p>
          <a:p>
            <a:pPr defTabSz="4388692"/>
            <a:r>
              <a:rPr lang="en-US" sz="3200" baseline="0" dirty="0">
                <a:latin typeface="Trebuchet MS" pitchFamily="34" charset="0"/>
              </a:rPr>
              <a:t>To add text to this template click inside a placeholder and type in or paste your text. To move a placeholder, click on it </a:t>
            </a:r>
            <a:r>
              <a:rPr lang="en-US" sz="3200" u="sng" baseline="0" dirty="0">
                <a:latin typeface="Trebuchet MS" pitchFamily="34" charset="0"/>
              </a:rPr>
              <a:t>once</a:t>
            </a:r>
            <a:r>
              <a:rPr lang="en-US" sz="3200" baseline="0" dirty="0">
                <a:latin typeface="Trebuchet MS" pitchFamily="34" charset="0"/>
              </a:rPr>
              <a:t> (to select it), place your cursor on its frame and your cursor will change to this symbol:         Then, click </a:t>
            </a:r>
            <a:r>
              <a:rPr lang="en-US" sz="3200" u="sng" baseline="0" dirty="0">
                <a:latin typeface="Trebuchet MS" pitchFamily="34" charset="0"/>
              </a:rPr>
              <a:t>once</a:t>
            </a:r>
            <a:r>
              <a:rPr lang="en-US" sz="3200" baseline="0" dirty="0">
                <a:latin typeface="Trebuchet MS" pitchFamily="34" charset="0"/>
              </a:rPr>
              <a:t> and drag it to its new location where you can resize it as needed. Additional placeholders can be found on the left side of this template.</a:t>
            </a:r>
          </a:p>
          <a:p>
            <a:pPr defTabSz="4388692"/>
            <a:endParaRPr lang="en-US" sz="3200" b="1" baseline="0" dirty="0">
              <a:solidFill>
                <a:srgbClr val="FFFF00"/>
              </a:solidFill>
              <a:latin typeface="Trebuchet MS" pitchFamily="34" charset="0"/>
            </a:endParaRPr>
          </a:p>
          <a:p>
            <a:pPr defTabSz="4388692"/>
            <a:r>
              <a:rPr lang="en-US" sz="3200" b="1" baseline="0" dirty="0">
                <a:solidFill>
                  <a:srgbClr val="FFFF00"/>
                </a:solidFill>
                <a:latin typeface="Trebuchet MS" pitchFamily="34" charset="0"/>
              </a:rPr>
              <a:t>Modifying the layout</a:t>
            </a:r>
          </a:p>
          <a:p>
            <a:pPr defTabSz="4388692"/>
            <a:r>
              <a:rPr lang="en-US" sz="3200" dirty="0">
                <a:latin typeface="Trebuchet MS" pitchFamily="34" charset="0"/>
              </a:rPr>
              <a:t>This template has four</a:t>
            </a:r>
            <a:endParaRPr lang="en-US" sz="3200" baseline="0" dirty="0">
              <a:latin typeface="Trebuchet MS" pitchFamily="34" charset="0"/>
            </a:endParaRPr>
          </a:p>
          <a:p>
            <a:pPr defTabSz="4388692"/>
            <a:r>
              <a:rPr lang="en-US" sz="3200" baseline="0" dirty="0">
                <a:latin typeface="Trebuchet MS" pitchFamily="34" charset="0"/>
              </a:rPr>
              <a:t>different column layouts. </a:t>
            </a:r>
          </a:p>
          <a:p>
            <a:pPr defTabSz="4388692"/>
            <a:r>
              <a:rPr lang="en-US" sz="3200" u="sng" baseline="0" dirty="0">
                <a:latin typeface="Trebuchet MS" pitchFamily="34" charset="0"/>
              </a:rPr>
              <a:t>Right-click</a:t>
            </a:r>
            <a:r>
              <a:rPr lang="en-US" sz="3200" baseline="0" dirty="0">
                <a:latin typeface="Trebuchet MS" pitchFamily="34" charset="0"/>
              </a:rPr>
              <a:t> your mouse</a:t>
            </a:r>
          </a:p>
          <a:p>
            <a:pPr defTabSz="4388692"/>
            <a:r>
              <a:rPr lang="en-US" sz="3200" baseline="0" dirty="0">
                <a:latin typeface="Trebuchet MS" pitchFamily="34" charset="0"/>
              </a:rPr>
              <a:t>on the background and </a:t>
            </a:r>
          </a:p>
          <a:p>
            <a:pPr defTabSz="4388692"/>
            <a:r>
              <a:rPr lang="en-US" sz="3200" baseline="0" dirty="0">
                <a:latin typeface="Trebuchet MS" pitchFamily="34" charset="0"/>
              </a:rPr>
              <a:t>click on “Layout” to see </a:t>
            </a:r>
          </a:p>
          <a:p>
            <a:pPr defTabSz="4388692"/>
            <a:r>
              <a:rPr lang="en-US" sz="3200" baseline="0" dirty="0">
                <a:latin typeface="Trebuchet MS" pitchFamily="34" charset="0"/>
              </a:rPr>
              <a:t>the layout options.  The columns in the provided layouts are fixed and cannot be moved but advanced users can modify any layout by going to VIEW and then SLIDE MASTER.</a:t>
            </a:r>
          </a:p>
          <a:p>
            <a:pPr marL="0" marR="0" indent="0" algn="l" defTabSz="4388692" rtl="0" eaLnBrk="1" fontAlgn="auto" latinLnBrk="0" hangingPunct="1">
              <a:lnSpc>
                <a:spcPct val="100000"/>
              </a:lnSpc>
              <a:spcBef>
                <a:spcPts val="0"/>
              </a:spcBef>
              <a:spcAft>
                <a:spcPts val="0"/>
              </a:spcAft>
              <a:buClrTx/>
              <a:buSzTx/>
              <a:buFontTx/>
              <a:buNone/>
              <a:tabLst/>
              <a:defRPr/>
            </a:pPr>
            <a:endParaRPr lang="en-US" sz="3200" baseline="0" dirty="0">
              <a:latin typeface="Trebuchet MS" pitchFamily="34" charset="0"/>
            </a:endParaRPr>
          </a:p>
          <a:p>
            <a:pPr defTabSz="4388692"/>
            <a:r>
              <a:rPr lang="en-US" sz="3200" b="1" baseline="0" dirty="0">
                <a:solidFill>
                  <a:srgbClr val="FFFF00"/>
                </a:solidFill>
                <a:latin typeface="Trebuchet MS" pitchFamily="34" charset="0"/>
              </a:rPr>
              <a:t>Importing text and graphics from external sources</a:t>
            </a:r>
          </a:p>
          <a:p>
            <a:pPr defTabSz="4388692"/>
            <a:r>
              <a:rPr lang="en-US" sz="3200" b="1" u="sng" baseline="0" dirty="0">
                <a:latin typeface="Trebuchet MS" pitchFamily="34" charset="0"/>
              </a:rPr>
              <a:t>TEXT: </a:t>
            </a:r>
            <a:r>
              <a:rPr lang="en-US" sz="3200" baseline="0" dirty="0">
                <a:latin typeface="Trebuchet MS" pitchFamily="34" charset="0"/>
              </a:rPr>
              <a:t>Paste or type your text into a pre-existing placeholder or drag in a new placeholder from the left side of the template. Move it anywhere as needed.</a:t>
            </a:r>
          </a:p>
          <a:p>
            <a:pPr defTabSz="4388692"/>
            <a:r>
              <a:rPr lang="en-US" sz="3200" b="1" u="sng" baseline="0" dirty="0">
                <a:latin typeface="Trebuchet MS" pitchFamily="34" charset="0"/>
              </a:rPr>
              <a:t>PHOTOS: </a:t>
            </a:r>
            <a:r>
              <a:rPr lang="en-US" sz="3200" baseline="0" dirty="0">
                <a:latin typeface="Trebuchet MS" pitchFamily="34" charset="0"/>
              </a:rPr>
              <a:t>Drag in a picture placeholder, size it </a:t>
            </a:r>
            <a:r>
              <a:rPr lang="en-US" sz="3200" u="sng" baseline="0" dirty="0">
                <a:latin typeface="Trebuchet MS" pitchFamily="34" charset="0"/>
              </a:rPr>
              <a:t>first</a:t>
            </a:r>
            <a:r>
              <a:rPr lang="en-US" sz="3200" baseline="0" dirty="0">
                <a:latin typeface="Trebuchet MS" pitchFamily="34" charset="0"/>
              </a:rPr>
              <a:t>, click in it and insert a photo from the menu.</a:t>
            </a:r>
          </a:p>
          <a:p>
            <a:pPr defTabSz="4388692"/>
            <a:r>
              <a:rPr lang="en-US" sz="3200" b="1" u="sng" baseline="0" dirty="0">
                <a:latin typeface="Trebuchet MS" pitchFamily="34" charset="0"/>
              </a:rPr>
              <a:t>TABLES: </a:t>
            </a:r>
            <a:r>
              <a:rPr lang="en-US" sz="3200" baseline="0" dirty="0">
                <a:latin typeface="Trebuchet MS" pitchFamily="34" charset="0"/>
              </a:rPr>
              <a:t>You can copy and paste a table from an external document onto this poster template. To adjust  the way the text fits within the cells of a table that has been pasted, </a:t>
            </a:r>
            <a:r>
              <a:rPr lang="en-US" sz="3200" u="sng" baseline="0" dirty="0">
                <a:latin typeface="Trebuchet MS" pitchFamily="34" charset="0"/>
              </a:rPr>
              <a:t>right-click</a:t>
            </a:r>
            <a:r>
              <a:rPr lang="en-US" sz="3200" baseline="0" dirty="0">
                <a:latin typeface="Trebuchet MS" pitchFamily="34" charset="0"/>
              </a:rPr>
              <a:t> on the table, click FORMAT SHAPE  then click on TEXT BOX and change the INTERNAL MARGIN values to 0.25</a:t>
            </a:r>
          </a:p>
          <a:p>
            <a:pPr defTabSz="4388692"/>
            <a:endParaRPr lang="en-US" sz="3200" baseline="0" dirty="0">
              <a:latin typeface="Trebuchet MS" pitchFamily="34" charset="0"/>
            </a:endParaRPr>
          </a:p>
          <a:p>
            <a:pPr defTabSz="4388692"/>
            <a:r>
              <a:rPr lang="en-US" sz="3400" b="1" baseline="0" dirty="0">
                <a:solidFill>
                  <a:srgbClr val="FFFF00"/>
                </a:solidFill>
                <a:latin typeface="Trebuchet MS" pitchFamily="34" charset="0"/>
              </a:rPr>
              <a:t>Modifying the color scheme</a:t>
            </a:r>
          </a:p>
          <a:p>
            <a:pPr defTabSz="4388692"/>
            <a:r>
              <a:rPr lang="en-US" sz="3400" baseline="0" dirty="0">
                <a:latin typeface="Trebuchet MS" pitchFamily="34" charset="0"/>
              </a:rPr>
              <a:t>To change the color scheme of this template go to the “Design” menu and click on “Colors”. You can choose from the provide color combinations or you can create your own.</a:t>
            </a:r>
          </a:p>
          <a:p>
            <a:pPr defTabSz="4388692"/>
            <a:endParaRPr lang="en-US" sz="3200" baseline="0" dirty="0">
              <a:latin typeface="Trebuchet MS" pitchFamily="34" charset="0"/>
            </a:endParaRP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72" name="Picture 2"/>
          <p:cNvPicPr>
            <a:picLocks noChangeAspect="1" noChangeArrowheads="1"/>
          </p:cNvPicPr>
          <p:nvPr/>
        </p:nvPicPr>
        <p:blipFill>
          <a:blip r:embed="rId3" cstate="print"/>
          <a:srcRect/>
          <a:stretch>
            <a:fillRect/>
          </a:stretch>
        </p:blipFill>
        <p:spPr bwMode="auto">
          <a:xfrm>
            <a:off x="49630779" y="15537429"/>
            <a:ext cx="3966448" cy="2558361"/>
          </a:xfrm>
          <a:prstGeom prst="rect">
            <a:avLst/>
          </a:prstGeom>
          <a:noFill/>
          <a:ln w="9525">
            <a:noFill/>
            <a:miter lim="800000"/>
            <a:headEnd/>
            <a:tailEnd/>
          </a:ln>
          <a:effectLst/>
        </p:spPr>
      </p:pic>
      <p:pic>
        <p:nvPicPr>
          <p:cNvPr id="73" name="Picture 2"/>
          <p:cNvPicPr>
            <a:picLocks noChangeAspect="1" noChangeArrowheads="1"/>
          </p:cNvPicPr>
          <p:nvPr/>
        </p:nvPicPr>
        <p:blipFill>
          <a:blip r:embed="rId4" cstate="print"/>
          <a:srcRect/>
          <a:stretch>
            <a:fillRect/>
          </a:stretch>
        </p:blipFill>
        <p:spPr bwMode="auto">
          <a:xfrm>
            <a:off x="53120744" y="12620628"/>
            <a:ext cx="590551" cy="438150"/>
          </a:xfrm>
          <a:prstGeom prst="rect">
            <a:avLst/>
          </a:prstGeom>
          <a:noFill/>
          <a:ln w="9525">
            <a:solidFill>
              <a:schemeClr val="tx1"/>
            </a:solidFill>
            <a:miter lim="800000"/>
            <a:headEnd/>
            <a:tailEnd/>
          </a:ln>
          <a:effectLst/>
        </p:spPr>
      </p:pic>
      <p:sp>
        <p:nvSpPr>
          <p:cNvPr id="74" name="TextBox 73"/>
          <p:cNvSpPr txBox="1"/>
          <p:nvPr/>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75" name="Straight Connector 7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44222126" y="452437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Rectangle 33"/>
          <p:cNvSpPr>
            <a:spLocks noChangeArrowheads="1"/>
          </p:cNvSpPr>
          <p:nvPr userDrawn="1"/>
        </p:nvSpPr>
        <p:spPr bwMode="auto">
          <a:xfrm>
            <a:off x="29387196"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2" name="Rectangle 33"/>
          <p:cNvSpPr>
            <a:spLocks noChangeArrowheads="1"/>
          </p:cNvSpPr>
          <p:nvPr userDrawn="1"/>
        </p:nvSpPr>
        <p:spPr bwMode="auto">
          <a:xfrm>
            <a:off x="15150800" y="5245275"/>
            <a:ext cx="13585371" cy="26746200"/>
          </a:xfrm>
          <a:prstGeom prst="roundRect">
            <a:avLst>
              <a:gd name="adj" fmla="val 3486"/>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24" name="Rectangle 23"/>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 DESIGN</a:t>
            </a:r>
            <a:r>
              <a:rPr lang="en-US" sz="4300" b="1" baseline="0" dirty="0">
                <a:solidFill>
                  <a:schemeClr val="bg1"/>
                </a:solidFill>
                <a:latin typeface="Trebuchet MS" pitchFamily="34" charset="0"/>
              </a:rPr>
              <a:t> </a:t>
            </a:r>
            <a:r>
              <a:rPr lang="en-US" sz="4300" b="1" dirty="0">
                <a:solidFill>
                  <a:schemeClr val="bg1"/>
                </a:solidFill>
                <a:latin typeface="Trebuchet MS" pitchFamily="34" charset="0"/>
              </a:rPr>
              <a:t>GUIDE</a:t>
            </a:r>
          </a:p>
          <a:p>
            <a:pPr algn="ctr"/>
            <a:r>
              <a:rPr lang="en-US" sz="41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5271895"/>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48”x72” professional  poster. </a:t>
            </a:r>
            <a:r>
              <a:rPr lang="en-US" sz="3400" dirty="0">
                <a:latin typeface="Trebuchet MS" pitchFamily="34" charset="0"/>
              </a:rPr>
              <a:t>You</a:t>
            </a:r>
            <a:r>
              <a:rPr lang="en-US" sz="3400" baseline="0" dirty="0">
                <a:latin typeface="Trebuchet MS" pitchFamily="34" charset="0"/>
              </a:rPr>
              <a:t> can u</a:t>
            </a:r>
            <a:r>
              <a:rPr lang="en-US" sz="3400" dirty="0">
                <a:latin typeface="Trebuchet MS" pitchFamily="34" charset="0"/>
              </a:rPr>
              <a:t>se</a:t>
            </a:r>
            <a:r>
              <a:rPr lang="en-US" sz="3400" baseline="0" dirty="0">
                <a:latin typeface="Trebuchet MS" pitchFamily="34" charset="0"/>
              </a:rPr>
              <a:t> it to create your research poster and </a:t>
            </a:r>
            <a:r>
              <a:rPr lang="en-US" sz="3400" dirty="0">
                <a:latin typeface="Trebuchet MS" pitchFamily="34" charset="0"/>
              </a:rPr>
              <a:t>save valuable time placing titles, subtitles,</a:t>
            </a:r>
            <a:r>
              <a:rPr lang="en-US" sz="3400" baseline="0" dirty="0">
                <a:latin typeface="Trebuchet MS" pitchFamily="34" charset="0"/>
              </a:rPr>
              <a:t> text, and graphics</a:t>
            </a:r>
            <a:r>
              <a:rPr lang="en-US" sz="3400" dirty="0">
                <a:latin typeface="Trebuchet MS" pitchFamily="34" charset="0"/>
              </a:rPr>
              <a:t>. </a:t>
            </a:r>
          </a:p>
          <a:p>
            <a:pPr defTabSz="6144907"/>
            <a:endParaRPr lang="en-US" sz="3400" dirty="0">
              <a:latin typeface="Trebuchet MS" pitchFamily="34" charset="0"/>
            </a:endParaRPr>
          </a:p>
          <a:p>
            <a:pPr defTabSz="6144907"/>
            <a:r>
              <a:rPr lang="en-US" sz="3400" dirty="0">
                <a:latin typeface="Trebuchet MS" pitchFamily="34" charset="0"/>
              </a:rPr>
              <a:t>We provide a series of online tutorials that will guide you through the poster design process and answer your poster production questions. </a:t>
            </a:r>
          </a:p>
          <a:p>
            <a:pPr defTabSz="6144907"/>
            <a:endParaRPr lang="en-US" sz="3400" dirty="0">
              <a:latin typeface="Trebuchet MS" pitchFamily="34" charset="0"/>
            </a:endParaRPr>
          </a:p>
          <a:p>
            <a:pPr defTabSz="6144907"/>
            <a:r>
              <a:rPr lang="en-US" sz="3400" dirty="0">
                <a:latin typeface="Trebuchet MS" pitchFamily="34" charset="0"/>
              </a:rPr>
              <a:t>To view our template tutorials, go online to </a:t>
            </a:r>
            <a:r>
              <a:rPr lang="en-US" sz="3400" b="1" dirty="0">
                <a:solidFill>
                  <a:srgbClr val="FFFF00"/>
                </a:solidFill>
                <a:latin typeface="Trebuchet MS" pitchFamily="34" charset="0"/>
              </a:rPr>
              <a:t>PosterPresentations.com </a:t>
            </a:r>
            <a:r>
              <a:rPr lang="en-US" sz="3400" dirty="0">
                <a:latin typeface="Trebuchet MS" pitchFamily="34" charset="0"/>
              </a:rPr>
              <a:t>and click on </a:t>
            </a:r>
            <a:r>
              <a:rPr lang="en-US" sz="3400" dirty="0">
                <a:solidFill>
                  <a:srgbClr val="FFFF00"/>
                </a:solidFill>
                <a:latin typeface="Trebuchet MS" pitchFamily="34" charset="0"/>
              </a:rPr>
              <a:t>HELP DESK.</a:t>
            </a:r>
          </a:p>
          <a:p>
            <a:pPr defTabSz="6144907"/>
            <a:endParaRPr lang="en-US" sz="3400" dirty="0">
              <a:latin typeface="Trebuchet MS" pitchFamily="34" charset="0"/>
            </a:endParaRPr>
          </a:p>
          <a:p>
            <a:pPr defTabSz="6144907"/>
            <a:r>
              <a:rPr lang="en-US" sz="3400" dirty="0">
                <a:latin typeface="Trebuchet MS" pitchFamily="34" charset="0"/>
              </a:rPr>
              <a:t>When</a:t>
            </a:r>
            <a:r>
              <a:rPr lang="en-US" sz="3400" baseline="0" dirty="0">
                <a:latin typeface="Trebuchet MS" pitchFamily="34" charset="0"/>
              </a:rPr>
              <a:t> you are ready to</a:t>
            </a:r>
            <a:r>
              <a:rPr lang="en-US" sz="3400" dirty="0">
                <a:latin typeface="Trebuchet MS" pitchFamily="34" charset="0"/>
              </a:rPr>
              <a:t> </a:t>
            </a:r>
            <a:r>
              <a:rPr lang="en-US" sz="3400" baseline="0" dirty="0">
                <a:latin typeface="Trebuchet MS" pitchFamily="34" charset="0"/>
              </a:rPr>
              <a:t> print your poster</a:t>
            </a:r>
            <a:r>
              <a:rPr lang="en-US" sz="3400" dirty="0">
                <a:latin typeface="Trebuchet MS" pitchFamily="34" charset="0"/>
              </a:rPr>
              <a:t>,</a:t>
            </a:r>
            <a:r>
              <a:rPr lang="en-US" sz="3400" baseline="0" dirty="0">
                <a:latin typeface="Trebuchet MS" pitchFamily="34" charset="0"/>
              </a:rPr>
              <a:t> go online to</a:t>
            </a:r>
            <a:r>
              <a:rPr lang="en-US" sz="3900" baseline="0" dirty="0">
                <a:latin typeface="Trebuchet MS" pitchFamily="34" charset="0"/>
              </a:rPr>
              <a:t> </a:t>
            </a:r>
            <a:r>
              <a:rPr lang="en-US" sz="4200" b="1" dirty="0">
                <a:solidFill>
                  <a:srgbClr val="FFFF00"/>
                </a:solidFill>
                <a:latin typeface="Trebuchet MS" pitchFamily="34" charset="0"/>
              </a:rPr>
              <a:t>PosterPresentations.com</a:t>
            </a:r>
            <a:r>
              <a:rPr lang="en-US" sz="4500" b="1" dirty="0">
                <a:solidFill>
                  <a:schemeClr val="bg1"/>
                </a:solidFill>
                <a:latin typeface="Trebuchet MS" pitchFamily="34" charset="0"/>
              </a:rPr>
              <a:t>.</a:t>
            </a:r>
            <a:br>
              <a:rPr lang="en-US" sz="3400" dirty="0">
                <a:latin typeface="Trebuchet MS" pitchFamily="34" charset="0"/>
              </a:rPr>
            </a:br>
            <a:endParaRPr lang="en-US" sz="3400" dirty="0">
              <a:latin typeface="Trebuchet MS" pitchFamily="34" charset="0"/>
            </a:endParaRPr>
          </a:p>
          <a:p>
            <a:pPr algn="l" defTabSz="5271895"/>
            <a:r>
              <a:rPr lang="en-US" sz="3400" b="1" dirty="0">
                <a:solidFill>
                  <a:schemeClr val="bg1"/>
                </a:solidFill>
                <a:latin typeface="Trebuchet MS" pitchFamily="34" charset="0"/>
              </a:rPr>
              <a:t>Need</a:t>
            </a:r>
            <a:r>
              <a:rPr lang="en-US" sz="3400" b="1" baseline="0" dirty="0">
                <a:solidFill>
                  <a:schemeClr val="bg1"/>
                </a:solidFill>
                <a:latin typeface="Trebuchet MS" pitchFamily="34" charset="0"/>
              </a:rPr>
              <a:t> Assistance?  </a:t>
            </a:r>
            <a:r>
              <a:rPr lang="en-US" sz="3900" b="1" baseline="0" dirty="0">
                <a:solidFill>
                  <a:srgbClr val="FFFF00"/>
                </a:solidFill>
                <a:latin typeface="Trebuchet MS" pitchFamily="34" charset="0"/>
              </a:rPr>
              <a:t>Call  us at </a:t>
            </a:r>
            <a:r>
              <a:rPr lang="en-US" sz="3900" b="1" dirty="0">
                <a:solidFill>
                  <a:srgbClr val="FFFF00"/>
                </a:solidFill>
                <a:latin typeface="Trebuchet MS" pitchFamily="34" charset="0"/>
              </a:rPr>
              <a:t>1.866.649.3004</a:t>
            </a:r>
            <a:endParaRPr lang="en-US" sz="4200" b="1" dirty="0">
              <a:solidFill>
                <a:srgbClr val="FFFF00"/>
              </a:solidFill>
              <a:latin typeface="Trebuchet MS" pitchFamily="34" charset="0"/>
            </a:endParaRPr>
          </a:p>
          <a:p>
            <a:pPr defTabSz="5267063"/>
            <a:r>
              <a:rPr lang="en-US" sz="3400" dirty="0">
                <a:latin typeface="Trebuchet MS" pitchFamily="34" charset="0"/>
              </a:rPr>
              <a:t> </a:t>
            </a:r>
            <a:endParaRPr lang="en-US" sz="4500" b="1" dirty="0">
              <a:solidFill>
                <a:srgbClr val="FFFF00"/>
              </a:solidFill>
              <a:latin typeface="Trebuchet MS" pitchFamily="34" charset="0"/>
            </a:endParaRPr>
          </a:p>
          <a:p>
            <a:pPr algn="ctr"/>
            <a:r>
              <a:rPr lang="en-US" sz="4200" b="1" dirty="0">
                <a:solidFill>
                  <a:schemeClr val="bg1"/>
                </a:solidFill>
                <a:latin typeface="Trebuchet MS" pitchFamily="34" charset="0"/>
              </a:rPr>
              <a:t>Object Placeholders</a:t>
            </a:r>
          </a:p>
          <a:p>
            <a:pPr algn="ctr"/>
            <a:endParaRPr lang="en-US" sz="3400" b="1" dirty="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latin typeface="Trebuchet MS" pitchFamily="34" charset="0"/>
              </a:rPr>
              <a:t>To</a:t>
            </a:r>
            <a:r>
              <a:rPr lang="en-US" sz="3400" baseline="0" dirty="0">
                <a:latin typeface="Trebuchet MS" pitchFamily="34" charset="0"/>
              </a:rPr>
              <a:t> add text, c</a:t>
            </a:r>
            <a:r>
              <a:rPr lang="en-US" sz="3400" dirty="0">
                <a:latin typeface="Trebuchet MS" pitchFamily="34" charset="0"/>
              </a:rPr>
              <a:t>lick inside</a:t>
            </a:r>
            <a:r>
              <a:rPr lang="en-US" sz="3400" baseline="0" dirty="0">
                <a:latin typeface="Trebuchet MS" pitchFamily="34" charset="0"/>
              </a:rPr>
              <a:t> a placeholder on the poster and type or paste your text.  To move a placeholder, click it </a:t>
            </a:r>
            <a:r>
              <a:rPr lang="en-US" sz="3400" u="sng" baseline="0" dirty="0">
                <a:latin typeface="Trebuchet MS" pitchFamily="34" charset="0"/>
              </a:rPr>
              <a:t>once</a:t>
            </a:r>
            <a:r>
              <a:rPr lang="en-US" sz="3400" baseline="0" dirty="0">
                <a:latin typeface="Trebuchet MS" pitchFamily="34" charset="0"/>
              </a:rPr>
              <a:t> (to select it).  Place your cursor on its frame, and your cursor will change to this symbol    .  Click </a:t>
            </a:r>
            <a:r>
              <a:rPr lang="en-US" sz="3400" u="sng" baseline="0" dirty="0">
                <a:latin typeface="Trebuchet MS" pitchFamily="34" charset="0"/>
              </a:rPr>
              <a:t>once</a:t>
            </a:r>
            <a:r>
              <a:rPr lang="en-US" sz="3400" baseline="0" dirty="0">
                <a:latin typeface="Trebuchet MS" pitchFamily="34" charset="0"/>
              </a:rPr>
              <a:t> and drag it to a new location where you can resize it. </a:t>
            </a:r>
          </a:p>
          <a:p>
            <a:pPr defTabSz="5271895"/>
            <a:endParaRPr lang="en-US" sz="3400" dirty="0">
              <a:latin typeface="Trebuchet MS" pitchFamily="34" charset="0"/>
            </a:endParaRPr>
          </a:p>
          <a:p>
            <a:pPr defTabSz="5271895"/>
            <a:r>
              <a:rPr lang="en-US" sz="3400" b="1" dirty="0">
                <a:solidFill>
                  <a:srgbClr val="FFFF00"/>
                </a:solidFill>
                <a:latin typeface="Trebuchet MS" pitchFamily="34" charset="0"/>
              </a:rPr>
              <a:t>Section Header placeholder</a:t>
            </a:r>
          </a:p>
          <a:p>
            <a:pPr defTabSz="5271895"/>
            <a:r>
              <a:rPr lang="en-US" sz="34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a:latin typeface="Trebuchet MS" pitchFamily="34" charset="0"/>
            </a:endParaRPr>
          </a:p>
          <a:p>
            <a:pPr defTabSz="6144907"/>
            <a:endParaRPr lang="en-US" sz="3400" dirty="0">
              <a:latin typeface="Trebuchet MS" pitchFamily="34" charset="0"/>
            </a:endParaRPr>
          </a:p>
          <a:p>
            <a:pPr defTabSz="6144907"/>
            <a:endParaRPr lang="en-US" sz="3400" b="1" dirty="0">
              <a:solidFill>
                <a:srgbClr val="FFFF00"/>
              </a:solidFill>
              <a:latin typeface="Trebuchet MS" pitchFamily="34" charset="0"/>
            </a:endParaRPr>
          </a:p>
          <a:p>
            <a:pPr defTabSz="6144907"/>
            <a:r>
              <a:rPr lang="en-US" sz="3400" b="1" dirty="0">
                <a:solidFill>
                  <a:srgbClr val="FFFF00"/>
                </a:solidFill>
                <a:latin typeface="Trebuchet MS" pitchFamily="34" charset="0"/>
              </a:rPr>
              <a:t>Text placeholder</a:t>
            </a:r>
          </a:p>
          <a:p>
            <a:pPr defTabSz="6144907"/>
            <a:r>
              <a:rPr lang="en-US" sz="3400" baseline="0" dirty="0">
                <a:latin typeface="Trebuchet MS" pitchFamily="34" charset="0"/>
              </a:rPr>
              <a:t>Move this preformatted text placeholder to the poster to add a new body of text.</a:t>
            </a: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1" baseline="0" dirty="0">
              <a:solidFill>
                <a:srgbClr val="FFFF00"/>
              </a:solidFill>
              <a:latin typeface="Trebuchet MS" pitchFamily="34" charset="0"/>
            </a:endParaRPr>
          </a:p>
          <a:p>
            <a:pPr defTabSz="6144907"/>
            <a:r>
              <a:rPr lang="en-US" sz="3400" b="1" baseline="0" dirty="0">
                <a:solidFill>
                  <a:srgbClr val="FFFF00"/>
                </a:solidFill>
                <a:latin typeface="Trebuchet MS" pitchFamily="34" charset="0"/>
              </a:rPr>
              <a:t>Picture placeholder</a:t>
            </a:r>
          </a:p>
          <a:p>
            <a:pPr defTabSz="6144907"/>
            <a:r>
              <a:rPr lang="en-US" sz="3400" baseline="0" dirty="0">
                <a:latin typeface="Trebuchet MS" pitchFamily="34" charset="0"/>
              </a:rPr>
              <a:t>Move this graphic placeholder onto your poster, size it first, and then click it to add a picture to the poster.</a:t>
            </a:r>
          </a:p>
          <a:p>
            <a:pPr defTabSz="4388692"/>
            <a:endParaRPr lang="en-US" sz="3200" baseline="0" dirty="0">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sp>
        <p:nvSpPr>
          <p:cNvPr id="25" name="Rectangle 24"/>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26" name="Picture 2"/>
          <p:cNvPicPr>
            <a:picLocks noChangeAspect="1" noChangeArrowheads="1"/>
          </p:cNvPicPr>
          <p:nvPr userDrawn="1"/>
        </p:nvPicPr>
        <p:blipFill>
          <a:blip r:embed="rId4"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27" name="Group 26"/>
          <p:cNvGrpSpPr/>
          <p:nvPr userDrawn="1"/>
        </p:nvGrpSpPr>
        <p:grpSpPr>
          <a:xfrm>
            <a:off x="-9967069" y="31446164"/>
            <a:ext cx="9309487" cy="1090625"/>
            <a:chOff x="44242388" y="28054064"/>
            <a:chExt cx="9771398" cy="1090621"/>
          </a:xfrm>
        </p:grpSpPr>
        <p:sp>
          <p:nvSpPr>
            <p:cNvPr id="28" name="Rounded Rectangle 27"/>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7" descr="http://t2.gstatic.com/images?q=tbn:ANd9GcR4APHC6TT9w54M2zn_pvCiBxUNcspYPoVxirLRphBoJabfSvu7zw">
              <a:hlinkClick r:id="rId5"/>
            </p:cNvPr>
            <p:cNvPicPr>
              <a:picLocks noChangeAspect="1" noChangeArrowheads="1"/>
            </p:cNvPicPr>
            <p:nvPr userDrawn="1"/>
          </p:nvPicPr>
          <p:blipFill>
            <a:blip r:embed="rId6" cstate="print"/>
            <a:srcRect/>
            <a:stretch>
              <a:fillRect/>
            </a:stretch>
          </p:blipFill>
          <p:spPr bwMode="auto">
            <a:xfrm>
              <a:off x="44370833" y="28172249"/>
              <a:ext cx="914400" cy="914398"/>
            </a:xfrm>
            <a:prstGeom prst="rect">
              <a:avLst/>
            </a:prstGeom>
            <a:noFill/>
          </p:spPr>
        </p:pic>
        <p:sp>
          <p:nvSpPr>
            <p:cNvPr id="30" name="TextBox 29"/>
            <p:cNvSpPr txBox="1"/>
            <p:nvPr userDrawn="1"/>
          </p:nvSpPr>
          <p:spPr>
            <a:xfrm>
              <a:off x="45342600" y="28154099"/>
              <a:ext cx="8671186" cy="861771"/>
            </a:xfrm>
            <a:prstGeom prst="rect">
              <a:avLst/>
            </a:prstGeom>
            <a:noFill/>
          </p:spPr>
          <p:txBody>
            <a:bodyPr wrap="square" rtlCol="0">
              <a:spAutoFit/>
            </a:bodyPr>
            <a:lstStyle/>
            <a:p>
              <a:r>
                <a:rPr lang="en-US" sz="2500" dirty="0">
                  <a:solidFill>
                    <a:schemeClr val="tx2"/>
                  </a:solidFill>
                  <a:latin typeface="Trebuchet MS" pitchFamily="34" charset="0"/>
                </a:rPr>
                <a:t>Student</a:t>
              </a:r>
              <a:r>
                <a:rPr lang="en-US" sz="2500" baseline="0" dirty="0">
                  <a:solidFill>
                    <a:schemeClr val="tx2"/>
                  </a:solidFill>
                  <a:latin typeface="Trebuchet MS" pitchFamily="34" charset="0"/>
                </a:rPr>
                <a:t> discounts are available on our </a:t>
              </a:r>
              <a:r>
                <a:rPr lang="en-US" sz="2500" baseline="0" dirty="0" err="1">
                  <a:solidFill>
                    <a:schemeClr val="tx2"/>
                  </a:solidFill>
                  <a:latin typeface="Trebuchet MS" pitchFamily="34" charset="0"/>
                </a:rPr>
                <a:t>Facebook</a:t>
              </a:r>
              <a:r>
                <a:rPr lang="en-US" sz="2500" baseline="0" dirty="0">
                  <a:solidFill>
                    <a:schemeClr val="tx2"/>
                  </a:solidFill>
                  <a:latin typeface="Trebuchet MS" pitchFamily="34" charset="0"/>
                </a:rPr>
                <a:t> page. </a:t>
              </a:r>
            </a:p>
            <a:p>
              <a:r>
                <a:rPr lang="en-US" sz="2500" baseline="0" dirty="0">
                  <a:solidFill>
                    <a:schemeClr val="tx2"/>
                  </a:solidFill>
                  <a:latin typeface="Trebuchet MS" pitchFamily="34" charset="0"/>
                </a:rPr>
                <a:t>Go to </a:t>
              </a:r>
              <a:r>
                <a:rPr lang="en-US" sz="2500" u="sng" baseline="0" dirty="0">
                  <a:solidFill>
                    <a:schemeClr val="tx2"/>
                  </a:solidFill>
                  <a:latin typeface="Trebuchet MS" pitchFamily="34" charset="0"/>
                </a:rPr>
                <a:t>PosterPresentations.com</a:t>
              </a:r>
              <a:r>
                <a:rPr lang="en-US" sz="2500" baseline="0" dirty="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1" name="Straight Connector 30"/>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33" name="Rectangle 32"/>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endParaRPr lang="en-US" sz="3200" dirty="0">
              <a:latin typeface="Trebuchet MS" pitchFamily="34" charset="0"/>
            </a:endParaRPr>
          </a:p>
          <a:p>
            <a:pPr defTabSz="4388692"/>
            <a:r>
              <a:rPr lang="en-US" sz="3400" dirty="0">
                <a:latin typeface="Trebuchet MS" pitchFamily="34" charset="0"/>
              </a:rPr>
              <a:t>This PowerPoint</a:t>
            </a:r>
            <a:r>
              <a:rPr lang="en-US" sz="3400" baseline="0" dirty="0">
                <a:latin typeface="Trebuchet MS" pitchFamily="34" charset="0"/>
              </a:rPr>
              <a:t> template requires basic PowerPoint (version 2007 or newer) skills. Below is a list of commonly asked questions specific to this template. </a:t>
            </a:r>
            <a:br>
              <a:rPr lang="en-US" sz="3400" baseline="0" dirty="0">
                <a:latin typeface="Trebuchet MS" pitchFamily="34" charset="0"/>
              </a:rPr>
            </a:br>
            <a:r>
              <a:rPr lang="en-US" sz="3400" baseline="0" dirty="0">
                <a:latin typeface="Trebuchet MS" pitchFamily="34" charset="0"/>
              </a:rPr>
              <a:t>If you are using an older version of PowerPoint some template features may not work properly.</a:t>
            </a:r>
            <a:endParaRPr lang="en-US" sz="3400" b="1" dirty="0">
              <a:solidFill>
                <a:srgbClr val="FFFF00"/>
              </a:solidFill>
              <a:latin typeface="Trebuchet MS" pitchFamily="34" charset="0"/>
            </a:endParaRPr>
          </a:p>
          <a:p>
            <a:pPr algn="ctr"/>
            <a:endParaRPr lang="en-US" sz="3400" baseline="0" dirty="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a:solidFill>
                  <a:schemeClr val="bg1"/>
                </a:solidFill>
                <a:latin typeface="Trebuchet MS" pitchFamily="34" charset="0"/>
              </a:rPr>
              <a:t>Template</a:t>
            </a:r>
            <a:r>
              <a:rPr lang="en-US" sz="4500" b="1" baseline="0" dirty="0">
                <a:solidFill>
                  <a:schemeClr val="bg1"/>
                </a:solidFill>
                <a:latin typeface="Trebuchet MS" pitchFamily="34" charset="0"/>
              </a:rPr>
              <a:t> FAQs</a:t>
            </a:r>
            <a:endParaRPr lang="en-US" sz="45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a:solidFill>
                  <a:srgbClr val="FFFF00"/>
                </a:solidFill>
                <a:latin typeface="Trebuchet MS" pitchFamily="34" charset="0"/>
              </a:rPr>
              <a:t>Verifying the quality of your graphics</a:t>
            </a:r>
          </a:p>
          <a:p>
            <a:pPr defTabSz="3765188"/>
            <a:r>
              <a:rPr lang="en-US" sz="3400" dirty="0">
                <a:latin typeface="Trebuchet MS" pitchFamily="34" charset="0"/>
              </a:rPr>
              <a:t>Go to the </a:t>
            </a:r>
            <a:r>
              <a:rPr lang="en-US" sz="34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a:latin typeface="Trebuchet MS" pitchFamily="34" charset="0"/>
              </a:rPr>
            </a:br>
            <a:endParaRPr lang="en-US" sz="3400" baseline="0" dirty="0">
              <a:latin typeface="Trebuchet MS" pitchFamily="34" charset="0"/>
            </a:endParaRPr>
          </a:p>
          <a:p>
            <a:pPr defTabSz="3765188"/>
            <a:endParaRPr lang="en-US" sz="3400" b="1" baseline="0" dirty="0">
              <a:solidFill>
                <a:srgbClr val="FFFF00"/>
              </a:solidFill>
              <a:latin typeface="Trebuchet MS" pitchFamily="34" charset="0"/>
            </a:endParaRPr>
          </a:p>
          <a:p>
            <a:pPr defTabSz="3765188"/>
            <a:r>
              <a:rPr lang="en-US" sz="3400" b="1" baseline="0" dirty="0">
                <a:solidFill>
                  <a:srgbClr val="FFFF00"/>
                </a:solidFill>
                <a:latin typeface="Trebuchet MS" pitchFamily="34" charset="0"/>
              </a:rPr>
              <a:t>Modifying the layout</a:t>
            </a:r>
          </a:p>
          <a:p>
            <a:pPr defTabSz="3765188"/>
            <a:r>
              <a:rPr lang="en-US" sz="3400" dirty="0">
                <a:latin typeface="Trebuchet MS" pitchFamily="34" charset="0"/>
              </a:rPr>
              <a:t>This template has four </a:t>
            </a:r>
          </a:p>
          <a:p>
            <a:pPr defTabSz="3765188"/>
            <a:r>
              <a:rPr lang="en-US" sz="3400" baseline="0" dirty="0">
                <a:latin typeface="Trebuchet MS" pitchFamily="34" charset="0"/>
              </a:rPr>
              <a:t>different column layouts.   </a:t>
            </a:r>
          </a:p>
          <a:p>
            <a:pPr defTabSz="3765188"/>
            <a:r>
              <a:rPr lang="en-US" sz="3400" u="sng" baseline="0" dirty="0">
                <a:latin typeface="Trebuchet MS" pitchFamily="34" charset="0"/>
              </a:rPr>
              <a:t>Right-click</a:t>
            </a:r>
            <a:r>
              <a:rPr lang="en-US" sz="3400" baseline="0" dirty="0">
                <a:latin typeface="Trebuchet MS" pitchFamily="34" charset="0"/>
              </a:rPr>
              <a:t> your mouse on the </a:t>
            </a:r>
          </a:p>
          <a:p>
            <a:pPr defTabSz="3765188"/>
            <a:r>
              <a:rPr lang="en-US" sz="3400" baseline="0" dirty="0">
                <a:latin typeface="Trebuchet MS" pitchFamily="34" charset="0"/>
              </a:rPr>
              <a:t>background  and click on </a:t>
            </a:r>
          </a:p>
          <a:p>
            <a:pPr defTabSz="3765188"/>
            <a:r>
              <a:rPr lang="en-US" sz="3400" baseline="0" dirty="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defTabSz="3765188"/>
            <a:r>
              <a:rPr lang="en-US" sz="3400" b="1" baseline="0" dirty="0">
                <a:solidFill>
                  <a:srgbClr val="FFFF00"/>
                </a:solidFill>
                <a:latin typeface="Trebuchet MS" pitchFamily="34" charset="0"/>
              </a:rPr>
              <a:t>Importing text and graphics from external sources</a:t>
            </a:r>
          </a:p>
          <a:p>
            <a:pPr defTabSz="3765188"/>
            <a:r>
              <a:rPr lang="en-US" sz="3400" b="1" u="sng" baseline="0" dirty="0">
                <a:latin typeface="Trebuchet MS" pitchFamily="34" charset="0"/>
              </a:rPr>
              <a:t>TEXT</a:t>
            </a:r>
            <a:r>
              <a:rPr lang="en-US" sz="3400" b="1" u="none" baseline="0" dirty="0">
                <a:latin typeface="Trebuchet MS" pitchFamily="34" charset="0"/>
              </a:rPr>
              <a:t>: </a:t>
            </a:r>
            <a:r>
              <a:rPr lang="en-US" sz="3400" baseline="0" dirty="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a:latin typeface="Trebuchet MS" pitchFamily="34" charset="0"/>
            </a:endParaRPr>
          </a:p>
          <a:p>
            <a:pPr defTabSz="3765188"/>
            <a:r>
              <a:rPr lang="en-US" sz="3400" b="1" u="sng" baseline="0" dirty="0">
                <a:latin typeface="Trebuchet MS" pitchFamily="34" charset="0"/>
              </a:rPr>
              <a:t>PHOTOS</a:t>
            </a:r>
            <a:r>
              <a:rPr lang="en-US" sz="3400" b="1" u="none" baseline="0" dirty="0">
                <a:latin typeface="Trebuchet MS" pitchFamily="34" charset="0"/>
              </a:rPr>
              <a:t>: </a:t>
            </a:r>
            <a:r>
              <a:rPr lang="en-US" sz="3400" baseline="0" dirty="0">
                <a:latin typeface="Trebuchet MS" pitchFamily="34" charset="0"/>
              </a:rPr>
              <a:t>Drag in a picture placeholder, size it </a:t>
            </a:r>
            <a:r>
              <a:rPr lang="en-US" sz="3400" u="sng" baseline="0" dirty="0">
                <a:latin typeface="Trebuchet MS" pitchFamily="34" charset="0"/>
              </a:rPr>
              <a:t>first</a:t>
            </a:r>
            <a:r>
              <a:rPr lang="en-US" sz="3400" baseline="0" dirty="0">
                <a:latin typeface="Trebuchet MS" pitchFamily="34" charset="0"/>
              </a:rPr>
              <a:t>, click in it and insert a photo from the menu.</a:t>
            </a:r>
          </a:p>
          <a:p>
            <a:pPr defTabSz="3765188"/>
            <a:endParaRPr lang="en-US" sz="3400" baseline="0" dirty="0">
              <a:latin typeface="Trebuchet MS" pitchFamily="34" charset="0"/>
            </a:endParaRPr>
          </a:p>
          <a:p>
            <a:pPr defTabSz="3765188"/>
            <a:r>
              <a:rPr lang="en-US" sz="3400" b="1" u="sng" baseline="0" dirty="0">
                <a:latin typeface="Trebuchet MS" pitchFamily="34" charset="0"/>
              </a:rPr>
              <a:t>TABLES</a:t>
            </a:r>
            <a:r>
              <a:rPr lang="en-US" sz="3400" b="1" u="none" baseline="0" dirty="0">
                <a:latin typeface="Trebuchet MS" pitchFamily="34" charset="0"/>
              </a:rPr>
              <a:t>: </a:t>
            </a:r>
            <a:r>
              <a:rPr lang="en-US" sz="3400" baseline="0" dirty="0">
                <a:latin typeface="Trebuchet MS" pitchFamily="34" charset="0"/>
              </a:rPr>
              <a:t>You can copy and paste a table from an external document onto this poster template. To adjust the way the text fits within the cells of a table that has been pasted, </a:t>
            </a:r>
            <a:r>
              <a:rPr lang="en-US" sz="3400" u="sng" baseline="0" dirty="0">
                <a:latin typeface="Trebuchet MS" pitchFamily="34" charset="0"/>
              </a:rPr>
              <a:t>right-click</a:t>
            </a:r>
            <a:r>
              <a:rPr lang="en-US" sz="3400" baseline="0" dirty="0">
                <a:latin typeface="Trebuchet MS" pitchFamily="34" charset="0"/>
              </a:rPr>
              <a:t> on the table, click FORMAT SHAPE  then click on TEXT BOX and change the INTERNAL MARGIN values to 0.25.</a:t>
            </a:r>
          </a:p>
          <a:p>
            <a:pPr defTabSz="3765188"/>
            <a:endParaRPr lang="en-US" sz="3400" baseline="0" dirty="0">
              <a:latin typeface="Trebuchet MS" pitchFamily="34" charset="0"/>
            </a:endParaRPr>
          </a:p>
          <a:p>
            <a:pPr defTabSz="3765188"/>
            <a:endParaRPr lang="en-US" sz="3400" baseline="0" dirty="0">
              <a:latin typeface="Trebuchet MS" pitchFamily="34" charset="0"/>
            </a:endParaRPr>
          </a:p>
          <a:p>
            <a:pPr defTabSz="3765188"/>
            <a:r>
              <a:rPr lang="en-US" sz="3400" b="1" baseline="0" dirty="0">
                <a:solidFill>
                  <a:srgbClr val="FFFF00"/>
                </a:solidFill>
                <a:latin typeface="Trebuchet MS" pitchFamily="34" charset="0"/>
              </a:rPr>
              <a:t>Modifying the color scheme</a:t>
            </a:r>
          </a:p>
          <a:p>
            <a:pPr defTabSz="3765188"/>
            <a:r>
              <a:rPr lang="en-US" sz="3400" baseline="0" dirty="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34" name="Picture 2"/>
          <p:cNvPicPr>
            <a:picLocks noChangeAspect="1" noChangeArrowheads="1"/>
          </p:cNvPicPr>
          <p:nvPr userDrawn="1"/>
        </p:nvPicPr>
        <p:blipFill>
          <a:blip r:embed="rId3"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35" name="TextBox 34"/>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36" name="Straight Connector 35"/>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26" tIns="45711" rIns="91426" bIns="45711" anchor="ctr"/>
          <a:lstStyle/>
          <a:p>
            <a:pPr>
              <a:defRPr/>
            </a:pPr>
            <a:endParaRPr lang="en-US" dirty="0"/>
          </a:p>
        </p:txBody>
      </p:sp>
      <p:sp>
        <p:nvSpPr>
          <p:cNvPr id="8" name="Rectangle 33"/>
          <p:cNvSpPr>
            <a:spLocks noChangeArrowheads="1"/>
          </p:cNvSpPr>
          <p:nvPr/>
        </p:nvSpPr>
        <p:spPr bwMode="auto">
          <a:xfrm>
            <a:off x="914400"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26" tIns="45711" rIns="91426" bIns="45711" anchor="ctr"/>
          <a:lstStyle/>
          <a:p>
            <a:pPr>
              <a:defRPr/>
            </a:pPr>
            <a:endParaRPr lang="en-US" dirty="0"/>
          </a:p>
        </p:txBody>
      </p:sp>
      <p:sp>
        <p:nvSpPr>
          <p:cNvPr id="10" name="Text Box 14"/>
          <p:cNvSpPr txBox="1">
            <a:spLocks noChangeArrowheads="1"/>
          </p:cNvSpPr>
          <p:nvPr/>
        </p:nvSpPr>
        <p:spPr bwMode="auto">
          <a:xfrm>
            <a:off x="1778004" y="32293205"/>
            <a:ext cx="2514600" cy="346812"/>
          </a:xfrm>
          <a:prstGeom prst="rect">
            <a:avLst/>
          </a:prstGeom>
          <a:noFill/>
          <a:ln w="9525">
            <a:noFill/>
            <a:miter lim="800000"/>
            <a:headEnd/>
            <a:tailEnd/>
          </a:ln>
          <a:effectLst/>
        </p:spPr>
        <p:txBody>
          <a:bodyPr lIns="91252" tIns="45618" rIns="91252" bIns="45618">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cxnSp>
        <p:nvCxnSpPr>
          <p:cNvPr id="25" name="Straight Connector 24"/>
          <p:cNvCxnSpPr/>
          <p:nvPr/>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Rectangle 33"/>
          <p:cNvSpPr>
            <a:spLocks noChangeArrowheads="1"/>
          </p:cNvSpPr>
          <p:nvPr userDrawn="1"/>
        </p:nvSpPr>
        <p:spPr bwMode="auto">
          <a:xfrm>
            <a:off x="11581076" y="5257800"/>
            <a:ext cx="20724813" cy="26746200"/>
          </a:xfrm>
          <a:prstGeom prst="roundRect">
            <a:avLst>
              <a:gd name="adj" fmla="val 2351"/>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0" name="Rectangle 33"/>
          <p:cNvSpPr>
            <a:spLocks noChangeArrowheads="1"/>
          </p:cNvSpPr>
          <p:nvPr userDrawn="1"/>
        </p:nvSpPr>
        <p:spPr bwMode="auto">
          <a:xfrm>
            <a:off x="32914167" y="5257800"/>
            <a:ext cx="10058400" cy="26746200"/>
          </a:xfrm>
          <a:prstGeom prst="roundRect">
            <a:avLst>
              <a:gd name="adj" fmla="val 4925"/>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1426" tIns="45711" rIns="91426" bIns="45711" anchor="ctr"/>
          <a:lstStyle/>
          <a:p>
            <a:pPr>
              <a:defRPr/>
            </a:pPr>
            <a:endParaRPr lang="en-US" dirty="0"/>
          </a:p>
        </p:txBody>
      </p:sp>
      <p:sp>
        <p:nvSpPr>
          <p:cNvPr id="32" name="Rectangle 31"/>
          <p:cNvSpPr/>
          <p:nvPr userDrawn="1"/>
        </p:nvSpPr>
        <p:spPr>
          <a:xfrm>
            <a:off x="-10402388" y="-19596"/>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 DESIGN</a:t>
            </a:r>
            <a:r>
              <a:rPr lang="en-US" sz="4300" b="1" baseline="0" dirty="0">
                <a:solidFill>
                  <a:schemeClr val="bg1"/>
                </a:solidFill>
                <a:latin typeface="Trebuchet MS" pitchFamily="34" charset="0"/>
              </a:rPr>
              <a:t> </a:t>
            </a:r>
            <a:r>
              <a:rPr lang="en-US" sz="4300" b="1" dirty="0">
                <a:solidFill>
                  <a:schemeClr val="bg1"/>
                </a:solidFill>
                <a:latin typeface="Trebuchet MS" pitchFamily="34" charset="0"/>
              </a:rPr>
              <a:t>GUIDE</a:t>
            </a:r>
          </a:p>
          <a:p>
            <a:pPr algn="ctr"/>
            <a:r>
              <a:rPr lang="en-US" sz="4100" b="1" dirty="0">
                <a:solidFill>
                  <a:srgbClr val="FFFF00"/>
                </a:solidFill>
                <a:latin typeface="Trebuchet MS" pitchFamily="34" charset="0"/>
              </a:rPr>
              <a:t>(--THIS SECTION DOES NOT PRINT--)</a:t>
            </a:r>
          </a:p>
          <a:p>
            <a:pPr algn="ctr"/>
            <a:endParaRPr lang="en-US" sz="3200" b="1" dirty="0">
              <a:latin typeface="Trebuchet MS" pitchFamily="34" charset="0"/>
            </a:endParaRPr>
          </a:p>
          <a:p>
            <a:pPr defTabSz="5271895"/>
            <a:r>
              <a:rPr lang="en-US" sz="3200" dirty="0">
                <a:latin typeface="Trebuchet MS" pitchFamily="34" charset="0"/>
              </a:rPr>
              <a:t>This PowerPoint</a:t>
            </a:r>
            <a:r>
              <a:rPr lang="en-US" sz="3200" baseline="0" dirty="0">
                <a:latin typeface="Trebuchet MS" pitchFamily="34" charset="0"/>
              </a:rPr>
              <a:t> </a:t>
            </a:r>
            <a:r>
              <a:rPr lang="en-US" sz="3200" dirty="0">
                <a:latin typeface="Trebuchet MS" pitchFamily="34" charset="0"/>
              </a:rPr>
              <a:t>2007 template produces</a:t>
            </a:r>
            <a:r>
              <a:rPr lang="en-US" sz="3200" baseline="0" dirty="0">
                <a:latin typeface="Trebuchet MS" pitchFamily="34" charset="0"/>
              </a:rPr>
              <a:t> </a:t>
            </a:r>
            <a:r>
              <a:rPr lang="en-US" sz="3200" dirty="0">
                <a:latin typeface="Trebuchet MS" pitchFamily="34" charset="0"/>
              </a:rPr>
              <a:t>a 48”x72” professional  poster. </a:t>
            </a:r>
            <a:r>
              <a:rPr lang="en-US" sz="3400" dirty="0">
                <a:latin typeface="Trebuchet MS" pitchFamily="34" charset="0"/>
              </a:rPr>
              <a:t>You</a:t>
            </a:r>
            <a:r>
              <a:rPr lang="en-US" sz="3400" baseline="0" dirty="0">
                <a:latin typeface="Trebuchet MS" pitchFamily="34" charset="0"/>
              </a:rPr>
              <a:t> can u</a:t>
            </a:r>
            <a:r>
              <a:rPr lang="en-US" sz="3400" dirty="0">
                <a:latin typeface="Trebuchet MS" pitchFamily="34" charset="0"/>
              </a:rPr>
              <a:t>se</a:t>
            </a:r>
            <a:r>
              <a:rPr lang="en-US" sz="3400" baseline="0" dirty="0">
                <a:latin typeface="Trebuchet MS" pitchFamily="34" charset="0"/>
              </a:rPr>
              <a:t> it to create your research poster and </a:t>
            </a:r>
            <a:r>
              <a:rPr lang="en-US" sz="3400" dirty="0">
                <a:latin typeface="Trebuchet MS" pitchFamily="34" charset="0"/>
              </a:rPr>
              <a:t>save valuable time placing titles, subtitles,</a:t>
            </a:r>
            <a:r>
              <a:rPr lang="en-US" sz="3400" baseline="0" dirty="0">
                <a:latin typeface="Trebuchet MS" pitchFamily="34" charset="0"/>
              </a:rPr>
              <a:t> text, and graphics</a:t>
            </a:r>
            <a:r>
              <a:rPr lang="en-US" sz="3400" dirty="0">
                <a:latin typeface="Trebuchet MS" pitchFamily="34" charset="0"/>
              </a:rPr>
              <a:t>. </a:t>
            </a:r>
          </a:p>
          <a:p>
            <a:pPr defTabSz="6144907"/>
            <a:endParaRPr lang="en-US" sz="3400" dirty="0">
              <a:latin typeface="Trebuchet MS" pitchFamily="34" charset="0"/>
            </a:endParaRPr>
          </a:p>
          <a:p>
            <a:pPr defTabSz="6144907"/>
            <a:r>
              <a:rPr lang="en-US" sz="3400" dirty="0">
                <a:latin typeface="Trebuchet MS" pitchFamily="34" charset="0"/>
              </a:rPr>
              <a:t>We provide a series of online tutorials that will guide you through the poster design process and answer your poster production questions. </a:t>
            </a:r>
          </a:p>
          <a:p>
            <a:pPr defTabSz="6144907"/>
            <a:endParaRPr lang="en-US" sz="3400" dirty="0">
              <a:latin typeface="Trebuchet MS" pitchFamily="34" charset="0"/>
            </a:endParaRPr>
          </a:p>
          <a:p>
            <a:pPr defTabSz="6144907"/>
            <a:r>
              <a:rPr lang="en-US" sz="3400" dirty="0">
                <a:latin typeface="Trebuchet MS" pitchFamily="34" charset="0"/>
              </a:rPr>
              <a:t>To view our template tutorials, go online to </a:t>
            </a:r>
            <a:r>
              <a:rPr lang="en-US" sz="3400" b="1" dirty="0">
                <a:solidFill>
                  <a:srgbClr val="FFFF00"/>
                </a:solidFill>
                <a:latin typeface="Trebuchet MS" pitchFamily="34" charset="0"/>
              </a:rPr>
              <a:t>PosterPresentations.com </a:t>
            </a:r>
            <a:r>
              <a:rPr lang="en-US" sz="3400" dirty="0">
                <a:latin typeface="Trebuchet MS" pitchFamily="34" charset="0"/>
              </a:rPr>
              <a:t>and click on </a:t>
            </a:r>
            <a:r>
              <a:rPr lang="en-US" sz="3400" dirty="0">
                <a:solidFill>
                  <a:srgbClr val="FFFF00"/>
                </a:solidFill>
                <a:latin typeface="Trebuchet MS" pitchFamily="34" charset="0"/>
              </a:rPr>
              <a:t>HELP DESK.</a:t>
            </a:r>
          </a:p>
          <a:p>
            <a:pPr defTabSz="6144907"/>
            <a:endParaRPr lang="en-US" sz="3400" dirty="0">
              <a:latin typeface="Trebuchet MS" pitchFamily="34" charset="0"/>
            </a:endParaRPr>
          </a:p>
          <a:p>
            <a:pPr defTabSz="6144907"/>
            <a:r>
              <a:rPr lang="en-US" sz="3400" dirty="0">
                <a:latin typeface="Trebuchet MS" pitchFamily="34" charset="0"/>
              </a:rPr>
              <a:t>When</a:t>
            </a:r>
            <a:r>
              <a:rPr lang="en-US" sz="3400" baseline="0" dirty="0">
                <a:latin typeface="Trebuchet MS" pitchFamily="34" charset="0"/>
              </a:rPr>
              <a:t> you are ready to</a:t>
            </a:r>
            <a:r>
              <a:rPr lang="en-US" sz="3400" dirty="0">
                <a:latin typeface="Trebuchet MS" pitchFamily="34" charset="0"/>
              </a:rPr>
              <a:t> </a:t>
            </a:r>
            <a:r>
              <a:rPr lang="en-US" sz="3400" baseline="0" dirty="0">
                <a:latin typeface="Trebuchet MS" pitchFamily="34" charset="0"/>
              </a:rPr>
              <a:t> print your poster</a:t>
            </a:r>
            <a:r>
              <a:rPr lang="en-US" sz="3400" dirty="0">
                <a:latin typeface="Trebuchet MS" pitchFamily="34" charset="0"/>
              </a:rPr>
              <a:t>,</a:t>
            </a:r>
            <a:r>
              <a:rPr lang="en-US" sz="3400" baseline="0" dirty="0">
                <a:latin typeface="Trebuchet MS" pitchFamily="34" charset="0"/>
              </a:rPr>
              <a:t> go online to</a:t>
            </a:r>
            <a:r>
              <a:rPr lang="en-US" sz="3900" baseline="0" dirty="0">
                <a:latin typeface="Trebuchet MS" pitchFamily="34" charset="0"/>
              </a:rPr>
              <a:t> </a:t>
            </a:r>
            <a:r>
              <a:rPr lang="en-US" sz="4200" b="1" dirty="0">
                <a:solidFill>
                  <a:srgbClr val="FFFF00"/>
                </a:solidFill>
                <a:latin typeface="Trebuchet MS" pitchFamily="34" charset="0"/>
              </a:rPr>
              <a:t>PosterPresentations.com</a:t>
            </a:r>
            <a:r>
              <a:rPr lang="en-US" sz="4500" b="1" dirty="0">
                <a:solidFill>
                  <a:schemeClr val="bg1"/>
                </a:solidFill>
                <a:latin typeface="Trebuchet MS" pitchFamily="34" charset="0"/>
              </a:rPr>
              <a:t>.</a:t>
            </a:r>
            <a:br>
              <a:rPr lang="en-US" sz="3400" dirty="0">
                <a:latin typeface="Trebuchet MS" pitchFamily="34" charset="0"/>
              </a:rPr>
            </a:br>
            <a:endParaRPr lang="en-US" sz="3400" dirty="0">
              <a:latin typeface="Trebuchet MS" pitchFamily="34" charset="0"/>
            </a:endParaRPr>
          </a:p>
          <a:p>
            <a:pPr algn="l" defTabSz="5271895"/>
            <a:r>
              <a:rPr lang="en-US" sz="3400" b="1" dirty="0">
                <a:solidFill>
                  <a:schemeClr val="bg1"/>
                </a:solidFill>
                <a:latin typeface="Trebuchet MS" pitchFamily="34" charset="0"/>
              </a:rPr>
              <a:t>Need</a:t>
            </a:r>
            <a:r>
              <a:rPr lang="en-US" sz="3400" b="1" baseline="0" dirty="0">
                <a:solidFill>
                  <a:schemeClr val="bg1"/>
                </a:solidFill>
                <a:latin typeface="Trebuchet MS" pitchFamily="34" charset="0"/>
              </a:rPr>
              <a:t> Assistance?  </a:t>
            </a:r>
            <a:r>
              <a:rPr lang="en-US" sz="3900" b="1" baseline="0" dirty="0">
                <a:solidFill>
                  <a:srgbClr val="FFFF00"/>
                </a:solidFill>
                <a:latin typeface="Trebuchet MS" pitchFamily="34" charset="0"/>
              </a:rPr>
              <a:t>Call  us at </a:t>
            </a:r>
            <a:r>
              <a:rPr lang="en-US" sz="3900" b="1" dirty="0">
                <a:solidFill>
                  <a:srgbClr val="FFFF00"/>
                </a:solidFill>
                <a:latin typeface="Trebuchet MS" pitchFamily="34" charset="0"/>
              </a:rPr>
              <a:t>1.866.649.3004</a:t>
            </a:r>
            <a:endParaRPr lang="en-US" sz="4200" b="1" dirty="0">
              <a:solidFill>
                <a:srgbClr val="FFFF00"/>
              </a:solidFill>
              <a:latin typeface="Trebuchet MS" pitchFamily="34" charset="0"/>
            </a:endParaRPr>
          </a:p>
          <a:p>
            <a:pPr defTabSz="5267063"/>
            <a:r>
              <a:rPr lang="en-US" sz="3400" dirty="0">
                <a:latin typeface="Trebuchet MS" pitchFamily="34" charset="0"/>
              </a:rPr>
              <a:t> </a:t>
            </a:r>
            <a:endParaRPr lang="en-US" sz="4500" b="1" dirty="0">
              <a:solidFill>
                <a:srgbClr val="FFFF00"/>
              </a:solidFill>
              <a:latin typeface="Trebuchet MS" pitchFamily="34" charset="0"/>
            </a:endParaRPr>
          </a:p>
          <a:p>
            <a:pPr algn="ctr"/>
            <a:r>
              <a:rPr lang="en-US" sz="4200" b="1" dirty="0">
                <a:solidFill>
                  <a:schemeClr val="bg1"/>
                </a:solidFill>
                <a:latin typeface="Trebuchet MS" pitchFamily="34" charset="0"/>
              </a:rPr>
              <a:t>Object Placeholders</a:t>
            </a:r>
          </a:p>
          <a:p>
            <a:pPr algn="ctr"/>
            <a:endParaRPr lang="en-US" sz="3400" b="1" dirty="0">
              <a:solidFill>
                <a:schemeClr val="bg1"/>
              </a:solidFill>
              <a:latin typeface="Trebuchet MS" pitchFamily="34" charset="0"/>
            </a:endParaRP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solidFill>
                  <a:srgbClr val="FFFF00"/>
                </a:solidFill>
                <a:latin typeface="Trebuchet MS" pitchFamily="34" charset="0"/>
              </a:rPr>
              <a:t>Using the placeholders</a:t>
            </a:r>
          </a:p>
          <a:p>
            <a:pPr marL="0" marR="0" indent="0" algn="l" defTabSz="5271895" rtl="0" eaLnBrk="1" fontAlgn="auto" latinLnBrk="0" hangingPunct="1">
              <a:lnSpc>
                <a:spcPct val="100000"/>
              </a:lnSpc>
              <a:spcBef>
                <a:spcPts val="0"/>
              </a:spcBef>
              <a:spcAft>
                <a:spcPts val="0"/>
              </a:spcAft>
              <a:buClrTx/>
              <a:buSzTx/>
              <a:buFontTx/>
              <a:buNone/>
              <a:tabLst/>
              <a:defRPr/>
            </a:pPr>
            <a:r>
              <a:rPr lang="en-US" sz="3400" dirty="0">
                <a:latin typeface="Trebuchet MS" pitchFamily="34" charset="0"/>
              </a:rPr>
              <a:t>To</a:t>
            </a:r>
            <a:r>
              <a:rPr lang="en-US" sz="3400" baseline="0" dirty="0">
                <a:latin typeface="Trebuchet MS" pitchFamily="34" charset="0"/>
              </a:rPr>
              <a:t> add text, c</a:t>
            </a:r>
            <a:r>
              <a:rPr lang="en-US" sz="3400" dirty="0">
                <a:latin typeface="Trebuchet MS" pitchFamily="34" charset="0"/>
              </a:rPr>
              <a:t>lick inside</a:t>
            </a:r>
            <a:r>
              <a:rPr lang="en-US" sz="3400" baseline="0" dirty="0">
                <a:latin typeface="Trebuchet MS" pitchFamily="34" charset="0"/>
              </a:rPr>
              <a:t> a placeholder on the poster and type or paste your text.  To move a placeholder, click it </a:t>
            </a:r>
            <a:r>
              <a:rPr lang="en-US" sz="3400" u="sng" baseline="0" dirty="0">
                <a:latin typeface="Trebuchet MS" pitchFamily="34" charset="0"/>
              </a:rPr>
              <a:t>once</a:t>
            </a:r>
            <a:r>
              <a:rPr lang="en-US" sz="3400" baseline="0" dirty="0">
                <a:latin typeface="Trebuchet MS" pitchFamily="34" charset="0"/>
              </a:rPr>
              <a:t> (to select it).  Place your cursor on its frame, and your cursor will change to this symbol    .  Click </a:t>
            </a:r>
            <a:r>
              <a:rPr lang="en-US" sz="3400" u="sng" baseline="0" dirty="0">
                <a:latin typeface="Trebuchet MS" pitchFamily="34" charset="0"/>
              </a:rPr>
              <a:t>once</a:t>
            </a:r>
            <a:r>
              <a:rPr lang="en-US" sz="3400" baseline="0" dirty="0">
                <a:latin typeface="Trebuchet MS" pitchFamily="34" charset="0"/>
              </a:rPr>
              <a:t> and drag it to a new location where you can resize it. </a:t>
            </a:r>
          </a:p>
          <a:p>
            <a:pPr defTabSz="5271895"/>
            <a:endParaRPr lang="en-US" sz="3400" dirty="0">
              <a:latin typeface="Trebuchet MS" pitchFamily="34" charset="0"/>
            </a:endParaRPr>
          </a:p>
          <a:p>
            <a:pPr defTabSz="5271895"/>
            <a:r>
              <a:rPr lang="en-US" sz="3400" b="1" dirty="0">
                <a:solidFill>
                  <a:srgbClr val="FFFF00"/>
                </a:solidFill>
                <a:latin typeface="Trebuchet MS" pitchFamily="34" charset="0"/>
              </a:rPr>
              <a:t>Section Header placeholder</a:t>
            </a:r>
          </a:p>
          <a:p>
            <a:pPr defTabSz="5271895"/>
            <a:r>
              <a:rPr lang="en-US" sz="3400" baseline="0" dirty="0">
                <a:latin typeface="Trebuchet MS" pitchFamily="34" charset="0"/>
              </a:rPr>
              <a:t>Click and drag this preformatted section header placeholder to the poster area to add another section header. Use section headers to separate topics or concepts within your presentation. </a:t>
            </a:r>
          </a:p>
          <a:p>
            <a:pPr defTabSz="6144907"/>
            <a:endParaRPr lang="en-US" sz="3400" baseline="0" dirty="0">
              <a:latin typeface="Trebuchet MS" pitchFamily="34" charset="0"/>
            </a:endParaRPr>
          </a:p>
          <a:p>
            <a:pPr defTabSz="6144907"/>
            <a:endParaRPr lang="en-US" sz="3400" dirty="0">
              <a:latin typeface="Trebuchet MS" pitchFamily="34" charset="0"/>
            </a:endParaRPr>
          </a:p>
          <a:p>
            <a:pPr defTabSz="6144907"/>
            <a:endParaRPr lang="en-US" sz="3400" b="1" dirty="0">
              <a:solidFill>
                <a:srgbClr val="FFFF00"/>
              </a:solidFill>
              <a:latin typeface="Trebuchet MS" pitchFamily="34" charset="0"/>
            </a:endParaRPr>
          </a:p>
          <a:p>
            <a:pPr defTabSz="6144907"/>
            <a:r>
              <a:rPr lang="en-US" sz="3400" b="1" dirty="0">
                <a:solidFill>
                  <a:srgbClr val="FFFF00"/>
                </a:solidFill>
                <a:latin typeface="Trebuchet MS" pitchFamily="34" charset="0"/>
              </a:rPr>
              <a:t>Text placeholder</a:t>
            </a:r>
          </a:p>
          <a:p>
            <a:pPr defTabSz="6144907"/>
            <a:r>
              <a:rPr lang="en-US" sz="3400" baseline="0" dirty="0">
                <a:latin typeface="Trebuchet MS" pitchFamily="34" charset="0"/>
              </a:rPr>
              <a:t>Move this preformatted text placeholder to the poster to add a new body of text.</a:t>
            </a: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aseline="0" dirty="0">
              <a:latin typeface="Trebuchet MS" pitchFamily="34" charset="0"/>
            </a:endParaRPr>
          </a:p>
          <a:p>
            <a:pPr defTabSz="6144907"/>
            <a:endParaRPr lang="en-US" sz="3400" b="1" baseline="0" dirty="0">
              <a:solidFill>
                <a:srgbClr val="FFFF00"/>
              </a:solidFill>
              <a:latin typeface="Trebuchet MS" pitchFamily="34" charset="0"/>
            </a:endParaRPr>
          </a:p>
          <a:p>
            <a:pPr defTabSz="6144907"/>
            <a:r>
              <a:rPr lang="en-US" sz="3400" b="1" baseline="0" dirty="0">
                <a:solidFill>
                  <a:srgbClr val="FFFF00"/>
                </a:solidFill>
                <a:latin typeface="Trebuchet MS" pitchFamily="34" charset="0"/>
              </a:rPr>
              <a:t>Picture placeholder</a:t>
            </a:r>
          </a:p>
          <a:p>
            <a:pPr defTabSz="6144907"/>
            <a:r>
              <a:rPr lang="en-US" sz="3400" baseline="0" dirty="0">
                <a:latin typeface="Trebuchet MS" pitchFamily="34" charset="0"/>
              </a:rPr>
              <a:t>Move this graphic placeholder onto your poster, size it first, and then click it to add a picture to the poster.</a:t>
            </a:r>
          </a:p>
          <a:p>
            <a:pPr defTabSz="4388692"/>
            <a:endParaRPr lang="en-US" sz="3200" baseline="0" dirty="0">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algn="ctr"/>
            <a:endParaRPr lang="en-US" sz="4300" b="1" dirty="0">
              <a:solidFill>
                <a:schemeClr val="bg1"/>
              </a:solidFill>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sp>
        <p:nvSpPr>
          <p:cNvPr id="33" name="Rectangle 32"/>
          <p:cNvSpPr/>
          <p:nvPr userDrawn="1"/>
        </p:nvSpPr>
        <p:spPr>
          <a:xfrm>
            <a:off x="-10370487" y="23583006"/>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pic>
        <p:nvPicPr>
          <p:cNvPr id="34" name="Picture 2"/>
          <p:cNvPicPr>
            <a:picLocks noChangeAspect="1" noChangeArrowheads="1"/>
          </p:cNvPicPr>
          <p:nvPr userDrawn="1"/>
        </p:nvPicPr>
        <p:blipFill>
          <a:blip r:embed="rId3" cstate="print"/>
          <a:srcRect/>
          <a:stretch>
            <a:fillRect/>
          </a:stretch>
        </p:blipFill>
        <p:spPr bwMode="auto">
          <a:xfrm>
            <a:off x="-1100352" y="15295845"/>
            <a:ext cx="590551" cy="438150"/>
          </a:xfrm>
          <a:prstGeom prst="rect">
            <a:avLst/>
          </a:prstGeom>
          <a:noFill/>
          <a:ln w="9525">
            <a:solidFill>
              <a:schemeClr val="tx1"/>
            </a:solidFill>
            <a:miter lim="800000"/>
            <a:headEnd/>
            <a:tailEnd/>
          </a:ln>
          <a:effectLst/>
        </p:spPr>
      </p:pic>
      <p:grpSp>
        <p:nvGrpSpPr>
          <p:cNvPr id="35" name="Group 34"/>
          <p:cNvGrpSpPr/>
          <p:nvPr userDrawn="1"/>
        </p:nvGrpSpPr>
        <p:grpSpPr>
          <a:xfrm>
            <a:off x="-9967069" y="31446164"/>
            <a:ext cx="9309487" cy="1090625"/>
            <a:chOff x="44242388" y="28054064"/>
            <a:chExt cx="9771398" cy="1090621"/>
          </a:xfrm>
        </p:grpSpPr>
        <p:sp>
          <p:nvSpPr>
            <p:cNvPr id="36" name="Rounded Rectangle 35"/>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7" descr="http://t2.gstatic.com/images?q=tbn:ANd9GcR4APHC6TT9w54M2zn_pvCiBxUNcspYPoVxirLRphBoJabfSvu7zw">
              <a:hlinkClick r:id="rId4"/>
            </p:cNvPr>
            <p:cNvPicPr>
              <a:picLocks noChangeAspect="1" noChangeArrowheads="1"/>
            </p:cNvPicPr>
            <p:nvPr userDrawn="1"/>
          </p:nvPicPr>
          <p:blipFill>
            <a:blip r:embed="rId5" cstate="print"/>
            <a:srcRect/>
            <a:stretch>
              <a:fillRect/>
            </a:stretch>
          </p:blipFill>
          <p:spPr bwMode="auto">
            <a:xfrm>
              <a:off x="44370833" y="28172249"/>
              <a:ext cx="914400" cy="914398"/>
            </a:xfrm>
            <a:prstGeom prst="rect">
              <a:avLst/>
            </a:prstGeom>
            <a:noFill/>
          </p:spPr>
        </p:pic>
        <p:sp>
          <p:nvSpPr>
            <p:cNvPr id="38" name="TextBox 37"/>
            <p:cNvSpPr txBox="1"/>
            <p:nvPr userDrawn="1"/>
          </p:nvSpPr>
          <p:spPr>
            <a:xfrm>
              <a:off x="45342600" y="28154099"/>
              <a:ext cx="8671186" cy="861771"/>
            </a:xfrm>
            <a:prstGeom prst="rect">
              <a:avLst/>
            </a:prstGeom>
            <a:noFill/>
          </p:spPr>
          <p:txBody>
            <a:bodyPr wrap="square" rtlCol="0">
              <a:spAutoFit/>
            </a:bodyPr>
            <a:lstStyle/>
            <a:p>
              <a:r>
                <a:rPr lang="en-US" sz="2500" dirty="0">
                  <a:solidFill>
                    <a:schemeClr val="tx2"/>
                  </a:solidFill>
                  <a:latin typeface="Trebuchet MS" pitchFamily="34" charset="0"/>
                </a:rPr>
                <a:t>Student</a:t>
              </a:r>
              <a:r>
                <a:rPr lang="en-US" sz="2500" baseline="0" dirty="0">
                  <a:solidFill>
                    <a:schemeClr val="tx2"/>
                  </a:solidFill>
                  <a:latin typeface="Trebuchet MS" pitchFamily="34" charset="0"/>
                </a:rPr>
                <a:t> discounts are available on our </a:t>
              </a:r>
              <a:r>
                <a:rPr lang="en-US" sz="2500" baseline="0" dirty="0" err="1">
                  <a:solidFill>
                    <a:schemeClr val="tx2"/>
                  </a:solidFill>
                  <a:latin typeface="Trebuchet MS" pitchFamily="34" charset="0"/>
                </a:rPr>
                <a:t>Facebook</a:t>
              </a:r>
              <a:r>
                <a:rPr lang="en-US" sz="2500" baseline="0" dirty="0">
                  <a:solidFill>
                    <a:schemeClr val="tx2"/>
                  </a:solidFill>
                  <a:latin typeface="Trebuchet MS" pitchFamily="34" charset="0"/>
                </a:rPr>
                <a:t> page. </a:t>
              </a:r>
            </a:p>
            <a:p>
              <a:r>
                <a:rPr lang="en-US" sz="2500" baseline="0" dirty="0">
                  <a:solidFill>
                    <a:schemeClr val="tx2"/>
                  </a:solidFill>
                  <a:latin typeface="Trebuchet MS" pitchFamily="34" charset="0"/>
                </a:rPr>
                <a:t>Go to </a:t>
              </a:r>
              <a:r>
                <a:rPr lang="en-US" sz="2500" u="sng" baseline="0" dirty="0">
                  <a:solidFill>
                    <a:schemeClr val="tx2"/>
                  </a:solidFill>
                  <a:latin typeface="Trebuchet MS" pitchFamily="34" charset="0"/>
                </a:rPr>
                <a:t>PosterPresentations.com</a:t>
              </a:r>
              <a:r>
                <a:rPr lang="en-US" sz="2500" baseline="0" dirty="0">
                  <a:solidFill>
                    <a:schemeClr val="tx2"/>
                  </a:solidFill>
                  <a:latin typeface="Trebuchet MS" pitchFamily="34" charset="0"/>
                </a:rPr>
                <a:t> and click on the FB icon.</a:t>
              </a:r>
              <a:endParaRPr lang="en-US" sz="2500" dirty="0">
                <a:solidFill>
                  <a:schemeClr val="tx2"/>
                </a:solidFill>
                <a:latin typeface="Trebuchet MS" pitchFamily="34" charset="0"/>
              </a:endParaRPr>
            </a:p>
          </p:txBody>
        </p:sp>
      </p:grpSp>
      <p:cxnSp>
        <p:nvCxnSpPr>
          <p:cNvPr id="39" name="Straight Connector 38"/>
          <p:cNvCxnSpPr/>
          <p:nvPr userDrawn="1"/>
        </p:nvCxnSpPr>
        <p:spPr>
          <a:xfrm>
            <a:off x="-10402388" y="11518326"/>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userDrawn="1"/>
        </p:nvSpPr>
        <p:spPr>
          <a:xfrm>
            <a:off x="-10370485" y="20381384"/>
            <a:ext cx="10018560" cy="7772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1" rIns="91426" bIns="45711" rtlCol="0" anchor="ctr"/>
          <a:lstStyle/>
          <a:p>
            <a:pPr algn="ctr"/>
            <a:endParaRPr lang="en-US" dirty="0"/>
          </a:p>
        </p:txBody>
      </p:sp>
      <p:sp>
        <p:nvSpPr>
          <p:cNvPr id="41" name="Rectangle 40"/>
          <p:cNvSpPr/>
          <p:nvPr userDrawn="1"/>
        </p:nvSpPr>
        <p:spPr>
          <a:xfrm>
            <a:off x="44222126" y="0"/>
            <a:ext cx="10050463"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50" tIns="365697" rIns="182850" bIns="182850" rtlCol="0" anchor="t" anchorCtr="0"/>
          <a:lstStyle/>
          <a:p>
            <a:pPr algn="ctr"/>
            <a:r>
              <a:rPr lang="en-US" sz="4300" b="1" dirty="0">
                <a:solidFill>
                  <a:schemeClr val="bg1"/>
                </a:solidFill>
                <a:latin typeface="Trebuchet MS" pitchFamily="34" charset="0"/>
              </a:rPr>
              <a:t>QUICK</a:t>
            </a:r>
            <a:r>
              <a:rPr lang="en-US" sz="4300" b="1" baseline="0" dirty="0">
                <a:solidFill>
                  <a:schemeClr val="bg1"/>
                </a:solidFill>
                <a:latin typeface="Trebuchet MS" pitchFamily="34" charset="0"/>
              </a:rPr>
              <a:t> TIPS</a:t>
            </a:r>
            <a:endParaRPr lang="en-US" sz="4300" b="1" dirty="0">
              <a:solidFill>
                <a:schemeClr val="bg1"/>
              </a:solidFill>
              <a:latin typeface="Trebuchet MS" pitchFamily="34" charset="0"/>
            </a:endParaRPr>
          </a:p>
          <a:p>
            <a:pPr algn="ctr"/>
            <a:r>
              <a:rPr lang="en-US" sz="4100" b="1" dirty="0">
                <a:solidFill>
                  <a:srgbClr val="FFFF00"/>
                </a:solidFill>
                <a:latin typeface="Trebuchet MS" pitchFamily="34" charset="0"/>
              </a:rPr>
              <a:t>(--THIS SECTION DOES NOT PRINT--)</a:t>
            </a:r>
            <a:endParaRPr lang="en-US" sz="1100" b="1" dirty="0">
              <a:latin typeface="Trebuchet MS" pitchFamily="34" charset="0"/>
            </a:endParaRPr>
          </a:p>
          <a:p>
            <a:pPr defTabSz="4388692"/>
            <a:endParaRPr lang="en-US" sz="3200" dirty="0">
              <a:latin typeface="Trebuchet MS" pitchFamily="34" charset="0"/>
            </a:endParaRPr>
          </a:p>
          <a:p>
            <a:pPr defTabSz="4388692"/>
            <a:r>
              <a:rPr lang="en-US" sz="3400" dirty="0">
                <a:latin typeface="Trebuchet MS" pitchFamily="34" charset="0"/>
              </a:rPr>
              <a:t>This PowerPoint</a:t>
            </a:r>
            <a:r>
              <a:rPr lang="en-US" sz="3400" baseline="0" dirty="0">
                <a:latin typeface="Trebuchet MS" pitchFamily="34" charset="0"/>
              </a:rPr>
              <a:t> template requires basic PowerPoint (version 2007 or newer) skills. Below is a list of commonly asked questions specific to this template. </a:t>
            </a:r>
            <a:br>
              <a:rPr lang="en-US" sz="3400" baseline="0" dirty="0">
                <a:latin typeface="Trebuchet MS" pitchFamily="34" charset="0"/>
              </a:rPr>
            </a:br>
            <a:r>
              <a:rPr lang="en-US" sz="3400" baseline="0" dirty="0">
                <a:latin typeface="Trebuchet MS" pitchFamily="34" charset="0"/>
              </a:rPr>
              <a:t>If you are using an older version of PowerPoint some template features may not work properly.</a:t>
            </a:r>
            <a:endParaRPr lang="en-US" sz="3400" b="1" dirty="0">
              <a:solidFill>
                <a:srgbClr val="FFFF00"/>
              </a:solidFill>
              <a:latin typeface="Trebuchet MS" pitchFamily="34" charset="0"/>
            </a:endParaRPr>
          </a:p>
          <a:p>
            <a:pPr algn="ctr"/>
            <a:endParaRPr lang="en-US" sz="3400" baseline="0" dirty="0">
              <a:latin typeface="Trebuchet MS" pitchFamily="34" charset="0"/>
            </a:endParaRPr>
          </a:p>
          <a:p>
            <a:pPr marL="0" marR="0" indent="0" algn="ctr" defTabSz="3765188" rtl="0" eaLnBrk="1" fontAlgn="auto" latinLnBrk="0" hangingPunct="1">
              <a:lnSpc>
                <a:spcPct val="100000"/>
              </a:lnSpc>
              <a:spcBef>
                <a:spcPts val="0"/>
              </a:spcBef>
              <a:spcAft>
                <a:spcPts val="0"/>
              </a:spcAft>
              <a:buClrTx/>
              <a:buSzTx/>
              <a:buFontTx/>
              <a:buNone/>
              <a:tabLst/>
              <a:defRPr/>
            </a:pPr>
            <a:r>
              <a:rPr lang="en-US" sz="4500" b="1" dirty="0">
                <a:solidFill>
                  <a:schemeClr val="bg1"/>
                </a:solidFill>
                <a:latin typeface="Trebuchet MS" pitchFamily="34" charset="0"/>
              </a:rPr>
              <a:t>Template</a:t>
            </a:r>
            <a:r>
              <a:rPr lang="en-US" sz="4500" b="1" baseline="0" dirty="0">
                <a:solidFill>
                  <a:schemeClr val="bg1"/>
                </a:solidFill>
                <a:latin typeface="Trebuchet MS" pitchFamily="34" charset="0"/>
              </a:rPr>
              <a:t> FAQs</a:t>
            </a:r>
            <a:endParaRPr lang="en-US" sz="45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2800" b="1" dirty="0">
              <a:solidFill>
                <a:srgbClr val="FFFF00"/>
              </a:solidFill>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r>
              <a:rPr lang="en-US" sz="3400" b="1" dirty="0">
                <a:solidFill>
                  <a:srgbClr val="FFFF00"/>
                </a:solidFill>
                <a:latin typeface="Trebuchet MS" pitchFamily="34" charset="0"/>
              </a:rPr>
              <a:t>Verifying the quality of your graphics</a:t>
            </a:r>
          </a:p>
          <a:p>
            <a:pPr defTabSz="3765188"/>
            <a:r>
              <a:rPr lang="en-US" sz="3400" dirty="0">
                <a:latin typeface="Trebuchet MS" pitchFamily="34" charset="0"/>
              </a:rPr>
              <a:t>Go to the </a:t>
            </a:r>
            <a:r>
              <a:rPr lang="en-US" sz="3400" baseline="0" dirty="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400" baseline="0" dirty="0">
                <a:latin typeface="Trebuchet MS" pitchFamily="34" charset="0"/>
              </a:rPr>
            </a:br>
            <a:endParaRPr lang="en-US" sz="3400" baseline="0" dirty="0">
              <a:latin typeface="Trebuchet MS" pitchFamily="34" charset="0"/>
            </a:endParaRPr>
          </a:p>
          <a:p>
            <a:pPr defTabSz="3765188"/>
            <a:endParaRPr lang="en-US" sz="3400" b="1" baseline="0" dirty="0">
              <a:solidFill>
                <a:srgbClr val="FFFF00"/>
              </a:solidFill>
              <a:latin typeface="Trebuchet MS" pitchFamily="34" charset="0"/>
            </a:endParaRPr>
          </a:p>
          <a:p>
            <a:pPr defTabSz="3765188"/>
            <a:r>
              <a:rPr lang="en-US" sz="3400" b="1" baseline="0" dirty="0">
                <a:solidFill>
                  <a:srgbClr val="FFFF00"/>
                </a:solidFill>
                <a:latin typeface="Trebuchet MS" pitchFamily="34" charset="0"/>
              </a:rPr>
              <a:t>Modifying the layout</a:t>
            </a:r>
          </a:p>
          <a:p>
            <a:pPr defTabSz="3765188"/>
            <a:r>
              <a:rPr lang="en-US" sz="3400" dirty="0">
                <a:latin typeface="Trebuchet MS" pitchFamily="34" charset="0"/>
              </a:rPr>
              <a:t>This template has four </a:t>
            </a:r>
          </a:p>
          <a:p>
            <a:pPr defTabSz="3765188"/>
            <a:r>
              <a:rPr lang="en-US" sz="3400" baseline="0" dirty="0">
                <a:latin typeface="Trebuchet MS" pitchFamily="34" charset="0"/>
              </a:rPr>
              <a:t>different column layouts.   </a:t>
            </a:r>
          </a:p>
          <a:p>
            <a:pPr defTabSz="3765188"/>
            <a:r>
              <a:rPr lang="en-US" sz="3400" u="sng" baseline="0" dirty="0">
                <a:latin typeface="Trebuchet MS" pitchFamily="34" charset="0"/>
              </a:rPr>
              <a:t>Right-click</a:t>
            </a:r>
            <a:r>
              <a:rPr lang="en-US" sz="3400" baseline="0" dirty="0">
                <a:latin typeface="Trebuchet MS" pitchFamily="34" charset="0"/>
              </a:rPr>
              <a:t> your mouse on the </a:t>
            </a:r>
          </a:p>
          <a:p>
            <a:pPr defTabSz="3765188"/>
            <a:r>
              <a:rPr lang="en-US" sz="3400" baseline="0" dirty="0">
                <a:latin typeface="Trebuchet MS" pitchFamily="34" charset="0"/>
              </a:rPr>
              <a:t>background  and click on </a:t>
            </a:r>
          </a:p>
          <a:p>
            <a:pPr defTabSz="3765188"/>
            <a:r>
              <a:rPr lang="en-US" sz="3400" baseline="0" dirty="0">
                <a:latin typeface="Trebuchet MS" pitchFamily="34" charset="0"/>
              </a:rPr>
              <a:t>LAYOUT to see the layout options.  The columns in the provided  layouts are fixed and cannot be moved but advanced users can modify any layout by going to VIEW and then SLIDE MASTER.</a:t>
            </a: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marL="0" marR="0" indent="0" algn="l" defTabSz="3765188" rtl="0" eaLnBrk="1" fontAlgn="auto" latinLnBrk="0" hangingPunct="1">
              <a:lnSpc>
                <a:spcPct val="100000"/>
              </a:lnSpc>
              <a:spcBef>
                <a:spcPts val="0"/>
              </a:spcBef>
              <a:spcAft>
                <a:spcPts val="0"/>
              </a:spcAft>
              <a:buClrTx/>
              <a:buSzTx/>
              <a:buFontTx/>
              <a:buNone/>
              <a:tabLst/>
              <a:defRPr/>
            </a:pPr>
            <a:endParaRPr lang="en-US" sz="3400" baseline="0" dirty="0">
              <a:latin typeface="Trebuchet MS" pitchFamily="34" charset="0"/>
            </a:endParaRPr>
          </a:p>
          <a:p>
            <a:pPr defTabSz="3765188"/>
            <a:r>
              <a:rPr lang="en-US" sz="3400" b="1" baseline="0" dirty="0">
                <a:solidFill>
                  <a:srgbClr val="FFFF00"/>
                </a:solidFill>
                <a:latin typeface="Trebuchet MS" pitchFamily="34" charset="0"/>
              </a:rPr>
              <a:t>Importing text and graphics from external sources</a:t>
            </a:r>
          </a:p>
          <a:p>
            <a:pPr defTabSz="3765188"/>
            <a:r>
              <a:rPr lang="en-US" sz="3400" b="1" u="sng" baseline="0" dirty="0">
                <a:latin typeface="Trebuchet MS" pitchFamily="34" charset="0"/>
              </a:rPr>
              <a:t>TEXT</a:t>
            </a:r>
            <a:r>
              <a:rPr lang="en-US" sz="3400" b="1" u="none" baseline="0" dirty="0">
                <a:latin typeface="Trebuchet MS" pitchFamily="34" charset="0"/>
              </a:rPr>
              <a:t>: </a:t>
            </a:r>
            <a:r>
              <a:rPr lang="en-US" sz="3400" baseline="0" dirty="0">
                <a:latin typeface="Trebuchet MS" pitchFamily="34" charset="0"/>
              </a:rPr>
              <a:t>Paste or type your text into a pre-existing placeholder or drag in a new placeholder from the left side of the template. Move it anywhere as needed.</a:t>
            </a:r>
          </a:p>
          <a:p>
            <a:pPr defTabSz="3765188"/>
            <a:endParaRPr lang="en-US" sz="3400" baseline="0" dirty="0">
              <a:latin typeface="Trebuchet MS" pitchFamily="34" charset="0"/>
            </a:endParaRPr>
          </a:p>
          <a:p>
            <a:pPr defTabSz="3765188"/>
            <a:r>
              <a:rPr lang="en-US" sz="3400" b="1" u="sng" baseline="0" dirty="0">
                <a:latin typeface="Trebuchet MS" pitchFamily="34" charset="0"/>
              </a:rPr>
              <a:t>PHOTOS</a:t>
            </a:r>
            <a:r>
              <a:rPr lang="en-US" sz="3400" b="1" u="none" baseline="0" dirty="0">
                <a:latin typeface="Trebuchet MS" pitchFamily="34" charset="0"/>
              </a:rPr>
              <a:t>: </a:t>
            </a:r>
            <a:r>
              <a:rPr lang="en-US" sz="3400" baseline="0" dirty="0">
                <a:latin typeface="Trebuchet MS" pitchFamily="34" charset="0"/>
              </a:rPr>
              <a:t>Drag in a picture placeholder, size it </a:t>
            </a:r>
            <a:r>
              <a:rPr lang="en-US" sz="3400" u="sng" baseline="0" dirty="0">
                <a:latin typeface="Trebuchet MS" pitchFamily="34" charset="0"/>
              </a:rPr>
              <a:t>first</a:t>
            </a:r>
            <a:r>
              <a:rPr lang="en-US" sz="3400" baseline="0" dirty="0">
                <a:latin typeface="Trebuchet MS" pitchFamily="34" charset="0"/>
              </a:rPr>
              <a:t>, click in it and insert a photo from the menu.</a:t>
            </a:r>
          </a:p>
          <a:p>
            <a:pPr defTabSz="3765188"/>
            <a:endParaRPr lang="en-US" sz="3400" baseline="0" dirty="0">
              <a:latin typeface="Trebuchet MS" pitchFamily="34" charset="0"/>
            </a:endParaRPr>
          </a:p>
          <a:p>
            <a:pPr defTabSz="3765188"/>
            <a:r>
              <a:rPr lang="en-US" sz="3400" b="1" u="sng" baseline="0" dirty="0">
                <a:latin typeface="Trebuchet MS" pitchFamily="34" charset="0"/>
              </a:rPr>
              <a:t>TABLES</a:t>
            </a:r>
            <a:r>
              <a:rPr lang="en-US" sz="3400" b="1" u="none" baseline="0" dirty="0">
                <a:latin typeface="Trebuchet MS" pitchFamily="34" charset="0"/>
              </a:rPr>
              <a:t>: </a:t>
            </a:r>
            <a:r>
              <a:rPr lang="en-US" sz="3400" baseline="0" dirty="0">
                <a:latin typeface="Trebuchet MS" pitchFamily="34" charset="0"/>
              </a:rPr>
              <a:t>You can copy and paste a table from an external document onto this poster template. To adjust the way the text fits within the cells of a table that has been pasted, </a:t>
            </a:r>
            <a:r>
              <a:rPr lang="en-US" sz="3400" u="sng" baseline="0" dirty="0">
                <a:latin typeface="Trebuchet MS" pitchFamily="34" charset="0"/>
              </a:rPr>
              <a:t>right-click</a:t>
            </a:r>
            <a:r>
              <a:rPr lang="en-US" sz="3400" baseline="0" dirty="0">
                <a:latin typeface="Trebuchet MS" pitchFamily="34" charset="0"/>
              </a:rPr>
              <a:t> on the table, click FORMAT SHAPE  then click on TEXT BOX and change the INTERNAL MARGIN values to 0.25.</a:t>
            </a:r>
          </a:p>
          <a:p>
            <a:pPr defTabSz="3765188"/>
            <a:endParaRPr lang="en-US" sz="3400" baseline="0" dirty="0">
              <a:latin typeface="Trebuchet MS" pitchFamily="34" charset="0"/>
            </a:endParaRPr>
          </a:p>
          <a:p>
            <a:pPr defTabSz="3765188"/>
            <a:endParaRPr lang="en-US" sz="3400" baseline="0" dirty="0">
              <a:latin typeface="Trebuchet MS" pitchFamily="34" charset="0"/>
            </a:endParaRPr>
          </a:p>
          <a:p>
            <a:pPr defTabSz="3765188"/>
            <a:r>
              <a:rPr lang="en-US" sz="3400" b="1" baseline="0" dirty="0">
                <a:solidFill>
                  <a:srgbClr val="FFFF00"/>
                </a:solidFill>
                <a:latin typeface="Trebuchet MS" pitchFamily="34" charset="0"/>
              </a:rPr>
              <a:t>Modifying the color scheme</a:t>
            </a:r>
          </a:p>
          <a:p>
            <a:pPr defTabSz="3765188"/>
            <a:r>
              <a:rPr lang="en-US" sz="3400" baseline="0" dirty="0">
                <a:latin typeface="Trebuchet MS" pitchFamily="34" charset="0"/>
              </a:rPr>
              <a:t>To change the color scheme of this template go to the DESIGN menu and click on COLORS. You can choose from the provided color combinations or create your own.</a:t>
            </a:r>
          </a:p>
          <a:p>
            <a:pPr defTabSz="4388692"/>
            <a:endParaRPr lang="en-US" sz="3200" baseline="0" dirty="0">
              <a:latin typeface="Trebuchet MS" pitchFamily="34" charset="0"/>
            </a:endParaRPr>
          </a:p>
          <a:p>
            <a:pPr defTabSz="4388692"/>
            <a:endParaRPr lang="en-US" sz="3200" dirty="0">
              <a:latin typeface="Trebuchet MS" pitchFamily="34" charset="0"/>
            </a:endParaRPr>
          </a:p>
          <a:p>
            <a:pPr algn="ctr"/>
            <a:endParaRPr lang="en-US" sz="3200" b="1" dirty="0">
              <a:solidFill>
                <a:schemeClr val="bg1"/>
              </a:solidFill>
              <a:latin typeface="Trebuchet MS" pitchFamily="34" charset="0"/>
            </a:endParaRPr>
          </a:p>
          <a:p>
            <a:pPr defTabSz="4388692"/>
            <a:endParaRPr lang="en-US" sz="3200" b="1" dirty="0">
              <a:solidFill>
                <a:srgbClr val="FFFF00"/>
              </a:solidFill>
              <a:latin typeface="Trebuchet MS" pitchFamily="34" charset="0"/>
            </a:endParaRPr>
          </a:p>
          <a:p>
            <a:pPr algn="ctr"/>
            <a:endParaRPr lang="en-US" sz="4300" b="1" dirty="0">
              <a:latin typeface="Trebuchet MS" pitchFamily="34" charset="0"/>
            </a:endParaRPr>
          </a:p>
        </p:txBody>
      </p:sp>
      <p:pic>
        <p:nvPicPr>
          <p:cNvPr id="42" name="Picture 2"/>
          <p:cNvPicPr>
            <a:picLocks noChangeAspect="1" noChangeArrowheads="1"/>
          </p:cNvPicPr>
          <p:nvPr userDrawn="1"/>
        </p:nvPicPr>
        <p:blipFill>
          <a:blip r:embed="rId6" cstate="print"/>
          <a:srcRect/>
          <a:stretch>
            <a:fillRect/>
          </a:stretch>
        </p:blipFill>
        <p:spPr bwMode="auto">
          <a:xfrm>
            <a:off x="50095208" y="12363413"/>
            <a:ext cx="3966448" cy="2558361"/>
          </a:xfrm>
          <a:prstGeom prst="rect">
            <a:avLst/>
          </a:prstGeom>
          <a:noFill/>
          <a:ln w="9525">
            <a:noFill/>
            <a:miter lim="800000"/>
            <a:headEnd/>
            <a:tailEnd/>
          </a:ln>
          <a:effectLst/>
        </p:spPr>
      </p:pic>
      <p:sp>
        <p:nvSpPr>
          <p:cNvPr id="43" name="TextBox 42"/>
          <p:cNvSpPr txBox="1"/>
          <p:nvPr userDrawn="1"/>
        </p:nvSpPr>
        <p:spPr>
          <a:xfrm>
            <a:off x="44335341" y="30843998"/>
            <a:ext cx="9160287" cy="1938974"/>
          </a:xfrm>
          <a:prstGeom prst="rect">
            <a:avLst/>
          </a:prstGeom>
          <a:noFill/>
        </p:spPr>
        <p:txBody>
          <a:bodyPr wrap="square" lIns="91426" tIns="45711" rIns="91426" bIns="45711" rtlCol="0">
            <a:spAutoFit/>
          </a:bodyPr>
          <a:lstStyle/>
          <a:p>
            <a:pPr>
              <a:lnSpc>
                <a:spcPts val="3640"/>
              </a:lnSpc>
            </a:pPr>
            <a:r>
              <a:rPr lang="en-US" sz="2800" dirty="0">
                <a:solidFill>
                  <a:schemeClr val="bg1"/>
                </a:solidFill>
              </a:rPr>
              <a:t>© 2013</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500" dirty="0">
                <a:solidFill>
                  <a:schemeClr val="bg1"/>
                </a:solidFill>
              </a:rPr>
              <a:t>2117 Fourth Street ,</a:t>
            </a:r>
            <a:r>
              <a:rPr lang="en-US" sz="2500" baseline="0" dirty="0">
                <a:solidFill>
                  <a:schemeClr val="bg1"/>
                </a:solidFill>
              </a:rPr>
              <a:t> Unit C        </a:t>
            </a:r>
          </a:p>
          <a:p>
            <a:pPr>
              <a:lnSpc>
                <a:spcPts val="3640"/>
              </a:lnSpc>
            </a:pPr>
            <a:r>
              <a:rPr lang="en-US" sz="2500" baseline="0" dirty="0">
                <a:solidFill>
                  <a:schemeClr val="bg1"/>
                </a:solidFill>
              </a:rPr>
              <a:t>     Berkeley CA </a:t>
            </a:r>
            <a:r>
              <a:rPr lang="en-US" sz="2200" baseline="0" dirty="0">
                <a:solidFill>
                  <a:schemeClr val="bg1"/>
                </a:solidFill>
              </a:rPr>
              <a:t>94710</a:t>
            </a:r>
            <a:br>
              <a:rPr lang="en-US" sz="2500" baseline="0" dirty="0">
                <a:solidFill>
                  <a:schemeClr val="bg1"/>
                </a:solidFill>
              </a:rPr>
            </a:br>
            <a:r>
              <a:rPr lang="en-US" sz="2500" baseline="0" dirty="0">
                <a:solidFill>
                  <a:schemeClr val="bg1"/>
                </a:solidFill>
              </a:rPr>
              <a:t>    </a:t>
            </a:r>
            <a:r>
              <a:rPr lang="en-US" sz="2500" b="1" baseline="0" dirty="0">
                <a:solidFill>
                  <a:srgbClr val="FFFF00"/>
                </a:solidFill>
              </a:rPr>
              <a:t>posterpresenter@gmail.com</a:t>
            </a:r>
            <a:endParaRPr lang="en-US" sz="2800" b="1" dirty="0">
              <a:solidFill>
                <a:srgbClr val="FFFF00"/>
              </a:solidFill>
            </a:endParaRPr>
          </a:p>
        </p:txBody>
      </p:sp>
      <p:cxnSp>
        <p:nvCxnSpPr>
          <p:cNvPr id="44" name="Straight Connector 43"/>
          <p:cNvCxnSpPr/>
          <p:nvPr userDrawn="1"/>
        </p:nvCxnSpPr>
        <p:spPr>
          <a:xfrm>
            <a:off x="44195922" y="30844331"/>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44222126" y="5230955"/>
            <a:ext cx="10050461" cy="2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373"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640" indent="-1645640" algn="l" defTabSz="4388373"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554" indent="-1371366" algn="l" defTabSz="4388373"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5467" indent="-1097095" algn="l" defTabSz="4388373"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79655"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384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8028"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2214"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6402"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0589" indent="-1097095" algn="l" defTabSz="4388373"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8373" rtl="0" eaLnBrk="1" latinLnBrk="0" hangingPunct="1">
        <a:defRPr sz="8500" kern="1200">
          <a:solidFill>
            <a:schemeClr val="tx1"/>
          </a:solidFill>
          <a:latin typeface="+mn-lt"/>
          <a:ea typeface="+mn-ea"/>
          <a:cs typeface="+mn-cs"/>
        </a:defRPr>
      </a:lvl1pPr>
      <a:lvl2pPr marL="2194188" algn="l" defTabSz="4388373" rtl="0" eaLnBrk="1" latinLnBrk="0" hangingPunct="1">
        <a:defRPr sz="8500" kern="1200">
          <a:solidFill>
            <a:schemeClr val="tx1"/>
          </a:solidFill>
          <a:latin typeface="+mn-lt"/>
          <a:ea typeface="+mn-ea"/>
          <a:cs typeface="+mn-cs"/>
        </a:defRPr>
      </a:lvl2pPr>
      <a:lvl3pPr marL="4388373" algn="l" defTabSz="4388373" rtl="0" eaLnBrk="1" latinLnBrk="0" hangingPunct="1">
        <a:defRPr sz="8500" kern="1200">
          <a:solidFill>
            <a:schemeClr val="tx1"/>
          </a:solidFill>
          <a:latin typeface="+mn-lt"/>
          <a:ea typeface="+mn-ea"/>
          <a:cs typeface="+mn-cs"/>
        </a:defRPr>
      </a:lvl3pPr>
      <a:lvl4pPr marL="6582561" algn="l" defTabSz="4388373" rtl="0" eaLnBrk="1" latinLnBrk="0" hangingPunct="1">
        <a:defRPr sz="8500" kern="1200">
          <a:solidFill>
            <a:schemeClr val="tx1"/>
          </a:solidFill>
          <a:latin typeface="+mn-lt"/>
          <a:ea typeface="+mn-ea"/>
          <a:cs typeface="+mn-cs"/>
        </a:defRPr>
      </a:lvl4pPr>
      <a:lvl5pPr marL="8776747" algn="l" defTabSz="4388373" rtl="0" eaLnBrk="1" latinLnBrk="0" hangingPunct="1">
        <a:defRPr sz="8500" kern="1200">
          <a:solidFill>
            <a:schemeClr val="tx1"/>
          </a:solidFill>
          <a:latin typeface="+mn-lt"/>
          <a:ea typeface="+mn-ea"/>
          <a:cs typeface="+mn-cs"/>
        </a:defRPr>
      </a:lvl5pPr>
      <a:lvl6pPr marL="10970935" algn="l" defTabSz="4388373" rtl="0" eaLnBrk="1" latinLnBrk="0" hangingPunct="1">
        <a:defRPr sz="8500" kern="1200">
          <a:solidFill>
            <a:schemeClr val="tx1"/>
          </a:solidFill>
          <a:latin typeface="+mn-lt"/>
          <a:ea typeface="+mn-ea"/>
          <a:cs typeface="+mn-cs"/>
        </a:defRPr>
      </a:lvl6pPr>
      <a:lvl7pPr marL="13165123" algn="l" defTabSz="4388373" rtl="0" eaLnBrk="1" latinLnBrk="0" hangingPunct="1">
        <a:defRPr sz="8500" kern="1200">
          <a:solidFill>
            <a:schemeClr val="tx1"/>
          </a:solidFill>
          <a:latin typeface="+mn-lt"/>
          <a:ea typeface="+mn-ea"/>
          <a:cs typeface="+mn-cs"/>
        </a:defRPr>
      </a:lvl7pPr>
      <a:lvl8pPr marL="15359309" algn="l" defTabSz="4388373" rtl="0" eaLnBrk="1" latinLnBrk="0" hangingPunct="1">
        <a:defRPr sz="8500" kern="1200">
          <a:solidFill>
            <a:schemeClr val="tx1"/>
          </a:solidFill>
          <a:latin typeface="+mn-lt"/>
          <a:ea typeface="+mn-ea"/>
          <a:cs typeface="+mn-cs"/>
        </a:defRPr>
      </a:lvl8pPr>
      <a:lvl9pPr marL="17553497" algn="l" defTabSz="4388373"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hyperlink" Target="mailto:nick.flann@usu.edu" TargetMode="External"/><Relationship Id="rId7"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 Placeholder 251"/>
          <p:cNvSpPr>
            <a:spLocks noGrp="1"/>
          </p:cNvSpPr>
          <p:nvPr>
            <p:ph type="body" sz="quarter" idx="10"/>
          </p:nvPr>
        </p:nvSpPr>
        <p:spPr>
          <a:xfrm>
            <a:off x="904187" y="6004406"/>
            <a:ext cx="13591277" cy="2385190"/>
          </a:xfrm>
        </p:spPr>
        <p:txBody>
          <a:bodyPr/>
          <a:lstStyle/>
          <a:p>
            <a:r>
              <a:rPr lang="en-US" dirty="0"/>
              <a:t>	The purpose of this project is to use neural network programming to develop an artificially intelligent program capable of classifying genre’s of music. The audio file my analysis is performed on is the GTZAN audio file. The k-means, fast </a:t>
            </a:r>
            <a:r>
              <a:rPr lang="en-US" dirty="0" err="1"/>
              <a:t>fourier</a:t>
            </a:r>
            <a:r>
              <a:rPr lang="en-US" dirty="0"/>
              <a:t> transform and MFCC algorithms are utilized. Output will be in the form of graphs and precise categories determined.</a:t>
            </a:r>
          </a:p>
        </p:txBody>
      </p:sp>
      <p:sp>
        <p:nvSpPr>
          <p:cNvPr id="253" name="Text Placeholder 252"/>
          <p:cNvSpPr>
            <a:spLocks noGrp="1"/>
          </p:cNvSpPr>
          <p:nvPr>
            <p:ph type="body" sz="quarter" idx="11"/>
          </p:nvPr>
        </p:nvSpPr>
        <p:spPr/>
        <p:txBody>
          <a:bodyPr/>
          <a:lstStyle/>
          <a:p>
            <a:r>
              <a:rPr lang="en-US" dirty="0"/>
              <a:t>Abstract</a:t>
            </a:r>
          </a:p>
        </p:txBody>
      </p:sp>
      <p:sp>
        <p:nvSpPr>
          <p:cNvPr id="160" name="Text Placeholder 159"/>
          <p:cNvSpPr>
            <a:spLocks noGrp="1"/>
          </p:cNvSpPr>
          <p:nvPr>
            <p:ph type="body" sz="quarter" idx="19"/>
          </p:nvPr>
        </p:nvSpPr>
        <p:spPr>
          <a:xfrm>
            <a:off x="942080" y="9173990"/>
            <a:ext cx="13592864" cy="2385190"/>
          </a:xfrm>
        </p:spPr>
        <p:txBody>
          <a:bodyPr/>
          <a:lstStyle/>
          <a:p>
            <a:r>
              <a:rPr lang="en-US" dirty="0"/>
              <a:t>	Music can be found in every culture and corner of the world. It has been around for as long as mankind has been capable of making a tune. Music may be classified into genre’s. What differentiates a genre are the amplitude and frequency, rhythm and form. I postulate that I will be able to determine the genre (musical category) of a song using its amplitude and frequency.</a:t>
            </a:r>
          </a:p>
        </p:txBody>
      </p:sp>
      <p:sp>
        <p:nvSpPr>
          <p:cNvPr id="161" name="Text Placeholder 160"/>
          <p:cNvSpPr>
            <a:spLocks noGrp="1"/>
          </p:cNvSpPr>
          <p:nvPr>
            <p:ph type="body" sz="quarter" idx="20"/>
          </p:nvPr>
        </p:nvSpPr>
        <p:spPr>
          <a:xfrm>
            <a:off x="942080" y="8435355"/>
            <a:ext cx="13573125" cy="738635"/>
          </a:xfrm>
        </p:spPr>
        <p:txBody>
          <a:bodyPr/>
          <a:lstStyle/>
          <a:p>
            <a:r>
              <a:rPr lang="en-US" dirty="0"/>
              <a:t>Problem Description</a:t>
            </a:r>
          </a:p>
        </p:txBody>
      </p:sp>
      <p:sp>
        <p:nvSpPr>
          <p:cNvPr id="164" name="Text Placeholder 163"/>
          <p:cNvSpPr>
            <a:spLocks noGrp="1"/>
          </p:cNvSpPr>
          <p:nvPr>
            <p:ph type="body" sz="quarter" idx="23"/>
          </p:nvPr>
        </p:nvSpPr>
        <p:spPr>
          <a:xfrm>
            <a:off x="15162215" y="6004406"/>
            <a:ext cx="13571535" cy="9002386"/>
          </a:xfrm>
        </p:spPr>
        <p:txBody>
          <a:bodyPr/>
          <a:lstStyle/>
          <a:p>
            <a:r>
              <a:rPr lang="en-US" dirty="0"/>
              <a:t>	2. Can a neural network be more effective than a model using human computations?</a:t>
            </a:r>
          </a:p>
          <a:p>
            <a:r>
              <a:rPr lang="en-US" dirty="0"/>
              <a:t>	</a:t>
            </a:r>
          </a:p>
          <a:p>
            <a:r>
              <a:rPr lang="en-US" dirty="0"/>
              <a:t>	It seems that the answer is no. Although using the Fast Fourier transform in conjunction with the Mel Frequency </a:t>
            </a:r>
            <a:r>
              <a:rPr lang="en-US" dirty="0" err="1"/>
              <a:t>Cepstrum</a:t>
            </a:r>
            <a:r>
              <a:rPr lang="en-US" dirty="0"/>
              <a:t> Coefficient proved very useful. I had my program generate MFCC features from the GTZAN audio files and save them onto my disk speeding up performance. After, I trained and saved the model in order to satisfy my neural network. The stored model was the only model used for testing since I didn’t change audio files.</a:t>
            </a:r>
          </a:p>
          <a:p>
            <a:r>
              <a:rPr lang="en-US" dirty="0"/>
              <a:t> 	</a:t>
            </a:r>
          </a:p>
          <a:p>
            <a:r>
              <a:rPr lang="en-US" dirty="0"/>
              <a:t>	Training the model took an enormous amount of time. It classified material except it did so defectively sometimes. The model had a tendency to lump jazz and country on occasion. Further investigation showed that because there were similarities between the thresholds and the frequencies, the training model would need more training data in order to differentiate the two. In categorizing other genres the MFCC and FFT did perfect.</a:t>
            </a:r>
          </a:p>
          <a:p>
            <a:r>
              <a:rPr lang="en-US" dirty="0"/>
              <a:t>	</a:t>
            </a:r>
          </a:p>
          <a:p>
            <a:r>
              <a:rPr lang="en-US" dirty="0"/>
              <a:t>	I generated a series of graphs including a confusion matrix, spectrogram, and a receiver operating characteristic (ROC) curve to show the differences that genres have. A confusion matrix judges the overall performance of an algorithm. An ROC curve is used to illustrate the performance of a classifier system while the threshold is varied. A spectrogram is a visual representation of frequencies.</a:t>
            </a:r>
          </a:p>
        </p:txBody>
      </p:sp>
      <p:sp>
        <p:nvSpPr>
          <p:cNvPr id="165" name="Text Placeholder 164"/>
          <p:cNvSpPr>
            <a:spLocks noGrp="1"/>
          </p:cNvSpPr>
          <p:nvPr>
            <p:ph type="body" sz="quarter" idx="24"/>
          </p:nvPr>
        </p:nvSpPr>
        <p:spPr/>
        <p:txBody>
          <a:bodyPr/>
          <a:lstStyle/>
          <a:p>
            <a:r>
              <a:rPr lang="en-US" dirty="0"/>
              <a:t>Results (Cont.)</a:t>
            </a:r>
          </a:p>
        </p:txBody>
      </p:sp>
      <p:sp>
        <p:nvSpPr>
          <p:cNvPr id="166" name="Text Placeholder 165"/>
          <p:cNvSpPr>
            <a:spLocks noGrp="1"/>
          </p:cNvSpPr>
          <p:nvPr>
            <p:ph type="body" sz="quarter" idx="25"/>
          </p:nvPr>
        </p:nvSpPr>
        <p:spPr>
          <a:xfrm>
            <a:off x="29438909" y="17865527"/>
            <a:ext cx="13576029" cy="738635"/>
          </a:xfrm>
        </p:spPr>
        <p:txBody>
          <a:bodyPr/>
          <a:lstStyle/>
          <a:p>
            <a:r>
              <a:rPr lang="en-US" dirty="0"/>
              <a:t>Conclusion</a:t>
            </a:r>
          </a:p>
        </p:txBody>
      </p:sp>
      <p:sp>
        <p:nvSpPr>
          <p:cNvPr id="167" name="Text Placeholder 166"/>
          <p:cNvSpPr>
            <a:spLocks noGrp="1"/>
          </p:cNvSpPr>
          <p:nvPr>
            <p:ph type="body" sz="quarter" idx="26"/>
          </p:nvPr>
        </p:nvSpPr>
        <p:spPr>
          <a:xfrm>
            <a:off x="29407393" y="18512866"/>
            <a:ext cx="13576029" cy="2385190"/>
          </a:xfrm>
        </p:spPr>
        <p:txBody>
          <a:bodyPr/>
          <a:lstStyle/>
          <a:p>
            <a:r>
              <a:rPr lang="en-US" dirty="0"/>
              <a:t>	My strategy of using three different algorithms to determine a musical genre was a bit overwhelming. In essence, all three determine genres using different modes. While my neural network proved less adept than the k-means model, I intend to use a larger selection of audio files to improve system accuracy. Future work will include more in depth research and a way to utilize different python tools.</a:t>
            </a:r>
          </a:p>
        </p:txBody>
      </p:sp>
      <p:sp>
        <p:nvSpPr>
          <p:cNvPr id="168" name="Text Placeholder 167"/>
          <p:cNvSpPr>
            <a:spLocks noGrp="1"/>
          </p:cNvSpPr>
          <p:nvPr>
            <p:ph type="body" sz="quarter" idx="27"/>
          </p:nvPr>
        </p:nvSpPr>
        <p:spPr>
          <a:xfrm>
            <a:off x="29366053" y="20957719"/>
            <a:ext cx="13576029" cy="738635"/>
          </a:xfrm>
        </p:spPr>
        <p:txBody>
          <a:bodyPr/>
          <a:lstStyle/>
          <a:p>
            <a:r>
              <a:rPr lang="en-US" dirty="0"/>
              <a:t>Sources</a:t>
            </a:r>
          </a:p>
        </p:txBody>
      </p:sp>
      <p:sp>
        <p:nvSpPr>
          <p:cNvPr id="169" name="Text Placeholder 168"/>
          <p:cNvSpPr>
            <a:spLocks noGrp="1"/>
          </p:cNvSpPr>
          <p:nvPr>
            <p:ph type="body" sz="quarter" idx="28"/>
          </p:nvPr>
        </p:nvSpPr>
        <p:spPr>
          <a:xfrm>
            <a:off x="29433877" y="21679765"/>
            <a:ext cx="13581061" cy="8079056"/>
          </a:xfrm>
        </p:spPr>
        <p:txBody>
          <a:bodyPr/>
          <a:lstStyle/>
          <a:p>
            <a:pPr marL="457200" indent="-457200">
              <a:buFont typeface="+mj-lt"/>
              <a:buAutoNum type="arabicPeriod"/>
            </a:pPr>
            <a:r>
              <a:rPr lang="en-US" dirty="0" err="1"/>
              <a:t>Lerch</a:t>
            </a:r>
            <a:r>
              <a:rPr lang="en-US" dirty="0"/>
              <a:t>, Alexander. </a:t>
            </a:r>
            <a:r>
              <a:rPr lang="en-US" i="1" dirty="0"/>
              <a:t>Audio Content Analysis</a:t>
            </a:r>
            <a:r>
              <a:rPr lang="en-US" dirty="0"/>
              <a:t>. </a:t>
            </a:r>
            <a:r>
              <a:rPr lang="en-US" dirty="0" err="1"/>
              <a:t>N.p</a:t>
            </a:r>
            <a:r>
              <a:rPr lang="en-US" dirty="0"/>
              <a:t>., </a:t>
            </a:r>
            <a:r>
              <a:rPr lang="en-US" dirty="0" err="1"/>
              <a:t>n.d.</a:t>
            </a:r>
            <a:r>
              <a:rPr lang="en-US" dirty="0"/>
              <a:t> Web. 19 Sept. 2016. </a:t>
            </a:r>
          </a:p>
          <a:p>
            <a:pPr marL="457200" indent="-457200">
              <a:buFont typeface="+mj-lt"/>
              <a:buAutoNum type="arabicPeriod"/>
            </a:pPr>
            <a:r>
              <a:rPr lang="en-US" dirty="0" err="1"/>
              <a:t>Tzanetakis</a:t>
            </a:r>
            <a:r>
              <a:rPr lang="en-US" dirty="0"/>
              <a:t>, George, Georg </a:t>
            </a:r>
            <a:r>
              <a:rPr lang="en-US" dirty="0" err="1"/>
              <a:t>Essl</a:t>
            </a:r>
            <a:r>
              <a:rPr lang="en-US" dirty="0"/>
              <a:t>, and Perry Cook. "Analysis of Musical Audio Signals." </a:t>
            </a:r>
            <a:r>
              <a:rPr lang="en-US" i="1" dirty="0"/>
              <a:t>Computational Auditory Scene Analysis</a:t>
            </a:r>
            <a:r>
              <a:rPr lang="en-US" dirty="0"/>
              <a:t> (2011): n. </a:t>
            </a:r>
            <a:r>
              <a:rPr lang="en-US" dirty="0" err="1"/>
              <a:t>pag</a:t>
            </a:r>
            <a:r>
              <a:rPr lang="en-US" dirty="0"/>
              <a:t>. Web. 16 Oct. 2016. </a:t>
            </a:r>
          </a:p>
          <a:p>
            <a:pPr marL="457200" indent="-457200">
              <a:buFont typeface="+mj-lt"/>
              <a:buAutoNum type="arabicPeriod"/>
            </a:pPr>
            <a:r>
              <a:rPr lang="en-US" dirty="0"/>
              <a:t>Clark, Sam, Danny Park, and Adrien Guerard. "Sentiment Classification Using Machine Learning Techniques." </a:t>
            </a:r>
            <a:r>
              <a:rPr lang="en-US" i="1" dirty="0"/>
              <a:t>International Journal of Science and Research (IJSR)</a:t>
            </a:r>
            <a:r>
              <a:rPr lang="en-US" dirty="0"/>
              <a:t> 5.4 (2012): 819-21. 9 May 2012. Web. 18 Oct. 2016. </a:t>
            </a:r>
          </a:p>
          <a:p>
            <a:pPr marL="457200" indent="-457200">
              <a:buFont typeface="+mj-lt"/>
              <a:buAutoNum type="arabicPeriod"/>
            </a:pPr>
            <a:r>
              <a:rPr lang="en-US" dirty="0"/>
              <a:t>"</a:t>
            </a:r>
            <a:r>
              <a:rPr lang="en-US" dirty="0" err="1"/>
              <a:t>Sklearn.cluster.KMeans</a:t>
            </a:r>
            <a:r>
              <a:rPr lang="en-US" dirty="0"/>
              <a:t>¶." </a:t>
            </a:r>
            <a:r>
              <a:rPr lang="en-US" i="1" dirty="0" err="1"/>
              <a:t>Sklearn.cluster.KMeans</a:t>
            </a:r>
            <a:r>
              <a:rPr lang="en-US" i="1" dirty="0"/>
              <a:t> — </a:t>
            </a:r>
            <a:r>
              <a:rPr lang="en-US" i="1" dirty="0" err="1"/>
              <a:t>Scikit</a:t>
            </a:r>
            <a:r>
              <a:rPr lang="en-US" i="1" dirty="0"/>
              <a:t>-learn 0.18.1 Documentation</a:t>
            </a:r>
            <a:r>
              <a:rPr lang="en-US" dirty="0"/>
              <a:t>. </a:t>
            </a:r>
            <a:r>
              <a:rPr lang="en-US" dirty="0" err="1"/>
              <a:t>N.p</a:t>
            </a:r>
            <a:r>
              <a:rPr lang="en-US" dirty="0"/>
              <a:t>., </a:t>
            </a:r>
            <a:r>
              <a:rPr lang="en-US" dirty="0" err="1"/>
              <a:t>n.d.</a:t>
            </a:r>
            <a:r>
              <a:rPr lang="en-US" dirty="0"/>
              <a:t> Web. 4 Nov. 2016. </a:t>
            </a:r>
          </a:p>
          <a:p>
            <a:pPr marL="457200" indent="-457200">
              <a:buFont typeface="+mj-lt"/>
              <a:buAutoNum type="arabicPeriod"/>
            </a:pPr>
            <a:r>
              <a:rPr lang="en-US" dirty="0" err="1"/>
              <a:t>Lutter</a:t>
            </a:r>
            <a:r>
              <a:rPr lang="en-US" dirty="0"/>
              <a:t>, Michael. "Mel-Frequency Cepstral Coefficients." </a:t>
            </a:r>
            <a:r>
              <a:rPr lang="en-US" i="1" dirty="0"/>
              <a:t>The Speech Recognition Wiki</a:t>
            </a:r>
            <a:r>
              <a:rPr lang="en-US" dirty="0"/>
              <a:t>. </a:t>
            </a:r>
            <a:r>
              <a:rPr lang="en-US" dirty="0" err="1"/>
              <a:t>N.p</a:t>
            </a:r>
            <a:r>
              <a:rPr lang="en-US" dirty="0"/>
              <a:t>., 25 Nov. 2014. Web. 6 Dec. 2016. </a:t>
            </a:r>
          </a:p>
          <a:p>
            <a:pPr marL="457200" indent="-457200">
              <a:buFont typeface="+mj-lt"/>
              <a:buAutoNum type="arabicPeriod"/>
            </a:pPr>
            <a:r>
              <a:rPr lang="en-US" dirty="0"/>
              <a:t>"Discrete Fourier Transform (</a:t>
            </a:r>
            <a:r>
              <a:rPr lang="en-US" dirty="0" err="1"/>
              <a:t>numpy.fft</a:t>
            </a:r>
            <a:r>
              <a:rPr lang="en-US" dirty="0"/>
              <a:t>)¶." </a:t>
            </a:r>
            <a:r>
              <a:rPr lang="en-US" i="1" dirty="0"/>
              <a:t>Discrete Fourier Transform (</a:t>
            </a:r>
            <a:r>
              <a:rPr lang="en-US" i="1" dirty="0" err="1"/>
              <a:t>numpy.fft</a:t>
            </a:r>
            <a:r>
              <a:rPr lang="en-US" i="1" dirty="0"/>
              <a:t>) — </a:t>
            </a:r>
            <a:r>
              <a:rPr lang="en-US" i="1" dirty="0" err="1"/>
              <a:t>NumPy</a:t>
            </a:r>
            <a:r>
              <a:rPr lang="en-US" i="1" dirty="0"/>
              <a:t> V1.11 Manual</a:t>
            </a:r>
            <a:r>
              <a:rPr lang="en-US" dirty="0"/>
              <a:t>. </a:t>
            </a:r>
            <a:r>
              <a:rPr lang="en-US" dirty="0" err="1"/>
              <a:t>N.p</a:t>
            </a:r>
            <a:r>
              <a:rPr lang="en-US" dirty="0"/>
              <a:t>., </a:t>
            </a:r>
            <a:r>
              <a:rPr lang="en-US" dirty="0" err="1"/>
              <a:t>n.d.</a:t>
            </a:r>
            <a:r>
              <a:rPr lang="en-US" dirty="0"/>
              <a:t> Web. 27 Oct. 2016.</a:t>
            </a:r>
          </a:p>
          <a:p>
            <a:pPr marL="457200" indent="-457200">
              <a:buFont typeface="+mj-lt"/>
              <a:buAutoNum type="arabicPeriod"/>
            </a:pPr>
            <a:r>
              <a:rPr lang="en-US" dirty="0" err="1"/>
              <a:t>Irealva</a:t>
            </a:r>
            <a:r>
              <a:rPr lang="en-US" dirty="0"/>
              <a:t>. "</a:t>
            </a:r>
            <a:r>
              <a:rPr lang="en-US" dirty="0" err="1"/>
              <a:t>Irealva</a:t>
            </a:r>
            <a:r>
              <a:rPr lang="en-US" dirty="0"/>
              <a:t>/music-genre-classifier." </a:t>
            </a:r>
            <a:r>
              <a:rPr lang="en-US" i="1" dirty="0"/>
              <a:t>GitHub</a:t>
            </a:r>
            <a:r>
              <a:rPr lang="en-US" dirty="0"/>
              <a:t>. GitHub, 19 Nov. 2014. Web. 12 Dec. 2016.</a:t>
            </a:r>
          </a:p>
          <a:p>
            <a:pPr marL="457200" indent="-457200">
              <a:buFont typeface="+mj-lt"/>
              <a:buAutoNum type="arabicPeriod"/>
            </a:pPr>
            <a:r>
              <a:rPr lang="en-US" dirty="0"/>
              <a:t>"</a:t>
            </a:r>
            <a:r>
              <a:rPr lang="en-US" dirty="0" err="1"/>
              <a:t>Jazdev</a:t>
            </a:r>
            <a:r>
              <a:rPr lang="en-US" dirty="0"/>
              <a:t> (</a:t>
            </a:r>
            <a:r>
              <a:rPr lang="en-US" dirty="0" err="1"/>
              <a:t>Jasdev</a:t>
            </a:r>
            <a:r>
              <a:rPr lang="en-US" dirty="0"/>
              <a:t> Singh)." </a:t>
            </a:r>
            <a:r>
              <a:rPr lang="en-US" i="1" dirty="0"/>
              <a:t>GitHub</a:t>
            </a:r>
            <a:r>
              <a:rPr lang="en-US" dirty="0"/>
              <a:t>. GitHub, </a:t>
            </a:r>
            <a:r>
              <a:rPr lang="en-US" dirty="0" err="1"/>
              <a:t>n.d.</a:t>
            </a:r>
            <a:r>
              <a:rPr lang="en-US" dirty="0"/>
              <a:t> Web. 12 Dec. 2016. </a:t>
            </a:r>
          </a:p>
          <a:p>
            <a:pPr marL="457200" indent="-457200">
              <a:buFont typeface="+mj-lt"/>
              <a:buAutoNum type="arabicPeriod"/>
            </a:pPr>
            <a:r>
              <a:rPr lang="en-US" dirty="0"/>
              <a:t>Babak0032. "Babak0032/Learning-Music-genres-." </a:t>
            </a:r>
            <a:r>
              <a:rPr lang="en-US" i="1" dirty="0"/>
              <a:t>GitHub</a:t>
            </a:r>
            <a:r>
              <a:rPr lang="en-US" dirty="0"/>
              <a:t>. GitHub, 03 June 2014. Web. 12 Dec. 2016. </a:t>
            </a:r>
          </a:p>
          <a:p>
            <a:endParaRPr lang="en-US" dirty="0"/>
          </a:p>
        </p:txBody>
      </p:sp>
      <p:sp>
        <p:nvSpPr>
          <p:cNvPr id="256" name="Text Placeholder 255"/>
          <p:cNvSpPr>
            <a:spLocks noGrp="1"/>
          </p:cNvSpPr>
          <p:nvPr>
            <p:ph type="body" sz="quarter" idx="29"/>
          </p:nvPr>
        </p:nvSpPr>
        <p:spPr>
          <a:xfrm>
            <a:off x="29383995" y="29318013"/>
            <a:ext cx="13576029" cy="738635"/>
          </a:xfrm>
        </p:spPr>
        <p:txBody>
          <a:bodyPr/>
          <a:lstStyle/>
          <a:p>
            <a:r>
              <a:rPr lang="en-US" dirty="0"/>
              <a:t>Acknowledgement</a:t>
            </a:r>
          </a:p>
        </p:txBody>
      </p:sp>
      <p:sp>
        <p:nvSpPr>
          <p:cNvPr id="257" name="Text Placeholder 256"/>
          <p:cNvSpPr>
            <a:spLocks noGrp="1"/>
          </p:cNvSpPr>
          <p:nvPr>
            <p:ph type="body" sz="quarter" idx="30"/>
          </p:nvPr>
        </p:nvSpPr>
        <p:spPr>
          <a:xfrm>
            <a:off x="29361021" y="29874056"/>
            <a:ext cx="13581061" cy="1769636"/>
          </a:xfrm>
        </p:spPr>
        <p:txBody>
          <a:bodyPr/>
          <a:lstStyle/>
          <a:p>
            <a:r>
              <a:rPr lang="en-US" dirty="0"/>
              <a:t>Nick </a:t>
            </a:r>
            <a:r>
              <a:rPr lang="en-US" dirty="0" err="1"/>
              <a:t>Flann</a:t>
            </a:r>
            <a:endParaRPr lang="en-US" dirty="0"/>
          </a:p>
          <a:p>
            <a:r>
              <a:rPr lang="en-US" dirty="0">
                <a:hlinkClick r:id="rId3"/>
              </a:rPr>
              <a:t>nick.flann@usu.edu</a:t>
            </a:r>
            <a:endParaRPr lang="en-US" dirty="0"/>
          </a:p>
          <a:p>
            <a:r>
              <a:rPr lang="en-US" dirty="0"/>
              <a:t>(435) 797-2432</a:t>
            </a:r>
          </a:p>
        </p:txBody>
      </p:sp>
      <p:pic>
        <p:nvPicPr>
          <p:cNvPr id="61" name="Picture Placeholder 60" descr="images.jpeg"/>
          <p:cNvPicPr>
            <a:picLocks noGrp="1" noChangeAspect="1"/>
          </p:cNvPicPr>
          <p:nvPr>
            <p:ph type="pic" sz="quarter" idx="15"/>
          </p:nvPr>
        </p:nvPicPr>
        <p:blipFill>
          <a:blip r:embed="rId4" cstate="print"/>
          <a:stretch>
            <a:fillRect/>
          </a:stretch>
        </p:blipFill>
        <p:spPr>
          <a:xfrm>
            <a:off x="4733365" y="763316"/>
            <a:ext cx="3657600" cy="3646730"/>
          </a:xfrm>
          <a:prstGeom prst="rect">
            <a:avLst/>
          </a:prstGeom>
          <a:noFill/>
          <a:ln>
            <a:noFill/>
          </a:ln>
        </p:spPr>
      </p:pic>
      <p:sp>
        <p:nvSpPr>
          <p:cNvPr id="295" name="Text Placeholder 294"/>
          <p:cNvSpPr>
            <a:spLocks noGrp="1"/>
          </p:cNvSpPr>
          <p:nvPr>
            <p:ph type="body" sz="quarter" idx="150"/>
          </p:nvPr>
        </p:nvSpPr>
        <p:spPr/>
        <p:txBody>
          <a:bodyPr>
            <a:normAutofit/>
          </a:bodyPr>
          <a:lstStyle/>
          <a:p>
            <a:r>
              <a:rPr lang="en-US" dirty="0" err="1"/>
              <a:t>Hira</a:t>
            </a:r>
            <a:r>
              <a:rPr lang="en-US" dirty="0"/>
              <a:t> Ahmed</a:t>
            </a:r>
          </a:p>
        </p:txBody>
      </p:sp>
      <p:sp>
        <p:nvSpPr>
          <p:cNvPr id="296" name="Text Placeholder 295"/>
          <p:cNvSpPr>
            <a:spLocks noGrp="1"/>
          </p:cNvSpPr>
          <p:nvPr>
            <p:ph type="body" sz="quarter" idx="184"/>
          </p:nvPr>
        </p:nvSpPr>
        <p:spPr/>
        <p:txBody>
          <a:bodyPr>
            <a:normAutofit lnSpcReduction="10000"/>
          </a:bodyPr>
          <a:lstStyle/>
          <a:p>
            <a:r>
              <a:rPr lang="en-US" dirty="0"/>
              <a:t>CS 5600 Fall 2016</a:t>
            </a:r>
          </a:p>
        </p:txBody>
      </p:sp>
      <p:sp>
        <p:nvSpPr>
          <p:cNvPr id="297" name="Text Placeholder 296"/>
          <p:cNvSpPr>
            <a:spLocks noGrp="1"/>
          </p:cNvSpPr>
          <p:nvPr>
            <p:ph type="body" sz="quarter" idx="185"/>
          </p:nvPr>
        </p:nvSpPr>
        <p:spPr/>
        <p:txBody>
          <a:bodyPr/>
          <a:lstStyle/>
          <a:p>
            <a:r>
              <a:rPr lang="en-US" dirty="0"/>
              <a:t>Music Genre Classification</a:t>
            </a:r>
          </a:p>
        </p:txBody>
      </p:sp>
      <p:sp>
        <p:nvSpPr>
          <p:cNvPr id="258" name="Text Placeholder 257"/>
          <p:cNvSpPr>
            <a:spLocks noGrp="1"/>
          </p:cNvSpPr>
          <p:nvPr>
            <p:ph type="body" sz="quarter" idx="95"/>
          </p:nvPr>
        </p:nvSpPr>
        <p:spPr/>
        <p:txBody>
          <a:bodyPr/>
          <a:lstStyle/>
          <a:p>
            <a:endParaRPr lang="en-US"/>
          </a:p>
        </p:txBody>
      </p:sp>
      <p:sp>
        <p:nvSpPr>
          <p:cNvPr id="259" name="Text Placeholder 258"/>
          <p:cNvSpPr>
            <a:spLocks noGrp="1"/>
          </p:cNvSpPr>
          <p:nvPr>
            <p:ph type="body" sz="quarter" idx="107"/>
          </p:nvPr>
        </p:nvSpPr>
        <p:spPr/>
        <p:txBody>
          <a:bodyPr/>
          <a:lstStyle/>
          <a:p>
            <a:endParaRPr lang="en-US"/>
          </a:p>
        </p:txBody>
      </p:sp>
      <p:sp>
        <p:nvSpPr>
          <p:cNvPr id="261" name="Text Placeholder 260"/>
          <p:cNvSpPr>
            <a:spLocks noGrp="1"/>
          </p:cNvSpPr>
          <p:nvPr>
            <p:ph type="body" sz="quarter" idx="116"/>
          </p:nvPr>
        </p:nvSpPr>
        <p:spPr/>
        <p:txBody>
          <a:bodyPr/>
          <a:lstStyle/>
          <a:p>
            <a:endParaRPr lang="en-US"/>
          </a:p>
        </p:txBody>
      </p:sp>
      <p:sp>
        <p:nvSpPr>
          <p:cNvPr id="262" name="Text Placeholder 261"/>
          <p:cNvSpPr>
            <a:spLocks noGrp="1"/>
          </p:cNvSpPr>
          <p:nvPr>
            <p:ph type="body" sz="quarter" idx="117"/>
          </p:nvPr>
        </p:nvSpPr>
        <p:spPr/>
        <p:txBody>
          <a:bodyPr/>
          <a:lstStyle/>
          <a:p>
            <a:endParaRPr lang="en-US"/>
          </a:p>
        </p:txBody>
      </p:sp>
      <p:sp>
        <p:nvSpPr>
          <p:cNvPr id="263" name="Text Placeholder 262"/>
          <p:cNvSpPr>
            <a:spLocks noGrp="1"/>
          </p:cNvSpPr>
          <p:nvPr>
            <p:ph type="body" sz="quarter" idx="118"/>
          </p:nvPr>
        </p:nvSpPr>
        <p:spPr/>
        <p:txBody>
          <a:bodyPr/>
          <a:lstStyle/>
          <a:p>
            <a:endParaRPr lang="en-US"/>
          </a:p>
        </p:txBody>
      </p:sp>
      <p:sp>
        <p:nvSpPr>
          <p:cNvPr id="264" name="Text Placeholder 263"/>
          <p:cNvSpPr>
            <a:spLocks noGrp="1"/>
          </p:cNvSpPr>
          <p:nvPr>
            <p:ph type="body" sz="quarter" idx="119"/>
          </p:nvPr>
        </p:nvSpPr>
        <p:spPr/>
        <p:txBody>
          <a:bodyPr/>
          <a:lstStyle/>
          <a:p>
            <a:endParaRPr lang="en-US"/>
          </a:p>
        </p:txBody>
      </p:sp>
      <p:sp>
        <p:nvSpPr>
          <p:cNvPr id="265" name="Text Placeholder 264"/>
          <p:cNvSpPr>
            <a:spLocks noGrp="1"/>
          </p:cNvSpPr>
          <p:nvPr>
            <p:ph type="body" sz="quarter" idx="120"/>
          </p:nvPr>
        </p:nvSpPr>
        <p:spPr/>
        <p:txBody>
          <a:bodyPr/>
          <a:lstStyle/>
          <a:p>
            <a:endParaRPr lang="en-US"/>
          </a:p>
        </p:txBody>
      </p:sp>
      <p:sp>
        <p:nvSpPr>
          <p:cNvPr id="266" name="Text Placeholder 265"/>
          <p:cNvSpPr>
            <a:spLocks noGrp="1"/>
          </p:cNvSpPr>
          <p:nvPr>
            <p:ph type="body" sz="quarter" idx="121"/>
          </p:nvPr>
        </p:nvSpPr>
        <p:spPr/>
        <p:txBody>
          <a:bodyPr/>
          <a:lstStyle/>
          <a:p>
            <a:endParaRPr lang="en-US"/>
          </a:p>
        </p:txBody>
      </p:sp>
      <p:sp>
        <p:nvSpPr>
          <p:cNvPr id="267" name="Text Placeholder 266"/>
          <p:cNvSpPr>
            <a:spLocks noGrp="1"/>
          </p:cNvSpPr>
          <p:nvPr>
            <p:ph type="body" sz="quarter" idx="122"/>
          </p:nvPr>
        </p:nvSpPr>
        <p:spPr/>
        <p:txBody>
          <a:bodyPr/>
          <a:lstStyle/>
          <a:p>
            <a:endParaRPr lang="en-US"/>
          </a:p>
        </p:txBody>
      </p:sp>
      <p:sp>
        <p:nvSpPr>
          <p:cNvPr id="268" name="Text Placeholder 267"/>
          <p:cNvSpPr>
            <a:spLocks noGrp="1"/>
          </p:cNvSpPr>
          <p:nvPr>
            <p:ph type="body" sz="quarter" idx="123"/>
          </p:nvPr>
        </p:nvSpPr>
        <p:spPr/>
        <p:txBody>
          <a:bodyPr/>
          <a:lstStyle/>
          <a:p>
            <a:endParaRPr lang="en-US"/>
          </a:p>
        </p:txBody>
      </p:sp>
      <p:sp>
        <p:nvSpPr>
          <p:cNvPr id="269" name="Text Placeholder 268"/>
          <p:cNvSpPr>
            <a:spLocks noGrp="1"/>
          </p:cNvSpPr>
          <p:nvPr>
            <p:ph type="body" sz="quarter" idx="124"/>
          </p:nvPr>
        </p:nvSpPr>
        <p:spPr/>
        <p:txBody>
          <a:bodyPr/>
          <a:lstStyle/>
          <a:p>
            <a:endParaRPr lang="en-US"/>
          </a:p>
        </p:txBody>
      </p:sp>
      <p:sp>
        <p:nvSpPr>
          <p:cNvPr id="270" name="Text Placeholder 269"/>
          <p:cNvSpPr>
            <a:spLocks noGrp="1"/>
          </p:cNvSpPr>
          <p:nvPr>
            <p:ph type="body" sz="quarter" idx="125"/>
          </p:nvPr>
        </p:nvSpPr>
        <p:spPr/>
        <p:txBody>
          <a:bodyPr/>
          <a:lstStyle/>
          <a:p>
            <a:endParaRPr lang="en-US"/>
          </a:p>
        </p:txBody>
      </p:sp>
      <p:sp>
        <p:nvSpPr>
          <p:cNvPr id="260" name="Picture Placeholder 259"/>
          <p:cNvSpPr>
            <a:spLocks noGrp="1"/>
          </p:cNvSpPr>
          <p:nvPr>
            <p:ph type="pic" sz="quarter" idx="115"/>
          </p:nvPr>
        </p:nvSpPr>
        <p:spPr/>
      </p:sp>
      <p:sp>
        <p:nvSpPr>
          <p:cNvPr id="271" name="Picture Placeholder 270"/>
          <p:cNvSpPr>
            <a:spLocks noGrp="1"/>
          </p:cNvSpPr>
          <p:nvPr>
            <p:ph type="pic" sz="quarter" idx="126"/>
          </p:nvPr>
        </p:nvSpPr>
        <p:spPr/>
      </p:sp>
      <p:sp>
        <p:nvSpPr>
          <p:cNvPr id="272" name="Picture Placeholder 271"/>
          <p:cNvSpPr>
            <a:spLocks noGrp="1"/>
          </p:cNvSpPr>
          <p:nvPr>
            <p:ph type="pic" sz="quarter" idx="127"/>
          </p:nvPr>
        </p:nvSpPr>
        <p:spPr/>
      </p:sp>
      <p:sp>
        <p:nvSpPr>
          <p:cNvPr id="273" name="Picture Placeholder 272"/>
          <p:cNvSpPr>
            <a:spLocks noGrp="1"/>
          </p:cNvSpPr>
          <p:nvPr>
            <p:ph type="pic" sz="quarter" idx="128"/>
          </p:nvPr>
        </p:nvSpPr>
        <p:spPr/>
      </p:sp>
      <p:sp>
        <p:nvSpPr>
          <p:cNvPr id="274" name="Picture Placeholder 273"/>
          <p:cNvSpPr>
            <a:spLocks noGrp="1"/>
          </p:cNvSpPr>
          <p:nvPr>
            <p:ph type="pic" sz="quarter" idx="129"/>
          </p:nvPr>
        </p:nvSpPr>
        <p:spPr/>
      </p:sp>
      <p:sp>
        <p:nvSpPr>
          <p:cNvPr id="275" name="Picture Placeholder 274"/>
          <p:cNvSpPr>
            <a:spLocks noGrp="1"/>
          </p:cNvSpPr>
          <p:nvPr>
            <p:ph type="pic" sz="quarter" idx="130"/>
          </p:nvPr>
        </p:nvSpPr>
        <p:spPr/>
      </p:sp>
      <p:pic>
        <p:nvPicPr>
          <p:cNvPr id="7" name="Picture Placeholder 6"/>
          <p:cNvPicPr>
            <a:picLocks noGrp="1" noChangeAspect="1"/>
          </p:cNvPicPr>
          <p:nvPr>
            <p:ph type="pic" sz="quarter" idx="131"/>
          </p:nvPr>
        </p:nvPicPr>
        <p:blipFill rotWithShape="1">
          <a:blip r:embed="rId5">
            <a:extLst>
              <a:ext uri="{28A0092B-C50C-407E-A947-70E740481C1C}">
                <a14:useLocalDpi xmlns:a14="http://schemas.microsoft.com/office/drawing/2010/main" val="0"/>
              </a:ext>
            </a:extLst>
          </a:blip>
          <a:srcRect l="173" r="-282"/>
          <a:stretch/>
        </p:blipFill>
        <p:spPr>
          <a:xfrm>
            <a:off x="30412323" y="6205152"/>
            <a:ext cx="11600981" cy="5469044"/>
          </a:xfrm>
        </p:spPr>
      </p:pic>
      <p:pic>
        <p:nvPicPr>
          <p:cNvPr id="6" name="Picture Placeholder 5"/>
          <p:cNvPicPr>
            <a:picLocks noGrp="1" noChangeAspect="1"/>
          </p:cNvPicPr>
          <p:nvPr>
            <p:ph type="pic" sz="quarter" idx="132"/>
          </p:nvPr>
        </p:nvPicPr>
        <p:blipFill rotWithShape="1">
          <a:blip r:embed="rId6">
            <a:extLst>
              <a:ext uri="{28A0092B-C50C-407E-A947-70E740481C1C}">
                <a14:useLocalDpi xmlns:a14="http://schemas.microsoft.com/office/drawing/2010/main" val="0"/>
              </a:ext>
            </a:extLst>
          </a:blip>
          <a:srcRect b="937"/>
          <a:stretch/>
        </p:blipFill>
        <p:spPr>
          <a:xfrm>
            <a:off x="15954439" y="21696354"/>
            <a:ext cx="11898907" cy="9863909"/>
          </a:xfrm>
        </p:spPr>
      </p:pic>
      <p:pic>
        <p:nvPicPr>
          <p:cNvPr id="5" name="Picture Placeholder 4"/>
          <p:cNvPicPr>
            <a:picLocks noGrp="1" noChangeAspect="1"/>
          </p:cNvPicPr>
          <p:nvPr>
            <p:ph type="pic" sz="quarter" idx="133"/>
          </p:nvPr>
        </p:nvPicPr>
        <p:blipFill rotWithShape="1">
          <a:blip r:embed="rId7">
            <a:extLst>
              <a:ext uri="{28A0092B-C50C-407E-A947-70E740481C1C}">
                <a14:useLocalDpi xmlns:a14="http://schemas.microsoft.com/office/drawing/2010/main" val="0"/>
              </a:ext>
            </a:extLst>
          </a:blip>
          <a:srcRect t="-1" b="192"/>
          <a:stretch/>
        </p:blipFill>
        <p:spPr>
          <a:xfrm>
            <a:off x="21976748" y="15543711"/>
            <a:ext cx="6423720" cy="5534551"/>
          </a:xfrm>
        </p:spPr>
      </p:pic>
      <p:pic>
        <p:nvPicPr>
          <p:cNvPr id="4" name="Picture Placeholder 3"/>
          <p:cNvPicPr>
            <a:picLocks noGrp="1" noChangeAspect="1"/>
          </p:cNvPicPr>
          <p:nvPr>
            <p:ph type="pic" sz="quarter" idx="134"/>
          </p:nvPr>
        </p:nvPicPr>
        <p:blipFill rotWithShape="1">
          <a:blip r:embed="rId8">
            <a:extLst>
              <a:ext uri="{28A0092B-C50C-407E-A947-70E740481C1C}">
                <a14:useLocalDpi xmlns:a14="http://schemas.microsoft.com/office/drawing/2010/main" val="0"/>
              </a:ext>
            </a:extLst>
          </a:blip>
          <a:srcRect t="-267" b="-1419"/>
          <a:stretch/>
        </p:blipFill>
        <p:spPr>
          <a:xfrm>
            <a:off x="15476392" y="15579451"/>
            <a:ext cx="6310332" cy="5498811"/>
          </a:xfrm>
        </p:spPr>
      </p:pic>
      <p:pic>
        <p:nvPicPr>
          <p:cNvPr id="3" name="Picture Placeholder 2"/>
          <p:cNvPicPr>
            <a:picLocks noGrp="1" noChangeAspect="1"/>
          </p:cNvPicPr>
          <p:nvPr>
            <p:ph type="pic" sz="quarter" idx="135"/>
          </p:nvPr>
        </p:nvPicPr>
        <p:blipFill rotWithShape="1">
          <a:blip r:embed="rId9">
            <a:extLst>
              <a:ext uri="{28A0092B-C50C-407E-A947-70E740481C1C}">
                <a14:useLocalDpi xmlns:a14="http://schemas.microsoft.com/office/drawing/2010/main" val="0"/>
              </a:ext>
            </a:extLst>
          </a:blip>
          <a:srcRect t="5489" b="2996"/>
          <a:stretch/>
        </p:blipFill>
        <p:spPr>
          <a:xfrm>
            <a:off x="3208446" y="25573348"/>
            <a:ext cx="9080740" cy="5983178"/>
          </a:xfrm>
        </p:spPr>
      </p:pic>
      <p:sp>
        <p:nvSpPr>
          <p:cNvPr id="281" name="Text Placeholder 280"/>
          <p:cNvSpPr>
            <a:spLocks noGrp="1"/>
          </p:cNvSpPr>
          <p:nvPr>
            <p:ph type="body" sz="quarter" idx="136"/>
          </p:nvPr>
        </p:nvSpPr>
        <p:spPr/>
        <p:txBody>
          <a:bodyPr/>
          <a:lstStyle/>
          <a:p>
            <a:endParaRPr lang="en-US"/>
          </a:p>
        </p:txBody>
      </p:sp>
      <p:sp>
        <p:nvSpPr>
          <p:cNvPr id="282" name="Text Placeholder 281"/>
          <p:cNvSpPr>
            <a:spLocks noGrp="1"/>
          </p:cNvSpPr>
          <p:nvPr>
            <p:ph type="body" sz="quarter" idx="137"/>
          </p:nvPr>
        </p:nvSpPr>
        <p:spPr/>
        <p:txBody>
          <a:bodyPr/>
          <a:lstStyle/>
          <a:p>
            <a:endParaRPr lang="en-US"/>
          </a:p>
        </p:txBody>
      </p:sp>
      <p:sp>
        <p:nvSpPr>
          <p:cNvPr id="283" name="Text Placeholder 282"/>
          <p:cNvSpPr>
            <a:spLocks noGrp="1"/>
          </p:cNvSpPr>
          <p:nvPr>
            <p:ph type="body" sz="quarter" idx="138"/>
          </p:nvPr>
        </p:nvSpPr>
        <p:spPr/>
        <p:txBody>
          <a:bodyPr/>
          <a:lstStyle/>
          <a:p>
            <a:endParaRPr lang="en-US"/>
          </a:p>
        </p:txBody>
      </p:sp>
      <p:sp>
        <p:nvSpPr>
          <p:cNvPr id="284" name="Text Placeholder 283"/>
          <p:cNvSpPr>
            <a:spLocks noGrp="1"/>
          </p:cNvSpPr>
          <p:nvPr>
            <p:ph type="body" sz="quarter" idx="139"/>
          </p:nvPr>
        </p:nvSpPr>
        <p:spPr/>
        <p:txBody>
          <a:bodyPr/>
          <a:lstStyle/>
          <a:p>
            <a:endParaRPr lang="en-US"/>
          </a:p>
        </p:txBody>
      </p:sp>
      <p:sp>
        <p:nvSpPr>
          <p:cNvPr id="285" name="Text Placeholder 284"/>
          <p:cNvSpPr>
            <a:spLocks noGrp="1"/>
          </p:cNvSpPr>
          <p:nvPr>
            <p:ph type="body" sz="quarter" idx="140"/>
          </p:nvPr>
        </p:nvSpPr>
        <p:spPr/>
        <p:txBody>
          <a:bodyPr/>
          <a:lstStyle/>
          <a:p>
            <a:endParaRPr lang="en-US"/>
          </a:p>
        </p:txBody>
      </p:sp>
      <p:sp>
        <p:nvSpPr>
          <p:cNvPr id="286" name="Text Placeholder 285"/>
          <p:cNvSpPr>
            <a:spLocks noGrp="1"/>
          </p:cNvSpPr>
          <p:nvPr>
            <p:ph type="body" sz="quarter" idx="141"/>
          </p:nvPr>
        </p:nvSpPr>
        <p:spPr/>
        <p:txBody>
          <a:bodyPr/>
          <a:lstStyle/>
          <a:p>
            <a:endParaRPr lang="en-US"/>
          </a:p>
        </p:txBody>
      </p:sp>
      <p:sp>
        <p:nvSpPr>
          <p:cNvPr id="287" name="Text Placeholder 286"/>
          <p:cNvSpPr>
            <a:spLocks noGrp="1"/>
          </p:cNvSpPr>
          <p:nvPr>
            <p:ph type="body" sz="quarter" idx="142"/>
          </p:nvPr>
        </p:nvSpPr>
        <p:spPr/>
        <p:txBody>
          <a:bodyPr/>
          <a:lstStyle/>
          <a:p>
            <a:endParaRPr lang="en-US"/>
          </a:p>
        </p:txBody>
      </p:sp>
      <p:sp>
        <p:nvSpPr>
          <p:cNvPr id="288" name="Text Placeholder 287"/>
          <p:cNvSpPr>
            <a:spLocks noGrp="1"/>
          </p:cNvSpPr>
          <p:nvPr>
            <p:ph type="body" sz="quarter" idx="143"/>
          </p:nvPr>
        </p:nvSpPr>
        <p:spPr/>
        <p:txBody>
          <a:bodyPr/>
          <a:lstStyle/>
          <a:p>
            <a:endParaRPr lang="en-US"/>
          </a:p>
        </p:txBody>
      </p:sp>
      <p:sp>
        <p:nvSpPr>
          <p:cNvPr id="289" name="Text Placeholder 288"/>
          <p:cNvSpPr>
            <a:spLocks noGrp="1"/>
          </p:cNvSpPr>
          <p:nvPr>
            <p:ph type="body" sz="quarter" idx="144"/>
          </p:nvPr>
        </p:nvSpPr>
        <p:spPr/>
        <p:txBody>
          <a:bodyPr/>
          <a:lstStyle/>
          <a:p>
            <a:endParaRPr lang="en-US"/>
          </a:p>
        </p:txBody>
      </p:sp>
      <p:sp>
        <p:nvSpPr>
          <p:cNvPr id="290" name="Text Placeholder 289"/>
          <p:cNvSpPr>
            <a:spLocks noGrp="1"/>
          </p:cNvSpPr>
          <p:nvPr>
            <p:ph type="body" sz="quarter" idx="145"/>
          </p:nvPr>
        </p:nvSpPr>
        <p:spPr/>
        <p:txBody>
          <a:bodyPr/>
          <a:lstStyle/>
          <a:p>
            <a:endParaRPr lang="en-US"/>
          </a:p>
        </p:txBody>
      </p:sp>
      <p:sp>
        <p:nvSpPr>
          <p:cNvPr id="291" name="Text Placeholder 290"/>
          <p:cNvSpPr>
            <a:spLocks noGrp="1"/>
          </p:cNvSpPr>
          <p:nvPr>
            <p:ph type="body" sz="quarter" idx="146"/>
          </p:nvPr>
        </p:nvSpPr>
        <p:spPr/>
        <p:txBody>
          <a:bodyPr/>
          <a:lstStyle/>
          <a:p>
            <a:endParaRPr lang="en-US"/>
          </a:p>
        </p:txBody>
      </p:sp>
      <p:sp>
        <p:nvSpPr>
          <p:cNvPr id="292" name="Text Placeholder 291"/>
          <p:cNvSpPr>
            <a:spLocks noGrp="1"/>
          </p:cNvSpPr>
          <p:nvPr>
            <p:ph type="body" sz="quarter" idx="147"/>
          </p:nvPr>
        </p:nvSpPr>
        <p:spPr/>
        <p:txBody>
          <a:bodyPr/>
          <a:lstStyle/>
          <a:p>
            <a:endParaRPr lang="en-US"/>
          </a:p>
        </p:txBody>
      </p:sp>
      <p:sp>
        <p:nvSpPr>
          <p:cNvPr id="293" name="Text Placeholder 292"/>
          <p:cNvSpPr>
            <a:spLocks noGrp="1"/>
          </p:cNvSpPr>
          <p:nvPr>
            <p:ph type="body" sz="quarter" idx="148"/>
          </p:nvPr>
        </p:nvSpPr>
        <p:spPr/>
        <p:txBody>
          <a:bodyPr/>
          <a:lstStyle/>
          <a:p>
            <a:endParaRPr lang="en-US"/>
          </a:p>
        </p:txBody>
      </p:sp>
      <p:sp>
        <p:nvSpPr>
          <p:cNvPr id="294" name="Text Placeholder 293"/>
          <p:cNvSpPr>
            <a:spLocks noGrp="1"/>
          </p:cNvSpPr>
          <p:nvPr>
            <p:ph type="body" sz="quarter" idx="149"/>
          </p:nvPr>
        </p:nvSpPr>
        <p:spPr/>
        <p:txBody>
          <a:bodyPr/>
          <a:lstStyle/>
          <a:p>
            <a:endParaRPr lang="en-US"/>
          </a:p>
        </p:txBody>
      </p:sp>
      <p:pic>
        <p:nvPicPr>
          <p:cNvPr id="60" name="Picture Placeholder 59" descr="cs.jpg"/>
          <p:cNvPicPr>
            <a:picLocks noGrp="1" noChangeAspect="1"/>
          </p:cNvPicPr>
          <p:nvPr>
            <p:ph type="pic" sz="quarter" idx="18"/>
          </p:nvPr>
        </p:nvPicPr>
        <p:blipFill>
          <a:blip r:embed="rId10" cstate="print"/>
          <a:stretch>
            <a:fillRect/>
          </a:stretch>
        </p:blipFill>
        <p:spPr>
          <a:xfrm>
            <a:off x="33270667" y="1059235"/>
            <a:ext cx="9566303" cy="2432111"/>
          </a:xfrm>
          <a:prstGeom prst="rect">
            <a:avLst/>
          </a:prstGeom>
          <a:noFill/>
          <a:ln>
            <a:noFill/>
          </a:ln>
        </p:spPr>
      </p:pic>
      <p:pic>
        <p:nvPicPr>
          <p:cNvPr id="62" name="Picture Placeholder 60" descr="images.jpeg"/>
          <p:cNvPicPr>
            <a:picLocks noChangeAspect="1"/>
          </p:cNvPicPr>
          <p:nvPr/>
        </p:nvPicPr>
        <p:blipFill>
          <a:blip r:embed="rId11" cstate="print"/>
          <a:stretch>
            <a:fillRect/>
          </a:stretch>
        </p:blipFill>
        <p:spPr>
          <a:xfrm>
            <a:off x="942080" y="763316"/>
            <a:ext cx="3204138" cy="3646730"/>
          </a:xfrm>
          <a:prstGeom prst="rect">
            <a:avLst/>
          </a:prstGeom>
          <a:noFill/>
          <a:ln>
            <a:noFill/>
          </a:ln>
        </p:spPr>
      </p:pic>
      <p:sp>
        <p:nvSpPr>
          <p:cNvPr id="69" name="TextBox 68"/>
          <p:cNvSpPr txBox="1"/>
          <p:nvPr/>
        </p:nvSpPr>
        <p:spPr>
          <a:xfrm>
            <a:off x="943667" y="11674196"/>
            <a:ext cx="13591277" cy="646331"/>
          </a:xfrm>
          <a:prstGeom prst="rect">
            <a:avLst/>
          </a:prstGeom>
          <a:noFill/>
        </p:spPr>
        <p:txBody>
          <a:bodyPr wrap="square" rtlCol="0">
            <a:spAutoFit/>
          </a:bodyPr>
          <a:lstStyle/>
          <a:p>
            <a:pPr algn="ctr"/>
            <a:r>
              <a:rPr lang="en-US" sz="3600" b="1" u="sng" dirty="0">
                <a:solidFill>
                  <a:schemeClr val="bg2">
                    <a:lumMod val="25000"/>
                  </a:schemeClr>
                </a:solidFill>
              </a:rPr>
              <a:t>Method</a:t>
            </a:r>
          </a:p>
        </p:txBody>
      </p:sp>
      <p:sp>
        <p:nvSpPr>
          <p:cNvPr id="71" name="TextBox 70"/>
          <p:cNvSpPr txBox="1"/>
          <p:nvPr/>
        </p:nvSpPr>
        <p:spPr>
          <a:xfrm>
            <a:off x="1362910" y="12525651"/>
            <a:ext cx="13132554" cy="6247864"/>
          </a:xfrm>
          <a:prstGeom prst="rect">
            <a:avLst/>
          </a:prstGeom>
          <a:noFill/>
        </p:spPr>
        <p:txBody>
          <a:bodyPr wrap="square" rtlCol="0">
            <a:spAutoFit/>
          </a:bodyPr>
          <a:lstStyle/>
          <a:p>
            <a:pPr lvl="0"/>
            <a:r>
              <a:rPr lang="en-US" sz="2500" dirty="0">
                <a:solidFill>
                  <a:schemeClr val="bg2">
                    <a:lumMod val="25000"/>
                  </a:schemeClr>
                </a:solidFill>
                <a:latin typeface="Trebuchet MS" pitchFamily="34" charset="0"/>
              </a:rPr>
              <a:t>K-Means (</a:t>
            </a:r>
            <a:r>
              <a:rPr lang="en-US" sz="2500" dirty="0" err="1">
                <a:solidFill>
                  <a:schemeClr val="bg2">
                    <a:lumMod val="25000"/>
                  </a:schemeClr>
                </a:solidFill>
                <a:latin typeface="Trebuchet MS" pitchFamily="34" charset="0"/>
              </a:rPr>
              <a:t>knn</a:t>
            </a:r>
            <a:r>
              <a:rPr lang="en-US" sz="2500" dirty="0">
                <a:solidFill>
                  <a:schemeClr val="bg2">
                    <a:lumMod val="25000"/>
                  </a:schemeClr>
                </a:solidFill>
                <a:latin typeface="Trebuchet MS" pitchFamily="34" charset="0"/>
              </a:rPr>
              <a:t>): the algorithm which will cluster data according to similarities. In this scenario, based on the amplitudes and known amplitudes of genres. I used this to generate a k-means scatter plot which shows where genre’s fall.</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Fast Fourier Transform (FFT): the algorithm computes the sinusoidal frequency and phase concepts of a sequence. It essentially will compute a frequency that can be used in MFCC. This was used to generate a spectrogram.</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Mel Frequency </a:t>
            </a:r>
            <a:r>
              <a:rPr lang="en-US" sz="2500" dirty="0" err="1">
                <a:solidFill>
                  <a:schemeClr val="bg2">
                    <a:lumMod val="25000"/>
                  </a:schemeClr>
                </a:solidFill>
                <a:latin typeface="Trebuchet MS" pitchFamily="34" charset="0"/>
              </a:rPr>
              <a:t>Cepstral</a:t>
            </a:r>
            <a:r>
              <a:rPr lang="en-US" sz="2500" dirty="0">
                <a:solidFill>
                  <a:schemeClr val="bg2">
                    <a:lumMod val="25000"/>
                  </a:schemeClr>
                </a:solidFill>
                <a:latin typeface="Trebuchet MS" pitchFamily="34" charset="0"/>
              </a:rPr>
              <a:t> Coefficient (MFCC): the computation that can use the FFT to compute a linear cosine transform of a log power spectrum. In python </a:t>
            </a:r>
            <a:r>
              <a:rPr lang="en-US" sz="2500" dirty="0" err="1">
                <a:solidFill>
                  <a:schemeClr val="bg2">
                    <a:lumMod val="25000"/>
                  </a:schemeClr>
                </a:solidFill>
                <a:latin typeface="Trebuchet MS" pitchFamily="34" charset="0"/>
              </a:rPr>
              <a:t>scikits.talkbox</a:t>
            </a:r>
            <a:r>
              <a:rPr lang="en-US" sz="2500" dirty="0">
                <a:solidFill>
                  <a:schemeClr val="bg2">
                    <a:lumMod val="25000"/>
                  </a:schemeClr>
                </a:solidFill>
                <a:latin typeface="Trebuchet MS" pitchFamily="34" charset="0"/>
              </a:rPr>
              <a:t> contains an implementation of MFC that I will directly use. I used this algorithm primarily to generate a spectrogram.</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GTZAN dataset: The dataset is used as a training and testing set. It consists of 1000 audio files, containing 10 genres, that are represented by 100 tracks each 30 seconds long. All tracks are in .au format which are converted into .wav format.</a:t>
            </a:r>
          </a:p>
        </p:txBody>
      </p:sp>
      <p:sp>
        <p:nvSpPr>
          <p:cNvPr id="63" name="TextBox 62"/>
          <p:cNvSpPr txBox="1"/>
          <p:nvPr/>
        </p:nvSpPr>
        <p:spPr>
          <a:xfrm>
            <a:off x="922338" y="19314259"/>
            <a:ext cx="13591277" cy="646331"/>
          </a:xfrm>
          <a:prstGeom prst="rect">
            <a:avLst/>
          </a:prstGeom>
          <a:noFill/>
        </p:spPr>
        <p:txBody>
          <a:bodyPr wrap="square" rtlCol="0">
            <a:spAutoFit/>
          </a:bodyPr>
          <a:lstStyle/>
          <a:p>
            <a:pPr algn="ctr"/>
            <a:r>
              <a:rPr lang="en-US" sz="3600" b="1" u="sng" dirty="0">
                <a:solidFill>
                  <a:schemeClr val="bg2">
                    <a:lumMod val="25000"/>
                  </a:schemeClr>
                </a:solidFill>
              </a:rPr>
              <a:t>Results</a:t>
            </a:r>
          </a:p>
        </p:txBody>
      </p:sp>
      <p:sp>
        <p:nvSpPr>
          <p:cNvPr id="64" name="TextBox 63"/>
          <p:cNvSpPr txBox="1"/>
          <p:nvPr/>
        </p:nvSpPr>
        <p:spPr>
          <a:xfrm>
            <a:off x="1338753" y="20123256"/>
            <a:ext cx="13180867" cy="5093702"/>
          </a:xfrm>
          <a:prstGeom prst="rect">
            <a:avLst/>
          </a:prstGeom>
          <a:noFill/>
        </p:spPr>
        <p:txBody>
          <a:bodyPr wrap="square" rtlCol="0">
            <a:spAutoFit/>
          </a:bodyPr>
          <a:lstStyle/>
          <a:p>
            <a:pPr lvl="0"/>
            <a:r>
              <a:rPr lang="en-US" sz="2500" dirty="0">
                <a:solidFill>
                  <a:schemeClr val="bg2">
                    <a:lumMod val="25000"/>
                  </a:schemeClr>
                </a:solidFill>
                <a:latin typeface="Trebuchet MS" pitchFamily="34" charset="0"/>
              </a:rPr>
              <a:t>1. Can K-Means clustering compute genres?</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Yes, it can. In fact it does so accurately. What was first done was to calculate the Euclidian distance between two n-dimensions. This differentiates categories. By calculating the k shortest distance and storing it in a dictionary, I obtained indices needed to categorize the data. In order to classify songs, the k closest song was chosen with it’s fold features and its index. The genre was then decided on. If there was a tie between genres, the furthest point was deleted and recursion ensued. </a:t>
            </a:r>
          </a:p>
          <a:p>
            <a:pPr lvl="0"/>
            <a:endParaRPr lang="en-US" sz="2500" dirty="0">
              <a:solidFill>
                <a:schemeClr val="bg2">
                  <a:lumMod val="25000"/>
                </a:schemeClr>
              </a:solidFill>
              <a:latin typeface="Trebuchet MS" pitchFamily="34" charset="0"/>
            </a:endParaRPr>
          </a:p>
          <a:p>
            <a:pPr lvl="0"/>
            <a:r>
              <a:rPr lang="en-US" sz="2500" dirty="0">
                <a:solidFill>
                  <a:schemeClr val="bg2">
                    <a:lumMod val="25000"/>
                  </a:schemeClr>
                </a:solidFill>
                <a:latin typeface="Trebuchet MS" pitchFamily="34" charset="0"/>
              </a:rPr>
              <a:t>Using my results, I produced a scatter plot to show where each genre lies. While metal and indie are clear outliers and easy to classify, the algorithm had a hard time differentiating between metal rock and punk rock. This was shown when I tested song13 and song17 from the GTZAN testing set.</a:t>
            </a:r>
          </a:p>
        </p:txBody>
      </p:sp>
      <p:sp>
        <p:nvSpPr>
          <p:cNvPr id="72" name="Text Placeholder 164"/>
          <p:cNvSpPr>
            <a:spLocks noGrp="1"/>
          </p:cNvSpPr>
          <p:nvPr>
            <p:ph type="body" sz="quarter" idx="24"/>
          </p:nvPr>
        </p:nvSpPr>
        <p:spPr>
          <a:xfrm>
            <a:off x="29407393" y="5376360"/>
            <a:ext cx="13579475" cy="738635"/>
          </a:xfrm>
        </p:spPr>
        <p:txBody>
          <a:bodyPr/>
          <a:lstStyle/>
          <a:p>
            <a:r>
              <a:rPr lang="en-US" dirty="0"/>
              <a:t>Results (Cont.)</a:t>
            </a:r>
          </a:p>
        </p:txBody>
      </p:sp>
      <p:sp>
        <p:nvSpPr>
          <p:cNvPr id="73" name="Text Placeholder 163"/>
          <p:cNvSpPr>
            <a:spLocks noGrp="1"/>
          </p:cNvSpPr>
          <p:nvPr>
            <p:ph type="body" sz="quarter" idx="23"/>
          </p:nvPr>
        </p:nvSpPr>
        <p:spPr>
          <a:xfrm>
            <a:off x="29388489" y="11674196"/>
            <a:ext cx="13571535" cy="6617117"/>
          </a:xfrm>
        </p:spPr>
        <p:txBody>
          <a:bodyPr/>
          <a:lstStyle/>
          <a:p>
            <a:r>
              <a:rPr lang="en-US" dirty="0"/>
              <a:t>	3. Which algorithm was most efficient?</a:t>
            </a:r>
          </a:p>
          <a:p>
            <a:r>
              <a:rPr lang="en-US" dirty="0"/>
              <a:t>	</a:t>
            </a:r>
          </a:p>
          <a:p>
            <a:r>
              <a:rPr lang="en-US" dirty="0"/>
              <a:t>	The algorithm that was the most efficient was the K-Means algorithm. Not only did it run through the computations fast, but the more data I fed into it the quicker it was in classifying test songs. While the MFCC and FFT were more powerful they were by no means more efficient. It took a few hours to train the model and classifying one song had to be compared to everything in the model.</a:t>
            </a:r>
          </a:p>
          <a:p>
            <a:r>
              <a:rPr lang="en-US" dirty="0"/>
              <a:t>	</a:t>
            </a:r>
          </a:p>
          <a:p>
            <a:r>
              <a:rPr lang="en-US" dirty="0"/>
              <a:t>	Results were varied according to classification difficulties. As mentioned before, the k-means had trouble with categorizing metal rock and punk rock. The MFCC had trouble with jazz and country. Because the genres have overlapping frequencies, and amplitudes, it might be that a genre is not perfectly classifiable when thresholds overlap. The spectrogram and the ROC curve graphs prove that threshold overlapping makes classifications challenging.</a:t>
            </a:r>
          </a:p>
          <a:p>
            <a:r>
              <a:rPr lang="en-US" dirty="0"/>
              <a:t>	</a:t>
            </a:r>
          </a:p>
        </p:txBody>
      </p:sp>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413</TotalTime>
  <Words>655</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Calibri</vt:lpstr>
      <vt:lpstr>Trebuchet MS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Hira A</cp:lastModifiedBy>
  <cp:revision>330</cp:revision>
  <dcterms:created xsi:type="dcterms:W3CDTF">2012-02-09T21:09:21Z</dcterms:created>
  <dcterms:modified xsi:type="dcterms:W3CDTF">2016-12-12T20:18:39Z</dcterms:modified>
</cp:coreProperties>
</file>