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3" r:id="rId2"/>
    <p:sldId id="279" r:id="rId3"/>
    <p:sldId id="258" r:id="rId4"/>
    <p:sldId id="280" r:id="rId5"/>
    <p:sldId id="281" r:id="rId6"/>
    <p:sldId id="26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0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241C1-84EC-424D-A759-05CF8D05427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F03501-A812-4C70-BD14-5AF59260A3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baseline="0"/>
            <a:t>Intended UI Improvements</a:t>
          </a:r>
          <a:r>
            <a:rPr lang="en-US" baseline="0"/>
            <a:t>:</a:t>
          </a:r>
          <a:endParaRPr lang="en-US"/>
        </a:p>
      </dgm:t>
    </dgm:pt>
    <dgm:pt modelId="{290DEEEA-CA65-404C-8A22-F08795A08BA7}" type="parTrans" cxnId="{A5471E06-90BC-4A21-B421-89B15FF4F52F}">
      <dgm:prSet/>
      <dgm:spPr/>
      <dgm:t>
        <a:bodyPr/>
        <a:lstStyle/>
        <a:p>
          <a:endParaRPr lang="en-US"/>
        </a:p>
      </dgm:t>
    </dgm:pt>
    <dgm:pt modelId="{2D21F2AC-79E9-4F37-A2A6-4D9D803BE268}" type="sibTrans" cxnId="{A5471E06-90BC-4A21-B421-89B15FF4F52F}">
      <dgm:prSet/>
      <dgm:spPr/>
      <dgm:t>
        <a:bodyPr/>
        <a:lstStyle/>
        <a:p>
          <a:endParaRPr lang="en-US"/>
        </a:p>
      </dgm:t>
    </dgm:pt>
    <dgm:pt modelId="{F43C537E-8B8D-46EB-832B-2B0296873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Simplified category selection with icons</a:t>
          </a:r>
          <a:endParaRPr lang="en-US"/>
        </a:p>
      </dgm:t>
    </dgm:pt>
    <dgm:pt modelId="{69ECAE2D-A0D0-4878-A523-1255B216E84F}" type="parTrans" cxnId="{E1A47178-BA85-412B-8A9A-FAF614421975}">
      <dgm:prSet/>
      <dgm:spPr/>
      <dgm:t>
        <a:bodyPr/>
        <a:lstStyle/>
        <a:p>
          <a:endParaRPr lang="en-US"/>
        </a:p>
      </dgm:t>
    </dgm:pt>
    <dgm:pt modelId="{CF7D3DE0-DA69-48BA-A4AF-440D3341F688}" type="sibTrans" cxnId="{E1A47178-BA85-412B-8A9A-FAF614421975}">
      <dgm:prSet/>
      <dgm:spPr/>
      <dgm:t>
        <a:bodyPr/>
        <a:lstStyle/>
        <a:p>
          <a:endParaRPr lang="en-US"/>
        </a:p>
      </dgm:t>
    </dgm:pt>
    <dgm:pt modelId="{5F5B67DA-02A5-42DF-9FF0-39CB873E14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Option for anonymous reporting</a:t>
          </a:r>
          <a:endParaRPr lang="en-US"/>
        </a:p>
      </dgm:t>
    </dgm:pt>
    <dgm:pt modelId="{AF7F37DF-930F-4A33-AB06-C5026D6096A5}" type="parTrans" cxnId="{5FD6C894-9B57-44CA-9104-8B1B730B6937}">
      <dgm:prSet/>
      <dgm:spPr/>
      <dgm:t>
        <a:bodyPr/>
        <a:lstStyle/>
        <a:p>
          <a:endParaRPr lang="en-US"/>
        </a:p>
      </dgm:t>
    </dgm:pt>
    <dgm:pt modelId="{04C6FC84-677E-40B4-974E-6DAE25691FE5}" type="sibTrans" cxnId="{5FD6C894-9B57-44CA-9104-8B1B730B6937}">
      <dgm:prSet/>
      <dgm:spPr/>
      <dgm:t>
        <a:bodyPr/>
        <a:lstStyle/>
        <a:p>
          <a:endParaRPr lang="en-US"/>
        </a:p>
      </dgm:t>
    </dgm:pt>
    <dgm:pt modelId="{3D4C15B6-2FE1-4AAB-8629-8860B353CCE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baseline="0"/>
            <a:t>Planned Design Decisions</a:t>
          </a:r>
          <a:r>
            <a:rPr lang="en-US" baseline="0"/>
            <a:t>:</a:t>
          </a:r>
          <a:endParaRPr lang="en-US"/>
        </a:p>
      </dgm:t>
    </dgm:pt>
    <dgm:pt modelId="{1C9EA86E-B25B-416E-A991-8B12858C3C63}" type="parTrans" cxnId="{E02A2DBD-C9E6-46FE-B547-9EFCD3C2C94E}">
      <dgm:prSet/>
      <dgm:spPr/>
      <dgm:t>
        <a:bodyPr/>
        <a:lstStyle/>
        <a:p>
          <a:endParaRPr lang="en-US"/>
        </a:p>
      </dgm:t>
    </dgm:pt>
    <dgm:pt modelId="{62517B77-92A8-42AA-9DCF-750572E4D0C9}" type="sibTrans" cxnId="{E02A2DBD-C9E6-46FE-B547-9EFCD3C2C94E}">
      <dgm:prSet/>
      <dgm:spPr/>
      <dgm:t>
        <a:bodyPr/>
        <a:lstStyle/>
        <a:p>
          <a:endParaRPr lang="en-US"/>
        </a:p>
      </dgm:t>
    </dgm:pt>
    <dgm:pt modelId="{AA0A2BE9-9643-4A13-82F0-2BFB99333E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Use icons for intuitive category recognition</a:t>
          </a:r>
          <a:endParaRPr lang="en-US"/>
        </a:p>
      </dgm:t>
    </dgm:pt>
    <dgm:pt modelId="{8C523916-BF0D-40F9-9C5F-CCD1551257B2}" type="parTrans" cxnId="{27212560-25A5-49B6-B3DB-968596DEB338}">
      <dgm:prSet/>
      <dgm:spPr/>
      <dgm:t>
        <a:bodyPr/>
        <a:lstStyle/>
        <a:p>
          <a:endParaRPr lang="en-US"/>
        </a:p>
      </dgm:t>
    </dgm:pt>
    <dgm:pt modelId="{9942A9A5-877F-4E13-BA50-C59CD243DC77}" type="sibTrans" cxnId="{27212560-25A5-49B6-B3DB-968596DEB338}">
      <dgm:prSet/>
      <dgm:spPr/>
      <dgm:t>
        <a:bodyPr/>
        <a:lstStyle/>
        <a:p>
          <a:endParaRPr lang="en-US"/>
        </a:p>
      </dgm:t>
    </dgm:pt>
    <dgm:pt modelId="{85F43D13-AC84-403C-9C64-BF1FB12DFE1E}" type="pres">
      <dgm:prSet presAssocID="{103241C1-84EC-424D-A759-05CF8D05427A}" presName="root" presStyleCnt="0">
        <dgm:presLayoutVars>
          <dgm:dir/>
          <dgm:resizeHandles val="exact"/>
        </dgm:presLayoutVars>
      </dgm:prSet>
      <dgm:spPr/>
    </dgm:pt>
    <dgm:pt modelId="{A3D91FF9-234E-40DA-9BE6-54531032AA09}" type="pres">
      <dgm:prSet presAssocID="{63F03501-A812-4C70-BD14-5AF59260A308}" presName="compNode" presStyleCnt="0"/>
      <dgm:spPr/>
    </dgm:pt>
    <dgm:pt modelId="{B3B1A724-D747-4E9A-9438-DEE0D78857B2}" type="pres">
      <dgm:prSet presAssocID="{63F03501-A812-4C70-BD14-5AF59260A3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9EB7C2E-28ED-4E19-8021-DC64D0FB676F}" type="pres">
      <dgm:prSet presAssocID="{63F03501-A812-4C70-BD14-5AF59260A308}" presName="iconSpace" presStyleCnt="0"/>
      <dgm:spPr/>
    </dgm:pt>
    <dgm:pt modelId="{6A80BEB3-8CCF-4746-94C2-7C1BBBF024DE}" type="pres">
      <dgm:prSet presAssocID="{63F03501-A812-4C70-BD14-5AF59260A308}" presName="parTx" presStyleLbl="revTx" presStyleIdx="0" presStyleCnt="4">
        <dgm:presLayoutVars>
          <dgm:chMax val="0"/>
          <dgm:chPref val="0"/>
        </dgm:presLayoutVars>
      </dgm:prSet>
      <dgm:spPr/>
    </dgm:pt>
    <dgm:pt modelId="{DBB47187-5969-47F9-89E5-773D4A91CFA8}" type="pres">
      <dgm:prSet presAssocID="{63F03501-A812-4C70-BD14-5AF59260A308}" presName="txSpace" presStyleCnt="0"/>
      <dgm:spPr/>
    </dgm:pt>
    <dgm:pt modelId="{0DB11753-7345-4DBC-B7BF-0AC72F5F5C9E}" type="pres">
      <dgm:prSet presAssocID="{63F03501-A812-4C70-BD14-5AF59260A308}" presName="desTx" presStyleLbl="revTx" presStyleIdx="1" presStyleCnt="4">
        <dgm:presLayoutVars/>
      </dgm:prSet>
      <dgm:spPr/>
    </dgm:pt>
    <dgm:pt modelId="{2F9A5D4A-95D1-4E84-A9CF-E660D44179E5}" type="pres">
      <dgm:prSet presAssocID="{2D21F2AC-79E9-4F37-A2A6-4D9D803BE268}" presName="sibTrans" presStyleCnt="0"/>
      <dgm:spPr/>
    </dgm:pt>
    <dgm:pt modelId="{30DF9EBF-FE74-432A-A6F4-5519ED47A845}" type="pres">
      <dgm:prSet presAssocID="{3D4C15B6-2FE1-4AAB-8629-8860B353CCE0}" presName="compNode" presStyleCnt="0"/>
      <dgm:spPr/>
    </dgm:pt>
    <dgm:pt modelId="{294D2BD0-0CBC-4731-8848-EB41DCE4A6A2}" type="pres">
      <dgm:prSet presAssocID="{3D4C15B6-2FE1-4AAB-8629-8860B353CC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6A20E73-4383-4D01-B1BD-0F47656F56B9}" type="pres">
      <dgm:prSet presAssocID="{3D4C15B6-2FE1-4AAB-8629-8860B353CCE0}" presName="iconSpace" presStyleCnt="0"/>
      <dgm:spPr/>
    </dgm:pt>
    <dgm:pt modelId="{81163EF5-3E23-40CC-8B68-C92E279A584F}" type="pres">
      <dgm:prSet presAssocID="{3D4C15B6-2FE1-4AAB-8629-8860B353CCE0}" presName="parTx" presStyleLbl="revTx" presStyleIdx="2" presStyleCnt="4">
        <dgm:presLayoutVars>
          <dgm:chMax val="0"/>
          <dgm:chPref val="0"/>
        </dgm:presLayoutVars>
      </dgm:prSet>
      <dgm:spPr/>
    </dgm:pt>
    <dgm:pt modelId="{E7BF47D2-4BFD-4593-8D9F-AE8AA222A008}" type="pres">
      <dgm:prSet presAssocID="{3D4C15B6-2FE1-4AAB-8629-8860B353CCE0}" presName="txSpace" presStyleCnt="0"/>
      <dgm:spPr/>
    </dgm:pt>
    <dgm:pt modelId="{798B5F06-298E-4FA7-8383-D6D1B52721E2}" type="pres">
      <dgm:prSet presAssocID="{3D4C15B6-2FE1-4AAB-8629-8860B353CCE0}" presName="desTx" presStyleLbl="revTx" presStyleIdx="3" presStyleCnt="4">
        <dgm:presLayoutVars/>
      </dgm:prSet>
      <dgm:spPr/>
    </dgm:pt>
  </dgm:ptLst>
  <dgm:cxnLst>
    <dgm:cxn modelId="{A5471E06-90BC-4A21-B421-89B15FF4F52F}" srcId="{103241C1-84EC-424D-A759-05CF8D05427A}" destId="{63F03501-A812-4C70-BD14-5AF59260A308}" srcOrd="0" destOrd="0" parTransId="{290DEEEA-CA65-404C-8A22-F08795A08BA7}" sibTransId="{2D21F2AC-79E9-4F37-A2A6-4D9D803BE268}"/>
    <dgm:cxn modelId="{8405BF25-2A4A-47E4-93B8-55E02377C6FC}" type="presOf" srcId="{63F03501-A812-4C70-BD14-5AF59260A308}" destId="{6A80BEB3-8CCF-4746-94C2-7C1BBBF024DE}" srcOrd="0" destOrd="0" presId="urn:microsoft.com/office/officeart/2018/2/layout/IconLabelDescriptionList"/>
    <dgm:cxn modelId="{0ABA402A-7B30-4908-A172-E38A66BDBA8A}" type="presOf" srcId="{103241C1-84EC-424D-A759-05CF8D05427A}" destId="{85F43D13-AC84-403C-9C64-BF1FB12DFE1E}" srcOrd="0" destOrd="0" presId="urn:microsoft.com/office/officeart/2018/2/layout/IconLabelDescriptionList"/>
    <dgm:cxn modelId="{27212560-25A5-49B6-B3DB-968596DEB338}" srcId="{3D4C15B6-2FE1-4AAB-8629-8860B353CCE0}" destId="{AA0A2BE9-9643-4A13-82F0-2BFB99333E1F}" srcOrd="0" destOrd="0" parTransId="{8C523916-BF0D-40F9-9C5F-CCD1551257B2}" sibTransId="{9942A9A5-877F-4E13-BA50-C59CD243DC77}"/>
    <dgm:cxn modelId="{325C6C42-741A-4C4B-86CD-6D0A76F8DCF3}" type="presOf" srcId="{5F5B67DA-02A5-42DF-9FF0-39CB873E143F}" destId="{0DB11753-7345-4DBC-B7BF-0AC72F5F5C9E}" srcOrd="0" destOrd="1" presId="urn:microsoft.com/office/officeart/2018/2/layout/IconLabelDescriptionList"/>
    <dgm:cxn modelId="{0F201A47-95E1-4CFC-B428-DE24759F88FD}" type="presOf" srcId="{F43C537E-8B8D-46EB-832B-2B029687348C}" destId="{0DB11753-7345-4DBC-B7BF-0AC72F5F5C9E}" srcOrd="0" destOrd="0" presId="urn:microsoft.com/office/officeart/2018/2/layout/IconLabelDescriptionList"/>
    <dgm:cxn modelId="{E1A47178-BA85-412B-8A9A-FAF614421975}" srcId="{63F03501-A812-4C70-BD14-5AF59260A308}" destId="{F43C537E-8B8D-46EB-832B-2B029687348C}" srcOrd="0" destOrd="0" parTransId="{69ECAE2D-A0D0-4878-A523-1255B216E84F}" sibTransId="{CF7D3DE0-DA69-48BA-A4AF-440D3341F688}"/>
    <dgm:cxn modelId="{5B258892-BF9D-432D-A8FC-1EB4D5C40443}" type="presOf" srcId="{AA0A2BE9-9643-4A13-82F0-2BFB99333E1F}" destId="{798B5F06-298E-4FA7-8383-D6D1B52721E2}" srcOrd="0" destOrd="0" presId="urn:microsoft.com/office/officeart/2018/2/layout/IconLabelDescriptionList"/>
    <dgm:cxn modelId="{5FD6C894-9B57-44CA-9104-8B1B730B6937}" srcId="{63F03501-A812-4C70-BD14-5AF59260A308}" destId="{5F5B67DA-02A5-42DF-9FF0-39CB873E143F}" srcOrd="1" destOrd="0" parTransId="{AF7F37DF-930F-4A33-AB06-C5026D6096A5}" sibTransId="{04C6FC84-677E-40B4-974E-6DAE25691FE5}"/>
    <dgm:cxn modelId="{B87575B0-1472-4C43-B79C-CB02F36C42B0}" type="presOf" srcId="{3D4C15B6-2FE1-4AAB-8629-8860B353CCE0}" destId="{81163EF5-3E23-40CC-8B68-C92E279A584F}" srcOrd="0" destOrd="0" presId="urn:microsoft.com/office/officeart/2018/2/layout/IconLabelDescriptionList"/>
    <dgm:cxn modelId="{E02A2DBD-C9E6-46FE-B547-9EFCD3C2C94E}" srcId="{103241C1-84EC-424D-A759-05CF8D05427A}" destId="{3D4C15B6-2FE1-4AAB-8629-8860B353CCE0}" srcOrd="1" destOrd="0" parTransId="{1C9EA86E-B25B-416E-A991-8B12858C3C63}" sibTransId="{62517B77-92A8-42AA-9DCF-750572E4D0C9}"/>
    <dgm:cxn modelId="{2BE992F5-A9AC-4AED-B2B0-7A3CB1523F79}" type="presParOf" srcId="{85F43D13-AC84-403C-9C64-BF1FB12DFE1E}" destId="{A3D91FF9-234E-40DA-9BE6-54531032AA09}" srcOrd="0" destOrd="0" presId="urn:microsoft.com/office/officeart/2018/2/layout/IconLabelDescriptionList"/>
    <dgm:cxn modelId="{68510809-4B6D-4A25-A84F-DEC477AB48CD}" type="presParOf" srcId="{A3D91FF9-234E-40DA-9BE6-54531032AA09}" destId="{B3B1A724-D747-4E9A-9438-DEE0D78857B2}" srcOrd="0" destOrd="0" presId="urn:microsoft.com/office/officeart/2018/2/layout/IconLabelDescriptionList"/>
    <dgm:cxn modelId="{4AAC31ED-AA71-4524-A519-606A24D2AB24}" type="presParOf" srcId="{A3D91FF9-234E-40DA-9BE6-54531032AA09}" destId="{E9EB7C2E-28ED-4E19-8021-DC64D0FB676F}" srcOrd="1" destOrd="0" presId="urn:microsoft.com/office/officeart/2018/2/layout/IconLabelDescriptionList"/>
    <dgm:cxn modelId="{269B6229-5348-4FCB-A2EA-41B47FED87DF}" type="presParOf" srcId="{A3D91FF9-234E-40DA-9BE6-54531032AA09}" destId="{6A80BEB3-8CCF-4746-94C2-7C1BBBF024DE}" srcOrd="2" destOrd="0" presId="urn:microsoft.com/office/officeart/2018/2/layout/IconLabelDescriptionList"/>
    <dgm:cxn modelId="{339204B1-CAA7-45F3-A0EF-2EF1CBD08B63}" type="presParOf" srcId="{A3D91FF9-234E-40DA-9BE6-54531032AA09}" destId="{DBB47187-5969-47F9-89E5-773D4A91CFA8}" srcOrd="3" destOrd="0" presId="urn:microsoft.com/office/officeart/2018/2/layout/IconLabelDescriptionList"/>
    <dgm:cxn modelId="{FF1CA192-52BF-4E4F-AD2E-CC36A74E76EC}" type="presParOf" srcId="{A3D91FF9-234E-40DA-9BE6-54531032AA09}" destId="{0DB11753-7345-4DBC-B7BF-0AC72F5F5C9E}" srcOrd="4" destOrd="0" presId="urn:microsoft.com/office/officeart/2018/2/layout/IconLabelDescriptionList"/>
    <dgm:cxn modelId="{19247AB3-5FE3-4A39-A498-55DA6F5FBF30}" type="presParOf" srcId="{85F43D13-AC84-403C-9C64-BF1FB12DFE1E}" destId="{2F9A5D4A-95D1-4E84-A9CF-E660D44179E5}" srcOrd="1" destOrd="0" presId="urn:microsoft.com/office/officeart/2018/2/layout/IconLabelDescriptionList"/>
    <dgm:cxn modelId="{9DF08C56-754C-4BAD-8B1C-2643E4D444B7}" type="presParOf" srcId="{85F43D13-AC84-403C-9C64-BF1FB12DFE1E}" destId="{30DF9EBF-FE74-432A-A6F4-5519ED47A845}" srcOrd="2" destOrd="0" presId="urn:microsoft.com/office/officeart/2018/2/layout/IconLabelDescriptionList"/>
    <dgm:cxn modelId="{07D7154B-1BC0-4A8A-90C9-812ED961BB00}" type="presParOf" srcId="{30DF9EBF-FE74-432A-A6F4-5519ED47A845}" destId="{294D2BD0-0CBC-4731-8848-EB41DCE4A6A2}" srcOrd="0" destOrd="0" presId="urn:microsoft.com/office/officeart/2018/2/layout/IconLabelDescriptionList"/>
    <dgm:cxn modelId="{03D9D92C-6B51-45A3-9CAA-7DFCDEC1B3FC}" type="presParOf" srcId="{30DF9EBF-FE74-432A-A6F4-5519ED47A845}" destId="{56A20E73-4383-4D01-B1BD-0F47656F56B9}" srcOrd="1" destOrd="0" presId="urn:microsoft.com/office/officeart/2018/2/layout/IconLabelDescriptionList"/>
    <dgm:cxn modelId="{BEE97DAE-DA75-43AA-AE98-C767D6D03C8B}" type="presParOf" srcId="{30DF9EBF-FE74-432A-A6F4-5519ED47A845}" destId="{81163EF5-3E23-40CC-8B68-C92E279A584F}" srcOrd="2" destOrd="0" presId="urn:microsoft.com/office/officeart/2018/2/layout/IconLabelDescriptionList"/>
    <dgm:cxn modelId="{F7E146DE-CD89-49F5-82EE-1DF9333CF6C8}" type="presParOf" srcId="{30DF9EBF-FE74-432A-A6F4-5519ED47A845}" destId="{E7BF47D2-4BFD-4593-8D9F-AE8AA222A008}" srcOrd="3" destOrd="0" presId="urn:microsoft.com/office/officeart/2018/2/layout/IconLabelDescriptionList"/>
    <dgm:cxn modelId="{8BAD45F8-A3AB-45EE-9A61-5B0D91B8FD6F}" type="presParOf" srcId="{30DF9EBF-FE74-432A-A6F4-5519ED47A845}" destId="{798B5F06-298E-4FA7-8383-D6D1B52721E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1C0B48-45FB-42A6-A67D-B59D56ACB0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242E4C0-0ACF-4B1F-A6B1-9717B03611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Planned Methods</a:t>
          </a:r>
          <a:r>
            <a:rPr lang="en-US" baseline="0"/>
            <a:t>:</a:t>
          </a:r>
          <a:endParaRPr lang="en-US"/>
        </a:p>
      </dgm:t>
    </dgm:pt>
    <dgm:pt modelId="{C0A48CBB-A463-41BD-9F7C-1E2974A89143}" type="parTrans" cxnId="{5FA4E5A4-FC88-4B0F-831A-3A6366770172}">
      <dgm:prSet/>
      <dgm:spPr/>
      <dgm:t>
        <a:bodyPr/>
        <a:lstStyle/>
        <a:p>
          <a:endParaRPr lang="en-US"/>
        </a:p>
      </dgm:t>
    </dgm:pt>
    <dgm:pt modelId="{DB492095-295A-493A-9593-D8AD07D684F7}" type="sibTrans" cxnId="{5FA4E5A4-FC88-4B0F-831A-3A6366770172}">
      <dgm:prSet/>
      <dgm:spPr/>
      <dgm:t>
        <a:bodyPr/>
        <a:lstStyle/>
        <a:p>
          <a:endParaRPr lang="en-US"/>
        </a:p>
      </dgm:t>
    </dgm:pt>
    <dgm:pt modelId="{2D77646F-385F-4C8C-9DCB-00412E9DBA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Experimental survey design: Current website vs. future mockups</a:t>
          </a:r>
          <a:endParaRPr lang="en-US" dirty="0"/>
        </a:p>
      </dgm:t>
    </dgm:pt>
    <dgm:pt modelId="{775251A1-3864-43EE-A208-26ECF69478E1}" type="parTrans" cxnId="{95CFFBD0-BCB8-424B-9B7A-E78576EB85DE}">
      <dgm:prSet/>
      <dgm:spPr/>
      <dgm:t>
        <a:bodyPr/>
        <a:lstStyle/>
        <a:p>
          <a:endParaRPr lang="en-US"/>
        </a:p>
      </dgm:t>
    </dgm:pt>
    <dgm:pt modelId="{0691381A-5846-4605-89CB-DE0B5AA4A073}" type="sibTrans" cxnId="{95CFFBD0-BCB8-424B-9B7A-E78576EB85DE}">
      <dgm:prSet/>
      <dgm:spPr/>
      <dgm:t>
        <a:bodyPr/>
        <a:lstStyle/>
        <a:p>
          <a:endParaRPr lang="en-US"/>
        </a:p>
      </dgm:t>
    </dgm:pt>
    <dgm:pt modelId="{D6B85A67-AEB9-4DA9-B9CE-AD527692B6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Why Suitable</a:t>
          </a:r>
          <a:r>
            <a:rPr lang="en-US" baseline="0"/>
            <a:t>:</a:t>
          </a:r>
          <a:endParaRPr lang="en-US"/>
        </a:p>
      </dgm:t>
    </dgm:pt>
    <dgm:pt modelId="{771B7100-279B-4EF4-87F1-ED28CC7A61D7}" type="parTrans" cxnId="{A56478B1-79A6-40F1-BFD5-496902F1E665}">
      <dgm:prSet/>
      <dgm:spPr/>
      <dgm:t>
        <a:bodyPr/>
        <a:lstStyle/>
        <a:p>
          <a:endParaRPr lang="en-US"/>
        </a:p>
      </dgm:t>
    </dgm:pt>
    <dgm:pt modelId="{F6B7A4D4-D181-4ACD-8304-0EC84E049315}" type="sibTrans" cxnId="{A56478B1-79A6-40F1-BFD5-496902F1E665}">
      <dgm:prSet/>
      <dgm:spPr/>
      <dgm:t>
        <a:bodyPr/>
        <a:lstStyle/>
        <a:p>
          <a:endParaRPr lang="en-US"/>
        </a:p>
      </dgm:t>
    </dgm:pt>
    <dgm:pt modelId="{E7458FF9-A319-4485-B76F-F3E5022F65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Able to evaluate our prototype against the current website in a controlled environment</a:t>
          </a:r>
        </a:p>
      </dgm:t>
    </dgm:pt>
    <dgm:pt modelId="{F41EF89F-289D-44F2-9F64-14967458A34C}" type="parTrans" cxnId="{09EE235A-FA35-44B1-B9B4-AA996952F653}">
      <dgm:prSet/>
      <dgm:spPr/>
      <dgm:t>
        <a:bodyPr/>
        <a:lstStyle/>
        <a:p>
          <a:endParaRPr lang="en-US"/>
        </a:p>
      </dgm:t>
    </dgm:pt>
    <dgm:pt modelId="{8E5BCBDA-9D29-4520-A81B-161C28E98342}" type="sibTrans" cxnId="{09EE235A-FA35-44B1-B9B4-AA996952F653}">
      <dgm:prSet/>
      <dgm:spPr/>
      <dgm:t>
        <a:bodyPr/>
        <a:lstStyle/>
        <a:p>
          <a:endParaRPr lang="en-US"/>
        </a:p>
      </dgm:t>
    </dgm:pt>
    <dgm:pt modelId="{5FF0CC20-BB1A-44A4-96A3-7700B261F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Expected Outcomes</a:t>
          </a:r>
          <a:r>
            <a:rPr lang="en-US" baseline="0"/>
            <a:t>:</a:t>
          </a:r>
          <a:endParaRPr lang="en-US"/>
        </a:p>
      </dgm:t>
    </dgm:pt>
    <dgm:pt modelId="{1CF449A5-E9E9-4549-B64E-44564F4A414D}" type="parTrans" cxnId="{D7320929-9FD2-4A81-B0EF-8CD0E6DD098E}">
      <dgm:prSet/>
      <dgm:spPr/>
      <dgm:t>
        <a:bodyPr/>
        <a:lstStyle/>
        <a:p>
          <a:endParaRPr lang="en-US"/>
        </a:p>
      </dgm:t>
    </dgm:pt>
    <dgm:pt modelId="{425FAE30-372A-416A-9607-45F85EA41709}" type="sibTrans" cxnId="{D7320929-9FD2-4A81-B0EF-8CD0E6DD098E}">
      <dgm:prSet/>
      <dgm:spPr/>
      <dgm:t>
        <a:bodyPr/>
        <a:lstStyle/>
        <a:p>
          <a:endParaRPr lang="en-US"/>
        </a:p>
      </dgm:t>
    </dgm:pt>
    <dgm:pt modelId="{2CB1241E-9C12-4EA2-88E8-EC20D60637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Higher categorization agreement among participants</a:t>
          </a:r>
          <a:endParaRPr lang="en-US" dirty="0"/>
        </a:p>
      </dgm:t>
    </dgm:pt>
    <dgm:pt modelId="{525396B4-7D49-44FA-AE83-852C77A87315}" type="parTrans" cxnId="{9EFA74D6-CE12-46C8-97FE-646EAC28660B}">
      <dgm:prSet/>
      <dgm:spPr/>
      <dgm:t>
        <a:bodyPr/>
        <a:lstStyle/>
        <a:p>
          <a:endParaRPr lang="en-US"/>
        </a:p>
      </dgm:t>
    </dgm:pt>
    <dgm:pt modelId="{917CADAD-A375-4209-BCF2-A62EF13CC8D4}" type="sibTrans" cxnId="{9EFA74D6-CE12-46C8-97FE-646EAC28660B}">
      <dgm:prSet/>
      <dgm:spPr/>
      <dgm:t>
        <a:bodyPr/>
        <a:lstStyle/>
        <a:p>
          <a:endParaRPr lang="en-US"/>
        </a:p>
      </dgm:t>
    </dgm:pt>
    <dgm:pt modelId="{56F62341-EB09-4B15-9DCF-38AF8A8C33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Higher system usability</a:t>
          </a:r>
        </a:p>
      </dgm:t>
    </dgm:pt>
    <dgm:pt modelId="{345650E9-9350-435C-B9B7-211FD6BB9E70}" type="parTrans" cxnId="{D99D9A6B-9709-4592-AF74-0C8689987441}">
      <dgm:prSet/>
      <dgm:spPr/>
      <dgm:t>
        <a:bodyPr/>
        <a:lstStyle/>
        <a:p>
          <a:endParaRPr lang="en-US"/>
        </a:p>
      </dgm:t>
    </dgm:pt>
    <dgm:pt modelId="{801DDEE0-D9A1-45FB-99BF-01E92B6BF6F7}" type="sibTrans" cxnId="{D99D9A6B-9709-4592-AF74-0C8689987441}">
      <dgm:prSet/>
      <dgm:spPr/>
      <dgm:t>
        <a:bodyPr/>
        <a:lstStyle/>
        <a:p>
          <a:endParaRPr lang="en-US"/>
        </a:p>
      </dgm:t>
    </dgm:pt>
    <dgm:pt modelId="{949F613C-9BCB-448A-87EF-13B4236B0D7B}" type="pres">
      <dgm:prSet presAssocID="{1A1C0B48-45FB-42A6-A67D-B59D56ACB079}" presName="root" presStyleCnt="0">
        <dgm:presLayoutVars>
          <dgm:dir/>
          <dgm:resizeHandles val="exact"/>
        </dgm:presLayoutVars>
      </dgm:prSet>
      <dgm:spPr/>
    </dgm:pt>
    <dgm:pt modelId="{F5A6C368-A37E-484F-9BC1-B3B295541A80}" type="pres">
      <dgm:prSet presAssocID="{1242E4C0-0ACF-4B1F-A6B1-9717B036114F}" presName="compNode" presStyleCnt="0"/>
      <dgm:spPr/>
    </dgm:pt>
    <dgm:pt modelId="{586EF7EB-9639-4BD1-BAA8-8F1A61508B81}" type="pres">
      <dgm:prSet presAssocID="{1242E4C0-0ACF-4B1F-A6B1-9717B036114F}" presName="bgRect" presStyleLbl="bgShp" presStyleIdx="0" presStyleCnt="3"/>
      <dgm:spPr/>
    </dgm:pt>
    <dgm:pt modelId="{FD74D3C6-9ACD-4888-8E64-844CC36A0437}" type="pres">
      <dgm:prSet presAssocID="{1242E4C0-0ACF-4B1F-A6B1-9717B03611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9F76D31-AFE7-4BB9-A4DC-D16E3BA647EF}" type="pres">
      <dgm:prSet presAssocID="{1242E4C0-0ACF-4B1F-A6B1-9717B036114F}" presName="spaceRect" presStyleCnt="0"/>
      <dgm:spPr/>
    </dgm:pt>
    <dgm:pt modelId="{F7F44461-877E-4268-AF2E-F773529A64E9}" type="pres">
      <dgm:prSet presAssocID="{1242E4C0-0ACF-4B1F-A6B1-9717B036114F}" presName="parTx" presStyleLbl="revTx" presStyleIdx="0" presStyleCnt="6">
        <dgm:presLayoutVars>
          <dgm:chMax val="0"/>
          <dgm:chPref val="0"/>
        </dgm:presLayoutVars>
      </dgm:prSet>
      <dgm:spPr/>
    </dgm:pt>
    <dgm:pt modelId="{90A71EE0-6F18-4C19-9328-3509CDA88564}" type="pres">
      <dgm:prSet presAssocID="{1242E4C0-0ACF-4B1F-A6B1-9717B036114F}" presName="desTx" presStyleLbl="revTx" presStyleIdx="1" presStyleCnt="6">
        <dgm:presLayoutVars/>
      </dgm:prSet>
      <dgm:spPr/>
    </dgm:pt>
    <dgm:pt modelId="{47DA7D64-7A20-4376-A85E-3CB5036021AB}" type="pres">
      <dgm:prSet presAssocID="{DB492095-295A-493A-9593-D8AD07D684F7}" presName="sibTrans" presStyleCnt="0"/>
      <dgm:spPr/>
    </dgm:pt>
    <dgm:pt modelId="{994AF1AF-2FEF-4927-8469-8DF289C06343}" type="pres">
      <dgm:prSet presAssocID="{D6B85A67-AEB9-4DA9-B9CE-AD527692B67E}" presName="compNode" presStyleCnt="0"/>
      <dgm:spPr/>
    </dgm:pt>
    <dgm:pt modelId="{B37FC1DA-25EC-4DED-B252-D14B4A5947F1}" type="pres">
      <dgm:prSet presAssocID="{D6B85A67-AEB9-4DA9-B9CE-AD527692B67E}" presName="bgRect" presStyleLbl="bgShp" presStyleIdx="1" presStyleCnt="3"/>
      <dgm:spPr/>
    </dgm:pt>
    <dgm:pt modelId="{A826863C-ECC0-46D7-9023-9BB7F132C17A}" type="pres">
      <dgm:prSet presAssocID="{D6B85A67-AEB9-4DA9-B9CE-AD527692B6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42E935E-C352-442B-B177-AE82ADE66F41}" type="pres">
      <dgm:prSet presAssocID="{D6B85A67-AEB9-4DA9-B9CE-AD527692B67E}" presName="spaceRect" presStyleCnt="0"/>
      <dgm:spPr/>
    </dgm:pt>
    <dgm:pt modelId="{223791C2-75A8-4FEE-83AC-3663B155E720}" type="pres">
      <dgm:prSet presAssocID="{D6B85A67-AEB9-4DA9-B9CE-AD527692B67E}" presName="parTx" presStyleLbl="revTx" presStyleIdx="2" presStyleCnt="6">
        <dgm:presLayoutVars>
          <dgm:chMax val="0"/>
          <dgm:chPref val="0"/>
        </dgm:presLayoutVars>
      </dgm:prSet>
      <dgm:spPr/>
    </dgm:pt>
    <dgm:pt modelId="{CEF9D4D2-9B89-4ED1-9128-59F46FC49E00}" type="pres">
      <dgm:prSet presAssocID="{D6B85A67-AEB9-4DA9-B9CE-AD527692B67E}" presName="desTx" presStyleLbl="revTx" presStyleIdx="3" presStyleCnt="6">
        <dgm:presLayoutVars/>
      </dgm:prSet>
      <dgm:spPr/>
    </dgm:pt>
    <dgm:pt modelId="{B3A433BD-1161-4E84-A40D-14DB64952101}" type="pres">
      <dgm:prSet presAssocID="{F6B7A4D4-D181-4ACD-8304-0EC84E049315}" presName="sibTrans" presStyleCnt="0"/>
      <dgm:spPr/>
    </dgm:pt>
    <dgm:pt modelId="{F6D2B3A3-03FD-44B9-B1F2-59589764F0AD}" type="pres">
      <dgm:prSet presAssocID="{5FF0CC20-BB1A-44A4-96A3-7700B261F9A3}" presName="compNode" presStyleCnt="0"/>
      <dgm:spPr/>
    </dgm:pt>
    <dgm:pt modelId="{D3FE29BD-483E-406B-806A-D84BC8A29A0E}" type="pres">
      <dgm:prSet presAssocID="{5FF0CC20-BB1A-44A4-96A3-7700B261F9A3}" presName="bgRect" presStyleLbl="bgShp" presStyleIdx="2" presStyleCnt="3"/>
      <dgm:spPr/>
    </dgm:pt>
    <dgm:pt modelId="{AB704CF0-E741-4B89-A143-1C166DC0BDB0}" type="pres">
      <dgm:prSet presAssocID="{5FF0CC20-BB1A-44A4-96A3-7700B261F9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903E9B33-27E7-492A-ACDE-C48055FD02FB}" type="pres">
      <dgm:prSet presAssocID="{5FF0CC20-BB1A-44A4-96A3-7700B261F9A3}" presName="spaceRect" presStyleCnt="0"/>
      <dgm:spPr/>
    </dgm:pt>
    <dgm:pt modelId="{D8912872-CD03-45C8-A29B-D00864F47930}" type="pres">
      <dgm:prSet presAssocID="{5FF0CC20-BB1A-44A4-96A3-7700B261F9A3}" presName="parTx" presStyleLbl="revTx" presStyleIdx="4" presStyleCnt="6">
        <dgm:presLayoutVars>
          <dgm:chMax val="0"/>
          <dgm:chPref val="0"/>
        </dgm:presLayoutVars>
      </dgm:prSet>
      <dgm:spPr/>
    </dgm:pt>
    <dgm:pt modelId="{BE7A5282-BA21-4A56-83F5-DD7BFBD1DD16}" type="pres">
      <dgm:prSet presAssocID="{5FF0CC20-BB1A-44A4-96A3-7700B261F9A3}" presName="desTx" presStyleLbl="revTx" presStyleIdx="5" presStyleCnt="6">
        <dgm:presLayoutVars/>
      </dgm:prSet>
      <dgm:spPr/>
    </dgm:pt>
  </dgm:ptLst>
  <dgm:cxnLst>
    <dgm:cxn modelId="{D7320929-9FD2-4A81-B0EF-8CD0E6DD098E}" srcId="{1A1C0B48-45FB-42A6-A67D-B59D56ACB079}" destId="{5FF0CC20-BB1A-44A4-96A3-7700B261F9A3}" srcOrd="2" destOrd="0" parTransId="{1CF449A5-E9E9-4549-B64E-44564F4A414D}" sibTransId="{425FAE30-372A-416A-9607-45F85EA41709}"/>
    <dgm:cxn modelId="{5385FE38-07F2-42A9-97D2-798AF282BCDC}" type="presOf" srcId="{2CB1241E-9C12-4EA2-88E8-EC20D60637D4}" destId="{BE7A5282-BA21-4A56-83F5-DD7BFBD1DD16}" srcOrd="0" destOrd="0" presId="urn:microsoft.com/office/officeart/2018/2/layout/IconVerticalSolidList"/>
    <dgm:cxn modelId="{D99D9A6B-9709-4592-AF74-0C8689987441}" srcId="{5FF0CC20-BB1A-44A4-96A3-7700B261F9A3}" destId="{56F62341-EB09-4B15-9DCF-38AF8A8C3394}" srcOrd="1" destOrd="0" parTransId="{345650E9-9350-435C-B9B7-211FD6BB9E70}" sibTransId="{801DDEE0-D9A1-45FB-99BF-01E92B6BF6F7}"/>
    <dgm:cxn modelId="{09EE235A-FA35-44B1-B9B4-AA996952F653}" srcId="{D6B85A67-AEB9-4DA9-B9CE-AD527692B67E}" destId="{E7458FF9-A319-4485-B76F-F3E5022F6589}" srcOrd="0" destOrd="0" parTransId="{F41EF89F-289D-44F2-9F64-14967458A34C}" sibTransId="{8E5BCBDA-9D29-4520-A81B-161C28E98342}"/>
    <dgm:cxn modelId="{133C605A-4766-471E-BB80-52AB9BFDBF43}" type="presOf" srcId="{1242E4C0-0ACF-4B1F-A6B1-9717B036114F}" destId="{F7F44461-877E-4268-AF2E-F773529A64E9}" srcOrd="0" destOrd="0" presId="urn:microsoft.com/office/officeart/2018/2/layout/IconVerticalSolidList"/>
    <dgm:cxn modelId="{8BECFF8D-40A0-4C43-A07B-9E83CC5F5A9E}" type="presOf" srcId="{D6B85A67-AEB9-4DA9-B9CE-AD527692B67E}" destId="{223791C2-75A8-4FEE-83AC-3663B155E720}" srcOrd="0" destOrd="0" presId="urn:microsoft.com/office/officeart/2018/2/layout/IconVerticalSolidList"/>
    <dgm:cxn modelId="{F4F79E9A-4C94-4ACA-A13F-B57D3BDA2B73}" type="presOf" srcId="{1A1C0B48-45FB-42A6-A67D-B59D56ACB079}" destId="{949F613C-9BCB-448A-87EF-13B4236B0D7B}" srcOrd="0" destOrd="0" presId="urn:microsoft.com/office/officeart/2018/2/layout/IconVerticalSolidList"/>
    <dgm:cxn modelId="{5FA4E5A4-FC88-4B0F-831A-3A6366770172}" srcId="{1A1C0B48-45FB-42A6-A67D-B59D56ACB079}" destId="{1242E4C0-0ACF-4B1F-A6B1-9717B036114F}" srcOrd="0" destOrd="0" parTransId="{C0A48CBB-A463-41BD-9F7C-1E2974A89143}" sibTransId="{DB492095-295A-493A-9593-D8AD07D684F7}"/>
    <dgm:cxn modelId="{256507AB-B9F6-408B-930B-702BD482EF42}" type="presOf" srcId="{5FF0CC20-BB1A-44A4-96A3-7700B261F9A3}" destId="{D8912872-CD03-45C8-A29B-D00864F47930}" srcOrd="0" destOrd="0" presId="urn:microsoft.com/office/officeart/2018/2/layout/IconVerticalSolidList"/>
    <dgm:cxn modelId="{A56478B1-79A6-40F1-BFD5-496902F1E665}" srcId="{1A1C0B48-45FB-42A6-A67D-B59D56ACB079}" destId="{D6B85A67-AEB9-4DA9-B9CE-AD527692B67E}" srcOrd="1" destOrd="0" parTransId="{771B7100-279B-4EF4-87F1-ED28CC7A61D7}" sibTransId="{F6B7A4D4-D181-4ACD-8304-0EC84E049315}"/>
    <dgm:cxn modelId="{2287DACE-025B-4E46-B9B2-17477E5E4112}" type="presOf" srcId="{56F62341-EB09-4B15-9DCF-38AF8A8C3394}" destId="{BE7A5282-BA21-4A56-83F5-DD7BFBD1DD16}" srcOrd="0" destOrd="1" presId="urn:microsoft.com/office/officeart/2018/2/layout/IconVerticalSolidList"/>
    <dgm:cxn modelId="{95CFFBD0-BCB8-424B-9B7A-E78576EB85DE}" srcId="{1242E4C0-0ACF-4B1F-A6B1-9717B036114F}" destId="{2D77646F-385F-4C8C-9DCB-00412E9DBAD9}" srcOrd="0" destOrd="0" parTransId="{775251A1-3864-43EE-A208-26ECF69478E1}" sibTransId="{0691381A-5846-4605-89CB-DE0B5AA4A073}"/>
    <dgm:cxn modelId="{9EFA74D6-CE12-46C8-97FE-646EAC28660B}" srcId="{5FF0CC20-BB1A-44A4-96A3-7700B261F9A3}" destId="{2CB1241E-9C12-4EA2-88E8-EC20D60637D4}" srcOrd="0" destOrd="0" parTransId="{525396B4-7D49-44FA-AE83-852C77A87315}" sibTransId="{917CADAD-A375-4209-BCF2-A62EF13CC8D4}"/>
    <dgm:cxn modelId="{0F0ACEDB-0DA6-4259-A29E-C05F9AC849A9}" type="presOf" srcId="{2D77646F-385F-4C8C-9DCB-00412E9DBAD9}" destId="{90A71EE0-6F18-4C19-9328-3509CDA88564}" srcOrd="0" destOrd="0" presId="urn:microsoft.com/office/officeart/2018/2/layout/IconVerticalSolidList"/>
    <dgm:cxn modelId="{804A10EC-6851-4129-94C9-CE4F4A9D651E}" type="presOf" srcId="{E7458FF9-A319-4485-B76F-F3E5022F6589}" destId="{CEF9D4D2-9B89-4ED1-9128-59F46FC49E00}" srcOrd="0" destOrd="0" presId="urn:microsoft.com/office/officeart/2018/2/layout/IconVerticalSolidList"/>
    <dgm:cxn modelId="{59068F67-4E99-41A3-8DFC-AF1BA13D5410}" type="presParOf" srcId="{949F613C-9BCB-448A-87EF-13B4236B0D7B}" destId="{F5A6C368-A37E-484F-9BC1-B3B295541A80}" srcOrd="0" destOrd="0" presId="urn:microsoft.com/office/officeart/2018/2/layout/IconVerticalSolidList"/>
    <dgm:cxn modelId="{9319AFAC-AF5E-410B-8361-25A6A03F8D37}" type="presParOf" srcId="{F5A6C368-A37E-484F-9BC1-B3B295541A80}" destId="{586EF7EB-9639-4BD1-BAA8-8F1A61508B81}" srcOrd="0" destOrd="0" presId="urn:microsoft.com/office/officeart/2018/2/layout/IconVerticalSolidList"/>
    <dgm:cxn modelId="{D973E294-D034-4085-9475-3AD9A49DC224}" type="presParOf" srcId="{F5A6C368-A37E-484F-9BC1-B3B295541A80}" destId="{FD74D3C6-9ACD-4888-8E64-844CC36A0437}" srcOrd="1" destOrd="0" presId="urn:microsoft.com/office/officeart/2018/2/layout/IconVerticalSolidList"/>
    <dgm:cxn modelId="{1B19B2AC-45DA-4A84-A95D-E25533B46858}" type="presParOf" srcId="{F5A6C368-A37E-484F-9BC1-B3B295541A80}" destId="{39F76D31-AFE7-4BB9-A4DC-D16E3BA647EF}" srcOrd="2" destOrd="0" presId="urn:microsoft.com/office/officeart/2018/2/layout/IconVerticalSolidList"/>
    <dgm:cxn modelId="{8E20C972-E2D0-475B-AB3B-357025BB81A8}" type="presParOf" srcId="{F5A6C368-A37E-484F-9BC1-B3B295541A80}" destId="{F7F44461-877E-4268-AF2E-F773529A64E9}" srcOrd="3" destOrd="0" presId="urn:microsoft.com/office/officeart/2018/2/layout/IconVerticalSolidList"/>
    <dgm:cxn modelId="{1C4A9AB7-BD41-4DE7-A564-A48264D1CF20}" type="presParOf" srcId="{F5A6C368-A37E-484F-9BC1-B3B295541A80}" destId="{90A71EE0-6F18-4C19-9328-3509CDA88564}" srcOrd="4" destOrd="0" presId="urn:microsoft.com/office/officeart/2018/2/layout/IconVerticalSolidList"/>
    <dgm:cxn modelId="{8D88CE1C-776B-4907-AEA6-6548FB21C798}" type="presParOf" srcId="{949F613C-9BCB-448A-87EF-13B4236B0D7B}" destId="{47DA7D64-7A20-4376-A85E-3CB5036021AB}" srcOrd="1" destOrd="0" presId="urn:microsoft.com/office/officeart/2018/2/layout/IconVerticalSolidList"/>
    <dgm:cxn modelId="{4392850E-BF8E-4C46-A4CE-A3921398BDDB}" type="presParOf" srcId="{949F613C-9BCB-448A-87EF-13B4236B0D7B}" destId="{994AF1AF-2FEF-4927-8469-8DF289C06343}" srcOrd="2" destOrd="0" presId="urn:microsoft.com/office/officeart/2018/2/layout/IconVerticalSolidList"/>
    <dgm:cxn modelId="{164B3723-D273-4E74-923C-83B058E2B580}" type="presParOf" srcId="{994AF1AF-2FEF-4927-8469-8DF289C06343}" destId="{B37FC1DA-25EC-4DED-B252-D14B4A5947F1}" srcOrd="0" destOrd="0" presId="urn:microsoft.com/office/officeart/2018/2/layout/IconVerticalSolidList"/>
    <dgm:cxn modelId="{B4487262-2A9D-438A-BAAD-1AD9A9A6CB69}" type="presParOf" srcId="{994AF1AF-2FEF-4927-8469-8DF289C06343}" destId="{A826863C-ECC0-46D7-9023-9BB7F132C17A}" srcOrd="1" destOrd="0" presId="urn:microsoft.com/office/officeart/2018/2/layout/IconVerticalSolidList"/>
    <dgm:cxn modelId="{0A50F782-EE8C-4CD6-9C36-72C1E92B2A6E}" type="presParOf" srcId="{994AF1AF-2FEF-4927-8469-8DF289C06343}" destId="{042E935E-C352-442B-B177-AE82ADE66F41}" srcOrd="2" destOrd="0" presId="urn:microsoft.com/office/officeart/2018/2/layout/IconVerticalSolidList"/>
    <dgm:cxn modelId="{2AE26927-761C-4D21-812A-46182744467B}" type="presParOf" srcId="{994AF1AF-2FEF-4927-8469-8DF289C06343}" destId="{223791C2-75A8-4FEE-83AC-3663B155E720}" srcOrd="3" destOrd="0" presId="urn:microsoft.com/office/officeart/2018/2/layout/IconVerticalSolidList"/>
    <dgm:cxn modelId="{303527A7-412C-4784-8880-85B2379C2EB5}" type="presParOf" srcId="{994AF1AF-2FEF-4927-8469-8DF289C06343}" destId="{CEF9D4D2-9B89-4ED1-9128-59F46FC49E00}" srcOrd="4" destOrd="0" presId="urn:microsoft.com/office/officeart/2018/2/layout/IconVerticalSolidList"/>
    <dgm:cxn modelId="{7DA03879-1774-4C7A-8ABB-5C214E918873}" type="presParOf" srcId="{949F613C-9BCB-448A-87EF-13B4236B0D7B}" destId="{B3A433BD-1161-4E84-A40D-14DB64952101}" srcOrd="3" destOrd="0" presId="urn:microsoft.com/office/officeart/2018/2/layout/IconVerticalSolidList"/>
    <dgm:cxn modelId="{694B4DE4-8091-4951-B73E-700C4F89A275}" type="presParOf" srcId="{949F613C-9BCB-448A-87EF-13B4236B0D7B}" destId="{F6D2B3A3-03FD-44B9-B1F2-59589764F0AD}" srcOrd="4" destOrd="0" presId="urn:microsoft.com/office/officeart/2018/2/layout/IconVerticalSolidList"/>
    <dgm:cxn modelId="{1686B317-E329-4DE5-AA93-F868D017B02C}" type="presParOf" srcId="{F6D2B3A3-03FD-44B9-B1F2-59589764F0AD}" destId="{D3FE29BD-483E-406B-806A-D84BC8A29A0E}" srcOrd="0" destOrd="0" presId="urn:microsoft.com/office/officeart/2018/2/layout/IconVerticalSolidList"/>
    <dgm:cxn modelId="{EB32C63C-810F-470E-8349-3EA43A4449C0}" type="presParOf" srcId="{F6D2B3A3-03FD-44B9-B1F2-59589764F0AD}" destId="{AB704CF0-E741-4B89-A143-1C166DC0BDB0}" srcOrd="1" destOrd="0" presId="urn:microsoft.com/office/officeart/2018/2/layout/IconVerticalSolidList"/>
    <dgm:cxn modelId="{D43EEB99-F35C-4265-86CE-A03A3ECC0049}" type="presParOf" srcId="{F6D2B3A3-03FD-44B9-B1F2-59589764F0AD}" destId="{903E9B33-27E7-492A-ACDE-C48055FD02FB}" srcOrd="2" destOrd="0" presId="urn:microsoft.com/office/officeart/2018/2/layout/IconVerticalSolidList"/>
    <dgm:cxn modelId="{2A74C8B4-5EE6-48BE-AC76-50CD8B1C5138}" type="presParOf" srcId="{F6D2B3A3-03FD-44B9-B1F2-59589764F0AD}" destId="{D8912872-CD03-45C8-A29B-D00864F47930}" srcOrd="3" destOrd="0" presId="urn:microsoft.com/office/officeart/2018/2/layout/IconVerticalSolidList"/>
    <dgm:cxn modelId="{098595A1-536A-427A-9D6B-D6104C12CF2D}" type="presParOf" srcId="{F6D2B3A3-03FD-44B9-B1F2-59589764F0AD}" destId="{BE7A5282-BA21-4A56-83F5-DD7BFBD1DD1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1A724-D747-4E9A-9438-DEE0D78857B2}">
      <dsp:nvSpPr>
        <dsp:cNvPr id="0" name=""/>
        <dsp:cNvSpPr/>
      </dsp:nvSpPr>
      <dsp:spPr>
        <a:xfrm>
          <a:off x="3271" y="929128"/>
          <a:ext cx="1383539" cy="1383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0BEB3-8CCF-4746-94C2-7C1BBBF024DE}">
      <dsp:nvSpPr>
        <dsp:cNvPr id="0" name=""/>
        <dsp:cNvSpPr/>
      </dsp:nvSpPr>
      <dsp:spPr>
        <a:xfrm>
          <a:off x="3271" y="2430928"/>
          <a:ext cx="3952968" cy="59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baseline="0"/>
            <a:t>Intended UI Improvements</a:t>
          </a:r>
          <a:r>
            <a:rPr lang="en-US" sz="2400" kern="1200" baseline="0"/>
            <a:t>:</a:t>
          </a:r>
          <a:endParaRPr lang="en-US" sz="2400" kern="1200"/>
        </a:p>
      </dsp:txBody>
      <dsp:txXfrm>
        <a:off x="3271" y="2430928"/>
        <a:ext cx="3952968" cy="592945"/>
      </dsp:txXfrm>
    </dsp:sp>
    <dsp:sp modelId="{0DB11753-7345-4DBC-B7BF-0AC72F5F5C9E}">
      <dsp:nvSpPr>
        <dsp:cNvPr id="0" name=""/>
        <dsp:cNvSpPr/>
      </dsp:nvSpPr>
      <dsp:spPr>
        <a:xfrm>
          <a:off x="3271" y="3078878"/>
          <a:ext cx="3952968" cy="60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Simplified category selection with icons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Option for anonymous reporting</a:t>
          </a:r>
          <a:endParaRPr lang="en-US" sz="1700" kern="1200"/>
        </a:p>
      </dsp:txBody>
      <dsp:txXfrm>
        <a:off x="3271" y="3078878"/>
        <a:ext cx="3952968" cy="600505"/>
      </dsp:txXfrm>
    </dsp:sp>
    <dsp:sp modelId="{294D2BD0-0CBC-4731-8848-EB41DCE4A6A2}">
      <dsp:nvSpPr>
        <dsp:cNvPr id="0" name=""/>
        <dsp:cNvSpPr/>
      </dsp:nvSpPr>
      <dsp:spPr>
        <a:xfrm>
          <a:off x="4648010" y="929128"/>
          <a:ext cx="1383539" cy="1383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63EF5-3E23-40CC-8B68-C92E279A584F}">
      <dsp:nvSpPr>
        <dsp:cNvPr id="0" name=""/>
        <dsp:cNvSpPr/>
      </dsp:nvSpPr>
      <dsp:spPr>
        <a:xfrm>
          <a:off x="4648010" y="2430928"/>
          <a:ext cx="3952968" cy="59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baseline="0"/>
            <a:t>Planned Design Decisions</a:t>
          </a:r>
          <a:r>
            <a:rPr lang="en-US" sz="2400" kern="1200" baseline="0"/>
            <a:t>:</a:t>
          </a:r>
          <a:endParaRPr lang="en-US" sz="2400" kern="1200"/>
        </a:p>
      </dsp:txBody>
      <dsp:txXfrm>
        <a:off x="4648010" y="2430928"/>
        <a:ext cx="3952968" cy="592945"/>
      </dsp:txXfrm>
    </dsp:sp>
    <dsp:sp modelId="{798B5F06-298E-4FA7-8383-D6D1B52721E2}">
      <dsp:nvSpPr>
        <dsp:cNvPr id="0" name=""/>
        <dsp:cNvSpPr/>
      </dsp:nvSpPr>
      <dsp:spPr>
        <a:xfrm>
          <a:off x="4648010" y="3078878"/>
          <a:ext cx="3952968" cy="60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Use icons for intuitive category recognition</a:t>
          </a:r>
          <a:endParaRPr lang="en-US" sz="1700" kern="1200"/>
        </a:p>
      </dsp:txBody>
      <dsp:txXfrm>
        <a:off x="4648010" y="3078878"/>
        <a:ext cx="3952968" cy="600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EF7EB-9639-4BD1-BAA8-8F1A61508B81}">
      <dsp:nvSpPr>
        <dsp:cNvPr id="0" name=""/>
        <dsp:cNvSpPr/>
      </dsp:nvSpPr>
      <dsp:spPr>
        <a:xfrm>
          <a:off x="0" y="562"/>
          <a:ext cx="8604251" cy="13163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4D3C6-9ACD-4888-8E64-844CC36A0437}">
      <dsp:nvSpPr>
        <dsp:cNvPr id="0" name=""/>
        <dsp:cNvSpPr/>
      </dsp:nvSpPr>
      <dsp:spPr>
        <a:xfrm>
          <a:off x="398209" y="296751"/>
          <a:ext cx="724017" cy="724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44461-877E-4268-AF2E-F773529A64E9}">
      <dsp:nvSpPr>
        <dsp:cNvPr id="0" name=""/>
        <dsp:cNvSpPr/>
      </dsp:nvSpPr>
      <dsp:spPr>
        <a:xfrm>
          <a:off x="1520437" y="562"/>
          <a:ext cx="3871912" cy="131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19" tIns="139319" rIns="139319" bIns="139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Planned Methods</a:t>
          </a:r>
          <a:r>
            <a:rPr lang="en-US" sz="2500" kern="1200" baseline="0"/>
            <a:t>:</a:t>
          </a:r>
          <a:endParaRPr lang="en-US" sz="2500" kern="1200"/>
        </a:p>
      </dsp:txBody>
      <dsp:txXfrm>
        <a:off x="1520437" y="562"/>
        <a:ext cx="3871912" cy="1316396"/>
      </dsp:txXfrm>
    </dsp:sp>
    <dsp:sp modelId="{90A71EE0-6F18-4C19-9328-3509CDA88564}">
      <dsp:nvSpPr>
        <dsp:cNvPr id="0" name=""/>
        <dsp:cNvSpPr/>
      </dsp:nvSpPr>
      <dsp:spPr>
        <a:xfrm>
          <a:off x="5392350" y="562"/>
          <a:ext cx="3211900" cy="131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19" tIns="139319" rIns="139319" bIns="1393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Experimental survey design: Current website vs. future mockups</a:t>
          </a:r>
          <a:endParaRPr lang="en-US" sz="1700" kern="1200" dirty="0"/>
        </a:p>
      </dsp:txBody>
      <dsp:txXfrm>
        <a:off x="5392350" y="562"/>
        <a:ext cx="3211900" cy="1316396"/>
      </dsp:txXfrm>
    </dsp:sp>
    <dsp:sp modelId="{B37FC1DA-25EC-4DED-B252-D14B4A5947F1}">
      <dsp:nvSpPr>
        <dsp:cNvPr id="0" name=""/>
        <dsp:cNvSpPr/>
      </dsp:nvSpPr>
      <dsp:spPr>
        <a:xfrm>
          <a:off x="0" y="1646057"/>
          <a:ext cx="8604251" cy="13163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6863C-ECC0-46D7-9023-9BB7F132C17A}">
      <dsp:nvSpPr>
        <dsp:cNvPr id="0" name=""/>
        <dsp:cNvSpPr/>
      </dsp:nvSpPr>
      <dsp:spPr>
        <a:xfrm>
          <a:off x="398209" y="1942247"/>
          <a:ext cx="724017" cy="724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791C2-75A8-4FEE-83AC-3663B155E720}">
      <dsp:nvSpPr>
        <dsp:cNvPr id="0" name=""/>
        <dsp:cNvSpPr/>
      </dsp:nvSpPr>
      <dsp:spPr>
        <a:xfrm>
          <a:off x="1520437" y="1646057"/>
          <a:ext cx="3871912" cy="131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19" tIns="139319" rIns="139319" bIns="139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Why Suitable</a:t>
          </a:r>
          <a:r>
            <a:rPr lang="en-US" sz="2500" kern="1200" baseline="0"/>
            <a:t>:</a:t>
          </a:r>
          <a:endParaRPr lang="en-US" sz="2500" kern="1200"/>
        </a:p>
      </dsp:txBody>
      <dsp:txXfrm>
        <a:off x="1520437" y="1646057"/>
        <a:ext cx="3871912" cy="1316396"/>
      </dsp:txXfrm>
    </dsp:sp>
    <dsp:sp modelId="{CEF9D4D2-9B89-4ED1-9128-59F46FC49E00}">
      <dsp:nvSpPr>
        <dsp:cNvPr id="0" name=""/>
        <dsp:cNvSpPr/>
      </dsp:nvSpPr>
      <dsp:spPr>
        <a:xfrm>
          <a:off x="5392350" y="1646057"/>
          <a:ext cx="3211900" cy="131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19" tIns="139319" rIns="139319" bIns="1393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Able to evaluate our prototype against the current website in a controlled environment</a:t>
          </a:r>
        </a:p>
      </dsp:txBody>
      <dsp:txXfrm>
        <a:off x="5392350" y="1646057"/>
        <a:ext cx="3211900" cy="1316396"/>
      </dsp:txXfrm>
    </dsp:sp>
    <dsp:sp modelId="{D3FE29BD-483E-406B-806A-D84BC8A29A0E}">
      <dsp:nvSpPr>
        <dsp:cNvPr id="0" name=""/>
        <dsp:cNvSpPr/>
      </dsp:nvSpPr>
      <dsp:spPr>
        <a:xfrm>
          <a:off x="0" y="3291553"/>
          <a:ext cx="8604251" cy="13163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04CF0-E741-4B89-A143-1C166DC0BDB0}">
      <dsp:nvSpPr>
        <dsp:cNvPr id="0" name=""/>
        <dsp:cNvSpPr/>
      </dsp:nvSpPr>
      <dsp:spPr>
        <a:xfrm>
          <a:off x="398209" y="3587742"/>
          <a:ext cx="724017" cy="724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12872-CD03-45C8-A29B-D00864F47930}">
      <dsp:nvSpPr>
        <dsp:cNvPr id="0" name=""/>
        <dsp:cNvSpPr/>
      </dsp:nvSpPr>
      <dsp:spPr>
        <a:xfrm>
          <a:off x="1520437" y="3291553"/>
          <a:ext cx="3871912" cy="131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19" tIns="139319" rIns="139319" bIns="139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Expected Outcomes</a:t>
          </a:r>
          <a:r>
            <a:rPr lang="en-US" sz="2500" kern="1200" baseline="0"/>
            <a:t>:</a:t>
          </a:r>
          <a:endParaRPr lang="en-US" sz="2500" kern="1200"/>
        </a:p>
      </dsp:txBody>
      <dsp:txXfrm>
        <a:off x="1520437" y="3291553"/>
        <a:ext cx="3871912" cy="1316396"/>
      </dsp:txXfrm>
    </dsp:sp>
    <dsp:sp modelId="{BE7A5282-BA21-4A56-83F5-DD7BFBD1DD16}">
      <dsp:nvSpPr>
        <dsp:cNvPr id="0" name=""/>
        <dsp:cNvSpPr/>
      </dsp:nvSpPr>
      <dsp:spPr>
        <a:xfrm>
          <a:off x="5392350" y="3291553"/>
          <a:ext cx="3211900" cy="131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19" tIns="139319" rIns="139319" bIns="1393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Higher categorization agreement among participants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Higher system usability</a:t>
          </a:r>
        </a:p>
      </dsp:txBody>
      <dsp:txXfrm>
        <a:off x="5392350" y="3291553"/>
        <a:ext cx="3211900" cy="131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2B97DA8-8E6C-4064-8555-1AB8580FC5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3A4DB5-C154-4FD3-A336-A980009B15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4539-BE40-4D76-BE24-73DA343E3F8A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13036-6DEF-43C7-9422-9C904683CF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5D172E-3B7F-4B35-8E38-6D92867A5B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627C-7C34-4443-AA3A-CB9806E781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229A-CF15-496D-915A-3C3AC47BA8F3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E915-6F63-475F-AEF3-292EDAD54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21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F3AA6084-5A17-4DF0-99FA-9B12FE16AC92}"/>
              </a:ext>
            </a:extLst>
          </p:cNvPr>
          <p:cNvSpPr/>
          <p:nvPr userDrawn="1"/>
        </p:nvSpPr>
        <p:spPr>
          <a:xfrm>
            <a:off x="4770534" y="2024845"/>
            <a:ext cx="7421467" cy="4833157"/>
          </a:xfrm>
          <a:custGeom>
            <a:avLst/>
            <a:gdLst>
              <a:gd name="connsiteX0" fmla="*/ 7411942 w 7421467"/>
              <a:gd name="connsiteY0" fmla="*/ 0 h 4833157"/>
              <a:gd name="connsiteX1" fmla="*/ 7421467 w 7421467"/>
              <a:gd name="connsiteY1" fmla="*/ 241 h 4833157"/>
              <a:gd name="connsiteX2" fmla="*/ 7421467 w 7421467"/>
              <a:gd name="connsiteY2" fmla="*/ 4833157 h 4833157"/>
              <a:gd name="connsiteX3" fmla="*/ 0 w 7421467"/>
              <a:gd name="connsiteY3" fmla="*/ 4833157 h 4833157"/>
              <a:gd name="connsiteX4" fmla="*/ 110690 w 7421467"/>
              <a:gd name="connsiteY4" fmla="*/ 4588316 h 4833157"/>
              <a:gd name="connsiteX5" fmla="*/ 7411942 w 7421467"/>
              <a:gd name="connsiteY5" fmla="*/ 0 h 48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7" h="4833157">
                <a:moveTo>
                  <a:pt x="7411942" y="0"/>
                </a:moveTo>
                <a:lnTo>
                  <a:pt x="7421467" y="241"/>
                </a:lnTo>
                <a:lnTo>
                  <a:pt x="7421467" y="4833157"/>
                </a:lnTo>
                <a:lnTo>
                  <a:pt x="0" y="4833157"/>
                </a:lnTo>
                <a:lnTo>
                  <a:pt x="110690" y="4588316"/>
                </a:lnTo>
                <a:cubicBezTo>
                  <a:pt x="1418845" y="1873453"/>
                  <a:pt x="4196610" y="0"/>
                  <a:pt x="74119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54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BC08468-0CA3-47F9-BB7C-6D01CE3C79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0535" y="2024846"/>
            <a:ext cx="7421466" cy="4833155"/>
          </a:xfrm>
          <a:custGeom>
            <a:avLst/>
            <a:gdLst>
              <a:gd name="connsiteX0" fmla="*/ 7411941 w 7421466"/>
              <a:gd name="connsiteY0" fmla="*/ 0 h 4833155"/>
              <a:gd name="connsiteX1" fmla="*/ 7421466 w 7421466"/>
              <a:gd name="connsiteY1" fmla="*/ 241 h 4833155"/>
              <a:gd name="connsiteX2" fmla="*/ 7421466 w 7421466"/>
              <a:gd name="connsiteY2" fmla="*/ 4833155 h 4833155"/>
              <a:gd name="connsiteX3" fmla="*/ 0 w 7421466"/>
              <a:gd name="connsiteY3" fmla="*/ 4833155 h 4833155"/>
              <a:gd name="connsiteX4" fmla="*/ 110689 w 7421466"/>
              <a:gd name="connsiteY4" fmla="*/ 4588316 h 4833155"/>
              <a:gd name="connsiteX5" fmla="*/ 7411941 w 7421466"/>
              <a:gd name="connsiteY5" fmla="*/ 0 h 483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6" h="4833155">
                <a:moveTo>
                  <a:pt x="7411941" y="0"/>
                </a:moveTo>
                <a:lnTo>
                  <a:pt x="7421466" y="241"/>
                </a:lnTo>
                <a:lnTo>
                  <a:pt x="7421466" y="4833155"/>
                </a:lnTo>
                <a:lnTo>
                  <a:pt x="0" y="4833155"/>
                </a:lnTo>
                <a:lnTo>
                  <a:pt x="110689" y="4588316"/>
                </a:lnTo>
                <a:cubicBezTo>
                  <a:pt x="1418844" y="1873453"/>
                  <a:pt x="4196609" y="0"/>
                  <a:pt x="74119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0" y="1268760"/>
            <a:ext cx="8604250" cy="1476164"/>
          </a:xfrm>
        </p:spPr>
        <p:txBody>
          <a:bodyPr/>
          <a:lstStyle>
            <a:lvl1pPr>
              <a:defRPr sz="4400" spc="8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60CC760-EBF5-4E69-B01B-A0CE7B6B9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750" y="2881610"/>
            <a:ext cx="8604250" cy="123146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9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1" y="812824"/>
            <a:ext cx="8604250" cy="55801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Bildplatzhalter 7">
            <a:extLst>
              <a:ext uri="{FF2B5EF4-FFF2-40B4-BE49-F238E27FC236}">
                <a16:creationId xmlns:a16="http://schemas.microsoft.com/office/drawing/2014/main" id="{AAA3DF5A-AAAE-4747-B95D-44DDC7CBEB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63750" y="1484784"/>
            <a:ext cx="10128251" cy="4176464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9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1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52" y="1557338"/>
            <a:ext cx="4103949" cy="4608513"/>
          </a:xfrm>
        </p:spPr>
        <p:txBody>
          <a:bodyPr/>
          <a:lstStyle>
            <a:lvl1pPr>
              <a:defRPr spc="30" baseline="0"/>
            </a:lvl1pPr>
            <a:lvl2pPr>
              <a:defRPr spc="30" baseline="0"/>
            </a:lvl2pPr>
            <a:lvl3pPr>
              <a:defRPr spc="30" baseline="0"/>
            </a:lvl3pPr>
            <a:lvl4pPr>
              <a:defRPr spc="30" baseline="0"/>
            </a:lvl4pPr>
            <a:lvl5pPr>
              <a:defRPr spc="3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284278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5CA90898-2F68-4C13-9E2E-E02AF4DD76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00057" y="1557336"/>
            <a:ext cx="5591944" cy="370786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6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583245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448A72F-7758-4846-BF2E-9F2F2C0FDE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20236" y="0"/>
            <a:ext cx="3971764" cy="602128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B88B8F-7465-465A-92A9-85A1AB07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5832450" cy="4383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7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9E07F4F-6376-4EE4-AB3E-76EA17C18ECD}"/>
              </a:ext>
            </a:extLst>
          </p:cNvPr>
          <p:cNvSpPr/>
          <p:nvPr userDrawn="1"/>
        </p:nvSpPr>
        <p:spPr>
          <a:xfrm>
            <a:off x="0" y="0"/>
            <a:ext cx="14509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72AF8F0-8DAD-4538-BC1D-E3B87187CF41}"/>
              </a:ext>
            </a:extLst>
          </p:cNvPr>
          <p:cNvSpPr/>
          <p:nvPr userDrawn="1"/>
        </p:nvSpPr>
        <p:spPr>
          <a:xfrm>
            <a:off x="0" y="2977768"/>
            <a:ext cx="1450975" cy="3880232"/>
          </a:xfrm>
          <a:custGeom>
            <a:avLst/>
            <a:gdLst>
              <a:gd name="connsiteX0" fmla="*/ 1450975 w 1450975"/>
              <a:gd name="connsiteY0" fmla="*/ 0 h 3880232"/>
              <a:gd name="connsiteX1" fmla="*/ 1450975 w 1450975"/>
              <a:gd name="connsiteY1" fmla="*/ 3880232 h 3880232"/>
              <a:gd name="connsiteX2" fmla="*/ 0 w 1450975"/>
              <a:gd name="connsiteY2" fmla="*/ 3880232 h 3880232"/>
              <a:gd name="connsiteX3" fmla="*/ 0 w 1450975"/>
              <a:gd name="connsiteY3" fmla="*/ 982332 h 3880232"/>
              <a:gd name="connsiteX4" fmla="*/ 80748 w 1450975"/>
              <a:gd name="connsiteY4" fmla="*/ 912387 h 3880232"/>
              <a:gd name="connsiteX5" fmla="*/ 1372159 w 1450975"/>
              <a:gd name="connsiteY5" fmla="*/ 40367 h 388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975" h="3880232">
                <a:moveTo>
                  <a:pt x="1450975" y="0"/>
                </a:moveTo>
                <a:lnTo>
                  <a:pt x="1450975" y="3880232"/>
                </a:lnTo>
                <a:lnTo>
                  <a:pt x="0" y="3880232"/>
                </a:lnTo>
                <a:lnTo>
                  <a:pt x="0" y="982332"/>
                </a:lnTo>
                <a:lnTo>
                  <a:pt x="80748" y="912387"/>
                </a:lnTo>
                <a:cubicBezTo>
                  <a:pt x="480793" y="582240"/>
                  <a:pt x="913073" y="289757"/>
                  <a:pt x="1372159" y="403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750" y="1557338"/>
            <a:ext cx="8604251" cy="4608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D872A42-BB1C-49BB-A53E-DC69F0F431DE}"/>
              </a:ext>
            </a:extLst>
          </p:cNvPr>
          <p:cNvSpPr/>
          <p:nvPr userDrawn="1"/>
        </p:nvSpPr>
        <p:spPr>
          <a:xfrm>
            <a:off x="299357" y="6302177"/>
            <a:ext cx="1044116" cy="15115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>
                <a:solidFill>
                  <a:schemeClr val="bg1"/>
                </a:solidFill>
              </a:rPr>
              <a:t>Seite </a:t>
            </a:r>
            <a:fld id="{B68CA67E-C928-4610-8613-D29F25DDB709}" type="slidenum">
              <a:rPr lang="de-DE" sz="900" b="1" spc="20" baseline="0" smtClean="0">
                <a:solidFill>
                  <a:schemeClr val="bg1"/>
                </a:solidFill>
              </a:rPr>
              <a:t>‹#›</a:t>
            </a:fld>
            <a:r>
              <a:rPr lang="de-DE" sz="900" b="1" spc="2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396C9F-CB52-4AE4-A123-8AA538C7CCC4}"/>
              </a:ext>
            </a:extLst>
          </p:cNvPr>
          <p:cNvSpPr/>
          <p:nvPr userDrawn="1"/>
        </p:nvSpPr>
        <p:spPr>
          <a:xfrm>
            <a:off x="2063552" y="6302177"/>
            <a:ext cx="8604448" cy="36512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/>
              <a:t>Innovation City </a:t>
            </a:r>
            <a:r>
              <a:rPr lang="de-DE" sz="900" b="1" spc="20" baseline="0" dirty="0" err="1"/>
              <a:t>Issue</a:t>
            </a:r>
            <a:r>
              <a:rPr lang="de-DE" sz="900" b="1" spc="20" baseline="0" dirty="0"/>
              <a:t> Reporting: Progress Update —</a:t>
            </a:r>
            <a:r>
              <a:rPr lang="de-DE" sz="900" b="0" spc="20" baseline="0" dirty="0"/>
              <a:t> Human-Computer Interaction</a:t>
            </a:r>
          </a:p>
          <a:p>
            <a:pPr>
              <a:lnSpc>
                <a:spcPts val="1200"/>
              </a:lnSpc>
            </a:pPr>
            <a:r>
              <a:rPr lang="de-DE" sz="900" b="0" spc="20" baseline="0" dirty="0">
                <a:solidFill>
                  <a:schemeClr val="bg2"/>
                </a:solidFill>
              </a:rPr>
              <a:t>Michael Krah, Minu Lee, Marten Seegers — Universität Oldenburg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40C3931-080E-49C4-BBA5-6BE341C11BF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4" y="299033"/>
            <a:ext cx="911476" cy="591546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CEC744-5975-4C66-8B94-18F60448BD0F}"/>
              </a:ext>
            </a:extLst>
          </p:cNvPr>
          <p:cNvSpPr/>
          <p:nvPr userDrawn="1"/>
        </p:nvSpPr>
        <p:spPr>
          <a:xfrm>
            <a:off x="299357" y="6459686"/>
            <a:ext cx="900411" cy="20761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fld id="{9DA6B11C-08A4-4714-94B2-B07C9C1922F9}" type="datetime1">
              <a:rPr lang="de-DE" sz="900" b="0" spc="20" baseline="0" smtClean="0">
                <a:solidFill>
                  <a:schemeClr val="bg1"/>
                </a:solidFill>
              </a:rPr>
              <a:t>08.05.2025</a:t>
            </a:fld>
            <a:endParaRPr lang="de-DE" sz="900" b="0" spc="2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0" r:id="rId3"/>
    <p:sldLayoutId id="2147483669" r:id="rId4"/>
    <p:sldLayoutId id="2147483662" r:id="rId5"/>
    <p:sldLayoutId id="2147483664" r:id="rId6"/>
    <p:sldLayoutId id="2147483672" r:id="rId7"/>
    <p:sldLayoutId id="2147483668" r:id="rId8"/>
    <p:sldLayoutId id="2147483666" r:id="rId9"/>
    <p:sldLayoutId id="2147483667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18415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1974850" indent="-177800" algn="l" defTabSz="62865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00" userDrawn="1">
          <p15:clr>
            <a:srgbClr val="F26B43"/>
          </p15:clr>
        </p15:guide>
        <p15:guide id="2" pos="6720" userDrawn="1">
          <p15:clr>
            <a:srgbClr val="F26B43"/>
          </p15:clr>
        </p15:guide>
        <p15:guide id="3" orient="horz" pos="981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  <p15:guide id="5" pos="9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2D7EF-B855-44BC-BBBF-9E54EB18F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Innovating</a:t>
            </a:r>
            <a:r>
              <a:rPr lang="de-DE" dirty="0"/>
              <a:t> City </a:t>
            </a:r>
            <a:r>
              <a:rPr lang="de-DE" dirty="0" err="1"/>
              <a:t>Issue</a:t>
            </a:r>
            <a:r>
              <a:rPr lang="de-DE" dirty="0"/>
              <a:t> Reporting: Progress Update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3B4205-E97E-4306-984B-C3F766069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Human-Computer Interaction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8BCF9E-8C19-41F2-B174-50A262AD3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Michael Krah, Minu Lee, Marten Seegers</a:t>
            </a:r>
          </a:p>
          <a:p>
            <a:r>
              <a:rPr lang="de-DE" dirty="0"/>
              <a:t>2025.05.09</a:t>
            </a:r>
          </a:p>
        </p:txBody>
      </p:sp>
      <p:pic>
        <p:nvPicPr>
          <p:cNvPr id="19" name="Picture Placeholder 18" descr="A map of a city with many dots&#10;&#10;AI-generated content may be incorrect.">
            <a:extLst>
              <a:ext uri="{FF2B5EF4-FFF2-40B4-BE49-F238E27FC236}">
                <a16:creationId xmlns:a16="http://schemas.microsoft.com/office/drawing/2014/main" id="{3467131E-CF18-4D6D-1EA8-CDABC033AE4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55" b="203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468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DBF85-4EA2-65EE-3226-545C84BF5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2EEAE-9B60-F4B5-5C6E-5AF4EFE8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 anchor="t">
            <a:normAutofit/>
          </a:bodyPr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50458-5316-B3A5-8B5F-38DC0856B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 anchor="t"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Make reporting city issues smarter and more user-friendly.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Current Issues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Unclear categorization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Accessibility barriers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ABE8AB3A-C263-DBCB-C626-25F9BDE2EA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75" y="1737222"/>
            <a:ext cx="3315163" cy="42487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2393BA-A36A-CD44-5591-75BAA3900353}"/>
              </a:ext>
            </a:extLst>
          </p:cNvPr>
          <p:cNvSpPr txBox="1"/>
          <p:nvPr/>
        </p:nvSpPr>
        <p:spPr>
          <a:xfrm>
            <a:off x="6958575" y="5985965"/>
            <a:ext cx="3697487" cy="21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800" spc="30" dirty="0"/>
              <a:t>https://gemeinsam.oldenburg.de/oldenburg/de/flawRep/54305/create?6</a:t>
            </a:r>
          </a:p>
        </p:txBody>
      </p:sp>
    </p:spTree>
    <p:extLst>
      <p:ext uri="{BB962C8B-B14F-4D97-AF65-F5344CB8AC3E}">
        <p14:creationId xmlns:p14="http://schemas.microsoft.com/office/powerpoint/2010/main" val="410388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2063880" y="1557360"/>
            <a:ext cx="8679960" cy="460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5360" indent="-225360" defTabSz="914400">
              <a:lnSpc>
                <a:spcPct val="110000"/>
              </a:lnSpc>
              <a:spcAft>
                <a:spcPts val="18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26" dirty="0">
                <a:solidFill>
                  <a:schemeClr val="dk1"/>
                </a:solidFill>
                <a:latin typeface="Arial"/>
              </a:rPr>
              <a:t>Stakeholders</a:t>
            </a:r>
            <a:r>
              <a:rPr lang="en-US" sz="1600" b="0" strike="noStrike" spc="26" dirty="0">
                <a:solidFill>
                  <a:schemeClr val="dk1"/>
                </a:solidFill>
                <a:latin typeface="Arial"/>
              </a:rPr>
              <a:t>: Who is actually acting on the reported issues? → some more investigation planned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25360" indent="-225360" defTabSz="914400">
              <a:lnSpc>
                <a:spcPct val="110000"/>
              </a:lnSpc>
              <a:spcAft>
                <a:spcPts val="18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26" dirty="0">
                <a:solidFill>
                  <a:schemeClr val="dk1"/>
                </a:solidFill>
                <a:latin typeface="Arial"/>
              </a:rPr>
              <a:t>Design Thinking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 defTabSz="9144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1" strike="noStrike" spc="26" dirty="0">
                <a:solidFill>
                  <a:schemeClr val="dk1"/>
                </a:solidFill>
                <a:latin typeface="Arial"/>
              </a:rPr>
              <a:t>User: </a:t>
            </a:r>
            <a:r>
              <a:rPr lang="en-US" sz="1600" b="0" strike="noStrike" spc="26" dirty="0">
                <a:solidFill>
                  <a:schemeClr val="dk1"/>
                </a:solidFill>
                <a:latin typeface="Arial"/>
              </a:rPr>
              <a:t>People spotting issues in Oldenburg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 defTabSz="9144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1" strike="noStrike" spc="26" dirty="0">
                <a:solidFill>
                  <a:schemeClr val="dk1"/>
                </a:solidFill>
                <a:latin typeface="Arial"/>
              </a:rPr>
              <a:t>Need: </a:t>
            </a:r>
            <a:r>
              <a:rPr lang="en-US" sz="1600" b="0" strike="noStrike" spc="26" dirty="0">
                <a:solidFill>
                  <a:schemeClr val="dk1"/>
                </a:solidFill>
                <a:latin typeface="Arial"/>
              </a:rPr>
              <a:t>stressful lives, need to have an easy way to communicate issues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 defTabSz="9144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1" strike="noStrike" spc="26" dirty="0">
                <a:solidFill>
                  <a:schemeClr val="dk1"/>
                </a:solidFill>
                <a:latin typeface="Arial"/>
              </a:rPr>
              <a:t>Insight</a:t>
            </a:r>
            <a:r>
              <a:rPr lang="en-US" sz="1600" b="0" strike="noStrike" spc="26" dirty="0">
                <a:solidFill>
                  <a:schemeClr val="dk1"/>
                </a:solidFill>
                <a:latin typeface="Arial"/>
              </a:rPr>
              <a:t>: everybody has a smartphone in their pocket, categorization is confusing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25360" indent="-22536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26" dirty="0">
                <a:solidFill>
                  <a:schemeClr val="dk1"/>
                </a:solidFill>
                <a:latin typeface="Arial"/>
              </a:rPr>
              <a:t>People spotting issues in Oldenburg need an easy way to communicate that issue in a way that is quick and easy.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25360" indent="-22536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26" dirty="0">
                <a:solidFill>
                  <a:schemeClr val="dk1"/>
                </a:solidFill>
                <a:latin typeface="Arial"/>
              </a:rPr>
              <a:t>How might we make </a:t>
            </a:r>
            <a:r>
              <a:rPr lang="en-US" sz="1600" b="1" strike="noStrike" spc="26" dirty="0" err="1">
                <a:solidFill>
                  <a:schemeClr val="dk1"/>
                </a:solidFill>
                <a:latin typeface="Arial"/>
              </a:rPr>
              <a:t>Mängelmelder</a:t>
            </a:r>
            <a:r>
              <a:rPr lang="en-US" sz="1600" b="1" strike="noStrike" spc="26" dirty="0">
                <a:solidFill>
                  <a:schemeClr val="dk1"/>
                </a:solidFill>
                <a:latin typeface="Arial"/>
              </a:rPr>
              <a:t> quicker and easier to use?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062800" y="938520"/>
            <a:ext cx="5831640" cy="43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2400" b="0" strike="noStrike" spc="46">
                <a:solidFill>
                  <a:schemeClr val="dk2"/>
                </a:solidFill>
                <a:latin typeface="Arial"/>
              </a:rPr>
              <a:t>Gathering Insights, Design Thinking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8EFFF-60FF-3025-41F6-2B47DE2BF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4367A-7A0A-7276-462A-A1B79E96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 anchor="t">
            <a:normAutofit/>
          </a:bodyPr>
          <a:lstStyle/>
          <a:p>
            <a:r>
              <a:rPr lang="de-DE" dirty="0"/>
              <a:t>Research Plans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092ABD-7587-A442-72F4-A1C035FEE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284278" cy="4608513"/>
          </a:xfrm>
        </p:spPr>
        <p:txBody>
          <a:bodyPr anchor="t">
            <a:normAutofit fontScale="850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Planned Insights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Conduct an online survey to assess participant agreement on categorization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Assess system usability (e.g., System Usability Scale)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Gather additional qualitative data (e.g., think aloud method or open-ended survey question)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Expected Findings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Users struggle with category selection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The current system scores bad in term of usability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ADF8DF1-4AAE-4750-A29D-69465F195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944659"/>
            <a:ext cx="3344948" cy="5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2A7AA-913E-55B6-9A14-8B3B4E9FB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ECCCA-602D-FF4B-599E-7D6235A6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 anchor="t">
            <a:normAutofit/>
          </a:bodyPr>
          <a:lstStyle/>
          <a:p>
            <a:r>
              <a:rPr lang="de-DE" dirty="0"/>
              <a:t>Design Plans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11E92CA9-DA07-B042-54CB-E8A9F51F4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674612"/>
              </p:ext>
            </p:extLst>
          </p:nvPr>
        </p:nvGraphicFramePr>
        <p:xfrm>
          <a:off x="2063750" y="1557338"/>
          <a:ext cx="8604251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1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062800" y="938520"/>
            <a:ext cx="5831640" cy="43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2400" b="0" strike="noStrike" spc="46" dirty="0">
                <a:solidFill>
                  <a:schemeClr val="dk2"/>
                </a:solidFill>
                <a:latin typeface="Arial"/>
              </a:rPr>
              <a:t>Rough UI Prototype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1828800" y="1828800"/>
            <a:ext cx="2691360" cy="338112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95"/>
          <p:cNvPicPr/>
          <p:nvPr/>
        </p:nvPicPr>
        <p:blipFill>
          <a:blip r:embed="rId3"/>
          <a:stretch/>
        </p:blipFill>
        <p:spPr>
          <a:xfrm>
            <a:off x="6629400" y="685800"/>
            <a:ext cx="4071600" cy="525780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9558C7-93C3-3DA0-4735-12F42DAE9012}"/>
              </a:ext>
            </a:extLst>
          </p:cNvPr>
          <p:cNvSpPr txBox="1"/>
          <p:nvPr/>
        </p:nvSpPr>
        <p:spPr>
          <a:xfrm>
            <a:off x="1892328" y="5101300"/>
            <a:ext cx="2878352" cy="186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600" spc="30" dirty="0"/>
              <a:t>https://gemeinsam.oldenburg.de/oldenburg/de/flawRep/54305/create?6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9FF30-F46D-93F6-E026-BB783FAD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9E92E-BDC4-F49D-B568-52325C7D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 anchor="t">
            <a:normAutofit/>
          </a:bodyPr>
          <a:lstStyle/>
          <a:p>
            <a:r>
              <a:rPr lang="de-DE" dirty="0"/>
              <a:t>Evaluation Plan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667B7DA7-CD5B-8661-B630-8D7B2D275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093002"/>
              </p:ext>
            </p:extLst>
          </p:nvPr>
        </p:nvGraphicFramePr>
        <p:xfrm>
          <a:off x="2063750" y="1557338"/>
          <a:ext cx="8604251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59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3017A-3CC1-3B19-54E7-A0D5D96DA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51A2-167F-54D7-7020-E66C4E09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971" y="941843"/>
            <a:ext cx="5832450" cy="438398"/>
          </a:xfrm>
        </p:spPr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BB6BF2-AFF0-636E-0476-2805DA107F7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057400" y="1371600"/>
            <a:ext cx="71564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Immediate 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Finalize </a:t>
            </a:r>
            <a:r>
              <a:rPr lang="en-US" altLang="en-US" dirty="0">
                <a:latin typeface="Arial" panose="020B0604020202020204" pitchFamily="34" charset="0"/>
              </a:rPr>
              <a:t>the survey</a:t>
            </a: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Derive a new categorization scheme (e.g., based on survey feedback or clustering methods)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Begin initial design sketches for mockups</a:t>
            </a: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Plan the evaluation process for future mockups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78494"/>
      </p:ext>
    </p:extLst>
  </p:cSld>
  <p:clrMapOvr>
    <a:masterClrMapping/>
  </p:clrMapOvr>
</p:sld>
</file>

<file path=ppt/theme/theme1.xml><?xml version="1.0" encoding="utf-8"?>
<a:theme xmlns:a="http://schemas.openxmlformats.org/drawingml/2006/main" name="UOL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lnSpc>
            <a:spcPct val="110000"/>
          </a:lnSpc>
          <a:defRPr spc="3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10000"/>
          </a:lnSpc>
          <a:defRPr spc="30" dirty="0" err="1" smtClean="0"/>
        </a:defPPr>
      </a:lstStyle>
    </a:txDef>
  </a:objectDefaults>
  <a:extraClrSchemeLst/>
  <a:custClrLst>
    <a:custClr name="Grün 1">
      <a:srgbClr val="00786B"/>
    </a:custClr>
    <a:custClr name="Grün 2">
      <a:srgbClr val="00A97A"/>
    </a:custClr>
    <a:custClr name="Grün 3">
      <a:srgbClr val="95C11F"/>
    </a:custClr>
    <a:custClr name="Grün 4">
      <a:srgbClr val="C8D300"/>
    </a:custClr>
    <a:custClr name="Orange 1">
      <a:srgbClr val="D53D0E"/>
    </a:custClr>
    <a:custClr name="Orange 2">
      <a:srgbClr val="EE7203"/>
    </a:custClr>
    <a:custClr name="Orange 3">
      <a:srgbClr val="F39200"/>
    </a:custClr>
    <a:custClr name="Orange 4">
      <a:srgbClr val="FDC300"/>
    </a:custClr>
  </a:custClrLst>
  <a:extLst>
    <a:ext uri="{05A4C25C-085E-4340-85A3-A5531E510DB2}">
      <thm15:themeFamily xmlns:thm15="http://schemas.microsoft.com/office/thememl/2012/main" name="UOL_PowerPoint_16x9.potx" id="{F374DE9F-0D6B-4D2F-A18F-ABD4DBD5F391}" vid="{4E2C0FA1-9A88-4104-B52A-031F2A7C2746}"/>
    </a:ext>
  </a:extLst>
</a:theme>
</file>

<file path=ppt/theme/theme2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PowerPoint-Vorlage__16-zu-9-Format_</Template>
  <TotalTime>1</TotalTime>
  <Words>340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Symbol</vt:lpstr>
      <vt:lpstr>UOL</vt:lpstr>
      <vt:lpstr>Innovating City Issue Reporting: Progress Update</vt:lpstr>
      <vt:lpstr>Introduction</vt:lpstr>
      <vt:lpstr>Gathering Insights, Design Thinking</vt:lpstr>
      <vt:lpstr>Research Plans</vt:lpstr>
      <vt:lpstr>Design Plans</vt:lpstr>
      <vt:lpstr>Rough UI Prototype</vt:lpstr>
      <vt:lpstr>Evaluation Plan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Innovating City Issue Reporting: Progress Update</dc:title>
  <dc:creator>Minu Lee</dc:creator>
  <cp:lastModifiedBy>Minu Lee</cp:lastModifiedBy>
  <cp:revision>8</cp:revision>
  <dcterms:created xsi:type="dcterms:W3CDTF">2025-05-06T14:33:15Z</dcterms:created>
  <dcterms:modified xsi:type="dcterms:W3CDTF">2025-05-08T21:06:54Z</dcterms:modified>
</cp:coreProperties>
</file>