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3" r:id="rId2"/>
    <p:sldId id="279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howGuides="1">
      <p:cViewPr>
        <p:scale>
          <a:sx n="126" d="100"/>
          <a:sy n="12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Seite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‹#›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2063552" y="6302177"/>
            <a:ext cx="8604448" cy="36512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/>
              <a:t>Innovation City </a:t>
            </a:r>
            <a:r>
              <a:rPr lang="de-DE" sz="900" b="1" spc="20" baseline="0" dirty="0" err="1"/>
              <a:t>Issue</a:t>
            </a:r>
            <a:r>
              <a:rPr lang="de-DE" sz="900" b="1" spc="20" baseline="0" dirty="0"/>
              <a:t> Reporting: Progress Update —</a:t>
            </a:r>
            <a:r>
              <a:rPr lang="de-DE" sz="900" b="0" spc="20" baseline="0" dirty="0"/>
              <a:t> Human-Computer Interaction</a:t>
            </a:r>
          </a:p>
          <a:p>
            <a:pPr>
              <a:lnSpc>
                <a:spcPts val="1200"/>
              </a:lnSpc>
            </a:pPr>
            <a:r>
              <a:rPr lang="de-DE" sz="900" b="0" spc="20" baseline="0" dirty="0">
                <a:solidFill>
                  <a:schemeClr val="bg2"/>
                </a:solidFill>
              </a:rPr>
              <a:t>Michael Krah, Minu Lee, Marten Seegers — Universität Oldenburg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06.05.2025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2D7EF-B855-44BC-BBBF-9E54EB18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Innovating</a:t>
            </a:r>
            <a:r>
              <a:rPr lang="de-DE" dirty="0"/>
              <a:t> City </a:t>
            </a:r>
            <a:r>
              <a:rPr lang="de-DE" dirty="0" err="1"/>
              <a:t>Issue</a:t>
            </a:r>
            <a:r>
              <a:rPr lang="de-DE" dirty="0"/>
              <a:t> Reporting: Progress Update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3B4205-E97E-4306-984B-C3F766069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Human-Computer Interaction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BCF9E-8C19-41F2-B174-50A262AD3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Michael Krah, Minu Lee, Marten Seegers</a:t>
            </a:r>
          </a:p>
          <a:p>
            <a:r>
              <a:rPr lang="de-DE" dirty="0"/>
              <a:t>2025.05.09</a:t>
            </a:r>
          </a:p>
        </p:txBody>
      </p:sp>
      <p:pic>
        <p:nvPicPr>
          <p:cNvPr id="19" name="Picture Placeholder 18" descr="A map of a city with many dots&#10;&#10;AI-generated content may be incorrect.">
            <a:extLst>
              <a:ext uri="{FF2B5EF4-FFF2-40B4-BE49-F238E27FC236}">
                <a16:creationId xmlns:a16="http://schemas.microsoft.com/office/drawing/2014/main" id="{3467131E-CF18-4D6D-1EA8-CDABC033AE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5" b="20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46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BF85-4EA2-65EE-3226-545C84BF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50458-5316-B3A5-8B5F-38DC0856B4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Make reporting city issues smarter and more user-friendly.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Current Issues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Unclear categorization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Privacy concerns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Accessibility barriers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5D991CA-5B5C-2F3E-06EA-A30FEFA54E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62EEAE-9B60-F4B5-5C6E-5AF4EFE8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8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8EFFF-60FF-3025-41F6-2B47DE2B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92ABD-7587-A442-72F4-A1C035FEEB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Planned Insights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Plan to analyze user feedback from various sources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Plan to conduct interviews with up to 5 users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Expected Findings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Users may struggle with category selection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Privacy concerns could lead to hesitation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30788CED-47BC-3EB7-E0E2-582726498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4367A-7A0A-7276-462A-A1B79E96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Plans</a:t>
            </a:r>
          </a:p>
        </p:txBody>
      </p:sp>
    </p:spTree>
    <p:extLst>
      <p:ext uri="{BB962C8B-B14F-4D97-AF65-F5344CB8AC3E}">
        <p14:creationId xmlns:p14="http://schemas.microsoft.com/office/powerpoint/2010/main" val="36055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A7AA-913E-55B6-9A14-8B3B4E9F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6942C-F925-CB2F-D180-887C17BC9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Intended UI Improvements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Simplified category selection with icons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Option for anonymous reporting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Planned Design Decisions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 icons for intuitive category recognition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Include an anonymous option to address privacy concerns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99E26F4-545C-47DE-6DC5-3B12F11508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FECCCA-602D-FF4B-599E-7D6235A6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Plans</a:t>
            </a:r>
          </a:p>
        </p:txBody>
      </p:sp>
    </p:spTree>
    <p:extLst>
      <p:ext uri="{BB962C8B-B14F-4D97-AF65-F5344CB8AC3E}">
        <p14:creationId xmlns:p14="http://schemas.microsoft.com/office/powerpoint/2010/main" val="8841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9FF30-F46D-93F6-E026-BB783FAD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5D207-9F48-CB0E-1845-49DC66640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Planned Methods</a:t>
            </a:r>
            <a:r>
              <a:rPr lang="en-US" sz="16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A/B testing: Current website vs. future mockups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Usability tests with 10 participants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Why Suitable</a:t>
            </a:r>
            <a:r>
              <a:rPr lang="en-US" sz="16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A/B testing to measure user satisfaction and task completion time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Usability tests for qualitative feedback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Expected Outcomes</a:t>
            </a:r>
            <a:r>
              <a:rPr lang="en-US" sz="16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Higher user satisfaction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Reduced task completion time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423F29C-0ECB-19BA-90FC-94B86A77FD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9E92E-BDC4-F49D-B568-52325C7D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Plan</a:t>
            </a:r>
          </a:p>
        </p:txBody>
      </p:sp>
    </p:spTree>
    <p:extLst>
      <p:ext uri="{BB962C8B-B14F-4D97-AF65-F5344CB8AC3E}">
        <p14:creationId xmlns:p14="http://schemas.microsoft.com/office/powerpoint/2010/main" val="68659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3017A-3CC1-3B19-54E7-A0D5D96D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51A2-167F-54D7-7020-E66C4E09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BB6BF2-AFF0-636E-0476-2805DA107F7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062921" y="1447800"/>
            <a:ext cx="7156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Immediate 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Finalize research methods and prepare for user interviews</a:t>
            </a: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Begin initial design sketches for mockups</a:t>
            </a: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 the evaluation process for future mockups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78494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PowerPoint-Vorlage__16-zu-9-Format_</Template>
  <TotalTime>31</TotalTime>
  <Words>190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UOL</vt:lpstr>
      <vt:lpstr>Innovating City Issue Reporting: Progress Update</vt:lpstr>
      <vt:lpstr>Introduction</vt:lpstr>
      <vt:lpstr>Research Plans</vt:lpstr>
      <vt:lpstr>Design Plans</vt:lpstr>
      <vt:lpstr>Evaluation Plan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Minu Lee</dc:creator>
  <cp:lastModifiedBy>Minu Lee</cp:lastModifiedBy>
  <cp:revision>1</cp:revision>
  <dcterms:created xsi:type="dcterms:W3CDTF">2025-05-06T14:33:15Z</dcterms:created>
  <dcterms:modified xsi:type="dcterms:W3CDTF">2025-05-06T15:04:37Z</dcterms:modified>
</cp:coreProperties>
</file>