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F6BA6-084D-4A2E-8C57-4451BF3A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6F33E1-07E9-485E-AC52-09123844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2AC37-0037-4B8E-A59C-21AA03B9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9C01-A587-4E34-BDD4-1296EF81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1E31-4E9F-490D-A1DD-AC370707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3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0396-F2DC-40DF-AB53-008C524E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B32B6-4CBB-4E89-920B-540DEA98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17274-B023-4DB8-8DF7-A9EEA7B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A358D-FA54-4A00-BA68-A0EFB7FE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73D32-76D2-4A79-87A5-008EC3A3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8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32935C-BBC4-4323-ACA6-7169F1EE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AE33A-7CF9-4C91-9741-797D691B0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B35D7-2340-4F89-BEAE-61CEDE4D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6E44C-107B-4C8E-B697-1D5630F7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227382-1F0B-4A3C-8006-2BBF79AA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4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9EE1-FE64-4819-B8AD-FBCB67BD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D5C58-F598-4510-8E4F-BE7A74F3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17942-97C3-4D7E-AE03-ABAA478B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27EBA-26BB-402D-B17D-CD789B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6DD48-F0E1-4778-A2A4-08E54BFC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8ECB0-8EF9-47BA-A5E7-643707C4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11205-840F-4840-A71F-745020FB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62B09-D46B-4A2C-BB87-9E0E2916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9E8F5-ADD8-4347-8CE5-98FF2195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EB7B6-5DE8-4F95-A9AE-F4BC333A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8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03D7-0CCD-45F1-81F7-B5EE4791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82A3C-785D-4016-A361-EA3D5CEA3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537E7-181E-40C5-BA3A-5EDAC8C5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BF5709-93F3-4883-B746-4F782A3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A386B-7199-4EE4-811C-26B2EFA9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27C964-4240-4CEE-8105-5911C60A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2F051-1E3F-4EDC-9F9A-908C027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19BE5-55AF-4035-B7AF-F9922A6C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BA6533-F542-403E-BFF7-66179A93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957D23-6C64-4321-9F28-F93777AA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2776DF-D53A-4F22-9F88-2DDECC45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16CCC3-DECE-41C3-91E2-1BD3B667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4DCB7F-C4A5-4AF4-BD5A-304D775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C9F931-F442-4783-989D-E2A95AD8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82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40B41-A6BC-4923-8E87-889F38E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72A705-32B0-4288-9AB7-84346CFA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7E73D-9DB0-46A8-8ACE-26A36C42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454AA-EE62-4067-80CD-E843F4C1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6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7D00D4-F601-4E08-864C-3C13DBD1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DE10BA-022C-478E-99DC-62C59D00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6115C8-2AA8-49DD-AECD-507BF2BF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9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72ECE-CFA3-43D6-A3B1-43DBD8EC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F27DE-ECE8-44AE-A219-DC75C2C1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F2EF17-2E8B-4B57-B843-78F8F499A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D885F-E929-4713-A1D2-8F8250D4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F905EF-2ECE-48C2-A81A-4EB16A50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99CD0-2EEF-4EA1-BCE7-40098037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E7C39-6B2C-4531-BD6D-912E05EF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C3053C-480C-4BB7-BC62-66DA1774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B47C4-70A3-45B0-A6F7-701A54E5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F9D61-3049-48AA-9247-C1A02B0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0674D7-D948-47FF-AAE4-9D3E5F2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40E50-9807-4575-B2C5-43B659F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C56277-66D4-478B-B94E-5E787303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5A559-17F3-489E-9E46-041D86E4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ACD17-00F0-4263-89E3-51DD22E33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4943-3407-4E2B-9431-699DCAD82F58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D3CA-2A51-4B2C-BA46-24718E61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ADD4D-7D1D-4179-89B3-62B4DB88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9DB8-A967-4396-9AE2-1011546B0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A735D-ED62-4953-9FA8-F5A0846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Innovating</a:t>
            </a:r>
            <a:r>
              <a:rPr lang="de-DE" b="1" dirty="0"/>
              <a:t>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report </a:t>
            </a:r>
            <a:r>
              <a:rPr lang="de-DE" b="1" dirty="0" err="1"/>
              <a:t>city</a:t>
            </a:r>
            <a:r>
              <a:rPr lang="de-DE" b="1" dirty="0"/>
              <a:t> </a:t>
            </a:r>
            <a:r>
              <a:rPr lang="de-DE" b="1" dirty="0" err="1"/>
              <a:t>issues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47CC56B-9FFB-4566-9776-2808E9DC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29" y="1690688"/>
            <a:ext cx="4622766" cy="435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478C10-05A6-430F-ACCC-6211E119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07" y="1681981"/>
            <a:ext cx="3958640" cy="43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C2D06-7D5B-47AF-BE81-454AC570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City </a:t>
            </a:r>
            <a:r>
              <a:rPr lang="de-DE" b="1" dirty="0" err="1"/>
              <a:t>issues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FDF10-0F1B-4D72-B03B-5695442E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140" cy="4351338"/>
          </a:xfrm>
        </p:spPr>
        <p:txBody>
          <a:bodyPr/>
          <a:lstStyle/>
          <a:p>
            <a:r>
              <a:rPr lang="de-DE" dirty="0"/>
              <a:t>Citizens </a:t>
            </a:r>
            <a:r>
              <a:rPr lang="de-DE" dirty="0" err="1"/>
              <a:t>can</a:t>
            </a:r>
            <a:r>
              <a:rPr lang="de-DE" dirty="0"/>
              <a:t> report </a:t>
            </a:r>
            <a:r>
              <a:rPr lang="de-DE" dirty="0" err="1"/>
              <a:t>issues</a:t>
            </a:r>
            <a:r>
              <a:rPr lang="de-DE" dirty="0"/>
              <a:t>, but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b="1" dirty="0" err="1"/>
              <a:t>several</a:t>
            </a:r>
            <a:r>
              <a:rPr lang="de-DE" b="1" dirty="0"/>
              <a:t> </a:t>
            </a:r>
            <a:r>
              <a:rPr lang="de-DE" b="1" dirty="0" err="1"/>
              <a:t>problems</a:t>
            </a:r>
            <a:r>
              <a:rPr lang="de-DE" b="1" dirty="0"/>
              <a:t> </a:t>
            </a:r>
            <a:r>
              <a:rPr lang="de-DE" dirty="0"/>
              <a:t>in </a:t>
            </a:r>
            <a:r>
              <a:rPr lang="de-DE" dirty="0" err="1"/>
              <a:t>doing</a:t>
            </a:r>
            <a:r>
              <a:rPr lang="de-DE" dirty="0"/>
              <a:t> so (e.g.,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categorization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)</a:t>
            </a:r>
          </a:p>
          <a:p>
            <a:r>
              <a:rPr lang="de-DE" b="1" dirty="0" err="1"/>
              <a:t>Objective</a:t>
            </a:r>
            <a:r>
              <a:rPr lang="de-DE" dirty="0"/>
              <a:t>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b="1" dirty="0"/>
              <a:t>smarter and </a:t>
            </a:r>
            <a:r>
              <a:rPr lang="de-DE" b="1" dirty="0" err="1"/>
              <a:t>more</a:t>
            </a:r>
            <a:r>
              <a:rPr lang="de-DE" b="1" dirty="0"/>
              <a:t> user-</a:t>
            </a:r>
            <a:r>
              <a:rPr lang="de-DE" b="1" dirty="0" err="1"/>
              <a:t>friendly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E74C7A-3E19-453A-A495-AE046A61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16" y="1046374"/>
            <a:ext cx="4175902" cy="51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47C0-F4B4-4558-9C85-A277687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HCI design </a:t>
            </a:r>
            <a:r>
              <a:rPr lang="de-DE" b="1" dirty="0" err="1"/>
              <a:t>cycle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ED17C-97C5-4E83-B122-92DA807E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Gather </a:t>
            </a:r>
            <a:r>
              <a:rPr lang="de-DE" b="1" dirty="0" err="1"/>
              <a:t>insights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compile</a:t>
            </a:r>
            <a:r>
              <a:rPr lang="de-DE" b="1" dirty="0"/>
              <a:t> </a:t>
            </a:r>
            <a:r>
              <a:rPr lang="de-DE" b="1" dirty="0" err="1"/>
              <a:t>requirements</a:t>
            </a:r>
            <a:endParaRPr lang="de-DE" b="1" dirty="0"/>
          </a:p>
          <a:p>
            <a:pPr lvl="1"/>
            <a:r>
              <a:rPr lang="de-DE" dirty="0" err="1"/>
              <a:t>Rely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(</a:t>
            </a:r>
            <a:r>
              <a:rPr lang="de-DE" dirty="0" err="1"/>
              <a:t>supervisor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Scrape</a:t>
            </a:r>
            <a:r>
              <a:rPr lang="de-DE" dirty="0"/>
              <a:t> and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complaints</a:t>
            </a:r>
            <a:endParaRPr lang="de-DE" dirty="0"/>
          </a:p>
          <a:p>
            <a:r>
              <a:rPr lang="de-DE" b="1" dirty="0"/>
              <a:t>Design</a:t>
            </a:r>
            <a:r>
              <a:rPr lang="de-DE" dirty="0"/>
              <a:t> and </a:t>
            </a:r>
            <a:r>
              <a:rPr lang="de-DE" b="1" dirty="0"/>
              <a:t>prototype</a:t>
            </a:r>
          </a:p>
          <a:p>
            <a:pPr lvl="1"/>
            <a:r>
              <a:rPr lang="de-DE" dirty="0"/>
              <a:t>Design UI </a:t>
            </a:r>
            <a:r>
              <a:rPr lang="de-DE" dirty="0" err="1"/>
              <a:t>mockups</a:t>
            </a:r>
            <a:endParaRPr lang="de-DE" dirty="0"/>
          </a:p>
          <a:p>
            <a:r>
              <a:rPr lang="de-DE" b="1" dirty="0" err="1"/>
              <a:t>Evaluate</a:t>
            </a:r>
            <a:endParaRPr lang="de-DE" b="1" dirty="0"/>
          </a:p>
          <a:p>
            <a:pPr lvl="1"/>
            <a:r>
              <a:rPr lang="de-DE" dirty="0"/>
              <a:t>A/B </a:t>
            </a:r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vs.mockups</a:t>
            </a:r>
            <a:endParaRPr lang="de-DE" dirty="0"/>
          </a:p>
          <a:p>
            <a:pPr lvl="1"/>
            <a:r>
              <a:rPr lang="de-DE" dirty="0" err="1"/>
              <a:t>Conjoint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, </a:t>
            </a:r>
            <a:r>
              <a:rPr lang="de-DE" dirty="0" err="1"/>
              <a:t>factorial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9786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Innovating how we report city issues</vt:lpstr>
      <vt:lpstr>City issues</vt:lpstr>
      <vt:lpstr>HCI design cycle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Innovating how we report city issues</dc:title>
  <dc:creator>Krah, Michael</dc:creator>
  <cp:lastModifiedBy>Krah, Michael</cp:lastModifiedBy>
  <cp:revision>4</cp:revision>
  <dcterms:created xsi:type="dcterms:W3CDTF">2025-04-24T13:35:22Z</dcterms:created>
  <dcterms:modified xsi:type="dcterms:W3CDTF">2025-04-24T16:55:46Z</dcterms:modified>
</cp:coreProperties>
</file>