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3" r:id="rId2"/>
    <p:sldId id="279" r:id="rId3"/>
    <p:sldId id="258" r:id="rId4"/>
    <p:sldId id="284" r:id="rId5"/>
    <p:sldId id="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B97DA8-8E6C-4064-8555-1AB8580FC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A4DB5-C154-4FD3-A336-A980009B1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4539-BE40-4D76-BE24-73DA343E3F8A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13036-6DEF-43C7-9422-9C904683C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5D172E-3B7F-4B35-8E38-6D92867A5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627C-7C34-4443-AA3A-CB9806E781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229A-CF15-496D-915A-3C3AC47BA8F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915-6F63-475F-AEF3-292EDAD54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 userDrawn="1"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 userDrawn="1"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 userDrawn="1"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1557338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 userDrawn="1"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Seite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‹#›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396C9F-CB52-4AE4-A123-8AA538C7CCC4}"/>
              </a:ext>
            </a:extLst>
          </p:cNvPr>
          <p:cNvSpPr/>
          <p:nvPr userDrawn="1"/>
        </p:nvSpPr>
        <p:spPr>
          <a:xfrm>
            <a:off x="2063552" y="6302177"/>
            <a:ext cx="8604448" cy="36512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/>
              <a:t>Innovation City </a:t>
            </a:r>
            <a:r>
              <a:rPr lang="de-DE" sz="900" b="1" spc="20" baseline="0" dirty="0" err="1"/>
              <a:t>Issue</a:t>
            </a:r>
            <a:r>
              <a:rPr lang="de-DE" sz="900" b="1" spc="20" baseline="0" dirty="0"/>
              <a:t> Reporting: Progress Update —</a:t>
            </a:r>
            <a:r>
              <a:rPr lang="de-DE" sz="900" b="0" spc="20" baseline="0" dirty="0"/>
              <a:t> Human-Computer Interaction</a:t>
            </a:r>
          </a:p>
          <a:p>
            <a:pPr>
              <a:lnSpc>
                <a:spcPts val="1200"/>
              </a:lnSpc>
            </a:pPr>
            <a:r>
              <a:rPr lang="de-DE" sz="900" b="0" spc="20" baseline="0" dirty="0">
                <a:solidFill>
                  <a:schemeClr val="bg2"/>
                </a:solidFill>
              </a:rPr>
              <a:t>Michael Krah, Minu Lee, Marten Seegers — Universität Oldenburg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 userDrawn="1"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27.05.2025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2" r:id="rId5"/>
    <p:sldLayoutId id="2147483664" r:id="rId6"/>
    <p:sldLayoutId id="2147483672" r:id="rId7"/>
    <p:sldLayoutId id="2147483668" r:id="rId8"/>
    <p:sldLayoutId id="2147483666" r:id="rId9"/>
    <p:sldLayoutId id="214748366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9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2D7EF-B855-44BC-BBBF-9E54EB18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Innovating</a:t>
            </a:r>
            <a:r>
              <a:rPr lang="de-DE" dirty="0"/>
              <a:t> City </a:t>
            </a:r>
            <a:r>
              <a:rPr lang="de-DE" dirty="0" err="1"/>
              <a:t>Issue</a:t>
            </a:r>
            <a:r>
              <a:rPr lang="de-DE" dirty="0"/>
              <a:t> Reporting: Progress Update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3B4205-E97E-4306-984B-C3F766069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Human-Computer Interaction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8BCF9E-8C19-41F2-B174-50A262AD3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Michael Krah, Minu Lee, Marten Seegers</a:t>
            </a:r>
          </a:p>
          <a:p>
            <a:r>
              <a:rPr lang="de-DE" dirty="0"/>
              <a:t>2025.05.27</a:t>
            </a:r>
          </a:p>
        </p:txBody>
      </p:sp>
      <p:pic>
        <p:nvPicPr>
          <p:cNvPr id="19" name="Picture Placeholder 18" descr="A map of a city with many dots&#10;&#10;AI-generated content may be incorrect.">
            <a:extLst>
              <a:ext uri="{FF2B5EF4-FFF2-40B4-BE49-F238E27FC236}">
                <a16:creationId xmlns:a16="http://schemas.microsoft.com/office/drawing/2014/main" id="{3467131E-CF18-4D6D-1EA8-CDABC033AE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5" b="20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46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BF85-4EA2-65EE-3226-545C84BF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2EEAE-9B60-F4B5-5C6E-5AF4EFE8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50458-5316-B3A5-8B5F-38DC0856B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 anchor="t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Make reporting city issues smarter and more user-friendly.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Current Issues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Unclear categorization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Accessibility barriers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ABE8AB3A-C263-DBCB-C626-25F9BDE2EA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75" y="1737222"/>
            <a:ext cx="3315163" cy="4248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393BA-A36A-CD44-5591-75BAA3900353}"/>
              </a:ext>
            </a:extLst>
          </p:cNvPr>
          <p:cNvSpPr txBox="1"/>
          <p:nvPr/>
        </p:nvSpPr>
        <p:spPr>
          <a:xfrm>
            <a:off x="6958575" y="5985965"/>
            <a:ext cx="3697487" cy="21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800" spc="30" dirty="0"/>
              <a:t>https://gemeinsam.oldenburg.de/oldenburg/de/flawRep/54305/create?6</a:t>
            </a:r>
          </a:p>
        </p:txBody>
      </p:sp>
    </p:spTree>
    <p:extLst>
      <p:ext uri="{BB962C8B-B14F-4D97-AF65-F5344CB8AC3E}">
        <p14:creationId xmlns:p14="http://schemas.microsoft.com/office/powerpoint/2010/main" val="41038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2063880" y="1557360"/>
            <a:ext cx="867996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5360" indent="-225360" defTabSz="914400">
              <a:lnSpc>
                <a:spcPct val="110000"/>
              </a:lnSpc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1" spc="26" dirty="0">
                <a:solidFill>
                  <a:schemeClr val="dk1"/>
                </a:solidFill>
                <a:latin typeface="Arial"/>
              </a:rPr>
              <a:t>Current Status: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 defTabSz="9144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trike="noStrike" spc="26" dirty="0">
                <a:solidFill>
                  <a:schemeClr val="dk1"/>
                </a:solidFill>
                <a:latin typeface="Arial"/>
              </a:rPr>
              <a:t>Conducted initial Think-Aloud and NASA-TLX sessions.</a:t>
            </a:r>
            <a:endParaRPr lang="en-US" sz="160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 defTabSz="9144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trike="noStrike" spc="26" dirty="0">
                <a:solidFill>
                  <a:schemeClr val="dk1"/>
                </a:solidFill>
                <a:latin typeface="Arial"/>
              </a:rPr>
              <a:t>Focused on identifying usability issues in the </a:t>
            </a:r>
            <a:r>
              <a:rPr lang="en-US" sz="1600" strike="noStrike" spc="26" dirty="0" err="1">
                <a:solidFill>
                  <a:schemeClr val="dk1"/>
                </a:solidFill>
                <a:latin typeface="Arial"/>
              </a:rPr>
              <a:t>Mängelmelder</a:t>
            </a:r>
            <a:r>
              <a:rPr lang="en-US" sz="1600" strike="noStrike" spc="26" dirty="0">
                <a:solidFill>
                  <a:schemeClr val="dk1"/>
                </a:solidFill>
                <a:latin typeface="Arial"/>
              </a:rPr>
              <a:t> system.</a:t>
            </a:r>
            <a:endParaRPr lang="en-US" sz="1600" strike="noStrike" spc="-1" dirty="0">
              <a:solidFill>
                <a:srgbClr val="000000"/>
              </a:solidFill>
              <a:latin typeface="Arial"/>
            </a:endParaRPr>
          </a:p>
          <a:p>
            <a:pPr marL="225360" indent="-22536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1" spc="26" dirty="0">
                <a:solidFill>
                  <a:schemeClr val="dk1"/>
                </a:solidFill>
                <a:latin typeface="Arial"/>
              </a:rPr>
              <a:t>Planned Evaluation: </a:t>
            </a:r>
            <a:r>
              <a:rPr lang="en-US" sz="1600" strike="noStrike" spc="26" dirty="0">
                <a:solidFill>
                  <a:schemeClr val="dk1"/>
                </a:solidFill>
                <a:latin typeface="Arial"/>
              </a:rPr>
              <a:t>Detailed analysis and testing to follow.</a:t>
            </a:r>
            <a:endParaRPr lang="en-US" sz="1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062800" y="938520"/>
            <a:ext cx="5831640" cy="43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dirty="0"/>
              <a:t>Research Progress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149FB-DEAB-83D1-50FD-43FC46996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>
            <a:extLst>
              <a:ext uri="{FF2B5EF4-FFF2-40B4-BE49-F238E27FC236}">
                <a16:creationId xmlns:a16="http://schemas.microsoft.com/office/drawing/2014/main" id="{B993521B-4224-DB0A-21BD-678F4E32611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880" y="1557360"/>
            <a:ext cx="867996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5360" indent="-225360" defTabSz="914400">
              <a:lnSpc>
                <a:spcPct val="110000"/>
              </a:lnSpc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Think-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Aloud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has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revealed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multiple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issues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which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one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select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?</a:t>
            </a:r>
            <a:endParaRPr lang="de-DE" sz="1600" strike="noStrike" spc="-1" dirty="0">
              <a:solidFill>
                <a:srgbClr val="000000"/>
              </a:solidFill>
              <a:latin typeface="Arial"/>
            </a:endParaRPr>
          </a:p>
          <a:p>
            <a:pPr marL="225360" indent="-225360" defTabSz="914400">
              <a:lnSpc>
                <a:spcPct val="110000"/>
              </a:lnSpc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How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many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interviewees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Think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Aloud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needed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?</a:t>
            </a:r>
          </a:p>
          <a:p>
            <a:pPr marL="225360" indent="-225360" defTabSz="914400">
              <a:lnSpc>
                <a:spcPct val="110000"/>
              </a:lnSpc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How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thorough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should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conduct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Think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Aloud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analysis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? (e.g.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coding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0" indent="0" defTabSz="914400">
              <a:lnSpc>
                <a:spcPct val="110000"/>
              </a:lnSpc>
              <a:spcAft>
                <a:spcPts val="1800"/>
              </a:spcAft>
              <a:buClr>
                <a:srgbClr val="000000"/>
              </a:buClr>
              <a:buNone/>
            </a:pPr>
            <a:endParaRPr lang="en-US" sz="1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>
            <a:extLst>
              <a:ext uri="{FF2B5EF4-FFF2-40B4-BE49-F238E27FC236}">
                <a16:creationId xmlns:a16="http://schemas.microsoft.com/office/drawing/2014/main" id="{33B74467-E2E8-D134-389E-ACB6C332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800" y="938520"/>
            <a:ext cx="5831640" cy="43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dirty="0"/>
              <a:t>Open </a:t>
            </a:r>
            <a:r>
              <a:rPr lang="de-DE" dirty="0" err="1"/>
              <a:t>Issues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90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3017A-3CC1-3B19-54E7-A0D5D96DA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51A2-167F-54D7-7020-E66C4E09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971" y="941843"/>
            <a:ext cx="5832450" cy="438398"/>
          </a:xfrm>
        </p:spPr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BB6BF2-AFF0-636E-0476-2805DA107F7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057400" y="1371603"/>
            <a:ext cx="71564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Collect and transcribe Think-Aloud and NASA-TLX data.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Collect and analyze dataset (scrape data or ask Dennis)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Develop prototype (Figma)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Evaluation (survey experiment)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78494"/>
      </p:ext>
    </p:extLst>
  </p:cSld>
  <p:clrMapOvr>
    <a:masterClrMapping/>
  </p:clrMapOvr>
</p:sld>
</file>

<file path=ppt/theme/theme1.xml><?xml version="1.0" encoding="utf-8"?>
<a:theme xmlns:a="http://schemas.openxmlformats.org/drawingml/2006/main" name="UOL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UOL_PowerPoint_16x9.potx" id="{F374DE9F-0D6B-4D2F-A18F-ABD4DBD5F391}" vid="{4E2C0FA1-9A88-4104-B52A-031F2A7C2746}"/>
    </a:ext>
  </a:extLst>
</a:theme>
</file>

<file path=ppt/theme/theme2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PowerPoint-Vorlage__16-zu-9-Format_</Template>
  <TotalTime>51</TotalTime>
  <Words>162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Symbol</vt:lpstr>
      <vt:lpstr>UOL</vt:lpstr>
      <vt:lpstr>Innovating City Issue Reporting: Progress Update</vt:lpstr>
      <vt:lpstr>Introduction</vt:lpstr>
      <vt:lpstr>Research Progress</vt:lpstr>
      <vt:lpstr>Open Issues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Innovating City Issue Reporting: Progress Update</dc:title>
  <dc:creator>Minu Lee</dc:creator>
  <cp:lastModifiedBy>Minu Lee</cp:lastModifiedBy>
  <cp:revision>11</cp:revision>
  <dcterms:created xsi:type="dcterms:W3CDTF">2025-05-06T14:33:15Z</dcterms:created>
  <dcterms:modified xsi:type="dcterms:W3CDTF">2025-05-27T15:04:09Z</dcterms:modified>
</cp:coreProperties>
</file>