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Ubuntu"/>
      <p:regular r:id="rId34"/>
      <p:bold r:id="rId35"/>
      <p:italic r:id="rId36"/>
      <p:boldItalic r:id="rId37"/>
    </p:embeddedFont>
    <p:embeddedFont>
      <p:font typeface="Play"/>
      <p:regular r:id="rId38"/>
      <p:bold r:id="rId39"/>
    </p:embeddedFont>
    <p:embeddedFont>
      <p:font typeface="Montserra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iDqOhnmrRmxib7Ti36pii5ZBE+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A2BDB0-26E6-4361-8C60-B9651071C24E}">
  <a:tblStyle styleId="{BAA2BDB0-26E6-4361-8C60-B9651071C24E}" styleName="Table_0">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2C79F1A9-B78C-4358-8C4B-416D9DAF2F9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4.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Montserra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Ubuntu-bold.fntdata"/><Relationship Id="rId12" Type="http://schemas.openxmlformats.org/officeDocument/2006/relationships/slide" Target="slides/slide6.xml"/><Relationship Id="rId34" Type="http://schemas.openxmlformats.org/officeDocument/2006/relationships/font" Target="fonts/Ubuntu-regular.fntdata"/><Relationship Id="rId15" Type="http://schemas.openxmlformats.org/officeDocument/2006/relationships/slide" Target="slides/slide9.xml"/><Relationship Id="rId37" Type="http://schemas.openxmlformats.org/officeDocument/2006/relationships/font" Target="fonts/Ubuntu-boldItalic.fntdata"/><Relationship Id="rId14" Type="http://schemas.openxmlformats.org/officeDocument/2006/relationships/slide" Target="slides/slide8.xml"/><Relationship Id="rId36" Type="http://schemas.openxmlformats.org/officeDocument/2006/relationships/font" Target="fonts/Ubuntu-italic.fntdata"/><Relationship Id="rId17" Type="http://schemas.openxmlformats.org/officeDocument/2006/relationships/slide" Target="slides/slide11.xml"/><Relationship Id="rId39" Type="http://schemas.openxmlformats.org/officeDocument/2006/relationships/font" Target="fonts/Play-bold.fntdata"/><Relationship Id="rId16" Type="http://schemas.openxmlformats.org/officeDocument/2006/relationships/slide" Target="slides/slide10.xml"/><Relationship Id="rId38" Type="http://schemas.openxmlformats.org/officeDocument/2006/relationships/font" Target="fonts/Pl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9"/>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17" name="Google Shape;17;p29"/>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18" name="Google Shape;18;p29"/>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304800" y="183092"/>
            <a:ext cx="5486400" cy="762000"/>
          </a:xfrm>
          <a:prstGeom prst="rect">
            <a:avLst/>
          </a:prstGeom>
          <a:noFill/>
          <a:ln>
            <a:noFill/>
          </a:ln>
        </p:spPr>
        <p:txBody>
          <a:bodyPr anchorCtr="0" anchor="ctr" bIns="30475" lIns="60975" spcFirstLastPara="1" rIns="60975" wrap="square" tIns="30475">
            <a:normAutofit/>
          </a:bodyPr>
          <a:lstStyle>
            <a:lvl1pPr lvl="0" algn="ctr">
              <a:lnSpc>
                <a:spcPct val="100000"/>
              </a:lnSpc>
              <a:spcBef>
                <a:spcPts val="0"/>
              </a:spcBef>
              <a:spcAft>
                <a:spcPts val="0"/>
              </a:spcAft>
              <a:buClr>
                <a:schemeClr val="dk1"/>
              </a:buClr>
              <a:buSzPts val="12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74" name="Google Shape;74;p50"/>
          <p:cNvSpPr txBox="1"/>
          <p:nvPr>
            <p:ph idx="1" type="body"/>
          </p:nvPr>
        </p:nvSpPr>
        <p:spPr>
          <a:xfrm rot="5400000">
            <a:off x="1539450" y="-167850"/>
            <a:ext cx="3017100" cy="5486400"/>
          </a:xfrm>
          <a:prstGeom prst="rect">
            <a:avLst/>
          </a:prstGeom>
          <a:noFill/>
          <a:ln>
            <a:noFill/>
          </a:ln>
        </p:spPr>
        <p:txBody>
          <a:bodyPr anchorCtr="0" anchor="t" bIns="30475" lIns="60975" spcFirstLastPara="1" rIns="60975" wrap="square" tIns="30475">
            <a:normAutofit/>
          </a:bodyPr>
          <a:lstStyle>
            <a:lvl1pPr indent="-304800" lvl="0" marL="457200" algn="l">
              <a:lnSpc>
                <a:spcPct val="100000"/>
              </a:lnSpc>
              <a:spcBef>
                <a:spcPts val="300"/>
              </a:spcBef>
              <a:spcAft>
                <a:spcPts val="0"/>
              </a:spcAft>
              <a:buClr>
                <a:schemeClr val="dk1"/>
              </a:buClr>
              <a:buSzPts val="1200"/>
              <a:buChar char="•"/>
              <a:defRPr/>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04800" lvl="5" marL="2743200" algn="l">
              <a:lnSpc>
                <a:spcPct val="100000"/>
              </a:lnSpc>
              <a:spcBef>
                <a:spcPts val="300"/>
              </a:spcBef>
              <a:spcAft>
                <a:spcPts val="0"/>
              </a:spcAft>
              <a:buClr>
                <a:schemeClr val="dk1"/>
              </a:buClr>
              <a:buSzPts val="1200"/>
              <a:buChar char="•"/>
              <a:defRPr/>
            </a:lvl6pPr>
            <a:lvl7pPr indent="-304800" lvl="6" marL="3200400" algn="l">
              <a:lnSpc>
                <a:spcPct val="100000"/>
              </a:lnSpc>
              <a:spcBef>
                <a:spcPts val="300"/>
              </a:spcBef>
              <a:spcAft>
                <a:spcPts val="0"/>
              </a:spcAft>
              <a:buClr>
                <a:schemeClr val="dk1"/>
              </a:buClr>
              <a:buSzPts val="1200"/>
              <a:buChar char="•"/>
              <a:defRPr/>
            </a:lvl7pPr>
            <a:lvl8pPr indent="-304800" lvl="7" marL="3657600" algn="l">
              <a:lnSpc>
                <a:spcPct val="100000"/>
              </a:lnSpc>
              <a:spcBef>
                <a:spcPts val="300"/>
              </a:spcBef>
              <a:spcAft>
                <a:spcPts val="0"/>
              </a:spcAft>
              <a:buClr>
                <a:schemeClr val="dk1"/>
              </a:buClr>
              <a:buSzPts val="1200"/>
              <a:buChar char="•"/>
              <a:defRPr/>
            </a:lvl8pPr>
            <a:lvl9pPr indent="-304800" lvl="8" marL="4114800" algn="l">
              <a:lnSpc>
                <a:spcPct val="100000"/>
              </a:lnSpc>
              <a:spcBef>
                <a:spcPts val="300"/>
              </a:spcBef>
              <a:spcAft>
                <a:spcPts val="0"/>
              </a:spcAft>
              <a:buClr>
                <a:schemeClr val="dk1"/>
              </a:buClr>
              <a:buSzPts val="1200"/>
              <a:buChar char="•"/>
              <a:defRPr/>
            </a:lvl9pPr>
          </a:lstStyle>
          <a:p/>
        </p:txBody>
      </p:sp>
      <p:sp>
        <p:nvSpPr>
          <p:cNvPr id="75" name="Google Shape;75;p50"/>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76" name="Google Shape;76;p50"/>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77" name="Google Shape;77;p50"/>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3154800" y="1447892"/>
            <a:ext cx="3901200" cy="1371600"/>
          </a:xfrm>
          <a:prstGeom prst="rect">
            <a:avLst/>
          </a:prstGeom>
          <a:noFill/>
          <a:ln>
            <a:noFill/>
          </a:ln>
        </p:spPr>
        <p:txBody>
          <a:bodyPr anchorCtr="0" anchor="ctr" bIns="30475" lIns="60975" spcFirstLastPara="1" rIns="60975" wrap="square" tIns="30475">
            <a:normAutofit/>
          </a:bodyPr>
          <a:lstStyle>
            <a:lvl1pPr lvl="0" algn="ctr">
              <a:lnSpc>
                <a:spcPct val="100000"/>
              </a:lnSpc>
              <a:spcBef>
                <a:spcPts val="0"/>
              </a:spcBef>
              <a:spcAft>
                <a:spcPts val="0"/>
              </a:spcAft>
              <a:buClr>
                <a:schemeClr val="dk1"/>
              </a:buClr>
              <a:buSzPts val="12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80" name="Google Shape;80;p51"/>
          <p:cNvSpPr txBox="1"/>
          <p:nvPr>
            <p:ph idx="1" type="body"/>
          </p:nvPr>
        </p:nvSpPr>
        <p:spPr>
          <a:xfrm rot="5400000">
            <a:off x="360850" y="127142"/>
            <a:ext cx="3901200" cy="4013100"/>
          </a:xfrm>
          <a:prstGeom prst="rect">
            <a:avLst/>
          </a:prstGeom>
          <a:noFill/>
          <a:ln>
            <a:noFill/>
          </a:ln>
        </p:spPr>
        <p:txBody>
          <a:bodyPr anchorCtr="0" anchor="t" bIns="30475" lIns="60975" spcFirstLastPara="1" rIns="60975" wrap="square" tIns="30475">
            <a:normAutofit/>
          </a:bodyPr>
          <a:lstStyle>
            <a:lvl1pPr indent="-304800" lvl="0" marL="457200" algn="l">
              <a:lnSpc>
                <a:spcPct val="100000"/>
              </a:lnSpc>
              <a:spcBef>
                <a:spcPts val="300"/>
              </a:spcBef>
              <a:spcAft>
                <a:spcPts val="0"/>
              </a:spcAft>
              <a:buClr>
                <a:schemeClr val="dk1"/>
              </a:buClr>
              <a:buSzPts val="1200"/>
              <a:buChar char="•"/>
              <a:defRPr/>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04800" lvl="5" marL="2743200" algn="l">
              <a:lnSpc>
                <a:spcPct val="100000"/>
              </a:lnSpc>
              <a:spcBef>
                <a:spcPts val="300"/>
              </a:spcBef>
              <a:spcAft>
                <a:spcPts val="0"/>
              </a:spcAft>
              <a:buClr>
                <a:schemeClr val="dk1"/>
              </a:buClr>
              <a:buSzPts val="1200"/>
              <a:buChar char="•"/>
              <a:defRPr/>
            </a:lvl6pPr>
            <a:lvl7pPr indent="-304800" lvl="6" marL="3200400" algn="l">
              <a:lnSpc>
                <a:spcPct val="100000"/>
              </a:lnSpc>
              <a:spcBef>
                <a:spcPts val="300"/>
              </a:spcBef>
              <a:spcAft>
                <a:spcPts val="0"/>
              </a:spcAft>
              <a:buClr>
                <a:schemeClr val="dk1"/>
              </a:buClr>
              <a:buSzPts val="1200"/>
              <a:buChar char="•"/>
              <a:defRPr/>
            </a:lvl7pPr>
            <a:lvl8pPr indent="-304800" lvl="7" marL="3657600" algn="l">
              <a:lnSpc>
                <a:spcPct val="100000"/>
              </a:lnSpc>
              <a:spcBef>
                <a:spcPts val="300"/>
              </a:spcBef>
              <a:spcAft>
                <a:spcPts val="0"/>
              </a:spcAft>
              <a:buClr>
                <a:schemeClr val="dk1"/>
              </a:buClr>
              <a:buSzPts val="1200"/>
              <a:buChar char="•"/>
              <a:defRPr/>
            </a:lvl8pPr>
            <a:lvl9pPr indent="-304800" lvl="8" marL="4114800" algn="l">
              <a:lnSpc>
                <a:spcPct val="100000"/>
              </a:lnSpc>
              <a:spcBef>
                <a:spcPts val="300"/>
              </a:spcBef>
              <a:spcAft>
                <a:spcPts val="0"/>
              </a:spcAft>
              <a:buClr>
                <a:schemeClr val="dk1"/>
              </a:buClr>
              <a:buSzPts val="1200"/>
              <a:buChar char="•"/>
              <a:defRPr/>
            </a:lvl9pPr>
          </a:lstStyle>
          <a:p/>
        </p:txBody>
      </p:sp>
      <p:sp>
        <p:nvSpPr>
          <p:cNvPr id="81" name="Google Shape;81;p51"/>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82" name="Google Shape;82;p51"/>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83" name="Google Shape;83;p51"/>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3" name="Google Shape;10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109" name="Google Shape;10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2"/>
          <p:cNvSpPr txBox="1"/>
          <p:nvPr>
            <p:ph type="ctrTitle"/>
          </p:nvPr>
        </p:nvSpPr>
        <p:spPr>
          <a:xfrm>
            <a:off x="457200" y="1420283"/>
            <a:ext cx="5181600" cy="980100"/>
          </a:xfrm>
          <a:prstGeom prst="rect">
            <a:avLst/>
          </a:prstGeom>
          <a:noFill/>
          <a:ln>
            <a:noFill/>
          </a:ln>
        </p:spPr>
        <p:txBody>
          <a:bodyPr anchorCtr="0" anchor="ctr" bIns="30475" lIns="60975" spcFirstLastPara="1" rIns="60975" wrap="square" tIns="30475">
            <a:normAutofit/>
          </a:bodyPr>
          <a:lstStyle>
            <a:lvl1pPr lvl="0" algn="ctr">
              <a:lnSpc>
                <a:spcPct val="100000"/>
              </a:lnSpc>
              <a:spcBef>
                <a:spcPts val="0"/>
              </a:spcBef>
              <a:spcAft>
                <a:spcPts val="0"/>
              </a:spcAft>
              <a:buClr>
                <a:schemeClr val="dk1"/>
              </a:buClr>
              <a:buSzPts val="12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21" name="Google Shape;21;p42"/>
          <p:cNvSpPr txBox="1"/>
          <p:nvPr>
            <p:ph idx="1" type="subTitle"/>
          </p:nvPr>
        </p:nvSpPr>
        <p:spPr>
          <a:xfrm>
            <a:off x="914400" y="2590800"/>
            <a:ext cx="4267200" cy="1168500"/>
          </a:xfrm>
          <a:prstGeom prst="rect">
            <a:avLst/>
          </a:prstGeom>
          <a:noFill/>
          <a:ln>
            <a:noFill/>
          </a:ln>
        </p:spPr>
        <p:txBody>
          <a:bodyPr anchorCtr="0" anchor="t" bIns="30475" lIns="60975" spcFirstLastPara="1" rIns="60975" wrap="square" tIns="30475">
            <a:normAutofit/>
          </a:bodyPr>
          <a:lstStyle>
            <a:lvl1pPr lvl="0" algn="ctr">
              <a:lnSpc>
                <a:spcPct val="100000"/>
              </a:lnSpc>
              <a:spcBef>
                <a:spcPts val="400"/>
              </a:spcBef>
              <a:spcAft>
                <a:spcPts val="0"/>
              </a:spcAft>
              <a:buClr>
                <a:srgbClr val="888888"/>
              </a:buClr>
              <a:buSzPts val="2100"/>
              <a:buNone/>
              <a:defRPr>
                <a:solidFill>
                  <a:srgbClr val="888888"/>
                </a:solidFill>
              </a:defRPr>
            </a:lvl1pPr>
            <a:lvl2pPr lvl="1" algn="ctr">
              <a:lnSpc>
                <a:spcPct val="100000"/>
              </a:lnSpc>
              <a:spcBef>
                <a:spcPts val="400"/>
              </a:spcBef>
              <a:spcAft>
                <a:spcPts val="0"/>
              </a:spcAft>
              <a:buClr>
                <a:srgbClr val="888888"/>
              </a:buClr>
              <a:buSzPts val="1900"/>
              <a:buNone/>
              <a:defRPr>
                <a:solidFill>
                  <a:srgbClr val="888888"/>
                </a:solidFill>
              </a:defRPr>
            </a:lvl2pPr>
            <a:lvl3pPr lvl="2" algn="ctr">
              <a:lnSpc>
                <a:spcPct val="100000"/>
              </a:lnSpc>
              <a:spcBef>
                <a:spcPts val="300"/>
              </a:spcBef>
              <a:spcAft>
                <a:spcPts val="0"/>
              </a:spcAft>
              <a:buClr>
                <a:srgbClr val="888888"/>
              </a:buClr>
              <a:buSzPts val="1600"/>
              <a:buNone/>
              <a:defRPr>
                <a:solidFill>
                  <a:srgbClr val="888888"/>
                </a:solidFill>
              </a:defRPr>
            </a:lvl3pPr>
            <a:lvl4pPr lvl="3" algn="ctr">
              <a:lnSpc>
                <a:spcPct val="100000"/>
              </a:lnSpc>
              <a:spcBef>
                <a:spcPts val="300"/>
              </a:spcBef>
              <a:spcAft>
                <a:spcPts val="0"/>
              </a:spcAft>
              <a:buClr>
                <a:srgbClr val="888888"/>
              </a:buClr>
              <a:buSzPts val="1300"/>
              <a:buNone/>
              <a:defRPr>
                <a:solidFill>
                  <a:srgbClr val="888888"/>
                </a:solidFill>
              </a:defRPr>
            </a:lvl4pPr>
            <a:lvl5pPr lvl="4" algn="ctr">
              <a:lnSpc>
                <a:spcPct val="100000"/>
              </a:lnSpc>
              <a:spcBef>
                <a:spcPts val="300"/>
              </a:spcBef>
              <a:spcAft>
                <a:spcPts val="0"/>
              </a:spcAft>
              <a:buClr>
                <a:srgbClr val="888888"/>
              </a:buClr>
              <a:buSzPts val="1300"/>
              <a:buNone/>
              <a:defRPr>
                <a:solidFill>
                  <a:srgbClr val="888888"/>
                </a:solidFill>
              </a:defRPr>
            </a:lvl5pPr>
            <a:lvl6pPr lvl="5" algn="ctr">
              <a:lnSpc>
                <a:spcPct val="100000"/>
              </a:lnSpc>
              <a:spcBef>
                <a:spcPts val="300"/>
              </a:spcBef>
              <a:spcAft>
                <a:spcPts val="0"/>
              </a:spcAft>
              <a:buClr>
                <a:srgbClr val="888888"/>
              </a:buClr>
              <a:buSzPts val="1300"/>
              <a:buNone/>
              <a:defRPr>
                <a:solidFill>
                  <a:srgbClr val="888888"/>
                </a:solidFill>
              </a:defRPr>
            </a:lvl6pPr>
            <a:lvl7pPr lvl="6" algn="ctr">
              <a:lnSpc>
                <a:spcPct val="100000"/>
              </a:lnSpc>
              <a:spcBef>
                <a:spcPts val="300"/>
              </a:spcBef>
              <a:spcAft>
                <a:spcPts val="0"/>
              </a:spcAft>
              <a:buClr>
                <a:srgbClr val="888888"/>
              </a:buClr>
              <a:buSzPts val="1300"/>
              <a:buNone/>
              <a:defRPr>
                <a:solidFill>
                  <a:srgbClr val="888888"/>
                </a:solidFill>
              </a:defRPr>
            </a:lvl7pPr>
            <a:lvl8pPr lvl="7" algn="ctr">
              <a:lnSpc>
                <a:spcPct val="100000"/>
              </a:lnSpc>
              <a:spcBef>
                <a:spcPts val="300"/>
              </a:spcBef>
              <a:spcAft>
                <a:spcPts val="0"/>
              </a:spcAft>
              <a:buClr>
                <a:srgbClr val="888888"/>
              </a:buClr>
              <a:buSzPts val="1300"/>
              <a:buNone/>
              <a:defRPr>
                <a:solidFill>
                  <a:srgbClr val="888888"/>
                </a:solidFill>
              </a:defRPr>
            </a:lvl8pPr>
            <a:lvl9pPr lvl="8" algn="ctr">
              <a:lnSpc>
                <a:spcPct val="100000"/>
              </a:lnSpc>
              <a:spcBef>
                <a:spcPts val="300"/>
              </a:spcBef>
              <a:spcAft>
                <a:spcPts val="0"/>
              </a:spcAft>
              <a:buClr>
                <a:srgbClr val="888888"/>
              </a:buClr>
              <a:buSzPts val="1300"/>
              <a:buNone/>
              <a:defRPr>
                <a:solidFill>
                  <a:srgbClr val="888888"/>
                </a:solidFill>
              </a:defRPr>
            </a:lvl9pPr>
          </a:lstStyle>
          <a:p/>
        </p:txBody>
      </p:sp>
      <p:sp>
        <p:nvSpPr>
          <p:cNvPr id="22" name="Google Shape;22;p42"/>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23" name="Google Shape;23;p42"/>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24" name="Google Shape;24;p42"/>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9"/>
          <p:cNvSpPr/>
          <p:nvPr>
            <p:ph idx="2" type="pic"/>
          </p:nvPr>
        </p:nvSpPr>
        <p:spPr>
          <a:xfrm>
            <a:off x="5183188" y="987425"/>
            <a:ext cx="6172200" cy="4873625"/>
          </a:xfrm>
          <a:prstGeom prst="rect">
            <a:avLst/>
          </a:prstGeom>
          <a:noFill/>
          <a:ln>
            <a:noFill/>
          </a:ln>
        </p:spPr>
      </p:sp>
      <p:sp>
        <p:nvSpPr>
          <p:cNvPr id="143" name="Google Shape;143;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3"/>
          <p:cNvSpPr txBox="1"/>
          <p:nvPr>
            <p:ph type="title"/>
          </p:nvPr>
        </p:nvSpPr>
        <p:spPr>
          <a:xfrm>
            <a:off x="304800" y="183092"/>
            <a:ext cx="5486400" cy="762000"/>
          </a:xfrm>
          <a:prstGeom prst="rect">
            <a:avLst/>
          </a:prstGeom>
          <a:noFill/>
          <a:ln>
            <a:noFill/>
          </a:ln>
        </p:spPr>
        <p:txBody>
          <a:bodyPr anchorCtr="0" anchor="ctr" bIns="30475" lIns="60975" spcFirstLastPara="1" rIns="60975" wrap="square" tIns="30475">
            <a:normAutofit/>
          </a:bodyPr>
          <a:lstStyle>
            <a:lvl1pPr lvl="0" algn="ctr">
              <a:lnSpc>
                <a:spcPct val="100000"/>
              </a:lnSpc>
              <a:spcBef>
                <a:spcPts val="0"/>
              </a:spcBef>
              <a:spcAft>
                <a:spcPts val="0"/>
              </a:spcAft>
              <a:buClr>
                <a:schemeClr val="dk1"/>
              </a:buClr>
              <a:buSzPts val="12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27" name="Google Shape;27;p43"/>
          <p:cNvSpPr txBox="1"/>
          <p:nvPr>
            <p:ph idx="1" type="body"/>
          </p:nvPr>
        </p:nvSpPr>
        <p:spPr>
          <a:xfrm>
            <a:off x="304800" y="1066800"/>
            <a:ext cx="5486400" cy="3017100"/>
          </a:xfrm>
          <a:prstGeom prst="rect">
            <a:avLst/>
          </a:prstGeom>
          <a:noFill/>
          <a:ln>
            <a:noFill/>
          </a:ln>
        </p:spPr>
        <p:txBody>
          <a:bodyPr anchorCtr="0" anchor="t" bIns="30475" lIns="60975" spcFirstLastPara="1" rIns="60975" wrap="square" tIns="30475">
            <a:normAutofit/>
          </a:bodyPr>
          <a:lstStyle>
            <a:lvl1pPr indent="-304800" lvl="0" marL="457200" algn="l">
              <a:lnSpc>
                <a:spcPct val="100000"/>
              </a:lnSpc>
              <a:spcBef>
                <a:spcPts val="300"/>
              </a:spcBef>
              <a:spcAft>
                <a:spcPts val="0"/>
              </a:spcAft>
              <a:buClr>
                <a:schemeClr val="dk1"/>
              </a:buClr>
              <a:buSzPts val="1200"/>
              <a:buChar char="•"/>
              <a:defRPr/>
            </a:lvl1pPr>
            <a:lvl2pPr indent="-304800" lvl="1" marL="914400" algn="l">
              <a:lnSpc>
                <a:spcPct val="100000"/>
              </a:lnSpc>
              <a:spcBef>
                <a:spcPts val="300"/>
              </a:spcBef>
              <a:spcAft>
                <a:spcPts val="0"/>
              </a:spcAft>
              <a:buClr>
                <a:schemeClr val="dk1"/>
              </a:buClr>
              <a:buSzPts val="1200"/>
              <a:buChar char="–"/>
              <a:defRPr/>
            </a:lvl2pPr>
            <a:lvl3pPr indent="-304800" lvl="2" marL="1371600" algn="l">
              <a:lnSpc>
                <a:spcPct val="100000"/>
              </a:lnSpc>
              <a:spcBef>
                <a:spcPts val="300"/>
              </a:spcBef>
              <a:spcAft>
                <a:spcPts val="0"/>
              </a:spcAft>
              <a:buClr>
                <a:schemeClr val="dk1"/>
              </a:buClr>
              <a:buSzPts val="1200"/>
              <a:buChar char="•"/>
              <a:defRPr/>
            </a:lvl3pPr>
            <a:lvl4pPr indent="-304800" lvl="3" marL="1828800" algn="l">
              <a:lnSpc>
                <a:spcPct val="100000"/>
              </a:lnSpc>
              <a:spcBef>
                <a:spcPts val="300"/>
              </a:spcBef>
              <a:spcAft>
                <a:spcPts val="0"/>
              </a:spcAft>
              <a:buClr>
                <a:schemeClr val="dk1"/>
              </a:buClr>
              <a:buSzPts val="1200"/>
              <a:buChar char="–"/>
              <a:defRPr/>
            </a:lvl4pPr>
            <a:lvl5pPr indent="-304800" lvl="4" marL="2286000" algn="l">
              <a:lnSpc>
                <a:spcPct val="100000"/>
              </a:lnSpc>
              <a:spcBef>
                <a:spcPts val="300"/>
              </a:spcBef>
              <a:spcAft>
                <a:spcPts val="0"/>
              </a:spcAft>
              <a:buClr>
                <a:schemeClr val="dk1"/>
              </a:buClr>
              <a:buSzPts val="1200"/>
              <a:buChar char="»"/>
              <a:defRPr/>
            </a:lvl5pPr>
            <a:lvl6pPr indent="-304800" lvl="5" marL="2743200" algn="l">
              <a:lnSpc>
                <a:spcPct val="100000"/>
              </a:lnSpc>
              <a:spcBef>
                <a:spcPts val="300"/>
              </a:spcBef>
              <a:spcAft>
                <a:spcPts val="0"/>
              </a:spcAft>
              <a:buClr>
                <a:schemeClr val="dk1"/>
              </a:buClr>
              <a:buSzPts val="1200"/>
              <a:buChar char="•"/>
              <a:defRPr/>
            </a:lvl6pPr>
            <a:lvl7pPr indent="-304800" lvl="6" marL="3200400" algn="l">
              <a:lnSpc>
                <a:spcPct val="100000"/>
              </a:lnSpc>
              <a:spcBef>
                <a:spcPts val="300"/>
              </a:spcBef>
              <a:spcAft>
                <a:spcPts val="0"/>
              </a:spcAft>
              <a:buClr>
                <a:schemeClr val="dk1"/>
              </a:buClr>
              <a:buSzPts val="1200"/>
              <a:buChar char="•"/>
              <a:defRPr/>
            </a:lvl7pPr>
            <a:lvl8pPr indent="-304800" lvl="7" marL="3657600" algn="l">
              <a:lnSpc>
                <a:spcPct val="100000"/>
              </a:lnSpc>
              <a:spcBef>
                <a:spcPts val="300"/>
              </a:spcBef>
              <a:spcAft>
                <a:spcPts val="0"/>
              </a:spcAft>
              <a:buClr>
                <a:schemeClr val="dk1"/>
              </a:buClr>
              <a:buSzPts val="1200"/>
              <a:buChar char="•"/>
              <a:defRPr/>
            </a:lvl8pPr>
            <a:lvl9pPr indent="-304800" lvl="8" marL="4114800" algn="l">
              <a:lnSpc>
                <a:spcPct val="100000"/>
              </a:lnSpc>
              <a:spcBef>
                <a:spcPts val="300"/>
              </a:spcBef>
              <a:spcAft>
                <a:spcPts val="0"/>
              </a:spcAft>
              <a:buClr>
                <a:schemeClr val="dk1"/>
              </a:buClr>
              <a:buSzPts val="1200"/>
              <a:buChar char="•"/>
              <a:defRPr/>
            </a:lvl9pPr>
          </a:lstStyle>
          <a:p/>
        </p:txBody>
      </p:sp>
      <p:sp>
        <p:nvSpPr>
          <p:cNvPr id="28" name="Google Shape;28;p43"/>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29" name="Google Shape;29;p43"/>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30" name="Google Shape;30;p43"/>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4"/>
          <p:cNvSpPr txBox="1"/>
          <p:nvPr>
            <p:ph type="title"/>
          </p:nvPr>
        </p:nvSpPr>
        <p:spPr>
          <a:xfrm>
            <a:off x="481542" y="2937933"/>
            <a:ext cx="5181600" cy="908100"/>
          </a:xfrm>
          <a:prstGeom prst="rect">
            <a:avLst/>
          </a:prstGeom>
          <a:noFill/>
          <a:ln>
            <a:noFill/>
          </a:ln>
        </p:spPr>
        <p:txBody>
          <a:bodyPr anchorCtr="0" anchor="t" bIns="30475" lIns="60975" spcFirstLastPara="1" rIns="60975" wrap="square" tIns="30475">
            <a:normAutofit/>
          </a:bodyPr>
          <a:lstStyle>
            <a:lvl1pPr lvl="0" algn="l">
              <a:lnSpc>
                <a:spcPct val="100000"/>
              </a:lnSpc>
              <a:spcBef>
                <a:spcPts val="0"/>
              </a:spcBef>
              <a:spcAft>
                <a:spcPts val="0"/>
              </a:spcAft>
              <a:buClr>
                <a:schemeClr val="dk1"/>
              </a:buClr>
              <a:buSzPts val="2700"/>
              <a:buFont typeface="Calibri"/>
              <a:buNone/>
              <a:defRPr b="1" sz="2700" cap="none"/>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33" name="Google Shape;33;p44"/>
          <p:cNvSpPr txBox="1"/>
          <p:nvPr>
            <p:ph idx="1" type="body"/>
          </p:nvPr>
        </p:nvSpPr>
        <p:spPr>
          <a:xfrm>
            <a:off x="481542" y="1937809"/>
            <a:ext cx="5181600" cy="999900"/>
          </a:xfrm>
          <a:prstGeom prst="rect">
            <a:avLst/>
          </a:prstGeom>
          <a:noFill/>
          <a:ln>
            <a:noFill/>
          </a:ln>
        </p:spPr>
        <p:txBody>
          <a:bodyPr anchorCtr="0" anchor="b" bIns="30475" lIns="60975" spcFirstLastPara="1" rIns="60975" wrap="square" tIns="30475">
            <a:normAutofit/>
          </a:bodyPr>
          <a:lstStyle>
            <a:lvl1pPr indent="-228600" lvl="0" marL="457200" algn="l">
              <a:lnSpc>
                <a:spcPct val="100000"/>
              </a:lnSpc>
              <a:spcBef>
                <a:spcPts val="300"/>
              </a:spcBef>
              <a:spcAft>
                <a:spcPts val="0"/>
              </a:spcAft>
              <a:buClr>
                <a:srgbClr val="888888"/>
              </a:buClr>
              <a:buSzPts val="1300"/>
              <a:buNone/>
              <a:defRPr sz="1300">
                <a:solidFill>
                  <a:srgbClr val="888888"/>
                </a:solidFill>
              </a:defRPr>
            </a:lvl1pPr>
            <a:lvl2pPr indent="-228600" lvl="1" marL="914400" algn="l">
              <a:lnSpc>
                <a:spcPct val="100000"/>
              </a:lnSpc>
              <a:spcBef>
                <a:spcPts val="300"/>
              </a:spcBef>
              <a:spcAft>
                <a:spcPts val="0"/>
              </a:spcAft>
              <a:buClr>
                <a:srgbClr val="888888"/>
              </a:buClr>
              <a:buSzPts val="1200"/>
              <a:buNone/>
              <a:defRPr sz="1200">
                <a:solidFill>
                  <a:srgbClr val="888888"/>
                </a:solidFill>
              </a:defRPr>
            </a:lvl2pPr>
            <a:lvl3pPr indent="-228600" lvl="2" marL="1371600" algn="l">
              <a:lnSpc>
                <a:spcPct val="100000"/>
              </a:lnSpc>
              <a:spcBef>
                <a:spcPts val="300"/>
              </a:spcBef>
              <a:spcAft>
                <a:spcPts val="0"/>
              </a:spcAft>
              <a:buClr>
                <a:srgbClr val="888888"/>
              </a:buClr>
              <a:buSzPts val="1100"/>
              <a:buNone/>
              <a:defRPr sz="1100">
                <a:solidFill>
                  <a:srgbClr val="888888"/>
                </a:solidFill>
              </a:defRPr>
            </a:lvl3pPr>
            <a:lvl4pPr indent="-228600" lvl="3" marL="1828800" algn="l">
              <a:lnSpc>
                <a:spcPct val="100000"/>
              </a:lnSpc>
              <a:spcBef>
                <a:spcPts val="100"/>
              </a:spcBef>
              <a:spcAft>
                <a:spcPts val="0"/>
              </a:spcAft>
              <a:buClr>
                <a:srgbClr val="888888"/>
              </a:buClr>
              <a:buSzPts val="900"/>
              <a:buNone/>
              <a:defRPr sz="900">
                <a:solidFill>
                  <a:srgbClr val="888888"/>
                </a:solidFill>
              </a:defRPr>
            </a:lvl4pPr>
            <a:lvl5pPr indent="-228600" lvl="4" marL="2286000" algn="l">
              <a:lnSpc>
                <a:spcPct val="100000"/>
              </a:lnSpc>
              <a:spcBef>
                <a:spcPts val="100"/>
              </a:spcBef>
              <a:spcAft>
                <a:spcPts val="0"/>
              </a:spcAft>
              <a:buClr>
                <a:srgbClr val="888888"/>
              </a:buClr>
              <a:buSzPts val="900"/>
              <a:buNone/>
              <a:defRPr sz="900">
                <a:solidFill>
                  <a:srgbClr val="888888"/>
                </a:solidFill>
              </a:defRPr>
            </a:lvl5pPr>
            <a:lvl6pPr indent="-228600" lvl="5" marL="2743200" algn="l">
              <a:lnSpc>
                <a:spcPct val="100000"/>
              </a:lnSpc>
              <a:spcBef>
                <a:spcPts val="100"/>
              </a:spcBef>
              <a:spcAft>
                <a:spcPts val="0"/>
              </a:spcAft>
              <a:buClr>
                <a:srgbClr val="888888"/>
              </a:buClr>
              <a:buSzPts val="900"/>
              <a:buNone/>
              <a:defRPr sz="900">
                <a:solidFill>
                  <a:srgbClr val="888888"/>
                </a:solidFill>
              </a:defRPr>
            </a:lvl6pPr>
            <a:lvl7pPr indent="-228600" lvl="6" marL="3200400" algn="l">
              <a:lnSpc>
                <a:spcPct val="100000"/>
              </a:lnSpc>
              <a:spcBef>
                <a:spcPts val="100"/>
              </a:spcBef>
              <a:spcAft>
                <a:spcPts val="0"/>
              </a:spcAft>
              <a:buClr>
                <a:srgbClr val="888888"/>
              </a:buClr>
              <a:buSzPts val="900"/>
              <a:buNone/>
              <a:defRPr sz="900">
                <a:solidFill>
                  <a:srgbClr val="888888"/>
                </a:solidFill>
              </a:defRPr>
            </a:lvl7pPr>
            <a:lvl8pPr indent="-228600" lvl="7" marL="3657600" algn="l">
              <a:lnSpc>
                <a:spcPct val="100000"/>
              </a:lnSpc>
              <a:spcBef>
                <a:spcPts val="100"/>
              </a:spcBef>
              <a:spcAft>
                <a:spcPts val="0"/>
              </a:spcAft>
              <a:buClr>
                <a:srgbClr val="888888"/>
              </a:buClr>
              <a:buSzPts val="900"/>
              <a:buNone/>
              <a:defRPr sz="900">
                <a:solidFill>
                  <a:srgbClr val="888888"/>
                </a:solidFill>
              </a:defRPr>
            </a:lvl8pPr>
            <a:lvl9pPr indent="-228600" lvl="8" marL="4114800" algn="l">
              <a:lnSpc>
                <a:spcPct val="100000"/>
              </a:lnSpc>
              <a:spcBef>
                <a:spcPts val="100"/>
              </a:spcBef>
              <a:spcAft>
                <a:spcPts val="0"/>
              </a:spcAft>
              <a:buClr>
                <a:srgbClr val="888888"/>
              </a:buClr>
              <a:buSzPts val="900"/>
              <a:buNone/>
              <a:defRPr sz="900">
                <a:solidFill>
                  <a:srgbClr val="888888"/>
                </a:solidFill>
              </a:defRPr>
            </a:lvl9pPr>
          </a:lstStyle>
          <a:p/>
        </p:txBody>
      </p:sp>
      <p:sp>
        <p:nvSpPr>
          <p:cNvPr id="34" name="Google Shape;34;p44"/>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35" name="Google Shape;35;p44"/>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36" name="Google Shape;36;p44"/>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5"/>
          <p:cNvSpPr txBox="1"/>
          <p:nvPr>
            <p:ph type="title"/>
          </p:nvPr>
        </p:nvSpPr>
        <p:spPr>
          <a:xfrm>
            <a:off x="304800" y="183092"/>
            <a:ext cx="5486400" cy="762000"/>
          </a:xfrm>
          <a:prstGeom prst="rect">
            <a:avLst/>
          </a:prstGeom>
          <a:noFill/>
          <a:ln>
            <a:noFill/>
          </a:ln>
        </p:spPr>
        <p:txBody>
          <a:bodyPr anchorCtr="0" anchor="ctr" bIns="30475" lIns="60975" spcFirstLastPara="1" rIns="60975" wrap="square" tIns="30475">
            <a:normAutofit/>
          </a:bodyPr>
          <a:lstStyle>
            <a:lvl1pPr lvl="0" algn="ctr">
              <a:lnSpc>
                <a:spcPct val="100000"/>
              </a:lnSpc>
              <a:spcBef>
                <a:spcPts val="0"/>
              </a:spcBef>
              <a:spcAft>
                <a:spcPts val="0"/>
              </a:spcAft>
              <a:buClr>
                <a:schemeClr val="dk1"/>
              </a:buClr>
              <a:buSzPts val="12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39" name="Google Shape;39;p45"/>
          <p:cNvSpPr txBox="1"/>
          <p:nvPr>
            <p:ph idx="1" type="body"/>
          </p:nvPr>
        </p:nvSpPr>
        <p:spPr>
          <a:xfrm>
            <a:off x="304800" y="1066800"/>
            <a:ext cx="2692500" cy="3017100"/>
          </a:xfrm>
          <a:prstGeom prst="rect">
            <a:avLst/>
          </a:prstGeom>
          <a:noFill/>
          <a:ln>
            <a:noFill/>
          </a:ln>
        </p:spPr>
        <p:txBody>
          <a:bodyPr anchorCtr="0" anchor="t" bIns="30475" lIns="60975" spcFirstLastPara="1" rIns="60975" wrap="square" tIns="30475">
            <a:normAutofit/>
          </a:bodyPr>
          <a:lstStyle>
            <a:lvl1pPr indent="-349250" lvl="0" marL="457200" algn="l">
              <a:lnSpc>
                <a:spcPct val="100000"/>
              </a:lnSpc>
              <a:spcBef>
                <a:spcPts val="400"/>
              </a:spcBef>
              <a:spcAft>
                <a:spcPts val="0"/>
              </a:spcAft>
              <a:buClr>
                <a:schemeClr val="dk1"/>
              </a:buClr>
              <a:buSzPts val="1900"/>
              <a:buChar char="•"/>
              <a:defRPr sz="1900"/>
            </a:lvl1pPr>
            <a:lvl2pPr indent="-330200" lvl="1" marL="914400" algn="l">
              <a:lnSpc>
                <a:spcPct val="100000"/>
              </a:lnSpc>
              <a:spcBef>
                <a:spcPts val="300"/>
              </a:spcBef>
              <a:spcAft>
                <a:spcPts val="0"/>
              </a:spcAft>
              <a:buClr>
                <a:schemeClr val="dk1"/>
              </a:buClr>
              <a:buSzPts val="1600"/>
              <a:buChar char="–"/>
              <a:defRPr sz="1600"/>
            </a:lvl2pPr>
            <a:lvl3pPr indent="-311150" lvl="2" marL="1371600" algn="l">
              <a:lnSpc>
                <a:spcPct val="100000"/>
              </a:lnSpc>
              <a:spcBef>
                <a:spcPts val="300"/>
              </a:spcBef>
              <a:spcAft>
                <a:spcPts val="0"/>
              </a:spcAft>
              <a:buClr>
                <a:schemeClr val="dk1"/>
              </a:buClr>
              <a:buSzPts val="1300"/>
              <a:buChar char="•"/>
              <a:defRPr sz="1300"/>
            </a:lvl3pPr>
            <a:lvl4pPr indent="-304800" lvl="3" marL="1828800" algn="l">
              <a:lnSpc>
                <a:spcPct val="100000"/>
              </a:lnSpc>
              <a:spcBef>
                <a:spcPts val="300"/>
              </a:spcBef>
              <a:spcAft>
                <a:spcPts val="0"/>
              </a:spcAft>
              <a:buClr>
                <a:schemeClr val="dk1"/>
              </a:buClr>
              <a:buSzPts val="1200"/>
              <a:buChar char="–"/>
              <a:defRPr sz="1200"/>
            </a:lvl4pPr>
            <a:lvl5pPr indent="-304800" lvl="4" marL="2286000" algn="l">
              <a:lnSpc>
                <a:spcPct val="100000"/>
              </a:lnSpc>
              <a:spcBef>
                <a:spcPts val="300"/>
              </a:spcBef>
              <a:spcAft>
                <a:spcPts val="0"/>
              </a:spcAft>
              <a:buClr>
                <a:schemeClr val="dk1"/>
              </a:buClr>
              <a:buSzPts val="1200"/>
              <a:buChar char="»"/>
              <a:defRPr sz="1200"/>
            </a:lvl5pPr>
            <a:lvl6pPr indent="-304800" lvl="5" marL="2743200" algn="l">
              <a:lnSpc>
                <a:spcPct val="100000"/>
              </a:lnSpc>
              <a:spcBef>
                <a:spcPts val="300"/>
              </a:spcBef>
              <a:spcAft>
                <a:spcPts val="0"/>
              </a:spcAft>
              <a:buClr>
                <a:schemeClr val="dk1"/>
              </a:buClr>
              <a:buSzPts val="1200"/>
              <a:buChar char="•"/>
              <a:defRPr sz="1200"/>
            </a:lvl6pPr>
            <a:lvl7pPr indent="-304800" lvl="6" marL="3200400" algn="l">
              <a:lnSpc>
                <a:spcPct val="100000"/>
              </a:lnSpc>
              <a:spcBef>
                <a:spcPts val="300"/>
              </a:spcBef>
              <a:spcAft>
                <a:spcPts val="0"/>
              </a:spcAft>
              <a:buClr>
                <a:schemeClr val="dk1"/>
              </a:buClr>
              <a:buSzPts val="1200"/>
              <a:buChar char="•"/>
              <a:defRPr sz="1200"/>
            </a:lvl7pPr>
            <a:lvl8pPr indent="-304800" lvl="7" marL="3657600" algn="l">
              <a:lnSpc>
                <a:spcPct val="100000"/>
              </a:lnSpc>
              <a:spcBef>
                <a:spcPts val="300"/>
              </a:spcBef>
              <a:spcAft>
                <a:spcPts val="0"/>
              </a:spcAft>
              <a:buClr>
                <a:schemeClr val="dk1"/>
              </a:buClr>
              <a:buSzPts val="1200"/>
              <a:buChar char="•"/>
              <a:defRPr sz="1200"/>
            </a:lvl8pPr>
            <a:lvl9pPr indent="-304800" lvl="8" marL="4114800" algn="l">
              <a:lnSpc>
                <a:spcPct val="100000"/>
              </a:lnSpc>
              <a:spcBef>
                <a:spcPts val="300"/>
              </a:spcBef>
              <a:spcAft>
                <a:spcPts val="0"/>
              </a:spcAft>
              <a:buClr>
                <a:schemeClr val="dk1"/>
              </a:buClr>
              <a:buSzPts val="1200"/>
              <a:buChar char="•"/>
              <a:defRPr sz="1200"/>
            </a:lvl9pPr>
          </a:lstStyle>
          <a:p/>
        </p:txBody>
      </p:sp>
      <p:sp>
        <p:nvSpPr>
          <p:cNvPr id="40" name="Google Shape;40;p45"/>
          <p:cNvSpPr txBox="1"/>
          <p:nvPr>
            <p:ph idx="2" type="body"/>
          </p:nvPr>
        </p:nvSpPr>
        <p:spPr>
          <a:xfrm>
            <a:off x="3098800" y="1066800"/>
            <a:ext cx="2692500" cy="3017100"/>
          </a:xfrm>
          <a:prstGeom prst="rect">
            <a:avLst/>
          </a:prstGeom>
          <a:noFill/>
          <a:ln>
            <a:noFill/>
          </a:ln>
        </p:spPr>
        <p:txBody>
          <a:bodyPr anchorCtr="0" anchor="t" bIns="30475" lIns="60975" spcFirstLastPara="1" rIns="60975" wrap="square" tIns="30475">
            <a:normAutofit/>
          </a:bodyPr>
          <a:lstStyle>
            <a:lvl1pPr indent="-349250" lvl="0" marL="457200" algn="l">
              <a:lnSpc>
                <a:spcPct val="100000"/>
              </a:lnSpc>
              <a:spcBef>
                <a:spcPts val="400"/>
              </a:spcBef>
              <a:spcAft>
                <a:spcPts val="0"/>
              </a:spcAft>
              <a:buClr>
                <a:schemeClr val="dk1"/>
              </a:buClr>
              <a:buSzPts val="1900"/>
              <a:buChar char="•"/>
              <a:defRPr sz="1900"/>
            </a:lvl1pPr>
            <a:lvl2pPr indent="-330200" lvl="1" marL="914400" algn="l">
              <a:lnSpc>
                <a:spcPct val="100000"/>
              </a:lnSpc>
              <a:spcBef>
                <a:spcPts val="300"/>
              </a:spcBef>
              <a:spcAft>
                <a:spcPts val="0"/>
              </a:spcAft>
              <a:buClr>
                <a:schemeClr val="dk1"/>
              </a:buClr>
              <a:buSzPts val="1600"/>
              <a:buChar char="–"/>
              <a:defRPr sz="1600"/>
            </a:lvl2pPr>
            <a:lvl3pPr indent="-311150" lvl="2" marL="1371600" algn="l">
              <a:lnSpc>
                <a:spcPct val="100000"/>
              </a:lnSpc>
              <a:spcBef>
                <a:spcPts val="300"/>
              </a:spcBef>
              <a:spcAft>
                <a:spcPts val="0"/>
              </a:spcAft>
              <a:buClr>
                <a:schemeClr val="dk1"/>
              </a:buClr>
              <a:buSzPts val="1300"/>
              <a:buChar char="•"/>
              <a:defRPr sz="1300"/>
            </a:lvl3pPr>
            <a:lvl4pPr indent="-304800" lvl="3" marL="1828800" algn="l">
              <a:lnSpc>
                <a:spcPct val="100000"/>
              </a:lnSpc>
              <a:spcBef>
                <a:spcPts val="300"/>
              </a:spcBef>
              <a:spcAft>
                <a:spcPts val="0"/>
              </a:spcAft>
              <a:buClr>
                <a:schemeClr val="dk1"/>
              </a:buClr>
              <a:buSzPts val="1200"/>
              <a:buChar char="–"/>
              <a:defRPr sz="1200"/>
            </a:lvl4pPr>
            <a:lvl5pPr indent="-304800" lvl="4" marL="2286000" algn="l">
              <a:lnSpc>
                <a:spcPct val="100000"/>
              </a:lnSpc>
              <a:spcBef>
                <a:spcPts val="300"/>
              </a:spcBef>
              <a:spcAft>
                <a:spcPts val="0"/>
              </a:spcAft>
              <a:buClr>
                <a:schemeClr val="dk1"/>
              </a:buClr>
              <a:buSzPts val="1200"/>
              <a:buChar char="»"/>
              <a:defRPr sz="1200"/>
            </a:lvl5pPr>
            <a:lvl6pPr indent="-304800" lvl="5" marL="2743200" algn="l">
              <a:lnSpc>
                <a:spcPct val="100000"/>
              </a:lnSpc>
              <a:spcBef>
                <a:spcPts val="300"/>
              </a:spcBef>
              <a:spcAft>
                <a:spcPts val="0"/>
              </a:spcAft>
              <a:buClr>
                <a:schemeClr val="dk1"/>
              </a:buClr>
              <a:buSzPts val="1200"/>
              <a:buChar char="•"/>
              <a:defRPr sz="1200"/>
            </a:lvl6pPr>
            <a:lvl7pPr indent="-304800" lvl="6" marL="3200400" algn="l">
              <a:lnSpc>
                <a:spcPct val="100000"/>
              </a:lnSpc>
              <a:spcBef>
                <a:spcPts val="300"/>
              </a:spcBef>
              <a:spcAft>
                <a:spcPts val="0"/>
              </a:spcAft>
              <a:buClr>
                <a:schemeClr val="dk1"/>
              </a:buClr>
              <a:buSzPts val="1200"/>
              <a:buChar char="•"/>
              <a:defRPr sz="1200"/>
            </a:lvl7pPr>
            <a:lvl8pPr indent="-304800" lvl="7" marL="3657600" algn="l">
              <a:lnSpc>
                <a:spcPct val="100000"/>
              </a:lnSpc>
              <a:spcBef>
                <a:spcPts val="300"/>
              </a:spcBef>
              <a:spcAft>
                <a:spcPts val="0"/>
              </a:spcAft>
              <a:buClr>
                <a:schemeClr val="dk1"/>
              </a:buClr>
              <a:buSzPts val="1200"/>
              <a:buChar char="•"/>
              <a:defRPr sz="1200"/>
            </a:lvl8pPr>
            <a:lvl9pPr indent="-304800" lvl="8" marL="4114800" algn="l">
              <a:lnSpc>
                <a:spcPct val="100000"/>
              </a:lnSpc>
              <a:spcBef>
                <a:spcPts val="300"/>
              </a:spcBef>
              <a:spcAft>
                <a:spcPts val="0"/>
              </a:spcAft>
              <a:buClr>
                <a:schemeClr val="dk1"/>
              </a:buClr>
              <a:buSzPts val="1200"/>
              <a:buChar char="•"/>
              <a:defRPr sz="1200"/>
            </a:lvl9pPr>
          </a:lstStyle>
          <a:p/>
        </p:txBody>
      </p:sp>
      <p:sp>
        <p:nvSpPr>
          <p:cNvPr id="41" name="Google Shape;41;p45"/>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42" name="Google Shape;42;p45"/>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43" name="Google Shape;43;p45"/>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6"/>
          <p:cNvSpPr txBox="1"/>
          <p:nvPr>
            <p:ph type="title"/>
          </p:nvPr>
        </p:nvSpPr>
        <p:spPr>
          <a:xfrm>
            <a:off x="304800" y="183092"/>
            <a:ext cx="5486400" cy="762000"/>
          </a:xfrm>
          <a:prstGeom prst="rect">
            <a:avLst/>
          </a:prstGeom>
          <a:noFill/>
          <a:ln>
            <a:noFill/>
          </a:ln>
        </p:spPr>
        <p:txBody>
          <a:bodyPr anchorCtr="0" anchor="ctr" bIns="30475" lIns="60975" spcFirstLastPara="1" rIns="60975" wrap="square" tIns="30475">
            <a:normAutofit/>
          </a:bodyPr>
          <a:lstStyle>
            <a:lvl1pPr lvl="0" algn="ctr">
              <a:lnSpc>
                <a:spcPct val="100000"/>
              </a:lnSpc>
              <a:spcBef>
                <a:spcPts val="0"/>
              </a:spcBef>
              <a:spcAft>
                <a:spcPts val="0"/>
              </a:spcAft>
              <a:buClr>
                <a:schemeClr val="dk1"/>
              </a:buClr>
              <a:buSzPts val="2900"/>
              <a:buFont typeface="Calibri"/>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46" name="Google Shape;46;p46"/>
          <p:cNvSpPr txBox="1"/>
          <p:nvPr>
            <p:ph idx="1" type="body"/>
          </p:nvPr>
        </p:nvSpPr>
        <p:spPr>
          <a:xfrm>
            <a:off x="304800" y="1023409"/>
            <a:ext cx="2693700" cy="426300"/>
          </a:xfrm>
          <a:prstGeom prst="rect">
            <a:avLst/>
          </a:prstGeom>
          <a:noFill/>
          <a:ln>
            <a:noFill/>
          </a:ln>
        </p:spPr>
        <p:txBody>
          <a:bodyPr anchorCtr="0" anchor="b" bIns="30475" lIns="60975" spcFirstLastPara="1" rIns="60975" wrap="square" tIns="30475">
            <a:normAutofit/>
          </a:bodyPr>
          <a:lstStyle>
            <a:lvl1pPr indent="-228600" lvl="0" marL="457200" algn="l">
              <a:lnSpc>
                <a:spcPct val="100000"/>
              </a:lnSpc>
              <a:spcBef>
                <a:spcPts val="300"/>
              </a:spcBef>
              <a:spcAft>
                <a:spcPts val="0"/>
              </a:spcAft>
              <a:buClr>
                <a:schemeClr val="dk1"/>
              </a:buClr>
              <a:buSzPts val="1600"/>
              <a:buNone/>
              <a:defRPr b="1" sz="1600"/>
            </a:lvl1pPr>
            <a:lvl2pPr indent="-228600" lvl="1" marL="914400" algn="l">
              <a:lnSpc>
                <a:spcPct val="100000"/>
              </a:lnSpc>
              <a:spcBef>
                <a:spcPts val="300"/>
              </a:spcBef>
              <a:spcAft>
                <a:spcPts val="0"/>
              </a:spcAft>
              <a:buClr>
                <a:schemeClr val="dk1"/>
              </a:buClr>
              <a:buSzPts val="1300"/>
              <a:buNone/>
              <a:defRPr b="1" sz="1300"/>
            </a:lvl2pPr>
            <a:lvl3pPr indent="-228600" lvl="2" marL="1371600" algn="l">
              <a:lnSpc>
                <a:spcPct val="100000"/>
              </a:lnSpc>
              <a:spcBef>
                <a:spcPts val="300"/>
              </a:spcBef>
              <a:spcAft>
                <a:spcPts val="0"/>
              </a:spcAft>
              <a:buClr>
                <a:schemeClr val="dk1"/>
              </a:buClr>
              <a:buSzPts val="1200"/>
              <a:buNone/>
              <a:defRPr b="1" sz="1200"/>
            </a:lvl3pPr>
            <a:lvl4pPr indent="-228600" lvl="3" marL="1828800" algn="l">
              <a:lnSpc>
                <a:spcPct val="100000"/>
              </a:lnSpc>
              <a:spcBef>
                <a:spcPts val="300"/>
              </a:spcBef>
              <a:spcAft>
                <a:spcPts val="0"/>
              </a:spcAft>
              <a:buClr>
                <a:schemeClr val="dk1"/>
              </a:buClr>
              <a:buSzPts val="1100"/>
              <a:buNone/>
              <a:defRPr b="1" sz="1100"/>
            </a:lvl4pPr>
            <a:lvl5pPr indent="-228600" lvl="4" marL="2286000" algn="l">
              <a:lnSpc>
                <a:spcPct val="100000"/>
              </a:lnSpc>
              <a:spcBef>
                <a:spcPts val="300"/>
              </a:spcBef>
              <a:spcAft>
                <a:spcPts val="0"/>
              </a:spcAft>
              <a:buClr>
                <a:schemeClr val="dk1"/>
              </a:buClr>
              <a:buSzPts val="1100"/>
              <a:buNone/>
              <a:defRPr b="1" sz="1100"/>
            </a:lvl5pPr>
            <a:lvl6pPr indent="-228600" lvl="5" marL="2743200" algn="l">
              <a:lnSpc>
                <a:spcPct val="100000"/>
              </a:lnSpc>
              <a:spcBef>
                <a:spcPts val="300"/>
              </a:spcBef>
              <a:spcAft>
                <a:spcPts val="0"/>
              </a:spcAft>
              <a:buClr>
                <a:schemeClr val="dk1"/>
              </a:buClr>
              <a:buSzPts val="1100"/>
              <a:buNone/>
              <a:defRPr b="1" sz="1100"/>
            </a:lvl6pPr>
            <a:lvl7pPr indent="-228600" lvl="6" marL="3200400" algn="l">
              <a:lnSpc>
                <a:spcPct val="100000"/>
              </a:lnSpc>
              <a:spcBef>
                <a:spcPts val="300"/>
              </a:spcBef>
              <a:spcAft>
                <a:spcPts val="0"/>
              </a:spcAft>
              <a:buClr>
                <a:schemeClr val="dk1"/>
              </a:buClr>
              <a:buSzPts val="1100"/>
              <a:buNone/>
              <a:defRPr b="1" sz="1100"/>
            </a:lvl7pPr>
            <a:lvl8pPr indent="-228600" lvl="7" marL="3657600" algn="l">
              <a:lnSpc>
                <a:spcPct val="100000"/>
              </a:lnSpc>
              <a:spcBef>
                <a:spcPts val="300"/>
              </a:spcBef>
              <a:spcAft>
                <a:spcPts val="0"/>
              </a:spcAft>
              <a:buClr>
                <a:schemeClr val="dk1"/>
              </a:buClr>
              <a:buSzPts val="1100"/>
              <a:buNone/>
              <a:defRPr b="1" sz="1100"/>
            </a:lvl8pPr>
            <a:lvl9pPr indent="-228600" lvl="8" marL="4114800" algn="l">
              <a:lnSpc>
                <a:spcPct val="100000"/>
              </a:lnSpc>
              <a:spcBef>
                <a:spcPts val="300"/>
              </a:spcBef>
              <a:spcAft>
                <a:spcPts val="0"/>
              </a:spcAft>
              <a:buClr>
                <a:schemeClr val="dk1"/>
              </a:buClr>
              <a:buSzPts val="1100"/>
              <a:buNone/>
              <a:defRPr b="1" sz="1100"/>
            </a:lvl9pPr>
          </a:lstStyle>
          <a:p/>
        </p:txBody>
      </p:sp>
      <p:sp>
        <p:nvSpPr>
          <p:cNvPr id="47" name="Google Shape;47;p46"/>
          <p:cNvSpPr txBox="1"/>
          <p:nvPr>
            <p:ph idx="2" type="body"/>
          </p:nvPr>
        </p:nvSpPr>
        <p:spPr>
          <a:xfrm>
            <a:off x="304800" y="1449917"/>
            <a:ext cx="2693700" cy="2634000"/>
          </a:xfrm>
          <a:prstGeom prst="rect">
            <a:avLst/>
          </a:prstGeom>
          <a:noFill/>
          <a:ln>
            <a:noFill/>
          </a:ln>
        </p:spPr>
        <p:txBody>
          <a:bodyPr anchorCtr="0" anchor="t" bIns="30475" lIns="60975" spcFirstLastPara="1" rIns="60975" wrap="square" tIns="30475">
            <a:normAutofit/>
          </a:bodyPr>
          <a:lstStyle>
            <a:lvl1pPr indent="-330200" lvl="0" marL="457200" algn="l">
              <a:lnSpc>
                <a:spcPct val="100000"/>
              </a:lnSpc>
              <a:spcBef>
                <a:spcPts val="300"/>
              </a:spcBef>
              <a:spcAft>
                <a:spcPts val="0"/>
              </a:spcAft>
              <a:buClr>
                <a:schemeClr val="dk1"/>
              </a:buClr>
              <a:buSzPts val="1600"/>
              <a:buChar char="•"/>
              <a:defRPr sz="1600"/>
            </a:lvl1pPr>
            <a:lvl2pPr indent="-311150" lvl="1" marL="914400" algn="l">
              <a:lnSpc>
                <a:spcPct val="100000"/>
              </a:lnSpc>
              <a:spcBef>
                <a:spcPts val="300"/>
              </a:spcBef>
              <a:spcAft>
                <a:spcPts val="0"/>
              </a:spcAft>
              <a:buClr>
                <a:schemeClr val="dk1"/>
              </a:buClr>
              <a:buSzPts val="1300"/>
              <a:buChar char="–"/>
              <a:defRPr sz="1300"/>
            </a:lvl2pPr>
            <a:lvl3pPr indent="-304800" lvl="2" marL="1371600" algn="l">
              <a:lnSpc>
                <a:spcPct val="100000"/>
              </a:lnSpc>
              <a:spcBef>
                <a:spcPts val="300"/>
              </a:spcBef>
              <a:spcAft>
                <a:spcPts val="0"/>
              </a:spcAft>
              <a:buClr>
                <a:schemeClr val="dk1"/>
              </a:buClr>
              <a:buSzPts val="1200"/>
              <a:buChar char="•"/>
              <a:defRPr sz="1200"/>
            </a:lvl3pPr>
            <a:lvl4pPr indent="-298450" lvl="3" marL="1828800" algn="l">
              <a:lnSpc>
                <a:spcPct val="100000"/>
              </a:lnSpc>
              <a:spcBef>
                <a:spcPts val="300"/>
              </a:spcBef>
              <a:spcAft>
                <a:spcPts val="0"/>
              </a:spcAft>
              <a:buClr>
                <a:schemeClr val="dk1"/>
              </a:buClr>
              <a:buSzPts val="1100"/>
              <a:buChar char="–"/>
              <a:defRPr sz="1100"/>
            </a:lvl4pPr>
            <a:lvl5pPr indent="-298450" lvl="4" marL="2286000" algn="l">
              <a:lnSpc>
                <a:spcPct val="100000"/>
              </a:lnSpc>
              <a:spcBef>
                <a:spcPts val="300"/>
              </a:spcBef>
              <a:spcAft>
                <a:spcPts val="0"/>
              </a:spcAft>
              <a:buClr>
                <a:schemeClr val="dk1"/>
              </a:buClr>
              <a:buSzPts val="1100"/>
              <a:buChar char="»"/>
              <a:defRPr sz="1100"/>
            </a:lvl5pPr>
            <a:lvl6pPr indent="-298450" lvl="5" marL="2743200" algn="l">
              <a:lnSpc>
                <a:spcPct val="100000"/>
              </a:lnSpc>
              <a:spcBef>
                <a:spcPts val="300"/>
              </a:spcBef>
              <a:spcAft>
                <a:spcPts val="0"/>
              </a:spcAft>
              <a:buClr>
                <a:schemeClr val="dk1"/>
              </a:buClr>
              <a:buSzPts val="1100"/>
              <a:buChar char="•"/>
              <a:defRPr sz="1100"/>
            </a:lvl6pPr>
            <a:lvl7pPr indent="-298450" lvl="6" marL="3200400" algn="l">
              <a:lnSpc>
                <a:spcPct val="100000"/>
              </a:lnSpc>
              <a:spcBef>
                <a:spcPts val="300"/>
              </a:spcBef>
              <a:spcAft>
                <a:spcPts val="0"/>
              </a:spcAft>
              <a:buClr>
                <a:schemeClr val="dk1"/>
              </a:buClr>
              <a:buSzPts val="1100"/>
              <a:buChar char="•"/>
              <a:defRPr sz="1100"/>
            </a:lvl7pPr>
            <a:lvl8pPr indent="-298450" lvl="7" marL="3657600" algn="l">
              <a:lnSpc>
                <a:spcPct val="100000"/>
              </a:lnSpc>
              <a:spcBef>
                <a:spcPts val="300"/>
              </a:spcBef>
              <a:spcAft>
                <a:spcPts val="0"/>
              </a:spcAft>
              <a:buClr>
                <a:schemeClr val="dk1"/>
              </a:buClr>
              <a:buSzPts val="1100"/>
              <a:buChar char="•"/>
              <a:defRPr sz="1100"/>
            </a:lvl8pPr>
            <a:lvl9pPr indent="-298450" lvl="8" marL="4114800" algn="l">
              <a:lnSpc>
                <a:spcPct val="100000"/>
              </a:lnSpc>
              <a:spcBef>
                <a:spcPts val="300"/>
              </a:spcBef>
              <a:spcAft>
                <a:spcPts val="0"/>
              </a:spcAft>
              <a:buClr>
                <a:schemeClr val="dk1"/>
              </a:buClr>
              <a:buSzPts val="1100"/>
              <a:buChar char="•"/>
              <a:defRPr sz="1100"/>
            </a:lvl9pPr>
          </a:lstStyle>
          <a:p/>
        </p:txBody>
      </p:sp>
      <p:sp>
        <p:nvSpPr>
          <p:cNvPr id="48" name="Google Shape;48;p46"/>
          <p:cNvSpPr txBox="1"/>
          <p:nvPr>
            <p:ph idx="3" type="body"/>
          </p:nvPr>
        </p:nvSpPr>
        <p:spPr>
          <a:xfrm>
            <a:off x="3096683" y="1023409"/>
            <a:ext cx="2694300" cy="426300"/>
          </a:xfrm>
          <a:prstGeom prst="rect">
            <a:avLst/>
          </a:prstGeom>
          <a:noFill/>
          <a:ln>
            <a:noFill/>
          </a:ln>
        </p:spPr>
        <p:txBody>
          <a:bodyPr anchorCtr="0" anchor="b" bIns="30475" lIns="60975" spcFirstLastPara="1" rIns="60975" wrap="square" tIns="30475">
            <a:normAutofit/>
          </a:bodyPr>
          <a:lstStyle>
            <a:lvl1pPr indent="-228600" lvl="0" marL="457200" algn="l">
              <a:lnSpc>
                <a:spcPct val="100000"/>
              </a:lnSpc>
              <a:spcBef>
                <a:spcPts val="300"/>
              </a:spcBef>
              <a:spcAft>
                <a:spcPts val="0"/>
              </a:spcAft>
              <a:buClr>
                <a:schemeClr val="dk1"/>
              </a:buClr>
              <a:buSzPts val="1600"/>
              <a:buNone/>
              <a:defRPr b="1" sz="1600"/>
            </a:lvl1pPr>
            <a:lvl2pPr indent="-228600" lvl="1" marL="914400" algn="l">
              <a:lnSpc>
                <a:spcPct val="100000"/>
              </a:lnSpc>
              <a:spcBef>
                <a:spcPts val="300"/>
              </a:spcBef>
              <a:spcAft>
                <a:spcPts val="0"/>
              </a:spcAft>
              <a:buClr>
                <a:schemeClr val="dk1"/>
              </a:buClr>
              <a:buSzPts val="1300"/>
              <a:buNone/>
              <a:defRPr b="1" sz="1300"/>
            </a:lvl2pPr>
            <a:lvl3pPr indent="-228600" lvl="2" marL="1371600" algn="l">
              <a:lnSpc>
                <a:spcPct val="100000"/>
              </a:lnSpc>
              <a:spcBef>
                <a:spcPts val="300"/>
              </a:spcBef>
              <a:spcAft>
                <a:spcPts val="0"/>
              </a:spcAft>
              <a:buClr>
                <a:schemeClr val="dk1"/>
              </a:buClr>
              <a:buSzPts val="1200"/>
              <a:buNone/>
              <a:defRPr b="1" sz="1200"/>
            </a:lvl3pPr>
            <a:lvl4pPr indent="-228600" lvl="3" marL="1828800" algn="l">
              <a:lnSpc>
                <a:spcPct val="100000"/>
              </a:lnSpc>
              <a:spcBef>
                <a:spcPts val="300"/>
              </a:spcBef>
              <a:spcAft>
                <a:spcPts val="0"/>
              </a:spcAft>
              <a:buClr>
                <a:schemeClr val="dk1"/>
              </a:buClr>
              <a:buSzPts val="1100"/>
              <a:buNone/>
              <a:defRPr b="1" sz="1100"/>
            </a:lvl4pPr>
            <a:lvl5pPr indent="-228600" lvl="4" marL="2286000" algn="l">
              <a:lnSpc>
                <a:spcPct val="100000"/>
              </a:lnSpc>
              <a:spcBef>
                <a:spcPts val="300"/>
              </a:spcBef>
              <a:spcAft>
                <a:spcPts val="0"/>
              </a:spcAft>
              <a:buClr>
                <a:schemeClr val="dk1"/>
              </a:buClr>
              <a:buSzPts val="1100"/>
              <a:buNone/>
              <a:defRPr b="1" sz="1100"/>
            </a:lvl5pPr>
            <a:lvl6pPr indent="-228600" lvl="5" marL="2743200" algn="l">
              <a:lnSpc>
                <a:spcPct val="100000"/>
              </a:lnSpc>
              <a:spcBef>
                <a:spcPts val="300"/>
              </a:spcBef>
              <a:spcAft>
                <a:spcPts val="0"/>
              </a:spcAft>
              <a:buClr>
                <a:schemeClr val="dk1"/>
              </a:buClr>
              <a:buSzPts val="1100"/>
              <a:buNone/>
              <a:defRPr b="1" sz="1100"/>
            </a:lvl6pPr>
            <a:lvl7pPr indent="-228600" lvl="6" marL="3200400" algn="l">
              <a:lnSpc>
                <a:spcPct val="100000"/>
              </a:lnSpc>
              <a:spcBef>
                <a:spcPts val="300"/>
              </a:spcBef>
              <a:spcAft>
                <a:spcPts val="0"/>
              </a:spcAft>
              <a:buClr>
                <a:schemeClr val="dk1"/>
              </a:buClr>
              <a:buSzPts val="1100"/>
              <a:buNone/>
              <a:defRPr b="1" sz="1100"/>
            </a:lvl7pPr>
            <a:lvl8pPr indent="-228600" lvl="7" marL="3657600" algn="l">
              <a:lnSpc>
                <a:spcPct val="100000"/>
              </a:lnSpc>
              <a:spcBef>
                <a:spcPts val="300"/>
              </a:spcBef>
              <a:spcAft>
                <a:spcPts val="0"/>
              </a:spcAft>
              <a:buClr>
                <a:schemeClr val="dk1"/>
              </a:buClr>
              <a:buSzPts val="1100"/>
              <a:buNone/>
              <a:defRPr b="1" sz="1100"/>
            </a:lvl8pPr>
            <a:lvl9pPr indent="-228600" lvl="8" marL="4114800" algn="l">
              <a:lnSpc>
                <a:spcPct val="100000"/>
              </a:lnSpc>
              <a:spcBef>
                <a:spcPts val="300"/>
              </a:spcBef>
              <a:spcAft>
                <a:spcPts val="0"/>
              </a:spcAft>
              <a:buClr>
                <a:schemeClr val="dk1"/>
              </a:buClr>
              <a:buSzPts val="1100"/>
              <a:buNone/>
              <a:defRPr b="1" sz="1100"/>
            </a:lvl9pPr>
          </a:lstStyle>
          <a:p/>
        </p:txBody>
      </p:sp>
      <p:sp>
        <p:nvSpPr>
          <p:cNvPr id="49" name="Google Shape;49;p46"/>
          <p:cNvSpPr txBox="1"/>
          <p:nvPr>
            <p:ph idx="4" type="body"/>
          </p:nvPr>
        </p:nvSpPr>
        <p:spPr>
          <a:xfrm>
            <a:off x="3096683" y="1449917"/>
            <a:ext cx="2694300" cy="2634000"/>
          </a:xfrm>
          <a:prstGeom prst="rect">
            <a:avLst/>
          </a:prstGeom>
          <a:noFill/>
          <a:ln>
            <a:noFill/>
          </a:ln>
        </p:spPr>
        <p:txBody>
          <a:bodyPr anchorCtr="0" anchor="t" bIns="30475" lIns="60975" spcFirstLastPara="1" rIns="60975" wrap="square" tIns="30475">
            <a:normAutofit/>
          </a:bodyPr>
          <a:lstStyle>
            <a:lvl1pPr indent="-330200" lvl="0" marL="457200" algn="l">
              <a:lnSpc>
                <a:spcPct val="100000"/>
              </a:lnSpc>
              <a:spcBef>
                <a:spcPts val="300"/>
              </a:spcBef>
              <a:spcAft>
                <a:spcPts val="0"/>
              </a:spcAft>
              <a:buClr>
                <a:schemeClr val="dk1"/>
              </a:buClr>
              <a:buSzPts val="1600"/>
              <a:buChar char="•"/>
              <a:defRPr sz="1600"/>
            </a:lvl1pPr>
            <a:lvl2pPr indent="-311150" lvl="1" marL="914400" algn="l">
              <a:lnSpc>
                <a:spcPct val="100000"/>
              </a:lnSpc>
              <a:spcBef>
                <a:spcPts val="300"/>
              </a:spcBef>
              <a:spcAft>
                <a:spcPts val="0"/>
              </a:spcAft>
              <a:buClr>
                <a:schemeClr val="dk1"/>
              </a:buClr>
              <a:buSzPts val="1300"/>
              <a:buChar char="–"/>
              <a:defRPr sz="1300"/>
            </a:lvl2pPr>
            <a:lvl3pPr indent="-304800" lvl="2" marL="1371600" algn="l">
              <a:lnSpc>
                <a:spcPct val="100000"/>
              </a:lnSpc>
              <a:spcBef>
                <a:spcPts val="300"/>
              </a:spcBef>
              <a:spcAft>
                <a:spcPts val="0"/>
              </a:spcAft>
              <a:buClr>
                <a:schemeClr val="dk1"/>
              </a:buClr>
              <a:buSzPts val="1200"/>
              <a:buChar char="•"/>
              <a:defRPr sz="1200"/>
            </a:lvl3pPr>
            <a:lvl4pPr indent="-298450" lvl="3" marL="1828800" algn="l">
              <a:lnSpc>
                <a:spcPct val="100000"/>
              </a:lnSpc>
              <a:spcBef>
                <a:spcPts val="300"/>
              </a:spcBef>
              <a:spcAft>
                <a:spcPts val="0"/>
              </a:spcAft>
              <a:buClr>
                <a:schemeClr val="dk1"/>
              </a:buClr>
              <a:buSzPts val="1100"/>
              <a:buChar char="–"/>
              <a:defRPr sz="1100"/>
            </a:lvl4pPr>
            <a:lvl5pPr indent="-298450" lvl="4" marL="2286000" algn="l">
              <a:lnSpc>
                <a:spcPct val="100000"/>
              </a:lnSpc>
              <a:spcBef>
                <a:spcPts val="300"/>
              </a:spcBef>
              <a:spcAft>
                <a:spcPts val="0"/>
              </a:spcAft>
              <a:buClr>
                <a:schemeClr val="dk1"/>
              </a:buClr>
              <a:buSzPts val="1100"/>
              <a:buChar char="»"/>
              <a:defRPr sz="1100"/>
            </a:lvl5pPr>
            <a:lvl6pPr indent="-298450" lvl="5" marL="2743200" algn="l">
              <a:lnSpc>
                <a:spcPct val="100000"/>
              </a:lnSpc>
              <a:spcBef>
                <a:spcPts val="300"/>
              </a:spcBef>
              <a:spcAft>
                <a:spcPts val="0"/>
              </a:spcAft>
              <a:buClr>
                <a:schemeClr val="dk1"/>
              </a:buClr>
              <a:buSzPts val="1100"/>
              <a:buChar char="•"/>
              <a:defRPr sz="1100"/>
            </a:lvl6pPr>
            <a:lvl7pPr indent="-298450" lvl="6" marL="3200400" algn="l">
              <a:lnSpc>
                <a:spcPct val="100000"/>
              </a:lnSpc>
              <a:spcBef>
                <a:spcPts val="300"/>
              </a:spcBef>
              <a:spcAft>
                <a:spcPts val="0"/>
              </a:spcAft>
              <a:buClr>
                <a:schemeClr val="dk1"/>
              </a:buClr>
              <a:buSzPts val="1100"/>
              <a:buChar char="•"/>
              <a:defRPr sz="1100"/>
            </a:lvl7pPr>
            <a:lvl8pPr indent="-298450" lvl="7" marL="3657600" algn="l">
              <a:lnSpc>
                <a:spcPct val="100000"/>
              </a:lnSpc>
              <a:spcBef>
                <a:spcPts val="300"/>
              </a:spcBef>
              <a:spcAft>
                <a:spcPts val="0"/>
              </a:spcAft>
              <a:buClr>
                <a:schemeClr val="dk1"/>
              </a:buClr>
              <a:buSzPts val="1100"/>
              <a:buChar char="•"/>
              <a:defRPr sz="1100"/>
            </a:lvl8pPr>
            <a:lvl9pPr indent="-298450" lvl="8" marL="4114800" algn="l">
              <a:lnSpc>
                <a:spcPct val="100000"/>
              </a:lnSpc>
              <a:spcBef>
                <a:spcPts val="300"/>
              </a:spcBef>
              <a:spcAft>
                <a:spcPts val="0"/>
              </a:spcAft>
              <a:buClr>
                <a:schemeClr val="dk1"/>
              </a:buClr>
              <a:buSzPts val="1100"/>
              <a:buChar char="•"/>
              <a:defRPr sz="1100"/>
            </a:lvl9pPr>
          </a:lstStyle>
          <a:p/>
        </p:txBody>
      </p:sp>
      <p:sp>
        <p:nvSpPr>
          <p:cNvPr id="50" name="Google Shape;50;p46"/>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51" name="Google Shape;51;p46"/>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52" name="Google Shape;52;p46"/>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7"/>
          <p:cNvSpPr txBox="1"/>
          <p:nvPr>
            <p:ph type="title"/>
          </p:nvPr>
        </p:nvSpPr>
        <p:spPr>
          <a:xfrm>
            <a:off x="304800" y="183092"/>
            <a:ext cx="5486400" cy="762000"/>
          </a:xfrm>
          <a:prstGeom prst="rect">
            <a:avLst/>
          </a:prstGeom>
          <a:noFill/>
          <a:ln>
            <a:noFill/>
          </a:ln>
        </p:spPr>
        <p:txBody>
          <a:bodyPr anchorCtr="0" anchor="ctr" bIns="30475" lIns="60975" spcFirstLastPara="1" rIns="60975" wrap="square" tIns="30475">
            <a:normAutofit/>
          </a:bodyPr>
          <a:lstStyle>
            <a:lvl1pPr lvl="0" algn="ctr">
              <a:lnSpc>
                <a:spcPct val="100000"/>
              </a:lnSpc>
              <a:spcBef>
                <a:spcPts val="0"/>
              </a:spcBef>
              <a:spcAft>
                <a:spcPts val="0"/>
              </a:spcAft>
              <a:buClr>
                <a:schemeClr val="dk1"/>
              </a:buClr>
              <a:buSzPts val="12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55" name="Google Shape;55;p47"/>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56" name="Google Shape;56;p47"/>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57" name="Google Shape;57;p47"/>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304800" y="182033"/>
            <a:ext cx="2005500" cy="774900"/>
          </a:xfrm>
          <a:prstGeom prst="rect">
            <a:avLst/>
          </a:prstGeom>
          <a:noFill/>
          <a:ln>
            <a:noFill/>
          </a:ln>
        </p:spPr>
        <p:txBody>
          <a:bodyPr anchorCtr="0" anchor="b" bIns="30475" lIns="60975" spcFirstLastPara="1" rIns="60975" wrap="square" tIns="30475">
            <a:normAutofit/>
          </a:bodyPr>
          <a:lstStyle>
            <a:lvl1pPr lvl="0" algn="l">
              <a:lnSpc>
                <a:spcPct val="100000"/>
              </a:lnSpc>
              <a:spcBef>
                <a:spcPts val="0"/>
              </a:spcBef>
              <a:spcAft>
                <a:spcPts val="0"/>
              </a:spcAft>
              <a:buClr>
                <a:schemeClr val="dk1"/>
              </a:buClr>
              <a:buSzPts val="1300"/>
              <a:buFont typeface="Calibri"/>
              <a:buNone/>
              <a:defRPr b="1" sz="13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60" name="Google Shape;60;p48"/>
          <p:cNvSpPr txBox="1"/>
          <p:nvPr>
            <p:ph idx="1" type="body"/>
          </p:nvPr>
        </p:nvSpPr>
        <p:spPr>
          <a:xfrm>
            <a:off x="2383367" y="182033"/>
            <a:ext cx="3408000" cy="3902100"/>
          </a:xfrm>
          <a:prstGeom prst="rect">
            <a:avLst/>
          </a:prstGeom>
          <a:noFill/>
          <a:ln>
            <a:noFill/>
          </a:ln>
        </p:spPr>
        <p:txBody>
          <a:bodyPr anchorCtr="0" anchor="t" bIns="30475" lIns="60975" spcFirstLastPara="1" rIns="60975" wrap="square" tIns="30475">
            <a:normAutofit/>
          </a:bodyPr>
          <a:lstStyle>
            <a:lvl1pPr indent="-361950" lvl="0" marL="457200" algn="l">
              <a:lnSpc>
                <a:spcPct val="100000"/>
              </a:lnSpc>
              <a:spcBef>
                <a:spcPts val="400"/>
              </a:spcBef>
              <a:spcAft>
                <a:spcPts val="0"/>
              </a:spcAft>
              <a:buClr>
                <a:schemeClr val="dk1"/>
              </a:buClr>
              <a:buSzPts val="2100"/>
              <a:buChar char="•"/>
              <a:defRPr sz="2100"/>
            </a:lvl1pPr>
            <a:lvl2pPr indent="-349250" lvl="1" marL="914400" algn="l">
              <a:lnSpc>
                <a:spcPct val="100000"/>
              </a:lnSpc>
              <a:spcBef>
                <a:spcPts val="400"/>
              </a:spcBef>
              <a:spcAft>
                <a:spcPts val="0"/>
              </a:spcAft>
              <a:buClr>
                <a:schemeClr val="dk1"/>
              </a:buClr>
              <a:buSzPts val="1900"/>
              <a:buChar char="–"/>
              <a:defRPr sz="1900"/>
            </a:lvl2pPr>
            <a:lvl3pPr indent="-330200" lvl="2" marL="1371600" algn="l">
              <a:lnSpc>
                <a:spcPct val="100000"/>
              </a:lnSpc>
              <a:spcBef>
                <a:spcPts val="300"/>
              </a:spcBef>
              <a:spcAft>
                <a:spcPts val="0"/>
              </a:spcAft>
              <a:buClr>
                <a:schemeClr val="dk1"/>
              </a:buClr>
              <a:buSzPts val="1600"/>
              <a:buChar char="•"/>
              <a:defRPr sz="1600"/>
            </a:lvl3pPr>
            <a:lvl4pPr indent="-311150" lvl="3" marL="1828800" algn="l">
              <a:lnSpc>
                <a:spcPct val="100000"/>
              </a:lnSpc>
              <a:spcBef>
                <a:spcPts val="300"/>
              </a:spcBef>
              <a:spcAft>
                <a:spcPts val="0"/>
              </a:spcAft>
              <a:buClr>
                <a:schemeClr val="dk1"/>
              </a:buClr>
              <a:buSzPts val="1300"/>
              <a:buChar char="–"/>
              <a:defRPr sz="1300"/>
            </a:lvl4pPr>
            <a:lvl5pPr indent="-311150" lvl="4" marL="2286000" algn="l">
              <a:lnSpc>
                <a:spcPct val="100000"/>
              </a:lnSpc>
              <a:spcBef>
                <a:spcPts val="300"/>
              </a:spcBef>
              <a:spcAft>
                <a:spcPts val="0"/>
              </a:spcAft>
              <a:buClr>
                <a:schemeClr val="dk1"/>
              </a:buClr>
              <a:buSzPts val="1300"/>
              <a:buChar char="»"/>
              <a:defRPr sz="1300"/>
            </a:lvl5pPr>
            <a:lvl6pPr indent="-311150" lvl="5" marL="2743200" algn="l">
              <a:lnSpc>
                <a:spcPct val="100000"/>
              </a:lnSpc>
              <a:spcBef>
                <a:spcPts val="300"/>
              </a:spcBef>
              <a:spcAft>
                <a:spcPts val="0"/>
              </a:spcAft>
              <a:buClr>
                <a:schemeClr val="dk1"/>
              </a:buClr>
              <a:buSzPts val="1300"/>
              <a:buChar char="•"/>
              <a:defRPr sz="1300"/>
            </a:lvl6pPr>
            <a:lvl7pPr indent="-311150" lvl="6" marL="3200400" algn="l">
              <a:lnSpc>
                <a:spcPct val="100000"/>
              </a:lnSpc>
              <a:spcBef>
                <a:spcPts val="300"/>
              </a:spcBef>
              <a:spcAft>
                <a:spcPts val="0"/>
              </a:spcAft>
              <a:buClr>
                <a:schemeClr val="dk1"/>
              </a:buClr>
              <a:buSzPts val="1300"/>
              <a:buChar char="•"/>
              <a:defRPr sz="1300"/>
            </a:lvl7pPr>
            <a:lvl8pPr indent="-311150" lvl="7" marL="3657600" algn="l">
              <a:lnSpc>
                <a:spcPct val="100000"/>
              </a:lnSpc>
              <a:spcBef>
                <a:spcPts val="300"/>
              </a:spcBef>
              <a:spcAft>
                <a:spcPts val="0"/>
              </a:spcAft>
              <a:buClr>
                <a:schemeClr val="dk1"/>
              </a:buClr>
              <a:buSzPts val="1300"/>
              <a:buChar char="•"/>
              <a:defRPr sz="1300"/>
            </a:lvl8pPr>
            <a:lvl9pPr indent="-311150" lvl="8" marL="4114800" algn="l">
              <a:lnSpc>
                <a:spcPct val="100000"/>
              </a:lnSpc>
              <a:spcBef>
                <a:spcPts val="300"/>
              </a:spcBef>
              <a:spcAft>
                <a:spcPts val="0"/>
              </a:spcAft>
              <a:buClr>
                <a:schemeClr val="dk1"/>
              </a:buClr>
              <a:buSzPts val="1300"/>
              <a:buChar char="•"/>
              <a:defRPr sz="1300"/>
            </a:lvl9pPr>
          </a:lstStyle>
          <a:p/>
        </p:txBody>
      </p:sp>
      <p:sp>
        <p:nvSpPr>
          <p:cNvPr id="61" name="Google Shape;61;p48"/>
          <p:cNvSpPr txBox="1"/>
          <p:nvPr>
            <p:ph idx="2" type="body"/>
          </p:nvPr>
        </p:nvSpPr>
        <p:spPr>
          <a:xfrm>
            <a:off x="304800" y="956733"/>
            <a:ext cx="2005500" cy="3127200"/>
          </a:xfrm>
          <a:prstGeom prst="rect">
            <a:avLst/>
          </a:prstGeom>
          <a:noFill/>
          <a:ln>
            <a:noFill/>
          </a:ln>
        </p:spPr>
        <p:txBody>
          <a:bodyPr anchorCtr="0" anchor="t" bIns="30475" lIns="60975" spcFirstLastPara="1" rIns="60975" wrap="square" tIns="30475">
            <a:normAutofit/>
          </a:bodyPr>
          <a:lstStyle>
            <a:lvl1pPr indent="-228600" lvl="0" marL="457200" algn="l">
              <a:lnSpc>
                <a:spcPct val="100000"/>
              </a:lnSpc>
              <a:spcBef>
                <a:spcPts val="100"/>
              </a:spcBef>
              <a:spcAft>
                <a:spcPts val="0"/>
              </a:spcAft>
              <a:buClr>
                <a:schemeClr val="dk1"/>
              </a:buClr>
              <a:buSzPts val="900"/>
              <a:buNone/>
              <a:defRPr sz="900"/>
            </a:lvl1pPr>
            <a:lvl2pPr indent="-228600" lvl="1" marL="914400" algn="l">
              <a:lnSpc>
                <a:spcPct val="100000"/>
              </a:lnSpc>
              <a:spcBef>
                <a:spcPts val="100"/>
              </a:spcBef>
              <a:spcAft>
                <a:spcPts val="0"/>
              </a:spcAft>
              <a:buClr>
                <a:schemeClr val="dk1"/>
              </a:buClr>
              <a:buSzPts val="800"/>
              <a:buNone/>
              <a:defRPr sz="800"/>
            </a:lvl2pPr>
            <a:lvl3pPr indent="-228600" lvl="2" marL="1371600" algn="l">
              <a:lnSpc>
                <a:spcPct val="100000"/>
              </a:lnSpc>
              <a:spcBef>
                <a:spcPts val="100"/>
              </a:spcBef>
              <a:spcAft>
                <a:spcPts val="0"/>
              </a:spcAft>
              <a:buClr>
                <a:schemeClr val="dk1"/>
              </a:buClr>
              <a:buSzPts val="700"/>
              <a:buNone/>
              <a:defRPr sz="7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62" name="Google Shape;62;p48"/>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63" name="Google Shape;63;p48"/>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64" name="Google Shape;64;p48"/>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1194859" y="3200400"/>
            <a:ext cx="3657600" cy="378000"/>
          </a:xfrm>
          <a:prstGeom prst="rect">
            <a:avLst/>
          </a:prstGeom>
          <a:noFill/>
          <a:ln>
            <a:noFill/>
          </a:ln>
        </p:spPr>
        <p:txBody>
          <a:bodyPr anchorCtr="0" anchor="b" bIns="30475" lIns="60975" spcFirstLastPara="1" rIns="60975" wrap="square" tIns="30475">
            <a:normAutofit/>
          </a:bodyPr>
          <a:lstStyle>
            <a:lvl1pPr lvl="0" algn="l">
              <a:lnSpc>
                <a:spcPct val="100000"/>
              </a:lnSpc>
              <a:spcBef>
                <a:spcPts val="0"/>
              </a:spcBef>
              <a:spcAft>
                <a:spcPts val="0"/>
              </a:spcAft>
              <a:buClr>
                <a:schemeClr val="dk1"/>
              </a:buClr>
              <a:buSzPts val="1300"/>
              <a:buFont typeface="Calibri"/>
              <a:buNone/>
              <a:defRPr b="1" sz="13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67" name="Google Shape;67;p49"/>
          <p:cNvSpPr/>
          <p:nvPr>
            <p:ph idx="2" type="pic"/>
          </p:nvPr>
        </p:nvSpPr>
        <p:spPr>
          <a:xfrm>
            <a:off x="1194859" y="408517"/>
            <a:ext cx="3657600" cy="2743200"/>
          </a:xfrm>
          <a:prstGeom prst="rect">
            <a:avLst/>
          </a:prstGeom>
          <a:noFill/>
          <a:ln>
            <a:noFill/>
          </a:ln>
        </p:spPr>
      </p:sp>
      <p:sp>
        <p:nvSpPr>
          <p:cNvPr id="68" name="Google Shape;68;p49"/>
          <p:cNvSpPr txBox="1"/>
          <p:nvPr>
            <p:ph idx="1" type="body"/>
          </p:nvPr>
        </p:nvSpPr>
        <p:spPr>
          <a:xfrm>
            <a:off x="1194859" y="3578225"/>
            <a:ext cx="3657600" cy="536400"/>
          </a:xfrm>
          <a:prstGeom prst="rect">
            <a:avLst/>
          </a:prstGeom>
          <a:noFill/>
          <a:ln>
            <a:noFill/>
          </a:ln>
        </p:spPr>
        <p:txBody>
          <a:bodyPr anchorCtr="0" anchor="t" bIns="30475" lIns="60975" spcFirstLastPara="1" rIns="60975" wrap="square" tIns="30475">
            <a:normAutofit/>
          </a:bodyPr>
          <a:lstStyle>
            <a:lvl1pPr indent="-228600" lvl="0" marL="457200" algn="l">
              <a:lnSpc>
                <a:spcPct val="100000"/>
              </a:lnSpc>
              <a:spcBef>
                <a:spcPts val="100"/>
              </a:spcBef>
              <a:spcAft>
                <a:spcPts val="0"/>
              </a:spcAft>
              <a:buClr>
                <a:schemeClr val="dk1"/>
              </a:buClr>
              <a:buSzPts val="900"/>
              <a:buNone/>
              <a:defRPr sz="900"/>
            </a:lvl1pPr>
            <a:lvl2pPr indent="-228600" lvl="1" marL="914400" algn="l">
              <a:lnSpc>
                <a:spcPct val="100000"/>
              </a:lnSpc>
              <a:spcBef>
                <a:spcPts val="100"/>
              </a:spcBef>
              <a:spcAft>
                <a:spcPts val="0"/>
              </a:spcAft>
              <a:buClr>
                <a:schemeClr val="dk1"/>
              </a:buClr>
              <a:buSzPts val="800"/>
              <a:buNone/>
              <a:defRPr sz="800"/>
            </a:lvl2pPr>
            <a:lvl3pPr indent="-228600" lvl="2" marL="1371600" algn="l">
              <a:lnSpc>
                <a:spcPct val="100000"/>
              </a:lnSpc>
              <a:spcBef>
                <a:spcPts val="100"/>
              </a:spcBef>
              <a:spcAft>
                <a:spcPts val="0"/>
              </a:spcAft>
              <a:buClr>
                <a:schemeClr val="dk1"/>
              </a:buClr>
              <a:buSzPts val="700"/>
              <a:buNone/>
              <a:defRPr sz="7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69" name="Google Shape;69;p49"/>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70" name="Google Shape;70;p49"/>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71" name="Google Shape;71;p49"/>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304800" y="183092"/>
            <a:ext cx="5486400" cy="762000"/>
          </a:xfrm>
          <a:prstGeom prst="rect">
            <a:avLst/>
          </a:prstGeom>
          <a:noFill/>
          <a:ln>
            <a:noFill/>
          </a:ln>
        </p:spPr>
        <p:txBody>
          <a:bodyPr anchorCtr="0" anchor="ctr" bIns="30475" lIns="60975" spcFirstLastPara="1" rIns="60975" wrap="square" tIns="30475">
            <a:normAutofit/>
          </a:bodyPr>
          <a:lstStyle>
            <a:lvl1pPr lvl="0" marR="0" rtl="0" algn="ctr">
              <a:lnSpc>
                <a:spcPct val="100000"/>
              </a:lnSpc>
              <a:spcBef>
                <a:spcPts val="0"/>
              </a:spcBef>
              <a:spcAft>
                <a:spcPts val="0"/>
              </a:spcAft>
              <a:buClr>
                <a:schemeClr val="dk1"/>
              </a:buClr>
              <a:buSzPts val="2900"/>
              <a:buFont typeface="Calibri"/>
              <a:buNone/>
              <a:defRPr b="0" i="0" sz="29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900"/>
              <a:buFont typeface="Arial"/>
              <a:buNone/>
              <a:defRPr b="0" i="0" sz="1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900"/>
              <a:buFont typeface="Arial"/>
              <a:buNone/>
              <a:defRPr b="0" i="0" sz="1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900"/>
              <a:buFont typeface="Arial"/>
              <a:buNone/>
              <a:defRPr b="0" i="0" sz="1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900"/>
              <a:buFont typeface="Arial"/>
              <a:buNone/>
              <a:defRPr b="0" i="0" sz="1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900"/>
              <a:buFont typeface="Arial"/>
              <a:buNone/>
              <a:defRPr b="0" i="0" sz="1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900"/>
              <a:buFont typeface="Arial"/>
              <a:buNone/>
              <a:defRPr b="0" i="0" sz="1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900"/>
              <a:buFont typeface="Arial"/>
              <a:buNone/>
              <a:defRPr b="0" i="0" sz="1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900"/>
              <a:buFont typeface="Arial"/>
              <a:buNone/>
              <a:defRPr b="0" i="0" sz="12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304800" y="1066800"/>
            <a:ext cx="5486400" cy="3017100"/>
          </a:xfrm>
          <a:prstGeom prst="rect">
            <a:avLst/>
          </a:prstGeom>
          <a:noFill/>
          <a:ln>
            <a:noFill/>
          </a:ln>
        </p:spPr>
        <p:txBody>
          <a:bodyPr anchorCtr="0" anchor="t" bIns="30475" lIns="60975" spcFirstLastPara="1" rIns="60975" wrap="square" tIns="30475">
            <a:normAutofit/>
          </a:bodyPr>
          <a:lstStyle>
            <a:lvl1pPr indent="-361950" lvl="0" marL="4572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9250" lvl="1" marL="914400" marR="0" rtl="0" algn="l">
              <a:lnSpc>
                <a:spcPct val="100000"/>
              </a:lnSpc>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1150" lvl="3" marL="1828800" marR="0" rtl="0" algn="l">
              <a:lnSpc>
                <a:spcPct val="100000"/>
              </a:lnSpc>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100000"/>
              </a:lnSpc>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1150" lvl="5" marL="2743200" marR="0" rtl="0" algn="l">
              <a:lnSpc>
                <a:spcPct val="100000"/>
              </a:lnSpc>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6pPr>
            <a:lvl7pPr indent="-311150" lvl="6" marL="3200400" marR="0" rtl="0" algn="l">
              <a:lnSpc>
                <a:spcPct val="100000"/>
              </a:lnSpc>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7pPr>
            <a:lvl8pPr indent="-311150" lvl="7" marL="3657600" marR="0" rtl="0" algn="l">
              <a:lnSpc>
                <a:spcPct val="100000"/>
              </a:lnSpc>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8pPr>
            <a:lvl9pPr indent="-311150" lvl="8" marL="4114800" marR="0" rtl="0" algn="l">
              <a:lnSpc>
                <a:spcPct val="100000"/>
              </a:lnSpc>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304800" y="4237567"/>
            <a:ext cx="1422300" cy="243600"/>
          </a:xfrm>
          <a:prstGeom prst="rect">
            <a:avLst/>
          </a:prstGeom>
          <a:noFill/>
          <a:ln>
            <a:noFill/>
          </a:ln>
        </p:spPr>
        <p:txBody>
          <a:bodyPr anchorCtr="0" anchor="ctr" bIns="30475" lIns="60975" spcFirstLastPara="1" rIns="60975" wrap="square" tIns="30475">
            <a:noAutofit/>
          </a:bodyPr>
          <a:lstStyle>
            <a:lvl1pPr lvl="0" marR="0" rtl="0" algn="l">
              <a:lnSpc>
                <a:spcPct val="100000"/>
              </a:lnSpc>
              <a:spcBef>
                <a:spcPts val="0"/>
              </a:spcBef>
              <a:spcAft>
                <a:spcPts val="0"/>
              </a:spcAft>
              <a:buClr>
                <a:srgbClr val="000000"/>
              </a:buClr>
              <a:buSzPts val="900"/>
              <a:buFont typeface="Arial"/>
              <a:buNone/>
              <a:defRPr b="0" i="0" sz="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2082800" y="4237567"/>
            <a:ext cx="1930500" cy="243600"/>
          </a:xfrm>
          <a:prstGeom prst="rect">
            <a:avLst/>
          </a:prstGeom>
          <a:noFill/>
          <a:ln>
            <a:noFill/>
          </a:ln>
        </p:spPr>
        <p:txBody>
          <a:bodyPr anchorCtr="0" anchor="ctr" bIns="30475" lIns="60975" spcFirstLastPara="1" rIns="60975" wrap="square" tIns="30475">
            <a:noAutofit/>
          </a:bodyPr>
          <a:lstStyle>
            <a:lvl1pPr lvl="0" marR="0" rtl="0" algn="ctr">
              <a:lnSpc>
                <a:spcPct val="100000"/>
              </a:lnSpc>
              <a:spcBef>
                <a:spcPts val="0"/>
              </a:spcBef>
              <a:spcAft>
                <a:spcPts val="0"/>
              </a:spcAft>
              <a:buClr>
                <a:srgbClr val="000000"/>
              </a:buClr>
              <a:buSzPts val="900"/>
              <a:buFont typeface="Arial"/>
              <a:buNone/>
              <a:defRPr b="0" i="0" sz="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900"/>
              <a:buFont typeface="Arial"/>
              <a:buNone/>
              <a:defRPr b="0" i="0" sz="12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4368800" y="4237567"/>
            <a:ext cx="1422300" cy="243600"/>
          </a:xfrm>
          <a:prstGeom prst="rect">
            <a:avLst/>
          </a:prstGeom>
          <a:noFill/>
          <a:ln>
            <a:noFill/>
          </a:ln>
        </p:spPr>
        <p:txBody>
          <a:bodyPr anchorCtr="0" anchor="ctr" bIns="30475" lIns="60975" spcFirstLastPara="1" rIns="60975" wrap="square" tIns="304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 name="Google Shape;8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9.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7.png"/><Relationship Id="rId6" Type="http://schemas.openxmlformats.org/officeDocument/2006/relationships/image" Target="../media/image31.png"/><Relationship Id="rId7" Type="http://schemas.openxmlformats.org/officeDocument/2006/relationships/image" Target="../media/image25.png"/><Relationship Id="rId8"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2" name="Shape 162"/>
        <p:cNvGrpSpPr/>
        <p:nvPr/>
      </p:nvGrpSpPr>
      <p:grpSpPr>
        <a:xfrm>
          <a:off x="0" y="0"/>
          <a:ext cx="0" cy="0"/>
          <a:chOff x="0" y="0"/>
          <a:chExt cx="0" cy="0"/>
        </a:xfrm>
      </p:grpSpPr>
      <p:grpSp>
        <p:nvGrpSpPr>
          <p:cNvPr id="163" name="Google Shape;163;p1"/>
          <p:cNvGrpSpPr/>
          <p:nvPr/>
        </p:nvGrpSpPr>
        <p:grpSpPr>
          <a:xfrm>
            <a:off x="-154487" y="-1664889"/>
            <a:ext cx="12500983" cy="8778777"/>
            <a:chOff x="0" y="-295275"/>
            <a:chExt cx="4816592" cy="1605629"/>
          </a:xfrm>
        </p:grpSpPr>
        <p:sp>
          <p:nvSpPr>
            <p:cNvPr id="164" name="Google Shape;164;p1"/>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1"/>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166" name="Google Shape;166;p1"/>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7" name="Google Shape;167;p1"/>
          <p:cNvSpPr txBox="1"/>
          <p:nvPr/>
        </p:nvSpPr>
        <p:spPr>
          <a:xfrm>
            <a:off x="7232662" y="449308"/>
            <a:ext cx="4857300" cy="317009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600"/>
              <a:buFont typeface="Arial"/>
              <a:buNone/>
            </a:pPr>
            <a:r>
              <a:t/>
            </a:r>
            <a:endParaRPr b="1" i="0" sz="2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1"/>
              </a:buClr>
              <a:buSzPts val="3600"/>
              <a:buFont typeface="Arial"/>
              <a:buNone/>
            </a:pPr>
            <a:r>
              <a:rPr b="0" i="0" lang="en-IN" sz="3600" u="none" cap="none" strike="noStrike">
                <a:solidFill>
                  <a:schemeClr val="dk1"/>
                </a:solidFill>
                <a:latin typeface="Montserrat"/>
                <a:ea typeface="Montserrat"/>
                <a:cs typeface="Montserrat"/>
                <a:sym typeface="Montserrat"/>
              </a:rPr>
              <a:t>Time Series Forecasting model for Air Pollution in New York City</a:t>
            </a:r>
            <a:endParaRPr b="0" i="0" sz="3600" u="none" cap="none" strike="noStrike">
              <a:solidFill>
                <a:srgbClr val="000000"/>
              </a:solidFill>
              <a:latin typeface="Ubuntu"/>
              <a:ea typeface="Ubuntu"/>
              <a:cs typeface="Ubuntu"/>
              <a:sym typeface="Ubuntu"/>
            </a:endParaRPr>
          </a:p>
        </p:txBody>
      </p:sp>
      <p:sp>
        <p:nvSpPr>
          <p:cNvPr id="168" name="Google Shape;168;p1"/>
          <p:cNvSpPr/>
          <p:nvPr/>
        </p:nvSpPr>
        <p:spPr>
          <a:xfrm>
            <a:off x="-572487" y="677371"/>
            <a:ext cx="6882916" cy="5238750"/>
          </a:xfrm>
          <a:custGeom>
            <a:rect b="b" l="l" r="r" t="t"/>
            <a:pathLst>
              <a:path extrusionOk="0" h="698500" w="1223086">
                <a:moveTo>
                  <a:pt x="1223086" y="349250"/>
                </a:moveTo>
                <a:lnTo>
                  <a:pt x="1019886" y="698500"/>
                </a:lnTo>
                <a:lnTo>
                  <a:pt x="203200" y="698500"/>
                </a:lnTo>
                <a:lnTo>
                  <a:pt x="0" y="349250"/>
                </a:lnTo>
                <a:lnTo>
                  <a:pt x="203200" y="0"/>
                </a:lnTo>
                <a:lnTo>
                  <a:pt x="1019886" y="0"/>
                </a:lnTo>
                <a:lnTo>
                  <a:pt x="1223086" y="349250"/>
                </a:lnTo>
                <a:close/>
              </a:path>
            </a:pathLst>
          </a:custGeom>
          <a:blipFill rotWithShape="1">
            <a:blip r:embed="rId4">
              <a:alphaModFix/>
            </a:blip>
            <a:stretch>
              <a:fillRect b="-8357" l="0" r="0" t="-836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1"/>
          <p:cNvSpPr txBox="1"/>
          <p:nvPr/>
        </p:nvSpPr>
        <p:spPr>
          <a:xfrm>
            <a:off x="7151811" y="4756640"/>
            <a:ext cx="5345700" cy="1504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Montserrat"/>
                <a:ea typeface="Montserrat"/>
                <a:cs typeface="Montserrat"/>
                <a:sym typeface="Montserrat"/>
              </a:rPr>
              <a:t>Team 6</a:t>
            </a:r>
            <a:endParaRPr b="1" i="0"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t/>
            </a:r>
            <a:endParaRPr b="0" i="1" sz="18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800"/>
              <a:buFont typeface="Arial"/>
              <a:buNone/>
            </a:pPr>
            <a:r>
              <a:rPr b="0" i="1" lang="en-IN" sz="1800" u="none" cap="none" strike="noStrike">
                <a:solidFill>
                  <a:schemeClr val="dk1"/>
                </a:solidFill>
                <a:latin typeface="Montserrat"/>
                <a:ea typeface="Montserrat"/>
                <a:cs typeface="Montserrat"/>
                <a:sym typeface="Montserrat"/>
              </a:rPr>
              <a:t>Apoorva Prakash</a:t>
            </a:r>
            <a:endParaRPr b="0" i="0" sz="1400" u="none" cap="none" strike="noStrike">
              <a:solidFill>
                <a:srgbClr val="000000"/>
              </a:solidFill>
              <a:latin typeface="Montserrat"/>
              <a:ea typeface="Montserrat"/>
              <a:cs typeface="Montserrat"/>
              <a:sym typeface="Montserrat"/>
            </a:endParaRPr>
          </a:p>
          <a:p>
            <a:pPr indent="0" lvl="0" marL="0" marR="0" rtl="0" algn="l">
              <a:lnSpc>
                <a:spcPct val="105000"/>
              </a:lnSpc>
              <a:spcBef>
                <a:spcPts val="0"/>
              </a:spcBef>
              <a:spcAft>
                <a:spcPts val="0"/>
              </a:spcAft>
              <a:buClr>
                <a:srgbClr val="000000"/>
              </a:buClr>
              <a:buSzPts val="1800"/>
              <a:buFont typeface="Arial"/>
              <a:buNone/>
            </a:pPr>
            <a:r>
              <a:rPr b="0" i="1" lang="en-IN" sz="1800" u="none" cap="none" strike="noStrike">
                <a:solidFill>
                  <a:schemeClr val="dk1"/>
                </a:solidFill>
                <a:latin typeface="Montserrat"/>
                <a:ea typeface="Montserrat"/>
                <a:cs typeface="Montserrat"/>
                <a:sym typeface="Montserrat"/>
              </a:rPr>
              <a:t>Halleluya Mengesha </a:t>
            </a:r>
            <a:endParaRPr/>
          </a:p>
          <a:p>
            <a:pPr indent="0" lvl="0" marL="0" marR="0" rtl="0" algn="l">
              <a:lnSpc>
                <a:spcPct val="105000"/>
              </a:lnSpc>
              <a:spcBef>
                <a:spcPts val="0"/>
              </a:spcBef>
              <a:spcAft>
                <a:spcPts val="0"/>
              </a:spcAft>
              <a:buClr>
                <a:srgbClr val="000000"/>
              </a:buClr>
              <a:buSzPts val="1800"/>
              <a:buFont typeface="Arial"/>
              <a:buNone/>
            </a:pPr>
            <a:r>
              <a:rPr b="0" i="1" lang="en-IN" sz="1800" u="none" cap="none" strike="noStrike">
                <a:solidFill>
                  <a:schemeClr val="dk1"/>
                </a:solidFill>
                <a:latin typeface="Montserrat"/>
                <a:ea typeface="Montserrat"/>
                <a:cs typeface="Montserrat"/>
                <a:sym typeface="Montserrat"/>
              </a:rPr>
              <a:t>Hira Stanley</a:t>
            </a:r>
            <a:endParaRPr/>
          </a:p>
        </p:txBody>
      </p:sp>
      <p:sp>
        <p:nvSpPr>
          <p:cNvPr id="170" name="Google Shape;170;p1"/>
          <p:cNvSpPr txBox="1"/>
          <p:nvPr>
            <p:ph idx="12" type="sldNum"/>
          </p:nvPr>
        </p:nvSpPr>
        <p:spPr>
          <a:xfrm>
            <a:off x="9603300" y="6719575"/>
            <a:ext cx="27432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1</a:t>
            </a:r>
            <a:endParaRPr/>
          </a:p>
        </p:txBody>
      </p:sp>
      <p:grpSp>
        <p:nvGrpSpPr>
          <p:cNvPr id="171" name="Google Shape;171;p1"/>
          <p:cNvGrpSpPr/>
          <p:nvPr/>
        </p:nvGrpSpPr>
        <p:grpSpPr>
          <a:xfrm>
            <a:off x="11443063" y="5752665"/>
            <a:ext cx="863137" cy="935012"/>
            <a:chOff x="11125913" y="5287641"/>
            <a:chExt cx="1220054" cy="1400037"/>
          </a:xfrm>
        </p:grpSpPr>
        <p:pic>
          <p:nvPicPr>
            <p:cNvPr descr="City with solid fill" id="172" name="Google Shape;172;p1"/>
            <p:cNvPicPr preferRelativeResize="0"/>
            <p:nvPr/>
          </p:nvPicPr>
          <p:blipFill rotWithShape="1">
            <a:blip r:embed="rId5">
              <a:alphaModFix/>
            </a:blip>
            <a:srcRect b="0" l="0" r="0" t="0"/>
            <a:stretch/>
          </p:blipFill>
          <p:spPr>
            <a:xfrm>
              <a:off x="11125913" y="5773278"/>
              <a:ext cx="914400" cy="914400"/>
            </a:xfrm>
            <a:prstGeom prst="rect">
              <a:avLst/>
            </a:prstGeom>
            <a:noFill/>
            <a:ln>
              <a:noFill/>
            </a:ln>
          </p:spPr>
        </p:pic>
        <p:pic>
          <p:nvPicPr>
            <p:cNvPr descr="Air Icon #339389 - Free Icons Library" id="173" name="Google Shape;173;p1"/>
            <p:cNvPicPr preferRelativeResize="0"/>
            <p:nvPr/>
          </p:nvPicPr>
          <p:blipFill rotWithShape="1">
            <a:blip r:embed="rId6">
              <a:alphaModFix/>
            </a:blip>
            <a:srcRect b="0" l="0" r="0" t="0"/>
            <a:stretch/>
          </p:blipFill>
          <p:spPr>
            <a:xfrm rot="-1842008">
              <a:off x="11476022" y="5423578"/>
              <a:ext cx="734008" cy="734008"/>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296" name="Shape 296"/>
        <p:cNvGrpSpPr/>
        <p:nvPr/>
      </p:nvGrpSpPr>
      <p:grpSpPr>
        <a:xfrm>
          <a:off x="0" y="0"/>
          <a:ext cx="0" cy="0"/>
          <a:chOff x="0" y="0"/>
          <a:chExt cx="0" cy="0"/>
        </a:xfrm>
      </p:grpSpPr>
      <p:sp>
        <p:nvSpPr>
          <p:cNvPr id="297" name="Google Shape;297;p10"/>
          <p:cNvSpPr/>
          <p:nvPr/>
        </p:nvSpPr>
        <p:spPr>
          <a:xfrm>
            <a:off x="882448" y="1601135"/>
            <a:ext cx="6548846" cy="4725642"/>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8" name="Google Shape;298;p10"/>
          <p:cNvSpPr txBox="1"/>
          <p:nvPr/>
        </p:nvSpPr>
        <p:spPr>
          <a:xfrm>
            <a:off x="345522" y="358898"/>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STL Decomposition of AQI Time Series</a:t>
            </a:r>
            <a:endParaRPr/>
          </a:p>
        </p:txBody>
      </p:sp>
      <p:sp>
        <p:nvSpPr>
          <p:cNvPr id="299" name="Google Shape;299;p10"/>
          <p:cNvSpPr txBox="1"/>
          <p:nvPr>
            <p:ph idx="12" type="sldNum"/>
          </p:nvPr>
        </p:nvSpPr>
        <p:spPr>
          <a:xfrm>
            <a:off x="94488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300" name="Google Shape;300;p10"/>
          <p:cNvSpPr txBox="1"/>
          <p:nvPr/>
        </p:nvSpPr>
        <p:spPr>
          <a:xfrm>
            <a:off x="8235426" y="1499561"/>
            <a:ext cx="3074126" cy="462517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Trend </a:t>
            </a:r>
            <a:endParaRPr/>
          </a:p>
          <a:p>
            <a:pPr indent="-342900" lvl="0" marL="342900" marR="0" rtl="0" algn="l">
              <a:lnSpc>
                <a:spcPct val="115000"/>
              </a:lnSpc>
              <a:spcBef>
                <a:spcPts val="800"/>
              </a:spcBef>
              <a:spcAft>
                <a:spcPts val="0"/>
              </a:spcAft>
              <a:buClr>
                <a:srgbClr val="000000"/>
              </a:buClr>
              <a:buSzPts val="1000"/>
              <a:buFont typeface="Noto Sans Symbols"/>
              <a:buChar char="∙"/>
            </a:pPr>
            <a:r>
              <a:rPr b="0" i="0" lang="en-IN" sz="1200" u="none" cap="none" strike="noStrike">
                <a:solidFill>
                  <a:schemeClr val="dk1"/>
                </a:solidFill>
                <a:latin typeface="Montserrat"/>
                <a:ea typeface="Montserrat"/>
                <a:cs typeface="Montserrat"/>
                <a:sym typeface="Montserrat"/>
              </a:rPr>
              <a:t>The trend is smoother and shows more distinct patterns of rise and fall, indicating that STL decomposition captures long-term trends more effectively.</a:t>
            </a:r>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Seasonality</a:t>
            </a:r>
            <a:endParaRPr/>
          </a:p>
          <a:p>
            <a:pPr indent="-342900" lvl="0" marL="342900" marR="0" rtl="0" algn="l">
              <a:lnSpc>
                <a:spcPct val="115000"/>
              </a:lnSpc>
              <a:spcBef>
                <a:spcPts val="800"/>
              </a:spcBef>
              <a:spcAft>
                <a:spcPts val="0"/>
              </a:spcAft>
              <a:buClr>
                <a:srgbClr val="000000"/>
              </a:buClr>
              <a:buSzPts val="1000"/>
              <a:buFont typeface="Noto Sans Symbols"/>
              <a:buChar char="∙"/>
            </a:pPr>
            <a:r>
              <a:rPr b="0" i="0" lang="en-IN" sz="1200" u="none" cap="none" strike="noStrike">
                <a:solidFill>
                  <a:schemeClr val="dk1"/>
                </a:solidFill>
                <a:latin typeface="Montserrat"/>
                <a:ea typeface="Montserrat"/>
                <a:cs typeface="Montserrat"/>
                <a:sym typeface="Montserrat"/>
              </a:rPr>
              <a:t>Two clear seasonal patterns are observed: an annual (season_year) and a weekly (season_week) cycle, suggesting AQI levels are influenced by both yearly and weekly factors.</a:t>
            </a:r>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Random Noise</a:t>
            </a:r>
            <a:endParaRPr/>
          </a:p>
          <a:p>
            <a:pPr indent="-342900" lvl="0" marL="342900" marR="0" rtl="0" algn="l">
              <a:lnSpc>
                <a:spcPct val="115000"/>
              </a:lnSpc>
              <a:spcBef>
                <a:spcPts val="800"/>
              </a:spcBef>
              <a:spcAft>
                <a:spcPts val="0"/>
              </a:spcAft>
              <a:buClr>
                <a:srgbClr val="000000"/>
              </a:buClr>
              <a:buSzPts val="1000"/>
              <a:buFont typeface="Noto Sans Symbols"/>
              <a:buChar char="∙"/>
            </a:pPr>
            <a:r>
              <a:rPr b="0" i="0" lang="en-IN" sz="1200" u="none" cap="none" strike="noStrike">
                <a:solidFill>
                  <a:schemeClr val="dk1"/>
                </a:solidFill>
                <a:latin typeface="Montserrat"/>
                <a:ea typeface="Montserrat"/>
                <a:cs typeface="Montserrat"/>
                <a:sym typeface="Montserrat"/>
              </a:rPr>
              <a:t>The remainder, representing random noise, still shows variability but is more refined, suggesting STL decomposition isolates noise more efficiently.</a:t>
            </a:r>
            <a:endParaRPr b="0" i="0" sz="1200" u="none" cap="none" strike="noStrike">
              <a:solidFill>
                <a:schemeClr val="dk1"/>
              </a:solidFill>
              <a:latin typeface="Montserrat"/>
              <a:ea typeface="Montserrat"/>
              <a:cs typeface="Montserrat"/>
              <a:sym typeface="Montserrat"/>
            </a:endParaRPr>
          </a:p>
        </p:txBody>
      </p:sp>
      <p:pic>
        <p:nvPicPr>
          <p:cNvPr id="301" name="Google Shape;301;p10"/>
          <p:cNvPicPr preferRelativeResize="0"/>
          <p:nvPr/>
        </p:nvPicPr>
        <p:blipFill rotWithShape="1">
          <a:blip r:embed="rId3">
            <a:alphaModFix/>
          </a:blip>
          <a:srcRect b="0" l="0" r="0" t="0"/>
          <a:stretch/>
        </p:blipFill>
        <p:spPr>
          <a:xfrm>
            <a:off x="11332389" y="5904330"/>
            <a:ext cx="859611" cy="944962"/>
          </a:xfrm>
          <a:prstGeom prst="rect">
            <a:avLst/>
          </a:prstGeom>
          <a:noFill/>
          <a:ln>
            <a:noFill/>
          </a:ln>
        </p:spPr>
      </p:pic>
      <p:pic>
        <p:nvPicPr>
          <p:cNvPr id="302" name="Google Shape;302;p10"/>
          <p:cNvPicPr preferRelativeResize="0"/>
          <p:nvPr/>
        </p:nvPicPr>
        <p:blipFill rotWithShape="1">
          <a:blip r:embed="rId4">
            <a:alphaModFix/>
          </a:blip>
          <a:srcRect b="0" l="0" r="0" t="0"/>
          <a:stretch/>
        </p:blipFill>
        <p:spPr>
          <a:xfrm>
            <a:off x="956471" y="1701600"/>
            <a:ext cx="6358729" cy="45250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306" name="Shape 306"/>
        <p:cNvGrpSpPr/>
        <p:nvPr/>
      </p:nvGrpSpPr>
      <p:grpSpPr>
        <a:xfrm>
          <a:off x="0" y="0"/>
          <a:ext cx="0" cy="0"/>
          <a:chOff x="0" y="0"/>
          <a:chExt cx="0" cy="0"/>
        </a:xfrm>
      </p:grpSpPr>
      <p:sp>
        <p:nvSpPr>
          <p:cNvPr id="307" name="Google Shape;307;p11"/>
          <p:cNvSpPr/>
          <p:nvPr/>
        </p:nvSpPr>
        <p:spPr>
          <a:xfrm>
            <a:off x="672000" y="1618438"/>
            <a:ext cx="10231131" cy="2274293"/>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 name="Google Shape;308;p11"/>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Stationarity</a:t>
            </a:r>
            <a:endParaRPr/>
          </a:p>
        </p:txBody>
      </p:sp>
      <p:sp>
        <p:nvSpPr>
          <p:cNvPr id="309" name="Google Shape;309;p11"/>
          <p:cNvSpPr txBox="1"/>
          <p:nvPr>
            <p:ph idx="12" type="sldNum"/>
          </p:nvPr>
        </p:nvSpPr>
        <p:spPr>
          <a:xfrm>
            <a:off x="94488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310" name="Google Shape;310;p11"/>
          <p:cNvSpPr txBox="1"/>
          <p:nvPr/>
        </p:nvSpPr>
        <p:spPr>
          <a:xfrm>
            <a:off x="712112" y="3992561"/>
            <a:ext cx="10150906" cy="260411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p-value (0.01) &lt; 0.05</a:t>
            </a:r>
            <a:endParaRPr/>
          </a:p>
          <a:p>
            <a:pPr indent="-342900" lvl="0" marL="342900" marR="0" rtl="0" algn="l">
              <a:lnSpc>
                <a:spcPct val="115000"/>
              </a:lnSpc>
              <a:spcBef>
                <a:spcPts val="800"/>
              </a:spcBef>
              <a:spcAft>
                <a:spcPts val="0"/>
              </a:spcAft>
              <a:buClr>
                <a:srgbClr val="000000"/>
              </a:buClr>
              <a:buSzPts val="1000"/>
              <a:buFont typeface="Noto Sans Symbols"/>
              <a:buChar char="∙"/>
            </a:pPr>
            <a:r>
              <a:rPr b="0" i="0" lang="en-IN" sz="1200" u="none" cap="none" strike="noStrike">
                <a:solidFill>
                  <a:schemeClr val="dk1"/>
                </a:solidFill>
                <a:latin typeface="Montserrat"/>
                <a:ea typeface="Montserrat"/>
                <a:cs typeface="Montserrat"/>
                <a:sym typeface="Montserrat"/>
              </a:rPr>
              <a:t>Since the p-value is less than the common significance level of 0.05, we reject the null hypothesis (which states that the series is non-stationary). This suggests that the AQI time series is stationary.</a:t>
            </a:r>
            <a:endParaRPr/>
          </a:p>
          <a:p>
            <a:pPr indent="-279400" lvl="0" marL="342900" marR="0" rtl="0" algn="l">
              <a:lnSpc>
                <a:spcPct val="115000"/>
              </a:lnSpc>
              <a:spcBef>
                <a:spcPts val="800"/>
              </a:spcBef>
              <a:spcAft>
                <a:spcPts val="0"/>
              </a:spcAft>
              <a:buClr>
                <a:srgbClr val="000000"/>
              </a:buClr>
              <a:buSzPts val="1000"/>
              <a:buFont typeface="Noto Sans Symbols"/>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Test Statistic (-10.221)</a:t>
            </a:r>
            <a:endParaRPr/>
          </a:p>
          <a:p>
            <a:pPr indent="-171450" lvl="0" marL="171450" marR="0" rtl="0" algn="l">
              <a:lnSpc>
                <a:spcPct val="115000"/>
              </a:lnSpc>
              <a:spcBef>
                <a:spcPts val="800"/>
              </a:spcBef>
              <a:spcAft>
                <a:spcPts val="0"/>
              </a:spcAft>
              <a:buClr>
                <a:srgbClr val="000000"/>
              </a:buClr>
              <a:buSzPts val="1200"/>
              <a:buFont typeface="Arial"/>
              <a:buChar char="•"/>
            </a:pPr>
            <a:r>
              <a:rPr b="0" i="0" lang="en-IN" sz="1200" u="none" cap="none" strike="noStrike">
                <a:solidFill>
                  <a:schemeClr val="dk1"/>
                </a:solidFill>
                <a:latin typeface="Montserrat"/>
                <a:ea typeface="Montserrat"/>
                <a:cs typeface="Montserrat"/>
                <a:sym typeface="Montserrat"/>
              </a:rPr>
              <a:t>    A large negative test statistic further supports the rejection of the null hypothesis.</a:t>
            </a:r>
            <a:endParaRPr b="0" i="0" sz="1200" u="none" cap="none" strike="noStrike">
              <a:solidFill>
                <a:schemeClr val="dk1"/>
              </a:solidFill>
              <a:latin typeface="Montserrat"/>
              <a:ea typeface="Montserrat"/>
              <a:cs typeface="Montserrat"/>
              <a:sym typeface="Montserrat"/>
            </a:endParaRPr>
          </a:p>
          <a:p>
            <a:pPr indent="-95250" lvl="0" marL="171450" marR="0" rtl="0" algn="l">
              <a:lnSpc>
                <a:spcPct val="115000"/>
              </a:lnSpc>
              <a:spcBef>
                <a:spcPts val="800"/>
              </a:spcBef>
              <a:spcAft>
                <a:spcPts val="0"/>
              </a:spcAft>
              <a:buClr>
                <a:srgbClr val="000000"/>
              </a:buClr>
              <a:buSzPts val="12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chemeClr val="dk1"/>
                </a:solidFill>
                <a:latin typeface="Montserrat"/>
                <a:ea typeface="Montserrat"/>
                <a:cs typeface="Montserrat"/>
                <a:sym typeface="Montserrat"/>
              </a:rPr>
              <a:t>The AQI time series appears to be </a:t>
            </a:r>
            <a:r>
              <a:rPr b="1" i="0" lang="en-IN" sz="1200" u="none" cap="none" strike="noStrike">
                <a:solidFill>
                  <a:schemeClr val="dk1"/>
                </a:solidFill>
                <a:latin typeface="Montserrat"/>
                <a:ea typeface="Montserrat"/>
                <a:cs typeface="Montserrat"/>
                <a:sym typeface="Montserrat"/>
              </a:rPr>
              <a:t>stationary</a:t>
            </a:r>
            <a:r>
              <a:rPr b="0" i="0" lang="en-IN" sz="1200" u="none" cap="none" strike="noStrike">
                <a:solidFill>
                  <a:schemeClr val="dk1"/>
                </a:solidFill>
                <a:latin typeface="Montserrat"/>
                <a:ea typeface="Montserrat"/>
                <a:cs typeface="Montserrat"/>
                <a:sym typeface="Montserrat"/>
              </a:rPr>
              <a:t>, meaning its statistical properties such as mean, variance, and autocorrelation are consistent over time. </a:t>
            </a:r>
            <a:endParaRPr b="0" i="0" sz="1200" u="none" cap="none" strike="noStrike">
              <a:solidFill>
                <a:schemeClr val="dk1"/>
              </a:solidFill>
              <a:latin typeface="Montserrat"/>
              <a:ea typeface="Montserrat"/>
              <a:cs typeface="Montserrat"/>
              <a:sym typeface="Montserrat"/>
            </a:endParaRPr>
          </a:p>
        </p:txBody>
      </p:sp>
      <p:pic>
        <p:nvPicPr>
          <p:cNvPr id="311" name="Google Shape;311;p11"/>
          <p:cNvPicPr preferRelativeResize="0"/>
          <p:nvPr/>
        </p:nvPicPr>
        <p:blipFill rotWithShape="1">
          <a:blip r:embed="rId3">
            <a:alphaModFix/>
          </a:blip>
          <a:srcRect b="0" l="0" r="0" t="0"/>
          <a:stretch/>
        </p:blipFill>
        <p:spPr>
          <a:xfrm>
            <a:off x="11332389" y="5904330"/>
            <a:ext cx="859611" cy="944962"/>
          </a:xfrm>
          <a:prstGeom prst="rect">
            <a:avLst/>
          </a:prstGeom>
          <a:noFill/>
          <a:ln>
            <a:noFill/>
          </a:ln>
        </p:spPr>
      </p:pic>
      <p:pic>
        <p:nvPicPr>
          <p:cNvPr id="312" name="Google Shape;312;p11"/>
          <p:cNvPicPr preferRelativeResize="0"/>
          <p:nvPr/>
        </p:nvPicPr>
        <p:blipFill rotWithShape="1">
          <a:blip r:embed="rId4">
            <a:alphaModFix/>
          </a:blip>
          <a:srcRect b="49297" l="18889" r="20078" t="35172"/>
          <a:stretch/>
        </p:blipFill>
        <p:spPr>
          <a:xfrm>
            <a:off x="788033" y="1718268"/>
            <a:ext cx="10001888" cy="20746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316" name="Shape 316"/>
        <p:cNvGrpSpPr/>
        <p:nvPr/>
      </p:nvGrpSpPr>
      <p:grpSpPr>
        <a:xfrm>
          <a:off x="0" y="0"/>
          <a:ext cx="0" cy="0"/>
          <a:chOff x="0" y="0"/>
          <a:chExt cx="0" cy="0"/>
        </a:xfrm>
      </p:grpSpPr>
      <p:sp>
        <p:nvSpPr>
          <p:cNvPr id="317" name="Google Shape;317;p12"/>
          <p:cNvSpPr/>
          <p:nvPr/>
        </p:nvSpPr>
        <p:spPr>
          <a:xfrm>
            <a:off x="672001" y="1618438"/>
            <a:ext cx="6268730" cy="4671198"/>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8" name="Google Shape;318;p12"/>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Autocorrelation Plot</a:t>
            </a:r>
            <a:endParaRPr/>
          </a:p>
        </p:txBody>
      </p:sp>
      <p:pic>
        <p:nvPicPr>
          <p:cNvPr id="319" name="Google Shape;319;p12"/>
          <p:cNvPicPr preferRelativeResize="0"/>
          <p:nvPr/>
        </p:nvPicPr>
        <p:blipFill rotWithShape="1">
          <a:blip r:embed="rId3">
            <a:alphaModFix/>
          </a:blip>
          <a:srcRect b="0" l="0" r="0" t="0"/>
          <a:stretch/>
        </p:blipFill>
        <p:spPr>
          <a:xfrm>
            <a:off x="799079" y="1747516"/>
            <a:ext cx="6014574" cy="4413041"/>
          </a:xfrm>
          <a:prstGeom prst="rect">
            <a:avLst/>
          </a:prstGeom>
          <a:noFill/>
          <a:ln>
            <a:noFill/>
          </a:ln>
        </p:spPr>
      </p:pic>
      <p:sp>
        <p:nvSpPr>
          <p:cNvPr id="320" name="Google Shape;320;p12"/>
          <p:cNvSpPr txBox="1"/>
          <p:nvPr/>
        </p:nvSpPr>
        <p:spPr>
          <a:xfrm>
            <a:off x="7950926" y="1857653"/>
            <a:ext cx="3569073"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Significant Lagged Correlations</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76200" lvl="0" marL="0" marR="0" rtl="0" algn="l">
              <a:lnSpc>
                <a:spcPct val="100000"/>
              </a:lnSpc>
              <a:spcBef>
                <a:spcPts val="0"/>
              </a:spcBef>
              <a:spcAft>
                <a:spcPts val="0"/>
              </a:spcAft>
              <a:buClr>
                <a:srgbClr val="000000"/>
              </a:buClr>
              <a:buSzPts val="1200"/>
              <a:buFont typeface="Arial"/>
              <a:buChar char="•"/>
            </a:pPr>
            <a:r>
              <a:rPr b="0" i="0" lang="en-IN" sz="1200" u="none" cap="none" strike="noStrike">
                <a:solidFill>
                  <a:schemeClr val="dk1"/>
                </a:solidFill>
                <a:latin typeface="Montserrat"/>
                <a:ea typeface="Montserrat"/>
                <a:cs typeface="Montserrat"/>
                <a:sym typeface="Montserrat"/>
              </a:rPr>
              <a:t> The ACF plot shows significant spikes at multiple lags. This suggests that past AQI values have a notable influence on current values, indicating </a:t>
            </a:r>
            <a:r>
              <a:rPr b="1" i="0" lang="en-IN" sz="1200" u="none" cap="none" strike="noStrike">
                <a:solidFill>
                  <a:schemeClr val="dk1"/>
                </a:solidFill>
                <a:latin typeface="Montserrat"/>
                <a:ea typeface="Montserrat"/>
                <a:cs typeface="Montserrat"/>
                <a:sym typeface="Montserrat"/>
              </a:rPr>
              <a:t>persistence or memory</a:t>
            </a:r>
            <a:r>
              <a:rPr b="0" i="0" lang="en-IN" sz="1200" u="none" cap="none" strike="noStrike">
                <a:solidFill>
                  <a:schemeClr val="dk1"/>
                </a:solidFill>
                <a:latin typeface="Montserrat"/>
                <a:ea typeface="Montserrat"/>
                <a:cs typeface="Montserrat"/>
                <a:sym typeface="Montserrat"/>
              </a:rPr>
              <a:t> in the series.</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Potential Seasonality</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76200" lvl="0" marL="0" marR="0" rtl="0" algn="l">
              <a:lnSpc>
                <a:spcPct val="100000"/>
              </a:lnSpc>
              <a:spcBef>
                <a:spcPts val="0"/>
              </a:spcBef>
              <a:spcAft>
                <a:spcPts val="0"/>
              </a:spcAft>
              <a:buClr>
                <a:srgbClr val="000000"/>
              </a:buClr>
              <a:buSzPts val="1200"/>
              <a:buFont typeface="Arial"/>
              <a:buChar char="•"/>
            </a:pPr>
            <a:r>
              <a:rPr b="0" i="0" lang="en-IN" sz="1200" u="none" cap="none" strike="noStrike">
                <a:solidFill>
                  <a:schemeClr val="dk1"/>
                </a:solidFill>
                <a:latin typeface="Montserrat"/>
                <a:ea typeface="Montserrat"/>
                <a:cs typeface="Montserrat"/>
                <a:sym typeface="Montserrat"/>
              </a:rPr>
              <a:t> Repeated spikes every 3 days are present. This means </a:t>
            </a:r>
            <a:r>
              <a:rPr b="1" i="0" lang="en-IN" sz="1200" u="none" cap="none" strike="noStrike">
                <a:solidFill>
                  <a:schemeClr val="dk1"/>
                </a:solidFill>
                <a:latin typeface="Montserrat"/>
                <a:ea typeface="Montserrat"/>
                <a:cs typeface="Montserrat"/>
                <a:sym typeface="Montserrat"/>
              </a:rPr>
              <a:t>3-day cycle/seasonality</a:t>
            </a:r>
            <a:r>
              <a:rPr b="0" i="0" lang="en-IN" sz="1200" u="none" cap="none" strike="noStrike">
                <a:solidFill>
                  <a:schemeClr val="dk1"/>
                </a:solidFill>
                <a:latin typeface="Montserrat"/>
                <a:ea typeface="Montserrat"/>
                <a:cs typeface="Montserrat"/>
                <a:sym typeface="Montserrat"/>
              </a:rPr>
              <a:t> is present.</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Slow Decay in ACF</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76200" lvl="0" marL="0" marR="0" rtl="0" algn="l">
              <a:lnSpc>
                <a:spcPct val="100000"/>
              </a:lnSpc>
              <a:spcBef>
                <a:spcPts val="0"/>
              </a:spcBef>
              <a:spcAft>
                <a:spcPts val="0"/>
              </a:spcAft>
              <a:buClr>
                <a:srgbClr val="000000"/>
              </a:buClr>
              <a:buSzPts val="1200"/>
              <a:buFont typeface="Arial"/>
              <a:buChar char="•"/>
            </a:pPr>
            <a:r>
              <a:rPr b="0" i="0" lang="en-IN" sz="1200" u="none" cap="none" strike="noStrike">
                <a:solidFill>
                  <a:schemeClr val="dk1"/>
                </a:solidFill>
                <a:latin typeface="Montserrat"/>
                <a:ea typeface="Montserrat"/>
                <a:cs typeface="Montserrat"/>
                <a:sym typeface="Montserrat"/>
              </a:rPr>
              <a:t> The gradual decline in autocorrelation indicates that the time series may not be stationary or might </a:t>
            </a:r>
            <a:r>
              <a:rPr b="1" i="0" lang="en-IN" sz="1200" u="none" cap="none" strike="noStrike">
                <a:solidFill>
                  <a:schemeClr val="dk1"/>
                </a:solidFill>
                <a:latin typeface="Montserrat"/>
                <a:ea typeface="Montserrat"/>
                <a:cs typeface="Montserrat"/>
                <a:sym typeface="Montserrat"/>
              </a:rPr>
              <a:t>require differencing</a:t>
            </a:r>
            <a:r>
              <a:rPr b="0" i="0" lang="en-IN" sz="1200" u="none" cap="none" strike="noStrike">
                <a:solidFill>
                  <a:schemeClr val="dk1"/>
                </a:solidFill>
                <a:latin typeface="Montserrat"/>
                <a:ea typeface="Montserrat"/>
                <a:cs typeface="Montserrat"/>
                <a:sym typeface="Montserrat"/>
              </a:rPr>
              <a:t> to stabilize its mean.</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1" lang="en-IN" sz="1050" u="none" cap="none" strike="noStrike">
                <a:solidFill>
                  <a:schemeClr val="dk1"/>
                </a:solidFill>
                <a:latin typeface="Montserrat"/>
                <a:ea typeface="Montserrat"/>
                <a:cs typeface="Montserrat"/>
                <a:sym typeface="Montserrat"/>
              </a:rPr>
              <a:t>Data is non-stationary despite the ADF test since it does not take into account strong trend and seasonal patterns.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21" name="Google Shape;321;p12"/>
          <p:cNvPicPr preferRelativeResize="0"/>
          <p:nvPr/>
        </p:nvPicPr>
        <p:blipFill rotWithShape="1">
          <a:blip r:embed="rId4">
            <a:alphaModFix/>
          </a:blip>
          <a:srcRect b="0" l="0" r="0" t="0"/>
          <a:stretch/>
        </p:blipFill>
        <p:spPr>
          <a:xfrm>
            <a:off x="11332389" y="5904330"/>
            <a:ext cx="859611" cy="944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325" name="Shape 325"/>
        <p:cNvGrpSpPr/>
        <p:nvPr/>
      </p:nvGrpSpPr>
      <p:grpSpPr>
        <a:xfrm>
          <a:off x="0" y="0"/>
          <a:ext cx="0" cy="0"/>
          <a:chOff x="0" y="0"/>
          <a:chExt cx="0" cy="0"/>
        </a:xfrm>
      </p:grpSpPr>
      <p:sp>
        <p:nvSpPr>
          <p:cNvPr id="326" name="Google Shape;326;p13"/>
          <p:cNvSpPr/>
          <p:nvPr/>
        </p:nvSpPr>
        <p:spPr>
          <a:xfrm>
            <a:off x="672001" y="1618438"/>
            <a:ext cx="6268730" cy="4671198"/>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7" name="Google Shape;327;p13"/>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Partial Autocorrelation Plot</a:t>
            </a:r>
            <a:endParaRPr/>
          </a:p>
        </p:txBody>
      </p:sp>
      <p:sp>
        <p:nvSpPr>
          <p:cNvPr id="328" name="Google Shape;328;p13"/>
          <p:cNvSpPr txBox="1"/>
          <p:nvPr/>
        </p:nvSpPr>
        <p:spPr>
          <a:xfrm>
            <a:off x="7950926" y="1857653"/>
            <a:ext cx="3569073"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High PACF at Lag 1</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76200" lvl="0" marL="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Montserrat"/>
                <a:ea typeface="Montserrat"/>
                <a:cs typeface="Montserrat"/>
                <a:sym typeface="Montserrat"/>
              </a:rPr>
              <a:t>The strong spike at lag 1 indicates that </a:t>
            </a:r>
            <a:r>
              <a:rPr b="1" i="0" lang="en-IN" sz="1200" u="none" cap="none" strike="noStrike">
                <a:solidFill>
                  <a:srgbClr val="000000"/>
                </a:solidFill>
                <a:latin typeface="Montserrat"/>
                <a:ea typeface="Montserrat"/>
                <a:cs typeface="Montserrat"/>
                <a:sym typeface="Montserrat"/>
              </a:rPr>
              <a:t>AQI today </a:t>
            </a:r>
            <a:r>
              <a:rPr b="0" i="0" lang="en-IN" sz="1200" u="none" cap="none" strike="noStrike">
                <a:solidFill>
                  <a:srgbClr val="000000"/>
                </a:solidFill>
                <a:latin typeface="Montserrat"/>
                <a:ea typeface="Montserrat"/>
                <a:cs typeface="Montserrat"/>
                <a:sym typeface="Montserrat"/>
              </a:rPr>
              <a:t>is </a:t>
            </a:r>
            <a:r>
              <a:rPr b="1" i="0" lang="en-IN" sz="1200" u="none" cap="none" strike="noStrike">
                <a:solidFill>
                  <a:srgbClr val="000000"/>
                </a:solidFill>
                <a:latin typeface="Montserrat"/>
                <a:ea typeface="Montserrat"/>
                <a:cs typeface="Montserrat"/>
                <a:sym typeface="Montserrat"/>
              </a:rPr>
              <a:t>strongly correlated </a:t>
            </a:r>
            <a:r>
              <a:rPr b="0" i="0" lang="en-IN" sz="1200" u="none" cap="none" strike="noStrike">
                <a:solidFill>
                  <a:srgbClr val="000000"/>
                </a:solidFill>
                <a:latin typeface="Montserrat"/>
                <a:ea typeface="Montserrat"/>
                <a:cs typeface="Montserrat"/>
                <a:sym typeface="Montserrat"/>
              </a:rPr>
              <a:t>with AQI </a:t>
            </a:r>
            <a:r>
              <a:rPr b="1" i="0" lang="en-IN" sz="1200" u="none" cap="none" strike="noStrike">
                <a:solidFill>
                  <a:srgbClr val="000000"/>
                </a:solidFill>
                <a:latin typeface="Montserrat"/>
                <a:ea typeface="Montserrat"/>
                <a:cs typeface="Montserrat"/>
                <a:sym typeface="Montserrat"/>
              </a:rPr>
              <a:t>yesterday</a:t>
            </a:r>
            <a:r>
              <a:rPr b="0" i="0" lang="en-IN" sz="1200" u="none" cap="none" strike="noStrike">
                <a:solidFill>
                  <a:srgbClr val="000000"/>
                </a:solidFill>
                <a:latin typeface="Montserrat"/>
                <a:ea typeface="Montserrat"/>
                <a:cs typeface="Montserrat"/>
                <a:sym typeface="Montserrat"/>
              </a:rPr>
              <a:t>, suggesting an Autoregressive Process </a:t>
            </a:r>
            <a:r>
              <a:rPr b="1" i="0" lang="en-IN" sz="1200" u="none" cap="none" strike="noStrike">
                <a:solidFill>
                  <a:srgbClr val="000000"/>
                </a:solidFill>
                <a:latin typeface="Montserrat"/>
                <a:ea typeface="Montserrat"/>
                <a:cs typeface="Montserrat"/>
                <a:sym typeface="Montserrat"/>
              </a:rPr>
              <a:t>AR(1)</a:t>
            </a:r>
            <a:r>
              <a:rPr b="0" i="0" lang="en-IN" sz="1200" u="none" cap="none" strike="noStrike">
                <a:solidFill>
                  <a:srgbClr val="000000"/>
                </a:solidFill>
                <a:latin typeface="Montserrat"/>
                <a:ea typeface="Montserrat"/>
                <a:cs typeface="Montserrat"/>
                <a:sym typeface="Montserrat"/>
              </a:rPr>
              <a:t> component.</a:t>
            </a:r>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Spikes every 3 days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76200" lvl="0" marL="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Montserrat"/>
                <a:ea typeface="Montserrat"/>
                <a:cs typeface="Montserrat"/>
                <a:sym typeface="Montserrat"/>
              </a:rPr>
              <a:t>The noticeable spikes at multiples of 3 lags suggest a </a:t>
            </a:r>
            <a:r>
              <a:rPr b="1" i="0" lang="en-IN" sz="1200" u="none" cap="none" strike="noStrike">
                <a:solidFill>
                  <a:srgbClr val="000000"/>
                </a:solidFill>
                <a:latin typeface="Montserrat"/>
                <a:ea typeface="Montserrat"/>
                <a:cs typeface="Montserrat"/>
                <a:sym typeface="Montserrat"/>
              </a:rPr>
              <a:t>3-day seasonality</a:t>
            </a:r>
            <a:r>
              <a:rPr b="0" i="0" lang="en-IN" sz="1200" u="none" cap="none" strike="noStrike">
                <a:solidFill>
                  <a:srgbClr val="000000"/>
                </a:solidFill>
                <a:latin typeface="Montserrat"/>
                <a:ea typeface="Montserrat"/>
                <a:cs typeface="Montserrat"/>
                <a:sym typeface="Montserrat"/>
              </a:rPr>
              <a:t> pattern in the AQI data.</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Sharp Cutoff after Lag 1</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76200" lvl="0" marL="0" marR="0" rtl="0" algn="l">
              <a:lnSpc>
                <a:spcPct val="100000"/>
              </a:lnSpc>
              <a:spcBef>
                <a:spcPts val="0"/>
              </a:spcBef>
              <a:spcAft>
                <a:spcPts val="0"/>
              </a:spcAft>
              <a:buClr>
                <a:srgbClr val="000000"/>
              </a:buClr>
              <a:buSzPts val="1200"/>
              <a:buFont typeface="Arial"/>
              <a:buChar char="•"/>
            </a:pPr>
            <a:r>
              <a:rPr b="0" i="0" lang="en-IN" sz="1200" u="none" cap="none" strike="noStrike">
                <a:solidFill>
                  <a:srgbClr val="000000"/>
                </a:solidFill>
                <a:latin typeface="Montserrat"/>
                <a:ea typeface="Montserrat"/>
                <a:cs typeface="Montserrat"/>
                <a:sym typeface="Montserrat"/>
              </a:rPr>
              <a:t>A rapid decline in PACF after lag 1 supports the presence of a </a:t>
            </a:r>
            <a:r>
              <a:rPr b="1" i="0" lang="en-IN" sz="1200" u="none" cap="none" strike="noStrike">
                <a:solidFill>
                  <a:srgbClr val="000000"/>
                </a:solidFill>
                <a:latin typeface="Montserrat"/>
                <a:ea typeface="Montserrat"/>
                <a:cs typeface="Montserrat"/>
                <a:sym typeface="Montserrat"/>
              </a:rPr>
              <a:t>low-order AR process</a:t>
            </a:r>
            <a:r>
              <a:rPr b="0" i="0" lang="en-IN" sz="1200" u="none" cap="none" strike="noStrike">
                <a:solidFill>
                  <a:srgbClr val="000000"/>
                </a:solidFill>
                <a:latin typeface="Montserrat"/>
                <a:ea typeface="Montserrat"/>
                <a:cs typeface="Montserrat"/>
                <a:sym typeface="Montserrat"/>
              </a:rPr>
              <a:t>, implying that most of the autocorrelation can be explained by a small number of past values.</a:t>
            </a:r>
            <a:endParaRPr/>
          </a:p>
        </p:txBody>
      </p:sp>
      <p:pic>
        <p:nvPicPr>
          <p:cNvPr id="329" name="Google Shape;329;p13"/>
          <p:cNvPicPr preferRelativeResize="0"/>
          <p:nvPr/>
        </p:nvPicPr>
        <p:blipFill rotWithShape="1">
          <a:blip r:embed="rId3">
            <a:alphaModFix/>
          </a:blip>
          <a:srcRect b="0" l="0" r="0" t="0"/>
          <a:stretch/>
        </p:blipFill>
        <p:spPr>
          <a:xfrm>
            <a:off x="793049" y="1770567"/>
            <a:ext cx="6043179" cy="4423663"/>
          </a:xfrm>
          <a:prstGeom prst="rect">
            <a:avLst/>
          </a:prstGeom>
          <a:noFill/>
          <a:ln>
            <a:noFill/>
          </a:ln>
        </p:spPr>
      </p:pic>
      <p:pic>
        <p:nvPicPr>
          <p:cNvPr id="330" name="Google Shape;330;p13"/>
          <p:cNvPicPr preferRelativeResize="0"/>
          <p:nvPr/>
        </p:nvPicPr>
        <p:blipFill rotWithShape="1">
          <a:blip r:embed="rId4">
            <a:alphaModFix/>
          </a:blip>
          <a:srcRect b="0" l="0" r="0" t="0"/>
          <a:stretch/>
        </p:blipFill>
        <p:spPr>
          <a:xfrm>
            <a:off x="11210469" y="5817155"/>
            <a:ext cx="859611" cy="944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4" name="Shape 334"/>
        <p:cNvGrpSpPr/>
        <p:nvPr/>
      </p:nvGrpSpPr>
      <p:grpSpPr>
        <a:xfrm>
          <a:off x="0" y="0"/>
          <a:ext cx="0" cy="0"/>
          <a:chOff x="0" y="0"/>
          <a:chExt cx="0" cy="0"/>
        </a:xfrm>
      </p:grpSpPr>
      <p:grpSp>
        <p:nvGrpSpPr>
          <p:cNvPr id="335" name="Google Shape;335;p14"/>
          <p:cNvGrpSpPr/>
          <p:nvPr/>
        </p:nvGrpSpPr>
        <p:grpSpPr>
          <a:xfrm>
            <a:off x="-154491" y="-1777814"/>
            <a:ext cx="12500983" cy="8778777"/>
            <a:chOff x="0" y="-295275"/>
            <a:chExt cx="4816592" cy="1605629"/>
          </a:xfrm>
        </p:grpSpPr>
        <p:sp>
          <p:nvSpPr>
            <p:cNvPr id="336" name="Google Shape;336;p14"/>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7" name="Google Shape;337;p14"/>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338" name="Google Shape;338;p14"/>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9" name="Google Shape;339;p14"/>
          <p:cNvSpPr txBox="1"/>
          <p:nvPr/>
        </p:nvSpPr>
        <p:spPr>
          <a:xfrm>
            <a:off x="359000" y="407350"/>
            <a:ext cx="6353400"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Hyperparameter Tuning</a:t>
            </a:r>
            <a:endParaRPr b="0" i="0" sz="1500" u="none" cap="none" strike="noStrike">
              <a:solidFill>
                <a:srgbClr val="000000"/>
              </a:solidFill>
              <a:latin typeface="Arial"/>
              <a:ea typeface="Arial"/>
              <a:cs typeface="Arial"/>
              <a:sym typeface="Arial"/>
            </a:endParaRPr>
          </a:p>
        </p:txBody>
      </p:sp>
      <p:sp>
        <p:nvSpPr>
          <p:cNvPr id="340" name="Google Shape;340;p14"/>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sp>
        <p:nvSpPr>
          <p:cNvPr id="341" name="Google Shape;341;p14"/>
          <p:cNvSpPr/>
          <p:nvPr/>
        </p:nvSpPr>
        <p:spPr>
          <a:xfrm>
            <a:off x="304800" y="22828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342" name="Google Shape;342;p14"/>
          <p:cNvGraphicFramePr/>
          <p:nvPr/>
        </p:nvGraphicFramePr>
        <p:xfrm>
          <a:off x="957941" y="1442123"/>
          <a:ext cx="3000000" cy="3000000"/>
        </p:xfrm>
        <a:graphic>
          <a:graphicData uri="http://schemas.openxmlformats.org/drawingml/2006/table">
            <a:tbl>
              <a:tblPr>
                <a:noFill/>
                <a:tableStyleId>{BAA2BDB0-26E6-4361-8C60-B9651071C24E}</a:tableStyleId>
              </a:tblPr>
              <a:tblGrid>
                <a:gridCol w="4439050"/>
                <a:gridCol w="5358100"/>
              </a:tblGrid>
              <a:tr h="958550">
                <a:tc>
                  <a:txBody>
                    <a:bodyPr/>
                    <a:lstStyle/>
                    <a:p>
                      <a:pPr indent="0" lvl="0" marL="0" marR="0" rtl="0" algn="ctr">
                        <a:lnSpc>
                          <a:spcPct val="100000"/>
                        </a:lnSpc>
                        <a:spcBef>
                          <a:spcPts val="0"/>
                        </a:spcBef>
                        <a:spcAft>
                          <a:spcPts val="0"/>
                        </a:spcAft>
                        <a:buNone/>
                      </a:pPr>
                      <a:r>
                        <a:rPr b="1" lang="en-IN" sz="1200" u="none" cap="none" strike="noStrike">
                          <a:latin typeface="Montserrat"/>
                          <a:ea typeface="Montserrat"/>
                          <a:cs typeface="Montserrat"/>
                          <a:sym typeface="Montserrat"/>
                        </a:rPr>
                        <a:t>Hyperparameter Selection</a:t>
                      </a:r>
                      <a:endParaRPr b="1" i="0" sz="1200" u="none" cap="none" strike="noStrike">
                        <a:solidFill>
                          <a:srgbClr val="000000"/>
                        </a:solidFill>
                        <a:latin typeface="Montserrat"/>
                        <a:ea typeface="Montserrat"/>
                        <a:cs typeface="Montserrat"/>
                        <a:sym typeface="Montserrat"/>
                      </a:endParaRPr>
                    </a:p>
                  </a:txBody>
                  <a:tcPr marT="1400" marB="0" marR="1400" marL="1400" anchor="ctr">
                    <a:solidFill>
                      <a:srgbClr val="FAC090"/>
                    </a:solidFill>
                  </a:tcPr>
                </a:tc>
                <a:tc>
                  <a:txBody>
                    <a:bodyPr/>
                    <a:lstStyle/>
                    <a:p>
                      <a:pPr indent="0" lvl="0" marL="0" marR="0" rtl="0" algn="ctr">
                        <a:lnSpc>
                          <a:spcPct val="100000"/>
                        </a:lnSpc>
                        <a:spcBef>
                          <a:spcPts val="0"/>
                        </a:spcBef>
                        <a:spcAft>
                          <a:spcPts val="0"/>
                        </a:spcAft>
                        <a:buNone/>
                      </a:pPr>
                      <a:r>
                        <a:rPr b="1" lang="en-IN" sz="1200" u="none" cap="none" strike="noStrike">
                          <a:latin typeface="Montserrat"/>
                          <a:ea typeface="Montserrat"/>
                          <a:cs typeface="Montserrat"/>
                          <a:sym typeface="Montserrat"/>
                        </a:rPr>
                        <a:t>Rationale</a:t>
                      </a:r>
                      <a:endParaRPr b="1" i="0" sz="1200" u="none" cap="none" strike="noStrike">
                        <a:solidFill>
                          <a:srgbClr val="000000"/>
                        </a:solidFill>
                        <a:latin typeface="Montserrat"/>
                        <a:ea typeface="Montserrat"/>
                        <a:cs typeface="Montserrat"/>
                        <a:sym typeface="Montserrat"/>
                      </a:endParaRPr>
                    </a:p>
                  </a:txBody>
                  <a:tcPr marT="1400" marB="0" marR="1400" marL="1400" anchor="ctr">
                    <a:solidFill>
                      <a:srgbClr val="FAC090"/>
                    </a:solidFill>
                  </a:tcPr>
                </a:tc>
              </a:tr>
              <a:tr h="1030325">
                <a:tc>
                  <a:txBody>
                    <a:bodyPr/>
                    <a:lstStyle/>
                    <a:p>
                      <a:pPr indent="0" lvl="0" marL="0" marR="0" rtl="0" algn="ctr">
                        <a:lnSpc>
                          <a:spcPct val="100000"/>
                        </a:lnSpc>
                        <a:spcBef>
                          <a:spcPts val="0"/>
                        </a:spcBef>
                        <a:spcAft>
                          <a:spcPts val="0"/>
                        </a:spcAft>
                        <a:buNone/>
                      </a:pPr>
                      <a:r>
                        <a:rPr lang="en-IN" sz="1200" u="none" cap="none" strike="noStrike">
                          <a:latin typeface="Montserrat"/>
                          <a:ea typeface="Montserrat"/>
                          <a:cs typeface="Montserrat"/>
                          <a:sym typeface="Montserrat"/>
                        </a:rPr>
                        <a:t>Trend: Non-Seasonal Differencing (d = 1)</a:t>
                      </a:r>
                      <a:endParaRPr b="1" i="0" sz="1200" u="none" cap="none" strike="noStrike">
                        <a:solidFill>
                          <a:srgbClr val="000000"/>
                        </a:solidFill>
                        <a:latin typeface="Montserrat"/>
                        <a:ea typeface="Montserrat"/>
                        <a:cs typeface="Montserrat"/>
                        <a:sym typeface="Montserrat"/>
                      </a:endParaRPr>
                    </a:p>
                  </a:txBody>
                  <a:tcPr marT="1400" marB="0" marR="1400" marL="1400" anchor="ctr"/>
                </a:tc>
                <a:tc>
                  <a:txBody>
                    <a:bodyPr/>
                    <a:lstStyle/>
                    <a:p>
                      <a:pPr indent="0" lvl="0" marL="0" marR="0" rtl="0" algn="ctr">
                        <a:lnSpc>
                          <a:spcPct val="100000"/>
                        </a:lnSpc>
                        <a:spcBef>
                          <a:spcPts val="0"/>
                        </a:spcBef>
                        <a:spcAft>
                          <a:spcPts val="0"/>
                        </a:spcAft>
                        <a:buNone/>
                      </a:pPr>
                      <a:r>
                        <a:rPr lang="en-IN" sz="1200" u="none" cap="none" strike="noStrike">
                          <a:latin typeface="Montserrat"/>
                          <a:ea typeface="Montserrat"/>
                          <a:cs typeface="Montserrat"/>
                          <a:sym typeface="Montserrat"/>
                        </a:rPr>
                        <a:t>The “NYC Air Quality Index (AQI) Over Time” plot shows a slightly decreasing trend, indicating non-constant mean and variance. Differencing is needed to make the series stationary.</a:t>
                      </a:r>
                      <a:endParaRPr b="0" i="0" sz="1200" u="none" cap="none" strike="noStrike">
                        <a:solidFill>
                          <a:srgbClr val="000000"/>
                        </a:solidFill>
                        <a:latin typeface="Montserrat"/>
                        <a:ea typeface="Montserrat"/>
                        <a:cs typeface="Montserrat"/>
                        <a:sym typeface="Montserrat"/>
                      </a:endParaRPr>
                    </a:p>
                  </a:txBody>
                  <a:tcPr marT="1400" marB="0" marR="1400" marL="1400" anchor="ctr"/>
                </a:tc>
              </a:tr>
              <a:tr h="901550">
                <a:tc>
                  <a:txBody>
                    <a:bodyPr/>
                    <a:lstStyle/>
                    <a:p>
                      <a:pPr indent="0" lvl="0" marL="0" marR="0" rtl="0" algn="ctr">
                        <a:lnSpc>
                          <a:spcPct val="100000"/>
                        </a:lnSpc>
                        <a:spcBef>
                          <a:spcPts val="0"/>
                        </a:spcBef>
                        <a:spcAft>
                          <a:spcPts val="0"/>
                        </a:spcAft>
                        <a:buNone/>
                      </a:pPr>
                      <a:r>
                        <a:rPr lang="en-IN" sz="1200" u="none" cap="none" strike="noStrike">
                          <a:latin typeface="Montserrat"/>
                          <a:ea typeface="Montserrat"/>
                          <a:cs typeface="Montserrat"/>
                          <a:sym typeface="Montserrat"/>
                        </a:rPr>
                        <a:t>Seasonality: Seasonal Differencing (D = 1, S = 3)</a:t>
                      </a:r>
                      <a:endParaRPr b="1" i="0" sz="1200" u="none" cap="none" strike="noStrike">
                        <a:solidFill>
                          <a:srgbClr val="000000"/>
                        </a:solidFill>
                        <a:latin typeface="Montserrat"/>
                        <a:ea typeface="Montserrat"/>
                        <a:cs typeface="Montserrat"/>
                        <a:sym typeface="Montserrat"/>
                      </a:endParaRPr>
                    </a:p>
                  </a:txBody>
                  <a:tcPr marT="1400" marB="0" marR="1400" marL="1400" anchor="ctr"/>
                </a:tc>
                <a:tc>
                  <a:txBody>
                    <a:bodyPr/>
                    <a:lstStyle/>
                    <a:p>
                      <a:pPr indent="0" lvl="0" marL="0" marR="0" rtl="0" algn="ctr">
                        <a:lnSpc>
                          <a:spcPct val="100000"/>
                        </a:lnSpc>
                        <a:spcBef>
                          <a:spcPts val="0"/>
                        </a:spcBef>
                        <a:spcAft>
                          <a:spcPts val="0"/>
                        </a:spcAft>
                        <a:buNone/>
                      </a:pPr>
                      <a:r>
                        <a:rPr lang="en-IN" sz="1200" u="none" cap="none" strike="noStrike">
                          <a:latin typeface="Montserrat"/>
                          <a:ea typeface="Montserrat"/>
                          <a:cs typeface="Montserrat"/>
                          <a:sym typeface="Montserrat"/>
                        </a:rPr>
                        <a:t>The presence of periodic patterns in both the time series plot and the “Seasonal Trend Decomposition for AQI” plot suggests a seasonal component with a 3-day cycle.</a:t>
                      </a:r>
                      <a:endParaRPr b="0" i="0" sz="1200" u="none" cap="none" strike="noStrike">
                        <a:solidFill>
                          <a:srgbClr val="000000"/>
                        </a:solidFill>
                        <a:latin typeface="Montserrat"/>
                        <a:ea typeface="Montserrat"/>
                        <a:cs typeface="Montserrat"/>
                        <a:sym typeface="Montserrat"/>
                      </a:endParaRPr>
                    </a:p>
                  </a:txBody>
                  <a:tcPr marT="1400" marB="0" marR="1400" marL="1400" anchor="ctr"/>
                </a:tc>
              </a:tr>
              <a:tr h="901550">
                <a:tc>
                  <a:txBody>
                    <a:bodyPr/>
                    <a:lstStyle/>
                    <a:p>
                      <a:pPr indent="0" lvl="0" marL="0" marR="0" rtl="0" algn="ctr">
                        <a:lnSpc>
                          <a:spcPct val="100000"/>
                        </a:lnSpc>
                        <a:spcBef>
                          <a:spcPts val="0"/>
                        </a:spcBef>
                        <a:spcAft>
                          <a:spcPts val="0"/>
                        </a:spcAft>
                        <a:buNone/>
                      </a:pPr>
                      <a:r>
                        <a:rPr lang="en-IN" sz="1200" u="none" cap="none" strike="noStrike">
                          <a:latin typeface="Montserrat"/>
                          <a:ea typeface="Montserrat"/>
                          <a:cs typeface="Montserrat"/>
                          <a:sym typeface="Montserrat"/>
                        </a:rPr>
                        <a:t>ACF: Moving Average Terms (q = 1, Q = 1)</a:t>
                      </a:r>
                      <a:endParaRPr b="1" i="0" sz="1200" u="none" cap="none" strike="noStrike">
                        <a:solidFill>
                          <a:srgbClr val="000000"/>
                        </a:solidFill>
                        <a:latin typeface="Montserrat"/>
                        <a:ea typeface="Montserrat"/>
                        <a:cs typeface="Montserrat"/>
                        <a:sym typeface="Montserrat"/>
                      </a:endParaRPr>
                    </a:p>
                  </a:txBody>
                  <a:tcPr marT="1400" marB="0" marR="1400" marL="1400" anchor="ctr"/>
                </a:tc>
                <a:tc>
                  <a:txBody>
                    <a:bodyPr/>
                    <a:lstStyle/>
                    <a:p>
                      <a:pPr indent="0" lvl="0" marL="0" marR="0" rtl="0" algn="ctr">
                        <a:lnSpc>
                          <a:spcPct val="100000"/>
                        </a:lnSpc>
                        <a:spcBef>
                          <a:spcPts val="0"/>
                        </a:spcBef>
                        <a:spcAft>
                          <a:spcPts val="0"/>
                        </a:spcAft>
                        <a:buNone/>
                      </a:pPr>
                      <a:r>
                        <a:rPr lang="en-IN" sz="1200" u="none" cap="none" strike="noStrike">
                          <a:latin typeface="Montserrat"/>
                          <a:ea typeface="Montserrat"/>
                          <a:cs typeface="Montserrat"/>
                          <a:sym typeface="Montserrat"/>
                        </a:rPr>
                        <a:t>Repeated spikes every 3 days and a gradual decline in ACF suggest a seasonal MA term at lag 3 and a non-seasonal MA term of order 1 to capture short-term dependencies.</a:t>
                      </a:r>
                      <a:endParaRPr b="0" i="0" sz="1200" u="none" cap="none" strike="noStrike">
                        <a:solidFill>
                          <a:srgbClr val="000000"/>
                        </a:solidFill>
                        <a:latin typeface="Montserrat"/>
                        <a:ea typeface="Montserrat"/>
                        <a:cs typeface="Montserrat"/>
                        <a:sym typeface="Montserrat"/>
                      </a:endParaRPr>
                    </a:p>
                  </a:txBody>
                  <a:tcPr marT="1400" marB="0" marR="1400" marL="1400" anchor="ctr"/>
                </a:tc>
              </a:tr>
              <a:tr h="901550">
                <a:tc>
                  <a:txBody>
                    <a:bodyPr/>
                    <a:lstStyle/>
                    <a:p>
                      <a:pPr indent="0" lvl="0" marL="0" marR="0" rtl="0" algn="ctr">
                        <a:lnSpc>
                          <a:spcPct val="100000"/>
                        </a:lnSpc>
                        <a:spcBef>
                          <a:spcPts val="0"/>
                        </a:spcBef>
                        <a:spcAft>
                          <a:spcPts val="0"/>
                        </a:spcAft>
                        <a:buNone/>
                      </a:pPr>
                      <a:r>
                        <a:rPr lang="en-IN" sz="1200" u="none" cap="none" strike="noStrike">
                          <a:latin typeface="Montserrat"/>
                          <a:ea typeface="Montserrat"/>
                          <a:cs typeface="Montserrat"/>
                          <a:sym typeface="Montserrat"/>
                        </a:rPr>
                        <a:t>PACF: Autoregressive Terms (p = 1, P = 1)</a:t>
                      </a:r>
                      <a:endParaRPr b="1" i="0" sz="1200" u="none" cap="none" strike="noStrike">
                        <a:solidFill>
                          <a:srgbClr val="000000"/>
                        </a:solidFill>
                        <a:latin typeface="Montserrat"/>
                        <a:ea typeface="Montserrat"/>
                        <a:cs typeface="Montserrat"/>
                        <a:sym typeface="Montserrat"/>
                      </a:endParaRPr>
                    </a:p>
                  </a:txBody>
                  <a:tcPr marT="1400" marB="0" marR="1400" marL="1400" anchor="ctr"/>
                </a:tc>
                <a:tc>
                  <a:txBody>
                    <a:bodyPr/>
                    <a:lstStyle/>
                    <a:p>
                      <a:pPr indent="0" lvl="0" marL="0" marR="0" rtl="0" algn="ctr">
                        <a:lnSpc>
                          <a:spcPct val="100000"/>
                        </a:lnSpc>
                        <a:spcBef>
                          <a:spcPts val="0"/>
                        </a:spcBef>
                        <a:spcAft>
                          <a:spcPts val="0"/>
                        </a:spcAft>
                        <a:buNone/>
                      </a:pPr>
                      <a:r>
                        <a:rPr lang="en-IN" sz="1200" u="none" cap="none" strike="noStrike">
                          <a:latin typeface="Montserrat"/>
                          <a:ea typeface="Montserrat"/>
                          <a:cs typeface="Montserrat"/>
                          <a:sym typeface="Montserrat"/>
                        </a:rPr>
                        <a:t>High PACF at lag 1 and spikes every 3 days suggest a non-seasonal AR(1) process and a seasonal AR term of order 1 at lag 3 to capture the autocorrelations observed.</a:t>
                      </a:r>
                      <a:endParaRPr b="0" i="0" sz="1200" u="none" cap="none" strike="noStrike">
                        <a:solidFill>
                          <a:srgbClr val="000000"/>
                        </a:solidFill>
                        <a:latin typeface="Montserrat"/>
                        <a:ea typeface="Montserrat"/>
                        <a:cs typeface="Montserrat"/>
                        <a:sym typeface="Montserrat"/>
                      </a:endParaRPr>
                    </a:p>
                  </a:txBody>
                  <a:tcPr marT="1400" marB="0" marR="1400" marL="1400" anchor="ctr"/>
                </a:tc>
              </a:tr>
            </a:tbl>
          </a:graphicData>
        </a:graphic>
      </p:graphicFrame>
      <p:pic>
        <p:nvPicPr>
          <p:cNvPr id="343" name="Google Shape;343;p14"/>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pSp>
        <p:nvGrpSpPr>
          <p:cNvPr id="348" name="Google Shape;348;p15"/>
          <p:cNvGrpSpPr/>
          <p:nvPr/>
        </p:nvGrpSpPr>
        <p:grpSpPr>
          <a:xfrm>
            <a:off x="-154491" y="-1777814"/>
            <a:ext cx="12500983" cy="8778777"/>
            <a:chOff x="0" y="-295275"/>
            <a:chExt cx="4816592" cy="1605629"/>
          </a:xfrm>
        </p:grpSpPr>
        <p:sp>
          <p:nvSpPr>
            <p:cNvPr id="349" name="Google Shape;349;p15"/>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0" name="Google Shape;350;p15"/>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351" name="Google Shape;351;p15"/>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52" name="Google Shape;352;p15"/>
          <p:cNvGrpSpPr/>
          <p:nvPr/>
        </p:nvGrpSpPr>
        <p:grpSpPr>
          <a:xfrm>
            <a:off x="1751372" y="390736"/>
            <a:ext cx="10534082" cy="5329188"/>
            <a:chOff x="0" y="-295275"/>
            <a:chExt cx="4161695" cy="2105400"/>
          </a:xfrm>
        </p:grpSpPr>
        <p:sp>
          <p:nvSpPr>
            <p:cNvPr id="353" name="Google Shape;353;p15"/>
            <p:cNvSpPr/>
            <p:nvPr/>
          </p:nvSpPr>
          <p:spPr>
            <a:xfrm>
              <a:off x="0" y="0"/>
              <a:ext cx="4161695" cy="1810076"/>
            </a:xfrm>
            <a:custGeom>
              <a:rect b="b" l="l" r="r" t="t"/>
              <a:pathLst>
                <a:path extrusionOk="0" h="1810076" w="4161695">
                  <a:moveTo>
                    <a:pt x="0" y="0"/>
                  </a:moveTo>
                  <a:lnTo>
                    <a:pt x="4161695" y="0"/>
                  </a:lnTo>
                  <a:lnTo>
                    <a:pt x="4161695" y="1810076"/>
                  </a:lnTo>
                  <a:lnTo>
                    <a:pt x="0" y="1810076"/>
                  </a:lnTo>
                  <a:close/>
                </a:path>
              </a:pathLst>
            </a:custGeom>
            <a:solidFill>
              <a:srgbClr val="000000">
                <a:alpha val="74509"/>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4" name="Google Shape;354;p15"/>
            <p:cNvSpPr txBox="1"/>
            <p:nvPr/>
          </p:nvSpPr>
          <p:spPr>
            <a:xfrm>
              <a:off x="0" y="-295275"/>
              <a:ext cx="4161600" cy="21054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355" name="Google Shape;355;p15"/>
          <p:cNvSpPr txBox="1"/>
          <p:nvPr/>
        </p:nvSpPr>
        <p:spPr>
          <a:xfrm>
            <a:off x="2020170" y="2274568"/>
            <a:ext cx="3509773" cy="3376309"/>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chemeClr val="lt1"/>
                </a:solidFill>
                <a:latin typeface="Ubuntu"/>
                <a:ea typeface="Ubuntu"/>
                <a:cs typeface="Ubuntu"/>
                <a:sym typeface="Ubuntu"/>
              </a:rPr>
              <a:t>Time Series Forecasting Model Selection</a:t>
            </a:r>
            <a:endParaRPr b="0" i="0" sz="1400" u="none" cap="none" strike="noStrike">
              <a:solidFill>
                <a:schemeClr val="lt1"/>
              </a:solidFill>
              <a:latin typeface="Ubuntu"/>
              <a:ea typeface="Ubuntu"/>
              <a:cs typeface="Ubuntu"/>
              <a:sym typeface="Ubuntu"/>
            </a:endParaRPr>
          </a:p>
          <a:p>
            <a:pPr indent="0" lvl="0" marL="0" marR="0" rtl="0" algn="l">
              <a:lnSpc>
                <a:spcPct val="139978"/>
              </a:lnSpc>
              <a:spcBef>
                <a:spcPts val="0"/>
              </a:spcBef>
              <a:spcAft>
                <a:spcPts val="0"/>
              </a:spcAft>
              <a:buClr>
                <a:srgbClr val="000000"/>
              </a:buClr>
              <a:buSzPts val="3100"/>
              <a:buFont typeface="Arial"/>
              <a:buNone/>
            </a:pPr>
            <a:r>
              <a:t/>
            </a:r>
            <a:endParaRPr b="0" i="0" sz="3100" u="none" cap="none" strike="noStrike">
              <a:solidFill>
                <a:srgbClr val="FFFFFF"/>
              </a:solidFill>
              <a:latin typeface="Ubuntu"/>
              <a:ea typeface="Ubuntu"/>
              <a:cs typeface="Ubuntu"/>
              <a:sym typeface="Ubuntu"/>
            </a:endParaRPr>
          </a:p>
        </p:txBody>
      </p:sp>
      <p:sp>
        <p:nvSpPr>
          <p:cNvPr id="356" name="Google Shape;356;p15"/>
          <p:cNvSpPr/>
          <p:nvPr/>
        </p:nvSpPr>
        <p:spPr>
          <a:xfrm>
            <a:off x="7672251" y="715505"/>
            <a:ext cx="5059679" cy="5633044"/>
          </a:xfrm>
          <a:prstGeom prst="roundRect">
            <a:avLst>
              <a:gd fmla="val 16667" name="adj"/>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p16"/>
          <p:cNvGrpSpPr/>
          <p:nvPr/>
        </p:nvGrpSpPr>
        <p:grpSpPr>
          <a:xfrm>
            <a:off x="-154491" y="-1777814"/>
            <a:ext cx="12500983" cy="8778777"/>
            <a:chOff x="0" y="-295275"/>
            <a:chExt cx="4816592" cy="1605629"/>
          </a:xfrm>
        </p:grpSpPr>
        <p:sp>
          <p:nvSpPr>
            <p:cNvPr id="362" name="Google Shape;362;p16"/>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3" name="Google Shape;363;p16"/>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364" name="Google Shape;364;p16"/>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16"/>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sp>
        <p:nvSpPr>
          <p:cNvPr id="366" name="Google Shape;366;p16"/>
          <p:cNvSpPr/>
          <p:nvPr/>
        </p:nvSpPr>
        <p:spPr>
          <a:xfrm>
            <a:off x="304800" y="2282825"/>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67" name="Google Shape;367;p16"/>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368" name="Google Shape;368;p16"/>
          <p:cNvSpPr/>
          <p:nvPr/>
        </p:nvSpPr>
        <p:spPr>
          <a:xfrm>
            <a:off x="672001" y="1618438"/>
            <a:ext cx="6268730" cy="4671198"/>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9" name="Google Shape;369;p16"/>
          <p:cNvSpPr txBox="1"/>
          <p:nvPr/>
        </p:nvSpPr>
        <p:spPr>
          <a:xfrm>
            <a:off x="7950926" y="1657278"/>
            <a:ext cx="3569073" cy="463235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No Trend</a:t>
            </a:r>
            <a:br>
              <a:rPr b="0"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Naive model does not capture any trend component, implying it assumes the AQI value remains constant as the last observed value.</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No Seasonality</a:t>
            </a:r>
            <a:br>
              <a:rPr b="0"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model fails to capture any seasonal patterns, suggesting it cannot handle periodic variations in AQI.</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Weak Baseline Model</a:t>
            </a:r>
            <a:br>
              <a:rPr b="0"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As expected, the Naive model serves as a very basic benchmark, useful only for comparison. Real AQI data has evident seasonality and trends, making this model insufficient for accurate forecasting.</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Variance (σ² = 437.5424)</a:t>
            </a:r>
            <a:br>
              <a:rPr b="0"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high variance suggests that the model's predictions are widely spread around the mean, indicating high uncertainty in forecasts.</a:t>
            </a:r>
            <a:endParaRPr/>
          </a:p>
        </p:txBody>
      </p:sp>
      <p:pic>
        <p:nvPicPr>
          <p:cNvPr id="370" name="Google Shape;370;p16"/>
          <p:cNvPicPr preferRelativeResize="0"/>
          <p:nvPr/>
        </p:nvPicPr>
        <p:blipFill rotWithShape="1">
          <a:blip r:embed="rId5">
            <a:alphaModFix/>
          </a:blip>
          <a:srcRect b="0" l="0" r="0" t="0"/>
          <a:stretch/>
        </p:blipFill>
        <p:spPr>
          <a:xfrm>
            <a:off x="755468" y="1750423"/>
            <a:ext cx="6072052" cy="4406537"/>
          </a:xfrm>
          <a:prstGeom prst="rect">
            <a:avLst/>
          </a:prstGeom>
          <a:noFill/>
          <a:ln>
            <a:noFill/>
          </a:ln>
        </p:spPr>
      </p:pic>
      <p:sp>
        <p:nvSpPr>
          <p:cNvPr id="371" name="Google Shape;371;p16"/>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Naïve Forecast (Baseline)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17"/>
          <p:cNvGrpSpPr/>
          <p:nvPr/>
        </p:nvGrpSpPr>
        <p:grpSpPr>
          <a:xfrm>
            <a:off x="-154491" y="-1777814"/>
            <a:ext cx="12500983" cy="8778777"/>
            <a:chOff x="0" y="-295275"/>
            <a:chExt cx="4816592" cy="1605629"/>
          </a:xfrm>
        </p:grpSpPr>
        <p:sp>
          <p:nvSpPr>
            <p:cNvPr id="377" name="Google Shape;377;p17"/>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8" name="Google Shape;378;p17"/>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379" name="Google Shape;379;p17"/>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0" name="Google Shape;380;p17"/>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381" name="Google Shape;381;p17"/>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382" name="Google Shape;382;p17"/>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Seasonal Naïve Forecast (Baseline)</a:t>
            </a:r>
            <a:endParaRPr/>
          </a:p>
        </p:txBody>
      </p:sp>
      <p:sp>
        <p:nvSpPr>
          <p:cNvPr id="383" name="Google Shape;383;p17"/>
          <p:cNvSpPr/>
          <p:nvPr/>
        </p:nvSpPr>
        <p:spPr>
          <a:xfrm>
            <a:off x="672001" y="1618438"/>
            <a:ext cx="6268730" cy="4671198"/>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4" name="Google Shape;384;p17"/>
          <p:cNvSpPr txBox="1"/>
          <p:nvPr/>
        </p:nvSpPr>
        <p:spPr>
          <a:xfrm>
            <a:off x="7863840" y="1471233"/>
            <a:ext cx="3793097" cy="484472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No Trend</a:t>
            </a:r>
            <a:br>
              <a:rPr b="1"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Similar to the Naive model, the Snaive model does not capture any trend, assuming AQI values repeat based on the last seasonal cycle.</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Short-term Seasonality</a:t>
            </a:r>
            <a:br>
              <a:rPr b="1"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Snaive model accounts for short-term seasonal patterns by repeating the last observed seasonal values, providing a better fit than the Naive model.</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Improves Naive Model but Still Too Simple</a:t>
            </a:r>
            <a:br>
              <a:rPr b="1"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While it performs better than the Naive model due to its ability to handle short-term seasonality, it is still too basic for real AQI data, which exhibits more complex trends and seasonal patterns.</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Higher Variance (σ² = 571.5659)</a:t>
            </a:r>
            <a:br>
              <a:rPr b="1"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higher variance compared to the Naive model suggests that the Snaive model's forecasts are even more dispersed, indicating limitations in capturing underlying patterns effectively.</a:t>
            </a:r>
            <a:endParaRPr/>
          </a:p>
        </p:txBody>
      </p:sp>
      <p:pic>
        <p:nvPicPr>
          <p:cNvPr id="385" name="Google Shape;385;p17"/>
          <p:cNvPicPr preferRelativeResize="0"/>
          <p:nvPr/>
        </p:nvPicPr>
        <p:blipFill rotWithShape="1">
          <a:blip r:embed="rId5">
            <a:alphaModFix/>
          </a:blip>
          <a:srcRect b="0" l="0" r="0" t="0"/>
          <a:stretch/>
        </p:blipFill>
        <p:spPr>
          <a:xfrm>
            <a:off x="771517" y="1734574"/>
            <a:ext cx="6069698" cy="4438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18"/>
          <p:cNvGrpSpPr/>
          <p:nvPr/>
        </p:nvGrpSpPr>
        <p:grpSpPr>
          <a:xfrm>
            <a:off x="-154491" y="-1777814"/>
            <a:ext cx="12500983" cy="8778777"/>
            <a:chOff x="0" y="-295275"/>
            <a:chExt cx="4816592" cy="1605629"/>
          </a:xfrm>
        </p:grpSpPr>
        <p:sp>
          <p:nvSpPr>
            <p:cNvPr id="391" name="Google Shape;391;p18"/>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2" name="Google Shape;392;p18"/>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393" name="Google Shape;393;p18"/>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4" name="Google Shape;394;p18"/>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395" name="Google Shape;395;p18"/>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396" name="Google Shape;396;p18"/>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ARIMA Forecast</a:t>
            </a:r>
            <a:endParaRPr/>
          </a:p>
        </p:txBody>
      </p:sp>
      <p:sp>
        <p:nvSpPr>
          <p:cNvPr id="397" name="Google Shape;397;p18"/>
          <p:cNvSpPr/>
          <p:nvPr/>
        </p:nvSpPr>
        <p:spPr>
          <a:xfrm>
            <a:off x="672001" y="1618438"/>
            <a:ext cx="6268730" cy="4671198"/>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8" name="Google Shape;398;p18"/>
          <p:cNvSpPr txBox="1"/>
          <p:nvPr/>
        </p:nvSpPr>
        <p:spPr>
          <a:xfrm>
            <a:off x="7348410" y="1643404"/>
            <a:ext cx="4568037" cy="463235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Model Structure and Seasonality</a:t>
            </a:r>
            <a:br>
              <a:rPr b="0"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ARIMA(4,1,1)(0,0,1)[7] model effectively captures both short-term dependencies and seasonal patterns, with a 7-period seasonal cycle indicating weekly trends in the data.</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AR and MA Coefficients</a:t>
            </a:r>
            <a:br>
              <a:rPr b="0"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AR coefficients show mixed relationships with past values (positive for ar1 and ar3, negative for ar2 and ar4), while the MA coefficients (ma1 = -0.9043, sma1 = -0.0830) suggest significant impacts from past errors and seasonal fluctuations.</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Residual Variance</a:t>
            </a:r>
            <a:br>
              <a:rPr b="0"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estimated residual variance (σ² = 278.9) indicates a moderate level of error, suggesting the model fits the data reasonably well but may still have room for improvement.</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Model Fit (AIC and BIC)</a:t>
            </a:r>
            <a:br>
              <a:rPr b="0"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AIC (74239.23) and BIC (74288.78) values suggest that the model is relatively well-fitted, with AIC indicating it is a good candidate when compared to other models.</a:t>
            </a:r>
            <a:endParaRPr/>
          </a:p>
        </p:txBody>
      </p:sp>
      <p:pic>
        <p:nvPicPr>
          <p:cNvPr id="399" name="Google Shape;399;p18"/>
          <p:cNvPicPr preferRelativeResize="0"/>
          <p:nvPr/>
        </p:nvPicPr>
        <p:blipFill rotWithShape="1">
          <a:blip r:embed="rId5">
            <a:alphaModFix/>
          </a:blip>
          <a:srcRect b="0" l="0" r="0" t="0"/>
          <a:stretch/>
        </p:blipFill>
        <p:spPr>
          <a:xfrm>
            <a:off x="784492" y="1747812"/>
            <a:ext cx="6043748" cy="43872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grpSp>
        <p:nvGrpSpPr>
          <p:cNvPr id="404" name="Google Shape;404;p19"/>
          <p:cNvGrpSpPr/>
          <p:nvPr/>
        </p:nvGrpSpPr>
        <p:grpSpPr>
          <a:xfrm>
            <a:off x="-154491" y="-1777814"/>
            <a:ext cx="12500983" cy="8778777"/>
            <a:chOff x="0" y="-295275"/>
            <a:chExt cx="4816592" cy="1605629"/>
          </a:xfrm>
        </p:grpSpPr>
        <p:sp>
          <p:nvSpPr>
            <p:cNvPr id="405" name="Google Shape;405;p19"/>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6" name="Google Shape;406;p19"/>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407" name="Google Shape;407;p19"/>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8" name="Google Shape;408;p19"/>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409" name="Google Shape;409;p19"/>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410" name="Google Shape;410;p19"/>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ARIMA model residual plots</a:t>
            </a:r>
            <a:endParaRPr/>
          </a:p>
        </p:txBody>
      </p:sp>
      <p:sp>
        <p:nvSpPr>
          <p:cNvPr id="411" name="Google Shape;411;p19"/>
          <p:cNvSpPr/>
          <p:nvPr/>
        </p:nvSpPr>
        <p:spPr>
          <a:xfrm>
            <a:off x="672001" y="1407647"/>
            <a:ext cx="8045279" cy="5139413"/>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12" name="Google Shape;412;p19"/>
          <p:cNvPicPr preferRelativeResize="0"/>
          <p:nvPr/>
        </p:nvPicPr>
        <p:blipFill rotWithShape="1">
          <a:blip r:embed="rId5">
            <a:alphaModFix/>
          </a:blip>
          <a:srcRect b="0" l="0" r="0" t="0"/>
          <a:stretch/>
        </p:blipFill>
        <p:spPr>
          <a:xfrm>
            <a:off x="788554" y="1510337"/>
            <a:ext cx="7812172" cy="4934031"/>
          </a:xfrm>
          <a:prstGeom prst="rect">
            <a:avLst/>
          </a:prstGeom>
          <a:noFill/>
          <a:ln>
            <a:noFill/>
          </a:ln>
        </p:spPr>
      </p:pic>
      <p:sp>
        <p:nvSpPr>
          <p:cNvPr id="413" name="Google Shape;413;p19"/>
          <p:cNvSpPr txBox="1"/>
          <p:nvPr/>
        </p:nvSpPr>
        <p:spPr>
          <a:xfrm>
            <a:off x="8915323" y="1722233"/>
            <a:ext cx="2952300" cy="4401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Residuals over Time Plot</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Residuals are centered around zero with significant variability, indicating potential non-stationarity, outliers, or heteroscedasticity.</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ACF Plot </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Many of the autocorrelation values are outside the blue significance bounds, indicating that the residuals are not white noise, suggesting possible seasonality, missing exogenous factors, or model misspecification.</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Histogram of Residuals</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The distribution is roughly centered but has long tails, indicating deviations from normality.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177" name="Shape 177"/>
        <p:cNvGrpSpPr/>
        <p:nvPr/>
      </p:nvGrpSpPr>
      <p:grpSpPr>
        <a:xfrm>
          <a:off x="0" y="0"/>
          <a:ext cx="0" cy="0"/>
          <a:chOff x="0" y="0"/>
          <a:chExt cx="0" cy="0"/>
        </a:xfrm>
      </p:grpSpPr>
      <p:grpSp>
        <p:nvGrpSpPr>
          <p:cNvPr id="178" name="Google Shape;178;p2"/>
          <p:cNvGrpSpPr/>
          <p:nvPr/>
        </p:nvGrpSpPr>
        <p:grpSpPr>
          <a:xfrm>
            <a:off x="0" y="-747400"/>
            <a:ext cx="3839324" cy="7605264"/>
            <a:chOff x="0" y="-295275"/>
            <a:chExt cx="1516800" cy="3004608"/>
          </a:xfrm>
        </p:grpSpPr>
        <p:sp>
          <p:nvSpPr>
            <p:cNvPr id="179" name="Google Shape;179;p2"/>
            <p:cNvSpPr/>
            <p:nvPr/>
          </p:nvSpPr>
          <p:spPr>
            <a:xfrm>
              <a:off x="0" y="0"/>
              <a:ext cx="1516759" cy="2709333"/>
            </a:xfrm>
            <a:custGeom>
              <a:rect b="b" l="l" r="r" t="t"/>
              <a:pathLst>
                <a:path extrusionOk="0" h="2709333" w="1516759">
                  <a:moveTo>
                    <a:pt x="0" y="0"/>
                  </a:moveTo>
                  <a:lnTo>
                    <a:pt x="1516759" y="0"/>
                  </a:lnTo>
                  <a:lnTo>
                    <a:pt x="1516759" y="2709333"/>
                  </a:lnTo>
                  <a:lnTo>
                    <a:pt x="0" y="270933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0" name="Google Shape;180;p2"/>
            <p:cNvSpPr txBox="1"/>
            <p:nvPr/>
          </p:nvSpPr>
          <p:spPr>
            <a:xfrm>
              <a:off x="0" y="-295275"/>
              <a:ext cx="1516800" cy="30045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181" name="Google Shape;181;p2"/>
          <p:cNvSpPr/>
          <p:nvPr/>
        </p:nvSpPr>
        <p:spPr>
          <a:xfrm rot="741922">
            <a:off x="5595520" y="-1637733"/>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 name="Google Shape;182;p2"/>
          <p:cNvSpPr txBox="1"/>
          <p:nvPr/>
        </p:nvSpPr>
        <p:spPr>
          <a:xfrm>
            <a:off x="967333" y="3003714"/>
            <a:ext cx="2883300" cy="507900"/>
          </a:xfrm>
          <a:prstGeom prst="rect">
            <a:avLst/>
          </a:prstGeom>
          <a:noFill/>
          <a:ln>
            <a:noFill/>
          </a:ln>
        </p:spPr>
        <p:txBody>
          <a:bodyPr anchorCtr="0" anchor="t" bIns="0" lIns="0" spcFirstLastPara="1" rIns="0" wrap="square" tIns="0">
            <a:spAutoFit/>
          </a:bodyPr>
          <a:lstStyle/>
          <a:p>
            <a:pPr indent="0" lvl="0" marL="0" marR="0" rtl="0" algn="l">
              <a:lnSpc>
                <a:spcPct val="139995"/>
              </a:lnSpc>
              <a:spcBef>
                <a:spcPts val="0"/>
              </a:spcBef>
              <a:spcAft>
                <a:spcPts val="0"/>
              </a:spcAft>
              <a:buClr>
                <a:srgbClr val="000000"/>
              </a:buClr>
              <a:buSzPts val="3300"/>
              <a:buFont typeface="Arial"/>
              <a:buNone/>
            </a:pPr>
            <a:r>
              <a:rPr b="0" i="0" lang="en-IN" sz="3300" u="none" cap="none" strike="noStrike">
                <a:solidFill>
                  <a:srgbClr val="F7F3F2"/>
                </a:solidFill>
                <a:latin typeface="Ubuntu"/>
                <a:ea typeface="Ubuntu"/>
                <a:cs typeface="Ubuntu"/>
                <a:sym typeface="Ubuntu"/>
              </a:rPr>
              <a:t>Contents</a:t>
            </a:r>
            <a:endParaRPr b="0" i="0" sz="1200" u="none" cap="none" strike="noStrike">
              <a:solidFill>
                <a:srgbClr val="000000"/>
              </a:solidFill>
              <a:latin typeface="Arial"/>
              <a:ea typeface="Arial"/>
              <a:cs typeface="Arial"/>
              <a:sym typeface="Arial"/>
            </a:endParaRPr>
          </a:p>
        </p:txBody>
      </p:sp>
      <p:grpSp>
        <p:nvGrpSpPr>
          <p:cNvPr id="183" name="Google Shape;183;p2"/>
          <p:cNvGrpSpPr/>
          <p:nvPr/>
        </p:nvGrpSpPr>
        <p:grpSpPr>
          <a:xfrm rot="-5400000">
            <a:off x="7332335" y="-1590391"/>
            <a:ext cx="794131" cy="6949113"/>
            <a:chOff x="0" y="-295275"/>
            <a:chExt cx="660400" cy="5778888"/>
          </a:xfrm>
        </p:grpSpPr>
        <p:sp>
          <p:nvSpPr>
            <p:cNvPr id="184" name="Google Shape;184;p2"/>
            <p:cNvSpPr/>
            <p:nvPr/>
          </p:nvSpPr>
          <p:spPr>
            <a:xfrm>
              <a:off x="0" y="0"/>
              <a:ext cx="660400" cy="5483613"/>
            </a:xfrm>
            <a:custGeom>
              <a:rect b="b" l="l" r="r" t="t"/>
              <a:pathLst>
                <a:path extrusionOk="0" h="5483613" w="66040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anchorCtr="0" anchor="ctr" bIns="60975" lIns="60975" spcFirstLastPara="1" rIns="60975" wrap="square" tIns="60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txBox="1"/>
            <p:nvPr/>
          </p:nvSpPr>
          <p:spPr>
            <a:xfrm>
              <a:off x="0" y="-295275"/>
              <a:ext cx="660300" cy="56520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186" name="Google Shape;186;p2"/>
          <p:cNvSpPr/>
          <p:nvPr/>
        </p:nvSpPr>
        <p:spPr>
          <a:xfrm rot="-5400000">
            <a:off x="7505485" y="-373707"/>
            <a:ext cx="794131" cy="6594045"/>
          </a:xfrm>
          <a:custGeom>
            <a:rect b="b" l="l" r="r" t="t"/>
            <a:pathLst>
              <a:path extrusionOk="0" h="5483613" w="66040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anchorCtr="0" anchor="ctr" bIns="60975" lIns="60975" spcFirstLastPara="1" rIns="60975" wrap="square" tIns="60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txBox="1"/>
          <p:nvPr/>
        </p:nvSpPr>
        <p:spPr>
          <a:xfrm>
            <a:off x="5021013" y="1826715"/>
            <a:ext cx="5688300" cy="246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Clr>
                <a:srgbClr val="000000"/>
              </a:buClr>
              <a:buSzPts val="1600"/>
              <a:buFont typeface="Arial"/>
              <a:buNone/>
            </a:pPr>
            <a:r>
              <a:rPr b="0" i="0" lang="en-IN" sz="1600" u="none" cap="none" strike="noStrike">
                <a:solidFill>
                  <a:srgbClr val="F7F3F2"/>
                </a:solidFill>
                <a:latin typeface="Montserrat"/>
                <a:ea typeface="Montserrat"/>
                <a:cs typeface="Montserrat"/>
                <a:sym typeface="Montserrat"/>
              </a:rPr>
              <a:t>2. Data Source &amp; Details</a:t>
            </a:r>
            <a:endParaRPr b="0" i="0" sz="1500" u="none" cap="none" strike="noStrike">
              <a:solidFill>
                <a:srgbClr val="000000"/>
              </a:solidFill>
              <a:latin typeface="Arial"/>
              <a:ea typeface="Arial"/>
              <a:cs typeface="Arial"/>
              <a:sym typeface="Arial"/>
            </a:endParaRPr>
          </a:p>
        </p:txBody>
      </p:sp>
      <p:sp>
        <p:nvSpPr>
          <p:cNvPr id="188" name="Google Shape;188;p2"/>
          <p:cNvSpPr txBox="1"/>
          <p:nvPr/>
        </p:nvSpPr>
        <p:spPr>
          <a:xfrm>
            <a:off x="5021013" y="2828576"/>
            <a:ext cx="6060300" cy="32316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IN" sz="1500" u="none" cap="none" strike="noStrike">
                <a:solidFill>
                  <a:srgbClr val="F7F3F2"/>
                </a:solidFill>
                <a:latin typeface="Montserrat"/>
                <a:ea typeface="Montserrat"/>
                <a:cs typeface="Montserrat"/>
                <a:sym typeface="Montserrat"/>
              </a:rPr>
              <a:t>3. Exploratory Data Analysis</a:t>
            </a:r>
            <a:endParaRPr b="0" i="0" sz="1300" u="none" cap="none" strike="noStrike">
              <a:solidFill>
                <a:srgbClr val="000000"/>
              </a:solidFill>
              <a:latin typeface="Arial"/>
              <a:ea typeface="Arial"/>
              <a:cs typeface="Arial"/>
              <a:sym typeface="Arial"/>
            </a:endParaRPr>
          </a:p>
        </p:txBody>
      </p:sp>
      <p:grpSp>
        <p:nvGrpSpPr>
          <p:cNvPr id="189" name="Google Shape;189;p2"/>
          <p:cNvGrpSpPr/>
          <p:nvPr/>
        </p:nvGrpSpPr>
        <p:grpSpPr>
          <a:xfrm>
            <a:off x="4239258" y="4586262"/>
            <a:ext cx="6949132" cy="794133"/>
            <a:chOff x="2789713" y="3478108"/>
            <a:chExt cx="5211979" cy="595615"/>
          </a:xfrm>
        </p:grpSpPr>
        <p:grpSp>
          <p:nvGrpSpPr>
            <p:cNvPr id="190" name="Google Shape;190;p2"/>
            <p:cNvGrpSpPr/>
            <p:nvPr/>
          </p:nvGrpSpPr>
          <p:grpSpPr>
            <a:xfrm rot="-5400000">
              <a:off x="5097895" y="1169926"/>
              <a:ext cx="595615" cy="5211979"/>
              <a:chOff x="0" y="-295275"/>
              <a:chExt cx="660400" cy="5778888"/>
            </a:xfrm>
          </p:grpSpPr>
          <p:sp>
            <p:nvSpPr>
              <p:cNvPr id="191" name="Google Shape;191;p2"/>
              <p:cNvSpPr/>
              <p:nvPr/>
            </p:nvSpPr>
            <p:spPr>
              <a:xfrm>
                <a:off x="0" y="0"/>
                <a:ext cx="660400" cy="5483613"/>
              </a:xfrm>
              <a:custGeom>
                <a:rect b="b" l="l" r="r" t="t"/>
                <a:pathLst>
                  <a:path extrusionOk="0" h="5483613" w="66040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anchorCtr="0" anchor="ctr" bIns="60975" lIns="60975" spcFirstLastPara="1" rIns="60975" wrap="square" tIns="60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txBox="1"/>
              <p:nvPr/>
            </p:nvSpPr>
            <p:spPr>
              <a:xfrm>
                <a:off x="0" y="-295275"/>
                <a:ext cx="660300" cy="56520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193" name="Google Shape;193;p2"/>
            <p:cNvSpPr txBox="1"/>
            <p:nvPr/>
          </p:nvSpPr>
          <p:spPr>
            <a:xfrm>
              <a:off x="3375947" y="3691320"/>
              <a:ext cx="4266300" cy="2423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IN" sz="1500" u="none" cap="none" strike="noStrike">
                  <a:solidFill>
                    <a:srgbClr val="F7F3F2"/>
                  </a:solidFill>
                  <a:latin typeface="Montserrat"/>
                  <a:ea typeface="Montserrat"/>
                  <a:cs typeface="Montserrat"/>
                  <a:sym typeface="Montserrat"/>
                </a:rPr>
                <a:t>5. Supplementary Questions</a:t>
              </a:r>
              <a:endParaRPr b="0" i="0" sz="1300" u="none" cap="none" strike="noStrike">
                <a:solidFill>
                  <a:srgbClr val="000000"/>
                </a:solidFill>
                <a:latin typeface="Arial"/>
                <a:ea typeface="Arial"/>
                <a:cs typeface="Arial"/>
                <a:sym typeface="Arial"/>
              </a:endParaRPr>
            </a:p>
          </p:txBody>
        </p:sp>
      </p:grpSp>
      <p:grpSp>
        <p:nvGrpSpPr>
          <p:cNvPr id="194" name="Google Shape;194;p2"/>
          <p:cNvGrpSpPr/>
          <p:nvPr/>
        </p:nvGrpSpPr>
        <p:grpSpPr>
          <a:xfrm>
            <a:off x="4594226" y="447800"/>
            <a:ext cx="6598449" cy="794661"/>
            <a:chOff x="3056021" y="3477712"/>
            <a:chExt cx="4948961" cy="596011"/>
          </a:xfrm>
        </p:grpSpPr>
        <p:sp>
          <p:nvSpPr>
            <p:cNvPr id="195" name="Google Shape;195;p2"/>
            <p:cNvSpPr/>
            <p:nvPr/>
          </p:nvSpPr>
          <p:spPr>
            <a:xfrm rot="-5400000">
              <a:off x="5232496" y="1301237"/>
              <a:ext cx="596011" cy="4948961"/>
            </a:xfrm>
            <a:custGeom>
              <a:rect b="b" l="l" r="r" t="t"/>
              <a:pathLst>
                <a:path extrusionOk="0" h="5483613" w="66040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anchorCtr="0" anchor="ctr" bIns="60975" lIns="60975" spcFirstLastPara="1" rIns="60975" wrap="square" tIns="60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txBox="1"/>
            <p:nvPr/>
          </p:nvSpPr>
          <p:spPr>
            <a:xfrm>
              <a:off x="3395710" y="3683520"/>
              <a:ext cx="4266300" cy="25853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600"/>
                <a:buFont typeface="Arial"/>
                <a:buNone/>
              </a:pPr>
              <a:r>
                <a:rPr b="0" i="0" lang="en-IN" sz="1600" u="none" cap="none" strike="noStrike">
                  <a:solidFill>
                    <a:srgbClr val="F7F3F2"/>
                  </a:solidFill>
                  <a:latin typeface="Montserrat"/>
                  <a:ea typeface="Montserrat"/>
                  <a:cs typeface="Montserrat"/>
                  <a:sym typeface="Montserrat"/>
                </a:rPr>
                <a:t>1. Problem Introduction</a:t>
              </a:r>
              <a:endParaRPr b="0" i="0" sz="1500" u="none" cap="none" strike="noStrike">
                <a:solidFill>
                  <a:srgbClr val="000000"/>
                </a:solidFill>
                <a:latin typeface="Arial"/>
                <a:ea typeface="Arial"/>
                <a:cs typeface="Arial"/>
                <a:sym typeface="Arial"/>
              </a:endParaRPr>
            </a:p>
          </p:txBody>
        </p:sp>
      </p:grpSp>
      <p:grpSp>
        <p:nvGrpSpPr>
          <p:cNvPr id="197" name="Google Shape;197;p2"/>
          <p:cNvGrpSpPr/>
          <p:nvPr/>
        </p:nvGrpSpPr>
        <p:grpSpPr>
          <a:xfrm>
            <a:off x="4594226" y="5643000"/>
            <a:ext cx="6598449" cy="794661"/>
            <a:chOff x="3056021" y="3477712"/>
            <a:chExt cx="4948961" cy="596011"/>
          </a:xfrm>
        </p:grpSpPr>
        <p:sp>
          <p:nvSpPr>
            <p:cNvPr id="198" name="Google Shape;198;p2"/>
            <p:cNvSpPr/>
            <p:nvPr/>
          </p:nvSpPr>
          <p:spPr>
            <a:xfrm rot="-5400000">
              <a:off x="5232496" y="1301237"/>
              <a:ext cx="596011" cy="4948961"/>
            </a:xfrm>
            <a:custGeom>
              <a:rect b="b" l="l" r="r" t="t"/>
              <a:pathLst>
                <a:path extrusionOk="0" h="5483613" w="66040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anchorCtr="0" anchor="ctr" bIns="60975" lIns="60975" spcFirstLastPara="1" rIns="60975" wrap="square" tIns="60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txBox="1"/>
            <p:nvPr/>
          </p:nvSpPr>
          <p:spPr>
            <a:xfrm>
              <a:off x="3376035" y="3691320"/>
              <a:ext cx="4266300" cy="2423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IN" sz="1500" u="none" cap="none" strike="noStrike">
                  <a:solidFill>
                    <a:srgbClr val="F7F3F2"/>
                  </a:solidFill>
                  <a:latin typeface="Montserrat"/>
                  <a:ea typeface="Montserrat"/>
                  <a:cs typeface="Montserrat"/>
                  <a:sym typeface="Montserrat"/>
                </a:rPr>
                <a:t>6. Way Forward</a:t>
              </a:r>
              <a:endParaRPr b="0" i="0" sz="1300" u="none" cap="none" strike="noStrike">
                <a:solidFill>
                  <a:srgbClr val="000000"/>
                </a:solidFill>
                <a:latin typeface="Arial"/>
                <a:ea typeface="Arial"/>
                <a:cs typeface="Arial"/>
                <a:sym typeface="Arial"/>
              </a:endParaRPr>
            </a:p>
          </p:txBody>
        </p:sp>
      </p:grpSp>
      <p:grpSp>
        <p:nvGrpSpPr>
          <p:cNvPr id="200" name="Google Shape;200;p2"/>
          <p:cNvGrpSpPr/>
          <p:nvPr/>
        </p:nvGrpSpPr>
        <p:grpSpPr>
          <a:xfrm>
            <a:off x="4594217" y="3555979"/>
            <a:ext cx="6598449" cy="794661"/>
            <a:chOff x="3056021" y="3477712"/>
            <a:chExt cx="4948961" cy="596011"/>
          </a:xfrm>
        </p:grpSpPr>
        <p:sp>
          <p:nvSpPr>
            <p:cNvPr id="201" name="Google Shape;201;p2"/>
            <p:cNvSpPr/>
            <p:nvPr/>
          </p:nvSpPr>
          <p:spPr>
            <a:xfrm rot="-5400000">
              <a:off x="5232496" y="1301237"/>
              <a:ext cx="596011" cy="4948961"/>
            </a:xfrm>
            <a:custGeom>
              <a:rect b="b" l="l" r="r" t="t"/>
              <a:pathLst>
                <a:path extrusionOk="0" h="5483613" w="660400">
                  <a:moveTo>
                    <a:pt x="220252" y="5464544"/>
                  </a:moveTo>
                  <a:cubicBezTo>
                    <a:pt x="254109" y="5476058"/>
                    <a:pt x="292600" y="5483613"/>
                    <a:pt x="330378" y="5483613"/>
                  </a:cubicBezTo>
                  <a:cubicBezTo>
                    <a:pt x="368157" y="5483613"/>
                    <a:pt x="404509" y="5477136"/>
                    <a:pt x="438009" y="5465622"/>
                  </a:cubicBezTo>
                  <a:cubicBezTo>
                    <a:pt x="438723" y="5465263"/>
                    <a:pt x="439435" y="5465263"/>
                    <a:pt x="440148" y="5464903"/>
                  </a:cubicBezTo>
                  <a:cubicBezTo>
                    <a:pt x="565955" y="5418848"/>
                    <a:pt x="658618" y="5297234"/>
                    <a:pt x="660400" y="5051359"/>
                  </a:cubicBezTo>
                  <a:lnTo>
                    <a:pt x="660400" y="0"/>
                  </a:lnTo>
                  <a:lnTo>
                    <a:pt x="0" y="0"/>
                  </a:lnTo>
                  <a:lnTo>
                    <a:pt x="0" y="5047611"/>
                  </a:lnTo>
                  <a:cubicBezTo>
                    <a:pt x="1782" y="5297953"/>
                    <a:pt x="93019" y="5419568"/>
                    <a:pt x="220252" y="5464544"/>
                  </a:cubicBezTo>
                  <a:close/>
                </a:path>
              </a:pathLst>
            </a:custGeom>
            <a:solidFill>
              <a:srgbClr val="000000"/>
            </a:solidFill>
            <a:ln>
              <a:noFill/>
            </a:ln>
          </p:spPr>
          <p:txBody>
            <a:bodyPr anchorCtr="0" anchor="ctr" bIns="60975" lIns="60975" spcFirstLastPara="1" rIns="60975" wrap="square" tIns="60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txBox="1"/>
            <p:nvPr/>
          </p:nvSpPr>
          <p:spPr>
            <a:xfrm>
              <a:off x="3376010" y="3691370"/>
              <a:ext cx="4266300" cy="2423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IN" sz="1500" u="none" cap="none" strike="noStrike">
                  <a:solidFill>
                    <a:srgbClr val="F7F3F2"/>
                  </a:solidFill>
                  <a:latin typeface="Montserrat"/>
                  <a:ea typeface="Montserrat"/>
                  <a:cs typeface="Montserrat"/>
                  <a:sym typeface="Montserrat"/>
                </a:rPr>
                <a:t>4. Time Series Forecasting Models</a:t>
              </a:r>
              <a:endParaRPr b="0" i="0" sz="1300" u="none" cap="none" strike="noStrike">
                <a:solidFill>
                  <a:srgbClr val="000000"/>
                </a:solidFill>
                <a:latin typeface="Arial"/>
                <a:ea typeface="Arial"/>
                <a:cs typeface="Arial"/>
                <a:sym typeface="Arial"/>
              </a:endParaRPr>
            </a:p>
          </p:txBody>
        </p:sp>
      </p:grpSp>
      <p:sp>
        <p:nvSpPr>
          <p:cNvPr id="203" name="Google Shape;203;p2"/>
          <p:cNvSpPr txBox="1"/>
          <p:nvPr>
            <p:ph idx="12" type="sldNum"/>
          </p:nvPr>
        </p:nvSpPr>
        <p:spPr>
          <a:xfrm>
            <a:off x="9629825" y="6575875"/>
            <a:ext cx="2457600" cy="282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204" name="Google Shape;204;p2"/>
          <p:cNvPicPr preferRelativeResize="0"/>
          <p:nvPr/>
        </p:nvPicPr>
        <p:blipFill rotWithShape="1">
          <a:blip r:embed="rId4">
            <a:alphaModFix/>
          </a:blip>
          <a:srcRect b="0" l="0" r="0" t="0"/>
          <a:stretch/>
        </p:blipFill>
        <p:spPr>
          <a:xfrm>
            <a:off x="11199573" y="5965180"/>
            <a:ext cx="859611" cy="9449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grpSp>
        <p:nvGrpSpPr>
          <p:cNvPr id="418" name="Google Shape;418;p20"/>
          <p:cNvGrpSpPr/>
          <p:nvPr/>
        </p:nvGrpSpPr>
        <p:grpSpPr>
          <a:xfrm>
            <a:off x="-154491" y="-1777814"/>
            <a:ext cx="12500983" cy="8778777"/>
            <a:chOff x="0" y="-295275"/>
            <a:chExt cx="4816592" cy="1605629"/>
          </a:xfrm>
        </p:grpSpPr>
        <p:sp>
          <p:nvSpPr>
            <p:cNvPr id="419" name="Google Shape;419;p20"/>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0" name="Google Shape;420;p20"/>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421" name="Google Shape;421;p20"/>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20"/>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423" name="Google Shape;423;p20"/>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424" name="Google Shape;424;p20"/>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SARIMA Forecast</a:t>
            </a:r>
            <a:endParaRPr/>
          </a:p>
        </p:txBody>
      </p:sp>
      <p:sp>
        <p:nvSpPr>
          <p:cNvPr id="425" name="Google Shape;425;p20"/>
          <p:cNvSpPr/>
          <p:nvPr/>
        </p:nvSpPr>
        <p:spPr>
          <a:xfrm>
            <a:off x="672001" y="1618438"/>
            <a:ext cx="6268730" cy="4671198"/>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26" name="Google Shape;426;p20"/>
          <p:cNvSpPr txBox="1"/>
          <p:nvPr/>
        </p:nvSpPr>
        <p:spPr>
          <a:xfrm>
            <a:off x="7348410" y="1643404"/>
            <a:ext cx="4568037" cy="463235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Model Structure and Seasonality</a:t>
            </a:r>
            <a:br>
              <a:rPr b="1"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SARIMA(1,1,1)(1,1,1)[3] model accounts for both short-term and seasonal dependencies, with a 3-period seasonal cycle capturing quarterly trends in the data.</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AR and MA Coefficients</a:t>
            </a:r>
            <a:br>
              <a:rPr b="1"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AR coefficient (ar1 = 0.4209) and MA coefficient (ma1 = -0.9618) indicate significant relationships with past values and errors, while the seasonal AR (sar1 = -0.0364) and seasonal MA (sma1 = -0.9580) coefficients show notable impacts from past seasonal errors.</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Residual Variance</a:t>
            </a:r>
            <a:br>
              <a:rPr b="1"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estimated residual variance (σ² = 252.5) is lower compared to the previous model, suggesting that this SARIMA model provides a relatively better fit with fewer errors.</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Model Fit (AIC and BIC)</a:t>
            </a:r>
            <a:br>
              <a:rPr b="1" i="0" lang="en-IN" sz="1200" u="none" cap="none" strike="noStrike">
                <a:solidFill>
                  <a:srgbClr val="000000"/>
                </a:solidFill>
                <a:latin typeface="Montserrat"/>
                <a:ea typeface="Montserrat"/>
                <a:cs typeface="Montserrat"/>
                <a:sym typeface="Montserrat"/>
              </a:rPr>
            </a:br>
            <a:r>
              <a:rPr b="0" i="0" lang="en-IN" sz="1200" u="none" cap="none" strike="noStrike">
                <a:solidFill>
                  <a:srgbClr val="000000"/>
                </a:solidFill>
                <a:latin typeface="Montserrat"/>
                <a:ea typeface="Montserrat"/>
                <a:cs typeface="Montserrat"/>
                <a:sym typeface="Montserrat"/>
              </a:rPr>
              <a:t>The AIC value of 73351.47 and BIC of 73386.86 suggest that the SARIMA model offers a better fit than the previous ARIMA model, making it a strong candidate for forecasting.</a:t>
            </a:r>
            <a:endParaRPr/>
          </a:p>
        </p:txBody>
      </p:sp>
      <p:pic>
        <p:nvPicPr>
          <p:cNvPr id="427" name="Google Shape;427;p20"/>
          <p:cNvPicPr preferRelativeResize="0"/>
          <p:nvPr/>
        </p:nvPicPr>
        <p:blipFill rotWithShape="1">
          <a:blip r:embed="rId5">
            <a:alphaModFix/>
          </a:blip>
          <a:srcRect b="0" l="0" r="0" t="0"/>
          <a:stretch/>
        </p:blipFill>
        <p:spPr>
          <a:xfrm>
            <a:off x="779678" y="1750423"/>
            <a:ext cx="6053375" cy="44483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grpSp>
        <p:nvGrpSpPr>
          <p:cNvPr id="432" name="Google Shape;432;p21"/>
          <p:cNvGrpSpPr/>
          <p:nvPr/>
        </p:nvGrpSpPr>
        <p:grpSpPr>
          <a:xfrm>
            <a:off x="-154491" y="-1777814"/>
            <a:ext cx="12500983" cy="8778777"/>
            <a:chOff x="0" y="-295275"/>
            <a:chExt cx="4816592" cy="1605629"/>
          </a:xfrm>
        </p:grpSpPr>
        <p:sp>
          <p:nvSpPr>
            <p:cNvPr id="433" name="Google Shape;433;p21"/>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21"/>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435" name="Google Shape;435;p21"/>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6" name="Google Shape;436;p21"/>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437" name="Google Shape;437;p21"/>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438" name="Google Shape;438;p21"/>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SARIMA model residual plots</a:t>
            </a:r>
            <a:endParaRPr/>
          </a:p>
        </p:txBody>
      </p:sp>
      <p:sp>
        <p:nvSpPr>
          <p:cNvPr id="439" name="Google Shape;439;p21"/>
          <p:cNvSpPr/>
          <p:nvPr/>
        </p:nvSpPr>
        <p:spPr>
          <a:xfrm>
            <a:off x="672001" y="1407647"/>
            <a:ext cx="8045279" cy="5139413"/>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40" name="Google Shape;440;p21"/>
          <p:cNvPicPr preferRelativeResize="0"/>
          <p:nvPr/>
        </p:nvPicPr>
        <p:blipFill rotWithShape="1">
          <a:blip r:embed="rId5">
            <a:alphaModFix/>
          </a:blip>
          <a:srcRect b="0" l="0" r="0" t="0"/>
          <a:stretch/>
        </p:blipFill>
        <p:spPr>
          <a:xfrm>
            <a:off x="800161" y="1524841"/>
            <a:ext cx="7788958" cy="4905024"/>
          </a:xfrm>
          <a:prstGeom prst="rect">
            <a:avLst/>
          </a:prstGeom>
          <a:noFill/>
          <a:ln>
            <a:noFill/>
          </a:ln>
        </p:spPr>
      </p:pic>
      <p:sp>
        <p:nvSpPr>
          <p:cNvPr id="441" name="Google Shape;441;p21"/>
          <p:cNvSpPr txBox="1"/>
          <p:nvPr/>
        </p:nvSpPr>
        <p:spPr>
          <a:xfrm>
            <a:off x="8858803" y="1369822"/>
            <a:ext cx="2760600" cy="5141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Residuals over Time Plot</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Residuals are centered around zero with significant variability, indicating potential non-stationarity, outliers, or heteroscedasticity.</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ACF Plot</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The spikes outside the blue bounds in the ACF suggest potential missing seasonal effects or exogenous factors (e.g., weather, traffic data).</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Histogram of Residuals</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The distribution is roughly centered but has long tails, indicating deviations from normality.</a:t>
            </a:r>
            <a:endParaRPr/>
          </a:p>
          <a:p>
            <a:pPr indent="0" lvl="0" marL="0" marR="0" rtl="0" algn="l">
              <a:lnSpc>
                <a:spcPct val="115000"/>
              </a:lnSpc>
              <a:spcBef>
                <a:spcPts val="800"/>
              </a:spcBef>
              <a:spcAft>
                <a:spcPts val="0"/>
              </a:spcAft>
              <a:buNone/>
            </a:pPr>
            <a:r>
              <a:rPr b="1" i="1" lang="en-IN" sz="1200" u="none" cap="none" strike="noStrike">
                <a:solidFill>
                  <a:srgbClr val="000000"/>
                </a:solidFill>
                <a:latin typeface="Montserrat"/>
                <a:ea typeface="Montserrat"/>
                <a:cs typeface="Montserrat"/>
                <a:sym typeface="Montserrat"/>
              </a:rPr>
              <a:t>Trying </a:t>
            </a:r>
            <a:r>
              <a:rPr b="1" i="1" lang="en-IN" sz="1200" u="none" cap="none" strike="noStrike">
                <a:solidFill>
                  <a:srgbClr val="E36C09"/>
                </a:solidFill>
                <a:latin typeface="Montserrat"/>
                <a:ea typeface="Montserrat"/>
                <a:cs typeface="Montserrat"/>
                <a:sym typeface="Montserrat"/>
              </a:rPr>
              <a:t>SARIMAX</a:t>
            </a:r>
            <a:r>
              <a:rPr b="1" i="1" lang="en-IN" sz="1200" u="none" cap="none" strike="noStrike">
                <a:solidFill>
                  <a:srgbClr val="000000"/>
                </a:solidFill>
                <a:latin typeface="Montserrat"/>
                <a:ea typeface="Montserrat"/>
                <a:cs typeface="Montserrat"/>
                <a:sym typeface="Montserrat"/>
              </a:rPr>
              <a:t> (SARIMA + exogenous variables) model to account for other AQI influences.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pSp>
        <p:nvGrpSpPr>
          <p:cNvPr id="446" name="Google Shape;446;p22"/>
          <p:cNvGrpSpPr/>
          <p:nvPr/>
        </p:nvGrpSpPr>
        <p:grpSpPr>
          <a:xfrm>
            <a:off x="-154491" y="-1777814"/>
            <a:ext cx="12500983" cy="8778777"/>
            <a:chOff x="0" y="-295275"/>
            <a:chExt cx="4816592" cy="1605629"/>
          </a:xfrm>
        </p:grpSpPr>
        <p:sp>
          <p:nvSpPr>
            <p:cNvPr id="447" name="Google Shape;447;p22"/>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8" name="Google Shape;448;p22"/>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449" name="Google Shape;449;p22"/>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0" name="Google Shape;450;p22"/>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451" name="Google Shape;451;p22"/>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452" name="Google Shape;452;p22"/>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SARIMAX Forecast</a:t>
            </a:r>
            <a:endParaRPr/>
          </a:p>
        </p:txBody>
      </p:sp>
      <p:sp>
        <p:nvSpPr>
          <p:cNvPr id="453" name="Google Shape;453;p22"/>
          <p:cNvSpPr/>
          <p:nvPr/>
        </p:nvSpPr>
        <p:spPr>
          <a:xfrm>
            <a:off x="672001" y="1618438"/>
            <a:ext cx="6268730" cy="4671198"/>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54" name="Google Shape;454;p22"/>
          <p:cNvSpPr txBox="1"/>
          <p:nvPr/>
        </p:nvSpPr>
        <p:spPr>
          <a:xfrm>
            <a:off x="7271659" y="954910"/>
            <a:ext cx="4568037" cy="58169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Model Structure and Seasonality</a:t>
            </a:r>
            <a:r>
              <a:rPr b="0" i="0" lang="en-IN" sz="12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The SARIMA(1,1,1)(1,1,1)[3] model accounts for both short-term and seasonal dependencies, with a 3-period seasonal cycle capturing quarterly trends in the AQI data.</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AR and MA Coefficients</a:t>
            </a:r>
            <a:r>
              <a:rPr b="0" i="0" lang="en-IN" sz="12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The AR coefficient (ar1 = 0.3513) and MA coefficient (ma1 = -0.9339) indicate significant relationships with past values and errors. The seasonal AR (sar1 = -0.0369) and seasonal MA (sma1 = -0.9429) coefficients also demonstrate notable impacts from past seasonal errors.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Explanatory Variables</a:t>
            </a:r>
            <a:r>
              <a:rPr b="0" i="0" lang="en-IN" sz="12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The model includes external variables such as average temperature (0.6035), average humidity (-0.0397), and average wind speed (-1.2589), highlighting how these factors influence AQI. The positive coefficient for temperature suggests a direct relationship with AQI, while the negative coefficients for humidity and wind speed indicate inverse relationships.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Residual Variance</a:t>
            </a:r>
            <a:r>
              <a:rPr b="0" i="0" lang="en-IN" sz="12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The estimated residual variance (σ² = 214.4) indicates the model’s error level. The lower variance compared to previous models suggests a better fit with fewer errors.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Model Fit (AIC and BIC)</a:t>
            </a:r>
            <a:r>
              <a:rPr b="0" i="0" lang="en-IN" sz="12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The AIC value of 71916.71 and BIC of 71973.33 suggest a strong model fit. These metrics are lower than previous models, reinforcing the model’s suitability for forecasting AQI effectively.</a:t>
            </a:r>
            <a:endParaRPr/>
          </a:p>
        </p:txBody>
      </p:sp>
      <p:pic>
        <p:nvPicPr>
          <p:cNvPr id="455" name="Google Shape;455;p22"/>
          <p:cNvPicPr preferRelativeResize="0"/>
          <p:nvPr/>
        </p:nvPicPr>
        <p:blipFill rotWithShape="1">
          <a:blip r:embed="rId5">
            <a:alphaModFix/>
          </a:blip>
          <a:srcRect b="0" l="0" r="0" t="0"/>
          <a:stretch/>
        </p:blipFill>
        <p:spPr>
          <a:xfrm>
            <a:off x="777418" y="1747163"/>
            <a:ext cx="6041394" cy="44515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pSp>
        <p:nvGrpSpPr>
          <p:cNvPr id="460" name="Google Shape;460;p23"/>
          <p:cNvGrpSpPr/>
          <p:nvPr/>
        </p:nvGrpSpPr>
        <p:grpSpPr>
          <a:xfrm>
            <a:off x="-154491" y="-1777814"/>
            <a:ext cx="12500983" cy="8778777"/>
            <a:chOff x="0" y="-295275"/>
            <a:chExt cx="4816592" cy="1605629"/>
          </a:xfrm>
        </p:grpSpPr>
        <p:sp>
          <p:nvSpPr>
            <p:cNvPr id="461" name="Google Shape;461;p23"/>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2" name="Google Shape;462;p23"/>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463" name="Google Shape;463;p23"/>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4" name="Google Shape;464;p23"/>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465" name="Google Shape;465;p23"/>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466" name="Google Shape;466;p23"/>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SARIMAX model residual plots</a:t>
            </a:r>
            <a:endParaRPr/>
          </a:p>
        </p:txBody>
      </p:sp>
      <p:sp>
        <p:nvSpPr>
          <p:cNvPr id="467" name="Google Shape;467;p23"/>
          <p:cNvSpPr/>
          <p:nvPr/>
        </p:nvSpPr>
        <p:spPr>
          <a:xfrm>
            <a:off x="672001" y="1407647"/>
            <a:ext cx="8045279" cy="5139413"/>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8" name="Google Shape;468;p23"/>
          <p:cNvSpPr txBox="1"/>
          <p:nvPr/>
        </p:nvSpPr>
        <p:spPr>
          <a:xfrm>
            <a:off x="8933833" y="1573553"/>
            <a:ext cx="2915186" cy="462517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Residuals over Time Plot</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Residuals are centered around zero with reduced variability compared to previous models, suggesting improved fit but still potential outliers or heteroscedasticity.</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ACF Plot</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Fewer significant spikes in the ACF indicate that the SARIMAX model has better captured temporal dependencies, but some autocorrelation remains, suggesting further refinement may be needed.</a:t>
            </a:r>
            <a:endParaRPr/>
          </a:p>
          <a:p>
            <a:pPr indent="0" lvl="0" marL="0" marR="0" rtl="0" algn="l">
              <a:lnSpc>
                <a:spcPct val="115000"/>
              </a:lnSpc>
              <a:spcBef>
                <a:spcPts val="800"/>
              </a:spcBef>
              <a:spcAft>
                <a:spcPts val="0"/>
              </a:spcAft>
              <a:buNone/>
            </a:pPr>
            <a:r>
              <a:rPr b="1" i="0" lang="en-IN" sz="1200" u="none" cap="none" strike="noStrike">
                <a:solidFill>
                  <a:srgbClr val="000000"/>
                </a:solidFill>
                <a:latin typeface="Montserrat"/>
                <a:ea typeface="Montserrat"/>
                <a:cs typeface="Montserrat"/>
                <a:sym typeface="Montserrat"/>
              </a:rPr>
              <a:t>Histogram of Residuals</a:t>
            </a:r>
            <a:endParaRPr b="0" i="0" sz="12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0" i="0" lang="en-IN" sz="1200" u="none" cap="none" strike="noStrike">
                <a:solidFill>
                  <a:srgbClr val="000000"/>
                </a:solidFill>
                <a:latin typeface="Montserrat"/>
                <a:ea typeface="Montserrat"/>
                <a:cs typeface="Montserrat"/>
                <a:sym typeface="Montserrat"/>
              </a:rPr>
              <a:t>The residuals are roughly centered with a sharper peak and fewer long tails, indicating a closer approximation to normality.</a:t>
            </a:r>
            <a:endParaRPr/>
          </a:p>
        </p:txBody>
      </p:sp>
      <p:pic>
        <p:nvPicPr>
          <p:cNvPr id="469" name="Google Shape;469;p23"/>
          <p:cNvPicPr preferRelativeResize="0"/>
          <p:nvPr/>
        </p:nvPicPr>
        <p:blipFill rotWithShape="1">
          <a:blip r:embed="rId5">
            <a:alphaModFix/>
          </a:blip>
          <a:srcRect b="0" l="0" r="0" t="0"/>
          <a:stretch/>
        </p:blipFill>
        <p:spPr>
          <a:xfrm>
            <a:off x="827305" y="1541909"/>
            <a:ext cx="7707095" cy="48588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grpSp>
        <p:nvGrpSpPr>
          <p:cNvPr id="474" name="Google Shape;474;p24"/>
          <p:cNvGrpSpPr/>
          <p:nvPr/>
        </p:nvGrpSpPr>
        <p:grpSpPr>
          <a:xfrm>
            <a:off x="-154491" y="-1777814"/>
            <a:ext cx="12500983" cy="8778777"/>
            <a:chOff x="0" y="-295275"/>
            <a:chExt cx="4816592" cy="1605629"/>
          </a:xfrm>
        </p:grpSpPr>
        <p:sp>
          <p:nvSpPr>
            <p:cNvPr id="475" name="Google Shape;475;p24"/>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6" name="Google Shape;476;p24"/>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477" name="Google Shape;477;p24"/>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8" name="Google Shape;478;p24"/>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479" name="Google Shape;479;p24"/>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480" name="Google Shape;480;p24"/>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Model Selection</a:t>
            </a:r>
            <a:endParaRPr/>
          </a:p>
        </p:txBody>
      </p:sp>
      <p:sp>
        <p:nvSpPr>
          <p:cNvPr id="481" name="Google Shape;481;p24"/>
          <p:cNvSpPr txBox="1"/>
          <p:nvPr/>
        </p:nvSpPr>
        <p:spPr>
          <a:xfrm>
            <a:off x="1231892" y="1361414"/>
            <a:ext cx="10967003" cy="387798"/>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1800"/>
              <a:buFont typeface="Arial"/>
              <a:buNone/>
            </a:pPr>
            <a:r>
              <a:rPr b="1" i="0" lang="en-IN" sz="1800" u="none" cap="none" strike="noStrike">
                <a:solidFill>
                  <a:srgbClr val="000000"/>
                </a:solidFill>
                <a:latin typeface="Montserrat"/>
                <a:ea typeface="Montserrat"/>
                <a:cs typeface="Montserrat"/>
                <a:sym typeface="Montserrat"/>
              </a:rPr>
              <a:t>Naïve                      Snaïve                            ARIMA                         SARIMA                      </a:t>
            </a:r>
            <a:r>
              <a:rPr b="1" i="0" lang="en-IN" sz="1800" u="none" cap="none" strike="noStrike">
                <a:solidFill>
                  <a:schemeClr val="accent6"/>
                </a:solidFill>
                <a:latin typeface="Montserrat"/>
                <a:ea typeface="Montserrat"/>
                <a:cs typeface="Montserrat"/>
                <a:sym typeface="Montserrat"/>
              </a:rPr>
              <a:t>SARIMAX</a:t>
            </a:r>
            <a:endParaRPr b="1" i="0" sz="1800" u="none" cap="none" strike="noStrike">
              <a:solidFill>
                <a:schemeClr val="accent6"/>
              </a:solidFill>
              <a:latin typeface="Montserrat"/>
              <a:ea typeface="Montserrat"/>
              <a:cs typeface="Montserrat"/>
              <a:sym typeface="Montserrat"/>
            </a:endParaRPr>
          </a:p>
        </p:txBody>
      </p:sp>
      <p:sp>
        <p:nvSpPr>
          <p:cNvPr id="482" name="Google Shape;482;p24"/>
          <p:cNvSpPr txBox="1"/>
          <p:nvPr/>
        </p:nvSpPr>
        <p:spPr>
          <a:xfrm>
            <a:off x="0" y="1766665"/>
            <a:ext cx="12205790" cy="272379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E36C09"/>
                </a:solidFill>
                <a:latin typeface="Montserrat"/>
                <a:ea typeface="Montserrat"/>
                <a:cs typeface="Montserrat"/>
                <a:sym typeface="Montserrat"/>
              </a:rPr>
              <a:t>ME                </a:t>
            </a:r>
            <a:r>
              <a:rPr b="0" i="0" lang="en-IN" sz="1500" u="none" cap="none" strike="noStrike">
                <a:solidFill>
                  <a:schemeClr val="dk1"/>
                </a:solidFill>
                <a:latin typeface="Montserrat"/>
                <a:ea typeface="Montserrat"/>
                <a:cs typeface="Montserrat"/>
                <a:sym typeface="Montserrat"/>
              </a:rPr>
              <a:t>-0.00707                           -0.0181                                         -0.0400                                    0.0500                                     0.0465  </a:t>
            </a:r>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E36C0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E36C09"/>
                </a:solidFill>
                <a:latin typeface="Montserrat"/>
                <a:ea typeface="Montserrat"/>
                <a:cs typeface="Montserrat"/>
                <a:sym typeface="Montserrat"/>
              </a:rPr>
              <a:t>RMSE                   </a:t>
            </a:r>
            <a:r>
              <a:rPr b="0" i="0" lang="en-IN" sz="1500" u="none" cap="none" strike="noStrike">
                <a:solidFill>
                  <a:schemeClr val="dk1"/>
                </a:solidFill>
                <a:latin typeface="Montserrat"/>
                <a:ea typeface="Montserrat"/>
                <a:cs typeface="Montserrat"/>
                <a:sym typeface="Montserrat"/>
              </a:rPr>
              <a:t>20.9                                 23.9                                                 16.7                                          15.9                                           14.6</a:t>
            </a:r>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E36C0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E36C09"/>
                </a:solidFill>
                <a:latin typeface="Montserrat"/>
                <a:ea typeface="Montserrat"/>
                <a:cs typeface="Montserrat"/>
                <a:sym typeface="Montserrat"/>
              </a:rPr>
              <a:t>MAE</a:t>
            </a:r>
            <a:r>
              <a:rPr b="0" i="0" lang="en-IN" sz="1500" u="none" cap="none" strike="noStrike">
                <a:solidFill>
                  <a:schemeClr val="dk1"/>
                </a:solidFill>
                <a:latin typeface="Montserrat"/>
                <a:ea typeface="Montserrat"/>
                <a:cs typeface="Montserrat"/>
                <a:sym typeface="Montserrat"/>
              </a:rPr>
              <a:t>                      14.5                                  16.7                                                 12.0                                           11.3                                            10.3</a:t>
            </a:r>
            <a:endParaRPr b="0" i="0" sz="1500" u="none" cap="none" strike="noStrike">
              <a:solidFill>
                <a:srgbClr val="E36C0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E36C0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E36C09"/>
                </a:solidFill>
                <a:latin typeface="Montserrat"/>
                <a:ea typeface="Montserrat"/>
                <a:cs typeface="Montserrat"/>
                <a:sym typeface="Montserrat"/>
              </a:rPr>
              <a:t>MASE</a:t>
            </a:r>
            <a:r>
              <a:rPr b="0" i="0" lang="en-IN" sz="1500" u="none" cap="none" strike="noStrike">
                <a:solidFill>
                  <a:schemeClr val="dk1"/>
                </a:solidFill>
                <a:latin typeface="Montserrat"/>
                <a:ea typeface="Montserrat"/>
                <a:cs typeface="Montserrat"/>
                <a:sym typeface="Montserrat"/>
              </a:rPr>
              <a:t>                 0.791                              0.907                                              0.652                                        0.616                                        0.563</a:t>
            </a:r>
            <a:endParaRPr b="0" i="0" sz="1500" u="none" cap="none" strike="noStrike">
              <a:solidFill>
                <a:srgbClr val="E36C0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E36C0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E36C09"/>
                </a:solidFill>
                <a:latin typeface="Montserrat"/>
                <a:ea typeface="Montserrat"/>
                <a:cs typeface="Montserrat"/>
                <a:sym typeface="Montserrat"/>
              </a:rPr>
              <a:t>AIC                            </a:t>
            </a:r>
            <a:r>
              <a:rPr b="0" i="0" lang="en-IN" sz="1500" u="none" cap="none" strike="noStrike">
                <a:solidFill>
                  <a:schemeClr val="dk1"/>
                </a:solidFill>
                <a:latin typeface="Montserrat"/>
                <a:ea typeface="Montserrat"/>
                <a:cs typeface="Montserrat"/>
                <a:sym typeface="Montserrat"/>
              </a:rPr>
              <a:t>--                                      --                                             74239                                      73351                                          71917</a:t>
            </a:r>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E36C0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rgbClr val="E36C09"/>
                </a:solidFill>
                <a:latin typeface="Montserrat"/>
                <a:ea typeface="Montserrat"/>
                <a:cs typeface="Montserrat"/>
                <a:sym typeface="Montserrat"/>
              </a:rPr>
              <a:t>BIC                            </a:t>
            </a:r>
            <a:r>
              <a:rPr b="0" i="0" lang="en-IN" sz="1500" u="none" cap="none" strike="noStrike">
                <a:solidFill>
                  <a:schemeClr val="dk1"/>
                </a:solidFill>
                <a:latin typeface="Montserrat"/>
                <a:ea typeface="Montserrat"/>
                <a:cs typeface="Montserrat"/>
                <a:sym typeface="Montserrat"/>
              </a:rPr>
              <a:t>--                                      --                                             74289                                     73387                                         71973</a:t>
            </a:r>
            <a:endParaRPr b="0" i="0" sz="1500" u="none" cap="none" strike="noStrike">
              <a:solidFill>
                <a:schemeClr val="dk1"/>
              </a:solidFill>
              <a:latin typeface="Montserrat"/>
              <a:ea typeface="Montserrat"/>
              <a:cs typeface="Montserrat"/>
              <a:sym typeface="Montserrat"/>
            </a:endParaRPr>
          </a:p>
        </p:txBody>
      </p:sp>
      <p:grpSp>
        <p:nvGrpSpPr>
          <p:cNvPr id="483" name="Google Shape;483;p24"/>
          <p:cNvGrpSpPr/>
          <p:nvPr/>
        </p:nvGrpSpPr>
        <p:grpSpPr>
          <a:xfrm>
            <a:off x="2539141" y="1757951"/>
            <a:ext cx="146245" cy="2678077"/>
            <a:chOff x="2515433" y="2408229"/>
            <a:chExt cx="146245" cy="2678077"/>
          </a:xfrm>
        </p:grpSpPr>
        <p:cxnSp>
          <p:nvCxnSpPr>
            <p:cNvPr id="484" name="Google Shape;484;p24"/>
            <p:cNvCxnSpPr/>
            <p:nvPr/>
          </p:nvCxnSpPr>
          <p:spPr>
            <a:xfrm>
              <a:off x="2588556" y="2564206"/>
              <a:ext cx="1800" cy="2522100"/>
            </a:xfrm>
            <a:prstGeom prst="straightConnector1">
              <a:avLst/>
            </a:prstGeom>
            <a:noFill/>
            <a:ln cap="flat" cmpd="sng" w="9525">
              <a:solidFill>
                <a:schemeClr val="dk2"/>
              </a:solidFill>
              <a:prstDash val="solid"/>
              <a:round/>
              <a:headEnd len="sm" w="sm" type="none"/>
              <a:tailEnd len="sm" w="sm" type="none"/>
            </a:ln>
          </p:spPr>
        </p:cxnSp>
        <p:sp>
          <p:nvSpPr>
            <p:cNvPr id="485" name="Google Shape;485;p24"/>
            <p:cNvSpPr/>
            <p:nvPr/>
          </p:nvSpPr>
          <p:spPr>
            <a:xfrm>
              <a:off x="2515433" y="2408229"/>
              <a:ext cx="146245" cy="159912"/>
            </a:xfrm>
            <a:prstGeom prst="ellipse">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86" name="Google Shape;486;p24"/>
            <p:cNvSpPr/>
            <p:nvPr/>
          </p:nvSpPr>
          <p:spPr>
            <a:xfrm>
              <a:off x="2515433" y="4926394"/>
              <a:ext cx="146245" cy="159912"/>
            </a:xfrm>
            <a:prstGeom prst="ellipse">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487" name="Google Shape;487;p24"/>
          <p:cNvGrpSpPr/>
          <p:nvPr/>
        </p:nvGrpSpPr>
        <p:grpSpPr>
          <a:xfrm>
            <a:off x="4951505" y="1766594"/>
            <a:ext cx="146245" cy="2678077"/>
            <a:chOff x="2515433" y="2408229"/>
            <a:chExt cx="146245" cy="2678077"/>
          </a:xfrm>
        </p:grpSpPr>
        <p:cxnSp>
          <p:nvCxnSpPr>
            <p:cNvPr id="488" name="Google Shape;488;p24"/>
            <p:cNvCxnSpPr/>
            <p:nvPr/>
          </p:nvCxnSpPr>
          <p:spPr>
            <a:xfrm>
              <a:off x="2588556" y="2564206"/>
              <a:ext cx="1800" cy="2522100"/>
            </a:xfrm>
            <a:prstGeom prst="straightConnector1">
              <a:avLst/>
            </a:prstGeom>
            <a:noFill/>
            <a:ln cap="flat" cmpd="sng" w="9525">
              <a:solidFill>
                <a:schemeClr val="dk2"/>
              </a:solidFill>
              <a:prstDash val="solid"/>
              <a:round/>
              <a:headEnd len="sm" w="sm" type="none"/>
              <a:tailEnd len="sm" w="sm" type="none"/>
            </a:ln>
          </p:spPr>
        </p:cxnSp>
        <p:sp>
          <p:nvSpPr>
            <p:cNvPr id="489" name="Google Shape;489;p24"/>
            <p:cNvSpPr/>
            <p:nvPr/>
          </p:nvSpPr>
          <p:spPr>
            <a:xfrm>
              <a:off x="2515433" y="2408229"/>
              <a:ext cx="146245" cy="159912"/>
            </a:xfrm>
            <a:prstGeom prst="ellipse">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0" name="Google Shape;490;p24"/>
            <p:cNvSpPr/>
            <p:nvPr/>
          </p:nvSpPr>
          <p:spPr>
            <a:xfrm>
              <a:off x="2515433" y="4926394"/>
              <a:ext cx="146245" cy="159912"/>
            </a:xfrm>
            <a:prstGeom prst="ellipse">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491" name="Google Shape;491;p24"/>
          <p:cNvGrpSpPr/>
          <p:nvPr/>
        </p:nvGrpSpPr>
        <p:grpSpPr>
          <a:xfrm>
            <a:off x="7538702" y="1783976"/>
            <a:ext cx="146245" cy="2678077"/>
            <a:chOff x="2515433" y="2408229"/>
            <a:chExt cx="146245" cy="2678077"/>
          </a:xfrm>
        </p:grpSpPr>
        <p:cxnSp>
          <p:nvCxnSpPr>
            <p:cNvPr id="492" name="Google Shape;492;p24"/>
            <p:cNvCxnSpPr/>
            <p:nvPr/>
          </p:nvCxnSpPr>
          <p:spPr>
            <a:xfrm>
              <a:off x="2588556" y="2564206"/>
              <a:ext cx="1800" cy="2522100"/>
            </a:xfrm>
            <a:prstGeom prst="straightConnector1">
              <a:avLst/>
            </a:prstGeom>
            <a:noFill/>
            <a:ln cap="flat" cmpd="sng" w="9525">
              <a:solidFill>
                <a:schemeClr val="dk2"/>
              </a:solidFill>
              <a:prstDash val="solid"/>
              <a:round/>
              <a:headEnd len="sm" w="sm" type="none"/>
              <a:tailEnd len="sm" w="sm" type="none"/>
            </a:ln>
          </p:spPr>
        </p:cxnSp>
        <p:sp>
          <p:nvSpPr>
            <p:cNvPr id="493" name="Google Shape;493;p24"/>
            <p:cNvSpPr/>
            <p:nvPr/>
          </p:nvSpPr>
          <p:spPr>
            <a:xfrm>
              <a:off x="2515433" y="2408229"/>
              <a:ext cx="146245" cy="159912"/>
            </a:xfrm>
            <a:prstGeom prst="ellipse">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4" name="Google Shape;494;p24"/>
            <p:cNvSpPr/>
            <p:nvPr/>
          </p:nvSpPr>
          <p:spPr>
            <a:xfrm>
              <a:off x="2515433" y="4926394"/>
              <a:ext cx="146245" cy="159912"/>
            </a:xfrm>
            <a:prstGeom prst="ellipse">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grpSp>
        <p:nvGrpSpPr>
          <p:cNvPr id="495" name="Google Shape;495;p24"/>
          <p:cNvGrpSpPr/>
          <p:nvPr/>
        </p:nvGrpSpPr>
        <p:grpSpPr>
          <a:xfrm>
            <a:off x="10197221" y="1804743"/>
            <a:ext cx="146245" cy="2678077"/>
            <a:chOff x="2515433" y="2408229"/>
            <a:chExt cx="146245" cy="2678077"/>
          </a:xfrm>
        </p:grpSpPr>
        <p:cxnSp>
          <p:nvCxnSpPr>
            <p:cNvPr id="496" name="Google Shape;496;p24"/>
            <p:cNvCxnSpPr/>
            <p:nvPr/>
          </p:nvCxnSpPr>
          <p:spPr>
            <a:xfrm>
              <a:off x="2588556" y="2564206"/>
              <a:ext cx="1800" cy="2522100"/>
            </a:xfrm>
            <a:prstGeom prst="straightConnector1">
              <a:avLst/>
            </a:prstGeom>
            <a:noFill/>
            <a:ln cap="flat" cmpd="sng" w="9525">
              <a:solidFill>
                <a:schemeClr val="dk2"/>
              </a:solidFill>
              <a:prstDash val="solid"/>
              <a:round/>
              <a:headEnd len="sm" w="sm" type="none"/>
              <a:tailEnd len="sm" w="sm" type="none"/>
            </a:ln>
          </p:spPr>
        </p:cxnSp>
        <p:sp>
          <p:nvSpPr>
            <p:cNvPr id="497" name="Google Shape;497;p24"/>
            <p:cNvSpPr/>
            <p:nvPr/>
          </p:nvSpPr>
          <p:spPr>
            <a:xfrm>
              <a:off x="2515433" y="2408229"/>
              <a:ext cx="146245" cy="159912"/>
            </a:xfrm>
            <a:prstGeom prst="ellipse">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98" name="Google Shape;498;p24"/>
            <p:cNvSpPr/>
            <p:nvPr/>
          </p:nvSpPr>
          <p:spPr>
            <a:xfrm>
              <a:off x="2515433" y="4926394"/>
              <a:ext cx="146245" cy="159912"/>
            </a:xfrm>
            <a:prstGeom prst="ellipse">
              <a:avLst/>
            </a:prstGeom>
            <a:solidFill>
              <a:srgbClr val="FABF8E"/>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pic>
        <p:nvPicPr>
          <p:cNvPr id="499" name="Google Shape;499;p24"/>
          <p:cNvPicPr preferRelativeResize="0"/>
          <p:nvPr/>
        </p:nvPicPr>
        <p:blipFill rotWithShape="1">
          <a:blip r:embed="rId4">
            <a:alphaModFix/>
          </a:blip>
          <a:srcRect b="0" l="0" r="0" t="0"/>
          <a:stretch/>
        </p:blipFill>
        <p:spPr>
          <a:xfrm>
            <a:off x="10521120" y="1028064"/>
            <a:ext cx="421075" cy="462884"/>
          </a:xfrm>
          <a:prstGeom prst="rect">
            <a:avLst/>
          </a:prstGeom>
          <a:noFill/>
          <a:ln>
            <a:noFill/>
          </a:ln>
        </p:spPr>
      </p:pic>
      <p:sp>
        <p:nvSpPr>
          <p:cNvPr id="500" name="Google Shape;500;p24"/>
          <p:cNvSpPr txBox="1"/>
          <p:nvPr/>
        </p:nvSpPr>
        <p:spPr>
          <a:xfrm>
            <a:off x="3335624" y="4648814"/>
            <a:ext cx="6715336"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Lowest RMSE </a:t>
            </a:r>
            <a:r>
              <a:rPr b="0" i="0" lang="en-IN" sz="1200" u="none" cap="none" strike="noStrike">
                <a:solidFill>
                  <a:srgbClr val="000000"/>
                </a:solidFill>
                <a:latin typeface="Montserrat"/>
                <a:ea typeface="Montserrat"/>
                <a:cs typeface="Montserrat"/>
                <a:sym typeface="Montserrat"/>
              </a:rPr>
              <a:t>(14.63), indicating </a:t>
            </a:r>
            <a:r>
              <a:rPr b="0" i="1" lang="en-IN" sz="1200" u="none" cap="none" strike="noStrike">
                <a:solidFill>
                  <a:srgbClr val="E36C09"/>
                </a:solidFill>
                <a:latin typeface="Montserrat"/>
                <a:ea typeface="Montserrat"/>
                <a:cs typeface="Montserrat"/>
                <a:sym typeface="Montserrat"/>
              </a:rPr>
              <a:t>superior predictive accuracy</a:t>
            </a:r>
            <a:endParaRPr/>
          </a:p>
          <a:p>
            <a:pPr indent="0" lvl="0" marL="0" marR="0" rtl="0" algn="l">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Lowest MAE </a:t>
            </a:r>
            <a:r>
              <a:rPr b="0" i="0" lang="en-IN" sz="1200" u="none" cap="none" strike="noStrike">
                <a:solidFill>
                  <a:srgbClr val="000000"/>
                </a:solidFill>
                <a:latin typeface="Montserrat"/>
                <a:ea typeface="Montserrat"/>
                <a:cs typeface="Montserrat"/>
                <a:sym typeface="Montserrat"/>
              </a:rPr>
              <a:t>(10.32), reflecting </a:t>
            </a:r>
            <a:r>
              <a:rPr b="0" i="1" lang="en-IN" sz="1200" u="none" cap="none" strike="noStrike">
                <a:solidFill>
                  <a:srgbClr val="E36C09"/>
                </a:solidFill>
                <a:latin typeface="Montserrat"/>
                <a:ea typeface="Montserrat"/>
                <a:cs typeface="Montserrat"/>
                <a:sym typeface="Montserrat"/>
              </a:rPr>
              <a:t>minimal average forecasting error</a:t>
            </a:r>
            <a:r>
              <a:rPr b="0" i="0" lang="en-IN" sz="12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MASE of 0.56, it outperforms naïve benchmark models (&lt;1)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Minimal mean error (0.046) suggests lower bias in predictions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rgbClr val="000000"/>
                </a:solidFill>
                <a:latin typeface="Montserrat"/>
                <a:ea typeface="Montserrat"/>
                <a:cs typeface="Montserrat"/>
                <a:sym typeface="Montserrat"/>
              </a:rPr>
              <a:t>Lowest AIC</a:t>
            </a:r>
            <a:r>
              <a:rPr b="0" i="0" lang="en-IN" sz="1200" u="none" cap="none" strike="noStrike">
                <a:solidFill>
                  <a:srgbClr val="000000"/>
                </a:solidFill>
                <a:latin typeface="Montserrat"/>
                <a:ea typeface="Montserrat"/>
                <a:cs typeface="Montserrat"/>
                <a:sym typeface="Montserrat"/>
              </a:rPr>
              <a:t>, signifying a </a:t>
            </a:r>
            <a:r>
              <a:rPr b="0" i="1" lang="en-IN" sz="1200" u="none" cap="none" strike="noStrike">
                <a:solidFill>
                  <a:srgbClr val="E36C09"/>
                </a:solidFill>
                <a:latin typeface="Montserrat"/>
                <a:ea typeface="Montserrat"/>
                <a:cs typeface="Montserrat"/>
                <a:sym typeface="Montserrat"/>
              </a:rPr>
              <a:t>better model fit and higher accuracy</a:t>
            </a:r>
            <a:endParaRPr/>
          </a:p>
          <a:p>
            <a:pPr indent="0" lvl="0" marL="0" marR="0" rtl="0" algn="l">
              <a:lnSpc>
                <a:spcPct val="100000"/>
              </a:lnSpc>
              <a:spcBef>
                <a:spcPts val="0"/>
              </a:spcBef>
              <a:spcAft>
                <a:spcPts val="0"/>
              </a:spcAft>
              <a:buNone/>
            </a:pPr>
            <a:r>
              <a:t/>
            </a:r>
            <a:endParaRPr b="1" i="1" sz="1200" u="none" cap="none" strike="noStrike">
              <a:solidFill>
                <a:srgbClr val="E36C09"/>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L</a:t>
            </a:r>
            <a:r>
              <a:rPr b="1" i="0" lang="en-IN" sz="1200" u="none" cap="none" strike="noStrike">
                <a:solidFill>
                  <a:srgbClr val="000000"/>
                </a:solidFill>
                <a:latin typeface="Montserrat"/>
                <a:ea typeface="Montserrat"/>
                <a:cs typeface="Montserrat"/>
                <a:sym typeface="Montserrat"/>
              </a:rPr>
              <a:t>owest BIC</a:t>
            </a:r>
            <a:r>
              <a:rPr b="0" i="0" lang="en-IN" sz="1200" u="none" cap="none" strike="noStrike">
                <a:solidFill>
                  <a:srgbClr val="000000"/>
                </a:solidFill>
                <a:latin typeface="Montserrat"/>
                <a:ea typeface="Montserrat"/>
                <a:cs typeface="Montserrat"/>
                <a:sym typeface="Montserrat"/>
              </a:rPr>
              <a:t>, ensuring </a:t>
            </a:r>
            <a:r>
              <a:rPr b="0" i="1" lang="en-IN" sz="1200" u="none" cap="none" strike="noStrike">
                <a:solidFill>
                  <a:srgbClr val="E36C09"/>
                </a:solidFill>
                <a:latin typeface="Montserrat"/>
                <a:ea typeface="Montserrat"/>
                <a:cs typeface="Montserrat"/>
                <a:sym typeface="Montserrat"/>
              </a:rPr>
              <a:t>reduced complexity </a:t>
            </a:r>
            <a:r>
              <a:rPr b="0" i="0" lang="en-IN" sz="1200" u="none" cap="none" strike="noStrike">
                <a:solidFill>
                  <a:srgbClr val="000000"/>
                </a:solidFill>
                <a:latin typeface="Montserrat"/>
                <a:ea typeface="Montserrat"/>
                <a:cs typeface="Montserrat"/>
                <a:sym typeface="Montserrat"/>
              </a:rPr>
              <a:t>by penalizing extra parameters effectively</a:t>
            </a:r>
            <a:endParaRPr b="0" i="0" sz="1200" u="none" cap="none" strike="noStrike">
              <a:solidFill>
                <a:srgbClr val="000000"/>
              </a:solidFill>
              <a:latin typeface="Montserrat"/>
              <a:ea typeface="Montserrat"/>
              <a:cs typeface="Montserrat"/>
              <a:sym typeface="Montserrat"/>
            </a:endParaRPr>
          </a:p>
        </p:txBody>
      </p:sp>
      <p:sp>
        <p:nvSpPr>
          <p:cNvPr id="501" name="Google Shape;501;p24"/>
          <p:cNvSpPr/>
          <p:nvPr/>
        </p:nvSpPr>
        <p:spPr>
          <a:xfrm>
            <a:off x="398821" y="4433034"/>
            <a:ext cx="2429691" cy="2415676"/>
          </a:xfrm>
          <a:prstGeom prst="ellipse">
            <a:avLst/>
          </a:prstGeom>
          <a:solidFill>
            <a:srgbClr val="FBD4B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2" name="Google Shape;502;p24"/>
          <p:cNvSpPr txBox="1"/>
          <p:nvPr/>
        </p:nvSpPr>
        <p:spPr>
          <a:xfrm>
            <a:off x="640299" y="5390446"/>
            <a:ext cx="1946733"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E36C09"/>
                </a:solidFill>
                <a:latin typeface="Montserrat"/>
                <a:ea typeface="Montserrat"/>
                <a:cs typeface="Montserrat"/>
                <a:sym typeface="Montserrat"/>
              </a:rPr>
              <a:t>SARIMAX</a:t>
            </a:r>
            <a:r>
              <a:rPr b="0" i="0" lang="en-IN" sz="1400" u="none" cap="none" strike="noStrike">
                <a:solidFill>
                  <a:srgbClr val="000000"/>
                </a:solidFill>
                <a:latin typeface="Montserrat"/>
                <a:ea typeface="Montserrat"/>
                <a:cs typeface="Montserrat"/>
                <a:sym typeface="Montserrat"/>
              </a:rPr>
              <a:t> is the best model</a:t>
            </a:r>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grpSp>
        <p:nvGrpSpPr>
          <p:cNvPr id="507" name="Google Shape;507;p25"/>
          <p:cNvGrpSpPr/>
          <p:nvPr/>
        </p:nvGrpSpPr>
        <p:grpSpPr>
          <a:xfrm>
            <a:off x="-154491" y="-1777814"/>
            <a:ext cx="12500983" cy="8778777"/>
            <a:chOff x="0" y="-295275"/>
            <a:chExt cx="4816592" cy="1605629"/>
          </a:xfrm>
        </p:grpSpPr>
        <p:sp>
          <p:nvSpPr>
            <p:cNvPr id="508" name="Google Shape;508;p25"/>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9" name="Google Shape;509;p25"/>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510" name="Google Shape;510;p25"/>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11" name="Google Shape;511;p25"/>
          <p:cNvGrpSpPr/>
          <p:nvPr/>
        </p:nvGrpSpPr>
        <p:grpSpPr>
          <a:xfrm>
            <a:off x="1751372" y="390736"/>
            <a:ext cx="10534082" cy="5329188"/>
            <a:chOff x="0" y="-295275"/>
            <a:chExt cx="4161695" cy="2105400"/>
          </a:xfrm>
        </p:grpSpPr>
        <p:sp>
          <p:nvSpPr>
            <p:cNvPr id="512" name="Google Shape;512;p25"/>
            <p:cNvSpPr/>
            <p:nvPr/>
          </p:nvSpPr>
          <p:spPr>
            <a:xfrm>
              <a:off x="0" y="0"/>
              <a:ext cx="4161695" cy="1810076"/>
            </a:xfrm>
            <a:custGeom>
              <a:rect b="b" l="l" r="r" t="t"/>
              <a:pathLst>
                <a:path extrusionOk="0" h="1810076" w="4161695">
                  <a:moveTo>
                    <a:pt x="0" y="0"/>
                  </a:moveTo>
                  <a:lnTo>
                    <a:pt x="4161695" y="0"/>
                  </a:lnTo>
                  <a:lnTo>
                    <a:pt x="4161695" y="1810076"/>
                  </a:lnTo>
                  <a:lnTo>
                    <a:pt x="0" y="1810076"/>
                  </a:lnTo>
                  <a:close/>
                </a:path>
              </a:pathLst>
            </a:custGeom>
            <a:solidFill>
              <a:srgbClr val="000000">
                <a:alpha val="74509"/>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3" name="Google Shape;513;p25"/>
            <p:cNvSpPr txBox="1"/>
            <p:nvPr/>
          </p:nvSpPr>
          <p:spPr>
            <a:xfrm>
              <a:off x="0" y="-295275"/>
              <a:ext cx="4161600" cy="21054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514" name="Google Shape;514;p25"/>
          <p:cNvSpPr txBox="1"/>
          <p:nvPr/>
        </p:nvSpPr>
        <p:spPr>
          <a:xfrm>
            <a:off x="2956925" y="1741701"/>
            <a:ext cx="3509773" cy="347890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IN" sz="4400" u="none" cap="none" strike="noStrike">
                <a:solidFill>
                  <a:schemeClr val="lt1"/>
                </a:solidFill>
                <a:latin typeface="Ubuntu"/>
                <a:ea typeface="Ubuntu"/>
                <a:cs typeface="Ubuntu"/>
                <a:sym typeface="Ubuntu"/>
              </a:rPr>
              <a:t>How do weather conditions affect AQI?</a:t>
            </a:r>
            <a:endParaRPr b="0" i="0" sz="4400" u="none" cap="none" strike="noStrike">
              <a:solidFill>
                <a:schemeClr val="lt1"/>
              </a:solidFill>
              <a:latin typeface="Ubuntu"/>
              <a:ea typeface="Ubuntu"/>
              <a:cs typeface="Ubuntu"/>
              <a:sym typeface="Ubuntu"/>
            </a:endParaRPr>
          </a:p>
          <a:p>
            <a:pPr indent="0" lvl="0" marL="0" marR="0" rtl="0" algn="ctr">
              <a:lnSpc>
                <a:spcPct val="139978"/>
              </a:lnSpc>
              <a:spcBef>
                <a:spcPts val="750"/>
              </a:spcBef>
              <a:spcAft>
                <a:spcPts val="0"/>
              </a:spcAft>
              <a:buClr>
                <a:srgbClr val="000000"/>
              </a:buClr>
              <a:buSzPts val="3100"/>
              <a:buFont typeface="Arial"/>
              <a:buNone/>
            </a:pPr>
            <a:r>
              <a:t/>
            </a:r>
            <a:endParaRPr b="0" i="0" sz="3100" u="none" cap="none" strike="noStrike">
              <a:solidFill>
                <a:srgbClr val="FFFFFF"/>
              </a:solidFill>
              <a:latin typeface="Ubuntu"/>
              <a:ea typeface="Ubuntu"/>
              <a:cs typeface="Ubuntu"/>
              <a:sym typeface="Ubuntu"/>
            </a:endParaRPr>
          </a:p>
        </p:txBody>
      </p:sp>
      <p:sp>
        <p:nvSpPr>
          <p:cNvPr id="515" name="Google Shape;515;p25"/>
          <p:cNvSpPr/>
          <p:nvPr/>
        </p:nvSpPr>
        <p:spPr>
          <a:xfrm>
            <a:off x="7672251" y="715505"/>
            <a:ext cx="5059679" cy="5633044"/>
          </a:xfrm>
          <a:prstGeom prst="roundRect">
            <a:avLst>
              <a:gd fmla="val 16667" name="adj"/>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grpSp>
        <p:nvGrpSpPr>
          <p:cNvPr id="520" name="Google Shape;520;p26"/>
          <p:cNvGrpSpPr/>
          <p:nvPr/>
        </p:nvGrpSpPr>
        <p:grpSpPr>
          <a:xfrm>
            <a:off x="-154491" y="-1777814"/>
            <a:ext cx="12500983" cy="8778777"/>
            <a:chOff x="0" y="-295275"/>
            <a:chExt cx="4816592" cy="1605629"/>
          </a:xfrm>
        </p:grpSpPr>
        <p:sp>
          <p:nvSpPr>
            <p:cNvPr id="521" name="Google Shape;521;p26"/>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2" name="Google Shape;522;p26"/>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523" name="Google Shape;523;p26"/>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4" name="Google Shape;524;p26"/>
          <p:cNvSpPr txBox="1"/>
          <p:nvPr>
            <p:ph idx="12" type="sldNum"/>
          </p:nvPr>
        </p:nvSpPr>
        <p:spPr>
          <a:xfrm>
            <a:off x="9524100" y="6635850"/>
            <a:ext cx="28224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26</a:t>
            </a:r>
            <a:endParaRPr sz="1200"/>
          </a:p>
        </p:txBody>
      </p:sp>
      <p:pic>
        <p:nvPicPr>
          <p:cNvPr id="525" name="Google Shape;525;p26"/>
          <p:cNvPicPr preferRelativeResize="0"/>
          <p:nvPr/>
        </p:nvPicPr>
        <p:blipFill rotWithShape="1">
          <a:blip r:embed="rId4">
            <a:alphaModFix/>
          </a:blip>
          <a:srcRect b="0" l="0" r="0" t="0"/>
          <a:stretch/>
        </p:blipFill>
        <p:spPr>
          <a:xfrm>
            <a:off x="11486642" y="6055842"/>
            <a:ext cx="859611" cy="944962"/>
          </a:xfrm>
          <a:prstGeom prst="rect">
            <a:avLst/>
          </a:prstGeom>
          <a:noFill/>
          <a:ln>
            <a:noFill/>
          </a:ln>
        </p:spPr>
      </p:pic>
      <p:sp>
        <p:nvSpPr>
          <p:cNvPr id="526" name="Google Shape;526;p26"/>
          <p:cNvSpPr txBox="1"/>
          <p:nvPr/>
        </p:nvSpPr>
        <p:spPr>
          <a:xfrm>
            <a:off x="672001" y="568364"/>
            <a:ext cx="11759391"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SARIMAX model residual plots</a:t>
            </a:r>
            <a:endParaRPr/>
          </a:p>
        </p:txBody>
      </p:sp>
      <p:sp>
        <p:nvSpPr>
          <p:cNvPr id="527" name="Google Shape;527;p26"/>
          <p:cNvSpPr txBox="1"/>
          <p:nvPr/>
        </p:nvSpPr>
        <p:spPr>
          <a:xfrm>
            <a:off x="-239391" y="4178962"/>
            <a:ext cx="6475819" cy="26366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200" u="none" cap="none" strike="noStrike">
                <a:solidFill>
                  <a:srgbClr val="333333"/>
                </a:solidFill>
                <a:latin typeface="Montserrat"/>
                <a:ea typeface="Montserrat"/>
                <a:cs typeface="Montserrat"/>
                <a:sym typeface="Montserrat"/>
              </a:rPr>
              <a:t>Wind Speed is the most significant predictor (p&lt;2e−16p ): </a:t>
            </a:r>
            <a:r>
              <a:rPr b="1" i="0" lang="en-IN" sz="1200" u="none" cap="none" strike="noStrike">
                <a:solidFill>
                  <a:srgbClr val="333333"/>
                </a:solidFill>
                <a:latin typeface="Montserrat"/>
                <a:ea typeface="Montserrat"/>
                <a:cs typeface="Montserrat"/>
                <a:sym typeface="Montserrat"/>
              </a:rPr>
              <a:t>A 1 unit increase in wind speed reduces AQI by 1.41 units</a:t>
            </a:r>
            <a:r>
              <a:rPr b="0" i="0" lang="en-IN" sz="1200" u="none" cap="none" strike="noStrike">
                <a:solidFill>
                  <a:srgbClr val="333333"/>
                </a:solidFill>
                <a:latin typeface="Montserrat"/>
                <a:ea typeface="Montserrat"/>
                <a:cs typeface="Montserrat"/>
                <a:sym typeface="Montserrat"/>
              </a:rPr>
              <a:t>, reinforcing the dispersal effect.</a:t>
            </a:r>
            <a:endParaRPr/>
          </a:p>
          <a:p>
            <a:pPr indent="0" lvl="0" marL="0" marR="0" rtl="0" algn="ctr">
              <a:lnSpc>
                <a:spcPct val="100000"/>
              </a:lnSpc>
              <a:spcBef>
                <a:spcPts val="750"/>
              </a:spcBef>
              <a:spcAft>
                <a:spcPts val="0"/>
              </a:spcAft>
              <a:buNone/>
            </a:pPr>
            <a:r>
              <a:t/>
            </a:r>
            <a:endParaRPr b="0" i="0" sz="1200" u="none" cap="none" strike="noStrike">
              <a:solidFill>
                <a:srgbClr val="333333"/>
              </a:solidFill>
              <a:latin typeface="Montserrat"/>
              <a:ea typeface="Montserrat"/>
              <a:cs typeface="Montserrat"/>
              <a:sym typeface="Montserrat"/>
            </a:endParaRPr>
          </a:p>
          <a:p>
            <a:pPr indent="0" lvl="0" marL="0" marR="0" rtl="0" algn="ctr">
              <a:lnSpc>
                <a:spcPct val="100000"/>
              </a:lnSpc>
              <a:spcBef>
                <a:spcPts val="750"/>
              </a:spcBef>
              <a:spcAft>
                <a:spcPts val="0"/>
              </a:spcAft>
              <a:buNone/>
            </a:pPr>
            <a:r>
              <a:rPr b="0" i="0" lang="en-IN" sz="1200" u="none" cap="none" strike="noStrike">
                <a:solidFill>
                  <a:srgbClr val="333333"/>
                </a:solidFill>
                <a:latin typeface="Montserrat"/>
                <a:ea typeface="Montserrat"/>
                <a:cs typeface="Montserrat"/>
                <a:sym typeface="Montserrat"/>
              </a:rPr>
              <a:t>Wind Speed has the strongest negative correlation (-0.28) - </a:t>
            </a:r>
            <a:r>
              <a:rPr b="1" i="0" lang="en-IN" sz="1200" u="none" cap="none" strike="noStrike">
                <a:solidFill>
                  <a:srgbClr val="333333"/>
                </a:solidFill>
                <a:latin typeface="Montserrat"/>
                <a:ea typeface="Montserrat"/>
                <a:cs typeface="Montserrat"/>
                <a:sym typeface="Montserrat"/>
              </a:rPr>
              <a:t>Higher wind speeds likely help disperse pollutants, reducing AQI levels</a:t>
            </a:r>
            <a:r>
              <a:rPr b="0" i="0" lang="en-IN" sz="1200" u="none" cap="none" strike="noStrike">
                <a:solidFill>
                  <a:srgbClr val="333333"/>
                </a:solidFill>
                <a:latin typeface="Montserrat"/>
                <a:ea typeface="Montserrat"/>
                <a:cs typeface="Montserrat"/>
                <a:sym typeface="Montserrat"/>
              </a:rPr>
              <a:t>.</a:t>
            </a:r>
            <a:endParaRPr/>
          </a:p>
          <a:p>
            <a:pPr indent="0" lvl="0" marL="0" marR="0" rtl="0" algn="ctr">
              <a:lnSpc>
                <a:spcPct val="100000"/>
              </a:lnSpc>
              <a:spcBef>
                <a:spcPts val="750"/>
              </a:spcBef>
              <a:spcAft>
                <a:spcPts val="0"/>
              </a:spcAft>
              <a:buNone/>
            </a:pPr>
            <a:r>
              <a:t/>
            </a:r>
            <a:endParaRPr b="0" i="0" sz="1200" u="none" cap="none" strike="noStrike">
              <a:solidFill>
                <a:srgbClr val="333333"/>
              </a:solidFill>
              <a:latin typeface="Montserrat"/>
              <a:ea typeface="Montserrat"/>
              <a:cs typeface="Montserrat"/>
              <a:sym typeface="Montserrat"/>
            </a:endParaRPr>
          </a:p>
          <a:p>
            <a:pPr indent="0" lvl="0" marL="0" marR="0" rtl="0" algn="ctr">
              <a:lnSpc>
                <a:spcPct val="100000"/>
              </a:lnSpc>
              <a:spcBef>
                <a:spcPts val="750"/>
              </a:spcBef>
              <a:spcAft>
                <a:spcPts val="0"/>
              </a:spcAft>
              <a:buNone/>
            </a:pPr>
            <a:r>
              <a:rPr b="0" i="0" lang="en-IN" sz="1200" u="none" cap="none" strike="noStrike">
                <a:solidFill>
                  <a:srgbClr val="333333"/>
                </a:solidFill>
                <a:latin typeface="Montserrat"/>
                <a:ea typeface="Montserrat"/>
                <a:cs typeface="Montserrat"/>
                <a:sym typeface="Montserrat"/>
              </a:rPr>
              <a:t>Temperature has a weak positive correlation (0.086) - Warmer temperatures might contribute to higher AQI due to increased chemical reactions forming secondary pollutants (e.g., ozone).</a:t>
            </a:r>
            <a:endParaRPr/>
          </a:p>
          <a:p>
            <a:pPr indent="0" lvl="0" marL="0" marR="0" rtl="0" algn="ctr">
              <a:lnSpc>
                <a:spcPct val="100000"/>
              </a:lnSpc>
              <a:spcBef>
                <a:spcPts val="750"/>
              </a:spcBef>
              <a:spcAft>
                <a:spcPts val="0"/>
              </a:spcAft>
              <a:buNone/>
            </a:pPr>
            <a:r>
              <a:rPr b="0" i="0" lang="en-IN" sz="1200" u="none" cap="none" strike="noStrike">
                <a:solidFill>
                  <a:srgbClr val="333333"/>
                </a:solidFill>
                <a:latin typeface="Montserrat"/>
                <a:ea typeface="Montserrat"/>
                <a:cs typeface="Montserrat"/>
                <a:sym typeface="Montserrat"/>
              </a:rPr>
              <a:t>Humidity shows minimal correlation (-0.008) - While humidity can impact certain pollutants (e.g., particulate matter), its overall effect on AQI in this dataset is weak.</a:t>
            </a:r>
            <a:endParaRPr/>
          </a:p>
        </p:txBody>
      </p:sp>
      <p:grpSp>
        <p:nvGrpSpPr>
          <p:cNvPr id="528" name="Google Shape;528;p26"/>
          <p:cNvGrpSpPr/>
          <p:nvPr/>
        </p:nvGrpSpPr>
        <p:grpSpPr>
          <a:xfrm>
            <a:off x="6348552" y="1452257"/>
            <a:ext cx="5773782" cy="4212109"/>
            <a:chOff x="6261463" y="1343960"/>
            <a:chExt cx="5773782" cy="4212109"/>
          </a:xfrm>
        </p:grpSpPr>
        <p:sp>
          <p:nvSpPr>
            <p:cNvPr id="529" name="Google Shape;529;p26"/>
            <p:cNvSpPr/>
            <p:nvPr/>
          </p:nvSpPr>
          <p:spPr>
            <a:xfrm>
              <a:off x="6261463" y="1343960"/>
              <a:ext cx="5773782" cy="4212109"/>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30" name="Google Shape;530;p26"/>
            <p:cNvPicPr preferRelativeResize="0"/>
            <p:nvPr/>
          </p:nvPicPr>
          <p:blipFill rotWithShape="1">
            <a:blip r:embed="rId5">
              <a:alphaModFix/>
            </a:blip>
            <a:srcRect b="0" l="0" r="0" t="0"/>
            <a:stretch/>
          </p:blipFill>
          <p:spPr>
            <a:xfrm>
              <a:off x="6389913" y="1462003"/>
              <a:ext cx="2675709" cy="1911221"/>
            </a:xfrm>
            <a:prstGeom prst="rect">
              <a:avLst/>
            </a:prstGeom>
            <a:noFill/>
            <a:ln>
              <a:noFill/>
            </a:ln>
          </p:spPr>
        </p:pic>
        <p:pic>
          <p:nvPicPr>
            <p:cNvPr id="531" name="Google Shape;531;p26"/>
            <p:cNvPicPr preferRelativeResize="0"/>
            <p:nvPr/>
          </p:nvPicPr>
          <p:blipFill rotWithShape="1">
            <a:blip r:embed="rId6">
              <a:alphaModFix/>
            </a:blip>
            <a:srcRect b="0" l="0" r="0" t="0"/>
            <a:stretch/>
          </p:blipFill>
          <p:spPr>
            <a:xfrm>
              <a:off x="9177745" y="1450939"/>
              <a:ext cx="2745377" cy="1922286"/>
            </a:xfrm>
            <a:prstGeom prst="rect">
              <a:avLst/>
            </a:prstGeom>
            <a:noFill/>
            <a:ln>
              <a:noFill/>
            </a:ln>
          </p:spPr>
        </p:pic>
        <p:pic>
          <p:nvPicPr>
            <p:cNvPr id="532" name="Google Shape;532;p26"/>
            <p:cNvPicPr preferRelativeResize="0"/>
            <p:nvPr/>
          </p:nvPicPr>
          <p:blipFill rotWithShape="1">
            <a:blip r:embed="rId7">
              <a:alphaModFix/>
            </a:blip>
            <a:srcRect b="0" l="0" r="0" t="0"/>
            <a:stretch/>
          </p:blipFill>
          <p:spPr>
            <a:xfrm>
              <a:off x="6389913" y="3479016"/>
              <a:ext cx="2675709" cy="1911220"/>
            </a:xfrm>
            <a:prstGeom prst="rect">
              <a:avLst/>
            </a:prstGeom>
            <a:noFill/>
            <a:ln>
              <a:noFill/>
            </a:ln>
          </p:spPr>
        </p:pic>
        <p:pic>
          <p:nvPicPr>
            <p:cNvPr id="533" name="Google Shape;533;p26"/>
            <p:cNvPicPr preferRelativeResize="0"/>
            <p:nvPr/>
          </p:nvPicPr>
          <p:blipFill rotWithShape="1">
            <a:blip r:embed="rId8">
              <a:alphaModFix/>
            </a:blip>
            <a:srcRect b="0" l="0" r="0" t="0"/>
            <a:stretch/>
          </p:blipFill>
          <p:spPr>
            <a:xfrm>
              <a:off x="9177744" y="3479016"/>
              <a:ext cx="2745377" cy="1911220"/>
            </a:xfrm>
            <a:prstGeom prst="rect">
              <a:avLst/>
            </a:prstGeom>
            <a:noFill/>
            <a:ln>
              <a:noFill/>
            </a:ln>
          </p:spPr>
        </p:pic>
      </p:grpSp>
      <p:sp>
        <p:nvSpPr>
          <p:cNvPr id="534" name="Google Shape;534;p26"/>
          <p:cNvSpPr txBox="1"/>
          <p:nvPr/>
        </p:nvSpPr>
        <p:spPr>
          <a:xfrm>
            <a:off x="6921129" y="1149878"/>
            <a:ext cx="4565513"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IN" sz="1200" u="none" cap="none" strike="noStrike">
                <a:solidFill>
                  <a:srgbClr val="000000"/>
                </a:solidFill>
                <a:latin typeface="Montserrat"/>
                <a:ea typeface="Montserrat"/>
                <a:cs typeface="Montserrat"/>
                <a:sym typeface="Montserrat"/>
              </a:rPr>
              <a:t>Linear Regression Residual Plots</a:t>
            </a:r>
            <a:endParaRPr/>
          </a:p>
        </p:txBody>
      </p:sp>
      <p:graphicFrame>
        <p:nvGraphicFramePr>
          <p:cNvPr id="535" name="Google Shape;535;p26"/>
          <p:cNvGraphicFramePr/>
          <p:nvPr/>
        </p:nvGraphicFramePr>
        <p:xfrm>
          <a:off x="584915" y="1452257"/>
          <a:ext cx="3000000" cy="3000000"/>
        </p:xfrm>
        <a:graphic>
          <a:graphicData uri="http://schemas.openxmlformats.org/drawingml/2006/table">
            <a:tbl>
              <a:tblPr>
                <a:noFill/>
                <a:tableStyleId>{2C79F1A9-B78C-4358-8C4B-416D9DAF2F9C}</a:tableStyleId>
              </a:tblPr>
              <a:tblGrid>
                <a:gridCol w="1104550"/>
                <a:gridCol w="998875"/>
                <a:gridCol w="1051700"/>
                <a:gridCol w="1051700"/>
                <a:gridCol w="1051700"/>
              </a:tblGrid>
              <a:tr h="459250">
                <a:tc>
                  <a:txBody>
                    <a:bodyPr/>
                    <a:lstStyle/>
                    <a:p>
                      <a:pPr indent="0" lvl="0" marL="0" marR="0" rtl="0" algn="ctr">
                        <a:lnSpc>
                          <a:spcPct val="100000"/>
                        </a:lnSpc>
                        <a:spcBef>
                          <a:spcPts val="0"/>
                        </a:spcBef>
                        <a:spcAft>
                          <a:spcPts val="0"/>
                        </a:spcAft>
                        <a:buNone/>
                      </a:pPr>
                      <a:r>
                        <a:rPr b="1" i="0" lang="en-IN" sz="1100" u="none" cap="none" strike="noStrike">
                          <a:solidFill>
                            <a:srgbClr val="E36C09"/>
                          </a:solidFill>
                          <a:latin typeface="Montserrat"/>
                          <a:ea typeface="Montserrat"/>
                          <a:cs typeface="Montserrat"/>
                          <a:sym typeface="Montserrat"/>
                        </a:rPr>
                        <a:t>CORRELATION MATRIX</a:t>
                      </a:r>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AQI</a:t>
                      </a:r>
                      <a:endParaRPr b="1" i="0" sz="1100" u="none" cap="none" strike="noStrike">
                        <a:solidFill>
                          <a:srgbClr val="000000"/>
                        </a:solidFill>
                        <a:latin typeface="Montserrat"/>
                        <a:ea typeface="Montserrat"/>
                        <a:cs typeface="Montserrat"/>
                        <a:sym typeface="Montserrat"/>
                      </a:endParaRPr>
                    </a:p>
                  </a:txBody>
                  <a:tcPr marT="7625" marB="0" marR="7625" marL="7625" anchor="ctr">
                    <a:solidFill>
                      <a:srgbClr val="FBD4B4"/>
                    </a:solidFill>
                  </a:tcP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TEMP</a:t>
                      </a:r>
                      <a:endParaRPr b="1" i="0" sz="1100" u="none" cap="none" strike="noStrike">
                        <a:solidFill>
                          <a:srgbClr val="000000"/>
                        </a:solidFill>
                        <a:latin typeface="Montserrat"/>
                        <a:ea typeface="Montserrat"/>
                        <a:cs typeface="Montserrat"/>
                        <a:sym typeface="Montserrat"/>
                      </a:endParaRPr>
                    </a:p>
                  </a:txBody>
                  <a:tcPr marT="7625" marB="0" marR="7625" marL="7625" anchor="ctr">
                    <a:solidFill>
                      <a:srgbClr val="FBD4B4"/>
                    </a:solidFill>
                  </a:tcP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HUMIDITY</a:t>
                      </a:r>
                      <a:endParaRPr b="1" i="0" sz="1100" u="none" cap="none" strike="noStrike">
                        <a:solidFill>
                          <a:srgbClr val="000000"/>
                        </a:solidFill>
                        <a:latin typeface="Montserrat"/>
                        <a:ea typeface="Montserrat"/>
                        <a:cs typeface="Montserrat"/>
                        <a:sym typeface="Montserrat"/>
                      </a:endParaRPr>
                    </a:p>
                  </a:txBody>
                  <a:tcPr marT="7625" marB="0" marR="7625" marL="7625" anchor="ctr">
                    <a:solidFill>
                      <a:srgbClr val="FBD4B4"/>
                    </a:solidFill>
                  </a:tcP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WIND SPEED</a:t>
                      </a:r>
                      <a:endParaRPr b="1" i="0" sz="1100" u="none" cap="none" strike="noStrike">
                        <a:solidFill>
                          <a:srgbClr val="000000"/>
                        </a:solidFill>
                        <a:latin typeface="Montserrat"/>
                        <a:ea typeface="Montserrat"/>
                        <a:cs typeface="Montserrat"/>
                        <a:sym typeface="Montserrat"/>
                      </a:endParaRPr>
                    </a:p>
                  </a:txBody>
                  <a:tcPr marT="7625" marB="0" marR="7625" marL="7625" anchor="ctr">
                    <a:solidFill>
                      <a:srgbClr val="FBD4B4"/>
                    </a:solidFill>
                  </a:tcPr>
                </a:tc>
              </a:tr>
              <a:tr h="557375">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AQI</a:t>
                      </a:r>
                      <a:endParaRPr b="1" i="0" sz="1100" u="none" cap="none" strike="noStrike">
                        <a:solidFill>
                          <a:srgbClr val="000000"/>
                        </a:solidFill>
                        <a:latin typeface="Montserrat"/>
                        <a:ea typeface="Montserrat"/>
                        <a:cs typeface="Montserrat"/>
                        <a:sym typeface="Montserrat"/>
                      </a:endParaRPr>
                    </a:p>
                  </a:txBody>
                  <a:tcPr marT="7625" marB="0" marR="7625" marL="7625" anchor="ctr">
                    <a:solidFill>
                      <a:srgbClr val="FBD4B4"/>
                    </a:solidFill>
                  </a:tcP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NA</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solidFill>
                            <a:srgbClr val="E36C09"/>
                          </a:solidFill>
                          <a:latin typeface="Montserrat"/>
                          <a:ea typeface="Montserrat"/>
                          <a:cs typeface="Montserrat"/>
                          <a:sym typeface="Montserrat"/>
                        </a:rPr>
                        <a:t>0.0864</a:t>
                      </a:r>
                      <a:endParaRPr b="0" i="0" sz="1100" u="none" cap="none" strike="noStrike">
                        <a:solidFill>
                          <a:srgbClr val="E36C09"/>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solidFill>
                            <a:srgbClr val="E36C09"/>
                          </a:solidFill>
                          <a:latin typeface="Montserrat"/>
                          <a:ea typeface="Montserrat"/>
                          <a:cs typeface="Montserrat"/>
                          <a:sym typeface="Montserrat"/>
                        </a:rPr>
                        <a:t>-0.00817</a:t>
                      </a:r>
                      <a:endParaRPr b="0" i="0" sz="1100" u="none" cap="none" strike="noStrike">
                        <a:solidFill>
                          <a:srgbClr val="E36C09"/>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solidFill>
                            <a:srgbClr val="E36C09"/>
                          </a:solidFill>
                          <a:latin typeface="Montserrat"/>
                          <a:ea typeface="Montserrat"/>
                          <a:cs typeface="Montserrat"/>
                          <a:sym typeface="Montserrat"/>
                        </a:rPr>
                        <a:t>-0.28</a:t>
                      </a:r>
                      <a:endParaRPr b="0" i="0" sz="1100" u="none" cap="none" strike="noStrike">
                        <a:solidFill>
                          <a:srgbClr val="E36C09"/>
                        </a:solidFill>
                        <a:latin typeface="Montserrat"/>
                        <a:ea typeface="Montserrat"/>
                        <a:cs typeface="Montserrat"/>
                        <a:sym typeface="Montserrat"/>
                      </a:endParaRPr>
                    </a:p>
                  </a:txBody>
                  <a:tcPr marT="7625" marB="0" marR="7625" marL="7625" anchor="ctr"/>
                </a:tc>
              </a:tr>
              <a:tr h="488525">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TEMP</a:t>
                      </a:r>
                      <a:endParaRPr b="1" i="0" sz="1100" u="none" cap="none" strike="noStrike">
                        <a:solidFill>
                          <a:srgbClr val="000000"/>
                        </a:solidFill>
                        <a:latin typeface="Montserrat"/>
                        <a:ea typeface="Montserrat"/>
                        <a:cs typeface="Montserrat"/>
                        <a:sym typeface="Montserrat"/>
                      </a:endParaRPr>
                    </a:p>
                  </a:txBody>
                  <a:tcPr marT="7625" marB="0" marR="7625" marL="7625" anchor="ctr">
                    <a:solidFill>
                      <a:srgbClr val="FBD4B4"/>
                    </a:solidFill>
                  </a:tcP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0.0864</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NA</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0.211</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-0.379</a:t>
                      </a:r>
                      <a:endParaRPr b="0" i="0" sz="1100" u="none" cap="none" strike="noStrike">
                        <a:solidFill>
                          <a:srgbClr val="000000"/>
                        </a:solidFill>
                        <a:latin typeface="Montserrat"/>
                        <a:ea typeface="Montserrat"/>
                        <a:cs typeface="Montserrat"/>
                        <a:sym typeface="Montserrat"/>
                      </a:endParaRPr>
                    </a:p>
                  </a:txBody>
                  <a:tcPr marT="7625" marB="0" marR="7625" marL="7625" anchor="ctr"/>
                </a:tc>
              </a:tr>
              <a:tr h="485275">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HUMIDITY</a:t>
                      </a:r>
                      <a:endParaRPr b="1" i="0" sz="1100" u="none" cap="none" strike="noStrike">
                        <a:solidFill>
                          <a:srgbClr val="000000"/>
                        </a:solidFill>
                        <a:latin typeface="Montserrat"/>
                        <a:ea typeface="Montserrat"/>
                        <a:cs typeface="Montserrat"/>
                        <a:sym typeface="Montserrat"/>
                      </a:endParaRPr>
                    </a:p>
                  </a:txBody>
                  <a:tcPr marT="7625" marB="0" marR="7625" marL="7625" anchor="ctr">
                    <a:solidFill>
                      <a:srgbClr val="FBD4B4"/>
                    </a:solidFill>
                  </a:tcP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-0.00817</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0.211</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NA</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-0.122</a:t>
                      </a:r>
                      <a:endParaRPr b="0" i="0" sz="1100" u="none" cap="none" strike="noStrike">
                        <a:solidFill>
                          <a:srgbClr val="000000"/>
                        </a:solidFill>
                        <a:latin typeface="Montserrat"/>
                        <a:ea typeface="Montserrat"/>
                        <a:cs typeface="Montserrat"/>
                        <a:sym typeface="Montserrat"/>
                      </a:endParaRPr>
                    </a:p>
                  </a:txBody>
                  <a:tcPr marT="7625" marB="0" marR="7625" marL="7625" anchor="ctr"/>
                </a:tc>
              </a:tr>
              <a:tr h="459250">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WIND SPEED</a:t>
                      </a:r>
                      <a:endParaRPr b="1" i="0" sz="1100" u="none" cap="none" strike="noStrike">
                        <a:solidFill>
                          <a:srgbClr val="000000"/>
                        </a:solidFill>
                        <a:latin typeface="Montserrat"/>
                        <a:ea typeface="Montserrat"/>
                        <a:cs typeface="Montserrat"/>
                        <a:sym typeface="Montserrat"/>
                      </a:endParaRPr>
                    </a:p>
                  </a:txBody>
                  <a:tcPr marT="7625" marB="0" marR="7625" marL="7625" anchor="ctr">
                    <a:solidFill>
                      <a:srgbClr val="FBD4B4"/>
                    </a:solidFill>
                  </a:tcP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-0.28</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-0.379</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-0.122</a:t>
                      </a:r>
                      <a:endParaRPr b="0" i="0" sz="1100" u="none" cap="none" strike="noStrike">
                        <a:solidFill>
                          <a:srgbClr val="000000"/>
                        </a:solidFill>
                        <a:latin typeface="Montserrat"/>
                        <a:ea typeface="Montserrat"/>
                        <a:cs typeface="Montserrat"/>
                        <a:sym typeface="Montserrat"/>
                      </a:endParaRPr>
                    </a:p>
                  </a:txBody>
                  <a:tcPr marT="7625" marB="0" marR="7625" marL="7625" anchor="ctr"/>
                </a:tc>
                <a:tc>
                  <a:txBody>
                    <a:bodyPr/>
                    <a:lstStyle/>
                    <a:p>
                      <a:pPr indent="0" lvl="0" marL="0" marR="0" rtl="0" algn="ctr">
                        <a:lnSpc>
                          <a:spcPct val="100000"/>
                        </a:lnSpc>
                        <a:spcBef>
                          <a:spcPts val="0"/>
                        </a:spcBef>
                        <a:spcAft>
                          <a:spcPts val="0"/>
                        </a:spcAft>
                        <a:buNone/>
                      </a:pPr>
                      <a:r>
                        <a:rPr lang="en-IN" sz="1100" u="none" cap="none" strike="noStrike">
                          <a:latin typeface="Montserrat"/>
                          <a:ea typeface="Montserrat"/>
                          <a:cs typeface="Montserrat"/>
                          <a:sym typeface="Montserrat"/>
                        </a:rPr>
                        <a:t>NA</a:t>
                      </a:r>
                      <a:endParaRPr b="0" i="0" sz="1100" u="none" cap="none" strike="noStrike">
                        <a:solidFill>
                          <a:srgbClr val="000000"/>
                        </a:solidFill>
                        <a:latin typeface="Montserrat"/>
                        <a:ea typeface="Montserrat"/>
                        <a:cs typeface="Montserrat"/>
                        <a:sym typeface="Montserrat"/>
                      </a:endParaRPr>
                    </a:p>
                  </a:txBody>
                  <a:tcPr marT="7625" marB="0" marR="7625" marL="7625" anchor="ctr"/>
                </a:tc>
              </a:tr>
            </a:tbl>
          </a:graphicData>
        </a:graphic>
      </p:graphicFrame>
      <p:sp>
        <p:nvSpPr>
          <p:cNvPr id="536" name="Google Shape;536;p26"/>
          <p:cNvSpPr txBox="1"/>
          <p:nvPr/>
        </p:nvSpPr>
        <p:spPr>
          <a:xfrm>
            <a:off x="6348551" y="5731353"/>
            <a:ext cx="5773783"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200" u="none" cap="none" strike="noStrike">
                <a:solidFill>
                  <a:srgbClr val="333333"/>
                </a:solidFill>
                <a:latin typeface="Montserrat"/>
                <a:ea typeface="Montserrat"/>
                <a:cs typeface="Montserrat"/>
                <a:sym typeface="Montserrat"/>
              </a:rPr>
              <a:t>Linear Regression Model</a:t>
            </a:r>
            <a:endParaRPr/>
          </a:p>
          <a:p>
            <a:pPr indent="0" lvl="0" marL="0" marR="0" rtl="0" algn="ctr">
              <a:lnSpc>
                <a:spcPct val="100000"/>
              </a:lnSpc>
              <a:spcBef>
                <a:spcPts val="0"/>
              </a:spcBef>
              <a:spcAft>
                <a:spcPts val="0"/>
              </a:spcAft>
              <a:buNone/>
            </a:pPr>
            <a:r>
              <a:t/>
            </a:r>
            <a:endParaRPr b="0" i="0" sz="1200" u="none" cap="none" strike="noStrike">
              <a:solidFill>
                <a:srgbClr val="333333"/>
              </a:solidFill>
              <a:latin typeface="Montserrat"/>
              <a:ea typeface="Montserrat"/>
              <a:cs typeface="Montserrat"/>
              <a:sym typeface="Montserrat"/>
            </a:endParaRPr>
          </a:p>
          <a:p>
            <a:pPr indent="0" lvl="0" marL="0" marR="0" rtl="0" algn="ctr">
              <a:lnSpc>
                <a:spcPct val="100000"/>
              </a:lnSpc>
              <a:spcBef>
                <a:spcPts val="0"/>
              </a:spcBef>
              <a:spcAft>
                <a:spcPts val="0"/>
              </a:spcAft>
              <a:buNone/>
            </a:pPr>
            <a:r>
              <a:rPr b="0" i="0" lang="en-IN" sz="1200" u="none" cap="none" strike="noStrike">
                <a:solidFill>
                  <a:srgbClr val="333333"/>
                </a:solidFill>
                <a:latin typeface="Montserrat"/>
                <a:ea typeface="Montserrat"/>
                <a:cs typeface="Montserrat"/>
                <a:sym typeface="Montserrat"/>
              </a:rPr>
              <a:t>AQI=73.22−0.018×Temperature−0.053×Humidity−1.41×Wind Speed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40" name="Shape 540"/>
        <p:cNvGrpSpPr/>
        <p:nvPr/>
      </p:nvGrpSpPr>
      <p:grpSpPr>
        <a:xfrm>
          <a:off x="0" y="0"/>
          <a:ext cx="0" cy="0"/>
          <a:chOff x="0" y="0"/>
          <a:chExt cx="0" cy="0"/>
        </a:xfrm>
      </p:grpSpPr>
      <p:grpSp>
        <p:nvGrpSpPr>
          <p:cNvPr id="541" name="Google Shape;541;p27"/>
          <p:cNvGrpSpPr/>
          <p:nvPr/>
        </p:nvGrpSpPr>
        <p:grpSpPr>
          <a:xfrm>
            <a:off x="-154487" y="-1664889"/>
            <a:ext cx="12500983" cy="8778777"/>
            <a:chOff x="0" y="-295275"/>
            <a:chExt cx="4816592" cy="1605629"/>
          </a:xfrm>
        </p:grpSpPr>
        <p:sp>
          <p:nvSpPr>
            <p:cNvPr id="542" name="Google Shape;542;p27"/>
            <p:cNvSpPr/>
            <p:nvPr/>
          </p:nvSpPr>
          <p:spPr>
            <a:xfrm>
              <a:off x="0" y="0"/>
              <a:ext cx="4816592" cy="1310354"/>
            </a:xfrm>
            <a:custGeom>
              <a:rect b="b" l="l" r="r" t="t"/>
              <a:pathLst>
                <a:path extrusionOk="0" h="1310354" w="4816592">
                  <a:moveTo>
                    <a:pt x="0" y="0"/>
                  </a:moveTo>
                  <a:lnTo>
                    <a:pt x="4816592" y="0"/>
                  </a:lnTo>
                  <a:lnTo>
                    <a:pt x="4816592" y="1310354"/>
                  </a:lnTo>
                  <a:lnTo>
                    <a:pt x="0" y="1310354"/>
                  </a:lnTo>
                  <a:close/>
                </a:path>
              </a:pathLst>
            </a:custGeom>
            <a:solidFill>
              <a:srgbClr val="F7F3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3" name="Google Shape;543;p27"/>
            <p:cNvSpPr txBox="1"/>
            <p:nvPr/>
          </p:nvSpPr>
          <p:spPr>
            <a:xfrm>
              <a:off x="0" y="-295275"/>
              <a:ext cx="4816500" cy="1605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544" name="Google Shape;544;p27"/>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5" name="Google Shape;545;p27"/>
          <p:cNvSpPr txBox="1"/>
          <p:nvPr>
            <p:ph idx="12" type="sldNum"/>
          </p:nvPr>
        </p:nvSpPr>
        <p:spPr>
          <a:xfrm>
            <a:off x="10769700" y="6790092"/>
            <a:ext cx="1422300" cy="2436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en-IN"/>
              <a:t>‹#›</a:t>
            </a:fld>
            <a:endParaRPr/>
          </a:p>
        </p:txBody>
      </p:sp>
      <p:pic>
        <p:nvPicPr>
          <p:cNvPr descr="A city with tall buildings and smokestacks&#10;&#10;AI-generated content may be incorrect." id="546" name="Google Shape;546;p27"/>
          <p:cNvPicPr preferRelativeResize="0"/>
          <p:nvPr/>
        </p:nvPicPr>
        <p:blipFill rotWithShape="1">
          <a:blip r:embed="rId4">
            <a:alphaModFix/>
          </a:blip>
          <a:srcRect b="0" l="0" r="0" t="0"/>
          <a:stretch/>
        </p:blipFill>
        <p:spPr>
          <a:xfrm>
            <a:off x="-154726" y="-84480"/>
            <a:ext cx="12500744" cy="7374820"/>
          </a:xfrm>
          <a:prstGeom prst="rect">
            <a:avLst/>
          </a:prstGeom>
          <a:noFill/>
          <a:ln>
            <a:noFill/>
          </a:ln>
        </p:spPr>
      </p:pic>
      <p:sp>
        <p:nvSpPr>
          <p:cNvPr id="547" name="Google Shape;547;p27"/>
          <p:cNvSpPr txBox="1"/>
          <p:nvPr/>
        </p:nvSpPr>
        <p:spPr>
          <a:xfrm>
            <a:off x="2614309" y="2662686"/>
            <a:ext cx="6487886" cy="25545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8000" u="none" cap="none" strike="noStrike">
                <a:solidFill>
                  <a:srgbClr val="E36C09"/>
                </a:solidFill>
                <a:latin typeface="Montserrat"/>
                <a:ea typeface="Montserrat"/>
                <a:cs typeface="Montserrat"/>
                <a:sym typeface="Montserrat"/>
              </a:rPr>
              <a:t>THANK </a:t>
            </a:r>
            <a:endParaRPr/>
          </a:p>
          <a:p>
            <a:pPr indent="0" lvl="0" marL="0" marR="0" rtl="0" algn="ctr">
              <a:lnSpc>
                <a:spcPct val="100000"/>
              </a:lnSpc>
              <a:spcBef>
                <a:spcPts val="0"/>
              </a:spcBef>
              <a:spcAft>
                <a:spcPts val="0"/>
              </a:spcAft>
              <a:buNone/>
            </a:pPr>
            <a:r>
              <a:rPr b="1" i="0" lang="en-IN" sz="8000" u="none" cap="none" strike="noStrike">
                <a:solidFill>
                  <a:srgbClr val="E36C09"/>
                </a:solidFill>
                <a:latin typeface="Montserrat"/>
                <a:ea typeface="Montserrat"/>
                <a:cs typeface="Montserrat"/>
                <a:sym typeface="Montserrat"/>
              </a:rPr>
              <a:t>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208" name="Shape 208"/>
        <p:cNvGrpSpPr/>
        <p:nvPr/>
      </p:nvGrpSpPr>
      <p:grpSpPr>
        <a:xfrm>
          <a:off x="0" y="0"/>
          <a:ext cx="0" cy="0"/>
          <a:chOff x="0" y="0"/>
          <a:chExt cx="0" cy="0"/>
        </a:xfrm>
      </p:grpSpPr>
      <p:grpSp>
        <p:nvGrpSpPr>
          <p:cNvPr id="209" name="Google Shape;209;p3"/>
          <p:cNvGrpSpPr/>
          <p:nvPr/>
        </p:nvGrpSpPr>
        <p:grpSpPr>
          <a:xfrm>
            <a:off x="0" y="-747400"/>
            <a:ext cx="7044001" cy="2803557"/>
            <a:chOff x="0" y="-295275"/>
            <a:chExt cx="2782870" cy="1107600"/>
          </a:xfrm>
        </p:grpSpPr>
        <p:sp>
          <p:nvSpPr>
            <p:cNvPr id="210" name="Google Shape;210;p3"/>
            <p:cNvSpPr/>
            <p:nvPr/>
          </p:nvSpPr>
          <p:spPr>
            <a:xfrm>
              <a:off x="0" y="0"/>
              <a:ext cx="2782870" cy="812232"/>
            </a:xfrm>
            <a:custGeom>
              <a:rect b="b" l="l" r="r" t="t"/>
              <a:pathLst>
                <a:path extrusionOk="0" h="812232" w="2782870">
                  <a:moveTo>
                    <a:pt x="0" y="0"/>
                  </a:moveTo>
                  <a:lnTo>
                    <a:pt x="2782870" y="0"/>
                  </a:lnTo>
                  <a:lnTo>
                    <a:pt x="2782870" y="812232"/>
                  </a:lnTo>
                  <a:lnTo>
                    <a:pt x="0" y="8122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3"/>
            <p:cNvSpPr txBox="1"/>
            <p:nvPr/>
          </p:nvSpPr>
          <p:spPr>
            <a:xfrm>
              <a:off x="0" y="-295275"/>
              <a:ext cx="2782800" cy="1107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212" name="Google Shape;212;p3"/>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3"/>
          <p:cNvSpPr txBox="1"/>
          <p:nvPr/>
        </p:nvSpPr>
        <p:spPr>
          <a:xfrm>
            <a:off x="1114446" y="735035"/>
            <a:ext cx="5199300" cy="477300"/>
          </a:xfrm>
          <a:prstGeom prst="rect">
            <a:avLst/>
          </a:prstGeom>
          <a:noFill/>
          <a:ln>
            <a:noFill/>
          </a:ln>
        </p:spPr>
        <p:txBody>
          <a:bodyPr anchorCtr="0" anchor="t" bIns="0" lIns="0" spcFirstLastPara="1" rIns="0" wrap="square" tIns="0">
            <a:spAutoFit/>
          </a:bodyPr>
          <a:lstStyle/>
          <a:p>
            <a:pPr indent="0" lvl="0" marL="0" marR="0" rtl="0" algn="l">
              <a:lnSpc>
                <a:spcPct val="139978"/>
              </a:lnSpc>
              <a:spcBef>
                <a:spcPts val="0"/>
              </a:spcBef>
              <a:spcAft>
                <a:spcPts val="0"/>
              </a:spcAft>
              <a:buClr>
                <a:srgbClr val="000000"/>
              </a:buClr>
              <a:buSzPts val="3100"/>
              <a:buFont typeface="Arial"/>
              <a:buNone/>
            </a:pPr>
            <a:r>
              <a:rPr b="0" i="0" lang="en-IN" sz="3100" u="none" cap="none" strike="noStrike">
                <a:solidFill>
                  <a:srgbClr val="F7F3F2"/>
                </a:solidFill>
                <a:latin typeface="Ubuntu"/>
                <a:ea typeface="Ubuntu"/>
                <a:cs typeface="Ubuntu"/>
                <a:sym typeface="Ubuntu"/>
              </a:rPr>
              <a:t>Problem Statement</a:t>
            </a:r>
            <a:endParaRPr b="0" i="0" sz="900" u="none" cap="none" strike="noStrike">
              <a:solidFill>
                <a:srgbClr val="000000"/>
              </a:solidFill>
              <a:latin typeface="Arial"/>
              <a:ea typeface="Arial"/>
              <a:cs typeface="Arial"/>
              <a:sym typeface="Arial"/>
            </a:endParaRPr>
          </a:p>
        </p:txBody>
      </p:sp>
      <p:sp>
        <p:nvSpPr>
          <p:cNvPr id="214" name="Google Shape;214;p3"/>
          <p:cNvSpPr txBox="1"/>
          <p:nvPr/>
        </p:nvSpPr>
        <p:spPr>
          <a:xfrm>
            <a:off x="606900" y="2367159"/>
            <a:ext cx="10978200" cy="433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1500" u="none" cap="none" strike="noStrike">
                <a:solidFill>
                  <a:schemeClr val="dk1"/>
                </a:solidFill>
                <a:latin typeface="Montserrat"/>
                <a:ea typeface="Montserrat"/>
                <a:cs typeface="Montserrat"/>
                <a:sym typeface="Montserrat"/>
              </a:rPr>
              <a:t>Manhattan</a:t>
            </a:r>
            <a:r>
              <a:rPr b="0" i="0" lang="en-IN" sz="1500" u="none" cap="none" strike="noStrike">
                <a:solidFill>
                  <a:schemeClr val="dk1"/>
                </a:solidFill>
                <a:latin typeface="Montserrat"/>
                <a:ea typeface="Montserrat"/>
                <a:cs typeface="Montserrat"/>
                <a:sym typeface="Montserrat"/>
              </a:rPr>
              <a:t>, the smallest yet most densely populated borough of New York City, faces significant challenges in managing air pollution. Over the past two decades, </a:t>
            </a:r>
            <a:r>
              <a:rPr b="1" i="0" lang="en-IN" sz="1500" u="none" cap="none" strike="noStrike">
                <a:solidFill>
                  <a:schemeClr val="dk1"/>
                </a:solidFill>
                <a:latin typeface="Montserrat"/>
                <a:ea typeface="Montserrat"/>
                <a:cs typeface="Montserrat"/>
                <a:sym typeface="Montserrat"/>
              </a:rPr>
              <a:t>pollution levels </a:t>
            </a:r>
            <a:r>
              <a:rPr b="0" i="0" lang="en-IN" sz="1500" u="none" cap="none" strike="noStrike">
                <a:solidFill>
                  <a:schemeClr val="dk1"/>
                </a:solidFill>
                <a:latin typeface="Montserrat"/>
                <a:ea typeface="Montserrat"/>
                <a:cs typeface="Montserrat"/>
                <a:sym typeface="Montserrat"/>
              </a:rPr>
              <a:t>have fluctuated due to increased vehicle usage, emissions from aging building boilers, and changing weather patterns. Despite regulatory efforts, pollutants like </a:t>
            </a:r>
            <a:r>
              <a:rPr b="1" i="0" lang="en-IN" sz="1500" u="none" cap="none" strike="noStrike">
                <a:solidFill>
                  <a:schemeClr val="dk1"/>
                </a:solidFill>
                <a:latin typeface="Montserrat"/>
                <a:ea typeface="Montserrat"/>
                <a:cs typeface="Montserrat"/>
                <a:sym typeface="Montserrat"/>
              </a:rPr>
              <a:t>PM 2.5</a:t>
            </a:r>
            <a:r>
              <a:rPr b="0" i="0" lang="en-IN" sz="1500" u="none" cap="none" strike="noStrike">
                <a:solidFill>
                  <a:schemeClr val="dk1"/>
                </a:solidFill>
                <a:latin typeface="Montserrat"/>
                <a:ea typeface="Montserrat"/>
                <a:cs typeface="Montserrat"/>
                <a:sym typeface="Montserrat"/>
              </a:rPr>
              <a:t>, </a:t>
            </a:r>
            <a:r>
              <a:rPr b="1" i="0" lang="en-IN" sz="1500" u="none" cap="none" strike="noStrike">
                <a:solidFill>
                  <a:schemeClr val="dk1"/>
                </a:solidFill>
                <a:latin typeface="Montserrat"/>
                <a:ea typeface="Montserrat"/>
                <a:cs typeface="Montserrat"/>
                <a:sym typeface="Montserrat"/>
              </a:rPr>
              <a:t>Ozone</a:t>
            </a:r>
            <a:r>
              <a:rPr b="0" i="0" lang="en-IN" sz="1500" u="none" cap="none" strike="noStrike">
                <a:solidFill>
                  <a:schemeClr val="dk1"/>
                </a:solidFill>
                <a:latin typeface="Montserrat"/>
                <a:ea typeface="Montserrat"/>
                <a:cs typeface="Montserrat"/>
                <a:sym typeface="Montserrat"/>
              </a:rPr>
              <a:t>, and </a:t>
            </a:r>
            <a:r>
              <a:rPr b="1" i="0" lang="en-IN" sz="1500" u="none" cap="none" strike="noStrike">
                <a:solidFill>
                  <a:schemeClr val="dk1"/>
                </a:solidFill>
                <a:latin typeface="Montserrat"/>
                <a:ea typeface="Montserrat"/>
                <a:cs typeface="Montserrat"/>
                <a:sym typeface="Montserrat"/>
              </a:rPr>
              <a:t>CO</a:t>
            </a:r>
            <a:r>
              <a:rPr b="0" i="0" lang="en-IN" sz="1500" u="none" cap="none" strike="noStrike">
                <a:solidFill>
                  <a:schemeClr val="dk1"/>
                </a:solidFill>
                <a:latin typeface="Montserrat"/>
                <a:ea typeface="Montserrat"/>
                <a:cs typeface="Montserrat"/>
                <a:sym typeface="Montserrat"/>
              </a:rPr>
              <a:t> continue to pose environmental and public health risks.</a:t>
            </a:r>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IN" sz="1500" u="none" cap="none" strike="noStrike">
                <a:solidFill>
                  <a:schemeClr val="dk1"/>
                </a:solidFill>
                <a:latin typeface="Montserrat"/>
                <a:ea typeface="Montserrat"/>
                <a:cs typeface="Montserrat"/>
                <a:sym typeface="Montserrat"/>
              </a:rPr>
              <a:t>Air pollution in Manhattan is primarily driven by:</a:t>
            </a:r>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Montserrat"/>
              <a:ea typeface="Montserrat"/>
              <a:cs typeface="Montserrat"/>
              <a:sym typeface="Montserrat"/>
            </a:endParaRPr>
          </a:p>
          <a:p>
            <a:pPr indent="-95250" lvl="0" marL="0" marR="0" rtl="0" algn="l">
              <a:lnSpc>
                <a:spcPct val="100000"/>
              </a:lnSpc>
              <a:spcBef>
                <a:spcPts val="0"/>
              </a:spcBef>
              <a:spcAft>
                <a:spcPts val="0"/>
              </a:spcAft>
              <a:buClr>
                <a:srgbClr val="000000"/>
              </a:buClr>
              <a:buSzPts val="1500"/>
              <a:buFont typeface="Arial"/>
              <a:buChar char="•"/>
            </a:pPr>
            <a:r>
              <a:rPr b="1" i="0" lang="en-IN" sz="1500" u="none" cap="none" strike="noStrike">
                <a:solidFill>
                  <a:schemeClr val="dk1"/>
                </a:solidFill>
                <a:latin typeface="Montserrat"/>
                <a:ea typeface="Montserrat"/>
                <a:cs typeface="Montserrat"/>
                <a:sym typeface="Montserrat"/>
              </a:rPr>
              <a:t>Vehicle emissions </a:t>
            </a:r>
            <a:r>
              <a:rPr b="0" i="0" lang="en-IN" sz="1500" u="none" cap="none" strike="noStrike">
                <a:solidFill>
                  <a:schemeClr val="dk1"/>
                </a:solidFill>
                <a:latin typeface="Montserrat"/>
                <a:ea typeface="Montserrat"/>
                <a:cs typeface="Montserrat"/>
                <a:sym typeface="Montserrat"/>
              </a:rPr>
              <a:t>from heavy traffic congestion.</a:t>
            </a:r>
            <a:endParaRPr/>
          </a:p>
          <a:p>
            <a:pPr indent="-95250" lvl="0" marL="0" marR="0" rtl="0" algn="l">
              <a:lnSpc>
                <a:spcPct val="100000"/>
              </a:lnSpc>
              <a:spcBef>
                <a:spcPts val="0"/>
              </a:spcBef>
              <a:spcAft>
                <a:spcPts val="0"/>
              </a:spcAft>
              <a:buClr>
                <a:srgbClr val="000000"/>
              </a:buClr>
              <a:buSzPts val="1500"/>
              <a:buFont typeface="Arial"/>
              <a:buChar char="•"/>
            </a:pPr>
            <a:r>
              <a:rPr b="1" i="0" lang="en-IN" sz="1500" u="none" cap="none" strike="noStrike">
                <a:solidFill>
                  <a:schemeClr val="dk1"/>
                </a:solidFill>
                <a:latin typeface="Montserrat"/>
                <a:ea typeface="Montserrat"/>
                <a:cs typeface="Montserrat"/>
                <a:sym typeface="Montserrat"/>
              </a:rPr>
              <a:t>Boiler pollutants </a:t>
            </a:r>
            <a:r>
              <a:rPr b="0" i="0" lang="en-IN" sz="1500" u="none" cap="none" strike="noStrike">
                <a:solidFill>
                  <a:schemeClr val="dk1"/>
                </a:solidFill>
                <a:latin typeface="Montserrat"/>
                <a:ea typeface="Montserrat"/>
                <a:cs typeface="Montserrat"/>
                <a:sym typeface="Montserrat"/>
              </a:rPr>
              <a:t>(NOx, PM2.5, SO2) from heating systems in older buildings.</a:t>
            </a:r>
            <a:endParaRPr/>
          </a:p>
          <a:p>
            <a:pPr indent="-95250" lvl="0" marL="0" marR="0" rtl="0" algn="l">
              <a:lnSpc>
                <a:spcPct val="100000"/>
              </a:lnSpc>
              <a:spcBef>
                <a:spcPts val="0"/>
              </a:spcBef>
              <a:spcAft>
                <a:spcPts val="0"/>
              </a:spcAft>
              <a:buClr>
                <a:srgbClr val="000000"/>
              </a:buClr>
              <a:buSzPts val="1500"/>
              <a:buFont typeface="Arial"/>
              <a:buChar char="•"/>
            </a:pPr>
            <a:r>
              <a:rPr b="1" i="0" lang="en-IN" sz="1500" u="none" cap="none" strike="noStrike">
                <a:solidFill>
                  <a:schemeClr val="dk1"/>
                </a:solidFill>
                <a:latin typeface="Montserrat"/>
                <a:ea typeface="Montserrat"/>
                <a:cs typeface="Montserrat"/>
                <a:sym typeface="Montserrat"/>
              </a:rPr>
              <a:t>Weather conditions</a:t>
            </a:r>
            <a:r>
              <a:rPr b="0" i="0" lang="en-IN" sz="1500" u="none" cap="none" strike="noStrike">
                <a:solidFill>
                  <a:schemeClr val="dk1"/>
                </a:solidFill>
                <a:latin typeface="Montserrat"/>
                <a:ea typeface="Montserrat"/>
                <a:cs typeface="Montserrat"/>
                <a:sym typeface="Montserrat"/>
              </a:rPr>
              <a:t>, which can either disperse or trap pollutants, affecting daily air quality levels.</a:t>
            </a:r>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Montserrat"/>
              <a:ea typeface="Montserrat"/>
              <a:cs typeface="Montserrat"/>
              <a:sym typeface="Montserrat"/>
            </a:endParaRPr>
          </a:p>
        </p:txBody>
      </p:sp>
      <p:sp>
        <p:nvSpPr>
          <p:cNvPr id="215" name="Google Shape;215;p3"/>
          <p:cNvSpPr txBox="1"/>
          <p:nvPr>
            <p:ph idx="12" type="sldNum"/>
          </p:nvPr>
        </p:nvSpPr>
        <p:spPr>
          <a:xfrm>
            <a:off x="9448800" y="6492900"/>
            <a:ext cx="2743200" cy="3651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Clr>
                <a:srgbClr val="000000"/>
              </a:buClr>
              <a:buSzPts val="1200"/>
              <a:buFont typeface="Arial"/>
              <a:buNone/>
            </a:pPr>
            <a:r>
              <a:rPr lang="en-IN" sz="1200"/>
              <a:t>3</a:t>
            </a:r>
            <a:endParaRPr/>
          </a:p>
        </p:txBody>
      </p:sp>
      <p:pic>
        <p:nvPicPr>
          <p:cNvPr descr="Badge Question Mark with solid fill" id="216" name="Google Shape;216;p3"/>
          <p:cNvPicPr preferRelativeResize="0"/>
          <p:nvPr/>
        </p:nvPicPr>
        <p:blipFill rotWithShape="1">
          <a:blip r:embed="rId4">
            <a:alphaModFix/>
          </a:blip>
          <a:srcRect b="0" l="0" r="0" t="0"/>
          <a:stretch/>
        </p:blipFill>
        <p:spPr>
          <a:xfrm>
            <a:off x="1011909" y="5353367"/>
            <a:ext cx="658334" cy="658334"/>
          </a:xfrm>
          <a:prstGeom prst="rect">
            <a:avLst/>
          </a:prstGeom>
          <a:noFill/>
          <a:ln>
            <a:noFill/>
          </a:ln>
        </p:spPr>
      </p:pic>
      <p:sp>
        <p:nvSpPr>
          <p:cNvPr id="217" name="Google Shape;217;p3"/>
          <p:cNvSpPr txBox="1"/>
          <p:nvPr/>
        </p:nvSpPr>
        <p:spPr>
          <a:xfrm>
            <a:off x="1962035" y="5353367"/>
            <a:ext cx="6723016"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500" u="none" cap="none" strike="noStrike">
                <a:solidFill>
                  <a:schemeClr val="dk1"/>
                </a:solidFill>
                <a:latin typeface="Montserrat"/>
                <a:ea typeface="Montserrat"/>
                <a:cs typeface="Montserrat"/>
                <a:sym typeface="Montserrat"/>
              </a:rPr>
              <a:t>How does the Air Quality Index (AQI) in Manhattan evolve over time, and what are its key drivers?</a:t>
            </a:r>
            <a:endParaRPr b="0" i="0" sz="1500" u="none" cap="none" strike="noStrike">
              <a:solidFill>
                <a:schemeClr val="dk1"/>
              </a:solidFill>
              <a:latin typeface="Montserrat"/>
              <a:ea typeface="Montserrat"/>
              <a:cs typeface="Montserrat"/>
              <a:sym typeface="Montserrat"/>
            </a:endParaRPr>
          </a:p>
        </p:txBody>
      </p:sp>
      <p:pic>
        <p:nvPicPr>
          <p:cNvPr descr="Badge Question Mark with solid fill" id="218" name="Google Shape;218;p3"/>
          <p:cNvPicPr preferRelativeResize="0"/>
          <p:nvPr/>
        </p:nvPicPr>
        <p:blipFill rotWithShape="1">
          <a:blip r:embed="rId5">
            <a:alphaModFix/>
          </a:blip>
          <a:srcRect b="0" l="0" r="0" t="0"/>
          <a:stretch/>
        </p:blipFill>
        <p:spPr>
          <a:xfrm>
            <a:off x="1114446" y="6100862"/>
            <a:ext cx="453261" cy="453261"/>
          </a:xfrm>
          <a:prstGeom prst="rect">
            <a:avLst/>
          </a:prstGeom>
          <a:noFill/>
          <a:ln>
            <a:noFill/>
          </a:ln>
        </p:spPr>
      </p:pic>
      <p:sp>
        <p:nvSpPr>
          <p:cNvPr id="219" name="Google Shape;219;p3"/>
          <p:cNvSpPr txBox="1"/>
          <p:nvPr/>
        </p:nvSpPr>
        <p:spPr>
          <a:xfrm>
            <a:off x="1802674" y="6195801"/>
            <a:ext cx="6723016" cy="338939"/>
          </a:xfrm>
          <a:prstGeom prst="rect">
            <a:avLst/>
          </a:prstGeom>
          <a:noFill/>
          <a:ln>
            <a:noFill/>
          </a:ln>
        </p:spPr>
        <p:txBody>
          <a:bodyPr anchorCtr="0" anchor="t" bIns="45700" lIns="91425" spcFirstLastPara="1" rIns="91425" wrap="square" tIns="45700">
            <a:spAutoFit/>
          </a:bodyPr>
          <a:lstStyle/>
          <a:p>
            <a:pPr indent="0" lvl="0" marL="158750" marR="0" rtl="0" algn="l">
              <a:lnSpc>
                <a:spcPct val="115000"/>
              </a:lnSpc>
              <a:spcBef>
                <a:spcPts val="0"/>
              </a:spcBef>
              <a:spcAft>
                <a:spcPts val="0"/>
              </a:spcAft>
              <a:buNone/>
            </a:pPr>
            <a:r>
              <a:rPr b="0" i="0" lang="en-IN" sz="1500" u="none" cap="none" strike="noStrike">
                <a:solidFill>
                  <a:schemeClr val="dk1"/>
                </a:solidFill>
                <a:latin typeface="Montserrat"/>
                <a:ea typeface="Montserrat"/>
                <a:cs typeface="Montserrat"/>
                <a:sym typeface="Montserrat"/>
              </a:rPr>
              <a:t>How do weather conditions affect AQI levels?</a:t>
            </a:r>
            <a:endParaRPr/>
          </a:p>
        </p:txBody>
      </p:sp>
      <p:grpSp>
        <p:nvGrpSpPr>
          <p:cNvPr id="220" name="Google Shape;220;p3"/>
          <p:cNvGrpSpPr/>
          <p:nvPr/>
        </p:nvGrpSpPr>
        <p:grpSpPr>
          <a:xfrm>
            <a:off x="11279687" y="5920916"/>
            <a:ext cx="863137" cy="935012"/>
            <a:chOff x="11125913" y="5287641"/>
            <a:chExt cx="1220054" cy="1400037"/>
          </a:xfrm>
        </p:grpSpPr>
        <p:pic>
          <p:nvPicPr>
            <p:cNvPr descr="City with solid fill" id="221" name="Google Shape;221;p3"/>
            <p:cNvPicPr preferRelativeResize="0"/>
            <p:nvPr/>
          </p:nvPicPr>
          <p:blipFill rotWithShape="1">
            <a:blip r:embed="rId6">
              <a:alphaModFix/>
            </a:blip>
            <a:srcRect b="0" l="0" r="0" t="0"/>
            <a:stretch/>
          </p:blipFill>
          <p:spPr>
            <a:xfrm>
              <a:off x="11125913" y="5773278"/>
              <a:ext cx="914400" cy="914400"/>
            </a:xfrm>
            <a:prstGeom prst="rect">
              <a:avLst/>
            </a:prstGeom>
            <a:noFill/>
            <a:ln>
              <a:noFill/>
            </a:ln>
          </p:spPr>
        </p:pic>
        <p:pic>
          <p:nvPicPr>
            <p:cNvPr descr="Air Icon #339389 - Free Icons Library" id="222" name="Google Shape;222;p3"/>
            <p:cNvPicPr preferRelativeResize="0"/>
            <p:nvPr/>
          </p:nvPicPr>
          <p:blipFill rotWithShape="1">
            <a:blip r:embed="rId7">
              <a:alphaModFix/>
            </a:blip>
            <a:srcRect b="0" l="0" r="0" t="0"/>
            <a:stretch/>
          </p:blipFill>
          <p:spPr>
            <a:xfrm rot="-1842008">
              <a:off x="11476022" y="5423578"/>
              <a:ext cx="734008" cy="734008"/>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226" name="Shape 226"/>
        <p:cNvGrpSpPr/>
        <p:nvPr/>
      </p:nvGrpSpPr>
      <p:grpSpPr>
        <a:xfrm>
          <a:off x="0" y="0"/>
          <a:ext cx="0" cy="0"/>
          <a:chOff x="0" y="0"/>
          <a:chExt cx="0" cy="0"/>
        </a:xfrm>
      </p:grpSpPr>
      <p:grpSp>
        <p:nvGrpSpPr>
          <p:cNvPr id="227" name="Google Shape;227;p4"/>
          <p:cNvGrpSpPr/>
          <p:nvPr/>
        </p:nvGrpSpPr>
        <p:grpSpPr>
          <a:xfrm>
            <a:off x="0" y="-747400"/>
            <a:ext cx="7044001" cy="2803557"/>
            <a:chOff x="0" y="-295275"/>
            <a:chExt cx="2782870" cy="1107600"/>
          </a:xfrm>
        </p:grpSpPr>
        <p:sp>
          <p:nvSpPr>
            <p:cNvPr id="228" name="Google Shape;228;p4"/>
            <p:cNvSpPr/>
            <p:nvPr/>
          </p:nvSpPr>
          <p:spPr>
            <a:xfrm>
              <a:off x="0" y="0"/>
              <a:ext cx="2782870" cy="812232"/>
            </a:xfrm>
            <a:custGeom>
              <a:rect b="b" l="l" r="r" t="t"/>
              <a:pathLst>
                <a:path extrusionOk="0" h="812232" w="2782870">
                  <a:moveTo>
                    <a:pt x="0" y="0"/>
                  </a:moveTo>
                  <a:lnTo>
                    <a:pt x="2782870" y="0"/>
                  </a:lnTo>
                  <a:lnTo>
                    <a:pt x="2782870" y="812232"/>
                  </a:lnTo>
                  <a:lnTo>
                    <a:pt x="0" y="81223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 name="Google Shape;229;p4"/>
            <p:cNvSpPr txBox="1"/>
            <p:nvPr/>
          </p:nvSpPr>
          <p:spPr>
            <a:xfrm>
              <a:off x="0" y="-295275"/>
              <a:ext cx="2782800" cy="11076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230" name="Google Shape;230;p4"/>
          <p:cNvSpPr/>
          <p:nvPr/>
        </p:nvSpPr>
        <p:spPr>
          <a:xfrm rot="741922">
            <a:off x="5206687" y="-1043000"/>
            <a:ext cx="7894488" cy="4033366"/>
          </a:xfrm>
          <a:custGeom>
            <a:rect b="b" l="l" r="r" t="t"/>
            <a:pathLst>
              <a:path extrusionOk="0" h="6061230" w="11863616">
                <a:moveTo>
                  <a:pt x="0" y="0"/>
                </a:moveTo>
                <a:lnTo>
                  <a:pt x="11863616" y="0"/>
                </a:lnTo>
                <a:lnTo>
                  <a:pt x="11863616" y="6061230"/>
                </a:lnTo>
                <a:lnTo>
                  <a:pt x="0" y="6061230"/>
                </a:lnTo>
                <a:lnTo>
                  <a:pt x="0" y="0"/>
                </a:lnTo>
                <a:close/>
              </a:path>
            </a:pathLst>
          </a:custGeom>
          <a:blipFill rotWithShape="1">
            <a:blip r:embed="rId3">
              <a:alphaModFix amt="33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4"/>
          <p:cNvSpPr txBox="1"/>
          <p:nvPr/>
        </p:nvSpPr>
        <p:spPr>
          <a:xfrm>
            <a:off x="1099396" y="735047"/>
            <a:ext cx="5199300" cy="667875"/>
          </a:xfrm>
          <a:prstGeom prst="rect">
            <a:avLst/>
          </a:prstGeom>
          <a:noFill/>
          <a:ln>
            <a:noFill/>
          </a:ln>
        </p:spPr>
        <p:txBody>
          <a:bodyPr anchorCtr="0" anchor="t" bIns="0" lIns="0" spcFirstLastPara="1" rIns="0" wrap="square" tIns="0">
            <a:spAutoFit/>
          </a:bodyPr>
          <a:lstStyle/>
          <a:p>
            <a:pPr indent="0" lvl="0" marL="0" marR="0" rtl="0" algn="l">
              <a:lnSpc>
                <a:spcPct val="139978"/>
              </a:lnSpc>
              <a:spcBef>
                <a:spcPts val="0"/>
              </a:spcBef>
              <a:spcAft>
                <a:spcPts val="0"/>
              </a:spcAft>
              <a:buClr>
                <a:srgbClr val="000000"/>
              </a:buClr>
              <a:buSzPts val="3100"/>
              <a:buFont typeface="Arial"/>
              <a:buNone/>
            </a:pPr>
            <a:r>
              <a:rPr b="0" i="0" lang="en-IN" sz="3100" u="none" cap="none" strike="noStrike">
                <a:solidFill>
                  <a:srgbClr val="F7F3F2"/>
                </a:solidFill>
                <a:latin typeface="Ubuntu"/>
                <a:ea typeface="Ubuntu"/>
                <a:cs typeface="Ubuntu"/>
                <a:sym typeface="Ubuntu"/>
              </a:rPr>
              <a:t>Data</a:t>
            </a:r>
            <a:endParaRPr b="0" i="0" sz="900" u="none" cap="none" strike="noStrike">
              <a:solidFill>
                <a:srgbClr val="000000"/>
              </a:solidFill>
              <a:latin typeface="Arial"/>
              <a:ea typeface="Arial"/>
              <a:cs typeface="Arial"/>
              <a:sym typeface="Arial"/>
            </a:endParaRPr>
          </a:p>
        </p:txBody>
      </p:sp>
      <p:sp>
        <p:nvSpPr>
          <p:cNvPr id="232" name="Google Shape;232;p4"/>
          <p:cNvSpPr txBox="1"/>
          <p:nvPr>
            <p:ph idx="12" type="sldNum"/>
          </p:nvPr>
        </p:nvSpPr>
        <p:spPr>
          <a:xfrm>
            <a:off x="10657600" y="6513317"/>
            <a:ext cx="1422300" cy="243600"/>
          </a:xfrm>
          <a:prstGeom prst="rect">
            <a:avLst/>
          </a:prstGeom>
          <a:noFill/>
          <a:ln>
            <a:noFill/>
          </a:ln>
        </p:spPr>
        <p:txBody>
          <a:bodyPr anchorCtr="0" anchor="ctr" bIns="30475" lIns="60975" spcFirstLastPara="1" rIns="60975" wrap="square" tIns="30475">
            <a:noAutofit/>
          </a:bodyPr>
          <a:lstStyle/>
          <a:p>
            <a:pPr indent="0" lvl="0" marL="0" rtl="0" algn="r">
              <a:lnSpc>
                <a:spcPct val="100000"/>
              </a:lnSpc>
              <a:spcBef>
                <a:spcPts val="0"/>
              </a:spcBef>
              <a:spcAft>
                <a:spcPts val="0"/>
              </a:spcAft>
              <a:buSzPts val="800"/>
              <a:buNone/>
            </a:pPr>
            <a:fld id="{00000000-1234-1234-1234-123412341234}" type="slidenum">
              <a:rPr lang="en-IN"/>
              <a:t>‹#›</a:t>
            </a:fld>
            <a:endParaRPr/>
          </a:p>
        </p:txBody>
      </p:sp>
      <p:cxnSp>
        <p:nvCxnSpPr>
          <p:cNvPr id="233" name="Google Shape;233;p4"/>
          <p:cNvCxnSpPr/>
          <p:nvPr/>
        </p:nvCxnSpPr>
        <p:spPr>
          <a:xfrm flipH="1">
            <a:off x="1097280" y="2272937"/>
            <a:ext cx="2116" cy="4362180"/>
          </a:xfrm>
          <a:prstGeom prst="straightConnector1">
            <a:avLst/>
          </a:prstGeom>
          <a:noFill/>
          <a:ln cap="flat" cmpd="sng" w="9525">
            <a:solidFill>
              <a:srgbClr val="7F7F7F"/>
            </a:solidFill>
            <a:prstDash val="dash"/>
            <a:round/>
            <a:headEnd len="sm" w="sm" type="none"/>
            <a:tailEnd len="sm" w="sm" type="none"/>
          </a:ln>
        </p:spPr>
      </p:cxnSp>
      <p:sp>
        <p:nvSpPr>
          <p:cNvPr id="234" name="Google Shape;234;p4"/>
          <p:cNvSpPr/>
          <p:nvPr/>
        </p:nvSpPr>
        <p:spPr>
          <a:xfrm>
            <a:off x="966651" y="2420983"/>
            <a:ext cx="261258" cy="268232"/>
          </a:xfrm>
          <a:prstGeom prst="ellipse">
            <a:avLst/>
          </a:prstGeom>
          <a:solidFill>
            <a:srgbClr val="E36C09"/>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35" name="Google Shape;235;p4"/>
          <p:cNvSpPr/>
          <p:nvPr/>
        </p:nvSpPr>
        <p:spPr>
          <a:xfrm>
            <a:off x="966651" y="3474908"/>
            <a:ext cx="261258" cy="268232"/>
          </a:xfrm>
          <a:prstGeom prst="ellipse">
            <a:avLst/>
          </a:prstGeom>
          <a:solidFill>
            <a:srgbClr val="E36C09"/>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36" name="Google Shape;236;p4"/>
          <p:cNvSpPr/>
          <p:nvPr/>
        </p:nvSpPr>
        <p:spPr>
          <a:xfrm>
            <a:off x="949028" y="5352279"/>
            <a:ext cx="261258" cy="268232"/>
          </a:xfrm>
          <a:prstGeom prst="ellipse">
            <a:avLst/>
          </a:prstGeom>
          <a:solidFill>
            <a:srgbClr val="E36C09"/>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37" name="Google Shape;237;p4"/>
          <p:cNvSpPr txBox="1"/>
          <p:nvPr/>
        </p:nvSpPr>
        <p:spPr>
          <a:xfrm>
            <a:off x="1618384" y="2426295"/>
            <a:ext cx="5425440" cy="12157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500" u="none" cap="none" strike="noStrike">
                <a:solidFill>
                  <a:schemeClr val="dk1"/>
                </a:solidFill>
                <a:latin typeface="Montserrat"/>
                <a:ea typeface="Montserrat"/>
                <a:cs typeface="Montserrat"/>
                <a:sym typeface="Montserrat"/>
              </a:rPr>
              <a:t>Data Source</a:t>
            </a:r>
            <a:endParaRPr/>
          </a:p>
          <a:p>
            <a:pPr indent="0" lvl="0" marL="0" marR="0" rtl="0" algn="l">
              <a:lnSpc>
                <a:spcPct val="100000"/>
              </a:lnSpc>
              <a:spcBef>
                <a:spcPts val="0"/>
              </a:spcBef>
              <a:spcAft>
                <a:spcPts val="0"/>
              </a:spcAft>
              <a:buNone/>
            </a:pPr>
            <a:r>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IN" sz="1500" u="none" cap="none" strike="noStrike">
                <a:solidFill>
                  <a:schemeClr val="dk1"/>
                </a:solidFill>
                <a:latin typeface="Montserrat"/>
                <a:ea typeface="Montserrat"/>
                <a:cs typeface="Montserrat"/>
                <a:sym typeface="Montserrat"/>
              </a:rPr>
              <a:t>https://openweathermap.org/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8" name="Google Shape;238;p4"/>
          <p:cNvSpPr txBox="1"/>
          <p:nvPr/>
        </p:nvSpPr>
        <p:spPr>
          <a:xfrm>
            <a:off x="1634685" y="3474908"/>
            <a:ext cx="9120399" cy="30623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500" u="none" cap="none" strike="noStrike">
                <a:solidFill>
                  <a:schemeClr val="dk1"/>
                </a:solidFill>
                <a:latin typeface="Montserrat"/>
                <a:ea typeface="Montserrat"/>
                <a:cs typeface="Montserrat"/>
                <a:sym typeface="Montserrat"/>
              </a:rPr>
              <a:t>Data Description</a:t>
            </a:r>
            <a:endParaRPr/>
          </a:p>
          <a:p>
            <a:pPr indent="0" lvl="0" marL="0" marR="0" rtl="0" algn="l">
              <a:lnSpc>
                <a:spcPct val="100000"/>
              </a:lnSpc>
              <a:spcBef>
                <a:spcPts val="0"/>
              </a:spcBef>
              <a:spcAft>
                <a:spcPts val="0"/>
              </a:spcAft>
              <a:buNone/>
            </a:pPr>
            <a:r>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IN" sz="1500" u="none" cap="none" strike="noStrike">
                <a:solidFill>
                  <a:schemeClr val="dk1"/>
                </a:solidFill>
                <a:latin typeface="Montserrat"/>
                <a:ea typeface="Montserrat"/>
                <a:cs typeface="Montserrat"/>
                <a:sym typeface="Montserrat"/>
              </a:rPr>
              <a:t>Data spans from January 01, 2000 – December 31, 2024 (25 years). This accounts for 9000+ rows in this dataset</a:t>
            </a:r>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IN" sz="1500" u="none" cap="none" strike="noStrike">
                <a:solidFill>
                  <a:schemeClr val="dk1"/>
                </a:solidFill>
                <a:latin typeface="Montserrat"/>
                <a:ea typeface="Montserrat"/>
                <a:cs typeface="Montserrat"/>
                <a:sym typeface="Montserrat"/>
              </a:rPr>
              <a:t>Data includes 14 features - Date, AQI, Main Pollutant, Site Name, Site ID, Source, CO, Ozone, PM10, PM25, NO2, Temperature, Humidity, Wind Speed</a:t>
            </a:r>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39" name="Google Shape;239;p4"/>
          <p:cNvGrpSpPr/>
          <p:nvPr/>
        </p:nvGrpSpPr>
        <p:grpSpPr>
          <a:xfrm>
            <a:off x="11290373" y="5860652"/>
            <a:ext cx="863137" cy="935012"/>
            <a:chOff x="11125913" y="5287641"/>
            <a:chExt cx="1220054" cy="1400037"/>
          </a:xfrm>
        </p:grpSpPr>
        <p:pic>
          <p:nvPicPr>
            <p:cNvPr descr="City with solid fill" id="240" name="Google Shape;240;p4"/>
            <p:cNvPicPr preferRelativeResize="0"/>
            <p:nvPr/>
          </p:nvPicPr>
          <p:blipFill rotWithShape="1">
            <a:blip r:embed="rId4">
              <a:alphaModFix/>
            </a:blip>
            <a:srcRect b="0" l="0" r="0" t="0"/>
            <a:stretch/>
          </p:blipFill>
          <p:spPr>
            <a:xfrm>
              <a:off x="11125913" y="5773278"/>
              <a:ext cx="914400" cy="914400"/>
            </a:xfrm>
            <a:prstGeom prst="rect">
              <a:avLst/>
            </a:prstGeom>
            <a:noFill/>
            <a:ln>
              <a:noFill/>
            </a:ln>
          </p:spPr>
        </p:pic>
        <p:pic>
          <p:nvPicPr>
            <p:cNvPr descr="Air Icon #339389 - Free Icons Library" id="241" name="Google Shape;241;p4"/>
            <p:cNvPicPr preferRelativeResize="0"/>
            <p:nvPr/>
          </p:nvPicPr>
          <p:blipFill rotWithShape="1">
            <a:blip r:embed="rId5">
              <a:alphaModFix/>
            </a:blip>
            <a:srcRect b="0" l="0" r="0" t="0"/>
            <a:stretch/>
          </p:blipFill>
          <p:spPr>
            <a:xfrm rot="-1842008">
              <a:off x="11476022" y="5423578"/>
              <a:ext cx="734008" cy="734008"/>
            </a:xfrm>
            <a:prstGeom prst="rect">
              <a:avLst/>
            </a:prstGeom>
            <a:noFill/>
            <a:ln>
              <a:noFill/>
            </a:ln>
          </p:spPr>
        </p:pic>
      </p:grpSp>
      <p:sp>
        <p:nvSpPr>
          <p:cNvPr id="242" name="Google Shape;242;p4"/>
          <p:cNvSpPr txBox="1"/>
          <p:nvPr/>
        </p:nvSpPr>
        <p:spPr>
          <a:xfrm>
            <a:off x="1618384" y="5295948"/>
            <a:ext cx="9239088"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500" u="none" cap="none" strike="noStrike">
                <a:solidFill>
                  <a:schemeClr val="dk1"/>
                </a:solidFill>
                <a:latin typeface="Montserrat"/>
                <a:ea typeface="Montserrat"/>
                <a:cs typeface="Montserrat"/>
                <a:sym typeface="Montserrat"/>
              </a:rPr>
              <a:t>Data Challenges</a:t>
            </a:r>
            <a:endParaRPr/>
          </a:p>
          <a:p>
            <a:pPr indent="0" lvl="0" marL="0" marR="0" rtl="0" algn="l">
              <a:lnSpc>
                <a:spcPct val="100000"/>
              </a:lnSpc>
              <a:spcBef>
                <a:spcPts val="0"/>
              </a:spcBef>
              <a:spcAft>
                <a:spcPts val="0"/>
              </a:spcAft>
              <a:buNone/>
            </a:pPr>
            <a:r>
              <a:t/>
            </a:r>
            <a:endParaRPr b="1" i="0" sz="15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1" lang="en-IN" sz="1500" u="none" cap="none" strike="noStrike">
                <a:solidFill>
                  <a:schemeClr val="dk1"/>
                </a:solidFill>
                <a:latin typeface="Montserrat"/>
                <a:ea typeface="Montserrat"/>
                <a:cs typeface="Montserrat"/>
                <a:sym typeface="Montserrat"/>
              </a:rPr>
              <a:t>Limited Temporal Resolution </a:t>
            </a:r>
            <a:r>
              <a:rPr b="0" i="0" lang="en-IN" sz="1500" u="none" cap="none" strike="noStrike">
                <a:solidFill>
                  <a:schemeClr val="dk1"/>
                </a:solidFill>
                <a:latin typeface="Montserrat"/>
                <a:ea typeface="Montserrat"/>
                <a:cs typeface="Montserrat"/>
                <a:sym typeface="Montserrat"/>
              </a:rPr>
              <a:t>– The first dataset we explored, despite offering more exogenous variables such as health and borough-level data, was biannual. This made it difficult to analyze trends and seasonality effectively, as only two data points per year were insufficient to capture meaningful fluctuations.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246" name="Shape 246"/>
        <p:cNvGrpSpPr/>
        <p:nvPr/>
      </p:nvGrpSpPr>
      <p:grpSpPr>
        <a:xfrm>
          <a:off x="0" y="0"/>
          <a:ext cx="0" cy="0"/>
          <a:chOff x="0" y="0"/>
          <a:chExt cx="0" cy="0"/>
        </a:xfrm>
      </p:grpSpPr>
      <p:grpSp>
        <p:nvGrpSpPr>
          <p:cNvPr id="247" name="Google Shape;247;p5"/>
          <p:cNvGrpSpPr/>
          <p:nvPr/>
        </p:nvGrpSpPr>
        <p:grpSpPr>
          <a:xfrm>
            <a:off x="1751372" y="390736"/>
            <a:ext cx="10534082" cy="5329188"/>
            <a:chOff x="0" y="-295275"/>
            <a:chExt cx="4161695" cy="2105400"/>
          </a:xfrm>
        </p:grpSpPr>
        <p:sp>
          <p:nvSpPr>
            <p:cNvPr id="248" name="Google Shape;248;p5"/>
            <p:cNvSpPr/>
            <p:nvPr/>
          </p:nvSpPr>
          <p:spPr>
            <a:xfrm>
              <a:off x="0" y="0"/>
              <a:ext cx="4161695" cy="1810076"/>
            </a:xfrm>
            <a:custGeom>
              <a:rect b="b" l="l" r="r" t="t"/>
              <a:pathLst>
                <a:path extrusionOk="0" h="1810076" w="4161695">
                  <a:moveTo>
                    <a:pt x="0" y="0"/>
                  </a:moveTo>
                  <a:lnTo>
                    <a:pt x="4161695" y="0"/>
                  </a:lnTo>
                  <a:lnTo>
                    <a:pt x="4161695" y="1810076"/>
                  </a:lnTo>
                  <a:lnTo>
                    <a:pt x="0" y="1810076"/>
                  </a:lnTo>
                  <a:close/>
                </a:path>
              </a:pathLst>
            </a:custGeom>
            <a:solidFill>
              <a:srgbClr val="000000">
                <a:alpha val="74509"/>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5"/>
            <p:cNvSpPr txBox="1"/>
            <p:nvPr/>
          </p:nvSpPr>
          <p:spPr>
            <a:xfrm>
              <a:off x="0" y="-295275"/>
              <a:ext cx="4161600" cy="2105400"/>
            </a:xfrm>
            <a:prstGeom prst="rect">
              <a:avLst/>
            </a:prstGeom>
            <a:noFill/>
            <a:ln>
              <a:noFill/>
            </a:ln>
          </p:spPr>
          <p:txBody>
            <a:bodyPr anchorCtr="0" anchor="ctr" bIns="33875" lIns="33875" spcFirstLastPara="1" rIns="33875" wrap="square" tIns="33875">
              <a:noAutofit/>
            </a:bodyPr>
            <a:lstStyle/>
            <a:p>
              <a:pPr indent="0" lvl="0" marL="0" marR="0" rtl="0" algn="ctr">
                <a:lnSpc>
                  <a:spcPct val="322833"/>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p:txBody>
        </p:sp>
      </p:grpSp>
      <p:sp>
        <p:nvSpPr>
          <p:cNvPr id="250" name="Google Shape;250;p5"/>
          <p:cNvSpPr txBox="1"/>
          <p:nvPr/>
        </p:nvSpPr>
        <p:spPr>
          <a:xfrm>
            <a:off x="2020170" y="2274568"/>
            <a:ext cx="3509773" cy="2699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chemeClr val="lt1"/>
                </a:solidFill>
                <a:latin typeface="Ubuntu"/>
                <a:ea typeface="Ubuntu"/>
                <a:cs typeface="Ubuntu"/>
                <a:sym typeface="Ubuntu"/>
              </a:rPr>
              <a:t>Exploratory Data Analysis</a:t>
            </a:r>
            <a:endParaRPr b="0" i="0" sz="1400" u="none" cap="none" strike="noStrike">
              <a:solidFill>
                <a:schemeClr val="lt1"/>
              </a:solidFill>
              <a:latin typeface="Ubuntu"/>
              <a:ea typeface="Ubuntu"/>
              <a:cs typeface="Ubuntu"/>
              <a:sym typeface="Ubuntu"/>
            </a:endParaRPr>
          </a:p>
          <a:p>
            <a:pPr indent="0" lvl="0" marL="0" marR="0" rtl="0" algn="l">
              <a:lnSpc>
                <a:spcPct val="139978"/>
              </a:lnSpc>
              <a:spcBef>
                <a:spcPts val="0"/>
              </a:spcBef>
              <a:spcAft>
                <a:spcPts val="0"/>
              </a:spcAft>
              <a:buClr>
                <a:srgbClr val="000000"/>
              </a:buClr>
              <a:buSzPts val="3100"/>
              <a:buFont typeface="Arial"/>
              <a:buNone/>
            </a:pPr>
            <a:r>
              <a:t/>
            </a:r>
            <a:endParaRPr b="0" i="0" sz="3100" u="none" cap="none" strike="noStrike">
              <a:solidFill>
                <a:srgbClr val="FFFFFF"/>
              </a:solidFill>
              <a:latin typeface="Ubuntu"/>
              <a:ea typeface="Ubuntu"/>
              <a:cs typeface="Ubuntu"/>
              <a:sym typeface="Ubuntu"/>
            </a:endParaRPr>
          </a:p>
        </p:txBody>
      </p:sp>
      <p:sp>
        <p:nvSpPr>
          <p:cNvPr id="251" name="Google Shape;251;p5"/>
          <p:cNvSpPr txBox="1"/>
          <p:nvPr>
            <p:ph idx="12" type="sldNum"/>
          </p:nvPr>
        </p:nvSpPr>
        <p:spPr>
          <a:xfrm>
            <a:off x="94488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252" name="Google Shape;252;p5"/>
          <p:cNvSpPr/>
          <p:nvPr/>
        </p:nvSpPr>
        <p:spPr>
          <a:xfrm>
            <a:off x="7672251" y="715505"/>
            <a:ext cx="5059679" cy="5633044"/>
          </a:xfrm>
          <a:prstGeom prst="roundRect">
            <a:avLst>
              <a:gd fmla="val 16667" name="adj"/>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256" name="Shape 256"/>
        <p:cNvGrpSpPr/>
        <p:nvPr/>
      </p:nvGrpSpPr>
      <p:grpSpPr>
        <a:xfrm>
          <a:off x="0" y="0"/>
          <a:ext cx="0" cy="0"/>
          <a:chOff x="0" y="0"/>
          <a:chExt cx="0" cy="0"/>
        </a:xfrm>
      </p:grpSpPr>
      <p:sp>
        <p:nvSpPr>
          <p:cNvPr id="257" name="Google Shape;257;p6"/>
          <p:cNvSpPr/>
          <p:nvPr/>
        </p:nvSpPr>
        <p:spPr>
          <a:xfrm>
            <a:off x="606780" y="1601135"/>
            <a:ext cx="6548846" cy="4725642"/>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8" name="Google Shape;258;p6"/>
          <p:cNvSpPr txBox="1"/>
          <p:nvPr/>
        </p:nvSpPr>
        <p:spPr>
          <a:xfrm>
            <a:off x="606780" y="531223"/>
            <a:ext cx="11416500"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NYC Air Quality Index over time</a:t>
            </a:r>
            <a:endParaRPr b="0" i="0" sz="1500" u="none" cap="none" strike="noStrike">
              <a:solidFill>
                <a:srgbClr val="000000"/>
              </a:solidFill>
              <a:latin typeface="Arial"/>
              <a:ea typeface="Arial"/>
              <a:cs typeface="Arial"/>
              <a:sym typeface="Arial"/>
            </a:endParaRPr>
          </a:p>
        </p:txBody>
      </p:sp>
      <p:sp>
        <p:nvSpPr>
          <p:cNvPr id="259" name="Google Shape;259;p6"/>
          <p:cNvSpPr txBox="1"/>
          <p:nvPr>
            <p:ph idx="12" type="sldNum"/>
          </p:nvPr>
        </p:nvSpPr>
        <p:spPr>
          <a:xfrm>
            <a:off x="94488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pic>
        <p:nvPicPr>
          <p:cNvPr id="260" name="Google Shape;260;p6"/>
          <p:cNvPicPr preferRelativeResize="0"/>
          <p:nvPr/>
        </p:nvPicPr>
        <p:blipFill rotWithShape="1">
          <a:blip r:embed="rId3">
            <a:alphaModFix/>
          </a:blip>
          <a:srcRect b="0" l="0" r="0" t="0"/>
          <a:stretch/>
        </p:blipFill>
        <p:spPr>
          <a:xfrm>
            <a:off x="691128" y="1695504"/>
            <a:ext cx="6380150" cy="4557250"/>
          </a:xfrm>
          <a:prstGeom prst="rect">
            <a:avLst/>
          </a:prstGeom>
          <a:noFill/>
          <a:ln>
            <a:noFill/>
          </a:ln>
        </p:spPr>
      </p:pic>
      <p:sp>
        <p:nvSpPr>
          <p:cNvPr id="261" name="Google Shape;261;p6"/>
          <p:cNvSpPr txBox="1"/>
          <p:nvPr/>
        </p:nvSpPr>
        <p:spPr>
          <a:xfrm>
            <a:off x="8098909" y="1769527"/>
            <a:ext cx="3074126" cy="485568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Overall Declining Trend</a:t>
            </a:r>
            <a:r>
              <a:rPr b="0" i="0" lang="en-IN" sz="1200" u="none" cap="none" strike="noStrike">
                <a:solidFill>
                  <a:schemeClr val="dk1"/>
                </a:solidFill>
                <a:latin typeface="Montserrat"/>
                <a:ea typeface="Montserrat"/>
                <a:cs typeface="Montserrat"/>
                <a:sym typeface="Montserrat"/>
              </a:rPr>
              <a:t>: The Air Quality Index (AQI) in NYC appears to show a decreasing trend over time, especially from the early 2000s to the present, suggesting an improvement in air quality.</a:t>
            </a:r>
            <a:endParaRPr/>
          </a:p>
          <a:p>
            <a:pPr indent="0" lvl="0" marL="0" marR="0" rtl="0" algn="l">
              <a:lnSpc>
                <a:spcPct val="115000"/>
              </a:lnSpc>
              <a:spcBef>
                <a:spcPts val="80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High Variability</a:t>
            </a:r>
            <a:r>
              <a:rPr b="0" i="0" lang="en-IN" sz="1200" u="none" cap="none" strike="noStrike">
                <a:solidFill>
                  <a:schemeClr val="dk1"/>
                </a:solidFill>
                <a:latin typeface="Montserrat"/>
                <a:ea typeface="Montserrat"/>
                <a:cs typeface="Montserrat"/>
                <a:sym typeface="Montserrat"/>
              </a:rPr>
              <a:t>: The AQI values exhibit significant fluctuations throughout the timeline, with frequent spikes indicating occasional periods of poor air quality.</a:t>
            </a:r>
            <a:endParaRPr/>
          </a:p>
          <a:p>
            <a:pPr indent="0" lvl="0" marL="0" marR="0" rtl="0" algn="l">
              <a:lnSpc>
                <a:spcPct val="115000"/>
              </a:lnSpc>
              <a:spcBef>
                <a:spcPts val="800"/>
              </a:spcBef>
              <a:spcAft>
                <a:spcPts val="0"/>
              </a:spcAft>
              <a:buNone/>
            </a:pPr>
            <a:r>
              <a:t/>
            </a:r>
            <a:endParaRPr b="0" i="0" sz="1200" u="none" cap="none" strike="noStrike">
              <a:solidFill>
                <a:schemeClr val="dk1"/>
              </a:solidFill>
              <a:latin typeface="Montserrat"/>
              <a:ea typeface="Montserrat"/>
              <a:cs typeface="Montserrat"/>
              <a:sym typeface="Montserrat"/>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Recent Stability</a:t>
            </a:r>
            <a:r>
              <a:rPr b="0" i="0" lang="en-IN" sz="1200" u="none" cap="none" strike="noStrike">
                <a:solidFill>
                  <a:schemeClr val="dk1"/>
                </a:solidFill>
                <a:latin typeface="Montserrat"/>
                <a:ea typeface="Montserrat"/>
                <a:cs typeface="Montserrat"/>
                <a:sym typeface="Montserrat"/>
              </a:rPr>
              <a:t>: In the later years (post-2010), while the AQI still has variability, the extreme spikes appear to be less frequent compared to the earlier years. This may suggest better air quality control measures in place.</a:t>
            </a:r>
            <a:endParaRPr/>
          </a:p>
          <a:p>
            <a:pPr indent="0" lvl="0" marL="0" marR="0" rtl="0" algn="l">
              <a:lnSpc>
                <a:spcPct val="100000"/>
              </a:lnSpc>
              <a:spcBef>
                <a:spcPts val="80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62" name="Google Shape;262;p6"/>
          <p:cNvPicPr preferRelativeResize="0"/>
          <p:nvPr/>
        </p:nvPicPr>
        <p:blipFill rotWithShape="1">
          <a:blip r:embed="rId4">
            <a:alphaModFix/>
          </a:blip>
          <a:srcRect b="0" l="0" r="0" t="0"/>
          <a:stretch/>
        </p:blipFill>
        <p:spPr>
          <a:xfrm>
            <a:off x="11332389" y="5904330"/>
            <a:ext cx="859611" cy="9449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266" name="Shape 266"/>
        <p:cNvGrpSpPr/>
        <p:nvPr/>
      </p:nvGrpSpPr>
      <p:grpSpPr>
        <a:xfrm>
          <a:off x="0" y="0"/>
          <a:ext cx="0" cy="0"/>
          <a:chOff x="0" y="0"/>
          <a:chExt cx="0" cy="0"/>
        </a:xfrm>
      </p:grpSpPr>
      <p:sp>
        <p:nvSpPr>
          <p:cNvPr id="267" name="Google Shape;267;p7"/>
          <p:cNvSpPr/>
          <p:nvPr/>
        </p:nvSpPr>
        <p:spPr>
          <a:xfrm>
            <a:off x="882448" y="1601135"/>
            <a:ext cx="6548846" cy="4725642"/>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8" name="Google Shape;268;p7"/>
          <p:cNvSpPr txBox="1"/>
          <p:nvPr/>
        </p:nvSpPr>
        <p:spPr>
          <a:xfrm>
            <a:off x="606780" y="531223"/>
            <a:ext cx="11416500"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Individual Pollutant trends over time</a:t>
            </a:r>
            <a:endParaRPr b="0" i="0" sz="1500" u="none" cap="none" strike="noStrike">
              <a:solidFill>
                <a:srgbClr val="000000"/>
              </a:solidFill>
              <a:latin typeface="Arial"/>
              <a:ea typeface="Arial"/>
              <a:cs typeface="Arial"/>
              <a:sym typeface="Arial"/>
            </a:endParaRPr>
          </a:p>
        </p:txBody>
      </p:sp>
      <p:sp>
        <p:nvSpPr>
          <p:cNvPr id="269" name="Google Shape;269;p7"/>
          <p:cNvSpPr txBox="1"/>
          <p:nvPr>
            <p:ph idx="12" type="sldNum"/>
          </p:nvPr>
        </p:nvSpPr>
        <p:spPr>
          <a:xfrm>
            <a:off x="94488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270" name="Google Shape;270;p7"/>
          <p:cNvSpPr txBox="1"/>
          <p:nvPr/>
        </p:nvSpPr>
        <p:spPr>
          <a:xfrm>
            <a:off x="8098909" y="1769527"/>
            <a:ext cx="3074126" cy="465050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Decrease in Carbon Monoxide (CO) Levels</a:t>
            </a:r>
            <a:r>
              <a:rPr b="0" i="0" lang="en-IN" sz="1200" u="none" cap="none" strike="noStrike">
                <a:solidFill>
                  <a:schemeClr val="dk1"/>
                </a:solidFill>
                <a:latin typeface="Montserrat"/>
                <a:ea typeface="Montserrat"/>
                <a:cs typeface="Montserrat"/>
                <a:sym typeface="Montserrat"/>
              </a:rPr>
              <a:t>: The CO levels show a significant decline over time, indicating improved air quality measures and reduced emissions from sources like vehicles and industries.</a:t>
            </a:r>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Variability in Other Pollutants</a:t>
            </a:r>
            <a:r>
              <a:rPr b="0" i="0" lang="en-IN" sz="1200" u="none" cap="none" strike="noStrike">
                <a:solidFill>
                  <a:schemeClr val="dk1"/>
                </a:solidFill>
                <a:latin typeface="Montserrat"/>
                <a:ea typeface="Montserrat"/>
                <a:cs typeface="Montserrat"/>
                <a:sym typeface="Montserrat"/>
              </a:rPr>
              <a:t>: While NO2, ozone, PM10, and PM2.5 show fluctuations, their trends are less clear. Ozone and PM2.5 appear to have persistent variations, with periodic spikes over time.</a:t>
            </a:r>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Data Gaps or Inconsistencies</a:t>
            </a:r>
            <a:r>
              <a:rPr b="0" i="0" lang="en-IN" sz="1200" u="none" cap="none" strike="noStrike">
                <a:solidFill>
                  <a:schemeClr val="dk1"/>
                </a:solidFill>
                <a:latin typeface="Montserrat"/>
                <a:ea typeface="Montserrat"/>
                <a:cs typeface="Montserrat"/>
                <a:sym typeface="Montserrat"/>
              </a:rPr>
              <a:t>: Some pollutants, such as PM10 and NO2, show missing data for certain periods, which might indicate changes in data collection methods or sensor availability.</a:t>
            </a:r>
            <a:endParaRPr/>
          </a:p>
          <a:p>
            <a:pPr indent="0" lvl="0" marL="0" marR="0" rtl="0" algn="l">
              <a:lnSpc>
                <a:spcPct val="100000"/>
              </a:lnSpc>
              <a:spcBef>
                <a:spcPts val="80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71" name="Google Shape;271;p7"/>
          <p:cNvPicPr preferRelativeResize="0"/>
          <p:nvPr/>
        </p:nvPicPr>
        <p:blipFill rotWithShape="1">
          <a:blip r:embed="rId3">
            <a:alphaModFix/>
          </a:blip>
          <a:srcRect b="0" l="0" r="0" t="0"/>
          <a:stretch/>
        </p:blipFill>
        <p:spPr>
          <a:xfrm>
            <a:off x="11332389" y="5904330"/>
            <a:ext cx="859611" cy="944962"/>
          </a:xfrm>
          <a:prstGeom prst="rect">
            <a:avLst/>
          </a:prstGeom>
          <a:noFill/>
          <a:ln>
            <a:noFill/>
          </a:ln>
        </p:spPr>
      </p:pic>
      <p:pic>
        <p:nvPicPr>
          <p:cNvPr id="272" name="Google Shape;272;p7"/>
          <p:cNvPicPr preferRelativeResize="0"/>
          <p:nvPr/>
        </p:nvPicPr>
        <p:blipFill rotWithShape="1">
          <a:blip r:embed="rId4">
            <a:alphaModFix/>
          </a:blip>
          <a:srcRect b="0" l="0" r="0" t="0"/>
          <a:stretch/>
        </p:blipFill>
        <p:spPr>
          <a:xfrm>
            <a:off x="1018965" y="1722342"/>
            <a:ext cx="6276518" cy="44832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276" name="Shape 276"/>
        <p:cNvGrpSpPr/>
        <p:nvPr/>
      </p:nvGrpSpPr>
      <p:grpSpPr>
        <a:xfrm>
          <a:off x="0" y="0"/>
          <a:ext cx="0" cy="0"/>
          <a:chOff x="0" y="0"/>
          <a:chExt cx="0" cy="0"/>
        </a:xfrm>
      </p:grpSpPr>
      <p:sp>
        <p:nvSpPr>
          <p:cNvPr id="277" name="Google Shape;277;p8"/>
          <p:cNvSpPr/>
          <p:nvPr/>
        </p:nvSpPr>
        <p:spPr>
          <a:xfrm>
            <a:off x="882448" y="1601135"/>
            <a:ext cx="6548846" cy="4725642"/>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8"/>
          <p:cNvSpPr txBox="1"/>
          <p:nvPr/>
        </p:nvSpPr>
        <p:spPr>
          <a:xfrm>
            <a:off x="606780" y="531223"/>
            <a:ext cx="11416500" cy="77559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Seasonal Patterns in AQI</a:t>
            </a:r>
            <a:endParaRPr b="0" i="0" sz="1500" u="none" cap="none" strike="noStrike">
              <a:solidFill>
                <a:srgbClr val="000000"/>
              </a:solidFill>
              <a:latin typeface="Arial"/>
              <a:ea typeface="Arial"/>
              <a:cs typeface="Arial"/>
              <a:sym typeface="Arial"/>
            </a:endParaRPr>
          </a:p>
        </p:txBody>
      </p:sp>
      <p:sp>
        <p:nvSpPr>
          <p:cNvPr id="279" name="Google Shape;279;p8"/>
          <p:cNvSpPr txBox="1"/>
          <p:nvPr>
            <p:ph idx="12" type="sldNum"/>
          </p:nvPr>
        </p:nvSpPr>
        <p:spPr>
          <a:xfrm>
            <a:off x="94488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280" name="Google Shape;280;p8"/>
          <p:cNvSpPr txBox="1"/>
          <p:nvPr/>
        </p:nvSpPr>
        <p:spPr>
          <a:xfrm>
            <a:off x="8235426" y="1499561"/>
            <a:ext cx="3074126" cy="495449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Seasonal Variation in AQI</a:t>
            </a:r>
            <a:r>
              <a:rPr b="0" i="0" lang="en-IN" sz="1200" u="none" cap="none" strike="noStrike">
                <a:solidFill>
                  <a:schemeClr val="dk1"/>
                </a:solidFill>
                <a:latin typeface="Montserrat"/>
                <a:ea typeface="Montserrat"/>
                <a:cs typeface="Montserrat"/>
                <a:sym typeface="Montserrat"/>
              </a:rPr>
              <a:t>: The AQI values tend to be higher during the summer months (June–August), suggesting that air quality worsens during this period, possibly due to increased ozone formation and stagnant air conditions.</a:t>
            </a:r>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Yearly Patterns Are Similar</a:t>
            </a:r>
            <a:r>
              <a:rPr b="0" i="0" lang="en-IN" sz="1200" u="none" cap="none" strike="noStrike">
                <a:solidFill>
                  <a:schemeClr val="dk1"/>
                </a:solidFill>
                <a:latin typeface="Montserrat"/>
                <a:ea typeface="Montserrat"/>
                <a:cs typeface="Montserrat"/>
                <a:sym typeface="Montserrat"/>
              </a:rPr>
              <a:t>: Despite fluctuations, the general seasonal pattern remains consistent across different years, indicating recurring environmental or meteorological factors influencing AQI.</a:t>
            </a:r>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More Recent Years Show Higher Peaks</a:t>
            </a:r>
            <a:r>
              <a:rPr b="0" i="0" lang="en-IN" sz="1200" u="none" cap="none" strike="noStrike">
                <a:solidFill>
                  <a:schemeClr val="dk1"/>
                </a:solidFill>
                <a:latin typeface="Montserrat"/>
                <a:ea typeface="Montserrat"/>
                <a:cs typeface="Montserrat"/>
                <a:sym typeface="Montserrat"/>
              </a:rPr>
              <a:t>: The years between 2019 and 2024 (represented by blue to pink) show slightly higher AQI spikes compared to older years like 2004 (orange), which may indicate increasing pollution sources or more extreme weather conditions affecting air quality.</a:t>
            </a:r>
            <a:endParaRPr/>
          </a:p>
        </p:txBody>
      </p:sp>
      <p:pic>
        <p:nvPicPr>
          <p:cNvPr id="281" name="Google Shape;281;p8"/>
          <p:cNvPicPr preferRelativeResize="0"/>
          <p:nvPr/>
        </p:nvPicPr>
        <p:blipFill rotWithShape="1">
          <a:blip r:embed="rId3">
            <a:alphaModFix/>
          </a:blip>
          <a:srcRect b="0" l="0" r="0" t="0"/>
          <a:stretch/>
        </p:blipFill>
        <p:spPr>
          <a:xfrm>
            <a:off x="11332389" y="5904330"/>
            <a:ext cx="859611" cy="944962"/>
          </a:xfrm>
          <a:prstGeom prst="rect">
            <a:avLst/>
          </a:prstGeom>
          <a:noFill/>
          <a:ln>
            <a:noFill/>
          </a:ln>
        </p:spPr>
      </p:pic>
      <p:pic>
        <p:nvPicPr>
          <p:cNvPr id="282" name="Google Shape;282;p8"/>
          <p:cNvPicPr preferRelativeResize="0"/>
          <p:nvPr/>
        </p:nvPicPr>
        <p:blipFill rotWithShape="1">
          <a:blip r:embed="rId4">
            <a:alphaModFix/>
          </a:blip>
          <a:srcRect b="0" l="0" r="0" t="0"/>
          <a:stretch/>
        </p:blipFill>
        <p:spPr>
          <a:xfrm>
            <a:off x="1005669" y="1713097"/>
            <a:ext cx="6302403" cy="45017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3F2"/>
        </a:solidFill>
      </p:bgPr>
    </p:bg>
    <p:spTree>
      <p:nvGrpSpPr>
        <p:cNvPr id="286" name="Shape 286"/>
        <p:cNvGrpSpPr/>
        <p:nvPr/>
      </p:nvGrpSpPr>
      <p:grpSpPr>
        <a:xfrm>
          <a:off x="0" y="0"/>
          <a:ext cx="0" cy="0"/>
          <a:chOff x="0" y="0"/>
          <a:chExt cx="0" cy="0"/>
        </a:xfrm>
      </p:grpSpPr>
      <p:sp>
        <p:nvSpPr>
          <p:cNvPr id="287" name="Google Shape;287;p9"/>
          <p:cNvSpPr/>
          <p:nvPr/>
        </p:nvSpPr>
        <p:spPr>
          <a:xfrm>
            <a:off x="882448" y="1601135"/>
            <a:ext cx="6548846" cy="4725642"/>
          </a:xfrm>
          <a:prstGeom prst="rect">
            <a:avLst/>
          </a:prstGeom>
          <a:solidFill>
            <a:srgbClr val="FAC0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p9"/>
          <p:cNvSpPr txBox="1"/>
          <p:nvPr/>
        </p:nvSpPr>
        <p:spPr>
          <a:xfrm>
            <a:off x="345522" y="358898"/>
            <a:ext cx="11759391" cy="947952"/>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Clr>
                <a:srgbClr val="000000"/>
              </a:buClr>
              <a:buSzPts val="3600"/>
              <a:buFont typeface="Arial"/>
              <a:buNone/>
            </a:pPr>
            <a:r>
              <a:rPr b="0" i="0" lang="en-IN" sz="3600" u="none" cap="none" strike="noStrike">
                <a:solidFill>
                  <a:srgbClr val="000000"/>
                </a:solidFill>
                <a:latin typeface="Ubuntu"/>
                <a:ea typeface="Ubuntu"/>
                <a:cs typeface="Ubuntu"/>
                <a:sym typeface="Ubuntu"/>
              </a:rPr>
              <a:t>Classical Decomposition of AQI Time Series (2023–2024</a:t>
            </a:r>
            <a:r>
              <a:rPr b="0" i="0" lang="en-IN" sz="44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289" name="Google Shape;289;p9"/>
          <p:cNvSpPr txBox="1"/>
          <p:nvPr>
            <p:ph idx="12" type="sldNum"/>
          </p:nvPr>
        </p:nvSpPr>
        <p:spPr>
          <a:xfrm>
            <a:off x="9448800" y="649290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
        <p:nvSpPr>
          <p:cNvPr id="290" name="Google Shape;290;p9"/>
          <p:cNvSpPr txBox="1"/>
          <p:nvPr/>
        </p:nvSpPr>
        <p:spPr>
          <a:xfrm>
            <a:off x="8235426" y="1499561"/>
            <a:ext cx="3074126" cy="483754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i="0" lang="en-IN" sz="1200" u="none" cap="none" strike="noStrike">
                <a:solidFill>
                  <a:schemeClr val="dk1"/>
                </a:solidFill>
                <a:latin typeface="Montserrat"/>
                <a:ea typeface="Montserrat"/>
                <a:cs typeface="Montserrat"/>
                <a:sym typeface="Montserrat"/>
              </a:rPr>
              <a:t>Trend </a:t>
            </a:r>
            <a:endParaRPr/>
          </a:p>
          <a:p>
            <a:pPr indent="-342900" lvl="0" marL="342900" marR="0" rtl="0" algn="l">
              <a:lnSpc>
                <a:spcPct val="115000"/>
              </a:lnSpc>
              <a:spcBef>
                <a:spcPts val="800"/>
              </a:spcBef>
              <a:spcAft>
                <a:spcPts val="0"/>
              </a:spcAft>
              <a:buClr>
                <a:srgbClr val="000000"/>
              </a:buClr>
              <a:buSzPts val="1000"/>
              <a:buFont typeface="Noto Sans Symbols"/>
              <a:buChar char="∙"/>
            </a:pPr>
            <a:r>
              <a:rPr b="0" i="0" lang="en-IN" sz="1200" u="none" cap="none" strike="noStrike">
                <a:solidFill>
                  <a:schemeClr val="dk1"/>
                </a:solidFill>
                <a:latin typeface="Montserrat"/>
                <a:ea typeface="Montserrat"/>
                <a:cs typeface="Montserrat"/>
                <a:sym typeface="Montserrat"/>
              </a:rPr>
              <a:t>The trend shows a generally stable pattern with some fluctuations, indicating that there is no clear upward or downward movement in AQI levels over time.</a:t>
            </a:r>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Seasonality</a:t>
            </a:r>
            <a:endParaRPr/>
          </a:p>
          <a:p>
            <a:pPr indent="-342900" lvl="0" marL="342900" marR="0" rtl="0" algn="l">
              <a:lnSpc>
                <a:spcPct val="115000"/>
              </a:lnSpc>
              <a:spcBef>
                <a:spcPts val="800"/>
              </a:spcBef>
              <a:spcAft>
                <a:spcPts val="0"/>
              </a:spcAft>
              <a:buClr>
                <a:srgbClr val="000000"/>
              </a:buClr>
              <a:buSzPts val="1000"/>
              <a:buFont typeface="Noto Sans Symbols"/>
              <a:buChar char="∙"/>
            </a:pPr>
            <a:r>
              <a:rPr b="0" i="0" lang="en-IN" sz="1200" u="none" cap="none" strike="noStrike">
                <a:solidFill>
                  <a:schemeClr val="dk1"/>
                </a:solidFill>
                <a:latin typeface="Montserrat"/>
                <a:ea typeface="Montserrat"/>
                <a:cs typeface="Montserrat"/>
                <a:sym typeface="Montserrat"/>
              </a:rPr>
              <a:t>The seasonal plot appears highly compressed and less interpretable, suggesting that the classical decomposition might not capture complex seasonal patterns effectively.</a:t>
            </a:r>
            <a:endParaRPr/>
          </a:p>
          <a:p>
            <a:pPr indent="0" lvl="0" marL="0" marR="0" rtl="0" algn="l">
              <a:lnSpc>
                <a:spcPct val="115000"/>
              </a:lnSpc>
              <a:spcBef>
                <a:spcPts val="800"/>
              </a:spcBef>
              <a:spcAft>
                <a:spcPts val="0"/>
              </a:spcAft>
              <a:buNone/>
            </a:pPr>
            <a:r>
              <a:rPr b="1" i="0" lang="en-IN" sz="1200" u="none" cap="none" strike="noStrike">
                <a:solidFill>
                  <a:schemeClr val="dk1"/>
                </a:solidFill>
                <a:latin typeface="Montserrat"/>
                <a:ea typeface="Montserrat"/>
                <a:cs typeface="Montserrat"/>
                <a:sym typeface="Montserrat"/>
              </a:rPr>
              <a:t>Random Noise</a:t>
            </a:r>
            <a:endParaRPr/>
          </a:p>
          <a:p>
            <a:pPr indent="-342900" lvl="0" marL="342900" marR="0" rtl="0" algn="l">
              <a:lnSpc>
                <a:spcPct val="115000"/>
              </a:lnSpc>
              <a:spcBef>
                <a:spcPts val="800"/>
              </a:spcBef>
              <a:spcAft>
                <a:spcPts val="0"/>
              </a:spcAft>
              <a:buClr>
                <a:srgbClr val="000000"/>
              </a:buClr>
              <a:buSzPts val="1000"/>
              <a:buFont typeface="Noto Sans Symbols"/>
              <a:buChar char="∙"/>
            </a:pPr>
            <a:r>
              <a:rPr b="0" i="0" lang="en-IN" sz="1200" u="none" cap="none" strike="noStrike">
                <a:solidFill>
                  <a:schemeClr val="dk1"/>
                </a:solidFill>
                <a:latin typeface="Montserrat"/>
                <a:ea typeface="Montserrat"/>
                <a:cs typeface="Montserrat"/>
                <a:sym typeface="Montserrat"/>
              </a:rPr>
              <a:t>Significant variability in the random component implies that there are substantial short-term fluctuations or noise in the AQI data.</a:t>
            </a:r>
            <a:endParaRPr/>
          </a:p>
        </p:txBody>
      </p:sp>
      <p:pic>
        <p:nvPicPr>
          <p:cNvPr id="291" name="Google Shape;291;p9"/>
          <p:cNvPicPr preferRelativeResize="0"/>
          <p:nvPr/>
        </p:nvPicPr>
        <p:blipFill rotWithShape="1">
          <a:blip r:embed="rId3">
            <a:alphaModFix/>
          </a:blip>
          <a:srcRect b="0" l="0" r="0" t="0"/>
          <a:stretch/>
        </p:blipFill>
        <p:spPr>
          <a:xfrm>
            <a:off x="11332389" y="5904330"/>
            <a:ext cx="859611" cy="944962"/>
          </a:xfrm>
          <a:prstGeom prst="rect">
            <a:avLst/>
          </a:prstGeom>
          <a:noFill/>
          <a:ln>
            <a:noFill/>
          </a:ln>
        </p:spPr>
      </p:pic>
      <p:pic>
        <p:nvPicPr>
          <p:cNvPr id="292" name="Google Shape;292;p9"/>
          <p:cNvPicPr preferRelativeResize="0"/>
          <p:nvPr/>
        </p:nvPicPr>
        <p:blipFill rotWithShape="1">
          <a:blip r:embed="rId4">
            <a:alphaModFix/>
          </a:blip>
          <a:srcRect b="0" l="0" r="0" t="0"/>
          <a:stretch/>
        </p:blipFill>
        <p:spPr>
          <a:xfrm>
            <a:off x="965179" y="1684176"/>
            <a:ext cx="6383383" cy="45595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Apoorva Prakash</dc:creator>
</cp:coreProperties>
</file>