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7.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1"/>
  </p:notesMasterIdLst>
  <p:sldIdLst>
    <p:sldId id="256" r:id="rId2"/>
    <p:sldId id="257" r:id="rId3"/>
    <p:sldId id="259" r:id="rId4"/>
    <p:sldId id="260" r:id="rId5"/>
    <p:sldId id="261" r:id="rId6"/>
    <p:sldId id="263" r:id="rId7"/>
    <p:sldId id="265" r:id="rId8"/>
    <p:sldId id="266" r:id="rId9"/>
    <p:sldId id="267" r:id="rId10"/>
    <p:sldId id="268" r:id="rId11"/>
    <p:sldId id="296" r:id="rId12"/>
    <p:sldId id="297" r:id="rId13"/>
    <p:sldId id="298" r:id="rId14"/>
    <p:sldId id="294" r:id="rId15"/>
    <p:sldId id="269" r:id="rId16"/>
    <p:sldId id="295" r:id="rId17"/>
    <p:sldId id="270" r:id="rId18"/>
    <p:sldId id="284" r:id="rId19"/>
    <p:sldId id="288"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19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C6604FC-67A9-49E0-B14E-97CCD2B9FE28}" type="datetimeFigureOut">
              <a:rPr lang="en-US" smtClean="0"/>
              <a:t>6/10/2018</a:t>
            </a:fld>
            <a:endParaRPr lang="en-US"/>
          </a:p>
        </p:txBody>
      </p:sp>
      <p:sp>
        <p:nvSpPr>
          <p:cNvPr id="4" name="عنصر نائب لصورة الشريحة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A0EF95-92E4-4B03-9B2D-F383508C55D2}" type="slidenum">
              <a:rPr lang="en-US" smtClean="0"/>
              <a:t>‹#›</a:t>
            </a:fld>
            <a:endParaRPr lang="en-US"/>
          </a:p>
        </p:txBody>
      </p:sp>
    </p:spTree>
    <p:extLst>
      <p:ext uri="{BB962C8B-B14F-4D97-AF65-F5344CB8AC3E}">
        <p14:creationId xmlns:p14="http://schemas.microsoft.com/office/powerpoint/2010/main" val="181511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t>6/10/2018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1F5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D8BD707-D9CF-40AE-B4C6-C98DA3205C09}"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6/10/2018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6/10/2018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D8BD707-D9CF-40AE-B4C6-C98DA3205C09}"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6/10/2018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105" y="2753690"/>
            <a:ext cx="3484879" cy="788670"/>
          </a:xfrm>
          <a:prstGeom prst="rect">
            <a:avLst/>
          </a:prstGeom>
        </p:spPr>
        <p:txBody>
          <a:bodyPr vert="horz" wrap="square" lIns="0" tIns="13335" rIns="0" bIns="0" rtlCol="0">
            <a:spAutoFit/>
          </a:bodyPr>
          <a:lstStyle/>
          <a:p>
            <a:pPr marL="12700">
              <a:lnSpc>
                <a:spcPct val="100000"/>
              </a:lnSpc>
              <a:spcBef>
                <a:spcPts val="105"/>
              </a:spcBef>
            </a:pPr>
            <a:r>
              <a:rPr sz="5000" dirty="0"/>
              <a:t>WELC</a:t>
            </a:r>
            <a:r>
              <a:rPr sz="5000" spc="-20" dirty="0"/>
              <a:t>O</a:t>
            </a:r>
            <a:r>
              <a:rPr sz="5000" spc="5" dirty="0"/>
              <a:t>ME</a:t>
            </a:r>
            <a:endParaRPr sz="5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622" y="533400"/>
            <a:ext cx="7620000" cy="690574"/>
          </a:xfrm>
          <a:prstGeom prst="rect">
            <a:avLst/>
          </a:prstGeom>
        </p:spPr>
        <p:txBody>
          <a:bodyPr vert="horz" wrap="square" lIns="0" tIns="13335" rIns="0" bIns="0" rtlCol="0">
            <a:spAutoFit/>
          </a:bodyPr>
          <a:lstStyle/>
          <a:p>
            <a:pPr marL="12700">
              <a:lnSpc>
                <a:spcPct val="100000"/>
              </a:lnSpc>
              <a:spcBef>
                <a:spcPts val="105"/>
              </a:spcBef>
            </a:pPr>
            <a:r>
              <a:rPr sz="4400" spc="-15" dirty="0"/>
              <a:t>Project</a:t>
            </a:r>
            <a:r>
              <a:rPr sz="4400" spc="-75" dirty="0"/>
              <a:t> </a:t>
            </a:r>
            <a:r>
              <a:rPr lang="en-US" sz="4400" dirty="0" smtClean="0"/>
              <a:t>Analysis And Design</a:t>
            </a:r>
            <a:endParaRPr sz="4400" dirty="0"/>
          </a:p>
        </p:txBody>
      </p:sp>
      <p:sp>
        <p:nvSpPr>
          <p:cNvPr id="3" name="object 3"/>
          <p:cNvSpPr txBox="1"/>
          <p:nvPr/>
        </p:nvSpPr>
        <p:spPr>
          <a:xfrm>
            <a:off x="535940" y="1620977"/>
            <a:ext cx="8070850" cy="879475"/>
          </a:xfrm>
          <a:prstGeom prst="rect">
            <a:avLst/>
          </a:prstGeom>
        </p:spPr>
        <p:txBody>
          <a:bodyPr vert="horz" wrap="square" lIns="0" tIns="12065" rIns="0" bIns="0" rtlCol="0">
            <a:spAutoFit/>
          </a:bodyPr>
          <a:lstStyle/>
          <a:p>
            <a:pPr marL="355600" marR="5080" indent="-342900">
              <a:lnSpc>
                <a:spcPct val="100000"/>
              </a:lnSpc>
              <a:spcBef>
                <a:spcPts val="95"/>
              </a:spcBef>
            </a:pPr>
            <a:r>
              <a:rPr sz="2800" spc="-5" dirty="0">
                <a:latin typeface="Times New Roman"/>
                <a:cs typeface="Times New Roman"/>
              </a:rPr>
              <a:t>This project will complete in two module which </a:t>
            </a:r>
            <a:r>
              <a:rPr sz="2800" dirty="0">
                <a:latin typeface="Times New Roman"/>
                <a:cs typeface="Times New Roman"/>
              </a:rPr>
              <a:t>are </a:t>
            </a:r>
            <a:r>
              <a:rPr sz="2800" spc="-15" dirty="0">
                <a:latin typeface="Times New Roman"/>
                <a:cs typeface="Times New Roman"/>
              </a:rPr>
              <a:t>as  </a:t>
            </a:r>
            <a:r>
              <a:rPr sz="2800" spc="-5" dirty="0">
                <a:latin typeface="Times New Roman"/>
                <a:cs typeface="Times New Roman"/>
              </a:rPr>
              <a:t>follow:-</a:t>
            </a:r>
            <a:endParaRPr sz="2800" dirty="0">
              <a:latin typeface="Times New Roman"/>
              <a:cs typeface="Times New Roman"/>
            </a:endParaRPr>
          </a:p>
        </p:txBody>
      </p:sp>
      <p:sp>
        <p:nvSpPr>
          <p:cNvPr id="4" name="object 4"/>
          <p:cNvSpPr/>
          <p:nvPr/>
        </p:nvSpPr>
        <p:spPr>
          <a:xfrm>
            <a:off x="2591561" y="3201161"/>
            <a:ext cx="4038600" cy="609600"/>
          </a:xfrm>
          <a:custGeom>
            <a:avLst/>
            <a:gdLst/>
            <a:ahLst/>
            <a:cxnLst/>
            <a:rect l="l" t="t" r="r" b="b"/>
            <a:pathLst>
              <a:path w="4038600" h="609600">
                <a:moveTo>
                  <a:pt x="0" y="101600"/>
                </a:moveTo>
                <a:lnTo>
                  <a:pt x="7981" y="62043"/>
                </a:lnTo>
                <a:lnTo>
                  <a:pt x="29749" y="29749"/>
                </a:lnTo>
                <a:lnTo>
                  <a:pt x="62043" y="7981"/>
                </a:lnTo>
                <a:lnTo>
                  <a:pt x="101600" y="0"/>
                </a:lnTo>
                <a:lnTo>
                  <a:pt x="3936999" y="0"/>
                </a:lnTo>
                <a:lnTo>
                  <a:pt x="3976556" y="7981"/>
                </a:lnTo>
                <a:lnTo>
                  <a:pt x="4008850" y="29749"/>
                </a:lnTo>
                <a:lnTo>
                  <a:pt x="4030618" y="62043"/>
                </a:lnTo>
                <a:lnTo>
                  <a:pt x="4038599" y="101600"/>
                </a:lnTo>
                <a:lnTo>
                  <a:pt x="4038599" y="508000"/>
                </a:lnTo>
                <a:lnTo>
                  <a:pt x="4030618" y="547556"/>
                </a:lnTo>
                <a:lnTo>
                  <a:pt x="4008850" y="579850"/>
                </a:lnTo>
                <a:lnTo>
                  <a:pt x="3976556" y="601618"/>
                </a:lnTo>
                <a:lnTo>
                  <a:pt x="3936999"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2949955" y="3323666"/>
            <a:ext cx="3319779" cy="331470"/>
          </a:xfrm>
          <a:prstGeom prst="rect">
            <a:avLst/>
          </a:prstGeom>
        </p:spPr>
        <p:txBody>
          <a:bodyPr vert="horz" wrap="square" lIns="0" tIns="13335" rIns="0" bIns="0" rtlCol="0">
            <a:spAutoFit/>
          </a:bodyPr>
          <a:lstStyle/>
          <a:p>
            <a:pPr marL="12700" algn="ctr">
              <a:lnSpc>
                <a:spcPct val="100000"/>
              </a:lnSpc>
              <a:spcBef>
                <a:spcPts val="105"/>
              </a:spcBef>
            </a:pPr>
            <a:r>
              <a:rPr sz="2000" b="1" spc="-60" dirty="0" smtClean="0">
                <a:solidFill>
                  <a:srgbClr val="001F5F"/>
                </a:solidFill>
                <a:latin typeface="Trebuchet MS"/>
                <a:cs typeface="Trebuchet MS"/>
              </a:rPr>
              <a:t>EXAMINATION</a:t>
            </a:r>
            <a:r>
              <a:rPr sz="2000" b="1" spc="-340" dirty="0" smtClean="0">
                <a:solidFill>
                  <a:srgbClr val="001F5F"/>
                </a:solidFill>
                <a:latin typeface="Trebuchet MS"/>
                <a:cs typeface="Trebuchet MS"/>
              </a:rPr>
              <a:t> </a:t>
            </a:r>
            <a:r>
              <a:rPr sz="2000" b="1" spc="-95" dirty="0">
                <a:solidFill>
                  <a:srgbClr val="001F5F"/>
                </a:solidFill>
                <a:latin typeface="Trebuchet MS"/>
                <a:cs typeface="Trebuchet MS"/>
              </a:rPr>
              <a:t>SYSTEM</a:t>
            </a:r>
            <a:endParaRPr sz="2000" dirty="0">
              <a:latin typeface="Trebuchet MS"/>
              <a:cs typeface="Trebuchet MS"/>
            </a:endParaRPr>
          </a:p>
        </p:txBody>
      </p:sp>
      <p:sp>
        <p:nvSpPr>
          <p:cNvPr id="6" name="object 6"/>
          <p:cNvSpPr/>
          <p:nvPr/>
        </p:nvSpPr>
        <p:spPr>
          <a:xfrm>
            <a:off x="4953761" y="4420361"/>
            <a:ext cx="1752600" cy="609600"/>
          </a:xfrm>
          <a:custGeom>
            <a:avLst/>
            <a:gdLst/>
            <a:ahLst/>
            <a:cxnLst/>
            <a:rect l="l" t="t" r="r" b="b"/>
            <a:pathLst>
              <a:path w="1752600" h="609600">
                <a:moveTo>
                  <a:pt x="0" y="101600"/>
                </a:moveTo>
                <a:lnTo>
                  <a:pt x="7981" y="62043"/>
                </a:lnTo>
                <a:lnTo>
                  <a:pt x="29749" y="29749"/>
                </a:lnTo>
                <a:lnTo>
                  <a:pt x="62043" y="7981"/>
                </a:lnTo>
                <a:lnTo>
                  <a:pt x="101600" y="0"/>
                </a:lnTo>
                <a:lnTo>
                  <a:pt x="1650999" y="0"/>
                </a:lnTo>
                <a:lnTo>
                  <a:pt x="1690556" y="7981"/>
                </a:lnTo>
                <a:lnTo>
                  <a:pt x="1722850" y="29749"/>
                </a:lnTo>
                <a:lnTo>
                  <a:pt x="1744618" y="62043"/>
                </a:lnTo>
                <a:lnTo>
                  <a:pt x="1752599" y="101600"/>
                </a:lnTo>
                <a:lnTo>
                  <a:pt x="1752599" y="508000"/>
                </a:lnTo>
                <a:lnTo>
                  <a:pt x="1744618" y="547556"/>
                </a:lnTo>
                <a:lnTo>
                  <a:pt x="1722850" y="579850"/>
                </a:lnTo>
                <a:lnTo>
                  <a:pt x="1690556" y="601618"/>
                </a:lnTo>
                <a:lnTo>
                  <a:pt x="1650999"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7" name="object 7"/>
          <p:cNvSpPr txBox="1"/>
          <p:nvPr/>
        </p:nvSpPr>
        <p:spPr>
          <a:xfrm>
            <a:off x="5323078" y="4543425"/>
            <a:ext cx="1013460" cy="330835"/>
          </a:xfrm>
          <a:prstGeom prst="rect">
            <a:avLst/>
          </a:prstGeom>
        </p:spPr>
        <p:txBody>
          <a:bodyPr vert="horz" wrap="square" lIns="0" tIns="12700" rIns="0" bIns="0" rtlCol="0">
            <a:spAutoFit/>
          </a:bodyPr>
          <a:lstStyle/>
          <a:p>
            <a:pPr marL="12700">
              <a:lnSpc>
                <a:spcPct val="100000"/>
              </a:lnSpc>
              <a:spcBef>
                <a:spcPts val="100"/>
              </a:spcBef>
            </a:pPr>
            <a:r>
              <a:rPr sz="2000" b="1" spc="-105" dirty="0">
                <a:solidFill>
                  <a:srgbClr val="001F5F"/>
                </a:solidFill>
                <a:latin typeface="Trebuchet MS"/>
                <a:cs typeface="Trebuchet MS"/>
              </a:rPr>
              <a:t>S</a:t>
            </a:r>
            <a:r>
              <a:rPr sz="2000" b="1" spc="-125" dirty="0">
                <a:solidFill>
                  <a:srgbClr val="001F5F"/>
                </a:solidFill>
                <a:latin typeface="Trebuchet MS"/>
                <a:cs typeface="Trebuchet MS"/>
              </a:rPr>
              <a:t>TUDENT</a:t>
            </a:r>
            <a:endParaRPr sz="2000">
              <a:latin typeface="Trebuchet MS"/>
              <a:cs typeface="Trebuchet MS"/>
            </a:endParaRPr>
          </a:p>
        </p:txBody>
      </p:sp>
      <p:sp>
        <p:nvSpPr>
          <p:cNvPr id="8" name="object 8"/>
          <p:cNvSpPr/>
          <p:nvPr/>
        </p:nvSpPr>
        <p:spPr>
          <a:xfrm>
            <a:off x="2591561" y="4420361"/>
            <a:ext cx="1752600" cy="609600"/>
          </a:xfrm>
          <a:custGeom>
            <a:avLst/>
            <a:gdLst/>
            <a:ahLst/>
            <a:cxnLst/>
            <a:rect l="l" t="t" r="r" b="b"/>
            <a:pathLst>
              <a:path w="1752600" h="609600">
                <a:moveTo>
                  <a:pt x="0" y="101600"/>
                </a:moveTo>
                <a:lnTo>
                  <a:pt x="7981" y="62043"/>
                </a:lnTo>
                <a:lnTo>
                  <a:pt x="29749" y="29749"/>
                </a:lnTo>
                <a:lnTo>
                  <a:pt x="62043" y="7981"/>
                </a:lnTo>
                <a:lnTo>
                  <a:pt x="101600" y="0"/>
                </a:lnTo>
                <a:lnTo>
                  <a:pt x="1651000" y="0"/>
                </a:lnTo>
                <a:lnTo>
                  <a:pt x="1690556" y="7981"/>
                </a:lnTo>
                <a:lnTo>
                  <a:pt x="1722850" y="29749"/>
                </a:lnTo>
                <a:lnTo>
                  <a:pt x="1744618" y="62043"/>
                </a:lnTo>
                <a:lnTo>
                  <a:pt x="1752600" y="101600"/>
                </a:lnTo>
                <a:lnTo>
                  <a:pt x="1752600" y="508000"/>
                </a:lnTo>
                <a:lnTo>
                  <a:pt x="1744618" y="547556"/>
                </a:lnTo>
                <a:lnTo>
                  <a:pt x="1722850" y="579850"/>
                </a:lnTo>
                <a:lnTo>
                  <a:pt x="1690556" y="601618"/>
                </a:lnTo>
                <a:lnTo>
                  <a:pt x="1651000" y="609600"/>
                </a:lnTo>
                <a:lnTo>
                  <a:pt x="101600" y="609600"/>
                </a:lnTo>
                <a:lnTo>
                  <a:pt x="62043" y="601618"/>
                </a:lnTo>
                <a:lnTo>
                  <a:pt x="29749" y="579850"/>
                </a:lnTo>
                <a:lnTo>
                  <a:pt x="7981" y="547556"/>
                </a:lnTo>
                <a:lnTo>
                  <a:pt x="0" y="508000"/>
                </a:lnTo>
                <a:lnTo>
                  <a:pt x="0" y="101600"/>
                </a:lnTo>
                <a:close/>
              </a:path>
            </a:pathLst>
          </a:custGeom>
          <a:ln w="25908">
            <a:solidFill>
              <a:srgbClr val="385D89"/>
            </a:solidFill>
          </a:ln>
        </p:spPr>
        <p:txBody>
          <a:bodyPr wrap="square" lIns="0" tIns="0" rIns="0" bIns="0" rtlCol="0"/>
          <a:lstStyle/>
          <a:p>
            <a:endParaRPr/>
          </a:p>
        </p:txBody>
      </p:sp>
      <p:sp>
        <p:nvSpPr>
          <p:cNvPr id="9" name="object 9"/>
          <p:cNvSpPr txBox="1"/>
          <p:nvPr/>
        </p:nvSpPr>
        <p:spPr>
          <a:xfrm>
            <a:off x="3068827" y="4543425"/>
            <a:ext cx="79819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001F5F"/>
                </a:solidFill>
                <a:latin typeface="Trebuchet MS"/>
                <a:cs typeface="Trebuchet MS"/>
              </a:rPr>
              <a:t>ADMIN</a:t>
            </a:r>
            <a:endParaRPr sz="2000" dirty="0">
              <a:latin typeface="Trebuchet MS"/>
              <a:cs typeface="Trebuchet MS"/>
            </a:endParaRPr>
          </a:p>
        </p:txBody>
      </p:sp>
      <p:sp>
        <p:nvSpPr>
          <p:cNvPr id="10" name="object 10"/>
          <p:cNvSpPr/>
          <p:nvPr/>
        </p:nvSpPr>
        <p:spPr>
          <a:xfrm>
            <a:off x="3657600" y="3805554"/>
            <a:ext cx="614045" cy="614045"/>
          </a:xfrm>
          <a:custGeom>
            <a:avLst/>
            <a:gdLst/>
            <a:ahLst/>
            <a:cxnLst/>
            <a:rect l="l" t="t" r="r" b="b"/>
            <a:pathLst>
              <a:path w="614045" h="614045">
                <a:moveTo>
                  <a:pt x="29590" y="512826"/>
                </a:moveTo>
                <a:lnTo>
                  <a:pt x="26035" y="514858"/>
                </a:lnTo>
                <a:lnTo>
                  <a:pt x="0" y="614045"/>
                </a:lnTo>
                <a:lnTo>
                  <a:pt x="16926" y="609600"/>
                </a:lnTo>
                <a:lnTo>
                  <a:pt x="13335" y="609600"/>
                </a:lnTo>
                <a:lnTo>
                  <a:pt x="4445" y="600710"/>
                </a:lnTo>
                <a:lnTo>
                  <a:pt x="20934" y="584220"/>
                </a:lnTo>
                <a:lnTo>
                  <a:pt x="37464" y="521462"/>
                </a:lnTo>
                <a:lnTo>
                  <a:pt x="38353" y="518033"/>
                </a:lnTo>
                <a:lnTo>
                  <a:pt x="36322" y="514604"/>
                </a:lnTo>
                <a:lnTo>
                  <a:pt x="29590" y="512826"/>
                </a:lnTo>
                <a:close/>
              </a:path>
              <a:path w="614045" h="614045">
                <a:moveTo>
                  <a:pt x="20934" y="584220"/>
                </a:moveTo>
                <a:lnTo>
                  <a:pt x="4445" y="600710"/>
                </a:lnTo>
                <a:lnTo>
                  <a:pt x="13335" y="609600"/>
                </a:lnTo>
                <a:lnTo>
                  <a:pt x="16128" y="606806"/>
                </a:lnTo>
                <a:lnTo>
                  <a:pt x="14986" y="606806"/>
                </a:lnTo>
                <a:lnTo>
                  <a:pt x="7238" y="599059"/>
                </a:lnTo>
                <a:lnTo>
                  <a:pt x="17756" y="596288"/>
                </a:lnTo>
                <a:lnTo>
                  <a:pt x="20934" y="584220"/>
                </a:lnTo>
                <a:close/>
              </a:path>
              <a:path w="614045" h="614045">
                <a:moveTo>
                  <a:pt x="96012" y="575691"/>
                </a:moveTo>
                <a:lnTo>
                  <a:pt x="29824" y="593110"/>
                </a:lnTo>
                <a:lnTo>
                  <a:pt x="13335" y="609600"/>
                </a:lnTo>
                <a:lnTo>
                  <a:pt x="16926" y="609600"/>
                </a:lnTo>
                <a:lnTo>
                  <a:pt x="99187" y="588010"/>
                </a:lnTo>
                <a:lnTo>
                  <a:pt x="101219" y="584454"/>
                </a:lnTo>
                <a:lnTo>
                  <a:pt x="100329" y="581025"/>
                </a:lnTo>
                <a:lnTo>
                  <a:pt x="99440" y="577723"/>
                </a:lnTo>
                <a:lnTo>
                  <a:pt x="96012" y="575691"/>
                </a:lnTo>
                <a:close/>
              </a:path>
              <a:path w="614045" h="614045">
                <a:moveTo>
                  <a:pt x="17756" y="596288"/>
                </a:moveTo>
                <a:lnTo>
                  <a:pt x="7238" y="599059"/>
                </a:lnTo>
                <a:lnTo>
                  <a:pt x="14986" y="606806"/>
                </a:lnTo>
                <a:lnTo>
                  <a:pt x="17756" y="596288"/>
                </a:lnTo>
                <a:close/>
              </a:path>
              <a:path w="614045" h="614045">
                <a:moveTo>
                  <a:pt x="29824" y="593110"/>
                </a:moveTo>
                <a:lnTo>
                  <a:pt x="17756" y="596288"/>
                </a:lnTo>
                <a:lnTo>
                  <a:pt x="14986" y="606806"/>
                </a:lnTo>
                <a:lnTo>
                  <a:pt x="16128" y="606806"/>
                </a:lnTo>
                <a:lnTo>
                  <a:pt x="29824" y="593110"/>
                </a:lnTo>
                <a:close/>
              </a:path>
              <a:path w="614045" h="614045">
                <a:moveTo>
                  <a:pt x="605154" y="0"/>
                </a:moveTo>
                <a:lnTo>
                  <a:pt x="20934" y="584220"/>
                </a:lnTo>
                <a:lnTo>
                  <a:pt x="17756" y="596288"/>
                </a:lnTo>
                <a:lnTo>
                  <a:pt x="29824" y="593110"/>
                </a:lnTo>
                <a:lnTo>
                  <a:pt x="614045" y="8890"/>
                </a:lnTo>
                <a:lnTo>
                  <a:pt x="605154" y="0"/>
                </a:lnTo>
                <a:close/>
              </a:path>
            </a:pathLst>
          </a:custGeom>
          <a:solidFill>
            <a:srgbClr val="497DBA"/>
          </a:solidFill>
        </p:spPr>
        <p:txBody>
          <a:bodyPr wrap="square" lIns="0" tIns="0" rIns="0" bIns="0" rtlCol="0"/>
          <a:lstStyle/>
          <a:p>
            <a:endParaRPr/>
          </a:p>
        </p:txBody>
      </p:sp>
      <p:sp>
        <p:nvSpPr>
          <p:cNvPr id="11" name="object 11"/>
          <p:cNvSpPr/>
          <p:nvPr/>
        </p:nvSpPr>
        <p:spPr>
          <a:xfrm>
            <a:off x="4872863" y="3805046"/>
            <a:ext cx="766445" cy="614680"/>
          </a:xfrm>
          <a:custGeom>
            <a:avLst/>
            <a:gdLst/>
            <a:ahLst/>
            <a:cxnLst/>
            <a:rect l="l" t="t" r="r" b="b"/>
            <a:pathLst>
              <a:path w="766445" h="614679">
                <a:moveTo>
                  <a:pt x="666369" y="586994"/>
                </a:moveTo>
                <a:lnTo>
                  <a:pt x="663066" y="589407"/>
                </a:lnTo>
                <a:lnTo>
                  <a:pt x="662051" y="596391"/>
                </a:lnTo>
                <a:lnTo>
                  <a:pt x="664463" y="599566"/>
                </a:lnTo>
                <a:lnTo>
                  <a:pt x="765937" y="614552"/>
                </a:lnTo>
                <a:lnTo>
                  <a:pt x="764809" y="611632"/>
                </a:lnTo>
                <a:lnTo>
                  <a:pt x="752094" y="611632"/>
                </a:lnTo>
                <a:lnTo>
                  <a:pt x="733814" y="597006"/>
                </a:lnTo>
                <a:lnTo>
                  <a:pt x="666369" y="586994"/>
                </a:lnTo>
                <a:close/>
              </a:path>
              <a:path w="766445" h="614679">
                <a:moveTo>
                  <a:pt x="733814" y="597006"/>
                </a:moveTo>
                <a:lnTo>
                  <a:pt x="752094" y="611632"/>
                </a:lnTo>
                <a:lnTo>
                  <a:pt x="754248" y="608964"/>
                </a:lnTo>
                <a:lnTo>
                  <a:pt x="750188" y="608964"/>
                </a:lnTo>
                <a:lnTo>
                  <a:pt x="746290" y="598859"/>
                </a:lnTo>
                <a:lnTo>
                  <a:pt x="733814" y="597006"/>
                </a:lnTo>
                <a:close/>
              </a:path>
              <a:path w="766445" h="614679">
                <a:moveTo>
                  <a:pt x="725424" y="517144"/>
                </a:moveTo>
                <a:lnTo>
                  <a:pt x="718820" y="519683"/>
                </a:lnTo>
                <a:lnTo>
                  <a:pt x="717169" y="523366"/>
                </a:lnTo>
                <a:lnTo>
                  <a:pt x="741729" y="587034"/>
                </a:lnTo>
                <a:lnTo>
                  <a:pt x="760095" y="601726"/>
                </a:lnTo>
                <a:lnTo>
                  <a:pt x="752094" y="611632"/>
                </a:lnTo>
                <a:lnTo>
                  <a:pt x="764809" y="611632"/>
                </a:lnTo>
                <a:lnTo>
                  <a:pt x="730250" y="522096"/>
                </a:lnTo>
                <a:lnTo>
                  <a:pt x="729107" y="518794"/>
                </a:lnTo>
                <a:lnTo>
                  <a:pt x="725424" y="517144"/>
                </a:lnTo>
                <a:close/>
              </a:path>
              <a:path w="766445" h="614679">
                <a:moveTo>
                  <a:pt x="746290" y="598859"/>
                </a:moveTo>
                <a:lnTo>
                  <a:pt x="750188" y="608964"/>
                </a:lnTo>
                <a:lnTo>
                  <a:pt x="757047" y="600455"/>
                </a:lnTo>
                <a:lnTo>
                  <a:pt x="746290" y="598859"/>
                </a:lnTo>
                <a:close/>
              </a:path>
              <a:path w="766445" h="614679">
                <a:moveTo>
                  <a:pt x="741729" y="587034"/>
                </a:moveTo>
                <a:lnTo>
                  <a:pt x="746290" y="598859"/>
                </a:lnTo>
                <a:lnTo>
                  <a:pt x="757047" y="600455"/>
                </a:lnTo>
                <a:lnTo>
                  <a:pt x="750188" y="608964"/>
                </a:lnTo>
                <a:lnTo>
                  <a:pt x="754248" y="608964"/>
                </a:lnTo>
                <a:lnTo>
                  <a:pt x="760095" y="601726"/>
                </a:lnTo>
                <a:lnTo>
                  <a:pt x="741729" y="587034"/>
                </a:lnTo>
                <a:close/>
              </a:path>
              <a:path w="766445" h="614679">
                <a:moveTo>
                  <a:pt x="7874" y="0"/>
                </a:moveTo>
                <a:lnTo>
                  <a:pt x="0" y="9905"/>
                </a:lnTo>
                <a:lnTo>
                  <a:pt x="733814" y="597006"/>
                </a:lnTo>
                <a:lnTo>
                  <a:pt x="746290" y="598859"/>
                </a:lnTo>
                <a:lnTo>
                  <a:pt x="741729" y="587034"/>
                </a:lnTo>
                <a:lnTo>
                  <a:pt x="7874" y="0"/>
                </a:lnTo>
                <a:close/>
              </a:path>
            </a:pathLst>
          </a:custGeom>
          <a:solidFill>
            <a:srgbClr val="497DBA"/>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Diagram(DFD</a:t>
            </a:r>
            <a:r>
              <a:rPr lang="en-US" dirty="0" smtClean="0"/>
              <a:t>):</a:t>
            </a:r>
            <a:endParaRPr lang="ar-E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1935163"/>
            <a:ext cx="7924800" cy="4694237"/>
          </a:xfrm>
        </p:spPr>
      </p:pic>
    </p:spTree>
    <p:extLst>
      <p:ext uri="{BB962C8B-B14F-4D97-AF65-F5344CB8AC3E}">
        <p14:creationId xmlns:p14="http://schemas.microsoft.com/office/powerpoint/2010/main" val="275824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Diagram:</a:t>
            </a:r>
            <a:endParaRPr lang="ar-EG"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35163"/>
            <a:ext cx="5181600" cy="4618037"/>
          </a:xfrm>
        </p:spPr>
      </p:pic>
    </p:spTree>
    <p:extLst>
      <p:ext uri="{BB962C8B-B14F-4D97-AF65-F5344CB8AC3E}">
        <p14:creationId xmlns:p14="http://schemas.microsoft.com/office/powerpoint/2010/main" val="241699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(ERD):</a:t>
            </a:r>
            <a:endParaRPr lang="ar-EG"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35163"/>
            <a:ext cx="4953000" cy="4618037"/>
          </a:xfrm>
        </p:spPr>
      </p:pic>
    </p:spTree>
    <p:extLst>
      <p:ext uri="{BB962C8B-B14F-4D97-AF65-F5344CB8AC3E}">
        <p14:creationId xmlns:p14="http://schemas.microsoft.com/office/powerpoint/2010/main" val="1231773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81000" y="457200"/>
            <a:ext cx="8229600" cy="1143000"/>
          </a:xfrm>
        </p:spPr>
        <p:txBody>
          <a:bodyPr/>
          <a:lstStyle/>
          <a:p>
            <a:r>
              <a:rPr lang="en-US" b="1" dirty="0"/>
              <a:t>Home Page for Admin:-</a:t>
            </a:r>
            <a:endParaRPr lang="en-US"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848" y="1935163"/>
            <a:ext cx="7732304" cy="4541837"/>
          </a:xfrm>
        </p:spPr>
      </p:pic>
    </p:spTree>
    <p:extLst>
      <p:ext uri="{BB962C8B-B14F-4D97-AF65-F5344CB8AC3E}">
        <p14:creationId xmlns:p14="http://schemas.microsoft.com/office/powerpoint/2010/main" val="181418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390" y="304800"/>
            <a:ext cx="3614420" cy="696595"/>
          </a:xfrm>
          <a:prstGeom prst="rect">
            <a:avLst/>
          </a:prstGeom>
        </p:spPr>
        <p:txBody>
          <a:bodyPr vert="horz" wrap="square" lIns="0" tIns="12700" rIns="0" bIns="0" rtlCol="0">
            <a:spAutoFit/>
          </a:bodyPr>
          <a:lstStyle/>
          <a:p>
            <a:pPr marL="12700">
              <a:lnSpc>
                <a:spcPct val="100000"/>
              </a:lnSpc>
              <a:spcBef>
                <a:spcPts val="100"/>
              </a:spcBef>
            </a:pPr>
            <a:r>
              <a:rPr sz="4400" dirty="0"/>
              <a:t>Admin</a:t>
            </a:r>
            <a:r>
              <a:rPr sz="4400" spc="-320" dirty="0"/>
              <a:t> </a:t>
            </a:r>
            <a:r>
              <a:rPr sz="4400" dirty="0"/>
              <a:t>Aspects</a:t>
            </a:r>
          </a:p>
        </p:txBody>
      </p:sp>
      <p:sp>
        <p:nvSpPr>
          <p:cNvPr id="3" name="object 3"/>
          <p:cNvSpPr/>
          <p:nvPr/>
        </p:nvSpPr>
        <p:spPr>
          <a:xfrm>
            <a:off x="7315200" y="838200"/>
            <a:ext cx="1239011" cy="12390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02245" y="825246"/>
            <a:ext cx="1264920" cy="1264920"/>
          </a:xfrm>
          <a:custGeom>
            <a:avLst/>
            <a:gdLst/>
            <a:ahLst/>
            <a:cxnLst/>
            <a:rect l="l" t="t" r="r" b="b"/>
            <a:pathLst>
              <a:path w="1264920" h="1264920">
                <a:moveTo>
                  <a:pt x="0" y="1264919"/>
                </a:moveTo>
                <a:lnTo>
                  <a:pt x="1264920" y="1264919"/>
                </a:lnTo>
                <a:lnTo>
                  <a:pt x="1264920" y="0"/>
                </a:lnTo>
                <a:lnTo>
                  <a:pt x="0" y="0"/>
                </a:lnTo>
                <a:lnTo>
                  <a:pt x="0" y="1264919"/>
                </a:lnTo>
                <a:close/>
              </a:path>
            </a:pathLst>
          </a:custGeom>
          <a:ln w="25907">
            <a:solidFill>
              <a:srgbClr val="001F5F"/>
            </a:solidFill>
          </a:ln>
        </p:spPr>
        <p:txBody>
          <a:bodyPr wrap="square" lIns="0" tIns="0" rIns="0" bIns="0" rtlCol="0"/>
          <a:lstStyle/>
          <a:p>
            <a:endParaRPr/>
          </a:p>
        </p:txBody>
      </p:sp>
      <p:sp>
        <p:nvSpPr>
          <p:cNvPr id="5" name="object 5"/>
          <p:cNvSpPr txBox="1"/>
          <p:nvPr/>
        </p:nvSpPr>
        <p:spPr>
          <a:xfrm>
            <a:off x="764540" y="1773377"/>
            <a:ext cx="7056120" cy="3028393"/>
          </a:xfrm>
          <a:prstGeom prst="rect">
            <a:avLst/>
          </a:prstGeom>
        </p:spPr>
        <p:txBody>
          <a:bodyPr vert="horz" wrap="square" lIns="0" tIns="12065" rIns="0" bIns="0" rtlCol="0">
            <a:spAutoFit/>
          </a:bodyPr>
          <a:lstStyle/>
          <a:p>
            <a:pPr marL="218440" indent="-205740">
              <a:lnSpc>
                <a:spcPct val="100000"/>
              </a:lnSpc>
              <a:spcBef>
                <a:spcPts val="95"/>
              </a:spcBef>
              <a:buFont typeface="Arial"/>
              <a:buChar char="•"/>
              <a:tabLst>
                <a:tab pos="219075" algn="l"/>
              </a:tabLst>
            </a:pPr>
            <a:r>
              <a:rPr sz="2800" spc="-35" dirty="0">
                <a:latin typeface="Times New Roman"/>
                <a:cs typeface="Times New Roman"/>
              </a:rPr>
              <a:t>Taking </a:t>
            </a:r>
            <a:r>
              <a:rPr sz="2800" spc="-5" dirty="0">
                <a:latin typeface="Times New Roman"/>
                <a:cs typeface="Times New Roman"/>
              </a:rPr>
              <a:t>back up of the</a:t>
            </a:r>
            <a:r>
              <a:rPr sz="2800" spc="25" dirty="0">
                <a:latin typeface="Times New Roman"/>
                <a:cs typeface="Times New Roman"/>
              </a:rPr>
              <a:t> </a:t>
            </a:r>
            <a:r>
              <a:rPr sz="2800" spc="-5" dirty="0">
                <a:latin typeface="Times New Roman"/>
                <a:cs typeface="Times New Roman"/>
              </a:rPr>
              <a:t>database.</a:t>
            </a:r>
            <a:endParaRPr sz="2800" dirty="0">
              <a:latin typeface="Times New Roman"/>
              <a:cs typeface="Times New Roman"/>
            </a:endParaRPr>
          </a:p>
          <a:p>
            <a:pPr marL="224790" indent="-212090">
              <a:lnSpc>
                <a:spcPct val="100000"/>
              </a:lnSpc>
              <a:spcBef>
                <a:spcPts val="5"/>
              </a:spcBef>
              <a:buFont typeface="Arial"/>
              <a:buChar char="•"/>
              <a:tabLst>
                <a:tab pos="225425" algn="l"/>
              </a:tabLst>
            </a:pPr>
            <a:r>
              <a:rPr sz="2800" spc="-5" dirty="0">
                <a:latin typeface="Times New Roman"/>
                <a:cs typeface="Times New Roman"/>
              </a:rPr>
              <a:t>Editing/deleting/creating </a:t>
            </a:r>
            <a:r>
              <a:rPr sz="2800" dirty="0">
                <a:latin typeface="Times New Roman"/>
                <a:cs typeface="Times New Roman"/>
              </a:rPr>
              <a:t>the</a:t>
            </a:r>
            <a:r>
              <a:rPr sz="2800" spc="-20" dirty="0">
                <a:latin typeface="Times New Roman"/>
                <a:cs typeface="Times New Roman"/>
              </a:rPr>
              <a:t> </a:t>
            </a:r>
            <a:r>
              <a:rPr sz="2800" spc="-5" dirty="0">
                <a:latin typeface="Times New Roman"/>
                <a:cs typeface="Times New Roman"/>
              </a:rPr>
              <a:t>database.</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Changing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password.</a:t>
            </a:r>
            <a:endParaRPr sz="2800" dirty="0">
              <a:latin typeface="Times New Roman"/>
              <a:cs typeface="Times New Roman"/>
            </a:endParaRPr>
          </a:p>
          <a:p>
            <a:pPr marL="224790" indent="-212090">
              <a:lnSpc>
                <a:spcPct val="100000"/>
              </a:lnSpc>
              <a:buFont typeface="Arial"/>
              <a:buChar char="•"/>
              <a:tabLst>
                <a:tab pos="225425" algn="l"/>
              </a:tabLst>
            </a:pPr>
            <a:r>
              <a:rPr sz="2800" dirty="0">
                <a:latin typeface="Times New Roman"/>
                <a:cs typeface="Times New Roman"/>
              </a:rPr>
              <a:t>Logging </a:t>
            </a:r>
            <a:r>
              <a:rPr sz="2800" spc="-5" dirty="0">
                <a:latin typeface="Times New Roman"/>
                <a:cs typeface="Times New Roman"/>
              </a:rPr>
              <a:t>into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system.</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Posting question in </a:t>
            </a:r>
            <a:r>
              <a:rPr sz="2800" dirty="0">
                <a:latin typeface="Times New Roman"/>
                <a:cs typeface="Times New Roman"/>
              </a:rPr>
              <a:t>the </a:t>
            </a:r>
            <a:r>
              <a:rPr sz="2800" spc="-5" dirty="0">
                <a:latin typeface="Times New Roman"/>
                <a:cs typeface="Times New Roman"/>
              </a:rPr>
              <a:t>above</a:t>
            </a:r>
            <a:r>
              <a:rPr sz="2800" spc="-40" dirty="0">
                <a:latin typeface="Times New Roman"/>
                <a:cs typeface="Times New Roman"/>
              </a:rPr>
              <a:t> </a:t>
            </a:r>
            <a:r>
              <a:rPr sz="2800" spc="-5" dirty="0">
                <a:latin typeface="Times New Roman"/>
                <a:cs typeface="Times New Roman"/>
              </a:rPr>
              <a:t>test.</a:t>
            </a:r>
            <a:endParaRPr sz="2800" dirty="0">
              <a:latin typeface="Times New Roman"/>
              <a:cs typeface="Times New Roman"/>
            </a:endParaRPr>
          </a:p>
          <a:p>
            <a:pPr marL="218440" indent="-205740">
              <a:lnSpc>
                <a:spcPct val="100000"/>
              </a:lnSpc>
              <a:buFont typeface="Arial"/>
              <a:buChar char="•"/>
              <a:tabLst>
                <a:tab pos="219075" algn="l"/>
              </a:tabLst>
            </a:pPr>
            <a:r>
              <a:rPr sz="2800" spc="-50" dirty="0" smtClean="0">
                <a:latin typeface="Times New Roman"/>
                <a:cs typeface="Times New Roman"/>
              </a:rPr>
              <a:t>View </a:t>
            </a:r>
            <a:r>
              <a:rPr sz="2800" spc="-5" dirty="0">
                <a:latin typeface="Times New Roman"/>
                <a:cs typeface="Times New Roman"/>
              </a:rPr>
              <a:t>a particular student and delete </a:t>
            </a:r>
            <a:r>
              <a:rPr sz="2800" dirty="0">
                <a:latin typeface="Times New Roman"/>
                <a:cs typeface="Times New Roman"/>
              </a:rPr>
              <a:t>the</a:t>
            </a:r>
            <a:r>
              <a:rPr sz="2800" spc="45" dirty="0">
                <a:latin typeface="Times New Roman"/>
                <a:cs typeface="Times New Roman"/>
              </a:rPr>
              <a:t> </a:t>
            </a:r>
            <a:r>
              <a:rPr sz="2800" dirty="0">
                <a:latin typeface="Times New Roman"/>
                <a:cs typeface="Times New Roman"/>
              </a:rPr>
              <a:t>student.</a:t>
            </a:r>
          </a:p>
          <a:p>
            <a:pPr marL="224790" indent="-212090">
              <a:lnSpc>
                <a:spcPct val="100000"/>
              </a:lnSpc>
              <a:buFont typeface="Arial"/>
              <a:buChar char="•"/>
              <a:tabLst>
                <a:tab pos="225425" algn="l"/>
              </a:tabLst>
            </a:pPr>
            <a:r>
              <a:rPr sz="2800" spc="-5" dirty="0">
                <a:latin typeface="Times New Roman"/>
                <a:cs typeface="Times New Roman"/>
              </a:rPr>
              <a:t>Show result of</a:t>
            </a:r>
            <a:r>
              <a:rPr sz="2800" dirty="0">
                <a:latin typeface="Times New Roman"/>
                <a:cs typeface="Times New Roman"/>
              </a:rPr>
              <a:t> </a:t>
            </a:r>
            <a:r>
              <a:rPr sz="2800" spc="-5" dirty="0">
                <a:latin typeface="Times New Roman"/>
                <a:cs typeface="Times New Roman"/>
              </a:rPr>
              <a:t>examination.</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33400"/>
            <a:ext cx="8229600" cy="1143000"/>
          </a:xfrm>
        </p:spPr>
        <p:txBody>
          <a:bodyPr/>
          <a:lstStyle/>
          <a:p>
            <a:r>
              <a:rPr lang="en-US" b="1" dirty="0"/>
              <a:t>Home Page for student:-</a:t>
            </a:r>
            <a:endParaRPr lang="en-US"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752600"/>
            <a:ext cx="2743200" cy="4800600"/>
          </a:xfrm>
        </p:spPr>
      </p:pic>
    </p:spTree>
    <p:extLst>
      <p:ext uri="{BB962C8B-B14F-4D97-AF65-F5344CB8AC3E}">
        <p14:creationId xmlns:p14="http://schemas.microsoft.com/office/powerpoint/2010/main" val="2576360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7094" y="478663"/>
            <a:ext cx="3830320" cy="696595"/>
          </a:xfrm>
          <a:prstGeom prst="rect">
            <a:avLst/>
          </a:prstGeom>
        </p:spPr>
        <p:txBody>
          <a:bodyPr vert="horz" wrap="square" lIns="0" tIns="13335" rIns="0" bIns="0" rtlCol="0">
            <a:spAutoFit/>
          </a:bodyPr>
          <a:lstStyle/>
          <a:p>
            <a:pPr marL="12700">
              <a:lnSpc>
                <a:spcPct val="100000"/>
              </a:lnSpc>
              <a:spcBef>
                <a:spcPts val="105"/>
              </a:spcBef>
            </a:pPr>
            <a:r>
              <a:rPr sz="4400" dirty="0"/>
              <a:t>Student</a:t>
            </a:r>
            <a:r>
              <a:rPr sz="4400" spc="-330" dirty="0"/>
              <a:t> </a:t>
            </a:r>
            <a:r>
              <a:rPr sz="4400" dirty="0"/>
              <a:t>Aspects</a:t>
            </a:r>
          </a:p>
        </p:txBody>
      </p:sp>
      <p:sp>
        <p:nvSpPr>
          <p:cNvPr id="3" name="object 3"/>
          <p:cNvSpPr/>
          <p:nvPr/>
        </p:nvSpPr>
        <p:spPr>
          <a:xfrm>
            <a:off x="7620000" y="914400"/>
            <a:ext cx="1348740" cy="1371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07045" y="901446"/>
            <a:ext cx="1374775" cy="1397635"/>
          </a:xfrm>
          <a:custGeom>
            <a:avLst/>
            <a:gdLst/>
            <a:ahLst/>
            <a:cxnLst/>
            <a:rect l="l" t="t" r="r" b="b"/>
            <a:pathLst>
              <a:path w="1374775" h="1397635">
                <a:moveTo>
                  <a:pt x="0" y="1397508"/>
                </a:moveTo>
                <a:lnTo>
                  <a:pt x="1374648" y="1397508"/>
                </a:lnTo>
                <a:lnTo>
                  <a:pt x="1374648" y="0"/>
                </a:lnTo>
                <a:lnTo>
                  <a:pt x="0" y="0"/>
                </a:lnTo>
                <a:lnTo>
                  <a:pt x="0" y="1397508"/>
                </a:lnTo>
                <a:close/>
              </a:path>
            </a:pathLst>
          </a:custGeom>
          <a:ln w="25908">
            <a:solidFill>
              <a:srgbClr val="001F5F"/>
            </a:solidFill>
          </a:ln>
        </p:spPr>
        <p:txBody>
          <a:bodyPr wrap="square" lIns="0" tIns="0" rIns="0" bIns="0" rtlCol="0"/>
          <a:lstStyle/>
          <a:p>
            <a:endParaRPr/>
          </a:p>
        </p:txBody>
      </p:sp>
      <p:sp>
        <p:nvSpPr>
          <p:cNvPr id="5" name="object 5"/>
          <p:cNvSpPr txBox="1"/>
          <p:nvPr/>
        </p:nvSpPr>
        <p:spPr>
          <a:xfrm>
            <a:off x="764540" y="2078862"/>
            <a:ext cx="6205220" cy="2585720"/>
          </a:xfrm>
          <a:prstGeom prst="rect">
            <a:avLst/>
          </a:prstGeom>
        </p:spPr>
        <p:txBody>
          <a:bodyPr vert="horz" wrap="square" lIns="0" tIns="12065" rIns="0" bIns="0" rtlCol="0">
            <a:spAutoFit/>
          </a:bodyPr>
          <a:lstStyle/>
          <a:p>
            <a:pPr marL="224790" indent="-212090">
              <a:lnSpc>
                <a:spcPct val="100000"/>
              </a:lnSpc>
              <a:spcBef>
                <a:spcPts val="95"/>
              </a:spcBef>
              <a:buFont typeface="Arial"/>
              <a:buChar char="•"/>
              <a:tabLst>
                <a:tab pos="225425" algn="l"/>
              </a:tabLst>
            </a:pPr>
            <a:r>
              <a:rPr sz="2800" spc="-10" dirty="0">
                <a:latin typeface="Times New Roman"/>
                <a:cs typeface="Times New Roman"/>
              </a:rPr>
              <a:t>Read </a:t>
            </a:r>
            <a:r>
              <a:rPr sz="2800" dirty="0">
                <a:latin typeface="Times New Roman"/>
                <a:cs typeface="Times New Roman"/>
              </a:rPr>
              <a:t>the </a:t>
            </a:r>
            <a:r>
              <a:rPr sz="2800" spc="-5" dirty="0">
                <a:latin typeface="Times New Roman"/>
                <a:cs typeface="Times New Roman"/>
              </a:rPr>
              <a:t>instruction </a:t>
            </a:r>
            <a:r>
              <a:rPr sz="2800" dirty="0">
                <a:latin typeface="Times New Roman"/>
                <a:cs typeface="Times New Roman"/>
              </a:rPr>
              <a:t>of </a:t>
            </a:r>
            <a:r>
              <a:rPr sz="2800" spc="-5" dirty="0">
                <a:latin typeface="Times New Roman"/>
                <a:cs typeface="Times New Roman"/>
              </a:rPr>
              <a:t>accessing this</a:t>
            </a:r>
            <a:r>
              <a:rPr sz="2800" spc="5" dirty="0">
                <a:latin typeface="Times New Roman"/>
                <a:cs typeface="Times New Roman"/>
              </a:rPr>
              <a:t> </a:t>
            </a:r>
            <a:r>
              <a:rPr sz="2800" spc="-5" dirty="0">
                <a:latin typeface="Times New Roman"/>
                <a:cs typeface="Times New Roman"/>
              </a:rPr>
              <a:t>site.</a:t>
            </a:r>
            <a:endParaRPr sz="2800" dirty="0">
              <a:latin typeface="Times New Roman"/>
              <a:cs typeface="Times New Roman"/>
            </a:endParaRPr>
          </a:p>
          <a:p>
            <a:pPr marL="224790" indent="-212090">
              <a:lnSpc>
                <a:spcPct val="100000"/>
              </a:lnSpc>
              <a:buFont typeface="Arial"/>
              <a:buChar char="•"/>
              <a:tabLst>
                <a:tab pos="225425" algn="l"/>
              </a:tabLst>
            </a:pPr>
            <a:r>
              <a:rPr sz="2800" spc="-5" dirty="0">
                <a:latin typeface="Times New Roman"/>
                <a:cs typeface="Times New Roman"/>
              </a:rPr>
              <a:t>Request </a:t>
            </a:r>
            <a:r>
              <a:rPr sz="2800" dirty="0">
                <a:latin typeface="Times New Roman"/>
                <a:cs typeface="Times New Roman"/>
              </a:rPr>
              <a:t>for</a:t>
            </a:r>
            <a:r>
              <a:rPr sz="2800" spc="-5" dirty="0">
                <a:latin typeface="Times New Roman"/>
                <a:cs typeface="Times New Roman"/>
              </a:rPr>
              <a:t> </a:t>
            </a:r>
            <a:r>
              <a:rPr sz="2800" dirty="0">
                <a:latin typeface="Times New Roman"/>
                <a:cs typeface="Times New Roman"/>
              </a:rPr>
              <a:t>registration.</a:t>
            </a:r>
          </a:p>
          <a:p>
            <a:pPr marL="224790" indent="-212090">
              <a:lnSpc>
                <a:spcPct val="100000"/>
              </a:lnSpc>
              <a:buFont typeface="Arial"/>
              <a:buChar char="•"/>
              <a:tabLst>
                <a:tab pos="225425" algn="l"/>
              </a:tabLst>
            </a:pPr>
            <a:r>
              <a:rPr sz="2800" spc="-5" dirty="0" smtClean="0">
                <a:latin typeface="Times New Roman"/>
                <a:cs typeface="Times New Roman"/>
              </a:rPr>
              <a:t>See </a:t>
            </a:r>
            <a:r>
              <a:rPr sz="2800" dirty="0" smtClean="0">
                <a:latin typeface="Times New Roman"/>
                <a:cs typeface="Times New Roman"/>
              </a:rPr>
              <a:t>the </a:t>
            </a:r>
            <a:r>
              <a:rPr sz="2800" spc="-5" dirty="0" smtClean="0">
                <a:latin typeface="Times New Roman"/>
                <a:cs typeface="Times New Roman"/>
              </a:rPr>
              <a:t>notification </a:t>
            </a:r>
            <a:r>
              <a:rPr sz="2800" dirty="0" smtClean="0">
                <a:latin typeface="Times New Roman"/>
                <a:cs typeface="Times New Roman"/>
              </a:rPr>
              <a:t>for</a:t>
            </a:r>
            <a:r>
              <a:rPr sz="2800" spc="-75" dirty="0" smtClean="0">
                <a:latin typeface="Times New Roman"/>
                <a:cs typeface="Times New Roman"/>
              </a:rPr>
              <a:t> </a:t>
            </a:r>
            <a:r>
              <a:rPr sz="2800" spc="-45" dirty="0" smtClean="0">
                <a:latin typeface="Times New Roman"/>
                <a:cs typeface="Times New Roman"/>
              </a:rPr>
              <a:t>Test.</a:t>
            </a:r>
            <a:endParaRPr sz="2800" dirty="0" smtClean="0">
              <a:latin typeface="Times New Roman"/>
              <a:cs typeface="Times New Roman"/>
            </a:endParaRPr>
          </a:p>
          <a:p>
            <a:pPr marL="224790" indent="-212090">
              <a:lnSpc>
                <a:spcPct val="100000"/>
              </a:lnSpc>
              <a:buFont typeface="Arial"/>
              <a:buChar char="•"/>
              <a:tabLst>
                <a:tab pos="225425" algn="l"/>
              </a:tabLst>
            </a:pPr>
            <a:r>
              <a:rPr sz="2800" spc="-5" dirty="0" smtClean="0">
                <a:latin typeface="Times New Roman"/>
                <a:cs typeface="Times New Roman"/>
              </a:rPr>
              <a:t>Logging </a:t>
            </a:r>
            <a:r>
              <a:rPr sz="2800" dirty="0">
                <a:latin typeface="Times New Roman"/>
                <a:cs typeface="Times New Roman"/>
              </a:rPr>
              <a:t>into the</a:t>
            </a:r>
            <a:r>
              <a:rPr sz="2800" spc="-25" dirty="0">
                <a:latin typeface="Times New Roman"/>
                <a:cs typeface="Times New Roman"/>
              </a:rPr>
              <a:t> </a:t>
            </a:r>
            <a:r>
              <a:rPr sz="2800" spc="-5" dirty="0">
                <a:latin typeface="Times New Roman"/>
                <a:cs typeface="Times New Roman"/>
              </a:rPr>
              <a:t>system.</a:t>
            </a:r>
            <a:endParaRPr sz="2800" dirty="0">
              <a:latin typeface="Times New Roman"/>
              <a:cs typeface="Times New Roman"/>
            </a:endParaRPr>
          </a:p>
          <a:p>
            <a:pPr marL="204470" indent="-191770">
              <a:lnSpc>
                <a:spcPct val="100000"/>
              </a:lnSpc>
              <a:buFont typeface="Arial"/>
              <a:buChar char="•"/>
              <a:tabLst>
                <a:tab pos="205104" algn="l"/>
              </a:tabLst>
            </a:pPr>
            <a:r>
              <a:rPr sz="2800" spc="-5" dirty="0">
                <a:latin typeface="Times New Roman"/>
                <a:cs typeface="Times New Roman"/>
              </a:rPr>
              <a:t>Appear </a:t>
            </a:r>
            <a:r>
              <a:rPr sz="2800" dirty="0">
                <a:latin typeface="Times New Roman"/>
                <a:cs typeface="Times New Roman"/>
              </a:rPr>
              <a:t>the </a:t>
            </a:r>
            <a:r>
              <a:rPr sz="2800" spc="-55" dirty="0">
                <a:latin typeface="Times New Roman"/>
                <a:cs typeface="Times New Roman"/>
              </a:rPr>
              <a:t>Test </a:t>
            </a:r>
            <a:r>
              <a:rPr sz="2800" dirty="0">
                <a:latin typeface="Times New Roman"/>
                <a:cs typeface="Times New Roman"/>
              </a:rPr>
              <a:t>or</a:t>
            </a:r>
            <a:r>
              <a:rPr sz="2800" spc="10" dirty="0">
                <a:latin typeface="Times New Roman"/>
                <a:cs typeface="Times New Roman"/>
              </a:rPr>
              <a:t> </a:t>
            </a:r>
            <a:r>
              <a:rPr sz="2800" spc="-10" dirty="0">
                <a:latin typeface="Times New Roman"/>
                <a:cs typeface="Times New Roman"/>
              </a:rPr>
              <a:t>Exam.</a:t>
            </a:r>
            <a:endParaRPr sz="2800" dirty="0">
              <a:latin typeface="Times New Roman"/>
              <a:cs typeface="Times New Roman"/>
            </a:endParaRPr>
          </a:p>
          <a:p>
            <a:pPr marL="224790" indent="-212090">
              <a:lnSpc>
                <a:spcPct val="100000"/>
              </a:lnSpc>
              <a:buFont typeface="Arial"/>
              <a:buChar char="•"/>
              <a:tabLst>
                <a:tab pos="225425" algn="l"/>
              </a:tabLst>
            </a:pPr>
            <a:r>
              <a:rPr sz="2800" dirty="0">
                <a:latin typeface="Times New Roman"/>
                <a:cs typeface="Times New Roman"/>
              </a:rPr>
              <a:t>Find </a:t>
            </a:r>
            <a:r>
              <a:rPr sz="2800" spc="-5" dirty="0">
                <a:latin typeface="Times New Roman"/>
                <a:cs typeface="Times New Roman"/>
              </a:rPr>
              <a:t>result </a:t>
            </a:r>
            <a:r>
              <a:rPr sz="2800" spc="-10" dirty="0">
                <a:latin typeface="Times New Roman"/>
                <a:cs typeface="Times New Roman"/>
              </a:rPr>
              <a:t>at </a:t>
            </a:r>
            <a:r>
              <a:rPr sz="2800" dirty="0">
                <a:latin typeface="Times New Roman"/>
                <a:cs typeface="Times New Roman"/>
              </a:rPr>
              <a:t>the </a:t>
            </a:r>
            <a:r>
              <a:rPr sz="2800" spc="-5" dirty="0">
                <a:latin typeface="Times New Roman"/>
                <a:cs typeface="Times New Roman"/>
              </a:rPr>
              <a:t>end </a:t>
            </a:r>
            <a:r>
              <a:rPr sz="2800" dirty="0">
                <a:latin typeface="Times New Roman"/>
                <a:cs typeface="Times New Roman"/>
              </a:rPr>
              <a:t>of</a:t>
            </a:r>
            <a:r>
              <a:rPr sz="2800" spc="-10" dirty="0">
                <a:latin typeface="Times New Roman"/>
                <a:cs typeface="Times New Roman"/>
              </a:rPr>
              <a:t> </a:t>
            </a:r>
            <a:r>
              <a:rPr sz="2800" spc="-5" dirty="0">
                <a:latin typeface="Times New Roman"/>
                <a:cs typeface="Times New Roman"/>
              </a:rPr>
              <a:t>exam</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290" y="512191"/>
            <a:ext cx="7946390" cy="635000"/>
          </a:xfrm>
          <a:prstGeom prst="rect">
            <a:avLst/>
          </a:prstGeom>
        </p:spPr>
        <p:txBody>
          <a:bodyPr vert="horz" wrap="square" lIns="0" tIns="12065" rIns="0" bIns="0" rtlCol="0">
            <a:spAutoFit/>
          </a:bodyPr>
          <a:lstStyle/>
          <a:p>
            <a:pPr marL="12700">
              <a:lnSpc>
                <a:spcPct val="100000"/>
              </a:lnSpc>
              <a:spcBef>
                <a:spcPts val="95"/>
              </a:spcBef>
            </a:pPr>
            <a:r>
              <a:rPr spc="-5" dirty="0"/>
              <a:t>Merits of </a:t>
            </a:r>
            <a:r>
              <a:rPr spc="-5" dirty="0" smtClean="0"/>
              <a:t>examination</a:t>
            </a:r>
            <a:r>
              <a:rPr spc="55" dirty="0" smtClean="0"/>
              <a:t> </a:t>
            </a:r>
            <a:r>
              <a:rPr spc="-15" dirty="0"/>
              <a:t>project</a:t>
            </a:r>
          </a:p>
        </p:txBody>
      </p:sp>
      <p:sp>
        <p:nvSpPr>
          <p:cNvPr id="3" name="object 3"/>
          <p:cNvSpPr txBox="1">
            <a:spLocks noGrp="1"/>
          </p:cNvSpPr>
          <p:nvPr>
            <p:ph idx="1"/>
          </p:nvPr>
        </p:nvSpPr>
        <p:spPr>
          <a:xfrm>
            <a:off x="533400" y="1143000"/>
            <a:ext cx="8229600" cy="5382884"/>
          </a:xfrm>
          <a:prstGeom prst="rect">
            <a:avLst/>
          </a:prstGeom>
        </p:spPr>
        <p:txBody>
          <a:bodyPr vert="horz" wrap="square" lIns="0" tIns="98425" rIns="0" bIns="0" rtlCol="0">
            <a:spAutoFit/>
          </a:bodyPr>
          <a:lstStyle/>
          <a:p>
            <a:pPr marL="424180" indent="-411480">
              <a:lnSpc>
                <a:spcPct val="100000"/>
              </a:lnSpc>
              <a:spcBef>
                <a:spcPts val="675"/>
              </a:spcBef>
              <a:buFont typeface="Arial"/>
              <a:buChar char="•"/>
              <a:tabLst>
                <a:tab pos="423545" algn="l"/>
                <a:tab pos="424180" algn="l"/>
              </a:tabLst>
            </a:pPr>
            <a:r>
              <a:rPr sz="2400" dirty="0" smtClean="0"/>
              <a:t>Auto</a:t>
            </a:r>
            <a:r>
              <a:rPr sz="2400" spc="-10" dirty="0" smtClean="0"/>
              <a:t> </a:t>
            </a:r>
            <a:r>
              <a:rPr sz="2400" dirty="0"/>
              <a:t>grading.</a:t>
            </a:r>
          </a:p>
          <a:p>
            <a:pPr marL="443865" indent="-431165">
              <a:lnSpc>
                <a:spcPct val="100000"/>
              </a:lnSpc>
              <a:spcBef>
                <a:spcPts val="670"/>
              </a:spcBef>
              <a:buFont typeface="Arial"/>
              <a:buChar char="•"/>
              <a:tabLst>
                <a:tab pos="443865" algn="l"/>
                <a:tab pos="444500" algn="l"/>
              </a:tabLst>
            </a:pPr>
            <a:r>
              <a:rPr sz="2400" spc="-5" dirty="0"/>
              <a:t>Flexible.</a:t>
            </a:r>
          </a:p>
          <a:p>
            <a:pPr marL="438150" indent="-425450">
              <a:lnSpc>
                <a:spcPct val="100000"/>
              </a:lnSpc>
              <a:spcBef>
                <a:spcPts val="675"/>
              </a:spcBef>
              <a:buFont typeface="Arial"/>
              <a:buChar char="•"/>
              <a:tabLst>
                <a:tab pos="437515" algn="l"/>
                <a:tab pos="438784" algn="l"/>
              </a:tabLst>
            </a:pPr>
            <a:r>
              <a:rPr sz="2400" spc="-35" dirty="0"/>
              <a:t>Time</a:t>
            </a:r>
            <a:r>
              <a:rPr sz="2400" spc="5" dirty="0"/>
              <a:t> </a:t>
            </a:r>
            <a:r>
              <a:rPr sz="2400" spc="-30" dirty="0"/>
              <a:t>saver.</a:t>
            </a:r>
          </a:p>
          <a:p>
            <a:pPr marL="443865" indent="-431165">
              <a:lnSpc>
                <a:spcPct val="100000"/>
              </a:lnSpc>
              <a:spcBef>
                <a:spcPts val="670"/>
              </a:spcBef>
              <a:buFont typeface="Arial"/>
              <a:buChar char="•"/>
              <a:tabLst>
                <a:tab pos="443865" algn="l"/>
                <a:tab pos="444500" algn="l"/>
              </a:tabLst>
            </a:pPr>
            <a:r>
              <a:rPr sz="2400" spc="-25" dirty="0"/>
              <a:t>Security.</a:t>
            </a:r>
          </a:p>
          <a:p>
            <a:pPr marL="355600" marR="5080" indent="-342900">
              <a:lnSpc>
                <a:spcPct val="100000"/>
              </a:lnSpc>
              <a:spcBef>
                <a:spcPts val="675"/>
              </a:spcBef>
              <a:buFont typeface="Arial"/>
              <a:buChar char="•"/>
              <a:tabLst>
                <a:tab pos="354965" algn="l"/>
                <a:tab pos="355600" algn="l"/>
                <a:tab pos="1075055" algn="l"/>
                <a:tab pos="1838325" algn="l"/>
                <a:tab pos="2303145" algn="l"/>
                <a:tab pos="3752850" algn="l"/>
                <a:tab pos="5085080" algn="l"/>
                <a:tab pos="5766435" algn="l"/>
                <a:tab pos="6587490" algn="l"/>
                <a:tab pos="7624445" algn="l"/>
              </a:tabLst>
            </a:pPr>
            <a:r>
              <a:rPr sz="2400" spc="-5" dirty="0" smtClean="0"/>
              <a:t>The</a:t>
            </a:r>
            <a:r>
              <a:rPr lang="en-US" sz="2400" spc="-5" dirty="0" smtClean="0"/>
              <a:t> </a:t>
            </a:r>
            <a:r>
              <a:rPr sz="2400" spc="-5" dirty="0" smtClean="0"/>
              <a:t>lo</a:t>
            </a:r>
            <a:r>
              <a:rPr sz="2400" dirty="0" smtClean="0"/>
              <a:t>g</a:t>
            </a:r>
            <a:r>
              <a:rPr sz="2400" spc="-5" dirty="0" smtClean="0"/>
              <a:t>s</a:t>
            </a:r>
            <a:r>
              <a:rPr lang="en-US" sz="2400" spc="-5" dirty="0" smtClean="0"/>
              <a:t> </a:t>
            </a:r>
            <a:r>
              <a:rPr sz="2400" spc="-5" dirty="0" smtClean="0"/>
              <a:t>of</a:t>
            </a:r>
            <a:r>
              <a:rPr lang="en-US" sz="2400" dirty="0"/>
              <a:t> </a:t>
            </a:r>
            <a:r>
              <a:rPr sz="2400" spc="-5" dirty="0" smtClean="0"/>
              <a:t>appe</a:t>
            </a:r>
            <a:r>
              <a:rPr sz="2400" spc="-20" dirty="0" smtClean="0"/>
              <a:t>a</a:t>
            </a:r>
            <a:r>
              <a:rPr sz="2400" spc="-5" dirty="0" smtClean="0"/>
              <a:t>red</a:t>
            </a:r>
            <a:r>
              <a:rPr lang="en-US" sz="2400" dirty="0"/>
              <a:t> </a:t>
            </a:r>
            <a:r>
              <a:rPr sz="2400" spc="-5" dirty="0" smtClean="0"/>
              <a:t>st</a:t>
            </a:r>
            <a:r>
              <a:rPr sz="2400" dirty="0" smtClean="0"/>
              <a:t>u</a:t>
            </a:r>
            <a:r>
              <a:rPr sz="2400" spc="-5" dirty="0" smtClean="0"/>
              <a:t>de</a:t>
            </a:r>
            <a:r>
              <a:rPr sz="2400" spc="-15" dirty="0" smtClean="0"/>
              <a:t>n</a:t>
            </a:r>
            <a:r>
              <a:rPr sz="2400" spc="-20" dirty="0" smtClean="0"/>
              <a:t>t</a:t>
            </a:r>
            <a:r>
              <a:rPr sz="2400" spc="-5" dirty="0" smtClean="0"/>
              <a:t>s</a:t>
            </a:r>
            <a:r>
              <a:rPr lang="en-US" sz="2400" dirty="0"/>
              <a:t> </a:t>
            </a:r>
            <a:r>
              <a:rPr sz="2400" spc="-5" dirty="0" smtClean="0"/>
              <a:t>and</a:t>
            </a:r>
            <a:r>
              <a:rPr lang="en-US" sz="2400" dirty="0"/>
              <a:t> </a:t>
            </a:r>
            <a:r>
              <a:rPr sz="2400" spc="-5" dirty="0" smtClean="0"/>
              <a:t>their</a:t>
            </a:r>
            <a:r>
              <a:rPr lang="en-US" sz="2400" dirty="0"/>
              <a:t> </a:t>
            </a:r>
            <a:r>
              <a:rPr sz="2400" spc="-20" dirty="0" smtClean="0"/>
              <a:t>m</a:t>
            </a:r>
            <a:r>
              <a:rPr sz="2400" spc="-5" dirty="0" smtClean="0"/>
              <a:t>ar</a:t>
            </a:r>
            <a:r>
              <a:rPr sz="2400" dirty="0" smtClean="0"/>
              <a:t>k</a:t>
            </a:r>
            <a:r>
              <a:rPr sz="2400" spc="-5" dirty="0" smtClean="0"/>
              <a:t>s</a:t>
            </a:r>
            <a:r>
              <a:rPr lang="en-US" sz="2400" dirty="0"/>
              <a:t> </a:t>
            </a:r>
            <a:r>
              <a:rPr sz="2400" spc="-5" dirty="0" smtClean="0"/>
              <a:t>a</a:t>
            </a:r>
            <a:r>
              <a:rPr sz="2400" dirty="0" smtClean="0"/>
              <a:t>r</a:t>
            </a:r>
            <a:r>
              <a:rPr sz="2400" spc="-5" dirty="0" smtClean="0"/>
              <a:t>e</a:t>
            </a:r>
            <a:r>
              <a:rPr lang="en-US" sz="2400" spc="-5" dirty="0" smtClean="0"/>
              <a:t> </a:t>
            </a:r>
            <a:r>
              <a:rPr sz="2400" dirty="0" smtClean="0"/>
              <a:t>stored </a:t>
            </a:r>
            <a:r>
              <a:rPr sz="2400" spc="-5" dirty="0"/>
              <a:t>in database </a:t>
            </a:r>
            <a:r>
              <a:rPr sz="2400" dirty="0"/>
              <a:t>for future</a:t>
            </a:r>
            <a:r>
              <a:rPr sz="2400" spc="-25" dirty="0"/>
              <a:t> </a:t>
            </a:r>
            <a:r>
              <a:rPr sz="2400" spc="-5" dirty="0"/>
              <a:t>use</a:t>
            </a:r>
            <a:r>
              <a:rPr sz="2400" spc="-5" dirty="0" smtClean="0"/>
              <a:t>.</a:t>
            </a:r>
            <a:endParaRPr lang="en-US" sz="2400" spc="-5" dirty="0" smtClean="0"/>
          </a:p>
          <a:p>
            <a:pPr marL="355600" indent="-342900">
              <a:lnSpc>
                <a:spcPct val="100000"/>
              </a:lnSpc>
              <a:spcBef>
                <a:spcPts val="770"/>
              </a:spcBef>
              <a:buFont typeface="Arial"/>
              <a:buChar char="•"/>
              <a:tabLst>
                <a:tab pos="354965" algn="l"/>
                <a:tab pos="355600" algn="l"/>
              </a:tabLst>
            </a:pPr>
            <a:r>
              <a:rPr lang="en-US" sz="2400" spc="-5" dirty="0">
                <a:latin typeface="Times New Roman"/>
                <a:cs typeface="Times New Roman"/>
              </a:rPr>
              <a:t>Result will automatically generated </a:t>
            </a:r>
            <a:r>
              <a:rPr lang="en-US" sz="2400" dirty="0">
                <a:latin typeface="Times New Roman"/>
                <a:cs typeface="Times New Roman"/>
              </a:rPr>
              <a:t>by the</a:t>
            </a:r>
            <a:r>
              <a:rPr lang="en-US" sz="2400" spc="-15" dirty="0">
                <a:latin typeface="Times New Roman"/>
                <a:cs typeface="Times New Roman"/>
              </a:rPr>
              <a:t> </a:t>
            </a:r>
            <a:r>
              <a:rPr lang="en-US" sz="2400" spc="-25" dirty="0">
                <a:latin typeface="Times New Roman"/>
                <a:cs typeface="Times New Roman"/>
              </a:rPr>
              <a:t>android Application.</a:t>
            </a:r>
            <a:endParaRPr lang="en-US" sz="2400" dirty="0">
              <a:latin typeface="Times New Roman"/>
              <a:cs typeface="Times New Roman"/>
            </a:endParaRPr>
          </a:p>
          <a:p>
            <a:pPr marL="355600" marR="5080" indent="-342900">
              <a:lnSpc>
                <a:spcPct val="100000"/>
              </a:lnSpc>
              <a:spcBef>
                <a:spcPts val="670"/>
              </a:spcBef>
              <a:buFont typeface="Arial"/>
              <a:buChar char="•"/>
              <a:tabLst>
                <a:tab pos="354965" algn="l"/>
                <a:tab pos="355600" algn="l"/>
                <a:tab pos="2501900" algn="l"/>
                <a:tab pos="3126740" algn="l"/>
                <a:tab pos="3435985" algn="l"/>
                <a:tab pos="4850130" algn="l"/>
                <a:tab pos="5280025" algn="l"/>
                <a:tab pos="6366510" algn="l"/>
                <a:tab pos="7546975" algn="l"/>
              </a:tabLst>
            </a:pPr>
            <a:r>
              <a:rPr lang="en-US" sz="2400" spc="-5" dirty="0" smtClean="0">
                <a:latin typeface="Times New Roman"/>
                <a:cs typeface="Times New Roman"/>
              </a:rPr>
              <a:t>A</a:t>
            </a:r>
            <a:r>
              <a:rPr lang="en-US" sz="2400" spc="5" dirty="0" smtClean="0">
                <a:latin typeface="Times New Roman"/>
                <a:cs typeface="Times New Roman"/>
              </a:rPr>
              <a:t>d</a:t>
            </a:r>
            <a:r>
              <a:rPr lang="en-US" sz="2400" spc="-20" dirty="0" smtClean="0">
                <a:latin typeface="Times New Roman"/>
                <a:cs typeface="Times New Roman"/>
              </a:rPr>
              <a:t>m</a:t>
            </a:r>
            <a:r>
              <a:rPr lang="en-US" sz="2400" spc="-5" dirty="0" smtClean="0">
                <a:latin typeface="Times New Roman"/>
                <a:cs typeface="Times New Roman"/>
              </a:rPr>
              <a:t>i</a:t>
            </a:r>
            <a:r>
              <a:rPr lang="en-US" sz="2400" dirty="0" smtClean="0">
                <a:latin typeface="Times New Roman"/>
                <a:cs typeface="Times New Roman"/>
              </a:rPr>
              <a:t>n</a:t>
            </a:r>
            <a:r>
              <a:rPr lang="en-US" sz="2400" spc="-5" dirty="0" smtClean="0">
                <a:latin typeface="Times New Roman"/>
                <a:cs typeface="Times New Roman"/>
              </a:rPr>
              <a:t>i</a:t>
            </a:r>
            <a:r>
              <a:rPr lang="en-US" sz="2400" dirty="0" smtClean="0">
                <a:latin typeface="Times New Roman"/>
                <a:cs typeface="Times New Roman"/>
              </a:rPr>
              <a:t>s</a:t>
            </a:r>
            <a:r>
              <a:rPr lang="en-US" sz="2400" spc="-5" dirty="0" smtClean="0">
                <a:latin typeface="Times New Roman"/>
                <a:cs typeface="Times New Roman"/>
              </a:rPr>
              <a:t>trator</a:t>
            </a:r>
            <a:r>
              <a:rPr lang="en-US" sz="2400" dirty="0" smtClean="0">
                <a:latin typeface="Times New Roman"/>
                <a:cs typeface="Times New Roman"/>
              </a:rPr>
              <a:t> </a:t>
            </a:r>
            <a:r>
              <a:rPr lang="en-US" sz="2400" spc="-5" dirty="0" smtClean="0">
                <a:latin typeface="Times New Roman"/>
                <a:cs typeface="Times New Roman"/>
              </a:rPr>
              <a:t>has a</a:t>
            </a:r>
            <a:r>
              <a:rPr lang="en-US" sz="2400" dirty="0" smtClean="0">
                <a:latin typeface="Times New Roman"/>
                <a:cs typeface="Times New Roman"/>
              </a:rPr>
              <a:t> </a:t>
            </a:r>
            <a:r>
              <a:rPr lang="en-US" sz="2400" spc="-5" dirty="0" smtClean="0">
                <a:latin typeface="Times New Roman"/>
                <a:cs typeface="Times New Roman"/>
              </a:rPr>
              <a:t>p</a:t>
            </a:r>
            <a:r>
              <a:rPr lang="en-US" sz="2400" dirty="0" smtClean="0">
                <a:latin typeface="Times New Roman"/>
                <a:cs typeface="Times New Roman"/>
              </a:rPr>
              <a:t>r</a:t>
            </a:r>
            <a:r>
              <a:rPr lang="en-US" sz="2400" spc="-5" dirty="0" smtClean="0">
                <a:latin typeface="Times New Roman"/>
                <a:cs typeface="Times New Roman"/>
              </a:rPr>
              <a:t>iv</a:t>
            </a:r>
            <a:r>
              <a:rPr lang="en-US" sz="2400" dirty="0" smtClean="0">
                <a:latin typeface="Times New Roman"/>
                <a:cs typeface="Times New Roman"/>
              </a:rPr>
              <a:t>i</a:t>
            </a:r>
            <a:r>
              <a:rPr lang="en-US" sz="2400" spc="-5" dirty="0" smtClean="0">
                <a:latin typeface="Times New Roman"/>
                <a:cs typeface="Times New Roman"/>
              </a:rPr>
              <a:t>lege</a:t>
            </a:r>
            <a:r>
              <a:rPr lang="en-US" sz="2400" dirty="0" smtClean="0">
                <a:latin typeface="Times New Roman"/>
                <a:cs typeface="Times New Roman"/>
              </a:rPr>
              <a:t> </a:t>
            </a:r>
            <a:r>
              <a:rPr lang="en-US" sz="2400" spc="-5" dirty="0" smtClean="0">
                <a:latin typeface="Times New Roman"/>
                <a:cs typeface="Times New Roman"/>
              </a:rPr>
              <a:t>to</a:t>
            </a:r>
            <a:r>
              <a:rPr lang="en-US" sz="2400" dirty="0" smtClean="0">
                <a:latin typeface="Times New Roman"/>
                <a:cs typeface="Times New Roman"/>
              </a:rPr>
              <a:t> </a:t>
            </a:r>
            <a:r>
              <a:rPr lang="en-US" sz="2400" spc="-5" dirty="0" err="1" smtClean="0">
                <a:latin typeface="Times New Roman"/>
                <a:cs typeface="Times New Roman"/>
              </a:rPr>
              <a:t>cr</a:t>
            </a:r>
            <a:r>
              <a:rPr lang="en-US" sz="2400" spc="-15" dirty="0" err="1" smtClean="0">
                <a:latin typeface="Times New Roman"/>
                <a:cs typeface="Times New Roman"/>
              </a:rPr>
              <a:t>e</a:t>
            </a:r>
            <a:r>
              <a:rPr lang="en-US" sz="2400" spc="-5" dirty="0" err="1" smtClean="0">
                <a:latin typeface="Times New Roman"/>
                <a:cs typeface="Times New Roman"/>
              </a:rPr>
              <a:t>at</a:t>
            </a:r>
            <a:r>
              <a:rPr lang="en-US" sz="2400" spc="-20" dirty="0" err="1" smtClean="0">
                <a:latin typeface="Times New Roman"/>
                <a:cs typeface="Times New Roman"/>
              </a:rPr>
              <a:t>e</a:t>
            </a:r>
            <a:r>
              <a:rPr lang="en-US" sz="2400" spc="-5" dirty="0" err="1" smtClean="0">
                <a:latin typeface="Times New Roman"/>
                <a:cs typeface="Times New Roman"/>
              </a:rPr>
              <a:t>,</a:t>
            </a:r>
            <a:r>
              <a:rPr lang="en-US" sz="2400" spc="-20" dirty="0" err="1" smtClean="0">
                <a:latin typeface="Times New Roman"/>
                <a:cs typeface="Times New Roman"/>
              </a:rPr>
              <a:t>m</a:t>
            </a:r>
            <a:r>
              <a:rPr lang="en-US" sz="2400" spc="-5" dirty="0" err="1" smtClean="0">
                <a:latin typeface="Times New Roman"/>
                <a:cs typeface="Times New Roman"/>
              </a:rPr>
              <a:t>o</a:t>
            </a:r>
            <a:r>
              <a:rPr lang="en-US" sz="2400" dirty="0" err="1" smtClean="0">
                <a:latin typeface="Times New Roman"/>
                <a:cs typeface="Times New Roman"/>
              </a:rPr>
              <a:t>d</a:t>
            </a:r>
            <a:r>
              <a:rPr lang="en-US" sz="2400" spc="-5" dirty="0" err="1" smtClean="0">
                <a:latin typeface="Times New Roman"/>
                <a:cs typeface="Times New Roman"/>
              </a:rPr>
              <a:t>ify</a:t>
            </a:r>
            <a:r>
              <a:rPr lang="en-US" sz="2400" dirty="0" smtClean="0">
                <a:latin typeface="Times New Roman"/>
                <a:cs typeface="Times New Roman"/>
              </a:rPr>
              <a:t> </a:t>
            </a:r>
            <a:r>
              <a:rPr lang="en-US" sz="2400" spc="-5" dirty="0" smtClean="0">
                <a:latin typeface="Times New Roman"/>
                <a:cs typeface="Times New Roman"/>
              </a:rPr>
              <a:t>and delete </a:t>
            </a:r>
            <a:r>
              <a:rPr lang="en-US" sz="2400" dirty="0">
                <a:latin typeface="Times New Roman"/>
                <a:cs typeface="Times New Roman"/>
              </a:rPr>
              <a:t>the</a:t>
            </a:r>
            <a:r>
              <a:rPr lang="en-US" sz="2400" spc="-35" dirty="0">
                <a:latin typeface="Times New Roman"/>
                <a:cs typeface="Times New Roman"/>
              </a:rPr>
              <a:t> </a:t>
            </a:r>
            <a:r>
              <a:rPr lang="en-US" sz="2400" spc="-5" dirty="0">
                <a:latin typeface="Times New Roman"/>
                <a:cs typeface="Times New Roman"/>
              </a:rPr>
              <a:t>test</a:t>
            </a:r>
            <a:r>
              <a:rPr lang="en-US" sz="2400" spc="-5" dirty="0" smtClean="0">
                <a:latin typeface="Times New Roman"/>
                <a:cs typeface="Times New Roman"/>
              </a:rPr>
              <a:t>.</a:t>
            </a:r>
          </a:p>
          <a:p>
            <a:pPr marL="355600" marR="5080" indent="-342900">
              <a:spcBef>
                <a:spcPts val="670"/>
              </a:spcBef>
              <a:buFont typeface="Arial"/>
              <a:buChar char="•"/>
              <a:tabLst>
                <a:tab pos="354965" algn="l"/>
                <a:tab pos="355600" algn="l"/>
                <a:tab pos="2501900" algn="l"/>
                <a:tab pos="3126740" algn="l"/>
                <a:tab pos="3435985" algn="l"/>
                <a:tab pos="4850130" algn="l"/>
                <a:tab pos="5280025" algn="l"/>
                <a:tab pos="6366510" algn="l"/>
                <a:tab pos="7546975" algn="l"/>
              </a:tabLst>
            </a:pPr>
            <a:r>
              <a:rPr lang="en-US" sz="2400" spc="-45" dirty="0">
                <a:latin typeface="Times New Roman"/>
                <a:cs typeface="Times New Roman"/>
              </a:rPr>
              <a:t>Avoid </a:t>
            </a:r>
            <a:r>
              <a:rPr lang="en-US" sz="2400" dirty="0">
                <a:latin typeface="Times New Roman"/>
                <a:cs typeface="Times New Roman"/>
              </a:rPr>
              <a:t>the </a:t>
            </a:r>
            <a:r>
              <a:rPr lang="en-US" sz="2400" spc="-5" dirty="0">
                <a:latin typeface="Times New Roman"/>
                <a:cs typeface="Times New Roman"/>
              </a:rPr>
              <a:t>paper</a:t>
            </a:r>
            <a:r>
              <a:rPr lang="en-US" sz="2400" dirty="0">
                <a:latin typeface="Times New Roman"/>
                <a:cs typeface="Times New Roman"/>
              </a:rPr>
              <a:t> work.</a:t>
            </a:r>
          </a:p>
          <a:p>
            <a:pPr marL="355600" marR="5080" indent="-342900">
              <a:lnSpc>
                <a:spcPct val="100000"/>
              </a:lnSpc>
              <a:spcBef>
                <a:spcPts val="670"/>
              </a:spcBef>
              <a:buFont typeface="Arial"/>
              <a:buChar char="•"/>
              <a:tabLst>
                <a:tab pos="354965" algn="l"/>
                <a:tab pos="355600" algn="l"/>
                <a:tab pos="2501900" algn="l"/>
                <a:tab pos="3126740" algn="l"/>
                <a:tab pos="3435985" algn="l"/>
                <a:tab pos="4850130" algn="l"/>
                <a:tab pos="5280025" algn="l"/>
                <a:tab pos="6366510" algn="l"/>
                <a:tab pos="7546975" algn="l"/>
              </a:tabLst>
            </a:pPr>
            <a:endParaRPr lang="en-US" sz="2400" dirty="0">
              <a:latin typeface="Times New Roman"/>
              <a:cs typeface="Times New Roman"/>
            </a:endParaRPr>
          </a:p>
          <a:p>
            <a:pPr marL="355600" marR="5080" indent="-342900">
              <a:lnSpc>
                <a:spcPct val="100000"/>
              </a:lnSpc>
              <a:spcBef>
                <a:spcPts val="675"/>
              </a:spcBef>
              <a:buFont typeface="Arial"/>
              <a:buChar char="•"/>
              <a:tabLst>
                <a:tab pos="354965" algn="l"/>
                <a:tab pos="355600" algn="l"/>
                <a:tab pos="1075055" algn="l"/>
                <a:tab pos="1838325" algn="l"/>
                <a:tab pos="2303145" algn="l"/>
                <a:tab pos="3752850" algn="l"/>
                <a:tab pos="5085080" algn="l"/>
                <a:tab pos="5766435" algn="l"/>
                <a:tab pos="6587490" algn="l"/>
                <a:tab pos="7624445" algn="l"/>
              </a:tabLst>
            </a:pPr>
            <a:endParaRPr spc="-5"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dirty="0"/>
              <a:t>THANK</a:t>
            </a:r>
            <a:r>
              <a:rPr spc="-250" dirty="0"/>
              <a:t> </a:t>
            </a:r>
            <a:r>
              <a:rPr dirty="0"/>
              <a:t>YOU</a:t>
            </a:r>
          </a:p>
        </p:txBody>
      </p:sp>
      <p:sp>
        <p:nvSpPr>
          <p:cNvPr id="3" name="object 3"/>
          <p:cNvSpPr txBox="1"/>
          <p:nvPr/>
        </p:nvSpPr>
        <p:spPr>
          <a:xfrm>
            <a:off x="704189" y="2763139"/>
            <a:ext cx="7744459" cy="940435"/>
          </a:xfrm>
          <a:prstGeom prst="rect">
            <a:avLst/>
          </a:prstGeom>
        </p:spPr>
        <p:txBody>
          <a:bodyPr vert="horz" wrap="square" lIns="0" tIns="12700" rIns="0" bIns="0" rtlCol="0">
            <a:spAutoFit/>
          </a:bodyPr>
          <a:lstStyle/>
          <a:p>
            <a:pPr marL="786765" marR="5080" indent="-774700">
              <a:lnSpc>
                <a:spcPct val="100000"/>
              </a:lnSpc>
              <a:spcBef>
                <a:spcPts val="100"/>
              </a:spcBef>
            </a:pPr>
            <a:r>
              <a:rPr sz="3000" dirty="0">
                <a:latin typeface="Times New Roman"/>
                <a:cs typeface="Times New Roman"/>
              </a:rPr>
              <a:t>Thanks to you all for give opportunity to represent  our </a:t>
            </a:r>
            <a:r>
              <a:rPr sz="3000" spc="-5" dirty="0">
                <a:latin typeface="Times New Roman"/>
                <a:cs typeface="Times New Roman"/>
              </a:rPr>
              <a:t>project presentation </a:t>
            </a:r>
            <a:r>
              <a:rPr sz="3000" dirty="0">
                <a:latin typeface="Times New Roman"/>
                <a:cs typeface="Times New Roman"/>
              </a:rPr>
              <a:t>in </a:t>
            </a:r>
            <a:r>
              <a:rPr sz="3000" spc="-5" dirty="0">
                <a:latin typeface="Times New Roman"/>
                <a:cs typeface="Times New Roman"/>
              </a:rPr>
              <a:t>front </a:t>
            </a:r>
            <a:r>
              <a:rPr sz="3000" dirty="0">
                <a:latin typeface="Times New Roman"/>
                <a:cs typeface="Times New Roman"/>
              </a:rPr>
              <a:t>of you</a:t>
            </a:r>
            <a:r>
              <a:rPr sz="3000" spc="70" dirty="0">
                <a:latin typeface="Times New Roman"/>
                <a:cs typeface="Times New Roman"/>
              </a:rPr>
              <a:t> </a:t>
            </a:r>
            <a:r>
              <a:rPr sz="3000" spc="-5" dirty="0">
                <a:latin typeface="Times New Roman"/>
                <a:cs typeface="Times New Roman"/>
              </a:rPr>
              <a:t>all.</a:t>
            </a:r>
            <a:endParaRPr sz="3000" dirty="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3543300" y="-120040"/>
            <a:ext cx="2209800" cy="844462"/>
          </a:xfrm>
          <a:prstGeom prst="rect">
            <a:avLst/>
          </a:prstGeom>
        </p:spPr>
        <p:txBody>
          <a:bodyPr vert="horz" wrap="square" lIns="0" tIns="13335" rIns="0" bIns="0" rtlCol="0">
            <a:spAutoFit/>
          </a:bodyPr>
          <a:lstStyle/>
          <a:p>
            <a:pPr marL="12700" algn="ctr">
              <a:lnSpc>
                <a:spcPct val="100000"/>
              </a:lnSpc>
              <a:spcBef>
                <a:spcPts val="105"/>
              </a:spcBef>
            </a:pPr>
            <a:r>
              <a:rPr lang="en-US" sz="5400" dirty="0" smtClean="0"/>
              <a:t>MET</a:t>
            </a:r>
            <a:endParaRPr sz="5400" dirty="0"/>
          </a:p>
        </p:txBody>
      </p:sp>
      <p:sp>
        <p:nvSpPr>
          <p:cNvPr id="3" name="object 3"/>
          <p:cNvSpPr txBox="1"/>
          <p:nvPr/>
        </p:nvSpPr>
        <p:spPr>
          <a:xfrm>
            <a:off x="152400" y="2555249"/>
            <a:ext cx="8991600" cy="4103688"/>
          </a:xfrm>
          <a:prstGeom prst="rect">
            <a:avLst/>
          </a:prstGeom>
        </p:spPr>
        <p:txBody>
          <a:bodyPr vert="horz" wrap="square" lIns="0" tIns="12700" rIns="0" bIns="0" rtlCol="0">
            <a:spAutoFit/>
          </a:bodyPr>
          <a:lstStyle/>
          <a:p>
            <a:pPr marL="2315845" marR="5080" indent="-2303780">
              <a:lnSpc>
                <a:spcPct val="130100"/>
              </a:lnSpc>
              <a:spcBef>
                <a:spcPts val="100"/>
              </a:spcBef>
              <a:tabLst>
                <a:tab pos="2293620" algn="l"/>
              </a:tabLst>
            </a:pPr>
            <a:r>
              <a:rPr sz="2500" b="1" spc="-10" dirty="0">
                <a:solidFill>
                  <a:srgbClr val="001F5F"/>
                </a:solidFill>
                <a:latin typeface="Times New Roman"/>
                <a:cs typeface="Times New Roman"/>
              </a:rPr>
              <a:t>Presentation</a:t>
            </a:r>
            <a:r>
              <a:rPr sz="2500" b="1" spc="75" dirty="0">
                <a:solidFill>
                  <a:srgbClr val="001F5F"/>
                </a:solidFill>
                <a:latin typeface="Times New Roman"/>
                <a:cs typeface="Times New Roman"/>
              </a:rPr>
              <a:t> </a:t>
            </a:r>
            <a:r>
              <a:rPr sz="2500" b="1" spc="-5" dirty="0">
                <a:solidFill>
                  <a:srgbClr val="001F5F"/>
                </a:solidFill>
                <a:latin typeface="Times New Roman"/>
                <a:cs typeface="Times New Roman"/>
              </a:rPr>
              <a:t>on	:- </a:t>
            </a:r>
            <a:r>
              <a:rPr sz="2500" b="1" spc="-5" dirty="0" smtClean="0">
                <a:solidFill>
                  <a:srgbClr val="001F5F"/>
                </a:solidFill>
                <a:latin typeface="Times New Roman"/>
                <a:cs typeface="Times New Roman"/>
              </a:rPr>
              <a:t>Examination </a:t>
            </a:r>
            <a:r>
              <a:rPr sz="2500" b="1" spc="-5" dirty="0">
                <a:solidFill>
                  <a:srgbClr val="001F5F"/>
                </a:solidFill>
                <a:latin typeface="Times New Roman"/>
                <a:cs typeface="Times New Roman"/>
              </a:rPr>
              <a:t>System </a:t>
            </a:r>
            <a:r>
              <a:rPr sz="2500" b="1" spc="-15" dirty="0">
                <a:solidFill>
                  <a:srgbClr val="001F5F"/>
                </a:solidFill>
                <a:latin typeface="Times New Roman"/>
                <a:cs typeface="Times New Roman"/>
              </a:rPr>
              <a:t>Project </a:t>
            </a:r>
            <a:r>
              <a:rPr sz="2500" b="1" spc="-15" dirty="0" smtClean="0">
                <a:solidFill>
                  <a:srgbClr val="001F5F"/>
                </a:solidFill>
                <a:latin typeface="Times New Roman"/>
                <a:cs typeface="Times New Roman"/>
              </a:rPr>
              <a:t> </a:t>
            </a:r>
            <a:endParaRPr lang="en-US" sz="2500" b="1" spc="-15" dirty="0" smtClean="0">
              <a:solidFill>
                <a:srgbClr val="001F5F"/>
              </a:solidFill>
              <a:latin typeface="Times New Roman"/>
              <a:cs typeface="Times New Roman"/>
            </a:endParaRPr>
          </a:p>
          <a:p>
            <a:pPr marL="2315845" marR="5080" indent="-2303780">
              <a:lnSpc>
                <a:spcPct val="130100"/>
              </a:lnSpc>
              <a:spcBef>
                <a:spcPts val="100"/>
              </a:spcBef>
              <a:tabLst>
                <a:tab pos="2293620" algn="l"/>
              </a:tabLst>
            </a:pPr>
            <a:r>
              <a:rPr lang="en-US" sz="2500" b="1" spc="-15" dirty="0" smtClean="0">
                <a:solidFill>
                  <a:srgbClr val="001F5F"/>
                </a:solidFill>
                <a:latin typeface="Times New Roman"/>
                <a:cs typeface="Times New Roman"/>
              </a:rPr>
              <a:t>                            </a:t>
            </a:r>
            <a:r>
              <a:rPr sz="2500" b="1" spc="-5" dirty="0" smtClean="0">
                <a:solidFill>
                  <a:srgbClr val="001F5F"/>
                </a:solidFill>
                <a:latin typeface="Times New Roman"/>
                <a:cs typeface="Times New Roman"/>
              </a:rPr>
              <a:t>Session :-</a:t>
            </a:r>
            <a:r>
              <a:rPr lang="en-US" sz="2500" b="1" spc="-5" dirty="0" smtClean="0">
                <a:solidFill>
                  <a:srgbClr val="001F5F"/>
                </a:solidFill>
                <a:latin typeface="Times New Roman"/>
                <a:cs typeface="Times New Roman"/>
              </a:rPr>
              <a:t>  2017-2018</a:t>
            </a:r>
          </a:p>
          <a:p>
            <a:pPr marL="2315845" marR="5080" indent="-2303780">
              <a:lnSpc>
                <a:spcPct val="130100"/>
              </a:lnSpc>
              <a:spcBef>
                <a:spcPts val="100"/>
              </a:spcBef>
              <a:tabLst>
                <a:tab pos="2293620" algn="l"/>
              </a:tabLst>
            </a:pPr>
            <a:r>
              <a:rPr lang="en-US" sz="2500" b="1" spc="-5" dirty="0" smtClean="0">
                <a:solidFill>
                  <a:srgbClr val="001F5F"/>
                </a:solidFill>
                <a:latin typeface="Times New Roman"/>
                <a:cs typeface="Times New Roman"/>
              </a:rPr>
              <a:t>Submitted</a:t>
            </a:r>
            <a:r>
              <a:rPr lang="en-US" sz="2500" b="1" spc="5" dirty="0" smtClean="0">
                <a:solidFill>
                  <a:srgbClr val="001F5F"/>
                </a:solidFill>
                <a:latin typeface="Times New Roman"/>
                <a:cs typeface="Times New Roman"/>
              </a:rPr>
              <a:t> </a:t>
            </a:r>
            <a:r>
              <a:rPr lang="en-US" sz="2500" b="1" dirty="0">
                <a:solidFill>
                  <a:srgbClr val="001F5F"/>
                </a:solidFill>
                <a:latin typeface="Times New Roman"/>
                <a:cs typeface="Times New Roman"/>
              </a:rPr>
              <a:t>by</a:t>
            </a:r>
            <a:r>
              <a:rPr lang="en-US" sz="2500" b="1" dirty="0" smtClean="0">
                <a:solidFill>
                  <a:srgbClr val="001F5F"/>
                </a:solidFill>
                <a:latin typeface="Times New Roman"/>
                <a:cs typeface="Times New Roman"/>
              </a:rPr>
              <a:t>:-                                       </a:t>
            </a:r>
            <a:r>
              <a:rPr lang="en-US" sz="2500" b="1" spc="-5" dirty="0">
                <a:solidFill>
                  <a:srgbClr val="001F5F"/>
                </a:solidFill>
                <a:latin typeface="Times New Roman"/>
                <a:cs typeface="Times New Roman"/>
              </a:rPr>
              <a:t>supervision:-</a:t>
            </a:r>
            <a:endParaRPr lang="en-US" sz="2500" dirty="0">
              <a:latin typeface="Times New Roman"/>
              <a:cs typeface="Times New Roman"/>
            </a:endParaRPr>
          </a:p>
          <a:p>
            <a:pPr marL="2315845" marR="5080" indent="-2303780">
              <a:lnSpc>
                <a:spcPct val="130100"/>
              </a:lnSpc>
              <a:spcBef>
                <a:spcPts val="100"/>
              </a:spcBef>
              <a:tabLst>
                <a:tab pos="2293620" algn="l"/>
              </a:tabLst>
            </a:pPr>
            <a:r>
              <a:rPr lang="en-US" sz="2500" dirty="0" smtClean="0">
                <a:latin typeface="Times New Roman"/>
                <a:cs typeface="Times New Roman"/>
              </a:rPr>
              <a:t>                                                                  </a:t>
            </a:r>
            <a:r>
              <a:rPr lang="en-US" sz="2500" dirty="0">
                <a:latin typeface="Times New Roman"/>
                <a:cs typeface="Times New Roman"/>
              </a:rPr>
              <a:t> </a:t>
            </a:r>
            <a:r>
              <a:rPr lang="en-US" sz="2500" dirty="0" err="1">
                <a:latin typeface="Times New Roman"/>
                <a:cs typeface="Times New Roman"/>
              </a:rPr>
              <a:t>Dr.Lobnna</a:t>
            </a:r>
            <a:r>
              <a:rPr lang="en-US" sz="2500" dirty="0">
                <a:latin typeface="Times New Roman"/>
                <a:cs typeface="Times New Roman"/>
              </a:rPr>
              <a:t> Abo El </a:t>
            </a:r>
            <a:r>
              <a:rPr lang="en-US" sz="2500" dirty="0" err="1">
                <a:latin typeface="Times New Roman"/>
                <a:cs typeface="Times New Roman"/>
              </a:rPr>
              <a:t>Maged</a:t>
            </a:r>
            <a:r>
              <a:rPr lang="en-US" sz="2500" dirty="0">
                <a:latin typeface="Times New Roman"/>
                <a:cs typeface="Times New Roman"/>
              </a:rPr>
              <a:t> </a:t>
            </a:r>
          </a:p>
          <a:p>
            <a:pPr marL="469265" marR="5080" indent="-457200">
              <a:lnSpc>
                <a:spcPct val="130100"/>
              </a:lnSpc>
              <a:spcBef>
                <a:spcPts val="100"/>
              </a:spcBef>
              <a:buFont typeface="+mj-lt"/>
              <a:buAutoNum type="arabicParenR"/>
              <a:tabLst>
                <a:tab pos="2293620" algn="l"/>
              </a:tabLst>
            </a:pPr>
            <a:r>
              <a:rPr lang="en-US" sz="2500" dirty="0">
                <a:latin typeface="Times New Roman"/>
                <a:cs typeface="Times New Roman"/>
              </a:rPr>
              <a:t>Mohamed </a:t>
            </a:r>
            <a:r>
              <a:rPr lang="en-US" sz="2500" dirty="0" err="1">
                <a:latin typeface="Times New Roman"/>
                <a:cs typeface="Times New Roman"/>
              </a:rPr>
              <a:t>Farid</a:t>
            </a:r>
            <a:r>
              <a:rPr lang="en-US" sz="2500" dirty="0">
                <a:latin typeface="Times New Roman"/>
                <a:cs typeface="Times New Roman"/>
              </a:rPr>
              <a:t> Amin </a:t>
            </a:r>
            <a:r>
              <a:rPr lang="en-US" sz="2500" dirty="0" err="1" smtClean="0">
                <a:latin typeface="Times New Roman"/>
                <a:cs typeface="Times New Roman"/>
              </a:rPr>
              <a:t>Elkholy</a:t>
            </a:r>
            <a:endParaRPr lang="en-U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err="1">
                <a:latin typeface="Times New Roman"/>
                <a:cs typeface="Times New Roman"/>
              </a:rPr>
              <a:t>Hisham</a:t>
            </a:r>
            <a:r>
              <a:rPr lang="en-US" sz="2500" dirty="0">
                <a:latin typeface="Times New Roman"/>
                <a:cs typeface="Times New Roman"/>
              </a:rPr>
              <a:t> Mahmoud </a:t>
            </a:r>
            <a:r>
              <a:rPr lang="en-US" sz="2500" dirty="0" err="1" smtClean="0">
                <a:latin typeface="Times New Roman"/>
                <a:cs typeface="Times New Roman"/>
              </a:rPr>
              <a:t>ElAlawy</a:t>
            </a:r>
            <a:endParaRPr lang="en-U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s-ES" sz="2500" dirty="0" smtClean="0">
                <a:latin typeface="Times New Roman"/>
                <a:cs typeface="Times New Roman"/>
              </a:rPr>
              <a:t>Mohamed </a:t>
            </a:r>
            <a:r>
              <a:rPr lang="es-ES" sz="2500" dirty="0">
                <a:latin typeface="Times New Roman"/>
                <a:cs typeface="Times New Roman"/>
              </a:rPr>
              <a:t>Ebrahim abo El Hamed </a:t>
            </a:r>
            <a:endParaRPr lang="es-ES" sz="2500" dirty="0" smtClean="0">
              <a:latin typeface="Times New Roman"/>
              <a:cs typeface="Times New Roman"/>
            </a:endParaRPr>
          </a:p>
          <a:p>
            <a:pPr marL="469265" marR="5080" indent="-457200">
              <a:lnSpc>
                <a:spcPct val="130100"/>
              </a:lnSpc>
              <a:spcBef>
                <a:spcPts val="100"/>
              </a:spcBef>
              <a:buFont typeface="+mj-lt"/>
              <a:buAutoNum type="arabicParenR"/>
              <a:tabLst>
                <a:tab pos="2293620" algn="l"/>
              </a:tabLst>
            </a:pPr>
            <a:r>
              <a:rPr lang="en-US" sz="2500" dirty="0">
                <a:latin typeface="Times New Roman"/>
                <a:cs typeface="Times New Roman"/>
              </a:rPr>
              <a:t>Mahmoud Samir </a:t>
            </a:r>
            <a:r>
              <a:rPr lang="en-US" sz="2500" dirty="0" err="1">
                <a:latin typeface="Times New Roman"/>
                <a:cs typeface="Times New Roman"/>
              </a:rPr>
              <a:t>Abd</a:t>
            </a:r>
            <a:r>
              <a:rPr lang="en-US" sz="2500" dirty="0">
                <a:latin typeface="Times New Roman"/>
                <a:cs typeface="Times New Roman"/>
              </a:rPr>
              <a:t> El </a:t>
            </a:r>
            <a:r>
              <a:rPr lang="en-US" sz="2500" dirty="0" err="1">
                <a:latin typeface="Times New Roman"/>
                <a:cs typeface="Times New Roman"/>
              </a:rPr>
              <a:t>Samea</a:t>
            </a:r>
            <a:r>
              <a:rPr lang="en-US" sz="2500" dirty="0">
                <a:latin typeface="Times New Roman"/>
                <a:cs typeface="Times New Roman"/>
              </a:rPr>
              <a:t> </a:t>
            </a:r>
            <a:endParaRPr sz="2500" dirty="0">
              <a:latin typeface="Times New Roman"/>
              <a:cs typeface="Times New Roman"/>
            </a:endParaRPr>
          </a:p>
        </p:txBody>
      </p:sp>
      <p:pic>
        <p:nvPicPr>
          <p:cNvPr id="5" name="صورة 4"/>
          <p:cNvPicPr/>
          <p:nvPr/>
        </p:nvPicPr>
        <p:blipFill>
          <a:blip r:embed="rId2">
            <a:extLst>
              <a:ext uri="{28A0092B-C50C-407E-A947-70E740481C1C}">
                <a14:useLocalDpi xmlns:a14="http://schemas.microsoft.com/office/drawing/2010/main" val="0"/>
              </a:ext>
            </a:extLst>
          </a:blip>
          <a:stretch>
            <a:fillRect/>
          </a:stretch>
        </p:blipFill>
        <p:spPr>
          <a:xfrm>
            <a:off x="3148052" y="762000"/>
            <a:ext cx="2674620" cy="15671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380" y="365567"/>
            <a:ext cx="7238620" cy="781624"/>
          </a:xfrm>
          <a:prstGeom prst="rect">
            <a:avLst/>
          </a:prstGeom>
        </p:spPr>
        <p:txBody>
          <a:bodyPr vert="horz" wrap="square" lIns="0" tIns="12065" rIns="0" bIns="0" rtlCol="0">
            <a:spAutoFit/>
          </a:bodyPr>
          <a:lstStyle/>
          <a:p>
            <a:pPr marL="12700">
              <a:lnSpc>
                <a:spcPct val="100000"/>
              </a:lnSpc>
              <a:spcBef>
                <a:spcPts val="95"/>
              </a:spcBef>
            </a:pPr>
            <a:r>
              <a:rPr spc="-5" dirty="0" smtClean="0"/>
              <a:t>Examination</a:t>
            </a:r>
            <a:r>
              <a:rPr dirty="0" smtClean="0"/>
              <a:t> </a:t>
            </a:r>
            <a:r>
              <a:rPr spc="-5" dirty="0"/>
              <a:t>System</a:t>
            </a:r>
          </a:p>
        </p:txBody>
      </p:sp>
      <p:sp>
        <p:nvSpPr>
          <p:cNvPr id="3" name="object 3"/>
          <p:cNvSpPr txBox="1"/>
          <p:nvPr/>
        </p:nvSpPr>
        <p:spPr>
          <a:xfrm>
            <a:off x="535940" y="1066800"/>
            <a:ext cx="8455660" cy="5406608"/>
          </a:xfrm>
          <a:prstGeom prst="rect">
            <a:avLst/>
          </a:prstGeom>
        </p:spPr>
        <p:txBody>
          <a:bodyPr vert="horz" wrap="square" lIns="0" tIns="187960" rIns="0" bIns="0" rtlCol="0">
            <a:spAutoFit/>
          </a:bodyPr>
          <a:lstStyle/>
          <a:p>
            <a:pPr marL="12700">
              <a:lnSpc>
                <a:spcPct val="100000"/>
              </a:lnSpc>
              <a:spcBef>
                <a:spcPts val="1480"/>
              </a:spcBef>
            </a:pPr>
            <a:r>
              <a:rPr sz="2300" b="1" dirty="0">
                <a:solidFill>
                  <a:srgbClr val="001F5F"/>
                </a:solidFill>
                <a:latin typeface="Times New Roman"/>
                <a:cs typeface="Times New Roman"/>
              </a:rPr>
              <a:t>Contents:-</a:t>
            </a:r>
            <a:endParaRPr sz="2300" dirty="0">
              <a:latin typeface="Times New Roman"/>
              <a:cs typeface="Times New Roman"/>
            </a:endParaRPr>
          </a:p>
          <a:p>
            <a:pPr marL="355600" indent="-342900">
              <a:lnSpc>
                <a:spcPct val="100000"/>
              </a:lnSpc>
              <a:spcBef>
                <a:spcPts val="1385"/>
              </a:spcBef>
              <a:buFont typeface="Arial"/>
              <a:buChar char="•"/>
              <a:tabLst>
                <a:tab pos="354965" algn="l"/>
                <a:tab pos="355600" algn="l"/>
              </a:tabLst>
            </a:pPr>
            <a:r>
              <a:rPr sz="2300" dirty="0">
                <a:latin typeface="Times New Roman"/>
                <a:cs typeface="Times New Roman"/>
              </a:rPr>
              <a:t>Introduction</a:t>
            </a:r>
          </a:p>
          <a:p>
            <a:pPr marL="355600" indent="-342900">
              <a:lnSpc>
                <a:spcPct val="100000"/>
              </a:lnSpc>
              <a:spcBef>
                <a:spcPts val="1380"/>
              </a:spcBef>
              <a:buFont typeface="Arial"/>
              <a:buChar char="•"/>
              <a:tabLst>
                <a:tab pos="354965" algn="l"/>
                <a:tab pos="355600" algn="l"/>
              </a:tabLst>
            </a:pPr>
            <a:r>
              <a:rPr sz="2300" dirty="0">
                <a:latin typeface="Times New Roman"/>
                <a:cs typeface="Times New Roman"/>
              </a:rPr>
              <a:t>Problem</a:t>
            </a:r>
            <a:r>
              <a:rPr sz="2300" spc="-20" dirty="0">
                <a:latin typeface="Times New Roman"/>
                <a:cs typeface="Times New Roman"/>
              </a:rPr>
              <a:t> </a:t>
            </a:r>
            <a:r>
              <a:rPr sz="2300" dirty="0">
                <a:latin typeface="Times New Roman"/>
                <a:cs typeface="Times New Roman"/>
              </a:rPr>
              <a:t>definition</a:t>
            </a:r>
          </a:p>
          <a:p>
            <a:pPr marL="355600" indent="-342900">
              <a:lnSpc>
                <a:spcPct val="100000"/>
              </a:lnSpc>
              <a:spcBef>
                <a:spcPts val="1380"/>
              </a:spcBef>
              <a:buFont typeface="Arial"/>
              <a:buChar char="•"/>
              <a:tabLst>
                <a:tab pos="354965" algn="l"/>
                <a:tab pos="355600" algn="l"/>
              </a:tabLst>
            </a:pPr>
            <a:r>
              <a:rPr sz="2300" dirty="0">
                <a:latin typeface="Times New Roman"/>
                <a:cs typeface="Times New Roman"/>
              </a:rPr>
              <a:t>Problem</a:t>
            </a:r>
            <a:r>
              <a:rPr sz="2300" spc="-25" dirty="0">
                <a:latin typeface="Times New Roman"/>
                <a:cs typeface="Times New Roman"/>
              </a:rPr>
              <a:t> </a:t>
            </a:r>
            <a:r>
              <a:rPr sz="2300" dirty="0">
                <a:latin typeface="Times New Roman"/>
                <a:cs typeface="Times New Roman"/>
              </a:rPr>
              <a:t>Solution</a:t>
            </a:r>
          </a:p>
          <a:p>
            <a:pPr marL="355600" indent="-342900">
              <a:lnSpc>
                <a:spcPct val="100000"/>
              </a:lnSpc>
              <a:spcBef>
                <a:spcPts val="1380"/>
              </a:spcBef>
              <a:buFont typeface="Arial"/>
              <a:buChar char="•"/>
              <a:tabLst>
                <a:tab pos="354965" algn="l"/>
                <a:tab pos="355600" algn="l"/>
              </a:tabLst>
            </a:pPr>
            <a:r>
              <a:rPr sz="2300" spc="-15" dirty="0" smtClean="0">
                <a:latin typeface="Times New Roman"/>
                <a:cs typeface="Times New Roman"/>
              </a:rPr>
              <a:t>Technology</a:t>
            </a:r>
            <a:r>
              <a:rPr sz="2300" spc="-50" dirty="0" smtClean="0">
                <a:latin typeface="Times New Roman"/>
                <a:cs typeface="Times New Roman"/>
              </a:rPr>
              <a:t> </a:t>
            </a:r>
            <a:r>
              <a:rPr sz="2300" dirty="0" smtClean="0">
                <a:latin typeface="Times New Roman"/>
                <a:cs typeface="Times New Roman"/>
              </a:rPr>
              <a:t>Used</a:t>
            </a:r>
            <a:endParaRPr lang="en-US" sz="2300" dirty="0" smtClean="0">
              <a:latin typeface="Times New Roman"/>
              <a:cs typeface="Times New Roman"/>
            </a:endParaRPr>
          </a:p>
          <a:p>
            <a:pPr marL="355600" indent="-342900">
              <a:lnSpc>
                <a:spcPct val="100000"/>
              </a:lnSpc>
              <a:spcBef>
                <a:spcPts val="1380"/>
              </a:spcBef>
              <a:buFont typeface="Arial"/>
              <a:buChar char="•"/>
              <a:tabLst>
                <a:tab pos="354965" algn="l"/>
                <a:tab pos="355600" algn="l"/>
              </a:tabLst>
            </a:pPr>
            <a:r>
              <a:rPr lang="en-US" sz="2400" spc="-15" dirty="0"/>
              <a:t>Project</a:t>
            </a:r>
            <a:r>
              <a:rPr lang="en-US" sz="2400" spc="-75" dirty="0"/>
              <a:t> </a:t>
            </a:r>
            <a:r>
              <a:rPr lang="en-US" sz="2400" dirty="0"/>
              <a:t>Analysis And </a:t>
            </a:r>
            <a:r>
              <a:rPr lang="en-US" sz="2400" dirty="0" smtClean="0"/>
              <a:t>Design</a:t>
            </a:r>
          </a:p>
          <a:p>
            <a:pPr marL="355600" indent="-342900">
              <a:lnSpc>
                <a:spcPct val="100000"/>
              </a:lnSpc>
              <a:spcBef>
                <a:spcPts val="1380"/>
              </a:spcBef>
              <a:buFont typeface="Arial"/>
              <a:buChar char="•"/>
              <a:tabLst>
                <a:tab pos="354965" algn="l"/>
                <a:tab pos="355600" algn="l"/>
              </a:tabLst>
            </a:pPr>
            <a:r>
              <a:rPr lang="en-US" sz="2400" dirty="0"/>
              <a:t>Data Flow Diagram(DFD)</a:t>
            </a:r>
          </a:p>
          <a:p>
            <a:pPr marL="355600" indent="-342900">
              <a:lnSpc>
                <a:spcPct val="100000"/>
              </a:lnSpc>
              <a:spcBef>
                <a:spcPts val="1380"/>
              </a:spcBef>
              <a:buFont typeface="Arial"/>
              <a:buChar char="•"/>
              <a:tabLst>
                <a:tab pos="354965" algn="l"/>
                <a:tab pos="355600" algn="l"/>
              </a:tabLst>
            </a:pPr>
            <a:r>
              <a:rPr lang="en-US" sz="2400" dirty="0" err="1"/>
              <a:t>DataBase</a:t>
            </a:r>
            <a:r>
              <a:rPr lang="en-US" sz="2400" dirty="0"/>
              <a:t> Diagram</a:t>
            </a:r>
          </a:p>
          <a:p>
            <a:pPr marL="355600" indent="-342900">
              <a:lnSpc>
                <a:spcPct val="100000"/>
              </a:lnSpc>
              <a:spcBef>
                <a:spcPts val="1380"/>
              </a:spcBef>
              <a:buFont typeface="Arial"/>
              <a:buChar char="•"/>
              <a:tabLst>
                <a:tab pos="354965" algn="l"/>
                <a:tab pos="355600" algn="l"/>
              </a:tabLst>
            </a:pPr>
            <a:r>
              <a:rPr lang="en-US" sz="2400" dirty="0"/>
              <a:t>ER Diagram (ERD</a:t>
            </a:r>
            <a:r>
              <a:rPr lang="en-US" sz="2400" dirty="0" smtClean="0"/>
              <a:t>)</a:t>
            </a:r>
          </a:p>
          <a:p>
            <a:pPr marL="355600" indent="-342900">
              <a:lnSpc>
                <a:spcPct val="100000"/>
              </a:lnSpc>
              <a:spcBef>
                <a:spcPts val="1380"/>
              </a:spcBef>
              <a:buFont typeface="Arial"/>
              <a:buChar char="•"/>
              <a:tabLst>
                <a:tab pos="354965" algn="l"/>
                <a:tab pos="355600" algn="l"/>
              </a:tabLst>
            </a:pPr>
            <a:r>
              <a:rPr sz="2300" dirty="0" smtClean="0">
                <a:latin typeface="Times New Roman"/>
                <a:cs typeface="Times New Roman"/>
              </a:rPr>
              <a:t>Merits </a:t>
            </a:r>
            <a:r>
              <a:rPr sz="2300" dirty="0">
                <a:latin typeface="Times New Roman"/>
                <a:cs typeface="Times New Roman"/>
              </a:rPr>
              <a:t>of</a:t>
            </a:r>
            <a:r>
              <a:rPr sz="2300" spc="-20" dirty="0">
                <a:latin typeface="Times New Roman"/>
                <a:cs typeface="Times New Roman"/>
              </a:rPr>
              <a:t> </a:t>
            </a:r>
            <a:r>
              <a:rPr sz="2300" dirty="0" smtClean="0">
                <a:latin typeface="Times New Roman"/>
                <a:cs typeface="Times New Roman"/>
              </a:rPr>
              <a:t>project</a:t>
            </a:r>
            <a:endParaRPr sz="23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386776"/>
            <a:ext cx="3581400" cy="781624"/>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6" name="مستطيل 5"/>
          <p:cNvSpPr/>
          <p:nvPr/>
        </p:nvSpPr>
        <p:spPr>
          <a:xfrm>
            <a:off x="-27709" y="1595021"/>
            <a:ext cx="9144000" cy="3539430"/>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Examination system refers conduct to service as examination or test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examination system will use in schools, colleges,  universities</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Exam System is very useful for Educational Institute to prepare an exam, safe the time that will take to check the paper and prepare mark sheets. It will help the Institute to testing of students and develop their skills.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65567"/>
            <a:ext cx="5562600" cy="781624"/>
          </a:xfrm>
          <a:prstGeom prst="rect">
            <a:avLst/>
          </a:prstGeom>
        </p:spPr>
        <p:txBody>
          <a:bodyPr vert="horz" wrap="square" lIns="0" tIns="12065" rIns="0" bIns="0" rtlCol="0">
            <a:spAutoFit/>
          </a:bodyPr>
          <a:lstStyle/>
          <a:p>
            <a:pPr marL="12700">
              <a:lnSpc>
                <a:spcPct val="100000"/>
              </a:lnSpc>
              <a:spcBef>
                <a:spcPts val="95"/>
              </a:spcBef>
            </a:pPr>
            <a:r>
              <a:rPr spc="-15" dirty="0"/>
              <a:t>Problem</a:t>
            </a:r>
            <a:r>
              <a:rPr spc="-35" dirty="0"/>
              <a:t> </a:t>
            </a:r>
            <a:r>
              <a:rPr spc="-5" dirty="0"/>
              <a:t>Definition</a:t>
            </a:r>
          </a:p>
        </p:txBody>
      </p:sp>
      <p:sp>
        <p:nvSpPr>
          <p:cNvPr id="3" name="object 3"/>
          <p:cNvSpPr txBox="1"/>
          <p:nvPr/>
        </p:nvSpPr>
        <p:spPr>
          <a:xfrm>
            <a:off x="535940" y="1316481"/>
            <a:ext cx="8071484" cy="2435923"/>
          </a:xfrm>
          <a:prstGeom prst="rect">
            <a:avLst/>
          </a:prstGeom>
        </p:spPr>
        <p:txBody>
          <a:bodyPr vert="horz" wrap="square" lIns="0" tIns="12065" rIns="0" bIns="0" rtlCol="0">
            <a:spAutoFit/>
          </a:bodyPr>
          <a:lstStyle/>
          <a:p>
            <a:pPr marL="355600" indent="-342900">
              <a:lnSpc>
                <a:spcPct val="100000"/>
              </a:lnSpc>
              <a:spcBef>
                <a:spcPts val="675"/>
              </a:spcBef>
              <a:buFont typeface="Arial"/>
              <a:buChar char="•"/>
              <a:tabLst>
                <a:tab pos="354965" algn="l"/>
                <a:tab pos="355600" algn="l"/>
              </a:tabLst>
            </a:pPr>
            <a:r>
              <a:rPr lang="en-US" sz="2800" dirty="0">
                <a:latin typeface="Times New Roman"/>
                <a:cs typeface="Times New Roman"/>
              </a:rPr>
              <a:t>The number of students has a large number of allowed access to the Wi-Fi network.</a:t>
            </a:r>
          </a:p>
          <a:p>
            <a:pPr marL="355600" indent="-342900">
              <a:lnSpc>
                <a:spcPct val="100000"/>
              </a:lnSpc>
              <a:spcBef>
                <a:spcPts val="675"/>
              </a:spcBef>
              <a:buFont typeface="Arial"/>
              <a:buChar char="•"/>
              <a:tabLst>
                <a:tab pos="354965" algn="l"/>
                <a:tab pos="355600" algn="l"/>
              </a:tabLst>
            </a:pPr>
            <a:r>
              <a:rPr lang="en-US" sz="2800" dirty="0">
                <a:latin typeface="Times New Roman"/>
                <a:cs typeface="Times New Roman"/>
              </a:rPr>
              <a:t>the </a:t>
            </a:r>
            <a:r>
              <a:rPr lang="en-US" sz="2800" dirty="0" err="1">
                <a:latin typeface="Times New Roman"/>
                <a:cs typeface="Times New Roman"/>
              </a:rPr>
              <a:t>ip</a:t>
            </a:r>
            <a:r>
              <a:rPr lang="en-US" sz="2800" dirty="0">
                <a:latin typeface="Times New Roman"/>
                <a:cs typeface="Times New Roman"/>
              </a:rPr>
              <a:t> </a:t>
            </a:r>
            <a:r>
              <a:rPr lang="en-US" sz="2800" dirty="0" smtClean="0">
                <a:latin typeface="Times New Roman"/>
                <a:cs typeface="Times New Roman"/>
              </a:rPr>
              <a:t>change whenever </a:t>
            </a:r>
            <a:r>
              <a:rPr lang="en-US" sz="2800" dirty="0">
                <a:latin typeface="Times New Roman"/>
                <a:cs typeface="Times New Roman"/>
              </a:rPr>
              <a:t>the exam starts</a:t>
            </a:r>
          </a:p>
          <a:p>
            <a:pPr marL="12700" marR="5080">
              <a:lnSpc>
                <a:spcPct val="100000"/>
              </a:lnSpc>
              <a:spcBef>
                <a:spcPts val="675"/>
              </a:spcBef>
              <a:tabLst>
                <a:tab pos="354965" algn="l"/>
                <a:tab pos="355600" algn="l"/>
              </a:tabLst>
            </a:pPr>
            <a:endParaRPr lang="en-US" sz="2800" dirty="0">
              <a:latin typeface="Times New Roman"/>
              <a:cs typeface="Times New Roman"/>
            </a:endParaRPr>
          </a:p>
          <a:p>
            <a:pPr marL="355600" marR="5080" indent="-342900">
              <a:lnSpc>
                <a:spcPct val="100000"/>
              </a:lnSpc>
              <a:spcBef>
                <a:spcPts val="675"/>
              </a:spcBef>
              <a:buFont typeface="Arial"/>
              <a:buChar char="•"/>
              <a:tabLst>
                <a:tab pos="354965" algn="l"/>
                <a:tab pos="355600" algn="l"/>
              </a:tabLst>
            </a:pP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5357" y="519125"/>
            <a:ext cx="4193540" cy="697230"/>
          </a:xfrm>
          <a:prstGeom prst="rect">
            <a:avLst/>
          </a:prstGeom>
        </p:spPr>
        <p:txBody>
          <a:bodyPr vert="horz" wrap="square" lIns="0" tIns="13335" rIns="0" bIns="0" rtlCol="0">
            <a:spAutoFit/>
          </a:bodyPr>
          <a:lstStyle/>
          <a:p>
            <a:pPr marL="12700">
              <a:lnSpc>
                <a:spcPct val="100000"/>
              </a:lnSpc>
              <a:spcBef>
                <a:spcPts val="105"/>
              </a:spcBef>
            </a:pPr>
            <a:r>
              <a:rPr sz="4400" spc="-10" dirty="0"/>
              <a:t>Problem</a:t>
            </a:r>
            <a:r>
              <a:rPr sz="4400" spc="-90" dirty="0"/>
              <a:t> </a:t>
            </a:r>
            <a:r>
              <a:rPr sz="4400" dirty="0"/>
              <a:t>Solution</a:t>
            </a:r>
            <a:endParaRPr sz="4400"/>
          </a:p>
        </p:txBody>
      </p:sp>
      <p:sp>
        <p:nvSpPr>
          <p:cNvPr id="3" name="object 3"/>
          <p:cNvSpPr txBox="1"/>
          <p:nvPr/>
        </p:nvSpPr>
        <p:spPr>
          <a:xfrm>
            <a:off x="535940" y="2133726"/>
            <a:ext cx="7942580" cy="2179443"/>
          </a:xfrm>
          <a:prstGeom prst="rect">
            <a:avLst/>
          </a:prstGeom>
        </p:spPr>
        <p:txBody>
          <a:bodyPr vert="horz" wrap="square" lIns="0" tIns="12065" rIns="0" bIns="0" rtlCol="0">
            <a:spAutoFit/>
          </a:bodyPr>
          <a:lstStyle/>
          <a:p>
            <a:pPr marL="355600" marR="241935" indent="-342900">
              <a:lnSpc>
                <a:spcPct val="100000"/>
              </a:lnSpc>
              <a:spcBef>
                <a:spcPts val="95"/>
              </a:spcBef>
              <a:buFont typeface="Arial"/>
              <a:buChar char="•"/>
              <a:tabLst>
                <a:tab pos="354965" algn="l"/>
                <a:tab pos="355600" algn="l"/>
              </a:tabLst>
            </a:pPr>
            <a:r>
              <a:rPr lang="en-US" sz="2800" spc="-120" dirty="0">
                <a:latin typeface="Times New Roman"/>
                <a:cs typeface="Times New Roman"/>
              </a:rPr>
              <a:t>In the section on increasing the number of students to interact with the system by means of </a:t>
            </a:r>
            <a:r>
              <a:rPr lang="en-US" sz="2800" spc="-120" dirty="0" err="1">
                <a:latin typeface="Times New Roman"/>
                <a:cs typeface="Times New Roman"/>
              </a:rPr>
              <a:t>wifi</a:t>
            </a:r>
            <a:r>
              <a:rPr lang="en-US" sz="2800" spc="-120" dirty="0">
                <a:latin typeface="Times New Roman"/>
                <a:cs typeface="Times New Roman"/>
              </a:rPr>
              <a:t>, we will use </a:t>
            </a:r>
            <a:r>
              <a:rPr lang="en-US" sz="2800" spc="-120" dirty="0" err="1">
                <a:latin typeface="Times New Roman"/>
                <a:cs typeface="Times New Roman"/>
              </a:rPr>
              <a:t>accses</a:t>
            </a:r>
            <a:r>
              <a:rPr lang="en-US" sz="2800" spc="-120" dirty="0">
                <a:latin typeface="Times New Roman"/>
                <a:cs typeface="Times New Roman"/>
              </a:rPr>
              <a:t> </a:t>
            </a:r>
            <a:r>
              <a:rPr lang="en-US" sz="2800" spc="-120" dirty="0" smtClean="0">
                <a:latin typeface="Times New Roman"/>
                <a:cs typeface="Times New Roman"/>
              </a:rPr>
              <a:t>point.</a:t>
            </a:r>
          </a:p>
          <a:p>
            <a:pPr marL="355600" marR="241935" indent="-342900">
              <a:lnSpc>
                <a:spcPct val="100000"/>
              </a:lnSpc>
              <a:spcBef>
                <a:spcPts val="95"/>
              </a:spcBef>
              <a:buFont typeface="Arial"/>
              <a:buChar char="•"/>
              <a:tabLst>
                <a:tab pos="354965" algn="l"/>
                <a:tab pos="355600" algn="l"/>
              </a:tabLst>
            </a:pPr>
            <a:r>
              <a:rPr sz="2800" spc="-120" dirty="0" smtClean="0">
                <a:latin typeface="Times New Roman"/>
                <a:cs typeface="Times New Roman"/>
              </a:rPr>
              <a:t>We </a:t>
            </a:r>
            <a:r>
              <a:rPr sz="2800" dirty="0">
                <a:latin typeface="Times New Roman"/>
                <a:cs typeface="Times New Roman"/>
              </a:rPr>
              <a:t>provide </a:t>
            </a:r>
            <a:r>
              <a:rPr sz="2800" spc="-5" dirty="0">
                <a:latin typeface="Times New Roman"/>
                <a:cs typeface="Times New Roman"/>
              </a:rPr>
              <a:t>user </a:t>
            </a:r>
            <a:r>
              <a:rPr lang="en-US" sz="2800" spc="-5" dirty="0" smtClean="0">
                <a:latin typeface="Times New Roman"/>
                <a:cs typeface="Times New Roman"/>
              </a:rPr>
              <a:t>card number</a:t>
            </a:r>
            <a:r>
              <a:rPr sz="2800" spc="-5" dirty="0" smtClean="0">
                <a:latin typeface="Times New Roman"/>
                <a:cs typeface="Times New Roman"/>
              </a:rPr>
              <a:t> </a:t>
            </a:r>
            <a:r>
              <a:rPr sz="2800" spc="-5" dirty="0">
                <a:latin typeface="Times New Roman"/>
                <a:cs typeface="Times New Roman"/>
              </a:rPr>
              <a:t>and </a:t>
            </a:r>
            <a:r>
              <a:rPr sz="2800" dirty="0">
                <a:latin typeface="Times New Roman"/>
                <a:cs typeface="Times New Roman"/>
              </a:rPr>
              <a:t>password. </a:t>
            </a:r>
            <a:r>
              <a:rPr sz="2800" spc="-5" dirty="0">
                <a:latin typeface="Times New Roman"/>
                <a:cs typeface="Times New Roman"/>
              </a:rPr>
              <a:t>The id </a:t>
            </a:r>
            <a:r>
              <a:rPr sz="2800" spc="-5" dirty="0" smtClean="0">
                <a:latin typeface="Times New Roman"/>
                <a:cs typeface="Times New Roman"/>
              </a:rPr>
              <a:t>is  </a:t>
            </a:r>
            <a:r>
              <a:rPr sz="2800" dirty="0">
                <a:latin typeface="Times New Roman"/>
                <a:cs typeface="Times New Roman"/>
              </a:rPr>
              <a:t>unique </a:t>
            </a:r>
            <a:r>
              <a:rPr sz="2800" spc="-5" dirty="0">
                <a:latin typeface="Times New Roman"/>
                <a:cs typeface="Times New Roman"/>
              </a:rPr>
              <a:t>so </a:t>
            </a:r>
            <a:r>
              <a:rPr sz="2800" dirty="0">
                <a:latin typeface="Times New Roman"/>
                <a:cs typeface="Times New Roman"/>
              </a:rPr>
              <a:t>its </a:t>
            </a:r>
            <a:r>
              <a:rPr sz="2800" spc="-5" dirty="0">
                <a:latin typeface="Times New Roman"/>
                <a:cs typeface="Times New Roman"/>
              </a:rPr>
              <a:t>data will </a:t>
            </a:r>
            <a:r>
              <a:rPr sz="2800" dirty="0">
                <a:latin typeface="Times New Roman"/>
                <a:cs typeface="Times New Roman"/>
              </a:rPr>
              <a:t>be</a:t>
            </a:r>
            <a:r>
              <a:rPr sz="2800" spc="-35" dirty="0">
                <a:latin typeface="Times New Roman"/>
                <a:cs typeface="Times New Roman"/>
              </a:rPr>
              <a:t> </a:t>
            </a:r>
            <a:r>
              <a:rPr sz="2800" spc="-5" dirty="0">
                <a:latin typeface="Times New Roman"/>
                <a:cs typeface="Times New Roman"/>
              </a:rPr>
              <a:t>secured</a:t>
            </a:r>
            <a:r>
              <a:rPr sz="2800" spc="-5" dirty="0" smtClean="0">
                <a:latin typeface="Times New Roman"/>
                <a:cs typeface="Times New Roman"/>
              </a:rPr>
              <a:t>.</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849528"/>
            <a:ext cx="8072755" cy="3132909"/>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endParaRPr sz="2800" dirty="0">
              <a:latin typeface="Times New Roman"/>
              <a:cs typeface="Times New Roman"/>
            </a:endParaRPr>
          </a:p>
          <a:p>
            <a:pPr marL="355600" marR="5080" indent="-342900" algn="just">
              <a:lnSpc>
                <a:spcPct val="100000"/>
              </a:lnSpc>
              <a:spcBef>
                <a:spcPts val="675"/>
              </a:spcBef>
              <a:buFont typeface="Arial"/>
              <a:buChar char="•"/>
              <a:tabLst>
                <a:tab pos="355600" algn="l"/>
              </a:tabLst>
            </a:pPr>
            <a:r>
              <a:rPr sz="2800" b="1" spc="-5" dirty="0">
                <a:solidFill>
                  <a:srgbClr val="001F5F"/>
                </a:solidFill>
                <a:latin typeface="Times New Roman"/>
                <a:cs typeface="Times New Roman"/>
              </a:rPr>
              <a:t>PHP </a:t>
            </a:r>
            <a:r>
              <a:rPr sz="2800" b="1" dirty="0">
                <a:solidFill>
                  <a:srgbClr val="001F5F"/>
                </a:solidFill>
                <a:latin typeface="Times New Roman"/>
                <a:cs typeface="Times New Roman"/>
              </a:rPr>
              <a:t>(language</a:t>
            </a:r>
            <a:r>
              <a:rPr sz="2800" b="1" dirty="0" smtClean="0">
                <a:solidFill>
                  <a:srgbClr val="001F5F"/>
                </a:solidFill>
                <a:latin typeface="Times New Roman"/>
                <a:cs typeface="Times New Roman"/>
              </a:rPr>
              <a:t>)</a:t>
            </a:r>
            <a:endParaRPr lang="en-US" sz="2800" b="1" dirty="0" smtClean="0">
              <a:solidFill>
                <a:srgbClr val="001F5F"/>
              </a:solidFill>
              <a:latin typeface="Times New Roman"/>
              <a:cs typeface="Times New Roman"/>
            </a:endParaRPr>
          </a:p>
          <a:p>
            <a:pPr marL="355600" marR="5080" indent="-342900" algn="just">
              <a:lnSpc>
                <a:spcPct val="100000"/>
              </a:lnSpc>
              <a:spcBef>
                <a:spcPts val="675"/>
              </a:spcBef>
              <a:buFont typeface="Arial"/>
              <a:buChar char="•"/>
              <a:tabLst>
                <a:tab pos="355600" algn="l"/>
              </a:tabLst>
            </a:pPr>
            <a:endParaRPr sz="2800" dirty="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b="1" dirty="0" err="1" smtClean="0">
                <a:solidFill>
                  <a:srgbClr val="001F5F"/>
                </a:solidFill>
                <a:latin typeface="Times New Roman"/>
                <a:cs typeface="Times New Roman"/>
              </a:rPr>
              <a:t>Mysql</a:t>
            </a:r>
            <a:endParaRPr lang="en-US" sz="2800" b="1" dirty="0" smtClean="0">
              <a:solidFill>
                <a:srgbClr val="001F5F"/>
              </a:solidFill>
              <a:latin typeface="Times New Roman"/>
              <a:cs typeface="Times New Roman"/>
            </a:endParaRPr>
          </a:p>
          <a:p>
            <a:pPr marL="355600" indent="-342900">
              <a:lnSpc>
                <a:spcPct val="100000"/>
              </a:lnSpc>
              <a:spcBef>
                <a:spcPts val="675"/>
              </a:spcBef>
              <a:buFont typeface="Arial"/>
              <a:buChar char="•"/>
              <a:tabLst>
                <a:tab pos="354965" algn="l"/>
                <a:tab pos="355600" algn="l"/>
              </a:tabLst>
            </a:pPr>
            <a:endParaRPr lang="en-US" sz="2800" spc="-5" dirty="0" smtClean="0">
              <a:solidFill>
                <a:srgbClr val="001F5F"/>
              </a:solidFill>
              <a:latin typeface="Times New Roman"/>
              <a:cs typeface="Times New Roman"/>
            </a:endParaRPr>
          </a:p>
          <a:p>
            <a:pPr marL="355600" indent="-342900">
              <a:lnSpc>
                <a:spcPct val="100000"/>
              </a:lnSpc>
              <a:spcBef>
                <a:spcPts val="675"/>
              </a:spcBef>
              <a:buFont typeface="Arial"/>
              <a:buChar char="•"/>
              <a:tabLst>
                <a:tab pos="354965" algn="l"/>
                <a:tab pos="355600" algn="l"/>
              </a:tabLst>
            </a:pPr>
            <a:r>
              <a:rPr lang="en-US" sz="2800" b="1" dirty="0" smtClean="0">
                <a:solidFill>
                  <a:srgbClr val="001F5F"/>
                </a:solidFill>
                <a:latin typeface="Times New Roman" panose="02020603050405020304" pitchFamily="18" charset="0"/>
                <a:cs typeface="Times New Roman" panose="02020603050405020304" pitchFamily="18" charset="0"/>
              </a:rPr>
              <a:t>Android</a:t>
            </a:r>
            <a:endParaRPr sz="2800" dirty="0">
              <a:latin typeface="Times New Roman"/>
              <a:cs typeface="Times New Roman"/>
            </a:endParaRPr>
          </a:p>
        </p:txBody>
      </p:sp>
      <p:sp>
        <p:nvSpPr>
          <p:cNvPr id="3" name="مستطيل 2"/>
          <p:cNvSpPr/>
          <p:nvPr/>
        </p:nvSpPr>
        <p:spPr>
          <a:xfrm>
            <a:off x="2438400" y="152400"/>
            <a:ext cx="4953000" cy="707886"/>
          </a:xfrm>
          <a:prstGeom prst="rect">
            <a:avLst/>
          </a:prstGeom>
        </p:spPr>
        <p:txBody>
          <a:bodyPr wrap="square">
            <a:spAutoFit/>
          </a:bodyPr>
          <a:lstStyle/>
          <a:p>
            <a:r>
              <a:rPr lang="en-US" sz="4000" b="1" spc="-40" dirty="0">
                <a:latin typeface="Times New Roman" panose="02020603050405020304" pitchFamily="18" charset="0"/>
                <a:cs typeface="Times New Roman" panose="02020603050405020304" pitchFamily="18" charset="0"/>
              </a:rPr>
              <a:t>Technology</a:t>
            </a:r>
            <a:r>
              <a:rPr lang="en-US" sz="4000" b="1" spc="-45" dirty="0">
                <a:latin typeface="Times New Roman" panose="02020603050405020304" pitchFamily="18" charset="0"/>
                <a:cs typeface="Times New Roman" panose="02020603050405020304" pitchFamily="18" charset="0"/>
              </a:rPr>
              <a:t> </a:t>
            </a:r>
            <a:r>
              <a:rPr lang="en-US" sz="4000" b="1" spc="-5" dirty="0">
                <a:latin typeface="Times New Roman" panose="02020603050405020304" pitchFamily="18" charset="0"/>
                <a:cs typeface="Times New Roman" panose="02020603050405020304" pitchFamily="18" charset="0"/>
              </a:rPr>
              <a:t>used</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787" y="545086"/>
            <a:ext cx="8074025" cy="6626814"/>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001F5F"/>
                </a:solidFill>
                <a:latin typeface="Times New Roman"/>
                <a:cs typeface="Times New Roman"/>
              </a:rPr>
              <a:t>Front </a:t>
            </a:r>
            <a:r>
              <a:rPr sz="2800" b="1" spc="-5" dirty="0">
                <a:solidFill>
                  <a:srgbClr val="001F5F"/>
                </a:solidFill>
                <a:latin typeface="Times New Roman"/>
                <a:cs typeface="Times New Roman"/>
              </a:rPr>
              <a:t>end</a:t>
            </a:r>
            <a:r>
              <a:rPr sz="2800" b="1" spc="35" dirty="0">
                <a:solidFill>
                  <a:srgbClr val="001F5F"/>
                </a:solidFill>
                <a:latin typeface="Times New Roman"/>
                <a:cs typeface="Times New Roman"/>
              </a:rPr>
              <a:t> </a:t>
            </a:r>
            <a:r>
              <a:rPr sz="2800" b="1" dirty="0">
                <a:solidFill>
                  <a:srgbClr val="001F5F"/>
                </a:solidFill>
                <a:latin typeface="Times New Roman"/>
                <a:cs typeface="Times New Roman"/>
              </a:rPr>
              <a:t>technology:-</a:t>
            </a:r>
            <a:endParaRPr sz="2800" dirty="0">
              <a:latin typeface="Times New Roman"/>
              <a:cs typeface="Times New Roman"/>
            </a:endParaRPr>
          </a:p>
          <a:p>
            <a:pPr>
              <a:lnSpc>
                <a:spcPct val="100000"/>
              </a:lnSpc>
              <a:spcBef>
                <a:spcPts val="45"/>
              </a:spcBef>
            </a:pPr>
            <a:endParaRPr sz="4050" dirty="0">
              <a:latin typeface="Times New Roman"/>
              <a:cs typeface="Times New Roman"/>
            </a:endParaRPr>
          </a:p>
          <a:p>
            <a:pPr marL="280670" marR="8890" indent="-280670">
              <a:lnSpc>
                <a:spcPct val="100000"/>
              </a:lnSpc>
              <a:buSzPct val="96428"/>
              <a:buAutoNum type="arabicPeriod"/>
              <a:tabLst>
                <a:tab pos="280670" algn="l"/>
                <a:tab pos="1859914" algn="l"/>
                <a:tab pos="2768600" algn="l"/>
                <a:tab pos="3261995" algn="l"/>
                <a:tab pos="4171950" algn="l"/>
                <a:tab pos="4704080" algn="l"/>
                <a:tab pos="5807710" algn="l"/>
                <a:tab pos="6578600" algn="l"/>
                <a:tab pos="7465695" algn="l"/>
              </a:tabLst>
            </a:pPr>
            <a:r>
              <a:rPr sz="2800" b="1" spc="-5" dirty="0" smtClean="0">
                <a:solidFill>
                  <a:srgbClr val="001F5F"/>
                </a:solidFill>
                <a:latin typeface="Times New Roman"/>
                <a:cs typeface="Times New Roman"/>
              </a:rPr>
              <a:t>HTM</a:t>
            </a:r>
            <a:r>
              <a:rPr sz="2800" b="1" spc="-25" dirty="0" smtClean="0">
                <a:solidFill>
                  <a:srgbClr val="001F5F"/>
                </a:solidFill>
                <a:latin typeface="Times New Roman"/>
                <a:cs typeface="Times New Roman"/>
              </a:rPr>
              <a:t>L</a:t>
            </a:r>
            <a:r>
              <a:rPr sz="2800" b="1" dirty="0">
                <a:solidFill>
                  <a:srgbClr val="001F5F"/>
                </a:solidFill>
                <a:latin typeface="Times New Roman"/>
                <a:cs typeface="Times New Roman"/>
              </a:rPr>
              <a:t>	</a:t>
            </a:r>
            <a:endParaRPr lang="en-US" sz="2800" b="1" dirty="0" smtClean="0">
              <a:solidFill>
                <a:srgbClr val="001F5F"/>
              </a:solidFill>
              <a:latin typeface="Times New Roman"/>
              <a:cs typeface="Times New Roman"/>
            </a:endParaRPr>
          </a:p>
          <a:p>
            <a:pPr marL="280670" marR="8890" indent="-280670">
              <a:lnSpc>
                <a:spcPct val="100000"/>
              </a:lnSpc>
              <a:buSzPct val="96428"/>
              <a:buAutoNum type="arabicPeriod"/>
              <a:tabLst>
                <a:tab pos="280670" algn="l"/>
                <a:tab pos="1859914" algn="l"/>
                <a:tab pos="2768600" algn="l"/>
                <a:tab pos="3261995" algn="l"/>
                <a:tab pos="4171950" algn="l"/>
                <a:tab pos="4704080" algn="l"/>
                <a:tab pos="5807710" algn="l"/>
                <a:tab pos="6578600" algn="l"/>
                <a:tab pos="7465695" algn="l"/>
              </a:tabLst>
            </a:pPr>
            <a:endParaRPr sz="2800" dirty="0">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r>
              <a:rPr sz="2800" b="1" spc="-5" dirty="0" smtClean="0">
                <a:solidFill>
                  <a:srgbClr val="001F5F"/>
                </a:solidFill>
                <a:latin typeface="Times New Roman"/>
                <a:cs typeface="Times New Roman"/>
              </a:rPr>
              <a:t>CSS</a:t>
            </a:r>
            <a:endParaRPr lang="en-US" sz="2800" b="1" spc="-5" dirty="0" smtClean="0">
              <a:solidFill>
                <a:srgbClr val="001F5F"/>
              </a:solidFill>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endParaRPr lang="en-US" sz="2800" b="1" spc="-5" dirty="0" smtClean="0">
              <a:solidFill>
                <a:srgbClr val="001F5F"/>
              </a:solidFill>
              <a:latin typeface="Times New Roman"/>
              <a:cs typeface="Times New Roman"/>
            </a:endParaRPr>
          </a:p>
          <a:p>
            <a:pPr marL="280670" marR="6350" indent="-280670">
              <a:lnSpc>
                <a:spcPct val="100000"/>
              </a:lnSpc>
              <a:spcBef>
                <a:spcPts val="675"/>
              </a:spcBef>
              <a:buSzPct val="96428"/>
              <a:buAutoNum type="arabicPeriod"/>
              <a:tabLst>
                <a:tab pos="280670" algn="l"/>
                <a:tab pos="2823210" algn="l"/>
              </a:tabLst>
            </a:pPr>
            <a:r>
              <a:rPr sz="2800" b="1" spc="-5" dirty="0" err="1" smtClean="0">
                <a:solidFill>
                  <a:srgbClr val="001F5F"/>
                </a:solidFill>
                <a:latin typeface="Times New Roman"/>
                <a:cs typeface="Times New Roman"/>
              </a:rPr>
              <a:t>JavaScri</a:t>
            </a:r>
            <a:r>
              <a:rPr lang="en-US" sz="2800" b="1" spc="-5" dirty="0" err="1">
                <a:solidFill>
                  <a:srgbClr val="001F5F"/>
                </a:solidFill>
                <a:latin typeface="Times New Roman"/>
                <a:cs typeface="Times New Roman"/>
              </a:rPr>
              <a:t>b</a:t>
            </a:r>
            <a:r>
              <a:rPr sz="2800" b="1" spc="-5" dirty="0" err="1" smtClean="0">
                <a:solidFill>
                  <a:srgbClr val="001F5F"/>
                </a:solidFill>
                <a:latin typeface="Times New Roman"/>
                <a:cs typeface="Times New Roman"/>
              </a:rPr>
              <a:t>t</a:t>
            </a:r>
            <a:r>
              <a:rPr lang="en-US" sz="2800" b="1" spc="-5" dirty="0" smtClean="0">
                <a:solidFill>
                  <a:srgbClr val="001F5F"/>
                </a:solidFill>
                <a:latin typeface="Times New Roman"/>
                <a:cs typeface="Times New Roman"/>
              </a:rPr>
              <a:t>(</a:t>
            </a:r>
            <a:r>
              <a:rPr lang="en-US" sz="2800" b="1" spc="-5" dirty="0" err="1" smtClean="0">
                <a:solidFill>
                  <a:srgbClr val="001F5F"/>
                </a:solidFill>
                <a:latin typeface="Times New Roman"/>
                <a:cs typeface="Times New Roman"/>
              </a:rPr>
              <a:t>Jquery</a:t>
            </a:r>
            <a:r>
              <a:rPr lang="en-US" sz="2800" b="1" spc="-5" dirty="0" smtClean="0">
                <a:solidFill>
                  <a:srgbClr val="001F5F"/>
                </a:solidFill>
                <a:latin typeface="Times New Roman"/>
                <a:cs typeface="Times New Roman"/>
              </a:rPr>
              <a:t> Lib)</a:t>
            </a:r>
          </a:p>
          <a:p>
            <a:pPr marL="280670" marR="6350" indent="-280670">
              <a:lnSpc>
                <a:spcPct val="100000"/>
              </a:lnSpc>
              <a:spcBef>
                <a:spcPts val="675"/>
              </a:spcBef>
              <a:buSzPct val="96428"/>
              <a:buAutoNum type="arabicPeriod"/>
              <a:tabLst>
                <a:tab pos="280670" algn="l"/>
                <a:tab pos="2823210" algn="l"/>
              </a:tabLst>
            </a:pPr>
            <a:endParaRPr lang="en-US" sz="2800" b="1" spc="-5" dirty="0" smtClean="0">
              <a:solidFill>
                <a:srgbClr val="001F5F"/>
              </a:solidFill>
              <a:latin typeface="Times New Roman"/>
              <a:cs typeface="Times New Roman"/>
            </a:endParaRPr>
          </a:p>
          <a:p>
            <a:pPr marR="6350">
              <a:lnSpc>
                <a:spcPct val="100000"/>
              </a:lnSpc>
              <a:spcBef>
                <a:spcPts val="675"/>
              </a:spcBef>
              <a:buSzPct val="96428"/>
              <a:tabLst>
                <a:tab pos="280670" algn="l"/>
                <a:tab pos="2823210" algn="l"/>
              </a:tabLst>
            </a:pPr>
            <a:r>
              <a:rPr lang="en-US" sz="2800" b="1" dirty="0" smtClean="0">
                <a:solidFill>
                  <a:srgbClr val="001F5F"/>
                </a:solidFill>
                <a:latin typeface="Times New Roman" panose="02020603050405020304" pitchFamily="18" charset="0"/>
                <a:cs typeface="Times New Roman" panose="02020603050405020304" pitchFamily="18" charset="0"/>
              </a:rPr>
              <a:t>4.Bootstrab</a:t>
            </a:r>
          </a:p>
          <a:p>
            <a:pPr marR="6350">
              <a:lnSpc>
                <a:spcPct val="100000"/>
              </a:lnSpc>
              <a:spcBef>
                <a:spcPts val="675"/>
              </a:spcBef>
              <a:buSzPct val="96428"/>
              <a:tabLst>
                <a:tab pos="280670" algn="l"/>
                <a:tab pos="2823210" algn="l"/>
              </a:tabLst>
            </a:pPr>
            <a:r>
              <a:rPr sz="2800" spc="-5" dirty="0" smtClean="0">
                <a:latin typeface="Times New Roman"/>
                <a:cs typeface="Times New Roman"/>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R="6350">
              <a:lnSpc>
                <a:spcPct val="100000"/>
              </a:lnSpc>
              <a:spcBef>
                <a:spcPts val="675"/>
              </a:spcBef>
              <a:buSzPct val="96428"/>
              <a:tabLst>
                <a:tab pos="280670" algn="l"/>
                <a:tab pos="2823210" algn="l"/>
              </a:tabLst>
            </a:pPr>
            <a:endParaRPr sz="2800" dirty="0" smtClean="0">
              <a:latin typeface="Times New Roman"/>
              <a:cs typeface="Times New Roman"/>
            </a:endParaRPr>
          </a:p>
          <a:p>
            <a:pPr>
              <a:lnSpc>
                <a:spcPct val="100000"/>
              </a:lnSpc>
              <a:spcBef>
                <a:spcPts val="45"/>
              </a:spcBef>
            </a:pPr>
            <a:endParaRPr sz="405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74241"/>
            <a:ext cx="5331460" cy="567463"/>
          </a:xfrm>
          <a:prstGeom prst="rect">
            <a:avLst/>
          </a:prstGeom>
        </p:spPr>
        <p:txBody>
          <a:bodyPr vert="horz" wrap="square" lIns="0" tIns="13335" rIns="0" bIns="0" rtlCol="0">
            <a:spAutoFit/>
          </a:bodyPr>
          <a:lstStyle/>
          <a:p>
            <a:pPr marL="12700">
              <a:lnSpc>
                <a:spcPct val="100000"/>
              </a:lnSpc>
              <a:spcBef>
                <a:spcPts val="105"/>
              </a:spcBef>
            </a:pPr>
            <a:r>
              <a:rPr sz="3600" dirty="0"/>
              <a:t>Back end</a:t>
            </a:r>
            <a:r>
              <a:rPr sz="3600" spc="-80" dirty="0"/>
              <a:t> </a:t>
            </a:r>
            <a:r>
              <a:rPr sz="3600" dirty="0"/>
              <a:t>technology:-</a:t>
            </a:r>
          </a:p>
        </p:txBody>
      </p:sp>
      <p:sp>
        <p:nvSpPr>
          <p:cNvPr id="3" name="object 3"/>
          <p:cNvSpPr txBox="1"/>
          <p:nvPr/>
        </p:nvSpPr>
        <p:spPr>
          <a:xfrm>
            <a:off x="307340" y="1496313"/>
            <a:ext cx="8531860" cy="5383782"/>
          </a:xfrm>
          <a:prstGeom prst="rect">
            <a:avLst/>
          </a:prstGeom>
        </p:spPr>
        <p:txBody>
          <a:bodyPr vert="horz" wrap="square" lIns="0" tIns="54610" rIns="0" bIns="0" rtlCol="0">
            <a:spAutoFit/>
          </a:bodyPr>
          <a:lstStyle/>
          <a:p>
            <a:pPr marL="280670" marR="5080" indent="-280670" algn="just">
              <a:lnSpc>
                <a:spcPct val="90000"/>
              </a:lnSpc>
              <a:spcBef>
                <a:spcPts val="430"/>
              </a:spcBef>
              <a:buSzPct val="96428"/>
              <a:buAutoNum type="arabicPeriod"/>
              <a:tabLst>
                <a:tab pos="280670" algn="l"/>
              </a:tabLst>
            </a:pPr>
            <a:r>
              <a:rPr sz="2800" b="1" spc="-5" dirty="0">
                <a:solidFill>
                  <a:srgbClr val="001F5F"/>
                </a:solidFill>
                <a:latin typeface="Times New Roman"/>
                <a:cs typeface="Times New Roman"/>
              </a:rPr>
              <a:t>PHP</a:t>
            </a:r>
            <a:r>
              <a:rPr sz="2800" b="1" spc="-5" dirty="0" smtClean="0">
                <a:solidFill>
                  <a:srgbClr val="001F5F"/>
                </a:solidFill>
                <a:latin typeface="Times New Roman"/>
                <a:cs typeface="Times New Roman"/>
              </a:rPr>
              <a:t>:-</a:t>
            </a:r>
            <a:endParaRPr lang="en-US" sz="2800" b="1" spc="-5" dirty="0" smtClean="0">
              <a:solidFill>
                <a:srgbClr val="001F5F"/>
              </a:solidFill>
              <a:latin typeface="Times New Roman"/>
              <a:cs typeface="Times New Roman"/>
            </a:endParaRPr>
          </a:p>
          <a:p>
            <a:pPr marL="280670" marR="5080" indent="-280670" algn="just">
              <a:lnSpc>
                <a:spcPct val="90000"/>
              </a:lnSpc>
              <a:spcBef>
                <a:spcPts val="430"/>
              </a:spcBef>
              <a:buSzPct val="96428"/>
              <a:buAutoNum type="arabicPeriod"/>
              <a:tabLst>
                <a:tab pos="280670" algn="l"/>
              </a:tabLst>
            </a:pPr>
            <a:endParaRPr lang="en-US" sz="2800" b="1" spc="-5" dirty="0">
              <a:solidFill>
                <a:srgbClr val="001F5F"/>
              </a:solidFill>
              <a:latin typeface="Times New Roman"/>
              <a:cs typeface="Times New Roman"/>
            </a:endParaRPr>
          </a:p>
          <a:p>
            <a:pPr marL="280670" marR="5080" indent="-280670" algn="just">
              <a:lnSpc>
                <a:spcPct val="90000"/>
              </a:lnSpc>
              <a:spcBef>
                <a:spcPts val="430"/>
              </a:spcBef>
              <a:buSzPct val="96428"/>
              <a:buAutoNum type="arabicPeriod"/>
              <a:tabLst>
                <a:tab pos="280670" algn="l"/>
              </a:tabLst>
            </a:pPr>
            <a:r>
              <a:rPr sz="2800" b="1" dirty="0" err="1" smtClean="0">
                <a:solidFill>
                  <a:srgbClr val="001F5F"/>
                </a:solidFill>
                <a:latin typeface="Times New Roman"/>
                <a:cs typeface="Times New Roman"/>
              </a:rPr>
              <a:t>Mysql</a:t>
            </a:r>
            <a:r>
              <a:rPr sz="2800" b="1" dirty="0" smtClean="0">
                <a:solidFill>
                  <a:srgbClr val="001F5F"/>
                </a:solidFill>
                <a:latin typeface="Times New Roman"/>
                <a:cs typeface="Times New Roman"/>
              </a:rPr>
              <a:t>:-</a:t>
            </a:r>
            <a:endParaRPr sz="3450" dirty="0">
              <a:latin typeface="Times New Roman"/>
              <a:cs typeface="Times New Roman"/>
            </a:endParaRPr>
          </a:p>
          <a:p>
            <a:pPr marL="12700">
              <a:lnSpc>
                <a:spcPct val="100000"/>
              </a:lnSpc>
              <a:spcBef>
                <a:spcPts val="5"/>
              </a:spcBef>
            </a:pPr>
            <a:r>
              <a:rPr sz="3000" b="1" spc="-10" dirty="0">
                <a:solidFill>
                  <a:srgbClr val="001F5F"/>
                </a:solidFill>
                <a:latin typeface="Times New Roman"/>
                <a:cs typeface="Times New Roman"/>
              </a:rPr>
              <a:t>Software </a:t>
            </a:r>
            <a:r>
              <a:rPr sz="3000" b="1" spc="-5" dirty="0">
                <a:solidFill>
                  <a:srgbClr val="001F5F"/>
                </a:solidFill>
                <a:latin typeface="Times New Roman"/>
                <a:cs typeface="Times New Roman"/>
              </a:rPr>
              <a:t>Requirement:- (Any</a:t>
            </a:r>
            <a:r>
              <a:rPr sz="3000" b="1" spc="15" dirty="0">
                <a:solidFill>
                  <a:srgbClr val="001F5F"/>
                </a:solidFill>
                <a:latin typeface="Times New Roman"/>
                <a:cs typeface="Times New Roman"/>
              </a:rPr>
              <a:t> </a:t>
            </a:r>
            <a:r>
              <a:rPr sz="3000" b="1" dirty="0" smtClean="0">
                <a:solidFill>
                  <a:srgbClr val="001F5F"/>
                </a:solidFill>
                <a:latin typeface="Times New Roman"/>
                <a:cs typeface="Times New Roman"/>
              </a:rPr>
              <a:t>one</a:t>
            </a:r>
            <a:r>
              <a:rPr lang="ar-EG" sz="3000" b="1" dirty="0" smtClean="0">
                <a:solidFill>
                  <a:srgbClr val="001F5F"/>
                </a:solidFill>
                <a:latin typeface="Times New Roman"/>
                <a:cs typeface="Times New Roman"/>
              </a:rPr>
              <a:t>(</a:t>
            </a:r>
            <a:endParaRPr sz="3000" dirty="0">
              <a:latin typeface="Times New Roman"/>
              <a:cs typeface="Times New Roman"/>
            </a:endParaRPr>
          </a:p>
          <a:p>
            <a:pPr marL="355600" indent="-342900">
              <a:lnSpc>
                <a:spcPct val="100000"/>
              </a:lnSpc>
              <a:spcBef>
                <a:spcPts val="359"/>
              </a:spcBef>
              <a:buFont typeface="Arial"/>
              <a:buChar char="•"/>
              <a:tabLst>
                <a:tab pos="354965" algn="l"/>
                <a:tab pos="355600" algn="l"/>
              </a:tabLst>
            </a:pPr>
            <a:r>
              <a:rPr sz="3000" spc="-85" dirty="0">
                <a:latin typeface="Times New Roman"/>
                <a:cs typeface="Times New Roman"/>
              </a:rPr>
              <a:t>WAMP</a:t>
            </a:r>
            <a:r>
              <a:rPr sz="3000" spc="-120" dirty="0">
                <a:latin typeface="Times New Roman"/>
                <a:cs typeface="Times New Roman"/>
              </a:rPr>
              <a:t> </a:t>
            </a:r>
            <a:r>
              <a:rPr sz="3000" dirty="0" smtClean="0">
                <a:latin typeface="Times New Roman"/>
                <a:cs typeface="Times New Roman"/>
              </a:rPr>
              <a:t>Server</a:t>
            </a:r>
            <a:endParaRPr lang="en-US" sz="3000" dirty="0" smtClean="0">
              <a:latin typeface="Times New Roman"/>
              <a:cs typeface="Times New Roman"/>
            </a:endParaRPr>
          </a:p>
          <a:p>
            <a:pPr marL="355600" indent="-342900">
              <a:lnSpc>
                <a:spcPct val="100000"/>
              </a:lnSpc>
              <a:spcBef>
                <a:spcPts val="359"/>
              </a:spcBef>
              <a:buFont typeface="Arial"/>
              <a:buChar char="•"/>
              <a:tabLst>
                <a:tab pos="354965" algn="l"/>
                <a:tab pos="355600" algn="l"/>
              </a:tabLst>
            </a:pPr>
            <a:r>
              <a:rPr lang="en-US" sz="3000" dirty="0" smtClean="0">
                <a:latin typeface="Times New Roman"/>
                <a:cs typeface="Times New Roman"/>
              </a:rPr>
              <a:t>Apache</a:t>
            </a:r>
          </a:p>
          <a:p>
            <a:pPr marL="355600" indent="-342900">
              <a:lnSpc>
                <a:spcPct val="100000"/>
              </a:lnSpc>
              <a:spcBef>
                <a:spcPts val="359"/>
              </a:spcBef>
              <a:buFont typeface="Arial"/>
              <a:buChar char="•"/>
              <a:tabLst>
                <a:tab pos="354965" algn="l"/>
                <a:tab pos="355600" algn="l"/>
              </a:tabLst>
            </a:pPr>
            <a:r>
              <a:rPr lang="en-US" sz="3000" dirty="0" err="1" smtClean="0">
                <a:latin typeface="Times New Roman"/>
                <a:cs typeface="Times New Roman"/>
              </a:rPr>
              <a:t>Phpmyadmin</a:t>
            </a:r>
            <a:r>
              <a:rPr lang="en-US" sz="3000" dirty="0" smtClean="0">
                <a:latin typeface="Times New Roman"/>
                <a:cs typeface="Times New Roman"/>
              </a:rPr>
              <a:t>(</a:t>
            </a:r>
            <a:r>
              <a:rPr lang="en-US" sz="3000" dirty="0" err="1" smtClean="0">
                <a:latin typeface="Times New Roman"/>
                <a:cs typeface="Times New Roman"/>
              </a:rPr>
              <a:t>mysql</a:t>
            </a:r>
            <a:r>
              <a:rPr lang="en-US" sz="3000" smtClean="0">
                <a:latin typeface="Times New Roman"/>
                <a:cs typeface="Times New Roman"/>
              </a:rPr>
              <a:t>)</a:t>
            </a:r>
          </a:p>
          <a:p>
            <a:pPr marL="355600" indent="-342900">
              <a:lnSpc>
                <a:spcPct val="100000"/>
              </a:lnSpc>
              <a:spcBef>
                <a:spcPts val="359"/>
              </a:spcBef>
              <a:buFont typeface="Arial"/>
              <a:buChar char="•"/>
              <a:tabLst>
                <a:tab pos="354965" algn="l"/>
                <a:tab pos="355600" algn="l"/>
              </a:tabLst>
            </a:pPr>
            <a:endParaRPr sz="3000" dirty="0">
              <a:latin typeface="Times New Roman"/>
              <a:cs typeface="Times New Roman"/>
            </a:endParaRPr>
          </a:p>
          <a:p>
            <a:pPr marL="355600" indent="-342900">
              <a:spcBef>
                <a:spcPts val="360"/>
              </a:spcBef>
              <a:buFont typeface="Arial"/>
              <a:buChar char="•"/>
              <a:tabLst>
                <a:tab pos="354965" algn="l"/>
                <a:tab pos="355600" algn="l"/>
              </a:tabLst>
            </a:pPr>
            <a:r>
              <a:rPr lang="en-US" sz="3200" b="1" spc="-15" dirty="0" smtClean="0">
                <a:solidFill>
                  <a:srgbClr val="001F5F"/>
                </a:solidFill>
                <a:latin typeface="Times New Roman"/>
                <a:cs typeface="Times New Roman"/>
              </a:rPr>
              <a:t>Hardware </a:t>
            </a:r>
            <a:r>
              <a:rPr lang="en-US" sz="3200" b="1" spc="-15" dirty="0">
                <a:solidFill>
                  <a:srgbClr val="001F5F"/>
                </a:solidFill>
                <a:latin typeface="Times New Roman"/>
                <a:cs typeface="Times New Roman"/>
              </a:rPr>
              <a:t>requirement </a:t>
            </a:r>
            <a:r>
              <a:rPr lang="en-US" sz="3200" b="1" spc="-5" dirty="0">
                <a:solidFill>
                  <a:srgbClr val="001F5F"/>
                </a:solidFill>
                <a:latin typeface="Times New Roman"/>
                <a:cs typeface="Times New Roman"/>
              </a:rPr>
              <a:t>:- </a:t>
            </a:r>
            <a:r>
              <a:rPr lang="en-US" sz="3200" spc="-5" dirty="0">
                <a:latin typeface="Times New Roman"/>
                <a:cs typeface="Times New Roman"/>
              </a:rPr>
              <a:t>Basic computer</a:t>
            </a:r>
            <a:r>
              <a:rPr lang="en-US" sz="3200" spc="90" dirty="0">
                <a:latin typeface="Times New Roman"/>
                <a:cs typeface="Times New Roman"/>
              </a:rPr>
              <a:t> </a:t>
            </a:r>
            <a:r>
              <a:rPr lang="en-US" sz="3200" spc="-5" dirty="0">
                <a:latin typeface="Times New Roman"/>
                <a:cs typeface="Times New Roman"/>
              </a:rPr>
              <a:t>system and mobile and access point.</a:t>
            </a:r>
            <a:endParaRPr lang="en-US" sz="3200" dirty="0">
              <a:latin typeface="Times New Roman"/>
              <a:cs typeface="Times New Roman"/>
            </a:endParaRPr>
          </a:p>
          <a:p>
            <a:pPr marL="355600" indent="-342900">
              <a:lnSpc>
                <a:spcPct val="100000"/>
              </a:lnSpc>
              <a:spcBef>
                <a:spcPts val="360"/>
              </a:spcBef>
              <a:buFont typeface="Arial"/>
              <a:buChar char="•"/>
              <a:tabLst>
                <a:tab pos="354965" algn="l"/>
                <a:tab pos="355600" algn="l"/>
              </a:tabLst>
            </a:pPr>
            <a:endParaRPr sz="3000" dirty="0">
              <a:latin typeface="Times New Roman"/>
              <a:cs typeface="Times New Roman"/>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TotalTime>
  <Words>412</Words>
  <Application>Microsoft Office PowerPoint</Application>
  <PresentationFormat>On-screen Show (4:3)</PresentationFormat>
  <Paragraphs>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تدفق</vt:lpstr>
      <vt:lpstr>WELCOME</vt:lpstr>
      <vt:lpstr>MET</vt:lpstr>
      <vt:lpstr>Examination System</vt:lpstr>
      <vt:lpstr>Introduction</vt:lpstr>
      <vt:lpstr>Problem Definition</vt:lpstr>
      <vt:lpstr>Problem Solution</vt:lpstr>
      <vt:lpstr>PowerPoint Presentation</vt:lpstr>
      <vt:lpstr>PowerPoint Presentation</vt:lpstr>
      <vt:lpstr>Back end technology:-</vt:lpstr>
      <vt:lpstr>Project Analysis And Design</vt:lpstr>
      <vt:lpstr>Data Flow Diagram(DFD):</vt:lpstr>
      <vt:lpstr>DataBase Diagram:</vt:lpstr>
      <vt:lpstr>ER Diagram (ERD):</vt:lpstr>
      <vt:lpstr>Home Page for Admin:-</vt:lpstr>
      <vt:lpstr>Admin Aspects</vt:lpstr>
      <vt:lpstr>Home Page for student:-</vt:lpstr>
      <vt:lpstr>Student Aspects</vt:lpstr>
      <vt:lpstr>Merits of examination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elkholy</dc:creator>
  <cp:lastModifiedBy>Windows User</cp:lastModifiedBy>
  <cp:revision>77</cp:revision>
  <dcterms:created xsi:type="dcterms:W3CDTF">2018-06-01T12:24:04Z</dcterms:created>
  <dcterms:modified xsi:type="dcterms:W3CDTF">2018-06-10T10:52:43Z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2016-08-05T00:00:00Z</vt:filetime>
  </property>
  <property fmtid="{D5CDD505-2E9C-101B-9397-08002B2CF9AE}" pid="3" name="Creator">
    <vt:lpwstr>Microsoft® PowerPoint® 2013</vt:lpwstr>
  </property>
  <property fmtid="{D5CDD505-2E9C-101B-9397-08002B2CF9AE}" pid="4" name="LastSaved">
    <vt:filetime>2018-06-01T00:00:00Z</vt:filetime>
  </property>
</Properties>
</file>