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67" r:id="rId8"/>
    <p:sldId id="265" r:id="rId9"/>
    <p:sldId id="27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82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0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84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22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74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00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98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0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0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3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78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7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0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90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7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38F9-CEE0-4CC5-A41F-CD406B430B24}" type="datetimeFigureOut">
              <a:rPr kumimoji="1" lang="ja-JP" altLang="en-US" smtClean="0"/>
              <a:t>2017/8/22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32CC75-770A-4E42-B222-31539E87A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6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81" y="211492"/>
            <a:ext cx="9418181" cy="4856250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2777" y="4846321"/>
            <a:ext cx="8915399" cy="2011680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　</a:t>
            </a:r>
            <a:r>
              <a:rPr lang="ja-JP" altLang="en-US" sz="2400" smtClean="0"/>
              <a:t>　</a:t>
            </a:r>
            <a:r>
              <a:rPr lang="ja-JP" altLang="en-US" sz="2400" smtClean="0"/>
              <a:t>チーム：フ</a:t>
            </a:r>
            <a:r>
              <a:rPr lang="ja-JP" altLang="en-US" sz="2400" smtClean="0"/>
              <a:t>ァーブル</a:t>
            </a:r>
            <a:r>
              <a:rPr lang="ja-JP" altLang="en-US" sz="2400" dirty="0" smtClean="0"/>
              <a:t>と愉快な仲間たち</a:t>
            </a:r>
            <a:endParaRPr lang="en-US" altLang="ja-JP" sz="2400" dirty="0" smtClean="0"/>
          </a:p>
          <a:p>
            <a:r>
              <a:rPr lang="ja-JP" altLang="en-US" sz="2400" dirty="0" smtClean="0"/>
              <a:t>プランナー</a:t>
            </a:r>
            <a:r>
              <a:rPr lang="ja-JP" altLang="en-US" sz="2400" dirty="0"/>
              <a:t>：三上　真史</a:t>
            </a:r>
            <a:endParaRPr lang="en-US" altLang="ja-JP" sz="2400" dirty="0"/>
          </a:p>
          <a:p>
            <a:r>
              <a:rPr lang="ja-JP" altLang="en-US" sz="2400" dirty="0"/>
              <a:t>プログラマ：後藤　太輝</a:t>
            </a:r>
            <a:endParaRPr lang="en-US" altLang="ja-JP" sz="2400" dirty="0"/>
          </a:p>
          <a:p>
            <a:r>
              <a:rPr lang="ja-JP" altLang="en-US" sz="2400" dirty="0"/>
              <a:t>デザイナー：塚本　健人</a:t>
            </a:r>
          </a:p>
        </p:txBody>
      </p:sp>
    </p:spTree>
    <p:extLst>
      <p:ext uri="{BB962C8B-B14F-4D97-AF65-F5344CB8AC3E}">
        <p14:creationId xmlns:p14="http://schemas.microsoft.com/office/powerpoint/2010/main" val="21623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560320"/>
            <a:ext cx="8196348" cy="2852651"/>
          </a:xfrm>
        </p:spPr>
        <p:txBody>
          <a:bodyPr>
            <a:normAutofit/>
          </a:bodyPr>
          <a:lstStyle/>
          <a:p>
            <a:r>
              <a:rPr lang="ja-JP" altLang="en-US" sz="8000" dirty="0"/>
              <a:t>デモプレイ</a:t>
            </a:r>
            <a:endParaRPr kumimoji="1" lang="ja-JP" altLang="en-US" sz="8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8" t="-344" r="-400" b="344"/>
          <a:stretch/>
        </p:blipFill>
        <p:spPr>
          <a:xfrm>
            <a:off x="5739109" y="887281"/>
            <a:ext cx="3238635" cy="523193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r="20021"/>
          <a:stretch/>
        </p:blipFill>
        <p:spPr>
          <a:xfrm>
            <a:off x="5469775" y="729147"/>
            <a:ext cx="3674225" cy="61288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5" t="-344" r="4826" b="344"/>
          <a:stretch/>
        </p:blipFill>
        <p:spPr>
          <a:xfrm>
            <a:off x="6529868" y="1022464"/>
            <a:ext cx="1657115" cy="48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5"/>
          <a:stretch/>
        </p:blipFill>
        <p:spPr>
          <a:xfrm>
            <a:off x="5547964" y="624110"/>
            <a:ext cx="3767013" cy="62424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9595" y="2661970"/>
            <a:ext cx="6591985" cy="2624924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ＴＧＳで目立つ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kumimoji="1" lang="ja-JP" altLang="en-US" sz="4400" dirty="0" smtClean="0"/>
              <a:t>人を</a:t>
            </a:r>
            <a:r>
              <a:rPr kumimoji="1" lang="ja-JP" altLang="en-US" sz="4400" dirty="0" smtClean="0"/>
              <a:t>呼び込む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6307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9485" y="2058442"/>
            <a:ext cx="6591985" cy="432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主人公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→テーマパークの着ぐるみ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パークのお客</a:t>
            </a:r>
            <a:r>
              <a:rPr kumimoji="1" lang="ja-JP" altLang="en-US" sz="3200" dirty="0" smtClean="0"/>
              <a:t>に対し接客を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してい</a:t>
            </a:r>
            <a:r>
              <a:rPr lang="ja-JP" altLang="en-US" sz="3200" dirty="0"/>
              <a:t>く</a:t>
            </a:r>
            <a:endParaRPr kumimoji="1"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5"/>
          <a:stretch/>
        </p:blipFill>
        <p:spPr>
          <a:xfrm>
            <a:off x="5547964" y="624110"/>
            <a:ext cx="3767013" cy="6242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2"/>
          <a:stretch/>
        </p:blipFill>
        <p:spPr>
          <a:xfrm rot="6594389">
            <a:off x="6018225" y="-535349"/>
            <a:ext cx="3307811" cy="50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426" y="621919"/>
            <a:ext cx="6589199" cy="1280890"/>
          </a:xfrm>
        </p:spPr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4782" y="2367608"/>
            <a:ext cx="6591985" cy="3777622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600" dirty="0" smtClean="0"/>
              <a:t>若い男性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（１０代前半</a:t>
            </a:r>
            <a:r>
              <a:rPr kumimoji="1" lang="ja-JP" altLang="en-US" sz="3600" dirty="0" smtClean="0"/>
              <a:t>～２０代後半）</a:t>
            </a:r>
            <a:endParaRPr kumimoji="1"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外国人</a:t>
            </a:r>
            <a:endParaRPr lang="en-US" altLang="ja-JP" sz="3600" dirty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多くのブースを回る方</a:t>
            </a:r>
            <a:endParaRPr kumimoji="1"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15"/>
          <a:stretch/>
        </p:blipFill>
        <p:spPr>
          <a:xfrm>
            <a:off x="5549908" y="621919"/>
            <a:ext cx="3619031" cy="62469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1" r="49104"/>
          <a:stretch/>
        </p:blipFill>
        <p:spPr>
          <a:xfrm>
            <a:off x="6823763" y="621919"/>
            <a:ext cx="2485506" cy="615959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2"/>
          <a:stretch/>
        </p:blipFill>
        <p:spPr>
          <a:xfrm rot="6594389">
            <a:off x="4347367" y="-521532"/>
            <a:ext cx="3307811" cy="50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去年のＴＧＳの来場男女比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4" y="1576883"/>
            <a:ext cx="5506510" cy="2431446"/>
          </a:xfrm>
          <a:prstGeom prst="rect">
            <a:avLst/>
          </a:prstGeom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2" y="4171167"/>
            <a:ext cx="6591985" cy="249564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若い男性（１０～２０代）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の来場が</a:t>
            </a:r>
            <a:r>
              <a:rPr lang="ja-JP" altLang="en-US" sz="3600" dirty="0" smtClean="0"/>
              <a:t>多い</a:t>
            </a:r>
            <a:endParaRPr lang="en-US" altLang="ja-JP" sz="3600" dirty="0" smtClean="0"/>
          </a:p>
          <a:p>
            <a:r>
              <a:rPr lang="ja-JP" altLang="en-US" sz="3600" dirty="0" smtClean="0"/>
              <a:t>対して</a:t>
            </a:r>
            <a:r>
              <a:rPr lang="ja-JP" altLang="en-US" sz="3600" dirty="0" smtClean="0"/>
              <a:t>、女性</a:t>
            </a:r>
            <a:r>
              <a:rPr lang="ja-JP" altLang="en-US" sz="3600" dirty="0" smtClean="0"/>
              <a:t>は少ない</a:t>
            </a:r>
            <a:endParaRPr lang="en-US" altLang="ja-JP" sz="36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4"/>
          <a:stretch/>
        </p:blipFill>
        <p:spPr>
          <a:xfrm>
            <a:off x="5544590" y="610951"/>
            <a:ext cx="3823854" cy="62470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5" r="24246"/>
          <a:stretch/>
        </p:blipFill>
        <p:spPr>
          <a:xfrm>
            <a:off x="5689412" y="822961"/>
            <a:ext cx="3546639" cy="58410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2"/>
          <a:stretch/>
        </p:blipFill>
        <p:spPr>
          <a:xfrm rot="6594389">
            <a:off x="4347367" y="-521532"/>
            <a:ext cx="3307811" cy="50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男女比からいえること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405" y="2289156"/>
            <a:ext cx="6591985" cy="3777622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ＴＧＳ来場者の多くが男性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　　　　　</a:t>
            </a:r>
            <a:r>
              <a:rPr lang="ja-JP" altLang="en-US" sz="3600" dirty="0" smtClean="0"/>
              <a:t>↓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必然的に、ブースに来る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お客も男性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endParaRPr lang="en-US" altLang="ja-JP" sz="3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4"/>
          <a:stretch/>
        </p:blipFill>
        <p:spPr>
          <a:xfrm>
            <a:off x="5544590" y="665272"/>
            <a:ext cx="3790604" cy="61927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5" r="24246"/>
          <a:stretch/>
        </p:blipFill>
        <p:spPr>
          <a:xfrm>
            <a:off x="6095450" y="1347102"/>
            <a:ext cx="2932172" cy="48290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2"/>
          <a:stretch/>
        </p:blipFill>
        <p:spPr>
          <a:xfrm rot="6756882">
            <a:off x="6057394" y="-714119"/>
            <a:ext cx="3307811" cy="503413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2"/>
          <a:stretch/>
        </p:blipFill>
        <p:spPr>
          <a:xfrm rot="6756882">
            <a:off x="4530578" y="-989251"/>
            <a:ext cx="3307811" cy="50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46191" y="616453"/>
            <a:ext cx="6589199" cy="1280890"/>
          </a:xfrm>
        </p:spPr>
        <p:txBody>
          <a:bodyPr/>
          <a:lstStyle/>
          <a:p>
            <a:r>
              <a:rPr kumimoji="1" lang="ja-JP" altLang="en-US" dirty="0" smtClean="0"/>
              <a:t>ＳＮＳを利用した大学宣伝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590" y="2083725"/>
            <a:ext cx="6591985" cy="377762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開発環境が</a:t>
            </a:r>
            <a:r>
              <a:rPr lang="en-US" altLang="ja-JP" sz="2800" dirty="0" smtClean="0"/>
              <a:t>JavaScript</a:t>
            </a:r>
          </a:p>
          <a:p>
            <a:pPr marL="0" indent="0">
              <a:buNone/>
            </a:pPr>
            <a:r>
              <a:rPr lang="ja-JP" altLang="en-US" sz="2800" dirty="0"/>
              <a:t>　→スマートフォンでも</a:t>
            </a:r>
            <a:r>
              <a:rPr lang="ja-JP" altLang="en-US" sz="2800" dirty="0" smtClean="0"/>
              <a:t>プレイ可</a:t>
            </a:r>
            <a:endParaRPr lang="en-US" altLang="ja-JP" sz="2800" dirty="0" smtClean="0"/>
          </a:p>
          <a:p>
            <a:r>
              <a:rPr lang="ja-JP" altLang="en-US" sz="2800" dirty="0" smtClean="0"/>
              <a:t>若い人のスマホ普及率が高い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→ＳＮＳを</a:t>
            </a:r>
            <a:r>
              <a:rPr lang="ja-JP" altLang="en-US" sz="2800" dirty="0" smtClean="0"/>
              <a:t>皮切りに多くに</a:t>
            </a:r>
            <a:r>
              <a:rPr lang="ja-JP" altLang="en-US" sz="2800" dirty="0" smtClean="0"/>
              <a:t>広がる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例：</a:t>
            </a:r>
            <a:r>
              <a:rPr lang="en-US" altLang="ja-JP" sz="2800" dirty="0" smtClean="0"/>
              <a:t>twitter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Face Book</a:t>
            </a:r>
            <a:r>
              <a:rPr lang="ja-JP" altLang="en-US" sz="2800" dirty="0" smtClean="0"/>
              <a:t>等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→情報大学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周知</a:t>
            </a:r>
            <a:r>
              <a:rPr lang="ja-JP" altLang="en-US" sz="2800" dirty="0" smtClean="0"/>
              <a:t>にも</a:t>
            </a:r>
            <a:r>
              <a:rPr lang="ja-JP" altLang="en-US" sz="2800" dirty="0" smtClean="0"/>
              <a:t>繋がる</a:t>
            </a:r>
            <a:endParaRPr lang="en-US" altLang="ja-JP" sz="2800" dirty="0"/>
          </a:p>
          <a:p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" y="5319908"/>
            <a:ext cx="2378510" cy="17838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2"/>
          <a:stretch/>
        </p:blipFill>
        <p:spPr>
          <a:xfrm>
            <a:off x="5494714" y="622455"/>
            <a:ext cx="3773976" cy="62441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99" y="5399697"/>
            <a:ext cx="3827357" cy="1466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8" t="-344" r="-400" b="344"/>
          <a:stretch/>
        </p:blipFill>
        <p:spPr>
          <a:xfrm>
            <a:off x="5739109" y="887281"/>
            <a:ext cx="3238635" cy="52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ターゲットの目に留まるには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595" y="2008453"/>
            <a:ext cx="6591985" cy="3777622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視覚的に目立つ必要がある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→　画面の３分の１程度がキャラ</a:t>
            </a:r>
            <a:endParaRPr lang="en-US" altLang="ja-JP" sz="2400" dirty="0"/>
          </a:p>
          <a:p>
            <a:r>
              <a:rPr kumimoji="1" lang="ja-JP" altLang="en-US" sz="2400" dirty="0" smtClean="0"/>
              <a:t>時間的制限がある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→　２分の短い時間で１ゲーム</a:t>
            </a:r>
            <a:endParaRPr lang="en-US" altLang="ja-JP" sz="2400" dirty="0"/>
          </a:p>
          <a:p>
            <a:r>
              <a:rPr kumimoji="1" lang="ja-JP" altLang="en-US" sz="2400" dirty="0" smtClean="0"/>
              <a:t>男性受けをする必要がある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→　コメディ成分を絡める</a:t>
            </a:r>
            <a:endParaRPr lang="en-US" altLang="ja-JP" sz="2400" dirty="0"/>
          </a:p>
          <a:p>
            <a:r>
              <a:rPr kumimoji="1" lang="ja-JP" altLang="en-US" sz="2400" dirty="0" smtClean="0"/>
              <a:t>外国人にもプレイができる必要がある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→　簡単な</a:t>
            </a:r>
            <a:r>
              <a:rPr lang="ja-JP" altLang="en-US" sz="2400" dirty="0" smtClean="0"/>
              <a:t>操作　</a:t>
            </a:r>
            <a:r>
              <a:rPr lang="ja-JP" altLang="en-US" sz="2400" dirty="0" smtClean="0"/>
              <a:t>理解しやす</a:t>
            </a:r>
            <a:r>
              <a:rPr lang="ja-JP" altLang="en-US" sz="2400" dirty="0"/>
              <a:t>い</a:t>
            </a:r>
            <a:r>
              <a:rPr lang="ja-JP" altLang="en-US" sz="2400" dirty="0" smtClean="0"/>
              <a:t>仕様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8" t="-344" r="-400" b="344"/>
          <a:stretch/>
        </p:blipFill>
        <p:spPr>
          <a:xfrm>
            <a:off x="5739109" y="887281"/>
            <a:ext cx="3238635" cy="523193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r="20021"/>
          <a:stretch/>
        </p:blipFill>
        <p:spPr>
          <a:xfrm>
            <a:off x="5469775" y="729147"/>
            <a:ext cx="3674225" cy="61288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5" t="-344" r="4826" b="344"/>
          <a:stretch/>
        </p:blipFill>
        <p:spPr>
          <a:xfrm>
            <a:off x="6533804" y="887281"/>
            <a:ext cx="1795549" cy="52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参考・引用文献　使用資料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397" y="2181039"/>
            <a:ext cx="5622101" cy="4307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東京ゲームショウ</a:t>
            </a:r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来場者調査報告書　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ｐ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https://</a:t>
            </a:r>
            <a:r>
              <a:rPr lang="en-US" altLang="ja-JP" dirty="0" smtClean="0"/>
              <a:t>marketing-rc.com/article/20160731.html</a:t>
            </a:r>
          </a:p>
          <a:p>
            <a:pPr marL="0" indent="0">
              <a:buNone/>
            </a:pPr>
            <a:r>
              <a:rPr lang="ja-JP" altLang="en-US" dirty="0" smtClean="0"/>
              <a:t>フィーチャーフォンとスマートフォンの利用推移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http://</a:t>
            </a:r>
            <a:r>
              <a:rPr lang="en-US" altLang="ja-JP" dirty="0" smtClean="0"/>
              <a:t>www.twtimez.net/daily/2016/09/18/daily20160918-1.html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TwiTimez</a:t>
            </a:r>
            <a:r>
              <a:rPr lang="en-US" altLang="ja-JP" dirty="0" smtClean="0"/>
              <a:t>  2016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日</a:t>
            </a:r>
            <a:r>
              <a:rPr lang="en-US" altLang="ja-JP" dirty="0" smtClean="0"/>
              <a:t>) </a:t>
            </a:r>
            <a:r>
              <a:rPr lang="ja-JP" altLang="en-US" dirty="0" smtClean="0"/>
              <a:t>人気順ツイート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8" t="-344" r="-400" b="344"/>
          <a:stretch/>
        </p:blipFill>
        <p:spPr>
          <a:xfrm>
            <a:off x="5739109" y="887281"/>
            <a:ext cx="3238635" cy="523193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r="20021"/>
          <a:stretch/>
        </p:blipFill>
        <p:spPr>
          <a:xfrm>
            <a:off x="5469775" y="729147"/>
            <a:ext cx="3674225" cy="61288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5" t="-344" r="4826" b="344"/>
          <a:stretch/>
        </p:blipFill>
        <p:spPr>
          <a:xfrm>
            <a:off x="6533804" y="887281"/>
            <a:ext cx="1795549" cy="52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765</TotalTime>
  <Words>96</Words>
  <Application>Microsoft Office PowerPoint</Application>
  <PresentationFormat>画面に合わせる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ウィスプ</vt:lpstr>
      <vt:lpstr>PowerPoint プレゼンテーション</vt:lpstr>
      <vt:lpstr>コンセプト</vt:lpstr>
      <vt:lpstr>ゲームシステム</vt:lpstr>
      <vt:lpstr>ターゲット</vt:lpstr>
      <vt:lpstr>去年のＴＧＳの来場男女比</vt:lpstr>
      <vt:lpstr>男女比からいえること</vt:lpstr>
      <vt:lpstr>ＳＮＳを利用した大学宣伝</vt:lpstr>
      <vt:lpstr>ターゲットの目に留まるには</vt:lpstr>
      <vt:lpstr>参考・引用文献　使用資料</vt:lpstr>
      <vt:lpstr>デモプレイ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プロジェクトトライアルⅡ 作品タイトル： はぴらびちゃん大混乱！！</dc:title>
  <dc:creator>s1523066</dc:creator>
  <cp:lastModifiedBy>s1523066</cp:lastModifiedBy>
  <cp:revision>13</cp:revision>
  <dcterms:created xsi:type="dcterms:W3CDTF">2017-08-21T02:06:30Z</dcterms:created>
  <dcterms:modified xsi:type="dcterms:W3CDTF">2017-08-22T02:49:34Z</dcterms:modified>
</cp:coreProperties>
</file>