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6" r:id="rId4"/>
    <p:sldId id="263" r:id="rId5"/>
    <p:sldId id="267" r:id="rId6"/>
    <p:sldId id="265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0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226F-A805-B042-ABDB-F025B2138D47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8DABC-3E87-A545-AEC6-4919425B6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38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3D6E6-2EEE-CF49-9FC4-0E2C032C55A0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6F055-CDC9-B14E-A141-AC293912C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09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96F7-E7AA-3542-9EE2-B1E32427A20C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1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1121-3A6A-404A-9AC6-61AE6D8E823F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7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911-F4A0-0445-BF08-7B0E8C971319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34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5325-F0A7-BD4E-B8B0-8ACB414044E6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0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7F0-1F6A-F04D-9BE3-7E7A7C5DA53A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ED03-F14E-4248-A587-1E5A435DFC94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41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A747-62F2-0045-80D5-3EF9A1C0FC93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C5F6-CDB5-9D48-9E77-EDB19ED0597E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0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4E26-DEE1-5C44-8965-039422DCE813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8044-86E5-864A-A2D9-33B8964A38E3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80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028B-ED48-7D4D-B2B1-5D5F9D1658CA}" type="datetime1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アプリ設計書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1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9930"/>
            <a:ext cx="8229600" cy="485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EA2976D0-F675-3642-B20B-D292A6994DAF}" type="datetime1">
              <a:rPr lang="ja-JP" altLang="en-US" smtClean="0"/>
              <a:t>15/08/20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アプリ設計書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7E68F34C-1830-C844-88D3-BC2FB651AD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55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000" b="1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アプリの名称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学生番号　名前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77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04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6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30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開発言語・環境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0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競合アプリ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80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F34C-1830-C844-88D3-BC2FB651AD7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4173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21</Words>
  <Application>Microsoft Macintosh PowerPoint</Application>
  <PresentationFormat>画面に合わせる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アプリの名称</vt:lpstr>
      <vt:lpstr>コンセプト</vt:lpstr>
      <vt:lpstr>ターゲット</vt:lpstr>
      <vt:lpstr>機能</vt:lpstr>
      <vt:lpstr>開発言語・環境</vt:lpstr>
      <vt:lpstr>競合アプリ</vt:lpstr>
      <vt:lpstr>画面</vt:lpstr>
    </vt:vector>
  </TitlesOfParts>
  <Company>Hokkaido Information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Satio Hajime</dc:creator>
  <cp:lastModifiedBy>Satio Hajime</cp:lastModifiedBy>
  <cp:revision>29</cp:revision>
  <dcterms:created xsi:type="dcterms:W3CDTF">2015-07-30T01:20:24Z</dcterms:created>
  <dcterms:modified xsi:type="dcterms:W3CDTF">2015-08-20T02:39:12Z</dcterms:modified>
</cp:coreProperties>
</file>