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278" r:id="rId5"/>
    <p:sldId id="279" r:id="rId6"/>
    <p:sldId id="277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30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46.xml"/><Relationship Id="rId7" Type="http://schemas.openxmlformats.org/officeDocument/2006/relationships/image" Target="../media/image5.jpe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9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</a:rPr>
              <a:t>逻辑斯谛回归模型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基础篇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Grace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768975" y="17894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6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706235" y="17894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逻辑回归分布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768975" y="26530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600" b="1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706235" y="26530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二项逻辑斯谛</a:t>
            </a:r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回归模型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逻辑回归分布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65000"/>
                    <a:lumOff val="3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dk1">
                  <a:lumMod val="65000"/>
                  <a:lumOff val="35000"/>
                </a:schemeClr>
              </a:solidFill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US" altLang="zh-CN" sz="440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逻辑回归</a:t>
            </a:r>
            <a:r>
              <a:rPr lang="zh-CN" altLang="en-US" sz="4000">
                <a:solidFill>
                  <a:schemeClr val="accent1"/>
                </a:solidFill>
              </a:rPr>
              <a:t>分布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51936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伯努利分布：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伯努利分布就是我们常见的0-1分布，即它的随机变量只取0或者1，各自的频率分别取1−p和p，当x=0或者x=1时，数学定义为：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把上式的框内</a:t>
            </a: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部分改写成指数分布族形式：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这个就是sigmoid函数了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0" name="图片 559"/>
          <p:cNvPicPr>
            <a:picLocks noChangeAspect="1"/>
          </p:cNvPicPr>
          <p:nvPr/>
        </p:nvPicPr>
        <p:blipFill>
          <a:blip r:embed="rId3"/>
          <a:srcRect t="43323" r="9269" b="19836"/>
          <a:stretch>
            <a:fillRect/>
          </a:stretch>
        </p:blipFill>
        <p:spPr>
          <a:xfrm>
            <a:off x="5912485" y="3893185"/>
            <a:ext cx="6103620" cy="1812925"/>
          </a:xfrm>
          <a:prstGeom prst="rect">
            <a:avLst/>
          </a:prstGeom>
        </p:spPr>
      </p:pic>
      <p:pic>
        <p:nvPicPr>
          <p:cNvPr id="570" name="图片 569"/>
          <p:cNvPicPr/>
          <p:nvPr/>
        </p:nvPicPr>
        <p:blipFill>
          <a:blip r:embed="rId4"/>
          <a:stretch>
            <a:fillRect/>
          </a:stretch>
        </p:blipFill>
        <p:spPr>
          <a:xfrm>
            <a:off x="7305040" y="224790"/>
            <a:ext cx="2665095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1" name="图片 5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4229735"/>
            <a:ext cx="5127625" cy="1337945"/>
          </a:xfrm>
          <a:prstGeom prst="rect">
            <a:avLst/>
          </a:prstGeom>
        </p:spPr>
      </p:pic>
      <p:grpSp>
        <p:nvGrpSpPr>
          <p:cNvPr id="573" name="组合 572"/>
          <p:cNvGrpSpPr/>
          <p:nvPr/>
        </p:nvGrpSpPr>
        <p:grpSpPr>
          <a:xfrm>
            <a:off x="6106160" y="2283460"/>
            <a:ext cx="4321810" cy="1539240"/>
            <a:chOff x="7905" y="3626"/>
            <a:chExt cx="6806" cy="2424"/>
          </a:xfrm>
        </p:grpSpPr>
        <p:pic>
          <p:nvPicPr>
            <p:cNvPr id="569" name="图片 568"/>
            <p:cNvPicPr/>
            <p:nvPr/>
          </p:nvPicPr>
          <p:blipFill>
            <a:blip r:embed="rId6"/>
            <a:srcRect t="-18814" b="-27036"/>
            <a:stretch>
              <a:fillRect/>
            </a:stretch>
          </p:blipFill>
          <p:spPr>
            <a:xfrm>
              <a:off x="7905" y="3626"/>
              <a:ext cx="6807" cy="24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72" name="文本框 571"/>
            <p:cNvSpPr txBox="1"/>
            <p:nvPr/>
          </p:nvSpPr>
          <p:spPr>
            <a:xfrm>
              <a:off x="9504" y="4330"/>
              <a:ext cx="2233" cy="1016"/>
            </a:xfrm>
            <a:prstGeom prst="rect">
              <a:avLst/>
            </a:prstGeom>
            <a:noFill/>
            <a:ln w="28575">
              <a:solidFill>
                <a:srgbClr val="0A930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A9307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endParaRPr lang="zh-CN" altLang="en-US"/>
            </a:p>
            <a:p>
              <a:endParaRPr lang="zh-CN" altLang="en-US"/>
            </a:p>
          </p:txBody>
        </p:sp>
      </p:grpSp>
      <p:pic>
        <p:nvPicPr>
          <p:cNvPr id="574" name="图片 573"/>
          <p:cNvPicPr/>
          <p:nvPr/>
        </p:nvPicPr>
        <p:blipFill>
          <a:blip r:embed="rId7"/>
          <a:stretch>
            <a:fillRect/>
          </a:stretch>
        </p:blipFill>
        <p:spPr>
          <a:xfrm>
            <a:off x="735965" y="2757805"/>
            <a:ext cx="5562600" cy="590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逻辑回归</a:t>
            </a:r>
            <a:r>
              <a:rPr lang="zh-CN" altLang="en-US" sz="4000">
                <a:solidFill>
                  <a:schemeClr val="accent1"/>
                </a:solidFill>
              </a:rPr>
              <a:t>分布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逻辑斯谛回归分布：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Logistic分布是一种连续型的概率分布，其分布函数和密度函数分别为：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其中， [公式] 表示位置参数， [公式] 为形状参数。我们可以看下其图像特征：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8" name="图片 557"/>
          <p:cNvPicPr/>
          <p:nvPr/>
        </p:nvPicPr>
        <p:blipFill>
          <a:blip r:embed="rId3"/>
          <a:srcRect l="20148" t="7520" r="13950" b="15329"/>
          <a:stretch>
            <a:fillRect/>
          </a:stretch>
        </p:blipFill>
        <p:spPr>
          <a:xfrm>
            <a:off x="3039745" y="2489835"/>
            <a:ext cx="4699635" cy="1355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9" name="图片 558"/>
          <p:cNvPicPr/>
          <p:nvPr/>
        </p:nvPicPr>
        <p:blipFill>
          <a:blip r:embed="rId4"/>
          <a:stretch>
            <a:fillRect/>
          </a:stretch>
        </p:blipFill>
        <p:spPr>
          <a:xfrm>
            <a:off x="3314065" y="4518660"/>
            <a:ext cx="4531995" cy="17310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  <p:tag name="KSO_WM_UNIT_TEXT_FILL_FORE_SCHEMECOLOR_INDEX_BRIGHTNESS" val="0"/>
  <p:tag name="KSO_WM_UNIT_TEXT_FILL_FORE_SCHEMECOLOR_INDEX" val="14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4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4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0A9307"/>
      </a:accent1>
      <a:accent2>
        <a:srgbClr val="3B3E4D"/>
      </a:accent2>
      <a:accent3>
        <a:srgbClr val="0A9307"/>
      </a:accent3>
      <a:accent4>
        <a:srgbClr val="3B3E4D"/>
      </a:accent4>
      <a:accent5>
        <a:srgbClr val="0A9307"/>
      </a:accent5>
      <a:accent6>
        <a:srgbClr val="3B3E4D"/>
      </a:accent6>
      <a:hlink>
        <a:srgbClr val="5FCBFB"/>
      </a:hlink>
      <a:folHlink>
        <a:srgbClr val="B759BC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逻辑斯谛回归模型-基础篇</vt:lpstr>
      <vt:lpstr>PowerPoint 演示文稿</vt:lpstr>
      <vt:lpstr>逻辑回归分布</vt:lpstr>
      <vt:lpstr>逻辑回归分布</vt:lpstr>
      <vt:lpstr>逻辑回归分布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76213</dc:creator>
  <cp:lastModifiedBy>大白</cp:lastModifiedBy>
  <cp:revision>162</cp:revision>
  <dcterms:created xsi:type="dcterms:W3CDTF">2019-06-19T02:08:00Z</dcterms:created>
  <dcterms:modified xsi:type="dcterms:W3CDTF">2021-09-01T12:50:05Z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25BE641149074317AE3954F1D55B5C17</vt:lpwstr>
  </property>
</Properties>
</file>