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348e51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348e51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ACTIVIDAD 1.1 BAE</a:t>
            </a:r>
            <a:endParaRPr sz="48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762300"/>
            <a:ext cx="836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Busca información y elabora un dossier sobre las siguientes técnicas de validación de datos: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73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Verificación de rango</a:t>
            </a:r>
            <a:endParaRPr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Verificación de tipo</a:t>
            </a:r>
            <a:endParaRPr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Comprobación de longitud</a:t>
            </a:r>
            <a:endParaRPr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Identificador único</a:t>
            </a:r>
            <a:endParaRPr i="1"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