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484" autoAdjust="0"/>
  </p:normalViewPr>
  <p:slideViewPr>
    <p:cSldViewPr snapToGrid="0">
      <p:cViewPr>
        <p:scale>
          <a:sx n="75" d="100"/>
          <a:sy n="75" d="100"/>
        </p:scale>
        <p:origin x="10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9B19E-C1DE-4DA4-8855-BFB62A8D99F3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01092-75EE-416D-83DB-DF6A737163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282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01092-75EE-416D-83DB-DF6A7371635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72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5BD5-24E7-48FF-A6E9-6F737F14A833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5BC1-BA61-4BB3-B60F-744C099B6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5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5BD5-24E7-48FF-A6E9-6F737F14A833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5BC1-BA61-4BB3-B60F-744C099B6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96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5BD5-24E7-48FF-A6E9-6F737F14A833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5BC1-BA61-4BB3-B60F-744C099B6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443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5BD5-24E7-48FF-A6E9-6F737F14A833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5BC1-BA61-4BB3-B60F-744C099B6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814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5BD5-24E7-48FF-A6E9-6F737F14A833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5BC1-BA61-4BB3-B60F-744C099B6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12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5BD5-24E7-48FF-A6E9-6F737F14A833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5BC1-BA61-4BB3-B60F-744C099B6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47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5BD5-24E7-48FF-A6E9-6F737F14A833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5BC1-BA61-4BB3-B60F-744C099B6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082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5BD5-24E7-48FF-A6E9-6F737F14A833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5BC1-BA61-4BB3-B60F-744C099B6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43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5BD5-24E7-48FF-A6E9-6F737F14A833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5BC1-BA61-4BB3-B60F-744C099B6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243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5BD5-24E7-48FF-A6E9-6F737F14A833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5BC1-BA61-4BB3-B60F-744C099B6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29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75BD5-24E7-48FF-A6E9-6F737F14A833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A5BC1-BA61-4BB3-B60F-744C099B6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00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475BD5-24E7-48FF-A6E9-6F737F14A833}" type="datetimeFigureOut">
              <a:rPr kumimoji="1" lang="ja-JP" altLang="en-US" smtClean="0"/>
              <a:t>2024/11/13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0A5BC1-BA61-4BB3-B60F-744C099B6A0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168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3388C6D-0290-4164-E861-41E57F6F9FCE}"/>
              </a:ext>
            </a:extLst>
          </p:cNvPr>
          <p:cNvSpPr/>
          <p:nvPr/>
        </p:nvSpPr>
        <p:spPr>
          <a:xfrm>
            <a:off x="5648919" y="2265453"/>
            <a:ext cx="2565739" cy="11015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2328A52-05FE-89B4-1141-D99B002F97A7}"/>
              </a:ext>
            </a:extLst>
          </p:cNvPr>
          <p:cNvSpPr/>
          <p:nvPr/>
        </p:nvSpPr>
        <p:spPr>
          <a:xfrm>
            <a:off x="5648920" y="879736"/>
            <a:ext cx="2565738" cy="113864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7814213-19B4-9D89-AE0D-34C5FF09A9B1}"/>
              </a:ext>
            </a:extLst>
          </p:cNvPr>
          <p:cNvSpPr/>
          <p:nvPr/>
        </p:nvSpPr>
        <p:spPr>
          <a:xfrm>
            <a:off x="0" y="-24434"/>
            <a:ext cx="9144000" cy="66956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9AF39CC-59DE-BDC2-A787-643AC1A357B4}"/>
              </a:ext>
            </a:extLst>
          </p:cNvPr>
          <p:cNvSpPr txBox="1"/>
          <p:nvPr/>
        </p:nvSpPr>
        <p:spPr>
          <a:xfrm rot="10800000" flipH="1" flipV="1">
            <a:off x="131824" y="110294"/>
            <a:ext cx="4753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JavaScript</a:t>
            </a:r>
            <a:r>
              <a:rPr lang="ja-JP" altLang="en-US" sz="2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を用いたゲームプログラミング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CBA2341-4ECB-6E9A-DF8F-A1C9B5C3B18B}"/>
              </a:ext>
            </a:extLst>
          </p:cNvPr>
          <p:cNvSpPr txBox="1"/>
          <p:nvPr/>
        </p:nvSpPr>
        <p:spPr>
          <a:xfrm rot="10800000" flipH="1" flipV="1">
            <a:off x="6445895" y="110293"/>
            <a:ext cx="2530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23N3066 </a:t>
            </a:r>
            <a:r>
              <a:rPr lang="ja-JP" altLang="en-US" sz="2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平井凜太郎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96727D-841E-6286-E757-2E5402BEBD44}"/>
              </a:ext>
            </a:extLst>
          </p:cNvPr>
          <p:cNvSpPr txBox="1"/>
          <p:nvPr/>
        </p:nvSpPr>
        <p:spPr>
          <a:xfrm>
            <a:off x="448576" y="998409"/>
            <a:ext cx="214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作品タイトル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endParaRPr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E364F6-1983-B42B-083F-AF5E125403E7}"/>
              </a:ext>
            </a:extLst>
          </p:cNvPr>
          <p:cNvSpPr txBox="1"/>
          <p:nvPr/>
        </p:nvSpPr>
        <p:spPr>
          <a:xfrm>
            <a:off x="448574" y="1571787"/>
            <a:ext cx="291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Mobile Factory</a:t>
            </a:r>
            <a:endParaRPr lang="ja-JP" altLang="en-US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A63C30F-16B4-2525-1B80-2C6D8B8ADCB0}"/>
              </a:ext>
            </a:extLst>
          </p:cNvPr>
          <p:cNvSpPr txBox="1"/>
          <p:nvPr/>
        </p:nvSpPr>
        <p:spPr>
          <a:xfrm>
            <a:off x="448576" y="2196618"/>
            <a:ext cx="214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コンセプト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endParaRPr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66B0643-1D44-9C8A-4789-4D0C504420ED}"/>
              </a:ext>
            </a:extLst>
          </p:cNvPr>
          <p:cNvSpPr txBox="1"/>
          <p:nvPr/>
        </p:nvSpPr>
        <p:spPr>
          <a:xfrm>
            <a:off x="448574" y="2688052"/>
            <a:ext cx="3830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短時間で遊べる、横スクロールゲーム</a:t>
            </a:r>
          </a:p>
        </p:txBody>
      </p:sp>
      <p:pic>
        <p:nvPicPr>
          <p:cNvPr id="3" name="図 2" descr="QR コード が含まれている画像&#10;&#10;自動的に生成された説明">
            <a:extLst>
              <a:ext uri="{FF2B5EF4-FFF2-40B4-BE49-F238E27FC236}">
                <a16:creationId xmlns:a16="http://schemas.microsoft.com/office/drawing/2014/main" id="{CA2BAE7E-EF2C-0AE8-26CB-C56C109E8F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952" y="921259"/>
            <a:ext cx="2417822" cy="1028861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9D9BBD7-EA64-6C86-7D60-7F4CC21F5F60}"/>
              </a:ext>
            </a:extLst>
          </p:cNvPr>
          <p:cNvSpPr txBox="1"/>
          <p:nvPr/>
        </p:nvSpPr>
        <p:spPr>
          <a:xfrm>
            <a:off x="448574" y="3267094"/>
            <a:ext cx="148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作品概要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endParaRPr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10DDD91-3EBE-B1C3-3EE3-CB4A295778C6}"/>
              </a:ext>
            </a:extLst>
          </p:cNvPr>
          <p:cNvSpPr txBox="1"/>
          <p:nvPr/>
        </p:nvSpPr>
        <p:spPr>
          <a:xfrm>
            <a:off x="448574" y="3636426"/>
            <a:ext cx="81694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・工場のラインを止めないよう、キャラを操作して流れてくる段ボールを避け、敵を倒す</a:t>
            </a:r>
            <a:endParaRPr lang="en-US" altLang="ja-JP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・所持ライフは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 </a:t>
            </a: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（段ボールに当たるとライフが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減り、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つ避けるたびに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100pt</a:t>
            </a: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加算）</a:t>
            </a:r>
            <a:endParaRPr lang="en-US" altLang="ja-JP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1000pt</a:t>
            </a: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到達で敵キャラが出現、アイテムを駆使して倒すことでゲームクリア</a:t>
            </a:r>
            <a:endParaRPr lang="en-US" altLang="ja-JP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ja-JP" altLang="en-US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782ADD4-3EB6-FC02-3EF6-7544567A680F}"/>
              </a:ext>
            </a:extLst>
          </p:cNvPr>
          <p:cNvSpPr txBox="1"/>
          <p:nvPr/>
        </p:nvSpPr>
        <p:spPr>
          <a:xfrm>
            <a:off x="448574" y="5402062"/>
            <a:ext cx="1883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作品の特徴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endParaRPr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C9C6969-5903-FC6B-A0CC-F02BF07AFA84}"/>
              </a:ext>
            </a:extLst>
          </p:cNvPr>
          <p:cNvSpPr txBox="1"/>
          <p:nvPr/>
        </p:nvSpPr>
        <p:spPr>
          <a:xfrm>
            <a:off x="448574" y="5913061"/>
            <a:ext cx="8169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・敵がジャンプするタイミングが変則的　→　多少の運要素を含むことで難易度を調節</a:t>
            </a:r>
          </a:p>
        </p:txBody>
      </p:sp>
      <p:pic>
        <p:nvPicPr>
          <p:cNvPr id="20" name="図 19" descr="ロゴ&#10;&#10;中程度の精度で自動的に生成された説明">
            <a:extLst>
              <a:ext uri="{FF2B5EF4-FFF2-40B4-BE49-F238E27FC236}">
                <a16:creationId xmlns:a16="http://schemas.microsoft.com/office/drawing/2014/main" id="{08B2CE1A-27ED-FE78-5DE2-12CA28B64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2" r="17409" b="45651"/>
          <a:stretch/>
        </p:blipFill>
        <p:spPr>
          <a:xfrm>
            <a:off x="5648920" y="2281048"/>
            <a:ext cx="1270169" cy="1092476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B30A06-A6C2-3975-CB47-9F5DF4C8A800}"/>
              </a:ext>
            </a:extLst>
          </p:cNvPr>
          <p:cNvSpPr txBox="1"/>
          <p:nvPr/>
        </p:nvSpPr>
        <p:spPr>
          <a:xfrm>
            <a:off x="6857831" y="2631546"/>
            <a:ext cx="126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操作キャラ</a:t>
            </a:r>
          </a:p>
        </p:txBody>
      </p:sp>
    </p:spTree>
    <p:extLst>
      <p:ext uri="{BB962C8B-B14F-4D97-AF65-F5344CB8AC3E}">
        <p14:creationId xmlns:p14="http://schemas.microsoft.com/office/powerpoint/2010/main" val="340476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FD1B4-76CD-7D57-A813-2B8607419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C50D3FC4-5D68-9657-6D81-0BA5E7A6AC81}"/>
              </a:ext>
            </a:extLst>
          </p:cNvPr>
          <p:cNvSpPr/>
          <p:nvPr/>
        </p:nvSpPr>
        <p:spPr>
          <a:xfrm>
            <a:off x="364901" y="3864486"/>
            <a:ext cx="8348793" cy="23935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8C3BE7F-DD82-320B-42CA-21C450699399}"/>
              </a:ext>
            </a:extLst>
          </p:cNvPr>
          <p:cNvSpPr/>
          <p:nvPr/>
        </p:nvSpPr>
        <p:spPr>
          <a:xfrm>
            <a:off x="364903" y="1012176"/>
            <a:ext cx="3212016" cy="23935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A9B15BF-921D-7101-B490-596B93B3973D}"/>
              </a:ext>
            </a:extLst>
          </p:cNvPr>
          <p:cNvSpPr/>
          <p:nvPr/>
        </p:nvSpPr>
        <p:spPr>
          <a:xfrm>
            <a:off x="0" y="-24434"/>
            <a:ext cx="9144000" cy="66956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F51F268-6FE2-195F-6315-BAE1E3417DB5}"/>
              </a:ext>
            </a:extLst>
          </p:cNvPr>
          <p:cNvSpPr txBox="1"/>
          <p:nvPr/>
        </p:nvSpPr>
        <p:spPr>
          <a:xfrm rot="10800000" flipH="1" flipV="1">
            <a:off x="131824" y="110294"/>
            <a:ext cx="4753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JavaScript</a:t>
            </a:r>
            <a:r>
              <a:rPr lang="ja-JP" altLang="en-US" sz="2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を用いたゲームプログラミング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FE2DD75-228B-D947-D4F0-2A861A4BACA7}"/>
              </a:ext>
            </a:extLst>
          </p:cNvPr>
          <p:cNvSpPr txBox="1"/>
          <p:nvPr/>
        </p:nvSpPr>
        <p:spPr>
          <a:xfrm rot="10800000" flipH="1" flipV="1">
            <a:off x="6445895" y="110293"/>
            <a:ext cx="2530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23N3066 </a:t>
            </a:r>
            <a:r>
              <a:rPr lang="ja-JP" altLang="en-US" sz="2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平井凜太郎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0556608-09AD-7E4A-6DA3-4D4A7FC11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5008" y="1012176"/>
            <a:ext cx="4178686" cy="239357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8406EC4-3B4B-4AAC-CE2D-6114BEC5CD3B}"/>
              </a:ext>
            </a:extLst>
          </p:cNvPr>
          <p:cNvSpPr txBox="1"/>
          <p:nvPr/>
        </p:nvSpPr>
        <p:spPr>
          <a:xfrm>
            <a:off x="364901" y="1179666"/>
            <a:ext cx="148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操作方法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endParaRPr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949407-1AB5-1407-DF5E-4DFCEF45B2F5}"/>
              </a:ext>
            </a:extLst>
          </p:cNvPr>
          <p:cNvSpPr txBox="1"/>
          <p:nvPr/>
        </p:nvSpPr>
        <p:spPr>
          <a:xfrm>
            <a:off x="364903" y="1515735"/>
            <a:ext cx="3212016" cy="1476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・方向キー：左右移動</a:t>
            </a:r>
            <a:endParaRPr lang="en-US" altLang="ja-JP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・スペースキー：ジャンプ</a:t>
            </a:r>
            <a:endParaRPr lang="en-US" altLang="ja-JP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Esc</a:t>
            </a: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キー：敵出現までスキップ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2FA4C03-DAB1-0AF9-95C5-E7C5BE74868E}"/>
              </a:ext>
            </a:extLst>
          </p:cNvPr>
          <p:cNvSpPr txBox="1"/>
          <p:nvPr/>
        </p:nvSpPr>
        <p:spPr>
          <a:xfrm>
            <a:off x="4428709" y="3426152"/>
            <a:ext cx="1284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プレイ画面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59169113-9E44-1FAE-F8F1-C4DE0C12D4E3}"/>
              </a:ext>
            </a:extLst>
          </p:cNvPr>
          <p:cNvGrpSpPr/>
          <p:nvPr/>
        </p:nvGrpSpPr>
        <p:grpSpPr>
          <a:xfrm>
            <a:off x="364902" y="3864486"/>
            <a:ext cx="8216507" cy="2082454"/>
            <a:chOff x="364902" y="3687762"/>
            <a:chExt cx="8216507" cy="2082454"/>
          </a:xfrm>
        </p:grpSpPr>
        <p:pic>
          <p:nvPicPr>
            <p:cNvPr id="13" name="図 12" descr="テーブル, レゴ が含まれている画像&#10;&#10;自動的に生成された説明">
              <a:extLst>
                <a:ext uri="{FF2B5EF4-FFF2-40B4-BE49-F238E27FC236}">
                  <a16:creationId xmlns:a16="http://schemas.microsoft.com/office/drawing/2014/main" id="{7842CFDA-A2E1-3E75-AC40-EC6227AAD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9568" y="4280393"/>
              <a:ext cx="1101841" cy="1101841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AA71042C-4E70-864C-5524-9AA866197D7C}"/>
                </a:ext>
              </a:extLst>
            </p:cNvPr>
            <p:cNvSpPr txBox="1"/>
            <p:nvPr/>
          </p:nvSpPr>
          <p:spPr>
            <a:xfrm>
              <a:off x="7626343" y="5367408"/>
              <a:ext cx="868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敵キャラ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27FF99DD-833D-8A5C-FC56-E8D62CA8D3AE}"/>
                </a:ext>
              </a:extLst>
            </p:cNvPr>
            <p:cNvSpPr txBox="1"/>
            <p:nvPr/>
          </p:nvSpPr>
          <p:spPr>
            <a:xfrm>
              <a:off x="364902" y="3687762"/>
              <a:ext cx="1408782" cy="341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【</a:t>
              </a:r>
              <a:r>
                <a:rPr lang="ja-JP" altLang="en-US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敵の倒し方</a:t>
              </a:r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】</a:t>
              </a:r>
              <a:endPara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5" name="矢印: 右 24">
              <a:extLst>
                <a:ext uri="{FF2B5EF4-FFF2-40B4-BE49-F238E27FC236}">
                  <a16:creationId xmlns:a16="http://schemas.microsoft.com/office/drawing/2014/main" id="{561FE8FC-45FC-C40B-00C0-22FECF35EEDC}"/>
                </a:ext>
              </a:extLst>
            </p:cNvPr>
            <p:cNvSpPr/>
            <p:nvPr/>
          </p:nvSpPr>
          <p:spPr>
            <a:xfrm>
              <a:off x="1690483" y="4791197"/>
              <a:ext cx="2038157" cy="341081"/>
            </a:xfrm>
            <a:prstGeom prst="rightArrow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9" name="図 18" descr="アイコン&#10;&#10;自動的に生成された説明">
              <a:extLst>
                <a:ext uri="{FF2B5EF4-FFF2-40B4-BE49-F238E27FC236}">
                  <a16:creationId xmlns:a16="http://schemas.microsoft.com/office/drawing/2014/main" id="{8C27383E-01AC-826D-8FC7-6F4661816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2069" y="4241040"/>
              <a:ext cx="1190208" cy="1190208"/>
            </a:xfrm>
            <a:prstGeom prst="rect">
              <a:avLst/>
            </a:prstGeom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06E36777-E8F1-86B2-4645-ED9A1D699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3814" y="4307147"/>
              <a:ext cx="1070523" cy="1124956"/>
            </a:xfrm>
            <a:prstGeom prst="rect">
              <a:avLst/>
            </a:prstGeom>
          </p:spPr>
        </p:pic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D64C9690-2227-1C41-7CBC-44691B3442EF}"/>
                </a:ext>
              </a:extLst>
            </p:cNvPr>
            <p:cNvSpPr txBox="1"/>
            <p:nvPr/>
          </p:nvSpPr>
          <p:spPr>
            <a:xfrm>
              <a:off x="2303473" y="5462439"/>
              <a:ext cx="8687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アイテム</a:t>
              </a:r>
            </a:p>
          </p:txBody>
        </p:sp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0FD9E4E7-DBB5-5F81-4CAF-D8F745037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7746"/>
            <a:stretch/>
          </p:blipFill>
          <p:spPr>
            <a:xfrm>
              <a:off x="3728640" y="4306292"/>
              <a:ext cx="1001657" cy="1124956"/>
            </a:xfrm>
            <a:prstGeom prst="rect">
              <a:avLst/>
            </a:prstGeom>
          </p:spPr>
        </p:pic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EA7B699D-8337-AFD1-AB83-7BB45956636D}"/>
                </a:ext>
              </a:extLst>
            </p:cNvPr>
            <p:cNvSpPr txBox="1"/>
            <p:nvPr/>
          </p:nvSpPr>
          <p:spPr>
            <a:xfrm>
              <a:off x="4849293" y="5169638"/>
              <a:ext cx="2604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この状態で</a:t>
              </a:r>
              <a:r>
                <a: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r>
                <a:rPr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回当たると撃破</a:t>
              </a:r>
              <a:endParaRPr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r>
                <a:rPr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（当たるたびに状態はリセット）</a:t>
              </a:r>
            </a:p>
          </p:txBody>
        </p:sp>
        <p:sp>
          <p:nvSpPr>
            <p:cNvPr id="27" name="矢印: 右 26">
              <a:extLst>
                <a:ext uri="{FF2B5EF4-FFF2-40B4-BE49-F238E27FC236}">
                  <a16:creationId xmlns:a16="http://schemas.microsoft.com/office/drawing/2014/main" id="{2DDBA005-DC71-1631-90CC-AFE506C40EAF}"/>
                </a:ext>
              </a:extLst>
            </p:cNvPr>
            <p:cNvSpPr/>
            <p:nvPr/>
          </p:nvSpPr>
          <p:spPr>
            <a:xfrm>
              <a:off x="4730297" y="4781656"/>
              <a:ext cx="2723220" cy="350622"/>
            </a:xfrm>
            <a:prstGeom prst="rightArrow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268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6E83E-C682-1216-B94A-633802D2A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0E31301-325A-7D57-ADAD-59117F890865}"/>
              </a:ext>
            </a:extLst>
          </p:cNvPr>
          <p:cNvSpPr/>
          <p:nvPr/>
        </p:nvSpPr>
        <p:spPr>
          <a:xfrm>
            <a:off x="0" y="-24434"/>
            <a:ext cx="9144000" cy="66956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35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134C20B-EA58-127E-C18E-2BE20BD61AFB}"/>
              </a:ext>
            </a:extLst>
          </p:cNvPr>
          <p:cNvSpPr txBox="1"/>
          <p:nvPr/>
        </p:nvSpPr>
        <p:spPr>
          <a:xfrm rot="10800000" flipH="1" flipV="1">
            <a:off x="131824" y="110294"/>
            <a:ext cx="47539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JavaScript</a:t>
            </a:r>
            <a:r>
              <a:rPr lang="ja-JP" altLang="en-US" sz="2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を用いたゲームプログラミング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3ABBD11-88F7-4F32-E95B-23687EC56676}"/>
              </a:ext>
            </a:extLst>
          </p:cNvPr>
          <p:cNvSpPr txBox="1"/>
          <p:nvPr/>
        </p:nvSpPr>
        <p:spPr>
          <a:xfrm rot="10800000" flipH="1" flipV="1">
            <a:off x="6230743" y="110293"/>
            <a:ext cx="2530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23N3066 </a:t>
            </a:r>
            <a:r>
              <a:rPr lang="ja-JP" altLang="en-US" sz="2000" b="1" dirty="0">
                <a:solidFill>
                  <a:schemeClr val="bg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平井凜太郎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1B71CD7-753F-CE3A-316E-23CEB3A24CF8}"/>
              </a:ext>
            </a:extLst>
          </p:cNvPr>
          <p:cNvSpPr txBox="1"/>
          <p:nvPr/>
        </p:nvSpPr>
        <p:spPr>
          <a:xfrm>
            <a:off x="257326" y="936271"/>
            <a:ext cx="231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苦労した点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endParaRPr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1D0476D-C4EA-3578-027B-2012A7D05E74}"/>
              </a:ext>
            </a:extLst>
          </p:cNvPr>
          <p:cNvSpPr txBox="1"/>
          <p:nvPr/>
        </p:nvSpPr>
        <p:spPr>
          <a:xfrm>
            <a:off x="257326" y="1285572"/>
            <a:ext cx="8169498" cy="1476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・当たり判定の調節が難しかった 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</a:t>
            </a: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画像の大きさに合わせると難易度が一気に向上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・関連ファイル数に限りがあるため、そのファイル構成を決めるのに時間がかかった</a:t>
            </a:r>
            <a:endParaRPr lang="en-US" altLang="ja-JP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・ドット絵を作るのは初めてだったため苦労した</a:t>
            </a:r>
            <a:endParaRPr lang="en-US" altLang="ja-JP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51994A7-9C83-9296-0816-ACE430710D2B}"/>
              </a:ext>
            </a:extLst>
          </p:cNvPr>
          <p:cNvSpPr txBox="1"/>
          <p:nvPr/>
        </p:nvSpPr>
        <p:spPr>
          <a:xfrm>
            <a:off x="257326" y="3244334"/>
            <a:ext cx="359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【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反省点・実装できなかった点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】</a:t>
            </a:r>
            <a:endParaRPr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5F31688-1CF1-98A7-75A5-32BD15B969C7}"/>
              </a:ext>
            </a:extLst>
          </p:cNvPr>
          <p:cNvSpPr txBox="1"/>
          <p:nvPr/>
        </p:nvSpPr>
        <p:spPr>
          <a:xfrm>
            <a:off x="257326" y="3638433"/>
            <a:ext cx="6116580" cy="2460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2,3</a:t>
            </a: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段階の難易度選択をつけたかった</a:t>
            </a:r>
            <a:endParaRPr lang="en-US" altLang="ja-JP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en-US" altLang="ja-JP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BGM</a:t>
            </a: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をつけるべきだった</a:t>
            </a:r>
            <a:endParaRPr lang="en-US" altLang="ja-JP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・背景、地面の横スクロール描画の実装</a:t>
            </a:r>
            <a:endParaRPr lang="en-US" altLang="ja-JP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・ステージイベントやコマンド入力などのギミックの追加</a:t>
            </a:r>
            <a:endParaRPr lang="en-US" altLang="ja-JP" sz="16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・単なる移動ではなく、アクションゲームらしい攻撃手段の追加</a:t>
            </a: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BFFF46C6-DCFA-7589-5830-D30E6BC2E55F}"/>
              </a:ext>
            </a:extLst>
          </p:cNvPr>
          <p:cNvGrpSpPr/>
          <p:nvPr/>
        </p:nvGrpSpPr>
        <p:grpSpPr>
          <a:xfrm>
            <a:off x="6139635" y="3244334"/>
            <a:ext cx="2712640" cy="3026662"/>
            <a:chOff x="6174034" y="3244334"/>
            <a:chExt cx="2712640" cy="302666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1FFBB448-3035-E731-51B7-0A5F34B1454D}"/>
                </a:ext>
              </a:extLst>
            </p:cNvPr>
            <p:cNvSpPr/>
            <p:nvPr/>
          </p:nvSpPr>
          <p:spPr>
            <a:xfrm>
              <a:off x="6174034" y="3244334"/>
              <a:ext cx="2712640" cy="285509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68D299FF-3CC4-B76A-C5C8-328B9A968231}"/>
                </a:ext>
              </a:extLst>
            </p:cNvPr>
            <p:cNvSpPr txBox="1"/>
            <p:nvPr/>
          </p:nvSpPr>
          <p:spPr>
            <a:xfrm>
              <a:off x="6270255" y="3244334"/>
              <a:ext cx="2616419" cy="3026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[</a:t>
              </a:r>
              <a:r>
                <a:rPr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ファイルの内訳</a:t>
              </a:r>
              <a:r>
                <a: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]</a:t>
              </a:r>
            </a:p>
            <a:p>
              <a:pPr>
                <a:lnSpc>
                  <a:spcPct val="200000"/>
                </a:lnSpc>
              </a:pPr>
              <a:r>
                <a:rPr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・タイトル：</a:t>
              </a:r>
              <a:r>
                <a: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</a:t>
              </a:r>
            </a:p>
            <a:p>
              <a:pPr>
                <a:lnSpc>
                  <a:spcPct val="200000"/>
                </a:lnSpc>
              </a:pPr>
              <a:r>
                <a:rPr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・キャラの描画：</a:t>
              </a:r>
              <a:r>
                <a: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</a:p>
            <a:p>
              <a:pPr>
                <a:lnSpc>
                  <a:spcPct val="200000"/>
                </a:lnSpc>
              </a:pPr>
              <a:r>
                <a:rPr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・背景、地面：</a:t>
              </a:r>
              <a:r>
                <a: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</a:p>
            <a:p>
              <a:pPr>
                <a:lnSpc>
                  <a:spcPct val="200000"/>
                </a:lnSpc>
              </a:pPr>
              <a:r>
                <a:rPr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・障害物、敵：</a:t>
              </a:r>
              <a:r>
                <a: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</a:p>
            <a:p>
              <a:pPr>
                <a:lnSpc>
                  <a:spcPct val="200000"/>
                </a:lnSpc>
              </a:pPr>
              <a:r>
                <a:rPr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・アイテム、ライフ：</a:t>
              </a:r>
              <a:r>
                <a: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</a:p>
            <a:p>
              <a:pPr>
                <a:lnSpc>
                  <a:spcPct val="200000"/>
                </a:lnSpc>
              </a:pPr>
              <a:endPara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631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</TotalTime>
  <Words>321</Words>
  <Application>Microsoft Office PowerPoint</Application>
  <PresentationFormat>画面に合わせる (4:3)</PresentationFormat>
  <Paragraphs>44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BIZ UDPゴシック</vt:lpstr>
      <vt:lpstr>ＭＳ Ｐゴシック</vt:lpstr>
      <vt:lpstr>游ゴシック</vt:lpstr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平井　凜太郎</dc:creator>
  <cp:lastModifiedBy>平井　凜太郎</cp:lastModifiedBy>
  <cp:revision>49</cp:revision>
  <dcterms:created xsi:type="dcterms:W3CDTF">2024-11-13T04:09:04Z</dcterms:created>
  <dcterms:modified xsi:type="dcterms:W3CDTF">2024-11-13T10:54:03Z</dcterms:modified>
</cp:coreProperties>
</file>