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135D-6EE6-405A-B28E-94E6DB7B96D3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B183F-F3AC-41D4-9633-281AFF1C0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4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502b12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502b12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15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5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45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64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列（タイトルあり） 1">
  <p:cSld name="2 列（タイトルあり）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8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92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7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17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42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18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33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0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AA0B-AF0B-4987-A768-FFF6BBCEA6B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06AE-EE76-441E-9B67-A89D2C7CE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9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2065000" y="4153067"/>
            <a:ext cx="8062000" cy="18400"/>
          </a:xfrm>
          <a:prstGeom prst="rect">
            <a:avLst/>
          </a:prstGeom>
          <a:solidFill>
            <a:schemeClr val="lt1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ja" altLang="en-US" sz="4907"/>
              <a:t>　</a:t>
            </a:r>
            <a:endParaRPr sz="4907"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8253876" y="5976667"/>
            <a:ext cx="3903425" cy="6200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891"/>
            </a:pPr>
            <a:r>
              <a:rPr lang="en-US" altLang="ja" sz="2203" dirty="0">
                <a:solidFill>
                  <a:schemeClr val="lt1"/>
                </a:solidFill>
              </a:rPr>
              <a:t>https://www.academix.jp/</a:t>
            </a:r>
            <a:endParaRPr sz="2203" dirty="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3332" y="203200"/>
            <a:ext cx="2663155" cy="104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" sz="3467" b="1" dirty="0" err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AcademiX</a:t>
            </a:r>
            <a:endParaRPr sz="133" dirty="0">
              <a:solidFill>
                <a:schemeClr val="lt1"/>
              </a:solidFill>
              <a:latin typeface="Meiryo UI" panose="020B0604030504040204" pitchFamily="50" charset="-128"/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>
            <a:off x="8716800" y="283367"/>
            <a:ext cx="3475200" cy="1109200"/>
          </a:xfrm>
          <a:prstGeom prst="homePlate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Meiryo UI" panose="020B0604030504040204" pitchFamily="50" charset="-128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 idx="4294967295"/>
          </p:nvPr>
        </p:nvSpPr>
        <p:spPr>
          <a:xfrm>
            <a:off x="9144000" y="527967"/>
            <a:ext cx="2952000" cy="6200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891"/>
            </a:pPr>
            <a:r>
              <a:rPr lang="ja-JP" altLang="en-US" sz="2400" b="1" dirty="0" smtClean="0">
                <a:solidFill>
                  <a:schemeClr val="lt1"/>
                </a:solidFill>
              </a:rPr>
              <a:t>拡散モデル</a:t>
            </a:r>
            <a:r>
              <a:rPr lang="ja" altLang="en-US" sz="2400" b="1" dirty="0" smtClean="0">
                <a:solidFill>
                  <a:schemeClr val="lt1"/>
                </a:solidFill>
              </a:rPr>
              <a:t>勉強会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0" y="2108100"/>
            <a:ext cx="12192000" cy="1545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  <a:buSzPts val="891"/>
            </a:pPr>
            <a:r>
              <a:rPr lang="ja-JP" altLang="en-US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第</a:t>
            </a:r>
            <a:r>
              <a:rPr lang="en-US" altLang="ja-JP" sz="4603" b="1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8</a:t>
            </a:r>
            <a:r>
              <a:rPr lang="ja-JP" altLang="en-US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回 拡散モデル</a:t>
            </a:r>
            <a:r>
              <a:rPr lang="ja" altLang="en-US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勉強会</a:t>
            </a:r>
            <a:r>
              <a:rPr lang="en-US" altLang="ja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en-US" altLang="ja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ja-JP" altLang="en-US" sz="3200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拡散モデルの理論</a:t>
            </a:r>
            <a:endParaRPr sz="3200" b="1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294967295"/>
          </p:nvPr>
        </p:nvSpPr>
        <p:spPr>
          <a:xfrm>
            <a:off x="3121400" y="4368833"/>
            <a:ext cx="5949200" cy="16968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buSzPts val="891"/>
            </a:pPr>
            <a:r>
              <a:rPr lang="ja-JP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山口</a:t>
            </a:r>
            <a:r>
              <a:rPr lang="ja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大学</a:t>
            </a:r>
            <a:r>
              <a:rPr lang="ja-JP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大学院</a:t>
            </a:r>
            <a:r>
              <a:rPr lang="en-US" altLang="ja-JP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en-US" altLang="ja-JP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ja-JP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創成科学研究</a:t>
            </a:r>
            <a:r>
              <a:rPr lang="ja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科</a:t>
            </a:r>
            <a:r>
              <a:rPr lang="ja-JP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　平井元基</a:t>
            </a:r>
            <a:endParaRPr sz="3136" b="1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algn="ctr">
              <a:spcBef>
                <a:spcPts val="0"/>
              </a:spcBef>
              <a:buSzPts val="891"/>
            </a:pPr>
            <a:r>
              <a:rPr lang="en-US" altLang="ja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2024/08/26</a:t>
            </a:r>
            <a:endParaRPr sz="3136" b="1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496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Anton</vt:lpstr>
      <vt:lpstr>Josefin Slab</vt:lpstr>
      <vt:lpstr>Meiryo UI</vt:lpstr>
      <vt:lpstr>Rajdhani</vt:lpstr>
      <vt:lpstr>游ゴシック</vt:lpstr>
      <vt:lpstr>游ゴシック Light</vt:lpstr>
      <vt:lpstr>Arial</vt:lpstr>
      <vt:lpstr>Impact</vt:lpstr>
      <vt:lpstr>Office テーマ</vt:lpstr>
      <vt:lpstr>　</vt:lpstr>
    </vt:vector>
  </TitlesOfParts>
  <Company>山口大学（生協）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i066fe</dc:creator>
  <cp:lastModifiedBy>i066fe</cp:lastModifiedBy>
  <cp:revision>1</cp:revision>
  <dcterms:created xsi:type="dcterms:W3CDTF">2024-06-24T13:01:02Z</dcterms:created>
  <dcterms:modified xsi:type="dcterms:W3CDTF">2024-06-24T13:01:13Z</dcterms:modified>
</cp:coreProperties>
</file>