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2E6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75" d="100"/>
          <a:sy n="75" d="100"/>
        </p:scale>
        <p:origin x="5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434CD-6C1E-080B-8FB3-55C713560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43AF6A-088C-F6AA-011E-25F83A556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2F43B4-9A4C-6709-AF9C-1D6A0483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5ED0-83D0-4DA7-971C-6AABFCAB55CF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A34F70-7A6C-503A-41A6-4F2F68A2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7922CF-E260-079B-2DE0-D025538A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51AE-D734-4891-BF26-4B77A956D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05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C73A25-7AAD-89D9-A1B9-BAABB834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DC5E05A-6AE9-7990-5DB8-FE686FEEF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D8F333-97DC-2F02-0F81-DBE761D2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5ED0-83D0-4DA7-971C-6AABFCAB55CF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57EB74-63CB-0F46-0729-DF9A9D61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C48E53-4EF2-F11B-8124-FF32A4AD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51AE-D734-4891-BF26-4B77A956D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6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161F6A6-11C1-799C-D380-31EE2CE0F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C90162-6CE7-19C1-AD91-D891EF8B8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6D7659-1D0E-2AD6-1EB6-885DD435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5ED0-83D0-4DA7-971C-6AABFCAB55CF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7F2701-9315-26FA-362D-B49CC71C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391485-E2C9-C0A0-6F75-5474159A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51AE-D734-4891-BF26-4B77A956D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60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0BA08E-2023-F887-CA20-7CBFD01A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413A4C-8B91-98E6-29E3-07EA2726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35AD60-EE68-DA83-0813-3024624D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5ED0-83D0-4DA7-971C-6AABFCAB55CF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FDBF04-D649-C729-BB41-54D6750C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D926D3-84A2-7AA9-3C79-C7BA8F7C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51AE-D734-4891-BF26-4B77A956D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97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EA9D69-0E30-568D-10B3-40D83BC9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7E7C22-C712-666B-79C9-8D2D69F17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D91239-D95E-CD8C-87DB-099470B9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5ED0-83D0-4DA7-971C-6AABFCAB55CF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832CDF-66BF-871D-E372-0F4580DB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094757-A35F-2557-4442-F5FED297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51AE-D734-4891-BF26-4B77A956D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3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1A17B-87D7-58FD-58C6-BD8BB1D9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DFE25E-818B-B83A-AFED-75574AC63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E1FB00-D00E-217B-797D-662AEBF44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730353-2EC0-59D3-60B4-C43836EB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5ED0-83D0-4DA7-971C-6AABFCAB55CF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E93615-B958-F778-C39F-8773A68E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B7DF7A-DFA3-0759-1DFA-1B23876F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51AE-D734-4891-BF26-4B77A956D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45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805099-4BA4-A9A1-2582-9A2C9118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2AAA62-10BE-6F45-A919-D99BB604D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C6C341-4B47-8EB3-5463-462C8BE94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A02A84-41CE-2335-AD5C-324B0442E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C11986-FD87-E5D5-936E-E08F17E04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420C96-38DC-B6B9-9208-FF338F91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5ED0-83D0-4DA7-971C-6AABFCAB55CF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653082B-B4E5-ECB2-D329-DC17C812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C3CED0-4C2F-9546-5BFB-A8871A04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51AE-D734-4891-BF26-4B77A956D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79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5356D9-6CD3-53C3-A8FB-A4B382ED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074C1A8-EDAB-716E-00B3-ABE3BAEBB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5ED0-83D0-4DA7-971C-6AABFCAB55CF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4BD7EA-F1E8-1E1C-5EC8-90822C6F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133187-A3AD-0D12-45FB-FBF8E518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51AE-D734-4891-BF26-4B77A956D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7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674D3DC-5AE1-AA0F-625E-250B5ECF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5ED0-83D0-4DA7-971C-6AABFCAB55CF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41E998A-FC53-57DE-494E-831624F6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602DA1-40FB-9F3E-F6B0-608ABA97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51AE-D734-4891-BF26-4B77A956D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67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FA0CF-3C39-B1BA-4F8C-C4817386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1AA3FF-4876-65A4-09E1-5E887354C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1EB5CD-EBBE-2239-4BDD-7C187F655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C1C6DA-457A-BC31-8818-696D9A9B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5ED0-83D0-4DA7-971C-6AABFCAB55CF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F54858-475A-E979-7C2D-B2338E7E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4CA5B1-3942-E0A6-5FA3-119AC793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51AE-D734-4891-BF26-4B77A956D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51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16E60-1DA1-FDA8-132F-8C404887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51F9B65-551C-8DDF-6B8D-AC33A78F8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614535-F528-5508-CB4B-06749EFB0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506137-6906-BD52-FF4D-A3A41207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5ED0-83D0-4DA7-971C-6AABFCAB55CF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6D36AA-16AD-962F-E2B8-1FD84845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DA096C-EB1F-3F88-29C2-8B309563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51AE-D734-4891-BF26-4B77A956D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74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1B07C9-C302-094B-9CB1-2B76B222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4C359C-95E4-15DD-9DF5-E0786ACFE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2CCEB3-E202-8FF7-55D8-A6EB3A37C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B5ED0-83D0-4DA7-971C-6AABFCAB55CF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E2F8E6-8F35-8D64-DBBF-011045BAF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660138-B803-4B38-53C2-41D4F9DBD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051AE-D734-4891-BF26-4B77A956D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63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6B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矢印: 上 25">
            <a:extLst>
              <a:ext uri="{FF2B5EF4-FFF2-40B4-BE49-F238E27FC236}">
                <a16:creationId xmlns:a16="http://schemas.microsoft.com/office/drawing/2014/main" id="{87175B23-1F61-8488-A6E2-93927BA174E9}"/>
              </a:ext>
            </a:extLst>
          </p:cNvPr>
          <p:cNvSpPr/>
          <p:nvPr/>
        </p:nvSpPr>
        <p:spPr>
          <a:xfrm>
            <a:off x="173304" y="491832"/>
            <a:ext cx="367304" cy="5842142"/>
          </a:xfrm>
          <a:prstGeom prst="upArrow">
            <a:avLst/>
          </a:prstGeom>
          <a:gradFill flip="none" rotWithShape="1">
            <a:gsLst>
              <a:gs pos="27000">
                <a:schemeClr val="accent4">
                  <a:lumMod val="60000"/>
                  <a:lumOff val="40000"/>
                </a:schemeClr>
              </a:gs>
              <a:gs pos="82000">
                <a:schemeClr val="accent6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DFB3499-60E0-47E0-1305-8B54AD05C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8" y="95669"/>
            <a:ext cx="1071138" cy="67441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2F5F39F-C221-F4E2-F833-A3943F6AF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59" y="851113"/>
            <a:ext cx="813215" cy="51434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6580481-E674-B592-31AD-435A83205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11" y="1437373"/>
            <a:ext cx="814911" cy="51202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218B9BF-6E4A-7273-679E-939CBBFC0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8" y="2021315"/>
            <a:ext cx="803757" cy="51202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5FA373B-94C5-CDBC-1BA0-E5237DE051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8" y="2605257"/>
            <a:ext cx="803757" cy="51248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13C3D10-02FF-67F4-1B37-91046CABE0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8" y="3189664"/>
            <a:ext cx="817517" cy="5120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80EE8D2B-4716-0DC6-087F-F34F3EE8B5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8" y="3773607"/>
            <a:ext cx="817517" cy="51256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46C7A13-EF78-EECC-FD5D-CC7C7F6F20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7" y="4358095"/>
            <a:ext cx="811019" cy="51434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40610FB-C863-D310-4D27-D9FB3F7760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8" y="4944355"/>
            <a:ext cx="817516" cy="51605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41B35A7-E88F-D696-CD7A-D67B13A418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9" y="5532332"/>
            <a:ext cx="817515" cy="52002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433479E-F672-2649-0019-412EFA2EA8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8" y="6124273"/>
            <a:ext cx="817516" cy="419402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AE28FB5-E572-6510-2387-799D756A24D1}"/>
              </a:ext>
            </a:extLst>
          </p:cNvPr>
          <p:cNvSpPr txBox="1"/>
          <p:nvPr/>
        </p:nvSpPr>
        <p:spPr>
          <a:xfrm>
            <a:off x="1687946" y="233630"/>
            <a:ext cx="180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chemeClr val="bg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Suica</a:t>
            </a:r>
            <a:endParaRPr kumimoji="1" lang="ja-JP" altLang="en-US" sz="3600" dirty="0">
              <a:solidFill>
                <a:schemeClr val="bg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EF83F9-09B8-4206-EC3D-9C0EAA10E502}"/>
              </a:ext>
            </a:extLst>
          </p:cNvPr>
          <p:cNvSpPr txBox="1"/>
          <p:nvPr/>
        </p:nvSpPr>
        <p:spPr>
          <a:xfrm>
            <a:off x="1427445" y="997477"/>
            <a:ext cx="2133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PASMO</a:t>
            </a:r>
            <a:endParaRPr kumimoji="1" lang="ja-JP" altLang="en-US" sz="2000" dirty="0">
              <a:solidFill>
                <a:schemeClr val="bg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39E27B3-67D9-200C-53EF-314037F3E5D9}"/>
              </a:ext>
            </a:extLst>
          </p:cNvPr>
          <p:cNvSpPr txBox="1"/>
          <p:nvPr/>
        </p:nvSpPr>
        <p:spPr>
          <a:xfrm>
            <a:off x="1427445" y="1578068"/>
            <a:ext cx="2133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ICOCA</a:t>
            </a:r>
            <a:endParaRPr kumimoji="1" lang="ja-JP" altLang="en-US" sz="2000" dirty="0">
              <a:solidFill>
                <a:schemeClr val="bg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C6BFB22-79DF-F924-D03A-17AD722362DB}"/>
              </a:ext>
            </a:extLst>
          </p:cNvPr>
          <p:cNvSpPr txBox="1"/>
          <p:nvPr/>
        </p:nvSpPr>
        <p:spPr>
          <a:xfrm>
            <a:off x="1427445" y="2158659"/>
            <a:ext cx="2133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manaca</a:t>
            </a:r>
            <a:endParaRPr kumimoji="1" lang="ja-JP" altLang="en-US" sz="2000" dirty="0">
              <a:solidFill>
                <a:schemeClr val="bg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D999DBE-2DDB-2206-46F8-A9C174E5F4F6}"/>
              </a:ext>
            </a:extLst>
          </p:cNvPr>
          <p:cNvSpPr txBox="1"/>
          <p:nvPr/>
        </p:nvSpPr>
        <p:spPr>
          <a:xfrm>
            <a:off x="1427445" y="2739250"/>
            <a:ext cx="2133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nimoca</a:t>
            </a:r>
            <a:endParaRPr kumimoji="1" lang="ja-JP" altLang="en-US" sz="2000" dirty="0">
              <a:solidFill>
                <a:schemeClr val="bg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F52C5AF-FC36-D207-5FBD-520F1DA9A0D2}"/>
              </a:ext>
            </a:extLst>
          </p:cNvPr>
          <p:cNvSpPr txBox="1"/>
          <p:nvPr/>
        </p:nvSpPr>
        <p:spPr>
          <a:xfrm>
            <a:off x="1427445" y="3319841"/>
            <a:ext cx="2133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SUGOKA</a:t>
            </a:r>
            <a:endParaRPr kumimoji="1" lang="ja-JP" altLang="en-US" sz="2000" dirty="0">
              <a:solidFill>
                <a:schemeClr val="bg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5A077C7-7BED-D90C-2515-2B92009AF34E}"/>
              </a:ext>
            </a:extLst>
          </p:cNvPr>
          <p:cNvSpPr txBox="1"/>
          <p:nvPr/>
        </p:nvSpPr>
        <p:spPr>
          <a:xfrm>
            <a:off x="1427445" y="3900432"/>
            <a:ext cx="2133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PiTaPa</a:t>
            </a:r>
            <a:endParaRPr kumimoji="1" lang="ja-JP" altLang="en-US" sz="2000" dirty="0">
              <a:solidFill>
                <a:schemeClr val="bg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3B45057-7A2E-8FB0-B51C-8ECE80B845A8}"/>
              </a:ext>
            </a:extLst>
          </p:cNvPr>
          <p:cNvSpPr txBox="1"/>
          <p:nvPr/>
        </p:nvSpPr>
        <p:spPr>
          <a:xfrm>
            <a:off x="1427445" y="4481023"/>
            <a:ext cx="2133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toICa</a:t>
            </a:r>
            <a:endParaRPr kumimoji="1" lang="ja-JP" altLang="en-US" sz="2000" dirty="0">
              <a:solidFill>
                <a:schemeClr val="bg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F67A87A-D7DC-DAA4-824D-E914114A7132}"/>
              </a:ext>
            </a:extLst>
          </p:cNvPr>
          <p:cNvSpPr txBox="1"/>
          <p:nvPr/>
        </p:nvSpPr>
        <p:spPr>
          <a:xfrm>
            <a:off x="1427445" y="5061614"/>
            <a:ext cx="2133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bg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Kitaca</a:t>
            </a:r>
            <a:endParaRPr kumimoji="1" lang="ja-JP" altLang="en-US" sz="2000" dirty="0">
              <a:solidFill>
                <a:schemeClr val="bg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AD68629-977C-DA66-7EFF-EE6B81810CFA}"/>
              </a:ext>
            </a:extLst>
          </p:cNvPr>
          <p:cNvSpPr txBox="1"/>
          <p:nvPr/>
        </p:nvSpPr>
        <p:spPr>
          <a:xfrm>
            <a:off x="1427445" y="5642205"/>
            <a:ext cx="2133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はやかけん</a:t>
            </a:r>
            <a:endParaRPr kumimoji="1" lang="ja-JP" altLang="en-US" sz="2000" dirty="0">
              <a:solidFill>
                <a:schemeClr val="bg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99819A6-2041-2C51-6B65-DA9FA8AD6EFD}"/>
              </a:ext>
            </a:extLst>
          </p:cNvPr>
          <p:cNvSpPr txBox="1"/>
          <p:nvPr/>
        </p:nvSpPr>
        <p:spPr>
          <a:xfrm>
            <a:off x="1427445" y="6208578"/>
            <a:ext cx="2133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切符</a:t>
            </a:r>
          </a:p>
        </p:txBody>
      </p:sp>
    </p:spTree>
    <p:extLst>
      <p:ext uri="{BB962C8B-B14F-4D97-AF65-F5344CB8AC3E}">
        <p14:creationId xmlns:p14="http://schemas.microsoft.com/office/powerpoint/2010/main" val="173248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BIZ UDP明朝 Medium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奥山 志高</dc:creator>
  <cp:lastModifiedBy>奥山 志高</cp:lastModifiedBy>
  <cp:revision>1</cp:revision>
  <dcterms:created xsi:type="dcterms:W3CDTF">2023-10-15T08:57:58Z</dcterms:created>
  <dcterms:modified xsi:type="dcterms:W3CDTF">2023-10-15T08:58:24Z</dcterms:modified>
</cp:coreProperties>
</file>