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7" r:id="rId4"/>
    <p:sldId id="257" r:id="rId5"/>
    <p:sldId id="277" r:id="rId6"/>
    <p:sldId id="265" r:id="rId7"/>
    <p:sldId id="260" r:id="rId8"/>
    <p:sldId id="261" r:id="rId9"/>
    <p:sldId id="262" r:id="rId10"/>
    <p:sldId id="263" r:id="rId11"/>
    <p:sldId id="266" r:id="rId12"/>
    <p:sldId id="264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代码重构示例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330835" y="260350"/>
          <a:ext cx="5834380" cy="328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829300" imgH="3286125" progId="Paint.Picture">
                  <p:embed/>
                </p:oleObj>
              </mc:Choice>
              <mc:Fallback>
                <p:oleObj name="" r:id="rId1" imgW="5829300" imgH="32861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30835" y="260350"/>
                        <a:ext cx="5834380" cy="3288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6355715" y="235585"/>
          <a:ext cx="5633720" cy="606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5629275" imgH="5905500" progId="Paint.Picture">
                  <p:embed/>
                </p:oleObj>
              </mc:Choice>
              <mc:Fallback>
                <p:oleObj name="" r:id="rId3" imgW="5629275" imgH="59055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6355715" y="235585"/>
                        <a:ext cx="5633720" cy="606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345440" y="3799205"/>
          <a:ext cx="5786120" cy="255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781675" imgH="2552700" progId="Picture.PicObj.1">
                  <p:embed/>
                </p:oleObj>
              </mc:Choice>
              <mc:Fallback>
                <p:oleObj name="" r:id="rId5" imgW="5781675" imgH="2552700" progId="Picture.PicObj.1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345440" y="3799205"/>
                        <a:ext cx="5786120" cy="255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V="1">
            <a:off x="4643120" y="495300"/>
            <a:ext cx="1781175" cy="12096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090420" y="3019425"/>
            <a:ext cx="2000250" cy="8286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大括号 13"/>
          <p:cNvSpPr/>
          <p:nvPr/>
        </p:nvSpPr>
        <p:spPr>
          <a:xfrm flipH="1">
            <a:off x="5462270" y="1677035"/>
            <a:ext cx="551815" cy="1257300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62345" y="2085975"/>
            <a:ext cx="21431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同一纬度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212090" y="273685"/>
          <a:ext cx="5633720" cy="590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629275" imgH="5905500" progId="Paint.Picture">
                  <p:embed/>
                </p:oleObj>
              </mc:Choice>
              <mc:Fallback>
                <p:oleObj name="" r:id="rId1" imgW="5629275" imgH="59055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12090" y="273685"/>
                        <a:ext cx="5633720" cy="5909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6817995" y="2080260"/>
          <a:ext cx="4728210" cy="195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4724400" imgH="1952625" progId="Picture.PicObj.1">
                  <p:embed/>
                </p:oleObj>
              </mc:Choice>
              <mc:Fallback>
                <p:oleObj name="" r:id="rId3" imgW="4724400" imgH="1952625" progId="Picture.PicObj.1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6817995" y="2080260"/>
                        <a:ext cx="4728210" cy="1953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5843270" y="3162300"/>
            <a:ext cx="962025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10255" y="1238250"/>
            <a:ext cx="2456815" cy="396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提取类忽略细节</a:t>
            </a:r>
            <a:endParaRPr lang="zh-CN" altLang="en-US" sz="20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421640" y="1227455"/>
          <a:ext cx="5367020" cy="329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362575" imgH="3295650" progId="Paint.Picture">
                  <p:embed/>
                </p:oleObj>
              </mc:Choice>
              <mc:Fallback>
                <p:oleObj name="" r:id="rId1" imgW="5362575" imgH="32956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421640" y="1227455"/>
                        <a:ext cx="5367020" cy="3298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117590" y="216535"/>
          <a:ext cx="5709920" cy="577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705475" imgH="5772150" progId="Paint.Picture">
                  <p:embed/>
                </p:oleObj>
              </mc:Choice>
              <mc:Fallback>
                <p:oleObj name="" r:id="rId3" imgW="5705475" imgH="57721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6117590" y="216535"/>
                        <a:ext cx="5709920" cy="5776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V="1">
            <a:off x="4566920" y="1409700"/>
            <a:ext cx="1609725" cy="126682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5233670" y="3419475"/>
            <a:ext cx="952500" cy="40005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100705" y="1343025"/>
            <a:ext cx="2456815" cy="396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重构版本</a:t>
            </a:r>
            <a:endParaRPr lang="zh-CN" altLang="en-US" sz="20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0" y="-224155"/>
            <a:ext cx="5346065" cy="7194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4" name="文本框 23"/>
          <p:cNvSpPr txBox="1"/>
          <p:nvPr/>
        </p:nvSpPr>
        <p:spPr>
          <a:xfrm>
            <a:off x="5872480" y="-19050"/>
            <a:ext cx="2456815" cy="396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原始版本</a:t>
            </a:r>
            <a:endParaRPr lang="zh-CN" altLang="en-US" sz="20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-224155"/>
            <a:ext cx="5346065" cy="7194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4" name="文本框 23"/>
          <p:cNvSpPr txBox="1"/>
          <p:nvPr/>
        </p:nvSpPr>
        <p:spPr>
          <a:xfrm>
            <a:off x="2778760" y="76200"/>
            <a:ext cx="4036060" cy="3352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类和函数都没注释，用来干嘛的？</a:t>
            </a:r>
            <a:endParaRPr lang="zh-CN" altLang="en-US" sz="1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29835" y="327025"/>
            <a:ext cx="1426845" cy="3352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没用的注释</a:t>
            </a:r>
            <a:endParaRPr lang="zh-CN" altLang="en-US" sz="1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96435" y="1184275"/>
            <a:ext cx="1426845" cy="3352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常数直接使用</a:t>
            </a:r>
            <a:endParaRPr lang="zh-CN" altLang="en-US" sz="1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3960" y="2346325"/>
            <a:ext cx="1426845" cy="3352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打印不规范</a:t>
            </a:r>
            <a:endParaRPr lang="zh-CN" altLang="en-US" sz="1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24910" y="4613275"/>
            <a:ext cx="1426845" cy="3352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嵌套层次太深</a:t>
            </a:r>
            <a:endParaRPr lang="zh-CN" altLang="en-US" sz="1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-224155"/>
            <a:ext cx="5346065" cy="7194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4" name="文本框 23"/>
          <p:cNvSpPr txBox="1"/>
          <p:nvPr/>
        </p:nvSpPr>
        <p:spPr>
          <a:xfrm>
            <a:off x="2778760" y="76200"/>
            <a:ext cx="4036060" cy="3352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类和函数都没注释，用来干嘛的？</a:t>
            </a:r>
            <a:endParaRPr lang="zh-CN" altLang="en-US" sz="1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29835" y="327025"/>
            <a:ext cx="1426845" cy="3352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没用的注释</a:t>
            </a:r>
            <a:endParaRPr lang="zh-CN" altLang="en-US" sz="1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96435" y="1184275"/>
            <a:ext cx="1426845" cy="3352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常数直接使用</a:t>
            </a:r>
            <a:endParaRPr lang="zh-CN" altLang="en-US" sz="1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3960" y="2346325"/>
            <a:ext cx="1426845" cy="3352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打印不规范</a:t>
            </a:r>
            <a:endParaRPr lang="zh-CN" altLang="en-US" sz="1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24910" y="4613275"/>
            <a:ext cx="1426845" cy="3352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嵌套层次太深</a:t>
            </a:r>
            <a:endParaRPr lang="zh-CN" altLang="en-US" sz="1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19720" y="839470"/>
            <a:ext cx="2323465" cy="45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代码很难阅读</a:t>
            </a:r>
            <a:endParaRPr lang="zh-CN" altLang="en-US" sz="2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41920" y="1604645"/>
            <a:ext cx="2514600" cy="3657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代码意图不明显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60970" y="2261870"/>
            <a:ext cx="2514600" cy="3657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结构复杂，分支太多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751445" y="2985770"/>
            <a:ext cx="2514600" cy="3657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算法复杂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760970" y="3719195"/>
            <a:ext cx="2514600" cy="3657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无用信息干扰</a:t>
            </a:r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10348595" y="1630045"/>
            <a:ext cx="4953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946765" y="2058670"/>
            <a:ext cx="487680" cy="1638300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代码太复杂了</a:t>
            </a:r>
            <a:endParaRPr lang="zh-CN" altLang="en-US" sz="20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75" y="-214630"/>
            <a:ext cx="5346065" cy="7194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矩形 2"/>
          <p:cNvSpPr/>
          <p:nvPr/>
        </p:nvSpPr>
        <p:spPr>
          <a:xfrm>
            <a:off x="652145" y="2917190"/>
            <a:ext cx="5114925" cy="36753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843270" y="3277870"/>
            <a:ext cx="561975" cy="5530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/>
          <p:cNvGraphicFramePr/>
          <p:nvPr/>
        </p:nvGraphicFramePr>
        <p:xfrm>
          <a:off x="6416675" y="159385"/>
          <a:ext cx="5408295" cy="642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7581900" imgH="6362700" progId="Picture.PicObj.1">
                  <p:embed/>
                </p:oleObj>
              </mc:Choice>
              <mc:Fallback>
                <p:oleObj name="" r:id="rId2" imgW="7581900" imgH="6362700" progId="Picture.PicObj.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6416675" y="159385"/>
                        <a:ext cx="5408295" cy="642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263525" y="149860"/>
          <a:ext cx="5408295" cy="642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581900" imgH="6362700" progId="Picture.PicObj.1">
                  <p:embed/>
                </p:oleObj>
              </mc:Choice>
              <mc:Fallback>
                <p:oleObj name="" r:id="rId1" imgW="7581900" imgH="6362700" progId="Picture.PicObj.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63525" y="149860"/>
                        <a:ext cx="5408295" cy="642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6289040" y="134620"/>
          <a:ext cx="5290820" cy="650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5857875" imgH="7820025" progId="Picture.PicObj.1">
                  <p:embed/>
                </p:oleObj>
              </mc:Choice>
              <mc:Fallback>
                <p:oleObj name="" r:id="rId3" imgW="5857875" imgH="7820025" progId="Picture.PicObj.1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6289040" y="134620"/>
                        <a:ext cx="5290820" cy="6503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>
            <a:stCxn id="6" idx="3"/>
          </p:cNvCxnSpPr>
          <p:nvPr/>
        </p:nvCxnSpPr>
        <p:spPr>
          <a:xfrm>
            <a:off x="5671820" y="3362325"/>
            <a:ext cx="544195" cy="2667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814320" y="1019175"/>
            <a:ext cx="2028825" cy="701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圈复杂度太大，最好不要超过</a:t>
            </a:r>
            <a:r>
              <a:rPr lang="en-US" altLang="zh-CN" sz="2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  <a:endParaRPr lang="en-US" altLang="zh-CN" sz="20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96630" y="962025"/>
            <a:ext cx="2456815" cy="396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降低圈复杂度</a:t>
            </a:r>
            <a:endParaRPr lang="zh-CN" altLang="en-US" sz="20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对象 9"/>
          <p:cNvGraphicFramePr/>
          <p:nvPr/>
        </p:nvGraphicFramePr>
        <p:xfrm>
          <a:off x="230505" y="49530"/>
          <a:ext cx="6072505" cy="675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6067425" imgH="6753225" progId="Picture.PicObj.1">
                  <p:embed/>
                </p:oleObj>
              </mc:Choice>
              <mc:Fallback>
                <p:oleObj name="" r:id="rId1" imgW="6067425" imgH="6753225" progId="Picture.PicObj.1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30505" y="49530"/>
                        <a:ext cx="6072505" cy="675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6493510" y="26035"/>
          <a:ext cx="5643245" cy="682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5638800" imgH="6819900" progId="Picture.PicObj.1">
                  <p:embed/>
                </p:oleObj>
              </mc:Choice>
              <mc:Fallback>
                <p:oleObj name="" r:id="rId3" imgW="5638800" imgH="6819900" progId="Picture.PicObj.1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6493510" y="26035"/>
                        <a:ext cx="5643245" cy="682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843020" y="371475"/>
            <a:ext cx="2143125" cy="6400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代码行数增加，太多地方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return</a:t>
            </a:r>
            <a:endParaRPr lang="en-US" altLang="zh-CN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6755130" y="127000"/>
          <a:ext cx="4939030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296025" imgH="3114675" progId="Paint.Picture">
                  <p:embed/>
                </p:oleObj>
              </mc:Choice>
              <mc:Fallback>
                <p:oleObj name="" r:id="rId1" imgW="6296025" imgH="31146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6755130" y="127000"/>
                        <a:ext cx="4939030" cy="259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35585" y="63500"/>
          <a:ext cx="6005830" cy="666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6000750" imgH="7162800" progId="Paint.Picture">
                  <p:embed/>
                </p:oleObj>
              </mc:Choice>
              <mc:Fallback>
                <p:oleObj name="" r:id="rId3" imgW="6000750" imgH="71628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235585" y="63500"/>
                        <a:ext cx="6005830" cy="666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6736715" y="3190240"/>
          <a:ext cx="5205095" cy="177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991225" imgH="1771650" progId="Picture.PicObj.1">
                  <p:embed/>
                </p:oleObj>
              </mc:Choice>
              <mc:Fallback>
                <p:oleObj name="" r:id="rId5" imgW="5991225" imgH="1771650" progId="Picture.PicObj.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6736715" y="3190240"/>
                        <a:ext cx="5205095" cy="177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3985895" y="285750"/>
            <a:ext cx="3257550" cy="203835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684520" y="3270250"/>
            <a:ext cx="1139825" cy="158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66795" y="171450"/>
            <a:ext cx="2543175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提取函数降低复杂度</a:t>
            </a:r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2683510" y="53975"/>
          <a:ext cx="6005830" cy="666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000750" imgH="7162800" progId="Paint.Picture">
                  <p:embed/>
                </p:oleObj>
              </mc:Choice>
              <mc:Fallback>
                <p:oleObj name="" r:id="rId1" imgW="6000750" imgH="71628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683510" y="53975"/>
                        <a:ext cx="6005830" cy="666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356610" y="1183005"/>
            <a:ext cx="5248910" cy="45713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40735" y="5909945"/>
            <a:ext cx="5248910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815330" y="219075"/>
            <a:ext cx="2456815" cy="396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维度不一样</a:t>
            </a:r>
            <a:endParaRPr lang="zh-CN" altLang="en-US" sz="20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演示</Application>
  <PresentationFormat>宽屏</PresentationFormat>
  <Paragraphs>52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Office 主题</vt:lpstr>
      <vt:lpstr>Picture.PicObj.1</vt:lpstr>
      <vt:lpstr>Paint.Picture</vt:lpstr>
      <vt:lpstr>代码重构示例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yzw</cp:lastModifiedBy>
  <cp:revision>30</cp:revision>
  <dcterms:created xsi:type="dcterms:W3CDTF">2015-05-05T08:02:00Z</dcterms:created>
  <dcterms:modified xsi:type="dcterms:W3CDTF">2016-04-19T06:46:04Z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