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0E46E-EE32-48A1-A149-5AC143DD04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F1B7D6-C98F-41B3-8F27-F7C8D273002D}">
      <dgm:prSet/>
      <dgm:spPr/>
      <dgm:t>
        <a:bodyPr/>
        <a:lstStyle/>
        <a:p>
          <a:r>
            <a:rPr lang="en-US"/>
            <a:t>Shoppers waste time browsing multiple e-commerce websites</a:t>
          </a:r>
        </a:p>
      </dgm:t>
    </dgm:pt>
    <dgm:pt modelId="{D13AB1F3-35B2-40DE-8E1C-2E6687143B86}" type="parTrans" cxnId="{03485903-03BE-410E-A3AD-2C629AFB2352}">
      <dgm:prSet/>
      <dgm:spPr/>
      <dgm:t>
        <a:bodyPr/>
        <a:lstStyle/>
        <a:p>
          <a:endParaRPr lang="en-US"/>
        </a:p>
      </dgm:t>
    </dgm:pt>
    <dgm:pt modelId="{BF086DBE-07E7-43F7-A78C-D87F45475565}" type="sibTrans" cxnId="{03485903-03BE-410E-A3AD-2C629AFB2352}">
      <dgm:prSet phldrT="01"/>
      <dgm:spPr/>
      <dgm:t>
        <a:bodyPr/>
        <a:lstStyle/>
        <a:p>
          <a:endParaRPr lang="en-US"/>
        </a:p>
      </dgm:t>
    </dgm:pt>
    <dgm:pt modelId="{575C669B-E784-4002-A7AF-30CFF93F399F}">
      <dgm:prSet/>
      <dgm:spPr/>
      <dgm:t>
        <a:bodyPr/>
        <a:lstStyle/>
        <a:p>
          <a:r>
            <a:rPr lang="en-US"/>
            <a:t>Prices vary across platforms for the same product</a:t>
          </a:r>
        </a:p>
      </dgm:t>
    </dgm:pt>
    <dgm:pt modelId="{F3FE7AC5-9602-4903-BD2D-5DE04BBDC91B}" type="parTrans" cxnId="{12FB1239-BAAB-4FAF-82E6-52A5E2DBA3ED}">
      <dgm:prSet/>
      <dgm:spPr/>
      <dgm:t>
        <a:bodyPr/>
        <a:lstStyle/>
        <a:p>
          <a:endParaRPr lang="en-US"/>
        </a:p>
      </dgm:t>
    </dgm:pt>
    <dgm:pt modelId="{5CF97D59-CC1B-455E-ABBD-997F341179F4}" type="sibTrans" cxnId="{12FB1239-BAAB-4FAF-82E6-52A5E2DBA3ED}">
      <dgm:prSet phldrT="02"/>
      <dgm:spPr/>
      <dgm:t>
        <a:bodyPr/>
        <a:lstStyle/>
        <a:p>
          <a:endParaRPr lang="en-US"/>
        </a:p>
      </dgm:t>
    </dgm:pt>
    <dgm:pt modelId="{D38417E2-7B98-48F4-A9B9-6396A556F4B0}">
      <dgm:prSet/>
      <dgm:spPr/>
      <dgm:t>
        <a:bodyPr/>
        <a:lstStyle/>
        <a:p>
          <a:r>
            <a:rPr lang="en-US"/>
            <a:t>No single place to compare ratings, reviews, and offers</a:t>
          </a:r>
        </a:p>
      </dgm:t>
    </dgm:pt>
    <dgm:pt modelId="{35580D28-C1C3-4B38-9DB2-63ABF79F814A}" type="parTrans" cxnId="{B6EE70BC-D793-4F81-8D1E-C1203C219D69}">
      <dgm:prSet/>
      <dgm:spPr/>
      <dgm:t>
        <a:bodyPr/>
        <a:lstStyle/>
        <a:p>
          <a:endParaRPr lang="en-US"/>
        </a:p>
      </dgm:t>
    </dgm:pt>
    <dgm:pt modelId="{DDB87097-DDE8-42E0-9CFE-69A38D593BB3}" type="sibTrans" cxnId="{B6EE70BC-D793-4F81-8D1E-C1203C219D69}">
      <dgm:prSet phldrT="03"/>
      <dgm:spPr/>
      <dgm:t>
        <a:bodyPr/>
        <a:lstStyle/>
        <a:p>
          <a:endParaRPr lang="en-US"/>
        </a:p>
      </dgm:t>
    </dgm:pt>
    <dgm:pt modelId="{4C0309DD-B634-4415-A7F7-C23E8B390BCD}">
      <dgm:prSet/>
      <dgm:spPr/>
      <dgm:t>
        <a:bodyPr/>
        <a:lstStyle/>
        <a:p>
          <a:r>
            <a:rPr lang="en-US"/>
            <a:t>Missed opportunities due to lack of price prediction</a:t>
          </a:r>
        </a:p>
      </dgm:t>
    </dgm:pt>
    <dgm:pt modelId="{61EDE6DC-230B-42E6-A969-1775A3BF48CE}" type="parTrans" cxnId="{79F6142C-168C-4692-9082-CC35F06A1600}">
      <dgm:prSet/>
      <dgm:spPr/>
      <dgm:t>
        <a:bodyPr/>
        <a:lstStyle/>
        <a:p>
          <a:endParaRPr lang="en-US"/>
        </a:p>
      </dgm:t>
    </dgm:pt>
    <dgm:pt modelId="{0512B28C-58F8-4EE0-96B1-96B771E1C4BE}" type="sibTrans" cxnId="{79F6142C-168C-4692-9082-CC35F06A1600}">
      <dgm:prSet phldrT="04"/>
      <dgm:spPr/>
      <dgm:t>
        <a:bodyPr/>
        <a:lstStyle/>
        <a:p>
          <a:endParaRPr lang="en-US"/>
        </a:p>
      </dgm:t>
    </dgm:pt>
    <dgm:pt modelId="{E5C369A6-6F2F-47EA-A92A-D31DF078F656}" type="pres">
      <dgm:prSet presAssocID="{6FE0E46E-EE32-48A1-A149-5AC143DD04A3}" presName="linear" presStyleCnt="0">
        <dgm:presLayoutVars>
          <dgm:animLvl val="lvl"/>
          <dgm:resizeHandles val="exact"/>
        </dgm:presLayoutVars>
      </dgm:prSet>
      <dgm:spPr/>
    </dgm:pt>
    <dgm:pt modelId="{2AB68C94-F7E3-48E3-A487-3BFF77720160}" type="pres">
      <dgm:prSet presAssocID="{ABF1B7D6-C98F-41B3-8F27-F7C8D27300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34A004-4067-40F9-A69E-38AEF823EB58}" type="pres">
      <dgm:prSet presAssocID="{BF086DBE-07E7-43F7-A78C-D87F45475565}" presName="spacer" presStyleCnt="0"/>
      <dgm:spPr/>
    </dgm:pt>
    <dgm:pt modelId="{E7E85C93-0AB1-48E9-9C58-19540A15E3B9}" type="pres">
      <dgm:prSet presAssocID="{575C669B-E784-4002-A7AF-30CFF93F39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2909C0-839E-4F99-8D6D-69BD4FE6EE49}" type="pres">
      <dgm:prSet presAssocID="{5CF97D59-CC1B-455E-ABBD-997F341179F4}" presName="spacer" presStyleCnt="0"/>
      <dgm:spPr/>
    </dgm:pt>
    <dgm:pt modelId="{CAC1F5BA-B563-4556-BC0D-6732EC5274EA}" type="pres">
      <dgm:prSet presAssocID="{D38417E2-7B98-48F4-A9B9-6396A556F4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4A6A69-35FD-4BA1-9F03-B19A298C55D3}" type="pres">
      <dgm:prSet presAssocID="{DDB87097-DDE8-42E0-9CFE-69A38D593BB3}" presName="spacer" presStyleCnt="0"/>
      <dgm:spPr/>
    </dgm:pt>
    <dgm:pt modelId="{217EE5D2-70C7-42E3-90B7-68DCF2B15BE9}" type="pres">
      <dgm:prSet presAssocID="{4C0309DD-B634-4415-A7F7-C23E8B390B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485903-03BE-410E-A3AD-2C629AFB2352}" srcId="{6FE0E46E-EE32-48A1-A149-5AC143DD04A3}" destId="{ABF1B7D6-C98F-41B3-8F27-F7C8D273002D}" srcOrd="0" destOrd="0" parTransId="{D13AB1F3-35B2-40DE-8E1C-2E6687143B86}" sibTransId="{BF086DBE-07E7-43F7-A78C-D87F45475565}"/>
    <dgm:cxn modelId="{79F6142C-168C-4692-9082-CC35F06A1600}" srcId="{6FE0E46E-EE32-48A1-A149-5AC143DD04A3}" destId="{4C0309DD-B634-4415-A7F7-C23E8B390BCD}" srcOrd="3" destOrd="0" parTransId="{61EDE6DC-230B-42E6-A969-1775A3BF48CE}" sibTransId="{0512B28C-58F8-4EE0-96B1-96B771E1C4BE}"/>
    <dgm:cxn modelId="{12FB1239-BAAB-4FAF-82E6-52A5E2DBA3ED}" srcId="{6FE0E46E-EE32-48A1-A149-5AC143DD04A3}" destId="{575C669B-E784-4002-A7AF-30CFF93F399F}" srcOrd="1" destOrd="0" parTransId="{F3FE7AC5-9602-4903-BD2D-5DE04BBDC91B}" sibTransId="{5CF97D59-CC1B-455E-ABBD-997F341179F4}"/>
    <dgm:cxn modelId="{5C8F4F79-8CBB-488B-AA6F-ED10EF357D38}" type="presOf" srcId="{575C669B-E784-4002-A7AF-30CFF93F399F}" destId="{E7E85C93-0AB1-48E9-9C58-19540A15E3B9}" srcOrd="0" destOrd="0" presId="urn:microsoft.com/office/officeart/2005/8/layout/vList2"/>
    <dgm:cxn modelId="{F3675D8F-E881-41F2-9ED5-2A4C6836FB00}" type="presOf" srcId="{D38417E2-7B98-48F4-A9B9-6396A556F4B0}" destId="{CAC1F5BA-B563-4556-BC0D-6732EC5274EA}" srcOrd="0" destOrd="0" presId="urn:microsoft.com/office/officeart/2005/8/layout/vList2"/>
    <dgm:cxn modelId="{1897FAB1-CA3C-4A86-918D-30AABDB78908}" type="presOf" srcId="{ABF1B7D6-C98F-41B3-8F27-F7C8D273002D}" destId="{2AB68C94-F7E3-48E3-A487-3BFF77720160}" srcOrd="0" destOrd="0" presId="urn:microsoft.com/office/officeart/2005/8/layout/vList2"/>
    <dgm:cxn modelId="{B6EE70BC-D793-4F81-8D1E-C1203C219D69}" srcId="{6FE0E46E-EE32-48A1-A149-5AC143DD04A3}" destId="{D38417E2-7B98-48F4-A9B9-6396A556F4B0}" srcOrd="2" destOrd="0" parTransId="{35580D28-C1C3-4B38-9DB2-63ABF79F814A}" sibTransId="{DDB87097-DDE8-42E0-9CFE-69A38D593BB3}"/>
    <dgm:cxn modelId="{E2212FC8-BDF2-4799-B013-F19210E929E1}" type="presOf" srcId="{4C0309DD-B634-4415-A7F7-C23E8B390BCD}" destId="{217EE5D2-70C7-42E3-90B7-68DCF2B15BE9}" srcOrd="0" destOrd="0" presId="urn:microsoft.com/office/officeart/2005/8/layout/vList2"/>
    <dgm:cxn modelId="{86825DCA-3908-4163-A586-5AF2E1EBA989}" type="presOf" srcId="{6FE0E46E-EE32-48A1-A149-5AC143DD04A3}" destId="{E5C369A6-6F2F-47EA-A92A-D31DF078F656}" srcOrd="0" destOrd="0" presId="urn:microsoft.com/office/officeart/2005/8/layout/vList2"/>
    <dgm:cxn modelId="{410CB5B8-6703-4B2A-AC30-DE801F857E3F}" type="presParOf" srcId="{E5C369A6-6F2F-47EA-A92A-D31DF078F656}" destId="{2AB68C94-F7E3-48E3-A487-3BFF77720160}" srcOrd="0" destOrd="0" presId="urn:microsoft.com/office/officeart/2005/8/layout/vList2"/>
    <dgm:cxn modelId="{E71E726B-0FF4-4085-B4DB-D5E807F39000}" type="presParOf" srcId="{E5C369A6-6F2F-47EA-A92A-D31DF078F656}" destId="{6234A004-4067-40F9-A69E-38AEF823EB58}" srcOrd="1" destOrd="0" presId="urn:microsoft.com/office/officeart/2005/8/layout/vList2"/>
    <dgm:cxn modelId="{5D02572C-E14B-4E67-9237-9D657FA0B792}" type="presParOf" srcId="{E5C369A6-6F2F-47EA-A92A-D31DF078F656}" destId="{E7E85C93-0AB1-48E9-9C58-19540A15E3B9}" srcOrd="2" destOrd="0" presId="urn:microsoft.com/office/officeart/2005/8/layout/vList2"/>
    <dgm:cxn modelId="{8650C181-7009-4E6D-B6F8-9622F74B004B}" type="presParOf" srcId="{E5C369A6-6F2F-47EA-A92A-D31DF078F656}" destId="{B42909C0-839E-4F99-8D6D-69BD4FE6EE49}" srcOrd="3" destOrd="0" presId="urn:microsoft.com/office/officeart/2005/8/layout/vList2"/>
    <dgm:cxn modelId="{1912081C-EA13-4B94-B4C4-53F7E7E140EA}" type="presParOf" srcId="{E5C369A6-6F2F-47EA-A92A-D31DF078F656}" destId="{CAC1F5BA-B563-4556-BC0D-6732EC5274EA}" srcOrd="4" destOrd="0" presId="urn:microsoft.com/office/officeart/2005/8/layout/vList2"/>
    <dgm:cxn modelId="{A320D61D-D460-490B-AE07-6AC84C2B6C8C}" type="presParOf" srcId="{E5C369A6-6F2F-47EA-A92A-D31DF078F656}" destId="{544A6A69-35FD-4BA1-9F03-B19A298C55D3}" srcOrd="5" destOrd="0" presId="urn:microsoft.com/office/officeart/2005/8/layout/vList2"/>
    <dgm:cxn modelId="{A9F19E93-7BE3-49BD-9F90-269DF5F76B24}" type="presParOf" srcId="{E5C369A6-6F2F-47EA-A92A-D31DF078F656}" destId="{217EE5D2-70C7-42E3-90B7-68DCF2B15B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2FD5B-8FB9-4E99-B069-234E65C7045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A7F093-6898-4911-B5A1-B06EF4466B4D}">
      <dgm:prSet/>
      <dgm:spPr/>
      <dgm:t>
        <a:bodyPr/>
        <a:lstStyle/>
        <a:p>
          <a:r>
            <a:rPr lang="en-US" dirty="0"/>
            <a:t>Shows scraped </a:t>
          </a:r>
          <a:r>
            <a:rPr lang="en-US" b="1" dirty="0"/>
            <a:t>price</a:t>
          </a:r>
          <a:r>
            <a:rPr lang="en-US" dirty="0"/>
            <a:t>, </a:t>
          </a:r>
          <a:r>
            <a:rPr lang="en-US" b="1" dirty="0"/>
            <a:t>rating</a:t>
          </a:r>
          <a:r>
            <a:rPr lang="en-US" dirty="0"/>
            <a:t>, </a:t>
          </a:r>
          <a:r>
            <a:rPr lang="en-US" b="1" dirty="0"/>
            <a:t>name</a:t>
          </a:r>
          <a:r>
            <a:rPr lang="en-US" dirty="0"/>
            <a:t>, and </a:t>
          </a:r>
          <a:r>
            <a:rPr lang="en-US" b="1" dirty="0"/>
            <a:t>URL for a product</a:t>
          </a:r>
          <a:endParaRPr lang="en-US" dirty="0"/>
        </a:p>
      </dgm:t>
    </dgm:pt>
    <dgm:pt modelId="{91FB293A-427B-4047-A640-18CCE79CBCB5}" type="parTrans" cxnId="{69B95341-3A98-4CA0-B840-2959CEF0C83F}">
      <dgm:prSet/>
      <dgm:spPr/>
      <dgm:t>
        <a:bodyPr/>
        <a:lstStyle/>
        <a:p>
          <a:endParaRPr lang="en-US"/>
        </a:p>
      </dgm:t>
    </dgm:pt>
    <dgm:pt modelId="{F5B961EF-F723-40F6-AF5E-02EB53E037D2}" type="sibTrans" cxnId="{69B95341-3A98-4CA0-B840-2959CEF0C83F}">
      <dgm:prSet/>
      <dgm:spPr/>
      <dgm:t>
        <a:bodyPr/>
        <a:lstStyle/>
        <a:p>
          <a:endParaRPr lang="en-US"/>
        </a:p>
      </dgm:t>
    </dgm:pt>
    <dgm:pt modelId="{63358109-8CF4-4F92-BE2B-90BF152BA7E4}">
      <dgm:prSet/>
      <dgm:spPr/>
      <dgm:t>
        <a:bodyPr/>
        <a:lstStyle/>
        <a:p>
          <a:r>
            <a:rPr lang="en-US" dirty="0"/>
            <a:t>Covers </a:t>
          </a:r>
          <a:r>
            <a:rPr lang="en-US" b="1" dirty="0"/>
            <a:t>Amazon</a:t>
          </a:r>
          <a:r>
            <a:rPr lang="en-US" dirty="0"/>
            <a:t> and </a:t>
          </a:r>
          <a:r>
            <a:rPr lang="en-US" b="1" dirty="0"/>
            <a:t>Flipkart</a:t>
          </a:r>
          <a:r>
            <a:rPr lang="en-US" dirty="0"/>
            <a:t> (will be expandable to others)</a:t>
          </a:r>
        </a:p>
      </dgm:t>
    </dgm:pt>
    <dgm:pt modelId="{10D7DC7C-8C97-4FF8-BDC4-CC000D9256C4}" type="parTrans" cxnId="{E37C751D-F959-403F-9D57-C9743EC0E50B}">
      <dgm:prSet/>
      <dgm:spPr/>
      <dgm:t>
        <a:bodyPr/>
        <a:lstStyle/>
        <a:p>
          <a:endParaRPr lang="en-US"/>
        </a:p>
      </dgm:t>
    </dgm:pt>
    <dgm:pt modelId="{7D218149-96A9-4464-BFCD-51FCC7427CC4}" type="sibTrans" cxnId="{E37C751D-F959-403F-9D57-C9743EC0E50B}">
      <dgm:prSet/>
      <dgm:spPr/>
      <dgm:t>
        <a:bodyPr/>
        <a:lstStyle/>
        <a:p>
          <a:endParaRPr lang="en-US"/>
        </a:p>
      </dgm:t>
    </dgm:pt>
    <dgm:pt modelId="{90EB1E38-6AC7-4F7C-B524-8189A96A9B10}">
      <dgm:prSet/>
      <dgm:spPr/>
      <dgm:t>
        <a:bodyPr/>
        <a:lstStyle/>
        <a:p>
          <a:r>
            <a:rPr lang="en-US"/>
            <a:t>Displays </a:t>
          </a:r>
          <a:r>
            <a:rPr lang="en-US" b="1"/>
            <a:t>side-by-side comparisons</a:t>
          </a:r>
          <a:r>
            <a:rPr lang="en-US"/>
            <a:t> in one dashboard</a:t>
          </a:r>
        </a:p>
      </dgm:t>
    </dgm:pt>
    <dgm:pt modelId="{C6E66457-7DD6-40D8-9C1F-B422A113F261}" type="parTrans" cxnId="{A621C9DE-9642-4318-9BEB-DEB1C364E6DD}">
      <dgm:prSet/>
      <dgm:spPr/>
      <dgm:t>
        <a:bodyPr/>
        <a:lstStyle/>
        <a:p>
          <a:endParaRPr lang="en-US"/>
        </a:p>
      </dgm:t>
    </dgm:pt>
    <dgm:pt modelId="{BEF98B37-89D9-4C74-8A6C-BFDB02DA8252}" type="sibTrans" cxnId="{A621C9DE-9642-4318-9BEB-DEB1C364E6DD}">
      <dgm:prSet/>
      <dgm:spPr/>
      <dgm:t>
        <a:bodyPr/>
        <a:lstStyle/>
        <a:p>
          <a:endParaRPr lang="en-US"/>
        </a:p>
      </dgm:t>
    </dgm:pt>
    <dgm:pt modelId="{6097D45F-AEFC-4197-A98E-C4BD0835C171}">
      <dgm:prSet/>
      <dgm:spPr/>
      <dgm:t>
        <a:bodyPr/>
        <a:lstStyle/>
        <a:p>
          <a:r>
            <a:rPr lang="en-US"/>
            <a:t>Integrated </a:t>
          </a:r>
          <a:r>
            <a:rPr lang="en-US" b="1"/>
            <a:t>price drop prediction meter</a:t>
          </a:r>
          <a:endParaRPr lang="en-US"/>
        </a:p>
      </dgm:t>
    </dgm:pt>
    <dgm:pt modelId="{7B31E502-525F-4E89-8597-041DC51D6F48}" type="parTrans" cxnId="{F8A0F5C9-6DE9-4911-8076-5CA382B4FAC5}">
      <dgm:prSet/>
      <dgm:spPr/>
      <dgm:t>
        <a:bodyPr/>
        <a:lstStyle/>
        <a:p>
          <a:endParaRPr lang="en-US"/>
        </a:p>
      </dgm:t>
    </dgm:pt>
    <dgm:pt modelId="{74F8D9E0-1251-4979-A943-C70D572D3314}" type="sibTrans" cxnId="{F8A0F5C9-6DE9-4911-8076-5CA382B4FAC5}">
      <dgm:prSet/>
      <dgm:spPr/>
      <dgm:t>
        <a:bodyPr/>
        <a:lstStyle/>
        <a:p>
          <a:endParaRPr lang="en-US"/>
        </a:p>
      </dgm:t>
    </dgm:pt>
    <dgm:pt modelId="{370C5405-2542-4FB9-A9A9-F94681CE5240}" type="pres">
      <dgm:prSet presAssocID="{3472FD5B-8FB9-4E99-B069-234E65C7045F}" presName="linear" presStyleCnt="0">
        <dgm:presLayoutVars>
          <dgm:animLvl val="lvl"/>
          <dgm:resizeHandles val="exact"/>
        </dgm:presLayoutVars>
      </dgm:prSet>
      <dgm:spPr/>
    </dgm:pt>
    <dgm:pt modelId="{6F36ED55-3FD6-46BC-91C2-9C2E5165BBD4}" type="pres">
      <dgm:prSet presAssocID="{DEA7F093-6898-4911-B5A1-B06EF4466B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AFD1EC-93B0-47FD-BBEA-8056D17B2339}" type="pres">
      <dgm:prSet presAssocID="{F5B961EF-F723-40F6-AF5E-02EB53E037D2}" presName="spacer" presStyleCnt="0"/>
      <dgm:spPr/>
    </dgm:pt>
    <dgm:pt modelId="{2B63C754-4F1B-471A-BA87-BFEE91F55D7E}" type="pres">
      <dgm:prSet presAssocID="{63358109-8CF4-4F92-BE2B-90BF152BA7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45249E-6E37-4973-8EB0-B612083651C0}" type="pres">
      <dgm:prSet presAssocID="{7D218149-96A9-4464-BFCD-51FCC7427CC4}" presName="spacer" presStyleCnt="0"/>
      <dgm:spPr/>
    </dgm:pt>
    <dgm:pt modelId="{3965C5FF-53FE-47D9-ABB9-9A1B8E3ABD89}" type="pres">
      <dgm:prSet presAssocID="{90EB1E38-6AC7-4F7C-B524-8189A96A9B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5DA38F-F5D7-4971-AB9D-DAE95039B413}" type="pres">
      <dgm:prSet presAssocID="{BEF98B37-89D9-4C74-8A6C-BFDB02DA8252}" presName="spacer" presStyleCnt="0"/>
      <dgm:spPr/>
    </dgm:pt>
    <dgm:pt modelId="{1B987C01-7BA8-4994-A588-F4E7B3D8199C}" type="pres">
      <dgm:prSet presAssocID="{6097D45F-AEFC-4197-A98E-C4BD0835C17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7C751D-F959-403F-9D57-C9743EC0E50B}" srcId="{3472FD5B-8FB9-4E99-B069-234E65C7045F}" destId="{63358109-8CF4-4F92-BE2B-90BF152BA7E4}" srcOrd="1" destOrd="0" parTransId="{10D7DC7C-8C97-4FF8-BDC4-CC000D9256C4}" sibTransId="{7D218149-96A9-4464-BFCD-51FCC7427CC4}"/>
    <dgm:cxn modelId="{1B2F7622-5A2E-43E5-B642-E5703AF36F5F}" type="presOf" srcId="{63358109-8CF4-4F92-BE2B-90BF152BA7E4}" destId="{2B63C754-4F1B-471A-BA87-BFEE91F55D7E}" srcOrd="0" destOrd="0" presId="urn:microsoft.com/office/officeart/2005/8/layout/vList2"/>
    <dgm:cxn modelId="{69B95341-3A98-4CA0-B840-2959CEF0C83F}" srcId="{3472FD5B-8FB9-4E99-B069-234E65C7045F}" destId="{DEA7F093-6898-4911-B5A1-B06EF4466B4D}" srcOrd="0" destOrd="0" parTransId="{91FB293A-427B-4047-A640-18CCE79CBCB5}" sibTransId="{F5B961EF-F723-40F6-AF5E-02EB53E037D2}"/>
    <dgm:cxn modelId="{6E3ABA7B-EF98-465F-99CE-4769FFA994A4}" type="presOf" srcId="{DEA7F093-6898-4911-B5A1-B06EF4466B4D}" destId="{6F36ED55-3FD6-46BC-91C2-9C2E5165BBD4}" srcOrd="0" destOrd="0" presId="urn:microsoft.com/office/officeart/2005/8/layout/vList2"/>
    <dgm:cxn modelId="{07671487-E9A1-45EC-9542-1CCF98976D23}" type="presOf" srcId="{3472FD5B-8FB9-4E99-B069-234E65C7045F}" destId="{370C5405-2542-4FB9-A9A9-F94681CE5240}" srcOrd="0" destOrd="0" presId="urn:microsoft.com/office/officeart/2005/8/layout/vList2"/>
    <dgm:cxn modelId="{AA77E893-587F-4FC6-AB8B-7B3768012868}" type="presOf" srcId="{90EB1E38-6AC7-4F7C-B524-8189A96A9B10}" destId="{3965C5FF-53FE-47D9-ABB9-9A1B8E3ABD89}" srcOrd="0" destOrd="0" presId="urn:microsoft.com/office/officeart/2005/8/layout/vList2"/>
    <dgm:cxn modelId="{EA14A2C7-238B-4676-97E1-FB85480CC1F5}" type="presOf" srcId="{6097D45F-AEFC-4197-A98E-C4BD0835C171}" destId="{1B987C01-7BA8-4994-A588-F4E7B3D8199C}" srcOrd="0" destOrd="0" presId="urn:microsoft.com/office/officeart/2005/8/layout/vList2"/>
    <dgm:cxn modelId="{F8A0F5C9-6DE9-4911-8076-5CA382B4FAC5}" srcId="{3472FD5B-8FB9-4E99-B069-234E65C7045F}" destId="{6097D45F-AEFC-4197-A98E-C4BD0835C171}" srcOrd="3" destOrd="0" parTransId="{7B31E502-525F-4E89-8597-041DC51D6F48}" sibTransId="{74F8D9E0-1251-4979-A943-C70D572D3314}"/>
    <dgm:cxn modelId="{A621C9DE-9642-4318-9BEB-DEB1C364E6DD}" srcId="{3472FD5B-8FB9-4E99-B069-234E65C7045F}" destId="{90EB1E38-6AC7-4F7C-B524-8189A96A9B10}" srcOrd="2" destOrd="0" parTransId="{C6E66457-7DD6-40D8-9C1F-B422A113F261}" sibTransId="{BEF98B37-89D9-4C74-8A6C-BFDB02DA8252}"/>
    <dgm:cxn modelId="{2586F60A-DC6A-4EDD-AB18-E979DEB6F5A6}" type="presParOf" srcId="{370C5405-2542-4FB9-A9A9-F94681CE5240}" destId="{6F36ED55-3FD6-46BC-91C2-9C2E5165BBD4}" srcOrd="0" destOrd="0" presId="urn:microsoft.com/office/officeart/2005/8/layout/vList2"/>
    <dgm:cxn modelId="{CDC6E332-C001-453E-BEF0-2CAD00EFD3DF}" type="presParOf" srcId="{370C5405-2542-4FB9-A9A9-F94681CE5240}" destId="{56AFD1EC-93B0-47FD-BBEA-8056D17B2339}" srcOrd="1" destOrd="0" presId="urn:microsoft.com/office/officeart/2005/8/layout/vList2"/>
    <dgm:cxn modelId="{3B7EC726-5B58-40E9-B5BA-8640B561E300}" type="presParOf" srcId="{370C5405-2542-4FB9-A9A9-F94681CE5240}" destId="{2B63C754-4F1B-471A-BA87-BFEE91F55D7E}" srcOrd="2" destOrd="0" presId="urn:microsoft.com/office/officeart/2005/8/layout/vList2"/>
    <dgm:cxn modelId="{67566F73-3A24-4ACD-8CA9-D29F64B9CD2B}" type="presParOf" srcId="{370C5405-2542-4FB9-A9A9-F94681CE5240}" destId="{EE45249E-6E37-4973-8EB0-B612083651C0}" srcOrd="3" destOrd="0" presId="urn:microsoft.com/office/officeart/2005/8/layout/vList2"/>
    <dgm:cxn modelId="{4E794998-A617-4CD4-B028-238DE3956C4B}" type="presParOf" srcId="{370C5405-2542-4FB9-A9A9-F94681CE5240}" destId="{3965C5FF-53FE-47D9-ABB9-9A1B8E3ABD89}" srcOrd="4" destOrd="0" presId="urn:microsoft.com/office/officeart/2005/8/layout/vList2"/>
    <dgm:cxn modelId="{D6DFFF4F-89AE-40B1-93B6-067B2DD79C7E}" type="presParOf" srcId="{370C5405-2542-4FB9-A9A9-F94681CE5240}" destId="{BD5DA38F-F5D7-4971-AB9D-DAE95039B413}" srcOrd="5" destOrd="0" presId="urn:microsoft.com/office/officeart/2005/8/layout/vList2"/>
    <dgm:cxn modelId="{CBDC2C89-C09C-4AFB-BCEF-E429E6EDC3EA}" type="presParOf" srcId="{370C5405-2542-4FB9-A9A9-F94681CE5240}" destId="{1B987C01-7BA8-4994-A588-F4E7B3D819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2C039-81E3-4EEF-B30C-15AED1FF57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B5222C5-BA38-4831-9CFD-A10D58A6F728}">
      <dgm:prSet/>
      <dgm:spPr/>
      <dgm:t>
        <a:bodyPr/>
        <a:lstStyle/>
        <a:p>
          <a:r>
            <a:rPr lang="en-US"/>
            <a:t>Search query entered by user</a:t>
          </a:r>
        </a:p>
      </dgm:t>
    </dgm:pt>
    <dgm:pt modelId="{B0FA61B7-7A50-487E-A72B-9CD815C290AD}" type="parTrans" cxnId="{6EF277D9-00B6-4F2A-9A01-70541BE5FD13}">
      <dgm:prSet/>
      <dgm:spPr/>
      <dgm:t>
        <a:bodyPr/>
        <a:lstStyle/>
        <a:p>
          <a:endParaRPr lang="en-US"/>
        </a:p>
      </dgm:t>
    </dgm:pt>
    <dgm:pt modelId="{F8D09658-EB6E-4455-A07B-06F4D3DE83D3}" type="sibTrans" cxnId="{6EF277D9-00B6-4F2A-9A01-70541BE5FD13}">
      <dgm:prSet/>
      <dgm:spPr/>
      <dgm:t>
        <a:bodyPr/>
        <a:lstStyle/>
        <a:p>
          <a:endParaRPr lang="en-US"/>
        </a:p>
      </dgm:t>
    </dgm:pt>
    <dgm:pt modelId="{BC62A86D-F921-4760-86B1-DDF2F99DD44B}">
      <dgm:prSet/>
      <dgm:spPr/>
      <dgm:t>
        <a:bodyPr/>
        <a:lstStyle/>
        <a:p>
          <a:r>
            <a:rPr lang="en-US" dirty="0"/>
            <a:t>Collects required data from the database.</a:t>
          </a:r>
        </a:p>
      </dgm:t>
    </dgm:pt>
    <dgm:pt modelId="{6615C03D-3CA9-4D50-A040-E334A8AC07A4}" type="parTrans" cxnId="{1CFE1EB2-0B18-4A3A-9C16-024ADD1C81C6}">
      <dgm:prSet/>
      <dgm:spPr/>
      <dgm:t>
        <a:bodyPr/>
        <a:lstStyle/>
        <a:p>
          <a:endParaRPr lang="en-US"/>
        </a:p>
      </dgm:t>
    </dgm:pt>
    <dgm:pt modelId="{ECB62901-7683-4B19-8263-F24439CE6D01}" type="sibTrans" cxnId="{1CFE1EB2-0B18-4A3A-9C16-024ADD1C81C6}">
      <dgm:prSet/>
      <dgm:spPr/>
      <dgm:t>
        <a:bodyPr/>
        <a:lstStyle/>
        <a:p>
          <a:endParaRPr lang="en-US"/>
        </a:p>
      </dgm:t>
    </dgm:pt>
    <dgm:pt modelId="{CB9F2249-5D6B-4AF5-8260-2C94C0A01CA1}">
      <dgm:prSet/>
      <dgm:spPr/>
      <dgm:t>
        <a:bodyPr/>
        <a:lstStyle/>
        <a:p>
          <a:r>
            <a:rPr lang="en-US"/>
            <a:t>Cleaned and structured into tables</a:t>
          </a:r>
        </a:p>
      </dgm:t>
    </dgm:pt>
    <dgm:pt modelId="{D8AFC72F-CED5-488D-BB35-6CF853FDD593}" type="parTrans" cxnId="{182415C7-26C8-4533-A5F6-69868076E5EE}">
      <dgm:prSet/>
      <dgm:spPr/>
      <dgm:t>
        <a:bodyPr/>
        <a:lstStyle/>
        <a:p>
          <a:endParaRPr lang="en-US"/>
        </a:p>
      </dgm:t>
    </dgm:pt>
    <dgm:pt modelId="{D3821037-9196-44B9-9456-AD3F82B4486C}" type="sibTrans" cxnId="{182415C7-26C8-4533-A5F6-69868076E5EE}">
      <dgm:prSet/>
      <dgm:spPr/>
      <dgm:t>
        <a:bodyPr/>
        <a:lstStyle/>
        <a:p>
          <a:endParaRPr lang="en-US"/>
        </a:p>
      </dgm:t>
    </dgm:pt>
    <dgm:pt modelId="{60829ADC-DE62-4D20-9E63-D9A8B8982B0A}">
      <dgm:prSet/>
      <dgm:spPr/>
      <dgm:t>
        <a:bodyPr/>
        <a:lstStyle/>
        <a:p>
          <a:r>
            <a:rPr lang="en-US" dirty="0"/>
            <a:t>Optional display of a price prediction </a:t>
          </a:r>
          <a:r>
            <a:rPr lang="en-US" dirty="0" err="1"/>
            <a:t>analyser</a:t>
          </a:r>
          <a:r>
            <a:rPr lang="en-US" dirty="0"/>
            <a:t>(price-drop predictor)</a:t>
          </a:r>
        </a:p>
      </dgm:t>
    </dgm:pt>
    <dgm:pt modelId="{8D203080-97D3-41B2-B462-020E9526F8A6}" type="parTrans" cxnId="{AA65F1DD-94B7-48E7-9928-960C3F3C4A25}">
      <dgm:prSet/>
      <dgm:spPr/>
      <dgm:t>
        <a:bodyPr/>
        <a:lstStyle/>
        <a:p>
          <a:endParaRPr lang="en-US"/>
        </a:p>
      </dgm:t>
    </dgm:pt>
    <dgm:pt modelId="{6718553B-25E0-4D6E-8A61-7752939787F5}" type="sibTrans" cxnId="{AA65F1DD-94B7-48E7-9928-960C3F3C4A25}">
      <dgm:prSet/>
      <dgm:spPr/>
      <dgm:t>
        <a:bodyPr/>
        <a:lstStyle/>
        <a:p>
          <a:endParaRPr lang="en-US"/>
        </a:p>
      </dgm:t>
    </dgm:pt>
    <dgm:pt modelId="{9B3A2CB1-F745-4F99-93AC-C2D463AD7FC3}" type="pres">
      <dgm:prSet presAssocID="{97A2C039-81E3-4EEF-B30C-15AED1FF573E}" presName="root" presStyleCnt="0">
        <dgm:presLayoutVars>
          <dgm:dir/>
          <dgm:resizeHandles val="exact"/>
        </dgm:presLayoutVars>
      </dgm:prSet>
      <dgm:spPr/>
    </dgm:pt>
    <dgm:pt modelId="{B27664E8-1B40-469D-80AE-0D615F5A1D56}" type="pres">
      <dgm:prSet presAssocID="{1B5222C5-BA38-4831-9CFD-A10D58A6F728}" presName="compNode" presStyleCnt="0"/>
      <dgm:spPr/>
    </dgm:pt>
    <dgm:pt modelId="{1A423CBA-5233-4FD1-B5A2-1F06BC9E68F9}" type="pres">
      <dgm:prSet presAssocID="{1B5222C5-BA38-4831-9CFD-A10D58A6F7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132CCAD-0D89-45EF-BD26-CF5FB7C28F73}" type="pres">
      <dgm:prSet presAssocID="{1B5222C5-BA38-4831-9CFD-A10D58A6F728}" presName="spaceRect" presStyleCnt="0"/>
      <dgm:spPr/>
    </dgm:pt>
    <dgm:pt modelId="{4101F243-655F-421E-A709-B056051A81BF}" type="pres">
      <dgm:prSet presAssocID="{1B5222C5-BA38-4831-9CFD-A10D58A6F728}" presName="textRect" presStyleLbl="revTx" presStyleIdx="0" presStyleCnt="4">
        <dgm:presLayoutVars>
          <dgm:chMax val="1"/>
          <dgm:chPref val="1"/>
        </dgm:presLayoutVars>
      </dgm:prSet>
      <dgm:spPr/>
    </dgm:pt>
    <dgm:pt modelId="{2FA24319-8672-4DB7-8D83-77EC62A76951}" type="pres">
      <dgm:prSet presAssocID="{F8D09658-EB6E-4455-A07B-06F4D3DE83D3}" presName="sibTrans" presStyleCnt="0"/>
      <dgm:spPr/>
    </dgm:pt>
    <dgm:pt modelId="{8C5FEB8D-9583-4266-893A-C8C4ECC1F419}" type="pres">
      <dgm:prSet presAssocID="{BC62A86D-F921-4760-86B1-DDF2F99DD44B}" presName="compNode" presStyleCnt="0"/>
      <dgm:spPr/>
    </dgm:pt>
    <dgm:pt modelId="{D88D71B5-E240-4925-99B6-41675A6E2B35}" type="pres">
      <dgm:prSet presAssocID="{BC62A86D-F921-4760-86B1-DDF2F99DD4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0F123F76-47C1-4834-BD28-0CA260F5EBB6}" type="pres">
      <dgm:prSet presAssocID="{BC62A86D-F921-4760-86B1-DDF2F99DD44B}" presName="spaceRect" presStyleCnt="0"/>
      <dgm:spPr/>
    </dgm:pt>
    <dgm:pt modelId="{CAAF45FF-29C4-4038-9022-2D9191BD9D30}" type="pres">
      <dgm:prSet presAssocID="{BC62A86D-F921-4760-86B1-DDF2F99DD44B}" presName="textRect" presStyleLbl="revTx" presStyleIdx="1" presStyleCnt="4">
        <dgm:presLayoutVars>
          <dgm:chMax val="1"/>
          <dgm:chPref val="1"/>
        </dgm:presLayoutVars>
      </dgm:prSet>
      <dgm:spPr/>
    </dgm:pt>
    <dgm:pt modelId="{17A76035-FCCE-4CAC-AD67-86BEAFA4870F}" type="pres">
      <dgm:prSet presAssocID="{ECB62901-7683-4B19-8263-F24439CE6D01}" presName="sibTrans" presStyleCnt="0"/>
      <dgm:spPr/>
    </dgm:pt>
    <dgm:pt modelId="{361726B3-5379-43E1-9CF9-65F150AE2DB1}" type="pres">
      <dgm:prSet presAssocID="{CB9F2249-5D6B-4AF5-8260-2C94C0A01CA1}" presName="compNode" presStyleCnt="0"/>
      <dgm:spPr/>
    </dgm:pt>
    <dgm:pt modelId="{8349F5DB-6A45-42FA-A444-9C3358269D2C}" type="pres">
      <dgm:prSet presAssocID="{CB9F2249-5D6B-4AF5-8260-2C94C0A01C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E61E561-96FF-4BE6-B5F0-455F35B7F81E}" type="pres">
      <dgm:prSet presAssocID="{CB9F2249-5D6B-4AF5-8260-2C94C0A01CA1}" presName="spaceRect" presStyleCnt="0"/>
      <dgm:spPr/>
    </dgm:pt>
    <dgm:pt modelId="{0A50AD82-B963-4E0F-9728-F1A9F4783F9D}" type="pres">
      <dgm:prSet presAssocID="{CB9F2249-5D6B-4AF5-8260-2C94C0A01CA1}" presName="textRect" presStyleLbl="revTx" presStyleIdx="2" presStyleCnt="4">
        <dgm:presLayoutVars>
          <dgm:chMax val="1"/>
          <dgm:chPref val="1"/>
        </dgm:presLayoutVars>
      </dgm:prSet>
      <dgm:spPr/>
    </dgm:pt>
    <dgm:pt modelId="{C55D61E9-8381-47A9-B58D-C91959870197}" type="pres">
      <dgm:prSet presAssocID="{D3821037-9196-44B9-9456-AD3F82B4486C}" presName="sibTrans" presStyleCnt="0"/>
      <dgm:spPr/>
    </dgm:pt>
    <dgm:pt modelId="{6A4F83EB-3A12-4678-8E51-9DE6475E3AB0}" type="pres">
      <dgm:prSet presAssocID="{60829ADC-DE62-4D20-9E63-D9A8B8982B0A}" presName="compNode" presStyleCnt="0"/>
      <dgm:spPr/>
    </dgm:pt>
    <dgm:pt modelId="{1AEC7992-9F34-4ED2-8BD3-CB3D8C141802}" type="pres">
      <dgm:prSet presAssocID="{60829ADC-DE62-4D20-9E63-D9A8B8982B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A1E8C7-B77B-4BE1-9C01-C2ABD0864632}" type="pres">
      <dgm:prSet presAssocID="{60829ADC-DE62-4D20-9E63-D9A8B8982B0A}" presName="spaceRect" presStyleCnt="0"/>
      <dgm:spPr/>
    </dgm:pt>
    <dgm:pt modelId="{3F6F7536-FC6E-498F-83EA-72A83B9926A7}" type="pres">
      <dgm:prSet presAssocID="{60829ADC-DE62-4D20-9E63-D9A8B8982B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07D80B-CD14-4516-9CFE-6C81F5530A4C}" type="presOf" srcId="{1B5222C5-BA38-4831-9CFD-A10D58A6F728}" destId="{4101F243-655F-421E-A709-B056051A81BF}" srcOrd="0" destOrd="0" presId="urn:microsoft.com/office/officeart/2018/2/layout/IconLabelList"/>
    <dgm:cxn modelId="{4218BC0D-EFA6-42C6-A485-301EBC8D3EF6}" type="presOf" srcId="{BC62A86D-F921-4760-86B1-DDF2F99DD44B}" destId="{CAAF45FF-29C4-4038-9022-2D9191BD9D30}" srcOrd="0" destOrd="0" presId="urn:microsoft.com/office/officeart/2018/2/layout/IconLabelList"/>
    <dgm:cxn modelId="{C390BB3B-57E9-45AB-89EF-9CC7B39A5E18}" type="presOf" srcId="{97A2C039-81E3-4EEF-B30C-15AED1FF573E}" destId="{9B3A2CB1-F745-4F99-93AC-C2D463AD7FC3}" srcOrd="0" destOrd="0" presId="urn:microsoft.com/office/officeart/2018/2/layout/IconLabelList"/>
    <dgm:cxn modelId="{1CFE1EB2-0B18-4A3A-9C16-024ADD1C81C6}" srcId="{97A2C039-81E3-4EEF-B30C-15AED1FF573E}" destId="{BC62A86D-F921-4760-86B1-DDF2F99DD44B}" srcOrd="1" destOrd="0" parTransId="{6615C03D-3CA9-4D50-A040-E334A8AC07A4}" sibTransId="{ECB62901-7683-4B19-8263-F24439CE6D01}"/>
    <dgm:cxn modelId="{182415C7-26C8-4533-A5F6-69868076E5EE}" srcId="{97A2C039-81E3-4EEF-B30C-15AED1FF573E}" destId="{CB9F2249-5D6B-4AF5-8260-2C94C0A01CA1}" srcOrd="2" destOrd="0" parTransId="{D8AFC72F-CED5-488D-BB35-6CF853FDD593}" sibTransId="{D3821037-9196-44B9-9456-AD3F82B4486C}"/>
    <dgm:cxn modelId="{83A14CD8-0557-44E0-AD90-E8183F86DF60}" type="presOf" srcId="{60829ADC-DE62-4D20-9E63-D9A8B8982B0A}" destId="{3F6F7536-FC6E-498F-83EA-72A83B9926A7}" srcOrd="0" destOrd="0" presId="urn:microsoft.com/office/officeart/2018/2/layout/IconLabelList"/>
    <dgm:cxn modelId="{6EF277D9-00B6-4F2A-9A01-70541BE5FD13}" srcId="{97A2C039-81E3-4EEF-B30C-15AED1FF573E}" destId="{1B5222C5-BA38-4831-9CFD-A10D58A6F728}" srcOrd="0" destOrd="0" parTransId="{B0FA61B7-7A50-487E-A72B-9CD815C290AD}" sibTransId="{F8D09658-EB6E-4455-A07B-06F4D3DE83D3}"/>
    <dgm:cxn modelId="{AA65F1DD-94B7-48E7-9928-960C3F3C4A25}" srcId="{97A2C039-81E3-4EEF-B30C-15AED1FF573E}" destId="{60829ADC-DE62-4D20-9E63-D9A8B8982B0A}" srcOrd="3" destOrd="0" parTransId="{8D203080-97D3-41B2-B462-020E9526F8A6}" sibTransId="{6718553B-25E0-4D6E-8A61-7752939787F5}"/>
    <dgm:cxn modelId="{7162BAF5-1E86-4D3C-9278-C7E4F9DE75D4}" type="presOf" srcId="{CB9F2249-5D6B-4AF5-8260-2C94C0A01CA1}" destId="{0A50AD82-B963-4E0F-9728-F1A9F4783F9D}" srcOrd="0" destOrd="0" presId="urn:microsoft.com/office/officeart/2018/2/layout/IconLabelList"/>
    <dgm:cxn modelId="{11E9AA27-F90D-421E-AB8E-87C51F06DF07}" type="presParOf" srcId="{9B3A2CB1-F745-4F99-93AC-C2D463AD7FC3}" destId="{B27664E8-1B40-469D-80AE-0D615F5A1D56}" srcOrd="0" destOrd="0" presId="urn:microsoft.com/office/officeart/2018/2/layout/IconLabelList"/>
    <dgm:cxn modelId="{F1DEA723-F925-4F34-B9E0-35398C61C24A}" type="presParOf" srcId="{B27664E8-1B40-469D-80AE-0D615F5A1D56}" destId="{1A423CBA-5233-4FD1-B5A2-1F06BC9E68F9}" srcOrd="0" destOrd="0" presId="urn:microsoft.com/office/officeart/2018/2/layout/IconLabelList"/>
    <dgm:cxn modelId="{4A53F904-FF84-4B95-92C0-FB4F00B83E3D}" type="presParOf" srcId="{B27664E8-1B40-469D-80AE-0D615F5A1D56}" destId="{E132CCAD-0D89-45EF-BD26-CF5FB7C28F73}" srcOrd="1" destOrd="0" presId="urn:microsoft.com/office/officeart/2018/2/layout/IconLabelList"/>
    <dgm:cxn modelId="{286D0B08-F3BD-4A89-988B-340E506268E6}" type="presParOf" srcId="{B27664E8-1B40-469D-80AE-0D615F5A1D56}" destId="{4101F243-655F-421E-A709-B056051A81BF}" srcOrd="2" destOrd="0" presId="urn:microsoft.com/office/officeart/2018/2/layout/IconLabelList"/>
    <dgm:cxn modelId="{56CDE024-2ECA-4CA0-9887-99761A893F06}" type="presParOf" srcId="{9B3A2CB1-F745-4F99-93AC-C2D463AD7FC3}" destId="{2FA24319-8672-4DB7-8D83-77EC62A76951}" srcOrd="1" destOrd="0" presId="urn:microsoft.com/office/officeart/2018/2/layout/IconLabelList"/>
    <dgm:cxn modelId="{1E0A4BC1-F6CA-4CC3-8217-939268540C35}" type="presParOf" srcId="{9B3A2CB1-F745-4F99-93AC-C2D463AD7FC3}" destId="{8C5FEB8D-9583-4266-893A-C8C4ECC1F419}" srcOrd="2" destOrd="0" presId="urn:microsoft.com/office/officeart/2018/2/layout/IconLabelList"/>
    <dgm:cxn modelId="{2D2F7F63-2FF7-4C5C-9B3D-07409481F273}" type="presParOf" srcId="{8C5FEB8D-9583-4266-893A-C8C4ECC1F419}" destId="{D88D71B5-E240-4925-99B6-41675A6E2B35}" srcOrd="0" destOrd="0" presId="urn:microsoft.com/office/officeart/2018/2/layout/IconLabelList"/>
    <dgm:cxn modelId="{2825B957-37BA-41F5-A39F-EB724ADAF799}" type="presParOf" srcId="{8C5FEB8D-9583-4266-893A-C8C4ECC1F419}" destId="{0F123F76-47C1-4834-BD28-0CA260F5EBB6}" srcOrd="1" destOrd="0" presId="urn:microsoft.com/office/officeart/2018/2/layout/IconLabelList"/>
    <dgm:cxn modelId="{4E596DE7-F417-4523-AB67-67D23B37BE4B}" type="presParOf" srcId="{8C5FEB8D-9583-4266-893A-C8C4ECC1F419}" destId="{CAAF45FF-29C4-4038-9022-2D9191BD9D30}" srcOrd="2" destOrd="0" presId="urn:microsoft.com/office/officeart/2018/2/layout/IconLabelList"/>
    <dgm:cxn modelId="{BC00DF92-B528-4300-93AC-50B95B6A3777}" type="presParOf" srcId="{9B3A2CB1-F745-4F99-93AC-C2D463AD7FC3}" destId="{17A76035-FCCE-4CAC-AD67-86BEAFA4870F}" srcOrd="3" destOrd="0" presId="urn:microsoft.com/office/officeart/2018/2/layout/IconLabelList"/>
    <dgm:cxn modelId="{FB205A3E-97C1-47D6-AF1E-FE1D584C15E7}" type="presParOf" srcId="{9B3A2CB1-F745-4F99-93AC-C2D463AD7FC3}" destId="{361726B3-5379-43E1-9CF9-65F150AE2DB1}" srcOrd="4" destOrd="0" presId="urn:microsoft.com/office/officeart/2018/2/layout/IconLabelList"/>
    <dgm:cxn modelId="{25BA44B7-F559-4A2F-927B-523B8745514C}" type="presParOf" srcId="{361726B3-5379-43E1-9CF9-65F150AE2DB1}" destId="{8349F5DB-6A45-42FA-A444-9C3358269D2C}" srcOrd="0" destOrd="0" presId="urn:microsoft.com/office/officeart/2018/2/layout/IconLabelList"/>
    <dgm:cxn modelId="{2D64EBE2-21AD-4596-927A-F779C55300BF}" type="presParOf" srcId="{361726B3-5379-43E1-9CF9-65F150AE2DB1}" destId="{CE61E561-96FF-4BE6-B5F0-455F35B7F81E}" srcOrd="1" destOrd="0" presId="urn:microsoft.com/office/officeart/2018/2/layout/IconLabelList"/>
    <dgm:cxn modelId="{5A9A499A-24D4-433C-92A0-F112DD783C46}" type="presParOf" srcId="{361726B3-5379-43E1-9CF9-65F150AE2DB1}" destId="{0A50AD82-B963-4E0F-9728-F1A9F4783F9D}" srcOrd="2" destOrd="0" presId="urn:microsoft.com/office/officeart/2018/2/layout/IconLabelList"/>
    <dgm:cxn modelId="{7D337378-5A3B-44A6-9626-C802EB4618D1}" type="presParOf" srcId="{9B3A2CB1-F745-4F99-93AC-C2D463AD7FC3}" destId="{C55D61E9-8381-47A9-B58D-C91959870197}" srcOrd="5" destOrd="0" presId="urn:microsoft.com/office/officeart/2018/2/layout/IconLabelList"/>
    <dgm:cxn modelId="{C15F56E3-536D-4B29-9224-3A710993B1C6}" type="presParOf" srcId="{9B3A2CB1-F745-4F99-93AC-C2D463AD7FC3}" destId="{6A4F83EB-3A12-4678-8E51-9DE6475E3AB0}" srcOrd="6" destOrd="0" presId="urn:microsoft.com/office/officeart/2018/2/layout/IconLabelList"/>
    <dgm:cxn modelId="{9D2760EB-43C7-4600-A06E-01D411B3DB86}" type="presParOf" srcId="{6A4F83EB-3A12-4678-8E51-9DE6475E3AB0}" destId="{1AEC7992-9F34-4ED2-8BD3-CB3D8C141802}" srcOrd="0" destOrd="0" presId="urn:microsoft.com/office/officeart/2018/2/layout/IconLabelList"/>
    <dgm:cxn modelId="{85DF20F3-CBE2-4487-88B8-EDC8A5D7C258}" type="presParOf" srcId="{6A4F83EB-3A12-4678-8E51-9DE6475E3AB0}" destId="{81A1E8C7-B77B-4BE1-9C01-C2ABD0864632}" srcOrd="1" destOrd="0" presId="urn:microsoft.com/office/officeart/2018/2/layout/IconLabelList"/>
    <dgm:cxn modelId="{4654FDE4-6245-426C-A237-66D31BB0095D}" type="presParOf" srcId="{6A4F83EB-3A12-4678-8E51-9DE6475E3AB0}" destId="{3F6F7536-FC6E-498F-83EA-72A83B9926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E11775-2522-4781-A44C-FD022C8912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15D99A-9CF1-484A-BDF8-B4436DE1678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Frontend:</a:t>
          </a:r>
          <a:r>
            <a:rPr lang="en-IN"/>
            <a:t> HTML, CSS, JavaScript</a:t>
          </a:r>
          <a:endParaRPr lang="en-US"/>
        </a:p>
      </dgm:t>
    </dgm:pt>
    <dgm:pt modelId="{65FAA263-BBC9-4BFB-AA51-A9EB2263D814}" type="parTrans" cxnId="{DA89470B-763F-4BC7-BC90-A43164E35287}">
      <dgm:prSet/>
      <dgm:spPr/>
      <dgm:t>
        <a:bodyPr/>
        <a:lstStyle/>
        <a:p>
          <a:endParaRPr lang="en-US"/>
        </a:p>
      </dgm:t>
    </dgm:pt>
    <dgm:pt modelId="{2EF608B4-F409-4404-B857-BE790A22B23D}" type="sibTrans" cxnId="{DA89470B-763F-4BC7-BC90-A43164E35287}">
      <dgm:prSet/>
      <dgm:spPr/>
      <dgm:t>
        <a:bodyPr/>
        <a:lstStyle/>
        <a:p>
          <a:endParaRPr lang="en-US"/>
        </a:p>
      </dgm:t>
    </dgm:pt>
    <dgm:pt modelId="{77056116-126C-4764-B3C1-C48132E0FD1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Backend:</a:t>
          </a:r>
          <a:r>
            <a:rPr lang="en-IN" dirty="0"/>
            <a:t> Python (Flask)</a:t>
          </a:r>
          <a:endParaRPr lang="en-US" dirty="0"/>
        </a:p>
      </dgm:t>
    </dgm:pt>
    <dgm:pt modelId="{D996B357-3C8C-4519-B814-D9D4229ADDD8}" type="parTrans" cxnId="{1B0FA93C-33D1-41A7-B6EA-45CF07BB1CA2}">
      <dgm:prSet/>
      <dgm:spPr/>
      <dgm:t>
        <a:bodyPr/>
        <a:lstStyle/>
        <a:p>
          <a:endParaRPr lang="en-US"/>
        </a:p>
      </dgm:t>
    </dgm:pt>
    <dgm:pt modelId="{97D4B275-9BD0-439F-9019-E203C4E9A32A}" type="sibTrans" cxnId="{1B0FA93C-33D1-41A7-B6EA-45CF07BB1CA2}">
      <dgm:prSet/>
      <dgm:spPr/>
      <dgm:t>
        <a:bodyPr/>
        <a:lstStyle/>
        <a:p>
          <a:endParaRPr lang="en-US"/>
        </a:p>
      </dgm:t>
    </dgm:pt>
    <dgm:pt modelId="{A0CD4FE7-79D9-4C5D-8B70-404C420980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Concurrency:</a:t>
          </a:r>
          <a:r>
            <a:rPr lang="en-IN"/>
            <a:t> Multithreading for speed</a:t>
          </a:r>
          <a:endParaRPr lang="en-US"/>
        </a:p>
      </dgm:t>
    </dgm:pt>
    <dgm:pt modelId="{34A1D803-B0B4-4838-9935-AE1B2F6F143B}" type="parTrans" cxnId="{596456F0-87DE-4AB4-A18D-CFC195EE174F}">
      <dgm:prSet/>
      <dgm:spPr/>
      <dgm:t>
        <a:bodyPr/>
        <a:lstStyle/>
        <a:p>
          <a:endParaRPr lang="en-US"/>
        </a:p>
      </dgm:t>
    </dgm:pt>
    <dgm:pt modelId="{925171E1-518B-4785-B8E4-68C3AB90D417}" type="sibTrans" cxnId="{596456F0-87DE-4AB4-A18D-CFC195EE174F}">
      <dgm:prSet/>
      <dgm:spPr/>
      <dgm:t>
        <a:bodyPr/>
        <a:lstStyle/>
        <a:p>
          <a:endParaRPr lang="en-US"/>
        </a:p>
      </dgm:t>
    </dgm:pt>
    <dgm:pt modelId="{190A733D-5E37-4B8A-93D9-9AEFB11B7EE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Prediction Model:</a:t>
          </a:r>
          <a:r>
            <a:rPr lang="en-IN" dirty="0"/>
            <a:t> (Taken from </a:t>
          </a:r>
          <a:r>
            <a:rPr lang="en-IN" dirty="0" err="1"/>
            <a:t>Buyhatke</a:t>
          </a:r>
          <a:r>
            <a:rPr lang="en-IN" dirty="0"/>
            <a:t>)</a:t>
          </a:r>
          <a:endParaRPr lang="en-US" dirty="0"/>
        </a:p>
      </dgm:t>
    </dgm:pt>
    <dgm:pt modelId="{80086B43-59DC-4181-9AEE-6F461218D8D7}" type="parTrans" cxnId="{1A8458E5-341D-4DC6-8701-3F45FF7DE4F3}">
      <dgm:prSet/>
      <dgm:spPr/>
      <dgm:t>
        <a:bodyPr/>
        <a:lstStyle/>
        <a:p>
          <a:endParaRPr lang="en-US"/>
        </a:p>
      </dgm:t>
    </dgm:pt>
    <dgm:pt modelId="{6EEFB88C-A5AD-4DB1-A6BF-D262F707DF84}" type="sibTrans" cxnId="{1A8458E5-341D-4DC6-8701-3F45FF7DE4F3}">
      <dgm:prSet/>
      <dgm:spPr/>
      <dgm:t>
        <a:bodyPr/>
        <a:lstStyle/>
        <a:p>
          <a:endParaRPr lang="en-US"/>
        </a:p>
      </dgm:t>
    </dgm:pt>
    <dgm:pt modelId="{AFAFD2DF-15CD-46E6-A557-A0080B7572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Data Export:</a:t>
          </a:r>
          <a:r>
            <a:rPr lang="en-IN"/>
            <a:t> Excel/CSV support</a:t>
          </a:r>
          <a:endParaRPr lang="en-US"/>
        </a:p>
      </dgm:t>
    </dgm:pt>
    <dgm:pt modelId="{1776CC05-0584-4614-BB31-B9C3C38B3CAB}" type="parTrans" cxnId="{D51A0F53-0CBC-4B91-8028-33955ABB5370}">
      <dgm:prSet/>
      <dgm:spPr/>
      <dgm:t>
        <a:bodyPr/>
        <a:lstStyle/>
        <a:p>
          <a:endParaRPr lang="en-US"/>
        </a:p>
      </dgm:t>
    </dgm:pt>
    <dgm:pt modelId="{43BFE17D-01A0-4EE5-91A6-C0E40FFEEF28}" type="sibTrans" cxnId="{D51A0F53-0CBC-4B91-8028-33955ABB5370}">
      <dgm:prSet/>
      <dgm:spPr/>
      <dgm:t>
        <a:bodyPr/>
        <a:lstStyle/>
        <a:p>
          <a:endParaRPr lang="en-US"/>
        </a:p>
      </dgm:t>
    </dgm:pt>
    <dgm:pt modelId="{736F8D41-36D6-4D76-BF14-70A9EBD684B1}" type="pres">
      <dgm:prSet presAssocID="{59E11775-2522-4781-A44C-FD022C891247}" presName="root" presStyleCnt="0">
        <dgm:presLayoutVars>
          <dgm:dir/>
          <dgm:resizeHandles val="exact"/>
        </dgm:presLayoutVars>
      </dgm:prSet>
      <dgm:spPr/>
    </dgm:pt>
    <dgm:pt modelId="{78C7AFB4-43CD-47E1-AE53-EEF8843A6543}" type="pres">
      <dgm:prSet presAssocID="{4E15D99A-9CF1-484A-BDF8-B4436DE16788}" presName="compNode" presStyleCnt="0"/>
      <dgm:spPr/>
    </dgm:pt>
    <dgm:pt modelId="{A73AC947-1046-42AC-B498-9F54880612CF}" type="pres">
      <dgm:prSet presAssocID="{4E15D99A-9CF1-484A-BDF8-B4436DE167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204D279-7B93-412C-A567-58465D8DB74D}" type="pres">
      <dgm:prSet presAssocID="{4E15D99A-9CF1-484A-BDF8-B4436DE16788}" presName="spaceRect" presStyleCnt="0"/>
      <dgm:spPr/>
    </dgm:pt>
    <dgm:pt modelId="{954A28A6-6EDC-473E-8199-DE289D31ADF9}" type="pres">
      <dgm:prSet presAssocID="{4E15D99A-9CF1-484A-BDF8-B4436DE16788}" presName="textRect" presStyleLbl="revTx" presStyleIdx="0" presStyleCnt="5">
        <dgm:presLayoutVars>
          <dgm:chMax val="1"/>
          <dgm:chPref val="1"/>
        </dgm:presLayoutVars>
      </dgm:prSet>
      <dgm:spPr/>
    </dgm:pt>
    <dgm:pt modelId="{2B2C0611-FA1F-4EEA-A140-01B2CC5A603A}" type="pres">
      <dgm:prSet presAssocID="{2EF608B4-F409-4404-B857-BE790A22B23D}" presName="sibTrans" presStyleCnt="0"/>
      <dgm:spPr/>
    </dgm:pt>
    <dgm:pt modelId="{3AE5CE4C-C45C-4610-A688-B4821AEE1F1C}" type="pres">
      <dgm:prSet presAssocID="{77056116-126C-4764-B3C1-C48132E0FD1C}" presName="compNode" presStyleCnt="0"/>
      <dgm:spPr/>
    </dgm:pt>
    <dgm:pt modelId="{4EB0AFE0-E6AB-4981-AA3C-4DB4AFAFCD48}" type="pres">
      <dgm:prSet presAssocID="{77056116-126C-4764-B3C1-C48132E0FD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9239D19-9EB7-4566-BE9D-C9E906FD854C}" type="pres">
      <dgm:prSet presAssocID="{77056116-126C-4764-B3C1-C48132E0FD1C}" presName="spaceRect" presStyleCnt="0"/>
      <dgm:spPr/>
    </dgm:pt>
    <dgm:pt modelId="{F1F54916-ACC2-44D0-9A4A-61039E2AA3D3}" type="pres">
      <dgm:prSet presAssocID="{77056116-126C-4764-B3C1-C48132E0FD1C}" presName="textRect" presStyleLbl="revTx" presStyleIdx="1" presStyleCnt="5">
        <dgm:presLayoutVars>
          <dgm:chMax val="1"/>
          <dgm:chPref val="1"/>
        </dgm:presLayoutVars>
      </dgm:prSet>
      <dgm:spPr/>
    </dgm:pt>
    <dgm:pt modelId="{6B407AB6-0A06-4252-9990-ABB3DBD5FAB6}" type="pres">
      <dgm:prSet presAssocID="{97D4B275-9BD0-439F-9019-E203C4E9A32A}" presName="sibTrans" presStyleCnt="0"/>
      <dgm:spPr/>
    </dgm:pt>
    <dgm:pt modelId="{47480A4D-B586-478B-A69E-6447C31C809A}" type="pres">
      <dgm:prSet presAssocID="{A0CD4FE7-79D9-4C5D-8B70-404C4209803A}" presName="compNode" presStyleCnt="0"/>
      <dgm:spPr/>
    </dgm:pt>
    <dgm:pt modelId="{7A022338-0A23-4F6A-B569-1464ADC9E707}" type="pres">
      <dgm:prSet presAssocID="{A0CD4FE7-79D9-4C5D-8B70-404C420980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F718D6BB-827B-41DD-AA73-A2F938DC0327}" type="pres">
      <dgm:prSet presAssocID="{A0CD4FE7-79D9-4C5D-8B70-404C4209803A}" presName="spaceRect" presStyleCnt="0"/>
      <dgm:spPr/>
    </dgm:pt>
    <dgm:pt modelId="{81EC180A-B44E-4FFC-96C5-F807B4D1652B}" type="pres">
      <dgm:prSet presAssocID="{A0CD4FE7-79D9-4C5D-8B70-404C4209803A}" presName="textRect" presStyleLbl="revTx" presStyleIdx="2" presStyleCnt="5">
        <dgm:presLayoutVars>
          <dgm:chMax val="1"/>
          <dgm:chPref val="1"/>
        </dgm:presLayoutVars>
      </dgm:prSet>
      <dgm:spPr/>
    </dgm:pt>
    <dgm:pt modelId="{9C8255FD-24E2-4092-B110-AD95FF34E044}" type="pres">
      <dgm:prSet presAssocID="{925171E1-518B-4785-B8E4-68C3AB90D417}" presName="sibTrans" presStyleCnt="0"/>
      <dgm:spPr/>
    </dgm:pt>
    <dgm:pt modelId="{6EBB547E-2F94-4BF3-8333-6CBD374618DA}" type="pres">
      <dgm:prSet presAssocID="{190A733D-5E37-4B8A-93D9-9AEFB11B7EEE}" presName="compNode" presStyleCnt="0"/>
      <dgm:spPr/>
    </dgm:pt>
    <dgm:pt modelId="{F7661C51-322E-4D83-98DB-0C99E2F2D094}" type="pres">
      <dgm:prSet presAssocID="{190A733D-5E37-4B8A-93D9-9AEFB11B7E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8C1FCD-E551-41FF-8CAE-3C8B8452238E}" type="pres">
      <dgm:prSet presAssocID="{190A733D-5E37-4B8A-93D9-9AEFB11B7EEE}" presName="spaceRect" presStyleCnt="0"/>
      <dgm:spPr/>
    </dgm:pt>
    <dgm:pt modelId="{6B09E405-2113-42F5-8716-8957422B2618}" type="pres">
      <dgm:prSet presAssocID="{190A733D-5E37-4B8A-93D9-9AEFB11B7EEE}" presName="textRect" presStyleLbl="revTx" presStyleIdx="3" presStyleCnt="5">
        <dgm:presLayoutVars>
          <dgm:chMax val="1"/>
          <dgm:chPref val="1"/>
        </dgm:presLayoutVars>
      </dgm:prSet>
      <dgm:spPr/>
    </dgm:pt>
    <dgm:pt modelId="{DDC8C674-8F86-447D-B607-A745D85360D1}" type="pres">
      <dgm:prSet presAssocID="{6EEFB88C-A5AD-4DB1-A6BF-D262F707DF84}" presName="sibTrans" presStyleCnt="0"/>
      <dgm:spPr/>
    </dgm:pt>
    <dgm:pt modelId="{E2FF7286-63C6-4DA0-A4A0-D3D9AE2C6601}" type="pres">
      <dgm:prSet presAssocID="{AFAFD2DF-15CD-46E6-A557-A0080B75722E}" presName="compNode" presStyleCnt="0"/>
      <dgm:spPr/>
    </dgm:pt>
    <dgm:pt modelId="{BD36DCC7-7903-4438-890D-D6A2E6377E6B}" type="pres">
      <dgm:prSet presAssocID="{AFAFD2DF-15CD-46E6-A557-A0080B7572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C2E07AD-EC3B-48D5-9AAE-E8A9BAA8182E}" type="pres">
      <dgm:prSet presAssocID="{AFAFD2DF-15CD-46E6-A557-A0080B75722E}" presName="spaceRect" presStyleCnt="0"/>
      <dgm:spPr/>
    </dgm:pt>
    <dgm:pt modelId="{83127F32-49BD-4B94-B475-06651235D3B4}" type="pres">
      <dgm:prSet presAssocID="{AFAFD2DF-15CD-46E6-A557-A0080B7572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89470B-763F-4BC7-BC90-A43164E35287}" srcId="{59E11775-2522-4781-A44C-FD022C891247}" destId="{4E15D99A-9CF1-484A-BDF8-B4436DE16788}" srcOrd="0" destOrd="0" parTransId="{65FAA263-BBC9-4BFB-AA51-A9EB2263D814}" sibTransId="{2EF608B4-F409-4404-B857-BE790A22B23D}"/>
    <dgm:cxn modelId="{5384890E-B0C6-4CD5-A40D-4B2E75EA07EA}" type="presOf" srcId="{59E11775-2522-4781-A44C-FD022C891247}" destId="{736F8D41-36D6-4D76-BF14-70A9EBD684B1}" srcOrd="0" destOrd="0" presId="urn:microsoft.com/office/officeart/2018/2/layout/IconLabelList"/>
    <dgm:cxn modelId="{CC713A19-6F9D-45EA-B9DB-BDD3151FC7A6}" type="presOf" srcId="{AFAFD2DF-15CD-46E6-A557-A0080B75722E}" destId="{83127F32-49BD-4B94-B475-06651235D3B4}" srcOrd="0" destOrd="0" presId="urn:microsoft.com/office/officeart/2018/2/layout/IconLabelList"/>
    <dgm:cxn modelId="{1B0FA93C-33D1-41A7-B6EA-45CF07BB1CA2}" srcId="{59E11775-2522-4781-A44C-FD022C891247}" destId="{77056116-126C-4764-B3C1-C48132E0FD1C}" srcOrd="1" destOrd="0" parTransId="{D996B357-3C8C-4519-B814-D9D4229ADDD8}" sibTransId="{97D4B275-9BD0-439F-9019-E203C4E9A32A}"/>
    <dgm:cxn modelId="{D51A0F53-0CBC-4B91-8028-33955ABB5370}" srcId="{59E11775-2522-4781-A44C-FD022C891247}" destId="{AFAFD2DF-15CD-46E6-A557-A0080B75722E}" srcOrd="4" destOrd="0" parTransId="{1776CC05-0584-4614-BB31-B9C3C38B3CAB}" sibTransId="{43BFE17D-01A0-4EE5-91A6-C0E40FFEEF28}"/>
    <dgm:cxn modelId="{22D9EC73-8145-4AAB-857E-B8BB34FF280A}" type="presOf" srcId="{4E15D99A-9CF1-484A-BDF8-B4436DE16788}" destId="{954A28A6-6EDC-473E-8199-DE289D31ADF9}" srcOrd="0" destOrd="0" presId="urn:microsoft.com/office/officeart/2018/2/layout/IconLabelList"/>
    <dgm:cxn modelId="{BED99C91-E094-43E7-B6F5-319E996D93EF}" type="presOf" srcId="{A0CD4FE7-79D9-4C5D-8B70-404C4209803A}" destId="{81EC180A-B44E-4FFC-96C5-F807B4D1652B}" srcOrd="0" destOrd="0" presId="urn:microsoft.com/office/officeart/2018/2/layout/IconLabelList"/>
    <dgm:cxn modelId="{422C72C6-56A2-4CDE-96D8-277D62A5F65D}" type="presOf" srcId="{77056116-126C-4764-B3C1-C48132E0FD1C}" destId="{F1F54916-ACC2-44D0-9A4A-61039E2AA3D3}" srcOrd="0" destOrd="0" presId="urn:microsoft.com/office/officeart/2018/2/layout/IconLabelList"/>
    <dgm:cxn modelId="{593D24E4-2D78-4C9A-A7C5-899AF370E780}" type="presOf" srcId="{190A733D-5E37-4B8A-93D9-9AEFB11B7EEE}" destId="{6B09E405-2113-42F5-8716-8957422B2618}" srcOrd="0" destOrd="0" presId="urn:microsoft.com/office/officeart/2018/2/layout/IconLabelList"/>
    <dgm:cxn modelId="{1A8458E5-341D-4DC6-8701-3F45FF7DE4F3}" srcId="{59E11775-2522-4781-A44C-FD022C891247}" destId="{190A733D-5E37-4B8A-93D9-9AEFB11B7EEE}" srcOrd="3" destOrd="0" parTransId="{80086B43-59DC-4181-9AEE-6F461218D8D7}" sibTransId="{6EEFB88C-A5AD-4DB1-A6BF-D262F707DF84}"/>
    <dgm:cxn modelId="{596456F0-87DE-4AB4-A18D-CFC195EE174F}" srcId="{59E11775-2522-4781-A44C-FD022C891247}" destId="{A0CD4FE7-79D9-4C5D-8B70-404C4209803A}" srcOrd="2" destOrd="0" parTransId="{34A1D803-B0B4-4838-9935-AE1B2F6F143B}" sibTransId="{925171E1-518B-4785-B8E4-68C3AB90D417}"/>
    <dgm:cxn modelId="{6F0398C0-875B-4CF4-BD84-7202471ECEE9}" type="presParOf" srcId="{736F8D41-36D6-4D76-BF14-70A9EBD684B1}" destId="{78C7AFB4-43CD-47E1-AE53-EEF8843A6543}" srcOrd="0" destOrd="0" presId="urn:microsoft.com/office/officeart/2018/2/layout/IconLabelList"/>
    <dgm:cxn modelId="{F0730C4F-2C6B-4BD9-8F4D-288B018BCD2C}" type="presParOf" srcId="{78C7AFB4-43CD-47E1-AE53-EEF8843A6543}" destId="{A73AC947-1046-42AC-B498-9F54880612CF}" srcOrd="0" destOrd="0" presId="urn:microsoft.com/office/officeart/2018/2/layout/IconLabelList"/>
    <dgm:cxn modelId="{FEEF0E3F-6A7D-4F75-9A6C-F131674DC09F}" type="presParOf" srcId="{78C7AFB4-43CD-47E1-AE53-EEF8843A6543}" destId="{0204D279-7B93-412C-A567-58465D8DB74D}" srcOrd="1" destOrd="0" presId="urn:microsoft.com/office/officeart/2018/2/layout/IconLabelList"/>
    <dgm:cxn modelId="{1FD87BFE-7A6F-4F6B-BB92-5EE93168A64E}" type="presParOf" srcId="{78C7AFB4-43CD-47E1-AE53-EEF8843A6543}" destId="{954A28A6-6EDC-473E-8199-DE289D31ADF9}" srcOrd="2" destOrd="0" presId="urn:microsoft.com/office/officeart/2018/2/layout/IconLabelList"/>
    <dgm:cxn modelId="{12B2B498-046B-4813-B706-2C1C0FECC71F}" type="presParOf" srcId="{736F8D41-36D6-4D76-BF14-70A9EBD684B1}" destId="{2B2C0611-FA1F-4EEA-A140-01B2CC5A603A}" srcOrd="1" destOrd="0" presId="urn:microsoft.com/office/officeart/2018/2/layout/IconLabelList"/>
    <dgm:cxn modelId="{404FF4AD-688B-4312-8956-3DBF80D8760B}" type="presParOf" srcId="{736F8D41-36D6-4D76-BF14-70A9EBD684B1}" destId="{3AE5CE4C-C45C-4610-A688-B4821AEE1F1C}" srcOrd="2" destOrd="0" presId="urn:microsoft.com/office/officeart/2018/2/layout/IconLabelList"/>
    <dgm:cxn modelId="{53E82004-69EE-415A-BA6D-025E66A9272D}" type="presParOf" srcId="{3AE5CE4C-C45C-4610-A688-B4821AEE1F1C}" destId="{4EB0AFE0-E6AB-4981-AA3C-4DB4AFAFCD48}" srcOrd="0" destOrd="0" presId="urn:microsoft.com/office/officeart/2018/2/layout/IconLabelList"/>
    <dgm:cxn modelId="{77417265-DAAF-40C8-8815-3593268DA9E3}" type="presParOf" srcId="{3AE5CE4C-C45C-4610-A688-B4821AEE1F1C}" destId="{49239D19-9EB7-4566-BE9D-C9E906FD854C}" srcOrd="1" destOrd="0" presId="urn:microsoft.com/office/officeart/2018/2/layout/IconLabelList"/>
    <dgm:cxn modelId="{39B607D5-333E-4694-BF55-CF0FD283076A}" type="presParOf" srcId="{3AE5CE4C-C45C-4610-A688-B4821AEE1F1C}" destId="{F1F54916-ACC2-44D0-9A4A-61039E2AA3D3}" srcOrd="2" destOrd="0" presId="urn:microsoft.com/office/officeart/2018/2/layout/IconLabelList"/>
    <dgm:cxn modelId="{92D5924D-D4CF-489D-B55B-5F8BD615D2BD}" type="presParOf" srcId="{736F8D41-36D6-4D76-BF14-70A9EBD684B1}" destId="{6B407AB6-0A06-4252-9990-ABB3DBD5FAB6}" srcOrd="3" destOrd="0" presId="urn:microsoft.com/office/officeart/2018/2/layout/IconLabelList"/>
    <dgm:cxn modelId="{57A058CB-55E8-4C03-8B77-F4D26C680B7F}" type="presParOf" srcId="{736F8D41-36D6-4D76-BF14-70A9EBD684B1}" destId="{47480A4D-B586-478B-A69E-6447C31C809A}" srcOrd="4" destOrd="0" presId="urn:microsoft.com/office/officeart/2018/2/layout/IconLabelList"/>
    <dgm:cxn modelId="{E5C7AEC5-09DD-48D7-9AA7-BCBFDBFCA5DE}" type="presParOf" srcId="{47480A4D-B586-478B-A69E-6447C31C809A}" destId="{7A022338-0A23-4F6A-B569-1464ADC9E707}" srcOrd="0" destOrd="0" presId="urn:microsoft.com/office/officeart/2018/2/layout/IconLabelList"/>
    <dgm:cxn modelId="{0AB728B0-7079-4834-8FEF-E56583B99ED7}" type="presParOf" srcId="{47480A4D-B586-478B-A69E-6447C31C809A}" destId="{F718D6BB-827B-41DD-AA73-A2F938DC0327}" srcOrd="1" destOrd="0" presId="urn:microsoft.com/office/officeart/2018/2/layout/IconLabelList"/>
    <dgm:cxn modelId="{28466219-20CE-4235-BDA7-02217C5E4E62}" type="presParOf" srcId="{47480A4D-B586-478B-A69E-6447C31C809A}" destId="{81EC180A-B44E-4FFC-96C5-F807B4D1652B}" srcOrd="2" destOrd="0" presId="urn:microsoft.com/office/officeart/2018/2/layout/IconLabelList"/>
    <dgm:cxn modelId="{826FAAFD-13A8-4DEB-B33E-72F2A579AA07}" type="presParOf" srcId="{736F8D41-36D6-4D76-BF14-70A9EBD684B1}" destId="{9C8255FD-24E2-4092-B110-AD95FF34E044}" srcOrd="5" destOrd="0" presId="urn:microsoft.com/office/officeart/2018/2/layout/IconLabelList"/>
    <dgm:cxn modelId="{30E5FC75-B703-4695-91C3-661A744BC349}" type="presParOf" srcId="{736F8D41-36D6-4D76-BF14-70A9EBD684B1}" destId="{6EBB547E-2F94-4BF3-8333-6CBD374618DA}" srcOrd="6" destOrd="0" presId="urn:microsoft.com/office/officeart/2018/2/layout/IconLabelList"/>
    <dgm:cxn modelId="{A3874D4D-B005-45CA-B7F6-B67D074D36F7}" type="presParOf" srcId="{6EBB547E-2F94-4BF3-8333-6CBD374618DA}" destId="{F7661C51-322E-4D83-98DB-0C99E2F2D094}" srcOrd="0" destOrd="0" presId="urn:microsoft.com/office/officeart/2018/2/layout/IconLabelList"/>
    <dgm:cxn modelId="{035ADFDD-23F2-4B78-8913-E27070E70DA2}" type="presParOf" srcId="{6EBB547E-2F94-4BF3-8333-6CBD374618DA}" destId="{408C1FCD-E551-41FF-8CAE-3C8B8452238E}" srcOrd="1" destOrd="0" presId="urn:microsoft.com/office/officeart/2018/2/layout/IconLabelList"/>
    <dgm:cxn modelId="{E058D1EB-FC5D-4486-ADF0-1B06ED464DE2}" type="presParOf" srcId="{6EBB547E-2F94-4BF3-8333-6CBD374618DA}" destId="{6B09E405-2113-42F5-8716-8957422B2618}" srcOrd="2" destOrd="0" presId="urn:microsoft.com/office/officeart/2018/2/layout/IconLabelList"/>
    <dgm:cxn modelId="{AE7C64DA-AF3E-4143-83A9-98A71B1E731B}" type="presParOf" srcId="{736F8D41-36D6-4D76-BF14-70A9EBD684B1}" destId="{DDC8C674-8F86-447D-B607-A745D85360D1}" srcOrd="7" destOrd="0" presId="urn:microsoft.com/office/officeart/2018/2/layout/IconLabelList"/>
    <dgm:cxn modelId="{A7D4F972-98F6-460B-ABDB-AF2EBA4B2E24}" type="presParOf" srcId="{736F8D41-36D6-4D76-BF14-70A9EBD684B1}" destId="{E2FF7286-63C6-4DA0-A4A0-D3D9AE2C6601}" srcOrd="8" destOrd="0" presId="urn:microsoft.com/office/officeart/2018/2/layout/IconLabelList"/>
    <dgm:cxn modelId="{AFDF9F65-FE3C-49D9-B54D-5254B469EB9B}" type="presParOf" srcId="{E2FF7286-63C6-4DA0-A4A0-D3D9AE2C6601}" destId="{BD36DCC7-7903-4438-890D-D6A2E6377E6B}" srcOrd="0" destOrd="0" presId="urn:microsoft.com/office/officeart/2018/2/layout/IconLabelList"/>
    <dgm:cxn modelId="{F6459944-0F5F-4A75-82F3-B3ADEF88F5AD}" type="presParOf" srcId="{E2FF7286-63C6-4DA0-A4A0-D3D9AE2C6601}" destId="{1C2E07AD-EC3B-48D5-9AAE-E8A9BAA8182E}" srcOrd="1" destOrd="0" presId="urn:microsoft.com/office/officeart/2018/2/layout/IconLabelList"/>
    <dgm:cxn modelId="{0E5F7355-ADD7-49AD-B815-A07A2660BB09}" type="presParOf" srcId="{E2FF7286-63C6-4DA0-A4A0-D3D9AE2C6601}" destId="{83127F32-49BD-4B94-B475-06651235D3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5A16B6-EEDB-4A47-91B2-20483C431C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51303-44B8-4A1C-AD7D-01406701F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Predicts chances of a price drop in the next few days</a:t>
          </a:r>
          <a:endParaRPr lang="en-US"/>
        </a:p>
      </dgm:t>
    </dgm:pt>
    <dgm:pt modelId="{B6AD4659-16D9-4EF0-A0E4-D27200B3CB67}" type="parTrans" cxnId="{0A695CC9-770E-471D-A281-DDB01A950536}">
      <dgm:prSet/>
      <dgm:spPr/>
      <dgm:t>
        <a:bodyPr/>
        <a:lstStyle/>
        <a:p>
          <a:endParaRPr lang="en-US"/>
        </a:p>
      </dgm:t>
    </dgm:pt>
    <dgm:pt modelId="{14B12AC5-B629-48FD-B5AC-50652F73E661}" type="sibTrans" cxnId="{0A695CC9-770E-471D-A281-DDB01A950536}">
      <dgm:prSet/>
      <dgm:spPr/>
      <dgm:t>
        <a:bodyPr/>
        <a:lstStyle/>
        <a:p>
          <a:endParaRPr lang="en-US"/>
        </a:p>
      </dgm:t>
    </dgm:pt>
    <dgm:pt modelId="{3898AC55-F0A6-4B27-A475-E85882202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Uses recent price trend analysis (e.g., </a:t>
          </a:r>
          <a:r>
            <a:rPr lang="en-US" b="0" i="0" baseline="0"/>
            <a:t>Buyhatke)</a:t>
          </a:r>
          <a:endParaRPr lang="en-US" dirty="0"/>
        </a:p>
      </dgm:t>
    </dgm:pt>
    <dgm:pt modelId="{FB45DDB8-9148-4956-9BBA-B4CB34B599B4}" type="parTrans" cxnId="{5BD2CF99-464B-46E8-AF13-D75CD7343AE6}">
      <dgm:prSet/>
      <dgm:spPr/>
      <dgm:t>
        <a:bodyPr/>
        <a:lstStyle/>
        <a:p>
          <a:endParaRPr lang="en-US"/>
        </a:p>
      </dgm:t>
    </dgm:pt>
    <dgm:pt modelId="{7643FAEC-8F30-4364-B667-66B3E4AB9441}" type="sibTrans" cxnId="{5BD2CF99-464B-46E8-AF13-D75CD7343AE6}">
      <dgm:prSet/>
      <dgm:spPr/>
      <dgm:t>
        <a:bodyPr/>
        <a:lstStyle/>
        <a:p>
          <a:endParaRPr lang="en-US"/>
        </a:p>
      </dgm:t>
    </dgm:pt>
    <dgm:pt modelId="{5095B445-F54F-4E23-9F34-7E225FCE1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Helps users time their purchases better</a:t>
          </a:r>
          <a:endParaRPr lang="en-US"/>
        </a:p>
      </dgm:t>
    </dgm:pt>
    <dgm:pt modelId="{72DA043E-0577-46B0-B8E2-E883977B9152}" type="parTrans" cxnId="{C68DCCC0-AE01-4E8C-BDC3-7239184D167F}">
      <dgm:prSet/>
      <dgm:spPr/>
      <dgm:t>
        <a:bodyPr/>
        <a:lstStyle/>
        <a:p>
          <a:endParaRPr lang="en-US"/>
        </a:p>
      </dgm:t>
    </dgm:pt>
    <dgm:pt modelId="{7FF0736D-1BB6-46D9-A40F-94CA0C937739}" type="sibTrans" cxnId="{C68DCCC0-AE01-4E8C-BDC3-7239184D167F}">
      <dgm:prSet/>
      <dgm:spPr/>
      <dgm:t>
        <a:bodyPr/>
        <a:lstStyle/>
        <a:p>
          <a:endParaRPr lang="en-US"/>
        </a:p>
      </dgm:t>
    </dgm:pt>
    <dgm:pt modelId="{4545BE7B-6BAD-4714-93C2-0829434DE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Simple and intuitive UI</a:t>
          </a:r>
          <a:endParaRPr lang="en-US" dirty="0"/>
        </a:p>
      </dgm:t>
    </dgm:pt>
    <dgm:pt modelId="{AF6492D0-63F6-4E15-99DA-BB18ECB84429}" type="parTrans" cxnId="{2CC1202F-B5A0-41EC-826C-2DD77B9103C6}">
      <dgm:prSet/>
      <dgm:spPr/>
      <dgm:t>
        <a:bodyPr/>
        <a:lstStyle/>
        <a:p>
          <a:endParaRPr lang="en-US"/>
        </a:p>
      </dgm:t>
    </dgm:pt>
    <dgm:pt modelId="{F140A851-CE4B-4A53-BA86-32E90EFE4E94}" type="sibTrans" cxnId="{2CC1202F-B5A0-41EC-826C-2DD77B9103C6}">
      <dgm:prSet/>
      <dgm:spPr/>
      <dgm:t>
        <a:bodyPr/>
        <a:lstStyle/>
        <a:p>
          <a:endParaRPr lang="en-US"/>
        </a:p>
      </dgm:t>
    </dgm:pt>
    <dgm:pt modelId="{1D10B9A0-1F9E-420A-BA8F-D5DD1337A78F}" type="pres">
      <dgm:prSet presAssocID="{755A16B6-EEDB-4A47-91B2-20483C431CF1}" presName="root" presStyleCnt="0">
        <dgm:presLayoutVars>
          <dgm:dir/>
          <dgm:resizeHandles val="exact"/>
        </dgm:presLayoutVars>
      </dgm:prSet>
      <dgm:spPr/>
    </dgm:pt>
    <dgm:pt modelId="{87C36332-20DA-4081-89A7-B3B40B7FDF8A}" type="pres">
      <dgm:prSet presAssocID="{31351303-44B8-4A1C-AD7D-01406701FC6F}" presName="compNode" presStyleCnt="0"/>
      <dgm:spPr/>
    </dgm:pt>
    <dgm:pt modelId="{140FD4FA-1314-43CA-8537-BD2A63FFDA3D}" type="pres">
      <dgm:prSet presAssocID="{31351303-44B8-4A1C-AD7D-01406701FC6F}" presName="bgRect" presStyleLbl="bgShp" presStyleIdx="0" presStyleCnt="4"/>
      <dgm:spPr/>
    </dgm:pt>
    <dgm:pt modelId="{448F4EE9-9EF5-4073-B87D-542172690F65}" type="pres">
      <dgm:prSet presAssocID="{31351303-44B8-4A1C-AD7D-01406701FC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404C8D5-4805-4763-AB48-845D7AB1E62E}" type="pres">
      <dgm:prSet presAssocID="{31351303-44B8-4A1C-AD7D-01406701FC6F}" presName="spaceRect" presStyleCnt="0"/>
      <dgm:spPr/>
    </dgm:pt>
    <dgm:pt modelId="{69E0A901-6B2E-40C0-8D95-C1974F137BB4}" type="pres">
      <dgm:prSet presAssocID="{31351303-44B8-4A1C-AD7D-01406701FC6F}" presName="parTx" presStyleLbl="revTx" presStyleIdx="0" presStyleCnt="4">
        <dgm:presLayoutVars>
          <dgm:chMax val="0"/>
          <dgm:chPref val="0"/>
        </dgm:presLayoutVars>
      </dgm:prSet>
      <dgm:spPr/>
    </dgm:pt>
    <dgm:pt modelId="{8F44C91C-206D-4BD2-9ACA-97CD11A96B6C}" type="pres">
      <dgm:prSet presAssocID="{14B12AC5-B629-48FD-B5AC-50652F73E661}" presName="sibTrans" presStyleCnt="0"/>
      <dgm:spPr/>
    </dgm:pt>
    <dgm:pt modelId="{314C7E5F-E7A1-4F80-81B1-220A7108D814}" type="pres">
      <dgm:prSet presAssocID="{3898AC55-F0A6-4B27-A475-E858822026AC}" presName="compNode" presStyleCnt="0"/>
      <dgm:spPr/>
    </dgm:pt>
    <dgm:pt modelId="{AED545B9-B41B-4F9A-8FEE-45380D8C7F7A}" type="pres">
      <dgm:prSet presAssocID="{3898AC55-F0A6-4B27-A475-E858822026AC}" presName="bgRect" presStyleLbl="bgShp" presStyleIdx="1" presStyleCnt="4"/>
      <dgm:spPr/>
    </dgm:pt>
    <dgm:pt modelId="{EBC4E685-2A50-42CD-AE36-B6E0EA4D639A}" type="pres">
      <dgm:prSet presAssocID="{3898AC55-F0A6-4B27-A475-E858822026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CC9A1D4-4DBD-4095-93C7-847AD6EA306F}" type="pres">
      <dgm:prSet presAssocID="{3898AC55-F0A6-4B27-A475-E858822026AC}" presName="spaceRect" presStyleCnt="0"/>
      <dgm:spPr/>
    </dgm:pt>
    <dgm:pt modelId="{8433901C-50DF-4BC1-9525-C966383ACA59}" type="pres">
      <dgm:prSet presAssocID="{3898AC55-F0A6-4B27-A475-E858822026AC}" presName="parTx" presStyleLbl="revTx" presStyleIdx="1" presStyleCnt="4">
        <dgm:presLayoutVars>
          <dgm:chMax val="0"/>
          <dgm:chPref val="0"/>
        </dgm:presLayoutVars>
      </dgm:prSet>
      <dgm:spPr/>
    </dgm:pt>
    <dgm:pt modelId="{A857C46C-7445-4B05-88A2-4A8BC16BAB13}" type="pres">
      <dgm:prSet presAssocID="{7643FAEC-8F30-4364-B667-66B3E4AB9441}" presName="sibTrans" presStyleCnt="0"/>
      <dgm:spPr/>
    </dgm:pt>
    <dgm:pt modelId="{2B953197-C69A-4B1D-83FE-BA4FD9D1AA75}" type="pres">
      <dgm:prSet presAssocID="{5095B445-F54F-4E23-9F34-7E225FCE14C2}" presName="compNode" presStyleCnt="0"/>
      <dgm:spPr/>
    </dgm:pt>
    <dgm:pt modelId="{543449AA-DDE0-44F1-855F-F316F2D6B6C1}" type="pres">
      <dgm:prSet presAssocID="{5095B445-F54F-4E23-9F34-7E225FCE14C2}" presName="bgRect" presStyleLbl="bgShp" presStyleIdx="2" presStyleCnt="4"/>
      <dgm:spPr/>
    </dgm:pt>
    <dgm:pt modelId="{9188E4F0-D1E7-4932-BDA4-FF300292C08B}" type="pres">
      <dgm:prSet presAssocID="{5095B445-F54F-4E23-9F34-7E225FCE14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1C9C482-A7D3-452C-9E50-03D0E7C290CC}" type="pres">
      <dgm:prSet presAssocID="{5095B445-F54F-4E23-9F34-7E225FCE14C2}" presName="spaceRect" presStyleCnt="0"/>
      <dgm:spPr/>
    </dgm:pt>
    <dgm:pt modelId="{3388F41C-27C0-4A34-B491-716C7BF536DF}" type="pres">
      <dgm:prSet presAssocID="{5095B445-F54F-4E23-9F34-7E225FCE14C2}" presName="parTx" presStyleLbl="revTx" presStyleIdx="2" presStyleCnt="4">
        <dgm:presLayoutVars>
          <dgm:chMax val="0"/>
          <dgm:chPref val="0"/>
        </dgm:presLayoutVars>
      </dgm:prSet>
      <dgm:spPr/>
    </dgm:pt>
    <dgm:pt modelId="{954946CD-63C8-4BB8-8E92-8687973ED87A}" type="pres">
      <dgm:prSet presAssocID="{7FF0736D-1BB6-46D9-A40F-94CA0C937739}" presName="sibTrans" presStyleCnt="0"/>
      <dgm:spPr/>
    </dgm:pt>
    <dgm:pt modelId="{E7A4565B-430A-45BA-ACEE-719CD43851BE}" type="pres">
      <dgm:prSet presAssocID="{4545BE7B-6BAD-4714-93C2-0829434DE19F}" presName="compNode" presStyleCnt="0"/>
      <dgm:spPr/>
    </dgm:pt>
    <dgm:pt modelId="{E9A766B4-6D56-45A0-8E82-C85691E43396}" type="pres">
      <dgm:prSet presAssocID="{4545BE7B-6BAD-4714-93C2-0829434DE19F}" presName="bgRect" presStyleLbl="bgShp" presStyleIdx="3" presStyleCnt="4"/>
      <dgm:spPr/>
    </dgm:pt>
    <dgm:pt modelId="{2CC3C4B3-85A6-4C7F-8C64-30AC099FC6F2}" type="pres">
      <dgm:prSet presAssocID="{4545BE7B-6BAD-4714-93C2-0829434DE1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45B8CE-41A8-4E76-AF24-2CABAC690CD7}" type="pres">
      <dgm:prSet presAssocID="{4545BE7B-6BAD-4714-93C2-0829434DE19F}" presName="spaceRect" presStyleCnt="0"/>
      <dgm:spPr/>
    </dgm:pt>
    <dgm:pt modelId="{5FB68D81-E1F0-4C44-BA5A-A2AC8D32C345}" type="pres">
      <dgm:prSet presAssocID="{4545BE7B-6BAD-4714-93C2-0829434DE19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C1202F-B5A0-41EC-826C-2DD77B9103C6}" srcId="{755A16B6-EEDB-4A47-91B2-20483C431CF1}" destId="{4545BE7B-6BAD-4714-93C2-0829434DE19F}" srcOrd="3" destOrd="0" parTransId="{AF6492D0-63F6-4E15-99DA-BB18ECB84429}" sibTransId="{F140A851-CE4B-4A53-BA86-32E90EFE4E94}"/>
    <dgm:cxn modelId="{41D66C42-ADFF-4937-AC42-5FB89F6C510B}" type="presOf" srcId="{4545BE7B-6BAD-4714-93C2-0829434DE19F}" destId="{5FB68D81-E1F0-4C44-BA5A-A2AC8D32C345}" srcOrd="0" destOrd="0" presId="urn:microsoft.com/office/officeart/2018/2/layout/IconVerticalSolidList"/>
    <dgm:cxn modelId="{5BD2CF99-464B-46E8-AF13-D75CD7343AE6}" srcId="{755A16B6-EEDB-4A47-91B2-20483C431CF1}" destId="{3898AC55-F0A6-4B27-A475-E858822026AC}" srcOrd="1" destOrd="0" parTransId="{FB45DDB8-9148-4956-9BBA-B4CB34B599B4}" sibTransId="{7643FAEC-8F30-4364-B667-66B3E4AB9441}"/>
    <dgm:cxn modelId="{ABE75D9F-E306-4009-AE4D-8546BB446FA7}" type="presOf" srcId="{755A16B6-EEDB-4A47-91B2-20483C431CF1}" destId="{1D10B9A0-1F9E-420A-BA8F-D5DD1337A78F}" srcOrd="0" destOrd="0" presId="urn:microsoft.com/office/officeart/2018/2/layout/IconVerticalSolidList"/>
    <dgm:cxn modelId="{1EB7A8AE-E374-4717-A6D7-16A947AC25FD}" type="presOf" srcId="{31351303-44B8-4A1C-AD7D-01406701FC6F}" destId="{69E0A901-6B2E-40C0-8D95-C1974F137BB4}" srcOrd="0" destOrd="0" presId="urn:microsoft.com/office/officeart/2018/2/layout/IconVerticalSolidList"/>
    <dgm:cxn modelId="{727F17B6-4017-4BCD-9F49-E04AE669A2CC}" type="presOf" srcId="{5095B445-F54F-4E23-9F34-7E225FCE14C2}" destId="{3388F41C-27C0-4A34-B491-716C7BF536DF}" srcOrd="0" destOrd="0" presId="urn:microsoft.com/office/officeart/2018/2/layout/IconVerticalSolidList"/>
    <dgm:cxn modelId="{C68DCCC0-AE01-4E8C-BDC3-7239184D167F}" srcId="{755A16B6-EEDB-4A47-91B2-20483C431CF1}" destId="{5095B445-F54F-4E23-9F34-7E225FCE14C2}" srcOrd="2" destOrd="0" parTransId="{72DA043E-0577-46B0-B8E2-E883977B9152}" sibTransId="{7FF0736D-1BB6-46D9-A40F-94CA0C937739}"/>
    <dgm:cxn modelId="{0A695CC9-770E-471D-A281-DDB01A950536}" srcId="{755A16B6-EEDB-4A47-91B2-20483C431CF1}" destId="{31351303-44B8-4A1C-AD7D-01406701FC6F}" srcOrd="0" destOrd="0" parTransId="{B6AD4659-16D9-4EF0-A0E4-D27200B3CB67}" sibTransId="{14B12AC5-B629-48FD-B5AC-50652F73E661}"/>
    <dgm:cxn modelId="{EC09DDD7-2DC7-4F02-8633-6549C6AB488E}" type="presOf" srcId="{3898AC55-F0A6-4B27-A475-E858822026AC}" destId="{8433901C-50DF-4BC1-9525-C966383ACA59}" srcOrd="0" destOrd="0" presId="urn:microsoft.com/office/officeart/2018/2/layout/IconVerticalSolidList"/>
    <dgm:cxn modelId="{80A36CED-B7DC-4DD2-9449-9623C546B6FE}" type="presParOf" srcId="{1D10B9A0-1F9E-420A-BA8F-D5DD1337A78F}" destId="{87C36332-20DA-4081-89A7-B3B40B7FDF8A}" srcOrd="0" destOrd="0" presId="urn:microsoft.com/office/officeart/2018/2/layout/IconVerticalSolidList"/>
    <dgm:cxn modelId="{4A8E1677-C29B-4477-B330-35AF522FED4A}" type="presParOf" srcId="{87C36332-20DA-4081-89A7-B3B40B7FDF8A}" destId="{140FD4FA-1314-43CA-8537-BD2A63FFDA3D}" srcOrd="0" destOrd="0" presId="urn:microsoft.com/office/officeart/2018/2/layout/IconVerticalSolidList"/>
    <dgm:cxn modelId="{1402B14A-F83E-47AA-B59E-28EA1FB9DDE0}" type="presParOf" srcId="{87C36332-20DA-4081-89A7-B3B40B7FDF8A}" destId="{448F4EE9-9EF5-4073-B87D-542172690F65}" srcOrd="1" destOrd="0" presId="urn:microsoft.com/office/officeart/2018/2/layout/IconVerticalSolidList"/>
    <dgm:cxn modelId="{F08D21A9-659D-4658-A01E-51AA148AE825}" type="presParOf" srcId="{87C36332-20DA-4081-89A7-B3B40B7FDF8A}" destId="{0404C8D5-4805-4763-AB48-845D7AB1E62E}" srcOrd="2" destOrd="0" presId="urn:microsoft.com/office/officeart/2018/2/layout/IconVerticalSolidList"/>
    <dgm:cxn modelId="{C72B39A2-752E-4C3D-B69B-8FA612A28886}" type="presParOf" srcId="{87C36332-20DA-4081-89A7-B3B40B7FDF8A}" destId="{69E0A901-6B2E-40C0-8D95-C1974F137BB4}" srcOrd="3" destOrd="0" presId="urn:microsoft.com/office/officeart/2018/2/layout/IconVerticalSolidList"/>
    <dgm:cxn modelId="{76653CB9-6D23-417D-96CE-148E8C627F3E}" type="presParOf" srcId="{1D10B9A0-1F9E-420A-BA8F-D5DD1337A78F}" destId="{8F44C91C-206D-4BD2-9ACA-97CD11A96B6C}" srcOrd="1" destOrd="0" presId="urn:microsoft.com/office/officeart/2018/2/layout/IconVerticalSolidList"/>
    <dgm:cxn modelId="{542E4A9A-F282-402F-9E49-14F7D6841F1D}" type="presParOf" srcId="{1D10B9A0-1F9E-420A-BA8F-D5DD1337A78F}" destId="{314C7E5F-E7A1-4F80-81B1-220A7108D814}" srcOrd="2" destOrd="0" presId="urn:microsoft.com/office/officeart/2018/2/layout/IconVerticalSolidList"/>
    <dgm:cxn modelId="{FB01EFFA-A046-403B-ABBE-9162832F071E}" type="presParOf" srcId="{314C7E5F-E7A1-4F80-81B1-220A7108D814}" destId="{AED545B9-B41B-4F9A-8FEE-45380D8C7F7A}" srcOrd="0" destOrd="0" presId="urn:microsoft.com/office/officeart/2018/2/layout/IconVerticalSolidList"/>
    <dgm:cxn modelId="{011248BB-8200-40DB-B306-402430673540}" type="presParOf" srcId="{314C7E5F-E7A1-4F80-81B1-220A7108D814}" destId="{EBC4E685-2A50-42CD-AE36-B6E0EA4D639A}" srcOrd="1" destOrd="0" presId="urn:microsoft.com/office/officeart/2018/2/layout/IconVerticalSolidList"/>
    <dgm:cxn modelId="{0A2F4B2A-03CF-4B45-86FB-A6DF1DD74391}" type="presParOf" srcId="{314C7E5F-E7A1-4F80-81B1-220A7108D814}" destId="{4CC9A1D4-4DBD-4095-93C7-847AD6EA306F}" srcOrd="2" destOrd="0" presId="urn:microsoft.com/office/officeart/2018/2/layout/IconVerticalSolidList"/>
    <dgm:cxn modelId="{39986FF7-11E1-4675-9700-7FAD7A06B0BC}" type="presParOf" srcId="{314C7E5F-E7A1-4F80-81B1-220A7108D814}" destId="{8433901C-50DF-4BC1-9525-C966383ACA59}" srcOrd="3" destOrd="0" presId="urn:microsoft.com/office/officeart/2018/2/layout/IconVerticalSolidList"/>
    <dgm:cxn modelId="{92FF3749-2D2A-42C0-A16C-395ACB5EEBCB}" type="presParOf" srcId="{1D10B9A0-1F9E-420A-BA8F-D5DD1337A78F}" destId="{A857C46C-7445-4B05-88A2-4A8BC16BAB13}" srcOrd="3" destOrd="0" presId="urn:microsoft.com/office/officeart/2018/2/layout/IconVerticalSolidList"/>
    <dgm:cxn modelId="{E53E7CED-50F7-4D47-A24F-79BA80C578E3}" type="presParOf" srcId="{1D10B9A0-1F9E-420A-BA8F-D5DD1337A78F}" destId="{2B953197-C69A-4B1D-83FE-BA4FD9D1AA75}" srcOrd="4" destOrd="0" presId="urn:microsoft.com/office/officeart/2018/2/layout/IconVerticalSolidList"/>
    <dgm:cxn modelId="{19CA172C-C2B2-4F4E-87DD-AD0DD5779E44}" type="presParOf" srcId="{2B953197-C69A-4B1D-83FE-BA4FD9D1AA75}" destId="{543449AA-DDE0-44F1-855F-F316F2D6B6C1}" srcOrd="0" destOrd="0" presId="urn:microsoft.com/office/officeart/2018/2/layout/IconVerticalSolidList"/>
    <dgm:cxn modelId="{D411F396-3AB4-47C0-9D05-F107CD1CCA83}" type="presParOf" srcId="{2B953197-C69A-4B1D-83FE-BA4FD9D1AA75}" destId="{9188E4F0-D1E7-4932-BDA4-FF300292C08B}" srcOrd="1" destOrd="0" presId="urn:microsoft.com/office/officeart/2018/2/layout/IconVerticalSolidList"/>
    <dgm:cxn modelId="{1ACFC763-B96B-45F2-B7BC-0D1CF1DFC3EE}" type="presParOf" srcId="{2B953197-C69A-4B1D-83FE-BA4FD9D1AA75}" destId="{81C9C482-A7D3-452C-9E50-03D0E7C290CC}" srcOrd="2" destOrd="0" presId="urn:microsoft.com/office/officeart/2018/2/layout/IconVerticalSolidList"/>
    <dgm:cxn modelId="{DE10E004-4061-43A9-958E-65AF36924D3A}" type="presParOf" srcId="{2B953197-C69A-4B1D-83FE-BA4FD9D1AA75}" destId="{3388F41C-27C0-4A34-B491-716C7BF536DF}" srcOrd="3" destOrd="0" presId="urn:microsoft.com/office/officeart/2018/2/layout/IconVerticalSolidList"/>
    <dgm:cxn modelId="{C35AF352-50B1-4699-A929-6EFB00529330}" type="presParOf" srcId="{1D10B9A0-1F9E-420A-BA8F-D5DD1337A78F}" destId="{954946CD-63C8-4BB8-8E92-8687973ED87A}" srcOrd="5" destOrd="0" presId="urn:microsoft.com/office/officeart/2018/2/layout/IconVerticalSolidList"/>
    <dgm:cxn modelId="{5F7BD5A0-9387-48AA-8F39-8C5975D22484}" type="presParOf" srcId="{1D10B9A0-1F9E-420A-BA8F-D5DD1337A78F}" destId="{E7A4565B-430A-45BA-ACEE-719CD43851BE}" srcOrd="6" destOrd="0" presId="urn:microsoft.com/office/officeart/2018/2/layout/IconVerticalSolidList"/>
    <dgm:cxn modelId="{C75DF225-0D85-4CCD-A24F-58AB8148B127}" type="presParOf" srcId="{E7A4565B-430A-45BA-ACEE-719CD43851BE}" destId="{E9A766B4-6D56-45A0-8E82-C85691E43396}" srcOrd="0" destOrd="0" presId="urn:microsoft.com/office/officeart/2018/2/layout/IconVerticalSolidList"/>
    <dgm:cxn modelId="{56CDB9B7-D1B3-4FC0-B8A1-282BB888AFB7}" type="presParOf" srcId="{E7A4565B-430A-45BA-ACEE-719CD43851BE}" destId="{2CC3C4B3-85A6-4C7F-8C64-30AC099FC6F2}" srcOrd="1" destOrd="0" presId="urn:microsoft.com/office/officeart/2018/2/layout/IconVerticalSolidList"/>
    <dgm:cxn modelId="{4860837E-B56A-4796-B430-0532878EDC7E}" type="presParOf" srcId="{E7A4565B-430A-45BA-ACEE-719CD43851BE}" destId="{B945B8CE-41A8-4E76-AF24-2CABAC690CD7}" srcOrd="2" destOrd="0" presId="urn:microsoft.com/office/officeart/2018/2/layout/IconVerticalSolidList"/>
    <dgm:cxn modelId="{EA97603A-FE4B-4BDE-BC43-4394DB95A889}" type="presParOf" srcId="{E7A4565B-430A-45BA-ACEE-719CD43851BE}" destId="{5FB68D81-E1F0-4C44-BA5A-A2AC8D32C3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E74ED0-F12D-439D-9D6C-6E56093821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356FC8-225B-4FC6-A23F-37113E330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Saves time by eliminating manual comparisons</a:t>
          </a:r>
          <a:endParaRPr lang="en-US"/>
        </a:p>
      </dgm:t>
    </dgm:pt>
    <dgm:pt modelId="{9939F67F-795B-44D1-8606-29A7083D081A}" type="parTrans" cxnId="{5FCCC247-4395-4080-97DE-ED0995ADDB09}">
      <dgm:prSet/>
      <dgm:spPr/>
      <dgm:t>
        <a:bodyPr/>
        <a:lstStyle/>
        <a:p>
          <a:endParaRPr lang="en-US"/>
        </a:p>
      </dgm:t>
    </dgm:pt>
    <dgm:pt modelId="{AA9B565B-A32A-4FCD-A7B3-CA1F245F7A0D}" type="sibTrans" cxnId="{5FCCC247-4395-4080-97DE-ED0995ADDB09}">
      <dgm:prSet/>
      <dgm:spPr/>
      <dgm:t>
        <a:bodyPr/>
        <a:lstStyle/>
        <a:p>
          <a:endParaRPr lang="en-US"/>
        </a:p>
      </dgm:t>
    </dgm:pt>
    <dgm:pt modelId="{E104428E-3BF7-4434-8988-400AD56E5D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Increases savings by finding best prices</a:t>
          </a:r>
          <a:endParaRPr lang="en-US"/>
        </a:p>
      </dgm:t>
    </dgm:pt>
    <dgm:pt modelId="{4999415E-A9BB-4318-B7DA-33214432E2D8}" type="parTrans" cxnId="{7A0CF2FD-8CFF-4FF8-B1F8-AD718ED885CA}">
      <dgm:prSet/>
      <dgm:spPr/>
      <dgm:t>
        <a:bodyPr/>
        <a:lstStyle/>
        <a:p>
          <a:endParaRPr lang="en-US"/>
        </a:p>
      </dgm:t>
    </dgm:pt>
    <dgm:pt modelId="{8E535A23-74B4-4B70-8DA0-EF73C046887E}" type="sibTrans" cxnId="{7A0CF2FD-8CFF-4FF8-B1F8-AD718ED885CA}">
      <dgm:prSet/>
      <dgm:spPr/>
      <dgm:t>
        <a:bodyPr/>
        <a:lstStyle/>
        <a:p>
          <a:endParaRPr lang="en-US"/>
        </a:p>
      </dgm:t>
    </dgm:pt>
    <dgm:pt modelId="{4624C0C5-9744-40B1-B050-7CFBFFFBA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Informed buying decisions using ratings &amp; predictions</a:t>
          </a:r>
          <a:endParaRPr lang="en-US"/>
        </a:p>
      </dgm:t>
    </dgm:pt>
    <dgm:pt modelId="{A1854E85-9A1E-4A57-8FFC-A3CF56C731C7}" type="parTrans" cxnId="{0125C0BD-095F-48BF-94CE-E3A625AA225F}">
      <dgm:prSet/>
      <dgm:spPr/>
      <dgm:t>
        <a:bodyPr/>
        <a:lstStyle/>
        <a:p>
          <a:endParaRPr lang="en-US"/>
        </a:p>
      </dgm:t>
    </dgm:pt>
    <dgm:pt modelId="{2C60D94F-AE0E-404D-8727-32FACD853109}" type="sibTrans" cxnId="{0125C0BD-095F-48BF-94CE-E3A625AA225F}">
      <dgm:prSet/>
      <dgm:spPr/>
      <dgm:t>
        <a:bodyPr/>
        <a:lstStyle/>
        <a:p>
          <a:endParaRPr lang="en-US"/>
        </a:p>
      </dgm:t>
    </dgm:pt>
    <dgm:pt modelId="{488341F6-6A8A-4C68-B856-B569630140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One-stop platform—no more switching tabs</a:t>
          </a:r>
          <a:endParaRPr lang="en-US"/>
        </a:p>
      </dgm:t>
    </dgm:pt>
    <dgm:pt modelId="{C7C10CD8-92A6-4EB4-A2FA-CBCD8DF49657}" type="parTrans" cxnId="{BCF0C0B3-6829-43D9-9ACE-FF1DD8D5FFDA}">
      <dgm:prSet/>
      <dgm:spPr/>
      <dgm:t>
        <a:bodyPr/>
        <a:lstStyle/>
        <a:p>
          <a:endParaRPr lang="en-US"/>
        </a:p>
      </dgm:t>
    </dgm:pt>
    <dgm:pt modelId="{D3C5C3E1-7577-4DAF-A200-0B4652032423}" type="sibTrans" cxnId="{BCF0C0B3-6829-43D9-9ACE-FF1DD8D5FFDA}">
      <dgm:prSet/>
      <dgm:spPr/>
      <dgm:t>
        <a:bodyPr/>
        <a:lstStyle/>
        <a:p>
          <a:endParaRPr lang="en-US"/>
        </a:p>
      </dgm:t>
    </dgm:pt>
    <dgm:pt modelId="{B8FA0C1F-7A6C-42A7-ABF7-8FC9DD8BCDE9}" type="pres">
      <dgm:prSet presAssocID="{E6E74ED0-F12D-439D-9D6C-6E560938212F}" presName="root" presStyleCnt="0">
        <dgm:presLayoutVars>
          <dgm:dir/>
          <dgm:resizeHandles val="exact"/>
        </dgm:presLayoutVars>
      </dgm:prSet>
      <dgm:spPr/>
    </dgm:pt>
    <dgm:pt modelId="{5544FF21-8B5B-4B00-A5C2-82280876754C}" type="pres">
      <dgm:prSet presAssocID="{3E356FC8-225B-4FC6-A23F-37113E330169}" presName="compNode" presStyleCnt="0"/>
      <dgm:spPr/>
    </dgm:pt>
    <dgm:pt modelId="{1FC515DB-2902-4265-BC1C-626881923A53}" type="pres">
      <dgm:prSet presAssocID="{3E356FC8-225B-4FC6-A23F-37113E3301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4E955EC-718B-4DB9-8CDB-D45AB65CB22A}" type="pres">
      <dgm:prSet presAssocID="{3E356FC8-225B-4FC6-A23F-37113E330169}" presName="spaceRect" presStyleCnt="0"/>
      <dgm:spPr/>
    </dgm:pt>
    <dgm:pt modelId="{ABB76E85-B0EC-4F06-8B18-8BE4A078D56E}" type="pres">
      <dgm:prSet presAssocID="{3E356FC8-225B-4FC6-A23F-37113E330169}" presName="textRect" presStyleLbl="revTx" presStyleIdx="0" presStyleCnt="4">
        <dgm:presLayoutVars>
          <dgm:chMax val="1"/>
          <dgm:chPref val="1"/>
        </dgm:presLayoutVars>
      </dgm:prSet>
      <dgm:spPr/>
    </dgm:pt>
    <dgm:pt modelId="{A4ED61CB-3920-461A-91C0-930BACFE9D1B}" type="pres">
      <dgm:prSet presAssocID="{AA9B565B-A32A-4FCD-A7B3-CA1F245F7A0D}" presName="sibTrans" presStyleCnt="0"/>
      <dgm:spPr/>
    </dgm:pt>
    <dgm:pt modelId="{6F6FCF1F-A78C-485F-9AD8-7DFC92AEA7CC}" type="pres">
      <dgm:prSet presAssocID="{E104428E-3BF7-4434-8988-400AD56E5D04}" presName="compNode" presStyleCnt="0"/>
      <dgm:spPr/>
    </dgm:pt>
    <dgm:pt modelId="{A4D0F0E3-6102-4752-A282-17C60F8490FA}" type="pres">
      <dgm:prSet presAssocID="{E104428E-3BF7-4434-8988-400AD56E5D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389D420-23FD-48AF-8BF8-C4572620E9BA}" type="pres">
      <dgm:prSet presAssocID="{E104428E-3BF7-4434-8988-400AD56E5D04}" presName="spaceRect" presStyleCnt="0"/>
      <dgm:spPr/>
    </dgm:pt>
    <dgm:pt modelId="{B6DB6B0A-C548-40BE-9BD1-189B986F0034}" type="pres">
      <dgm:prSet presAssocID="{E104428E-3BF7-4434-8988-400AD56E5D04}" presName="textRect" presStyleLbl="revTx" presStyleIdx="1" presStyleCnt="4">
        <dgm:presLayoutVars>
          <dgm:chMax val="1"/>
          <dgm:chPref val="1"/>
        </dgm:presLayoutVars>
      </dgm:prSet>
      <dgm:spPr/>
    </dgm:pt>
    <dgm:pt modelId="{3AB7DF18-7AA9-4FF3-8DB9-53DDE03FC5DB}" type="pres">
      <dgm:prSet presAssocID="{8E535A23-74B4-4B70-8DA0-EF73C046887E}" presName="sibTrans" presStyleCnt="0"/>
      <dgm:spPr/>
    </dgm:pt>
    <dgm:pt modelId="{1E4F3064-6411-44F7-934D-D7D106825670}" type="pres">
      <dgm:prSet presAssocID="{4624C0C5-9744-40B1-B050-7CFBFFFBA634}" presName="compNode" presStyleCnt="0"/>
      <dgm:spPr/>
    </dgm:pt>
    <dgm:pt modelId="{725C49BF-96FC-4561-94B3-907813801F90}" type="pres">
      <dgm:prSet presAssocID="{4624C0C5-9744-40B1-B050-7CFBFFFBA6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458AAE62-0A2D-46D5-ABC6-71B50AFE2FE5}" type="pres">
      <dgm:prSet presAssocID="{4624C0C5-9744-40B1-B050-7CFBFFFBA634}" presName="spaceRect" presStyleCnt="0"/>
      <dgm:spPr/>
    </dgm:pt>
    <dgm:pt modelId="{711C8FF1-63AE-4141-94AC-C8E3A27DCFA6}" type="pres">
      <dgm:prSet presAssocID="{4624C0C5-9744-40B1-B050-7CFBFFFBA634}" presName="textRect" presStyleLbl="revTx" presStyleIdx="2" presStyleCnt="4">
        <dgm:presLayoutVars>
          <dgm:chMax val="1"/>
          <dgm:chPref val="1"/>
        </dgm:presLayoutVars>
      </dgm:prSet>
      <dgm:spPr/>
    </dgm:pt>
    <dgm:pt modelId="{BC4CC6EC-1887-4F04-AB89-1CB78F3BBBB3}" type="pres">
      <dgm:prSet presAssocID="{2C60D94F-AE0E-404D-8727-32FACD853109}" presName="sibTrans" presStyleCnt="0"/>
      <dgm:spPr/>
    </dgm:pt>
    <dgm:pt modelId="{BC0DB012-9868-4498-A5FA-94A45C3EF7AE}" type="pres">
      <dgm:prSet presAssocID="{488341F6-6A8A-4C68-B856-B5696301407C}" presName="compNode" presStyleCnt="0"/>
      <dgm:spPr/>
    </dgm:pt>
    <dgm:pt modelId="{8E55CAC1-9597-4606-9258-B655036BB789}" type="pres">
      <dgm:prSet presAssocID="{488341F6-6A8A-4C68-B856-B569630140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9B5282CC-639A-4EFA-8020-0458E564E465}" type="pres">
      <dgm:prSet presAssocID="{488341F6-6A8A-4C68-B856-B5696301407C}" presName="spaceRect" presStyleCnt="0"/>
      <dgm:spPr/>
    </dgm:pt>
    <dgm:pt modelId="{A9909871-4F51-42EE-B5B4-7B37743AB7D8}" type="pres">
      <dgm:prSet presAssocID="{488341F6-6A8A-4C68-B856-B569630140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FA9B02-8E5E-42DD-869B-4C3B3602FB94}" type="presOf" srcId="{E6E74ED0-F12D-439D-9D6C-6E560938212F}" destId="{B8FA0C1F-7A6C-42A7-ABF7-8FC9DD8BCDE9}" srcOrd="0" destOrd="0" presId="urn:microsoft.com/office/officeart/2018/2/layout/IconLabelList"/>
    <dgm:cxn modelId="{69CC5727-7B21-4F0D-B3A7-35EC5C9004B0}" type="presOf" srcId="{488341F6-6A8A-4C68-B856-B5696301407C}" destId="{A9909871-4F51-42EE-B5B4-7B37743AB7D8}" srcOrd="0" destOrd="0" presId="urn:microsoft.com/office/officeart/2018/2/layout/IconLabelList"/>
    <dgm:cxn modelId="{5FCCC247-4395-4080-97DE-ED0995ADDB09}" srcId="{E6E74ED0-F12D-439D-9D6C-6E560938212F}" destId="{3E356FC8-225B-4FC6-A23F-37113E330169}" srcOrd="0" destOrd="0" parTransId="{9939F67F-795B-44D1-8606-29A7083D081A}" sibTransId="{AA9B565B-A32A-4FCD-A7B3-CA1F245F7A0D}"/>
    <dgm:cxn modelId="{01356086-8270-449F-9098-34C713C0B647}" type="presOf" srcId="{3E356FC8-225B-4FC6-A23F-37113E330169}" destId="{ABB76E85-B0EC-4F06-8B18-8BE4A078D56E}" srcOrd="0" destOrd="0" presId="urn:microsoft.com/office/officeart/2018/2/layout/IconLabelList"/>
    <dgm:cxn modelId="{BCF0C0B3-6829-43D9-9ACE-FF1DD8D5FFDA}" srcId="{E6E74ED0-F12D-439D-9D6C-6E560938212F}" destId="{488341F6-6A8A-4C68-B856-B5696301407C}" srcOrd="3" destOrd="0" parTransId="{C7C10CD8-92A6-4EB4-A2FA-CBCD8DF49657}" sibTransId="{D3C5C3E1-7577-4DAF-A200-0B4652032423}"/>
    <dgm:cxn modelId="{58A537BA-6066-4A82-A1DD-FE82ACCBEDCA}" type="presOf" srcId="{E104428E-3BF7-4434-8988-400AD56E5D04}" destId="{B6DB6B0A-C548-40BE-9BD1-189B986F0034}" srcOrd="0" destOrd="0" presId="urn:microsoft.com/office/officeart/2018/2/layout/IconLabelList"/>
    <dgm:cxn modelId="{0125C0BD-095F-48BF-94CE-E3A625AA225F}" srcId="{E6E74ED0-F12D-439D-9D6C-6E560938212F}" destId="{4624C0C5-9744-40B1-B050-7CFBFFFBA634}" srcOrd="2" destOrd="0" parTransId="{A1854E85-9A1E-4A57-8FFC-A3CF56C731C7}" sibTransId="{2C60D94F-AE0E-404D-8727-32FACD853109}"/>
    <dgm:cxn modelId="{8BAE3BC0-674D-4A5A-95CA-026937C7F23B}" type="presOf" srcId="{4624C0C5-9744-40B1-B050-7CFBFFFBA634}" destId="{711C8FF1-63AE-4141-94AC-C8E3A27DCFA6}" srcOrd="0" destOrd="0" presId="urn:microsoft.com/office/officeart/2018/2/layout/IconLabelList"/>
    <dgm:cxn modelId="{7A0CF2FD-8CFF-4FF8-B1F8-AD718ED885CA}" srcId="{E6E74ED0-F12D-439D-9D6C-6E560938212F}" destId="{E104428E-3BF7-4434-8988-400AD56E5D04}" srcOrd="1" destOrd="0" parTransId="{4999415E-A9BB-4318-B7DA-33214432E2D8}" sibTransId="{8E535A23-74B4-4B70-8DA0-EF73C046887E}"/>
    <dgm:cxn modelId="{0B3FF8A3-6AE2-4456-89D0-8A0F340D1448}" type="presParOf" srcId="{B8FA0C1F-7A6C-42A7-ABF7-8FC9DD8BCDE9}" destId="{5544FF21-8B5B-4B00-A5C2-82280876754C}" srcOrd="0" destOrd="0" presId="urn:microsoft.com/office/officeart/2018/2/layout/IconLabelList"/>
    <dgm:cxn modelId="{7F3BD302-422C-4BC1-9186-2A743C1636F2}" type="presParOf" srcId="{5544FF21-8B5B-4B00-A5C2-82280876754C}" destId="{1FC515DB-2902-4265-BC1C-626881923A53}" srcOrd="0" destOrd="0" presId="urn:microsoft.com/office/officeart/2018/2/layout/IconLabelList"/>
    <dgm:cxn modelId="{5985D197-CE98-4EAB-8442-E816BA2A6D33}" type="presParOf" srcId="{5544FF21-8B5B-4B00-A5C2-82280876754C}" destId="{94E955EC-718B-4DB9-8CDB-D45AB65CB22A}" srcOrd="1" destOrd="0" presId="urn:microsoft.com/office/officeart/2018/2/layout/IconLabelList"/>
    <dgm:cxn modelId="{FD80076A-4502-42EF-B189-0145B44063F4}" type="presParOf" srcId="{5544FF21-8B5B-4B00-A5C2-82280876754C}" destId="{ABB76E85-B0EC-4F06-8B18-8BE4A078D56E}" srcOrd="2" destOrd="0" presId="urn:microsoft.com/office/officeart/2018/2/layout/IconLabelList"/>
    <dgm:cxn modelId="{83401049-518C-49A4-8A3B-F4CC070FA69A}" type="presParOf" srcId="{B8FA0C1F-7A6C-42A7-ABF7-8FC9DD8BCDE9}" destId="{A4ED61CB-3920-461A-91C0-930BACFE9D1B}" srcOrd="1" destOrd="0" presId="urn:microsoft.com/office/officeart/2018/2/layout/IconLabelList"/>
    <dgm:cxn modelId="{1DF92BB4-2004-484C-B85B-1C9ECC5354E3}" type="presParOf" srcId="{B8FA0C1F-7A6C-42A7-ABF7-8FC9DD8BCDE9}" destId="{6F6FCF1F-A78C-485F-9AD8-7DFC92AEA7CC}" srcOrd="2" destOrd="0" presId="urn:microsoft.com/office/officeart/2018/2/layout/IconLabelList"/>
    <dgm:cxn modelId="{B360A607-F5F9-4174-8566-9329D27125EB}" type="presParOf" srcId="{6F6FCF1F-A78C-485F-9AD8-7DFC92AEA7CC}" destId="{A4D0F0E3-6102-4752-A282-17C60F8490FA}" srcOrd="0" destOrd="0" presId="urn:microsoft.com/office/officeart/2018/2/layout/IconLabelList"/>
    <dgm:cxn modelId="{D5642EB7-86F6-4DF0-8A35-0B3F5F823D5E}" type="presParOf" srcId="{6F6FCF1F-A78C-485F-9AD8-7DFC92AEA7CC}" destId="{6389D420-23FD-48AF-8BF8-C4572620E9BA}" srcOrd="1" destOrd="0" presId="urn:microsoft.com/office/officeart/2018/2/layout/IconLabelList"/>
    <dgm:cxn modelId="{2E4C8D74-A515-414C-841B-67E96CE0383E}" type="presParOf" srcId="{6F6FCF1F-A78C-485F-9AD8-7DFC92AEA7CC}" destId="{B6DB6B0A-C548-40BE-9BD1-189B986F0034}" srcOrd="2" destOrd="0" presId="urn:microsoft.com/office/officeart/2018/2/layout/IconLabelList"/>
    <dgm:cxn modelId="{E7196FF8-4B8F-4875-A843-D8C5F56A1EF4}" type="presParOf" srcId="{B8FA0C1F-7A6C-42A7-ABF7-8FC9DD8BCDE9}" destId="{3AB7DF18-7AA9-4FF3-8DB9-53DDE03FC5DB}" srcOrd="3" destOrd="0" presId="urn:microsoft.com/office/officeart/2018/2/layout/IconLabelList"/>
    <dgm:cxn modelId="{1C048A42-2154-4F59-A149-59A218EB4470}" type="presParOf" srcId="{B8FA0C1F-7A6C-42A7-ABF7-8FC9DD8BCDE9}" destId="{1E4F3064-6411-44F7-934D-D7D106825670}" srcOrd="4" destOrd="0" presId="urn:microsoft.com/office/officeart/2018/2/layout/IconLabelList"/>
    <dgm:cxn modelId="{8E5F7682-F3D4-4E0F-A882-15B09A2CE707}" type="presParOf" srcId="{1E4F3064-6411-44F7-934D-D7D106825670}" destId="{725C49BF-96FC-4561-94B3-907813801F90}" srcOrd="0" destOrd="0" presId="urn:microsoft.com/office/officeart/2018/2/layout/IconLabelList"/>
    <dgm:cxn modelId="{91CE22B9-99DB-424A-B471-1E3DCA05B27C}" type="presParOf" srcId="{1E4F3064-6411-44F7-934D-D7D106825670}" destId="{458AAE62-0A2D-46D5-ABC6-71B50AFE2FE5}" srcOrd="1" destOrd="0" presId="urn:microsoft.com/office/officeart/2018/2/layout/IconLabelList"/>
    <dgm:cxn modelId="{B4BDDA0E-FB15-4288-8053-5011A8F06FEC}" type="presParOf" srcId="{1E4F3064-6411-44F7-934D-D7D106825670}" destId="{711C8FF1-63AE-4141-94AC-C8E3A27DCFA6}" srcOrd="2" destOrd="0" presId="urn:microsoft.com/office/officeart/2018/2/layout/IconLabelList"/>
    <dgm:cxn modelId="{E4A04EC4-B8AE-4862-A022-E8065C61F678}" type="presParOf" srcId="{B8FA0C1F-7A6C-42A7-ABF7-8FC9DD8BCDE9}" destId="{BC4CC6EC-1887-4F04-AB89-1CB78F3BBBB3}" srcOrd="5" destOrd="0" presId="urn:microsoft.com/office/officeart/2018/2/layout/IconLabelList"/>
    <dgm:cxn modelId="{8179B6A2-6D95-40C6-9585-6995DC910916}" type="presParOf" srcId="{B8FA0C1F-7A6C-42A7-ABF7-8FC9DD8BCDE9}" destId="{BC0DB012-9868-4498-A5FA-94A45C3EF7AE}" srcOrd="6" destOrd="0" presId="urn:microsoft.com/office/officeart/2018/2/layout/IconLabelList"/>
    <dgm:cxn modelId="{914D7ECF-EC36-4DA4-A757-7001480823B6}" type="presParOf" srcId="{BC0DB012-9868-4498-A5FA-94A45C3EF7AE}" destId="{8E55CAC1-9597-4606-9258-B655036BB789}" srcOrd="0" destOrd="0" presId="urn:microsoft.com/office/officeart/2018/2/layout/IconLabelList"/>
    <dgm:cxn modelId="{E9C393B6-F7BB-40A7-9F11-B50FB4FD8B2B}" type="presParOf" srcId="{BC0DB012-9868-4498-A5FA-94A45C3EF7AE}" destId="{9B5282CC-639A-4EFA-8020-0458E564E465}" srcOrd="1" destOrd="0" presId="urn:microsoft.com/office/officeart/2018/2/layout/IconLabelList"/>
    <dgm:cxn modelId="{EF899600-736C-4919-98C1-F331CBA22A5D}" type="presParOf" srcId="{BC0DB012-9868-4498-A5FA-94A45C3EF7AE}" destId="{A9909871-4F51-42EE-B5B4-7B37743AB7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90910D-01AF-4372-B755-23C951A5CA4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DACA39-09F0-48F5-A107-7C5909F5A7C0}">
      <dgm:prSet/>
      <dgm:spPr/>
      <dgm:t>
        <a:bodyPr/>
        <a:lstStyle/>
        <a:p>
          <a:r>
            <a:rPr lang="en-US"/>
            <a:t>Add</a:t>
          </a:r>
        </a:p>
      </dgm:t>
    </dgm:pt>
    <dgm:pt modelId="{B6BA5DE4-5606-4B1B-9259-F385E2BA6ECB}" type="parTrans" cxnId="{BE1C4B18-A65B-4F36-9FBB-6EBA5C58A585}">
      <dgm:prSet/>
      <dgm:spPr/>
      <dgm:t>
        <a:bodyPr/>
        <a:lstStyle/>
        <a:p>
          <a:endParaRPr lang="en-US"/>
        </a:p>
      </dgm:t>
    </dgm:pt>
    <dgm:pt modelId="{055F3C2F-6F35-474F-BC1C-26BE1175468E}" type="sibTrans" cxnId="{BE1C4B18-A65B-4F36-9FBB-6EBA5C58A585}">
      <dgm:prSet/>
      <dgm:spPr/>
      <dgm:t>
        <a:bodyPr/>
        <a:lstStyle/>
        <a:p>
          <a:endParaRPr lang="en-US"/>
        </a:p>
      </dgm:t>
    </dgm:pt>
    <dgm:pt modelId="{0E0848C7-D95E-48A9-9E5A-3DF59687548D}">
      <dgm:prSet/>
      <dgm:spPr/>
      <dgm:t>
        <a:bodyPr/>
        <a:lstStyle/>
        <a:p>
          <a:r>
            <a:rPr lang="en-US"/>
            <a:t>Add more platforms: Snapdeal, Shopsy, etc.</a:t>
          </a:r>
        </a:p>
      </dgm:t>
    </dgm:pt>
    <dgm:pt modelId="{8CC92B8B-78D5-4231-B970-E697DB95379F}" type="parTrans" cxnId="{5BC48B03-F2B5-4C17-9508-14112B83D69E}">
      <dgm:prSet/>
      <dgm:spPr/>
      <dgm:t>
        <a:bodyPr/>
        <a:lstStyle/>
        <a:p>
          <a:endParaRPr lang="en-US"/>
        </a:p>
      </dgm:t>
    </dgm:pt>
    <dgm:pt modelId="{2D3699CC-FD68-45E9-9673-87A0B5AD6826}" type="sibTrans" cxnId="{5BC48B03-F2B5-4C17-9508-14112B83D69E}">
      <dgm:prSet/>
      <dgm:spPr/>
      <dgm:t>
        <a:bodyPr/>
        <a:lstStyle/>
        <a:p>
          <a:endParaRPr lang="en-US"/>
        </a:p>
      </dgm:t>
    </dgm:pt>
    <dgm:pt modelId="{3D2BC785-73B6-47D1-9702-70DF91ADBED6}">
      <dgm:prSet/>
      <dgm:spPr/>
      <dgm:t>
        <a:bodyPr/>
        <a:lstStyle/>
        <a:p>
          <a:r>
            <a:rPr lang="en-US"/>
            <a:t>Add</a:t>
          </a:r>
        </a:p>
      </dgm:t>
    </dgm:pt>
    <dgm:pt modelId="{40342461-700D-4BDE-918E-43EDE509E45D}" type="parTrans" cxnId="{480DFCD5-EE24-4357-A301-C70C2FC47711}">
      <dgm:prSet/>
      <dgm:spPr/>
      <dgm:t>
        <a:bodyPr/>
        <a:lstStyle/>
        <a:p>
          <a:endParaRPr lang="en-US"/>
        </a:p>
      </dgm:t>
    </dgm:pt>
    <dgm:pt modelId="{BE52043E-4437-4133-AB45-CB91DE9F3FBF}" type="sibTrans" cxnId="{480DFCD5-EE24-4357-A301-C70C2FC47711}">
      <dgm:prSet/>
      <dgm:spPr/>
      <dgm:t>
        <a:bodyPr/>
        <a:lstStyle/>
        <a:p>
          <a:endParaRPr lang="en-US"/>
        </a:p>
      </dgm:t>
    </dgm:pt>
    <dgm:pt modelId="{25D20227-003F-4551-A21C-885589A7AAAD}">
      <dgm:prSet/>
      <dgm:spPr/>
      <dgm:t>
        <a:bodyPr/>
        <a:lstStyle/>
        <a:p>
          <a:r>
            <a:rPr lang="en-US" dirty="0"/>
            <a:t>Add product categories(</a:t>
          </a:r>
          <a:r>
            <a:rPr lang="en-US" dirty="0" err="1"/>
            <a:t>fashion,headphones,gadgets</a:t>
          </a:r>
          <a:r>
            <a:rPr lang="en-US" dirty="0"/>
            <a:t>)</a:t>
          </a:r>
        </a:p>
      </dgm:t>
    </dgm:pt>
    <dgm:pt modelId="{F473DD2C-6067-4ED0-AEF2-22753EBDFE07}" type="parTrans" cxnId="{C8D12895-2240-4B6B-97EC-9DC87B0078E0}">
      <dgm:prSet/>
      <dgm:spPr/>
      <dgm:t>
        <a:bodyPr/>
        <a:lstStyle/>
        <a:p>
          <a:endParaRPr lang="en-US"/>
        </a:p>
      </dgm:t>
    </dgm:pt>
    <dgm:pt modelId="{06624C2C-29C0-4BA2-800E-9E98CD621AA3}" type="sibTrans" cxnId="{C8D12895-2240-4B6B-97EC-9DC87B0078E0}">
      <dgm:prSet/>
      <dgm:spPr/>
      <dgm:t>
        <a:bodyPr/>
        <a:lstStyle/>
        <a:p>
          <a:endParaRPr lang="en-US"/>
        </a:p>
      </dgm:t>
    </dgm:pt>
    <dgm:pt modelId="{2BB33BAF-4904-47AF-83B6-937D6C12C79C}">
      <dgm:prSet/>
      <dgm:spPr/>
      <dgm:t>
        <a:bodyPr/>
        <a:lstStyle/>
        <a:p>
          <a:r>
            <a:rPr lang="en-US"/>
            <a:t>Integrate</a:t>
          </a:r>
        </a:p>
      </dgm:t>
    </dgm:pt>
    <dgm:pt modelId="{B0A95E68-9100-443C-8F6B-F5CAFAC05461}" type="parTrans" cxnId="{EEA685E7-1535-4511-9F88-CC01EC6D7C84}">
      <dgm:prSet/>
      <dgm:spPr/>
      <dgm:t>
        <a:bodyPr/>
        <a:lstStyle/>
        <a:p>
          <a:endParaRPr lang="en-US"/>
        </a:p>
      </dgm:t>
    </dgm:pt>
    <dgm:pt modelId="{8775D8C1-228F-4AE4-897E-4D2FBD3D41F5}" type="sibTrans" cxnId="{EEA685E7-1535-4511-9F88-CC01EC6D7C84}">
      <dgm:prSet/>
      <dgm:spPr/>
      <dgm:t>
        <a:bodyPr/>
        <a:lstStyle/>
        <a:p>
          <a:endParaRPr lang="en-US"/>
        </a:p>
      </dgm:t>
    </dgm:pt>
    <dgm:pt modelId="{C6A07CB5-9D23-4CDD-B8E0-412892CD4A05}">
      <dgm:prSet/>
      <dgm:spPr/>
      <dgm:t>
        <a:bodyPr/>
        <a:lstStyle/>
        <a:p>
          <a:r>
            <a:rPr lang="en-US"/>
            <a:t>Integrate user login and wishlist tracking</a:t>
          </a:r>
        </a:p>
      </dgm:t>
    </dgm:pt>
    <dgm:pt modelId="{8F18F39F-816E-4ABB-A6B3-B99946F0F2C2}" type="parTrans" cxnId="{83E2262A-619C-45B8-BBAF-8A7407FCA69F}">
      <dgm:prSet/>
      <dgm:spPr/>
      <dgm:t>
        <a:bodyPr/>
        <a:lstStyle/>
        <a:p>
          <a:endParaRPr lang="en-US"/>
        </a:p>
      </dgm:t>
    </dgm:pt>
    <dgm:pt modelId="{E116E0F0-100B-43C5-BFFD-D180C1616A12}" type="sibTrans" cxnId="{83E2262A-619C-45B8-BBAF-8A7407FCA69F}">
      <dgm:prSet/>
      <dgm:spPr/>
      <dgm:t>
        <a:bodyPr/>
        <a:lstStyle/>
        <a:p>
          <a:endParaRPr lang="en-US"/>
        </a:p>
      </dgm:t>
    </dgm:pt>
    <dgm:pt modelId="{4FC34C77-D57A-4C5D-9029-99DFF4D28567}">
      <dgm:prSet/>
      <dgm:spPr/>
      <dgm:t>
        <a:bodyPr/>
        <a:lstStyle/>
        <a:p>
          <a:r>
            <a:rPr lang="en-US"/>
            <a:t>Improve</a:t>
          </a:r>
        </a:p>
      </dgm:t>
    </dgm:pt>
    <dgm:pt modelId="{5687A1AF-6AE1-468A-90C4-98CA383FB1C0}" type="parTrans" cxnId="{44ED6E75-2DA9-4B64-AA96-BB61AE49581D}">
      <dgm:prSet/>
      <dgm:spPr/>
      <dgm:t>
        <a:bodyPr/>
        <a:lstStyle/>
        <a:p>
          <a:endParaRPr lang="en-US"/>
        </a:p>
      </dgm:t>
    </dgm:pt>
    <dgm:pt modelId="{1A2B275F-E0BE-4409-8784-90A7714B6C01}" type="sibTrans" cxnId="{44ED6E75-2DA9-4B64-AA96-BB61AE49581D}">
      <dgm:prSet/>
      <dgm:spPr/>
      <dgm:t>
        <a:bodyPr/>
        <a:lstStyle/>
        <a:p>
          <a:endParaRPr lang="en-US"/>
        </a:p>
      </dgm:t>
    </dgm:pt>
    <dgm:pt modelId="{58CA379D-AA2D-400C-BBAB-21BDD5CC2BC5}">
      <dgm:prSet/>
      <dgm:spPr/>
      <dgm:t>
        <a:bodyPr/>
        <a:lstStyle/>
        <a:p>
          <a:r>
            <a:rPr lang="en-US" dirty="0"/>
            <a:t>Improve User Experience and UI</a:t>
          </a:r>
        </a:p>
      </dgm:t>
    </dgm:pt>
    <dgm:pt modelId="{1A1EA51D-0576-4803-A0F5-56565CD998DC}" type="parTrans" cxnId="{01A7B9D4-10E2-45B3-B8D1-9BC2D9E95AE4}">
      <dgm:prSet/>
      <dgm:spPr/>
      <dgm:t>
        <a:bodyPr/>
        <a:lstStyle/>
        <a:p>
          <a:endParaRPr lang="en-US"/>
        </a:p>
      </dgm:t>
    </dgm:pt>
    <dgm:pt modelId="{B0A54023-0902-4A81-8C6E-ABB5D9356A97}" type="sibTrans" cxnId="{01A7B9D4-10E2-45B3-B8D1-9BC2D9E95AE4}">
      <dgm:prSet/>
      <dgm:spPr/>
      <dgm:t>
        <a:bodyPr/>
        <a:lstStyle/>
        <a:p>
          <a:endParaRPr lang="en-US"/>
        </a:p>
      </dgm:t>
    </dgm:pt>
    <dgm:pt modelId="{16491E0A-5AFF-4B5D-9E73-514FDCBCF3E9}" type="pres">
      <dgm:prSet presAssocID="{3390910D-01AF-4372-B755-23C951A5CA4B}" presName="Name0" presStyleCnt="0">
        <dgm:presLayoutVars>
          <dgm:dir/>
          <dgm:animLvl val="lvl"/>
          <dgm:resizeHandles val="exact"/>
        </dgm:presLayoutVars>
      </dgm:prSet>
      <dgm:spPr/>
    </dgm:pt>
    <dgm:pt modelId="{DFF00C9F-8AF8-49F5-8150-015A326DDF75}" type="pres">
      <dgm:prSet presAssocID="{31DACA39-09F0-48F5-A107-7C5909F5A7C0}" presName="linNode" presStyleCnt="0"/>
      <dgm:spPr/>
    </dgm:pt>
    <dgm:pt modelId="{0C264D67-C445-474F-8E5C-779E48E0A368}" type="pres">
      <dgm:prSet presAssocID="{31DACA39-09F0-48F5-A107-7C5909F5A7C0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6450A2F3-53D4-4052-8287-444B771E3633}" type="pres">
      <dgm:prSet presAssocID="{31DACA39-09F0-48F5-A107-7C5909F5A7C0}" presName="descendantText" presStyleLbl="alignNode1" presStyleIdx="0" presStyleCnt="4">
        <dgm:presLayoutVars>
          <dgm:bulletEnabled/>
        </dgm:presLayoutVars>
      </dgm:prSet>
      <dgm:spPr/>
    </dgm:pt>
    <dgm:pt modelId="{F828DB95-7CD4-4856-80FD-93C9E22B6D76}" type="pres">
      <dgm:prSet presAssocID="{055F3C2F-6F35-474F-BC1C-26BE1175468E}" presName="sp" presStyleCnt="0"/>
      <dgm:spPr/>
    </dgm:pt>
    <dgm:pt modelId="{13136CA4-8691-4FA2-9E5E-2DF411FD6A35}" type="pres">
      <dgm:prSet presAssocID="{3D2BC785-73B6-47D1-9702-70DF91ADBED6}" presName="linNode" presStyleCnt="0"/>
      <dgm:spPr/>
    </dgm:pt>
    <dgm:pt modelId="{EAD2326F-6692-46D4-BC2E-06A29D53C1DE}" type="pres">
      <dgm:prSet presAssocID="{3D2BC785-73B6-47D1-9702-70DF91ADBED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7E8CF153-6666-48A5-9EB3-47C651BACF63}" type="pres">
      <dgm:prSet presAssocID="{3D2BC785-73B6-47D1-9702-70DF91ADBED6}" presName="descendantText" presStyleLbl="alignNode1" presStyleIdx="1" presStyleCnt="4">
        <dgm:presLayoutVars>
          <dgm:bulletEnabled/>
        </dgm:presLayoutVars>
      </dgm:prSet>
      <dgm:spPr/>
    </dgm:pt>
    <dgm:pt modelId="{660CBD80-618C-410F-A2D3-A7A68D2E8FB2}" type="pres">
      <dgm:prSet presAssocID="{BE52043E-4437-4133-AB45-CB91DE9F3FBF}" presName="sp" presStyleCnt="0"/>
      <dgm:spPr/>
    </dgm:pt>
    <dgm:pt modelId="{5A63A927-E5D7-4568-9BDF-DB8E1F633AD4}" type="pres">
      <dgm:prSet presAssocID="{2BB33BAF-4904-47AF-83B6-937D6C12C79C}" presName="linNode" presStyleCnt="0"/>
      <dgm:spPr/>
    </dgm:pt>
    <dgm:pt modelId="{19960769-CFCE-488E-B343-DD5158A017D8}" type="pres">
      <dgm:prSet presAssocID="{2BB33BAF-4904-47AF-83B6-937D6C12C79C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D630D58A-9123-4E6D-AED1-01714A4B7D1D}" type="pres">
      <dgm:prSet presAssocID="{2BB33BAF-4904-47AF-83B6-937D6C12C79C}" presName="descendantText" presStyleLbl="alignNode1" presStyleIdx="2" presStyleCnt="4">
        <dgm:presLayoutVars>
          <dgm:bulletEnabled/>
        </dgm:presLayoutVars>
      </dgm:prSet>
      <dgm:spPr/>
    </dgm:pt>
    <dgm:pt modelId="{7C295917-EF15-4122-BC85-53FE43622822}" type="pres">
      <dgm:prSet presAssocID="{8775D8C1-228F-4AE4-897E-4D2FBD3D41F5}" presName="sp" presStyleCnt="0"/>
      <dgm:spPr/>
    </dgm:pt>
    <dgm:pt modelId="{84F379B5-9824-483F-94F7-F4C268B6ABCD}" type="pres">
      <dgm:prSet presAssocID="{4FC34C77-D57A-4C5D-9029-99DFF4D28567}" presName="linNode" presStyleCnt="0"/>
      <dgm:spPr/>
    </dgm:pt>
    <dgm:pt modelId="{C602F4FB-13DF-448E-9C6D-A1479AD415D1}" type="pres">
      <dgm:prSet presAssocID="{4FC34C77-D57A-4C5D-9029-99DFF4D28567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76247404-B61C-4924-9846-AA624DC2E4F0}" type="pres">
      <dgm:prSet presAssocID="{4FC34C77-D57A-4C5D-9029-99DFF4D28567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5BC48B03-F2B5-4C17-9508-14112B83D69E}" srcId="{31DACA39-09F0-48F5-A107-7C5909F5A7C0}" destId="{0E0848C7-D95E-48A9-9E5A-3DF59687548D}" srcOrd="0" destOrd="0" parTransId="{8CC92B8B-78D5-4231-B970-E697DB95379F}" sibTransId="{2D3699CC-FD68-45E9-9673-87A0B5AD6826}"/>
    <dgm:cxn modelId="{BE1C4B18-A65B-4F36-9FBB-6EBA5C58A585}" srcId="{3390910D-01AF-4372-B755-23C951A5CA4B}" destId="{31DACA39-09F0-48F5-A107-7C5909F5A7C0}" srcOrd="0" destOrd="0" parTransId="{B6BA5DE4-5606-4B1B-9259-F385E2BA6ECB}" sibTransId="{055F3C2F-6F35-474F-BC1C-26BE1175468E}"/>
    <dgm:cxn modelId="{83E2262A-619C-45B8-BBAF-8A7407FCA69F}" srcId="{2BB33BAF-4904-47AF-83B6-937D6C12C79C}" destId="{C6A07CB5-9D23-4CDD-B8E0-412892CD4A05}" srcOrd="0" destOrd="0" parTransId="{8F18F39F-816E-4ABB-A6B3-B99946F0F2C2}" sibTransId="{E116E0F0-100B-43C5-BFFD-D180C1616A12}"/>
    <dgm:cxn modelId="{B38B3542-7B94-4342-B101-5340320D4679}" type="presOf" srcId="{25D20227-003F-4551-A21C-885589A7AAAD}" destId="{7E8CF153-6666-48A5-9EB3-47C651BACF63}" srcOrd="0" destOrd="0" presId="urn:microsoft.com/office/officeart/2016/7/layout/VerticalHollowActionList"/>
    <dgm:cxn modelId="{6FEE2E68-3AAE-46CD-8D0F-9D483E363EE5}" type="presOf" srcId="{3D2BC785-73B6-47D1-9702-70DF91ADBED6}" destId="{EAD2326F-6692-46D4-BC2E-06A29D53C1DE}" srcOrd="0" destOrd="0" presId="urn:microsoft.com/office/officeart/2016/7/layout/VerticalHollowActionList"/>
    <dgm:cxn modelId="{58DDC571-759A-48DC-AC00-FEAEC7BF610A}" type="presOf" srcId="{31DACA39-09F0-48F5-A107-7C5909F5A7C0}" destId="{0C264D67-C445-474F-8E5C-779E48E0A368}" srcOrd="0" destOrd="0" presId="urn:microsoft.com/office/officeart/2016/7/layout/VerticalHollowActionList"/>
    <dgm:cxn modelId="{44ED6E75-2DA9-4B64-AA96-BB61AE49581D}" srcId="{3390910D-01AF-4372-B755-23C951A5CA4B}" destId="{4FC34C77-D57A-4C5D-9029-99DFF4D28567}" srcOrd="3" destOrd="0" parTransId="{5687A1AF-6AE1-468A-90C4-98CA383FB1C0}" sibTransId="{1A2B275F-E0BE-4409-8784-90A7714B6C01}"/>
    <dgm:cxn modelId="{67A42890-18CA-475E-946E-51619172F794}" type="presOf" srcId="{4FC34C77-D57A-4C5D-9029-99DFF4D28567}" destId="{C602F4FB-13DF-448E-9C6D-A1479AD415D1}" srcOrd="0" destOrd="0" presId="urn:microsoft.com/office/officeart/2016/7/layout/VerticalHollowActionList"/>
    <dgm:cxn modelId="{C8D12895-2240-4B6B-97EC-9DC87B0078E0}" srcId="{3D2BC785-73B6-47D1-9702-70DF91ADBED6}" destId="{25D20227-003F-4551-A21C-885589A7AAAD}" srcOrd="0" destOrd="0" parTransId="{F473DD2C-6067-4ED0-AEF2-22753EBDFE07}" sibTransId="{06624C2C-29C0-4BA2-800E-9E98CD621AA3}"/>
    <dgm:cxn modelId="{EEB46AB1-DC18-4FB0-AD98-70F1D18591DD}" type="presOf" srcId="{0E0848C7-D95E-48A9-9E5A-3DF59687548D}" destId="{6450A2F3-53D4-4052-8287-444B771E3633}" srcOrd="0" destOrd="0" presId="urn:microsoft.com/office/officeart/2016/7/layout/VerticalHollowActionList"/>
    <dgm:cxn modelId="{5EBB73B6-2F66-46B0-B799-49FB119C3E4E}" type="presOf" srcId="{2BB33BAF-4904-47AF-83B6-937D6C12C79C}" destId="{19960769-CFCE-488E-B343-DD5158A017D8}" srcOrd="0" destOrd="0" presId="urn:microsoft.com/office/officeart/2016/7/layout/VerticalHollowActionList"/>
    <dgm:cxn modelId="{FF686DBB-FF7F-42CB-9DEF-E977138B0E07}" type="presOf" srcId="{3390910D-01AF-4372-B755-23C951A5CA4B}" destId="{16491E0A-5AFF-4B5D-9E73-514FDCBCF3E9}" srcOrd="0" destOrd="0" presId="urn:microsoft.com/office/officeart/2016/7/layout/VerticalHollowActionList"/>
    <dgm:cxn modelId="{01A7B9D4-10E2-45B3-B8D1-9BC2D9E95AE4}" srcId="{4FC34C77-D57A-4C5D-9029-99DFF4D28567}" destId="{58CA379D-AA2D-400C-BBAB-21BDD5CC2BC5}" srcOrd="0" destOrd="0" parTransId="{1A1EA51D-0576-4803-A0F5-56565CD998DC}" sibTransId="{B0A54023-0902-4A81-8C6E-ABB5D9356A97}"/>
    <dgm:cxn modelId="{480DFCD5-EE24-4357-A301-C70C2FC47711}" srcId="{3390910D-01AF-4372-B755-23C951A5CA4B}" destId="{3D2BC785-73B6-47D1-9702-70DF91ADBED6}" srcOrd="1" destOrd="0" parTransId="{40342461-700D-4BDE-918E-43EDE509E45D}" sibTransId="{BE52043E-4437-4133-AB45-CB91DE9F3FBF}"/>
    <dgm:cxn modelId="{EEA685E7-1535-4511-9F88-CC01EC6D7C84}" srcId="{3390910D-01AF-4372-B755-23C951A5CA4B}" destId="{2BB33BAF-4904-47AF-83B6-937D6C12C79C}" srcOrd="2" destOrd="0" parTransId="{B0A95E68-9100-443C-8F6B-F5CAFAC05461}" sibTransId="{8775D8C1-228F-4AE4-897E-4D2FBD3D41F5}"/>
    <dgm:cxn modelId="{5CD58BEA-C621-4E00-AF64-74BDF95A5B67}" type="presOf" srcId="{58CA379D-AA2D-400C-BBAB-21BDD5CC2BC5}" destId="{76247404-B61C-4924-9846-AA624DC2E4F0}" srcOrd="0" destOrd="0" presId="urn:microsoft.com/office/officeart/2016/7/layout/VerticalHollowActionList"/>
    <dgm:cxn modelId="{09FF0BF5-D2BF-4E4F-BF47-55FB6BB39EA5}" type="presOf" srcId="{C6A07CB5-9D23-4CDD-B8E0-412892CD4A05}" destId="{D630D58A-9123-4E6D-AED1-01714A4B7D1D}" srcOrd="0" destOrd="0" presId="urn:microsoft.com/office/officeart/2016/7/layout/VerticalHollowActionList"/>
    <dgm:cxn modelId="{0BF773BC-E64B-4B43-B1CF-6E401A86324E}" type="presParOf" srcId="{16491E0A-5AFF-4B5D-9E73-514FDCBCF3E9}" destId="{DFF00C9F-8AF8-49F5-8150-015A326DDF75}" srcOrd="0" destOrd="0" presId="urn:microsoft.com/office/officeart/2016/7/layout/VerticalHollowActionList"/>
    <dgm:cxn modelId="{3D5CE255-C768-4556-9BDE-B4D1A63975BB}" type="presParOf" srcId="{DFF00C9F-8AF8-49F5-8150-015A326DDF75}" destId="{0C264D67-C445-474F-8E5C-779E48E0A368}" srcOrd="0" destOrd="0" presId="urn:microsoft.com/office/officeart/2016/7/layout/VerticalHollowActionList"/>
    <dgm:cxn modelId="{6716DB35-3F95-4CBE-920B-024C85891D4E}" type="presParOf" srcId="{DFF00C9F-8AF8-49F5-8150-015A326DDF75}" destId="{6450A2F3-53D4-4052-8287-444B771E3633}" srcOrd="1" destOrd="0" presId="urn:microsoft.com/office/officeart/2016/7/layout/VerticalHollowActionList"/>
    <dgm:cxn modelId="{FA114A43-820A-4184-BCE9-88805090A528}" type="presParOf" srcId="{16491E0A-5AFF-4B5D-9E73-514FDCBCF3E9}" destId="{F828DB95-7CD4-4856-80FD-93C9E22B6D76}" srcOrd="1" destOrd="0" presId="urn:microsoft.com/office/officeart/2016/7/layout/VerticalHollowActionList"/>
    <dgm:cxn modelId="{FE73D287-756F-4F5A-94FB-C719F0F25F78}" type="presParOf" srcId="{16491E0A-5AFF-4B5D-9E73-514FDCBCF3E9}" destId="{13136CA4-8691-4FA2-9E5E-2DF411FD6A35}" srcOrd="2" destOrd="0" presId="urn:microsoft.com/office/officeart/2016/7/layout/VerticalHollowActionList"/>
    <dgm:cxn modelId="{0CE85D0D-4315-464F-AD62-999B7FB6E6B5}" type="presParOf" srcId="{13136CA4-8691-4FA2-9E5E-2DF411FD6A35}" destId="{EAD2326F-6692-46D4-BC2E-06A29D53C1DE}" srcOrd="0" destOrd="0" presId="urn:microsoft.com/office/officeart/2016/7/layout/VerticalHollowActionList"/>
    <dgm:cxn modelId="{5143CF56-A20F-457C-96EE-F9C695DD3520}" type="presParOf" srcId="{13136CA4-8691-4FA2-9E5E-2DF411FD6A35}" destId="{7E8CF153-6666-48A5-9EB3-47C651BACF63}" srcOrd="1" destOrd="0" presId="urn:microsoft.com/office/officeart/2016/7/layout/VerticalHollowActionList"/>
    <dgm:cxn modelId="{4534DAF3-CA57-47E8-97C5-AD29D014564D}" type="presParOf" srcId="{16491E0A-5AFF-4B5D-9E73-514FDCBCF3E9}" destId="{660CBD80-618C-410F-A2D3-A7A68D2E8FB2}" srcOrd="3" destOrd="0" presId="urn:microsoft.com/office/officeart/2016/7/layout/VerticalHollowActionList"/>
    <dgm:cxn modelId="{40134322-7A7A-4B50-90F8-6AA5F5511909}" type="presParOf" srcId="{16491E0A-5AFF-4B5D-9E73-514FDCBCF3E9}" destId="{5A63A927-E5D7-4568-9BDF-DB8E1F633AD4}" srcOrd="4" destOrd="0" presId="urn:microsoft.com/office/officeart/2016/7/layout/VerticalHollowActionList"/>
    <dgm:cxn modelId="{9E21445F-D893-4B43-B7D1-F100DF111A61}" type="presParOf" srcId="{5A63A927-E5D7-4568-9BDF-DB8E1F633AD4}" destId="{19960769-CFCE-488E-B343-DD5158A017D8}" srcOrd="0" destOrd="0" presId="urn:microsoft.com/office/officeart/2016/7/layout/VerticalHollowActionList"/>
    <dgm:cxn modelId="{252DC3C6-D435-43C8-8026-6A93BB94EA98}" type="presParOf" srcId="{5A63A927-E5D7-4568-9BDF-DB8E1F633AD4}" destId="{D630D58A-9123-4E6D-AED1-01714A4B7D1D}" srcOrd="1" destOrd="0" presId="urn:microsoft.com/office/officeart/2016/7/layout/VerticalHollowActionList"/>
    <dgm:cxn modelId="{B95687AA-6B95-40B6-A6A5-1B3BAE3BDACD}" type="presParOf" srcId="{16491E0A-5AFF-4B5D-9E73-514FDCBCF3E9}" destId="{7C295917-EF15-4122-BC85-53FE43622822}" srcOrd="5" destOrd="0" presId="urn:microsoft.com/office/officeart/2016/7/layout/VerticalHollowActionList"/>
    <dgm:cxn modelId="{D6C657B7-A341-4A56-B479-67FB300AC60F}" type="presParOf" srcId="{16491E0A-5AFF-4B5D-9E73-514FDCBCF3E9}" destId="{84F379B5-9824-483F-94F7-F4C268B6ABCD}" srcOrd="6" destOrd="0" presId="urn:microsoft.com/office/officeart/2016/7/layout/VerticalHollowActionList"/>
    <dgm:cxn modelId="{8718A4C5-F682-40E4-BCE4-4BA16BB592A8}" type="presParOf" srcId="{84F379B5-9824-483F-94F7-F4C268B6ABCD}" destId="{C602F4FB-13DF-448E-9C6D-A1479AD415D1}" srcOrd="0" destOrd="0" presId="urn:microsoft.com/office/officeart/2016/7/layout/VerticalHollowActionList"/>
    <dgm:cxn modelId="{AC2BBDEA-5C2B-44D9-804A-CAB2355DF526}" type="presParOf" srcId="{84F379B5-9824-483F-94F7-F4C268B6ABCD}" destId="{76247404-B61C-4924-9846-AA624DC2E4F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68C94-F7E3-48E3-A487-3BFF77720160}">
      <dsp:nvSpPr>
        <dsp:cNvPr id="0" name=""/>
        <dsp:cNvSpPr/>
      </dsp:nvSpPr>
      <dsp:spPr>
        <a:xfrm>
          <a:off x="0" y="583472"/>
          <a:ext cx="514191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Shoppers waste time browsing multiple e-commerce websites</a:t>
          </a:r>
        </a:p>
      </dsp:txBody>
      <dsp:txXfrm>
        <a:off x="49004" y="632476"/>
        <a:ext cx="5043904" cy="905852"/>
      </dsp:txXfrm>
    </dsp:sp>
    <dsp:sp modelId="{E7E85C93-0AB1-48E9-9C58-19540A15E3B9}">
      <dsp:nvSpPr>
        <dsp:cNvPr id="0" name=""/>
        <dsp:cNvSpPr/>
      </dsp:nvSpPr>
      <dsp:spPr>
        <a:xfrm>
          <a:off x="0" y="1662212"/>
          <a:ext cx="5141912" cy="100386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Prices vary across platforms for the same product</a:t>
          </a:r>
        </a:p>
      </dsp:txBody>
      <dsp:txXfrm>
        <a:off x="49004" y="1711216"/>
        <a:ext cx="5043904" cy="905852"/>
      </dsp:txXfrm>
    </dsp:sp>
    <dsp:sp modelId="{CAC1F5BA-B563-4556-BC0D-6732EC5274EA}">
      <dsp:nvSpPr>
        <dsp:cNvPr id="0" name=""/>
        <dsp:cNvSpPr/>
      </dsp:nvSpPr>
      <dsp:spPr>
        <a:xfrm>
          <a:off x="0" y="2740952"/>
          <a:ext cx="5141912" cy="100386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single place to compare ratings, reviews, and offers</a:t>
          </a:r>
        </a:p>
      </dsp:txBody>
      <dsp:txXfrm>
        <a:off x="49004" y="2789956"/>
        <a:ext cx="5043904" cy="905852"/>
      </dsp:txXfrm>
    </dsp:sp>
    <dsp:sp modelId="{217EE5D2-70C7-42E3-90B7-68DCF2B15BE9}">
      <dsp:nvSpPr>
        <dsp:cNvPr id="0" name=""/>
        <dsp:cNvSpPr/>
      </dsp:nvSpPr>
      <dsp:spPr>
        <a:xfrm>
          <a:off x="0" y="3819692"/>
          <a:ext cx="5141912" cy="10038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Missed opportunities due to lack of price prediction</a:t>
          </a:r>
        </a:p>
      </dsp:txBody>
      <dsp:txXfrm>
        <a:off x="49004" y="3868696"/>
        <a:ext cx="5043904" cy="905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6ED55-3FD6-46BC-91C2-9C2E5165BBD4}">
      <dsp:nvSpPr>
        <dsp:cNvPr id="0" name=""/>
        <dsp:cNvSpPr/>
      </dsp:nvSpPr>
      <dsp:spPr>
        <a:xfrm>
          <a:off x="0" y="583472"/>
          <a:ext cx="514191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Shows scraped </a:t>
          </a:r>
          <a:r>
            <a:rPr lang="en-US" sz="2600" b="1" kern="1200" dirty="0"/>
            <a:t>price</a:t>
          </a:r>
          <a:r>
            <a:rPr lang="en-US" sz="2600" kern="1200" dirty="0"/>
            <a:t>, </a:t>
          </a:r>
          <a:r>
            <a:rPr lang="en-US" sz="2600" b="1" kern="1200" dirty="0"/>
            <a:t>rating</a:t>
          </a:r>
          <a:r>
            <a:rPr lang="en-US" sz="2600" kern="1200" dirty="0"/>
            <a:t>, </a:t>
          </a:r>
          <a:r>
            <a:rPr lang="en-US" sz="2600" b="1" kern="1200" dirty="0"/>
            <a:t>name</a:t>
          </a:r>
          <a:r>
            <a:rPr lang="en-US" sz="2600" kern="1200" dirty="0"/>
            <a:t>, and </a:t>
          </a:r>
          <a:r>
            <a:rPr lang="en-US" sz="2600" b="1" kern="1200" dirty="0"/>
            <a:t>URL for a product</a:t>
          </a:r>
          <a:endParaRPr lang="en-US" sz="2600" kern="1200" dirty="0"/>
        </a:p>
      </dsp:txBody>
      <dsp:txXfrm>
        <a:off x="49004" y="632476"/>
        <a:ext cx="5043904" cy="905852"/>
      </dsp:txXfrm>
    </dsp:sp>
    <dsp:sp modelId="{2B63C754-4F1B-471A-BA87-BFEE91F55D7E}">
      <dsp:nvSpPr>
        <dsp:cNvPr id="0" name=""/>
        <dsp:cNvSpPr/>
      </dsp:nvSpPr>
      <dsp:spPr>
        <a:xfrm>
          <a:off x="0" y="1662212"/>
          <a:ext cx="5141912" cy="1003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Covers </a:t>
          </a:r>
          <a:r>
            <a:rPr lang="en-US" sz="2600" b="1" kern="1200" dirty="0"/>
            <a:t>Amazon</a:t>
          </a:r>
          <a:r>
            <a:rPr lang="en-US" sz="2600" kern="1200" dirty="0"/>
            <a:t> and </a:t>
          </a:r>
          <a:r>
            <a:rPr lang="en-US" sz="2600" b="1" kern="1200" dirty="0"/>
            <a:t>Flipkart</a:t>
          </a:r>
          <a:r>
            <a:rPr lang="en-US" sz="2600" kern="1200" dirty="0"/>
            <a:t> (will be expandable to others)</a:t>
          </a:r>
        </a:p>
      </dsp:txBody>
      <dsp:txXfrm>
        <a:off x="49004" y="1711216"/>
        <a:ext cx="5043904" cy="905852"/>
      </dsp:txXfrm>
    </dsp:sp>
    <dsp:sp modelId="{3965C5FF-53FE-47D9-ABB9-9A1B8E3ABD89}">
      <dsp:nvSpPr>
        <dsp:cNvPr id="0" name=""/>
        <dsp:cNvSpPr/>
      </dsp:nvSpPr>
      <dsp:spPr>
        <a:xfrm>
          <a:off x="0" y="2740952"/>
          <a:ext cx="5141912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Displays </a:t>
          </a:r>
          <a:r>
            <a:rPr lang="en-US" sz="2600" b="1" kern="1200"/>
            <a:t>side-by-side comparisons</a:t>
          </a:r>
          <a:r>
            <a:rPr lang="en-US" sz="2600" kern="1200"/>
            <a:t> in one dashboard</a:t>
          </a:r>
        </a:p>
      </dsp:txBody>
      <dsp:txXfrm>
        <a:off x="49004" y="2789956"/>
        <a:ext cx="5043904" cy="905852"/>
      </dsp:txXfrm>
    </dsp:sp>
    <dsp:sp modelId="{1B987C01-7BA8-4994-A588-F4E7B3D8199C}">
      <dsp:nvSpPr>
        <dsp:cNvPr id="0" name=""/>
        <dsp:cNvSpPr/>
      </dsp:nvSpPr>
      <dsp:spPr>
        <a:xfrm>
          <a:off x="0" y="3819692"/>
          <a:ext cx="5141912" cy="1003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Integrated </a:t>
          </a:r>
          <a:r>
            <a:rPr lang="en-US" sz="2600" b="1" kern="1200"/>
            <a:t>price drop prediction meter</a:t>
          </a:r>
          <a:endParaRPr lang="en-US" sz="2600" kern="1200"/>
        </a:p>
      </dsp:txBody>
      <dsp:txXfrm>
        <a:off x="49004" y="3868696"/>
        <a:ext cx="5043904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3CBA-5233-4FD1-B5A2-1F06BC9E68F9}">
      <dsp:nvSpPr>
        <dsp:cNvPr id="0" name=""/>
        <dsp:cNvSpPr/>
      </dsp:nvSpPr>
      <dsp:spPr>
        <a:xfrm>
          <a:off x="938775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1F243-655F-421E-A709-B056051A81BF}">
      <dsp:nvSpPr>
        <dsp:cNvPr id="0" name=""/>
        <dsp:cNvSpPr/>
      </dsp:nvSpPr>
      <dsp:spPr>
        <a:xfrm>
          <a:off x="372805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 query entered by user</a:t>
          </a:r>
        </a:p>
      </dsp:txBody>
      <dsp:txXfrm>
        <a:off x="372805" y="2057303"/>
        <a:ext cx="2058075" cy="720000"/>
      </dsp:txXfrm>
    </dsp:sp>
    <dsp:sp modelId="{D88D71B5-E240-4925-99B6-41675A6E2B35}">
      <dsp:nvSpPr>
        <dsp:cNvPr id="0" name=""/>
        <dsp:cNvSpPr/>
      </dsp:nvSpPr>
      <dsp:spPr>
        <a:xfrm>
          <a:off x="3357014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F45FF-29C4-4038-9022-2D9191BD9D30}">
      <dsp:nvSpPr>
        <dsp:cNvPr id="0" name=""/>
        <dsp:cNvSpPr/>
      </dsp:nvSpPr>
      <dsp:spPr>
        <a:xfrm>
          <a:off x="2791043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Collects required data from the database.</a:t>
          </a:r>
        </a:p>
      </dsp:txBody>
      <dsp:txXfrm>
        <a:off x="2791043" y="2057303"/>
        <a:ext cx="2058075" cy="720000"/>
      </dsp:txXfrm>
    </dsp:sp>
    <dsp:sp modelId="{8349F5DB-6A45-42FA-A444-9C3358269D2C}">
      <dsp:nvSpPr>
        <dsp:cNvPr id="0" name=""/>
        <dsp:cNvSpPr/>
      </dsp:nvSpPr>
      <dsp:spPr>
        <a:xfrm>
          <a:off x="5775252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AD82-B963-4E0F-9728-F1A9F4783F9D}">
      <dsp:nvSpPr>
        <dsp:cNvPr id="0" name=""/>
        <dsp:cNvSpPr/>
      </dsp:nvSpPr>
      <dsp:spPr>
        <a:xfrm>
          <a:off x="5209281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Cleaned and structured into tables</a:t>
          </a:r>
        </a:p>
      </dsp:txBody>
      <dsp:txXfrm>
        <a:off x="5209281" y="2057303"/>
        <a:ext cx="2058075" cy="720000"/>
      </dsp:txXfrm>
    </dsp:sp>
    <dsp:sp modelId="{1AEC7992-9F34-4ED2-8BD3-CB3D8C141802}">
      <dsp:nvSpPr>
        <dsp:cNvPr id="0" name=""/>
        <dsp:cNvSpPr/>
      </dsp:nvSpPr>
      <dsp:spPr>
        <a:xfrm>
          <a:off x="8193490" y="840541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F7536-FC6E-498F-83EA-72A83B9926A7}">
      <dsp:nvSpPr>
        <dsp:cNvPr id="0" name=""/>
        <dsp:cNvSpPr/>
      </dsp:nvSpPr>
      <dsp:spPr>
        <a:xfrm>
          <a:off x="7627519" y="2057303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Optional display of a price prediction </a:t>
          </a:r>
          <a:r>
            <a:rPr lang="en-US" sz="1300" kern="1200" dirty="0" err="1"/>
            <a:t>analyser</a:t>
          </a:r>
          <a:r>
            <a:rPr lang="en-US" sz="1300" kern="1200" dirty="0"/>
            <a:t>(price-drop predictor)</a:t>
          </a:r>
        </a:p>
      </dsp:txBody>
      <dsp:txXfrm>
        <a:off x="7627519" y="2057303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AC947-1046-42AC-B498-9F54880612CF}">
      <dsp:nvSpPr>
        <dsp:cNvPr id="0" name=""/>
        <dsp:cNvSpPr/>
      </dsp:nvSpPr>
      <dsp:spPr>
        <a:xfrm>
          <a:off x="489253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28A6-6EDC-473E-8199-DE289D31ADF9}">
      <dsp:nvSpPr>
        <dsp:cNvPr id="0" name=""/>
        <dsp:cNvSpPr/>
      </dsp:nvSpPr>
      <dsp:spPr>
        <a:xfrm>
          <a:off x="4405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Frontend:</a:t>
          </a:r>
          <a:r>
            <a:rPr lang="en-IN" sz="1500" kern="1200"/>
            <a:t> HTML, CSS, JavaScript</a:t>
          </a:r>
          <a:endParaRPr lang="en-US" sz="1500" kern="1200"/>
        </a:p>
      </dsp:txBody>
      <dsp:txXfrm>
        <a:off x="4405" y="1985277"/>
        <a:ext cx="1763085" cy="705234"/>
      </dsp:txXfrm>
    </dsp:sp>
    <dsp:sp modelId="{4EB0AFE0-E6AB-4981-AA3C-4DB4AFAFCD48}">
      <dsp:nvSpPr>
        <dsp:cNvPr id="0" name=""/>
        <dsp:cNvSpPr/>
      </dsp:nvSpPr>
      <dsp:spPr>
        <a:xfrm>
          <a:off x="2560879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4916-ACC2-44D0-9A4A-61039E2AA3D3}">
      <dsp:nvSpPr>
        <dsp:cNvPr id="0" name=""/>
        <dsp:cNvSpPr/>
      </dsp:nvSpPr>
      <dsp:spPr>
        <a:xfrm>
          <a:off x="2076031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Backend:</a:t>
          </a:r>
          <a:r>
            <a:rPr lang="en-IN" sz="1500" kern="1200" dirty="0"/>
            <a:t> Python (Flask)</a:t>
          </a:r>
          <a:endParaRPr lang="en-US" sz="1500" kern="1200" dirty="0"/>
        </a:p>
      </dsp:txBody>
      <dsp:txXfrm>
        <a:off x="2076031" y="1985277"/>
        <a:ext cx="1763085" cy="705234"/>
      </dsp:txXfrm>
    </dsp:sp>
    <dsp:sp modelId="{7A022338-0A23-4F6A-B569-1464ADC9E707}">
      <dsp:nvSpPr>
        <dsp:cNvPr id="0" name=""/>
        <dsp:cNvSpPr/>
      </dsp:nvSpPr>
      <dsp:spPr>
        <a:xfrm>
          <a:off x="4632505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180A-B44E-4FFC-96C5-F807B4D1652B}">
      <dsp:nvSpPr>
        <dsp:cNvPr id="0" name=""/>
        <dsp:cNvSpPr/>
      </dsp:nvSpPr>
      <dsp:spPr>
        <a:xfrm>
          <a:off x="4147657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Concurrency:</a:t>
          </a:r>
          <a:r>
            <a:rPr lang="en-IN" sz="1500" kern="1200"/>
            <a:t> Multithreading for speed</a:t>
          </a:r>
          <a:endParaRPr lang="en-US" sz="1500" kern="1200"/>
        </a:p>
      </dsp:txBody>
      <dsp:txXfrm>
        <a:off x="4147657" y="1985277"/>
        <a:ext cx="1763085" cy="705234"/>
      </dsp:txXfrm>
    </dsp:sp>
    <dsp:sp modelId="{F7661C51-322E-4D83-98DB-0C99E2F2D094}">
      <dsp:nvSpPr>
        <dsp:cNvPr id="0" name=""/>
        <dsp:cNvSpPr/>
      </dsp:nvSpPr>
      <dsp:spPr>
        <a:xfrm>
          <a:off x="6704131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9E405-2113-42F5-8716-8957422B2618}">
      <dsp:nvSpPr>
        <dsp:cNvPr id="0" name=""/>
        <dsp:cNvSpPr/>
      </dsp:nvSpPr>
      <dsp:spPr>
        <a:xfrm>
          <a:off x="6219283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Prediction Model:</a:t>
          </a:r>
          <a:r>
            <a:rPr lang="en-IN" sz="1500" kern="1200" dirty="0"/>
            <a:t> (Taken from </a:t>
          </a:r>
          <a:r>
            <a:rPr lang="en-IN" sz="1500" kern="1200" dirty="0" err="1"/>
            <a:t>Buyhatke</a:t>
          </a:r>
          <a:r>
            <a:rPr lang="en-IN" sz="1500" kern="1200" dirty="0"/>
            <a:t>)</a:t>
          </a:r>
          <a:endParaRPr lang="en-US" sz="1500" kern="1200" dirty="0"/>
        </a:p>
      </dsp:txBody>
      <dsp:txXfrm>
        <a:off x="6219283" y="1985277"/>
        <a:ext cx="1763085" cy="705234"/>
      </dsp:txXfrm>
    </dsp:sp>
    <dsp:sp modelId="{BD36DCC7-7903-4438-890D-D6A2E6377E6B}">
      <dsp:nvSpPr>
        <dsp:cNvPr id="0" name=""/>
        <dsp:cNvSpPr/>
      </dsp:nvSpPr>
      <dsp:spPr>
        <a:xfrm>
          <a:off x="8775757" y="927333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27F32-49BD-4B94-B475-06651235D3B4}">
      <dsp:nvSpPr>
        <dsp:cNvPr id="0" name=""/>
        <dsp:cNvSpPr/>
      </dsp:nvSpPr>
      <dsp:spPr>
        <a:xfrm>
          <a:off x="8290908" y="198527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Data Export:</a:t>
          </a:r>
          <a:r>
            <a:rPr lang="en-IN" sz="1500" kern="1200"/>
            <a:t> Excel/CSV support</a:t>
          </a:r>
          <a:endParaRPr lang="en-US" sz="1500" kern="1200"/>
        </a:p>
      </dsp:txBody>
      <dsp:txXfrm>
        <a:off x="8290908" y="1985277"/>
        <a:ext cx="1763085" cy="705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FD4FA-1314-43CA-8537-BD2A63FFDA3D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F4EE9-9EF5-4073-B87D-542172690F65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0A901-6B2E-40C0-8D95-C1974F137BB4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Predicts chances of a price drop in the next few days</a:t>
          </a:r>
          <a:endParaRPr lang="en-US" sz="2200" kern="1200"/>
        </a:p>
      </dsp:txBody>
      <dsp:txXfrm>
        <a:off x="1357638" y="2319"/>
        <a:ext cx="5214611" cy="1175444"/>
      </dsp:txXfrm>
    </dsp:sp>
    <dsp:sp modelId="{AED545B9-B41B-4F9A-8FEE-45380D8C7F7A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E685-2A50-42CD-AE36-B6E0EA4D639A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3901C-50DF-4BC1-9525-C966383ACA59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Uses recent price trend analysis (e.g., </a:t>
          </a:r>
          <a:r>
            <a:rPr lang="en-US" sz="2200" b="0" i="0" kern="1200" baseline="0"/>
            <a:t>Buyhatke)</a:t>
          </a:r>
          <a:endParaRPr lang="en-US" sz="2200" kern="1200" dirty="0"/>
        </a:p>
      </dsp:txBody>
      <dsp:txXfrm>
        <a:off x="1357638" y="1471624"/>
        <a:ext cx="5214611" cy="1175444"/>
      </dsp:txXfrm>
    </dsp:sp>
    <dsp:sp modelId="{543449AA-DDE0-44F1-855F-F316F2D6B6C1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8E4F0-D1E7-4932-BDA4-FF300292C08B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8F41C-27C0-4A34-B491-716C7BF536DF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Helps users time their purchases better</a:t>
          </a:r>
          <a:endParaRPr lang="en-US" sz="2200" kern="1200"/>
        </a:p>
      </dsp:txBody>
      <dsp:txXfrm>
        <a:off x="1357638" y="2940930"/>
        <a:ext cx="5214611" cy="1175444"/>
      </dsp:txXfrm>
    </dsp:sp>
    <dsp:sp modelId="{E9A766B4-6D56-45A0-8E82-C85691E43396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3C4B3-85A6-4C7F-8C64-30AC099FC6F2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68D81-E1F0-4C44-BA5A-A2AC8D32C345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Simple and intuitive UI</a:t>
          </a:r>
          <a:endParaRPr lang="en-US" sz="2200" kern="1200" dirty="0"/>
        </a:p>
      </dsp:txBody>
      <dsp:txXfrm>
        <a:off x="1357638" y="4410236"/>
        <a:ext cx="5214611" cy="1175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515DB-2902-4265-BC1C-626881923A53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76E85-B0EC-4F06-8B18-8BE4A078D56E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Saves time by eliminating manual comparisons</a:t>
          </a:r>
          <a:endParaRPr lang="en-US" sz="1600" kern="1200"/>
        </a:p>
      </dsp:txBody>
      <dsp:txXfrm>
        <a:off x="372805" y="2141412"/>
        <a:ext cx="2058075" cy="720000"/>
      </dsp:txXfrm>
    </dsp:sp>
    <dsp:sp modelId="{A4D0F0E3-6102-4752-A282-17C60F8490FA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6B0A-C548-40BE-9BD1-189B986F0034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Increases savings by finding best prices</a:t>
          </a:r>
          <a:endParaRPr lang="en-US" sz="1600" kern="1200"/>
        </a:p>
      </dsp:txBody>
      <dsp:txXfrm>
        <a:off x="2791043" y="2141412"/>
        <a:ext cx="2058075" cy="720000"/>
      </dsp:txXfrm>
    </dsp:sp>
    <dsp:sp modelId="{725C49BF-96FC-4561-94B3-907813801F90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8FF1-63AE-4141-94AC-C8E3A27DCFA6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Informed buying decisions using ratings &amp; predictions</a:t>
          </a:r>
          <a:endParaRPr lang="en-US" sz="1600" kern="1200"/>
        </a:p>
      </dsp:txBody>
      <dsp:txXfrm>
        <a:off x="5209281" y="2141412"/>
        <a:ext cx="2058075" cy="720000"/>
      </dsp:txXfrm>
    </dsp:sp>
    <dsp:sp modelId="{8E55CAC1-9597-4606-9258-B655036BB789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09871-4F51-42EE-B5B4-7B37743AB7D8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One-stop platform—no more switching tabs</a:t>
          </a:r>
          <a:endParaRPr lang="en-US" sz="1600" kern="1200"/>
        </a:p>
      </dsp:txBody>
      <dsp:txXfrm>
        <a:off x="7627519" y="2141412"/>
        <a:ext cx="205807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0A2F3-53D4-4052-8287-444B771E3633}">
      <dsp:nvSpPr>
        <dsp:cNvPr id="0" name=""/>
        <dsp:cNvSpPr/>
      </dsp:nvSpPr>
      <dsp:spPr>
        <a:xfrm>
          <a:off x="1028382" y="2494"/>
          <a:ext cx="4113529" cy="12923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14" tIns="328258" rIns="79814" bIns="3282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more platforms: Snapdeal, Shopsy, etc.</a:t>
          </a:r>
        </a:p>
      </dsp:txBody>
      <dsp:txXfrm>
        <a:off x="1028382" y="2494"/>
        <a:ext cx="4113529" cy="1292352"/>
      </dsp:txXfrm>
    </dsp:sp>
    <dsp:sp modelId="{0C264D67-C445-474F-8E5C-779E48E0A368}">
      <dsp:nvSpPr>
        <dsp:cNvPr id="0" name=""/>
        <dsp:cNvSpPr/>
      </dsp:nvSpPr>
      <dsp:spPr>
        <a:xfrm>
          <a:off x="0" y="2494"/>
          <a:ext cx="1028382" cy="1292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19" tIns="127656" rIns="54419" bIns="1276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2494"/>
        <a:ext cx="1028382" cy="1292352"/>
      </dsp:txXfrm>
    </dsp:sp>
    <dsp:sp modelId="{7E8CF153-6666-48A5-9EB3-47C651BACF63}">
      <dsp:nvSpPr>
        <dsp:cNvPr id="0" name=""/>
        <dsp:cNvSpPr/>
      </dsp:nvSpPr>
      <dsp:spPr>
        <a:xfrm>
          <a:off x="1028382" y="1372389"/>
          <a:ext cx="4113529" cy="12923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14" tIns="328258" rIns="79814" bIns="3282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product categories(</a:t>
          </a:r>
          <a:r>
            <a:rPr lang="en-US" sz="1400" kern="1200" dirty="0" err="1"/>
            <a:t>fashion,headphones,gadgets</a:t>
          </a:r>
          <a:r>
            <a:rPr lang="en-US" sz="1400" kern="1200" dirty="0"/>
            <a:t>)</a:t>
          </a:r>
        </a:p>
      </dsp:txBody>
      <dsp:txXfrm>
        <a:off x="1028382" y="1372389"/>
        <a:ext cx="4113529" cy="1292352"/>
      </dsp:txXfrm>
    </dsp:sp>
    <dsp:sp modelId="{EAD2326F-6692-46D4-BC2E-06A29D53C1DE}">
      <dsp:nvSpPr>
        <dsp:cNvPr id="0" name=""/>
        <dsp:cNvSpPr/>
      </dsp:nvSpPr>
      <dsp:spPr>
        <a:xfrm>
          <a:off x="0" y="1372389"/>
          <a:ext cx="1028382" cy="1292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19" tIns="127656" rIns="54419" bIns="1276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</a:t>
          </a:r>
        </a:p>
      </dsp:txBody>
      <dsp:txXfrm>
        <a:off x="0" y="1372389"/>
        <a:ext cx="1028382" cy="1292352"/>
      </dsp:txXfrm>
    </dsp:sp>
    <dsp:sp modelId="{D630D58A-9123-4E6D-AED1-01714A4B7D1D}">
      <dsp:nvSpPr>
        <dsp:cNvPr id="0" name=""/>
        <dsp:cNvSpPr/>
      </dsp:nvSpPr>
      <dsp:spPr>
        <a:xfrm>
          <a:off x="1028382" y="2742283"/>
          <a:ext cx="4113529" cy="12923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14" tIns="328258" rIns="79814" bIns="3282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user login and wishlist tracking</a:t>
          </a:r>
        </a:p>
      </dsp:txBody>
      <dsp:txXfrm>
        <a:off x="1028382" y="2742283"/>
        <a:ext cx="4113529" cy="1292352"/>
      </dsp:txXfrm>
    </dsp:sp>
    <dsp:sp modelId="{19960769-CFCE-488E-B343-DD5158A017D8}">
      <dsp:nvSpPr>
        <dsp:cNvPr id="0" name=""/>
        <dsp:cNvSpPr/>
      </dsp:nvSpPr>
      <dsp:spPr>
        <a:xfrm>
          <a:off x="0" y="2742283"/>
          <a:ext cx="1028382" cy="1292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19" tIns="127656" rIns="54419" bIns="1276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</a:t>
          </a:r>
        </a:p>
      </dsp:txBody>
      <dsp:txXfrm>
        <a:off x="0" y="2742283"/>
        <a:ext cx="1028382" cy="1292352"/>
      </dsp:txXfrm>
    </dsp:sp>
    <dsp:sp modelId="{76247404-B61C-4924-9846-AA624DC2E4F0}">
      <dsp:nvSpPr>
        <dsp:cNvPr id="0" name=""/>
        <dsp:cNvSpPr/>
      </dsp:nvSpPr>
      <dsp:spPr>
        <a:xfrm>
          <a:off x="1028382" y="4112177"/>
          <a:ext cx="4113529" cy="12923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814" tIns="328258" rIns="79814" bIns="32825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 User Experience and UI</a:t>
          </a:r>
        </a:p>
      </dsp:txBody>
      <dsp:txXfrm>
        <a:off x="1028382" y="4112177"/>
        <a:ext cx="4113529" cy="1292352"/>
      </dsp:txXfrm>
    </dsp:sp>
    <dsp:sp modelId="{C602F4FB-13DF-448E-9C6D-A1479AD415D1}">
      <dsp:nvSpPr>
        <dsp:cNvPr id="0" name=""/>
        <dsp:cNvSpPr/>
      </dsp:nvSpPr>
      <dsp:spPr>
        <a:xfrm>
          <a:off x="0" y="4112177"/>
          <a:ext cx="1028382" cy="12923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19" tIns="127656" rIns="54419" bIns="12765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</a:t>
          </a:r>
        </a:p>
      </dsp:txBody>
      <dsp:txXfrm>
        <a:off x="0" y="4112177"/>
        <a:ext cx="1028382" cy="1292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0B61-7987-42F7-92E3-0BC863A7C10F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8FECA-8BD2-4BD1-A555-DC8DD48C2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0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8FECA-8BD2-4BD1-A555-DC8DD48C2A3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7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2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2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5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8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6FA2A5-D6DD-4D3A-994E-C08FF07D4C2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A04CB8-AA1E-4D92-ABDD-D557C4F6B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microsoft.com/office/2007/relationships/hdphoto" Target="../media/hdphoto3.wdp"/><Relationship Id="rId7" Type="http://schemas.openxmlformats.org/officeDocument/2006/relationships/diagramLayout" Target="../diagrams/layout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microsoft.com/office/2007/relationships/hdphoto" Target="../media/hdphoto2.wdp"/><Relationship Id="rId10" Type="http://schemas.microsoft.com/office/2007/relationships/diagramDrawing" Target="../diagrams/drawing7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9FDFE-6E80-F724-E786-0AE5C93D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5BE2824-A619-43D4-8CEE-814E76EAC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4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757314-8028-429F-A691-15514DF11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B0F09-9A6D-4393-94DE-D19BB32FF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8FF86-3729-44D9-9029-E0816A7E2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24F705-30C0-4ED8-9364-62609FAD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11EC6B-5921-4E83-802A-C8EDBFF94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6591F3A-6CC6-475E-B681-19B2E17DC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878371-D1CE-6336-558A-772A199B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2612367"/>
            <a:ext cx="9966960" cy="3017156"/>
          </a:xfrm>
        </p:spPr>
        <p:txBody>
          <a:bodyPr>
            <a:normAutofit/>
          </a:bodyPr>
          <a:lstStyle/>
          <a:p>
            <a:r>
              <a:rPr lang="en-IN" sz="8900"/>
              <a:t>Smart Product Comparison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2A3E0-9E8C-B3A1-00FD-C738FADF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565117"/>
            <a:ext cx="7891272" cy="62001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Compare prices, Ratings, and deals across Amazon &amp; Flipkart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900" b="1" dirty="0">
                <a:solidFill>
                  <a:schemeClr val="bg1"/>
                </a:solidFill>
              </a:rPr>
              <a:t>Presented by:</a:t>
            </a:r>
            <a:r>
              <a:rPr lang="en-US" sz="1900" dirty="0">
                <a:solidFill>
                  <a:schemeClr val="bg1"/>
                </a:solidFill>
              </a:rPr>
              <a:t> Hirak Nath ,Prem Kumar and Shubham Kumar</a:t>
            </a:r>
            <a:endParaRPr lang="en-IN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71EEDE1-4FF3-4A74-BD95-6852CD023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391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F706130-D1BA-F88A-1B44-E74B7A87A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6067" y="2510028"/>
            <a:ext cx="1828800" cy="1828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BD1A4-F5C9-BCB6-AD5E-0CD070166AAF}"/>
              </a:ext>
            </a:extLst>
          </p:cNvPr>
          <p:cNvSpPr txBox="1"/>
          <p:nvPr/>
        </p:nvSpPr>
        <p:spPr>
          <a:xfrm>
            <a:off x="5939624" y="3029446"/>
            <a:ext cx="5188624" cy="314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/>
              <a:t>Thank You!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81F52A-25D7-415C-8E15-66BFB3F7B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1CC467-05B2-44CA-A28C-2018F5094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3A2CCB-9C68-497B-AFC1-78E993152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974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1BD7F-E653-AC23-C6D0-515754FE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Why Do We Need a Comparison Platform?</a:t>
            </a:r>
            <a:endParaRPr lang="en-IN" sz="30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8502E2-D5C4-C097-7E6E-63599E0F2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44050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656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0917D-CA01-BA92-578A-96A520EE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Introducing Our Comparison Web App</a:t>
            </a:r>
            <a:endParaRPr lang="en-IN" sz="30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F74D6A1-143C-FB4A-B18A-5A9E379CE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529714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339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A20E-C34D-83AD-F2D6-0D33877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2600" dirty="0"/>
              <a:t>How It Works: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User input → Data Extraction → Comparison Table + Prediction</a:t>
            </a:r>
            <a:endParaRPr lang="en-IN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F992C-F79B-0974-E379-BA8C1429A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78493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581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8A2D-BFDD-2F9D-07F7-8DA57E94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/>
              <a:t>Tech Stack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5E9CA7-9680-E90A-D755-E04F7E522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62254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74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AD38A-68CD-4826-DD79-D820B55D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/>
              <a:t>Price Drop Prediction Meter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047079-5258-5875-3705-F52CCA5C6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04807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1656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4056-1001-294C-A072-2735407A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Users Will Love It</a:t>
            </a: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D3F5095-C566-0B87-5A2E-7080B74F8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7053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29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F00B9-28D7-A838-E291-268F1E14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3000">
                <a:solidFill>
                  <a:srgbClr val="FFFFFF"/>
                </a:solidFill>
              </a:rPr>
              <a:t>What’s Next?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C8B3BA36-6113-BAED-AD18-7BF53F10BE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754885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2013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04E0E-6560-78BF-2CF1-02598BD9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/>
              <a:t>Live Demo or 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BAFFF5-9231-6635-3997-DB63E5331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6" r="13352" b="-1"/>
          <a:stretch/>
        </p:blipFill>
        <p:spPr>
          <a:xfrm>
            <a:off x="1007196" y="2265037"/>
            <a:ext cx="4921331" cy="3907158"/>
          </a:xfrm>
          <a:prstGeom prst="rect">
            <a:avLst/>
          </a:prstGeom>
        </p:spPr>
      </p:pic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1814C7-7E27-0200-5B23-84282FE2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74" y="2265036"/>
            <a:ext cx="4944021" cy="3907157"/>
          </a:xfr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638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</TotalTime>
  <Words>302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Smart Product Comparison Platform</vt:lpstr>
      <vt:lpstr>Why Do We Need a Comparison Platform?</vt:lpstr>
      <vt:lpstr>Introducing Our Comparison Web App</vt:lpstr>
      <vt:lpstr>How It Works:  User input → Data Extraction → Comparison Table + Prediction</vt:lpstr>
      <vt:lpstr>Tech Stack</vt:lpstr>
      <vt:lpstr>Price Drop Prediction Meter</vt:lpstr>
      <vt:lpstr>Why Users Will Love It</vt:lpstr>
      <vt:lpstr>What’s Next?</vt:lpstr>
      <vt:lpstr>Live Demo or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Hirak Nath</dc:creator>
  <cp:lastModifiedBy>Hirak Nath</cp:lastModifiedBy>
  <cp:revision>5</cp:revision>
  <dcterms:created xsi:type="dcterms:W3CDTF">2025-05-01T18:19:02Z</dcterms:created>
  <dcterms:modified xsi:type="dcterms:W3CDTF">2025-05-07T07:56:12Z</dcterms:modified>
</cp:coreProperties>
</file>