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3F0505C-3E9F-4DCD-8A37-A3B9C011BD95}" type="datetimeFigureOut">
              <a:rPr lang="en-US" smtClean="0"/>
              <a:pPr/>
              <a:t>4/26/2015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DBB59B7-656B-4E9B-A86C-3A0C8A3312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F0505C-3E9F-4DCD-8A37-A3B9C011BD95}"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B59B7-656B-4E9B-A86C-3A0C8A3312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3F0505C-3E9F-4DCD-8A37-A3B9C011BD95}" type="datetimeFigureOut">
              <a:rPr lang="en-US" smtClean="0"/>
              <a:pPr/>
              <a:t>4/26/2015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DBB59B7-656B-4E9B-A86C-3A0C8A3312F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3F0505C-3E9F-4DCD-8A37-A3B9C011BD95}" type="datetimeFigureOut">
              <a:rPr lang="en-US" smtClean="0"/>
              <a:pPr/>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DBB59B7-656B-4E9B-A86C-3A0C8A3312FE}"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3F0505C-3E9F-4DCD-8A37-A3B9C011BD95}" type="datetimeFigureOut">
              <a:rPr lang="en-US" smtClean="0"/>
              <a:pPr/>
              <a:t>4/26/2015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DBB59B7-656B-4E9B-A86C-3A0C8A3312FE}"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3F0505C-3E9F-4DCD-8A37-A3B9C011BD95}" type="datetimeFigureOut">
              <a:rPr lang="en-US" smtClean="0"/>
              <a:pPr/>
              <a:t>4/26/2015</a:t>
            </a:fld>
            <a:endParaRPr lang="en-US"/>
          </a:p>
        </p:txBody>
      </p:sp>
      <p:sp>
        <p:nvSpPr>
          <p:cNvPr id="10" name="Slide Number Placeholder 9"/>
          <p:cNvSpPr>
            <a:spLocks noGrp="1"/>
          </p:cNvSpPr>
          <p:nvPr>
            <p:ph type="sldNum" sz="quarter" idx="16"/>
          </p:nvPr>
        </p:nvSpPr>
        <p:spPr/>
        <p:txBody>
          <a:bodyPr rtlCol="0"/>
          <a:lstStyle/>
          <a:p>
            <a:fld id="{5DBB59B7-656B-4E9B-A86C-3A0C8A3312FE}"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3F0505C-3E9F-4DCD-8A37-A3B9C011BD95}" type="datetimeFigureOut">
              <a:rPr lang="en-US" smtClean="0"/>
              <a:pPr/>
              <a:t>4/26/2015</a:t>
            </a:fld>
            <a:endParaRPr lang="en-US"/>
          </a:p>
        </p:txBody>
      </p:sp>
      <p:sp>
        <p:nvSpPr>
          <p:cNvPr id="12" name="Slide Number Placeholder 11"/>
          <p:cNvSpPr>
            <a:spLocks noGrp="1"/>
          </p:cNvSpPr>
          <p:nvPr>
            <p:ph type="sldNum" sz="quarter" idx="16"/>
          </p:nvPr>
        </p:nvSpPr>
        <p:spPr/>
        <p:txBody>
          <a:bodyPr rtlCol="0"/>
          <a:lstStyle/>
          <a:p>
            <a:fld id="{5DBB59B7-656B-4E9B-A86C-3A0C8A3312FE}"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F0505C-3E9F-4DCD-8A37-A3B9C011BD95}" type="datetimeFigureOut">
              <a:rPr lang="en-US" smtClean="0"/>
              <a:pPr/>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DBB59B7-656B-4E9B-A86C-3A0C8A3312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0505C-3E9F-4DCD-8A37-A3B9C011BD95}" type="datetimeFigureOut">
              <a:rPr lang="en-US" smtClean="0"/>
              <a:pPr/>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DBB59B7-656B-4E9B-A86C-3A0C8A3312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F0505C-3E9F-4DCD-8A37-A3B9C011BD95}" type="datetimeFigureOut">
              <a:rPr lang="en-US" smtClean="0"/>
              <a:pPr/>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DBB59B7-656B-4E9B-A86C-3A0C8A3312FE}"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3F0505C-3E9F-4DCD-8A37-A3B9C011BD95}" type="datetimeFigureOut">
              <a:rPr lang="en-US" smtClean="0"/>
              <a:pPr/>
              <a:t>4/26/2015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DBB59B7-656B-4E9B-A86C-3A0C8A3312FE}"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3F0505C-3E9F-4DCD-8A37-A3B9C011BD95}" type="datetimeFigureOut">
              <a:rPr lang="en-US" smtClean="0"/>
              <a:pPr/>
              <a:t>4/26/2015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DBB59B7-656B-4E9B-A86C-3A0C8A3312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debian.org/doc/user-manuals" TargetMode="External"/><Relationship Id="rId2" Type="http://schemas.openxmlformats.org/officeDocument/2006/relationships/hyperlink" Target="http://en.wikipedia.org/wiki/Advanced_Packaging_Tool" TargetMode="External"/><Relationship Id="rId1" Type="http://schemas.openxmlformats.org/officeDocument/2006/relationships/slideLayout" Target="../slideLayouts/slideLayout2.xml"/><Relationship Id="rId6" Type="http://schemas.openxmlformats.org/officeDocument/2006/relationships/hyperlink" Target="http://linux.die.net/man/8/apt-get" TargetMode="External"/><Relationship Id="rId5" Type="http://schemas.openxmlformats.org/officeDocument/2006/relationships/hyperlink" Target="http://www.linux.org/threads/debian-package-management-apt-deb-and-friends.5410/" TargetMode="External"/><Relationship Id="rId4" Type="http://schemas.openxmlformats.org/officeDocument/2006/relationships/hyperlink" Target="http://www.howtogeek.com/194247/whats-the-difference-between-main-restricted-universe-and-multiverse-on-ubunt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90600"/>
            <a:ext cx="9144000" cy="2609851"/>
          </a:xfrm>
        </p:spPr>
        <p:txBody>
          <a:bodyPr>
            <a:noAutofit/>
          </a:bodyPr>
          <a:lstStyle/>
          <a:p>
            <a:r>
              <a:rPr lang="en-US" b="1" dirty="0" smtClean="0"/>
              <a:t>APT(Advanced Packaging   Tool)repository </a:t>
            </a:r>
            <a:r>
              <a:rPr lang="en-US" b="1" dirty="0"/>
              <a:t>of Ubuntu or </a:t>
            </a:r>
            <a:r>
              <a:rPr lang="en-US" b="1" dirty="0" smtClean="0"/>
              <a:t>Debian based </a:t>
            </a:r>
            <a:r>
              <a:rPr lang="en-US" b="1" dirty="0"/>
              <a:t>systems</a:t>
            </a:r>
            <a:br>
              <a:rPr lang="en-US" b="1" dirty="0"/>
            </a:b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sz="2000" dirty="0"/>
              <a:t>APT stands for Advanced Package Tool and is an open source command-line application used in many Linux distributions that use the DEB package format. </a:t>
            </a:r>
            <a:endParaRPr lang="en-US" sz="2000" dirty="0" smtClean="0"/>
          </a:p>
          <a:p>
            <a:endParaRPr lang="en-US" sz="2000" dirty="0"/>
          </a:p>
          <a:p>
            <a:r>
              <a:rPr lang="en-US" sz="2000" dirty="0" smtClean="0"/>
              <a:t>The </a:t>
            </a:r>
            <a:r>
              <a:rPr lang="en-US" sz="2000" b="1" dirty="0" smtClean="0"/>
              <a:t>Advanced Package Tool</a:t>
            </a:r>
            <a:r>
              <a:rPr lang="en-US" sz="2000" dirty="0" smtClean="0"/>
              <a:t> is a free software user interface that works with core libraries to handle the installation and removal of software.</a:t>
            </a:r>
          </a:p>
          <a:p>
            <a:endParaRPr lang="en-US" sz="2000" dirty="0" smtClean="0"/>
          </a:p>
          <a:p>
            <a:r>
              <a:rPr lang="en-US" sz="2000" dirty="0" smtClean="0"/>
              <a:t>It simplifies the process of managing software on Unix-like computer systems by automating the retrieval, configuration and installation of software packages, either from precompiled files or by compiling</a:t>
            </a:r>
            <a:r>
              <a:rPr lang="en-US" sz="2000" dirty="0"/>
              <a:t> </a:t>
            </a:r>
            <a:r>
              <a:rPr lang="en-US" sz="2000" dirty="0" smtClean="0"/>
              <a:t>source code.</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apt-get?</a:t>
            </a:r>
            <a:endParaRPr lang="en-US" dirty="0"/>
          </a:p>
        </p:txBody>
      </p:sp>
      <p:sp>
        <p:nvSpPr>
          <p:cNvPr id="3" name="Content Placeholder 2"/>
          <p:cNvSpPr>
            <a:spLocks noGrp="1"/>
          </p:cNvSpPr>
          <p:nvPr>
            <p:ph sz="quarter" idx="1"/>
          </p:nvPr>
        </p:nvSpPr>
        <p:spPr/>
        <p:txBody>
          <a:bodyPr>
            <a:normAutofit/>
          </a:bodyPr>
          <a:lstStyle/>
          <a:p>
            <a:r>
              <a:rPr lang="en-US" sz="2000" dirty="0" smtClean="0"/>
              <a:t>The apt-get command is a powerful command-line tool, which works with Ubuntu's Advanced Packaging Tool (APT) performing such functions as installation of new software packages, upgrade of existing software packages, updating of the package list index, and even upgrading the entire Ubuntu system. </a:t>
            </a:r>
          </a:p>
          <a:p>
            <a:r>
              <a:rPr lang="en-US" sz="2000" b="1" dirty="0" smtClean="0"/>
              <a:t>Advantages:</a:t>
            </a:r>
          </a:p>
          <a:p>
            <a:pPr lvl="1"/>
            <a:r>
              <a:rPr lang="en-US" sz="1600" dirty="0"/>
              <a:t>ease of use over simple terminal connections (SSH</a:t>
            </a:r>
            <a:r>
              <a:rPr lang="en-US" sz="1600" dirty="0" smtClean="0"/>
              <a:t>)</a:t>
            </a:r>
          </a:p>
          <a:p>
            <a:pPr lvl="1"/>
            <a:r>
              <a:rPr lang="en-US" sz="1600" dirty="0"/>
              <a:t>the ability to be used in system administration </a:t>
            </a:r>
            <a:r>
              <a:rPr lang="en-US" sz="1600" dirty="0" smtClean="0"/>
              <a:t>scripts</a:t>
            </a:r>
            <a:r>
              <a:rPr lang="en-US" sz="1600" dirty="0"/>
              <a:t>, which can in turn be automated by the cron scheduling utility. </a:t>
            </a:r>
            <a:endParaRPr lang="en-US" sz="1600" dirty="0" smtClean="0"/>
          </a:p>
          <a:p>
            <a:pPr lvl="1"/>
            <a:r>
              <a:rPr lang="en-US" sz="1600" dirty="0" smtClean="0"/>
              <a:t>When we remove the application the dependency will stay on the system. </a:t>
            </a:r>
            <a:endParaRPr lang="en-US" sz="1600" dirty="0"/>
          </a:p>
          <a:p>
            <a:pPr lvl="1">
              <a:buNone/>
            </a:pPr>
            <a:endParaRPr 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APT Repository</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A </a:t>
            </a:r>
            <a:r>
              <a:rPr lang="en-US" sz="2000" dirty="0" smtClean="0"/>
              <a:t>repository </a:t>
            </a:r>
            <a:r>
              <a:rPr lang="en-US" sz="2000" dirty="0"/>
              <a:t>is a storage location from which software </a:t>
            </a:r>
            <a:r>
              <a:rPr lang="en-US" sz="2000" dirty="0" smtClean="0"/>
              <a:t>packages </a:t>
            </a:r>
            <a:r>
              <a:rPr lang="en-US" sz="2000" dirty="0"/>
              <a:t>may be retrieved and installed on a computer</a:t>
            </a:r>
            <a:r>
              <a:rPr lang="en-US" sz="2000" dirty="0" smtClean="0"/>
              <a:t>.</a:t>
            </a:r>
          </a:p>
          <a:p>
            <a:r>
              <a:rPr lang="en-US" sz="2000" dirty="0"/>
              <a:t>The repository is maintained centrally, but individual computers keep a cached list of the packages available in the </a:t>
            </a:r>
            <a:r>
              <a:rPr lang="en-US" sz="2000" dirty="0" smtClean="0"/>
              <a:t>repository</a:t>
            </a:r>
          </a:p>
          <a:p>
            <a:r>
              <a:rPr lang="en-US" sz="2000" dirty="0" smtClean="0"/>
              <a:t>Four Repositories:</a:t>
            </a:r>
          </a:p>
          <a:p>
            <a:pPr lvl="1"/>
            <a:r>
              <a:rPr lang="en-US" sz="2000" dirty="0" smtClean="0"/>
              <a:t>Main</a:t>
            </a:r>
          </a:p>
          <a:p>
            <a:pPr lvl="1"/>
            <a:r>
              <a:rPr lang="en-US" sz="2000" dirty="0" smtClean="0"/>
              <a:t>Restricted</a:t>
            </a:r>
          </a:p>
          <a:p>
            <a:pPr lvl="1"/>
            <a:r>
              <a:rPr lang="en-US" sz="2000" dirty="0" smtClean="0"/>
              <a:t>Universe</a:t>
            </a:r>
          </a:p>
          <a:p>
            <a:pPr lvl="1"/>
            <a:r>
              <a:rPr lang="en-US" sz="2000" dirty="0" err="1" smtClean="0"/>
              <a:t>Multiverse</a:t>
            </a:r>
            <a:r>
              <a:rPr lang="en-US" sz="2000" dirty="0" smtClean="0"/>
              <a:t> </a:t>
            </a:r>
            <a:endParaRPr lang="en-US" sz="2000" dirty="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GUI Front-Ends to APT</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t>Add/Remove </a:t>
            </a:r>
            <a:r>
              <a:rPr lang="en-US" b="1" dirty="0" smtClean="0"/>
              <a:t>Programs</a:t>
            </a:r>
          </a:p>
          <a:p>
            <a:pPr>
              <a:buNone/>
            </a:pPr>
            <a:r>
              <a:rPr lang="en-US" sz="1200" dirty="0" smtClean="0"/>
              <a:t>.</a:t>
            </a:r>
            <a:endParaRPr lang="en-US" sz="1200" b="1" dirty="0" smtClean="0"/>
          </a:p>
          <a:p>
            <a:endParaRPr lang="en-US" sz="1200" dirty="0" smtClean="0"/>
          </a:p>
          <a:p>
            <a:pPr lvl="1"/>
            <a:r>
              <a:rPr lang="en-US" sz="2000" dirty="0" smtClean="0"/>
              <a:t>Quicker and easier way to install software</a:t>
            </a:r>
          </a:p>
          <a:p>
            <a:pPr lvl="1"/>
            <a:endParaRPr lang="en-US" sz="2000" dirty="0" smtClean="0"/>
          </a:p>
          <a:p>
            <a:pPr lvl="1"/>
            <a:r>
              <a:rPr lang="en-US" sz="2000" dirty="0" smtClean="0"/>
              <a:t>GUI Interface</a:t>
            </a:r>
          </a:p>
          <a:p>
            <a:pPr lvl="1"/>
            <a:endParaRPr lang="en-US" sz="2000" dirty="0" smtClean="0"/>
          </a:p>
          <a:p>
            <a:pPr lvl="1"/>
            <a:r>
              <a:rPr lang="en-US" sz="2000" dirty="0" smtClean="0"/>
              <a:t>Applications listed in the Add/Remove Programs application use intuitive names, rather than their package names.</a:t>
            </a:r>
          </a:p>
          <a:p>
            <a:pPr lvl="1"/>
            <a:endParaRPr lang="en-US" sz="2000" dirty="0" smtClean="0"/>
          </a:p>
          <a:p>
            <a:pPr lvl="1"/>
            <a:r>
              <a:rPr lang="en-US" sz="2000" dirty="0" smtClean="0"/>
              <a:t>Removing applications is  easy</a:t>
            </a:r>
          </a:p>
          <a:p>
            <a:endParaRPr lang="en-US" sz="2000" dirty="0" smtClean="0"/>
          </a:p>
          <a:p>
            <a:endParaRPr lang="en-US" sz="1200" dirty="0" smtClean="0"/>
          </a:p>
          <a:p>
            <a:endParaRPr lang="en-US" sz="1200" dirty="0" smtClean="0"/>
          </a:p>
          <a:p>
            <a:pPr lvl="1"/>
            <a:endParaRPr lang="en-US"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GUI Front-Ends to APT</a:t>
            </a:r>
            <a:endParaRPr lang="en-US" dirty="0"/>
          </a:p>
        </p:txBody>
      </p:sp>
      <p:sp>
        <p:nvSpPr>
          <p:cNvPr id="3" name="Content Placeholder 2"/>
          <p:cNvSpPr>
            <a:spLocks noGrp="1"/>
          </p:cNvSpPr>
          <p:nvPr>
            <p:ph sz="quarter" idx="1"/>
          </p:nvPr>
        </p:nvSpPr>
        <p:spPr/>
        <p:txBody>
          <a:bodyPr>
            <a:normAutofit/>
          </a:bodyPr>
          <a:lstStyle/>
          <a:p>
            <a:r>
              <a:rPr lang="en-US" b="1" dirty="0"/>
              <a:t>Synaptic Package Manager</a:t>
            </a:r>
          </a:p>
          <a:p>
            <a:pPr lvl="1"/>
            <a:r>
              <a:rPr lang="en-US" sz="2200" dirty="0" smtClean="0"/>
              <a:t>More detailed than the Add/Remove Programs application</a:t>
            </a:r>
          </a:p>
          <a:p>
            <a:pPr lvl="1"/>
            <a:r>
              <a:rPr lang="en-US" sz="2200" dirty="0" smtClean="0"/>
              <a:t>Graphical Package Management</a:t>
            </a:r>
          </a:p>
          <a:p>
            <a:pPr lvl="1"/>
            <a:r>
              <a:rPr lang="en-US" sz="2200" dirty="0" smtClean="0"/>
              <a:t>Manage package repositories (sources.list). </a:t>
            </a:r>
          </a:p>
          <a:p>
            <a:pPr lvl="1"/>
            <a:r>
              <a:rPr lang="en-US" sz="2200" dirty="0" smtClean="0"/>
              <a:t>Find packages by name, description and several other attributes. </a:t>
            </a:r>
          </a:p>
          <a:p>
            <a:pPr lvl="1"/>
            <a:r>
              <a:rPr lang="en-US" sz="2200" dirty="0" smtClean="0"/>
              <a:t>Select packages by status, section, name or a custom filter. </a:t>
            </a:r>
          </a:p>
          <a:p>
            <a:pPr lvl="1"/>
            <a:r>
              <a:rPr lang="en-US" sz="2200" dirty="0" smtClean="0"/>
              <a:t>Sort packages by name, status, size or version. </a:t>
            </a:r>
          </a:p>
          <a:p>
            <a:pPr lvl="1"/>
            <a:r>
              <a:rPr lang="en-US" sz="2200" dirty="0" smtClean="0"/>
              <a:t>Browse all available online documentation related to a package.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a:bodyPr>
          <a:lstStyle/>
          <a:p>
            <a:pPr>
              <a:buNone/>
            </a:pPr>
            <a:r>
              <a:rPr lang="en-US" sz="2000" u="sng" dirty="0">
                <a:hlinkClick r:id="rId2"/>
              </a:rPr>
              <a:t>http://en.wikipedia.org/wiki/Advanced_Packaging_Tool</a:t>
            </a:r>
            <a:endParaRPr lang="en-US" sz="2000" dirty="0"/>
          </a:p>
          <a:p>
            <a:pPr>
              <a:buNone/>
            </a:pPr>
            <a:r>
              <a:rPr lang="en-US" sz="2000" u="sng" dirty="0">
                <a:hlinkClick r:id="rId3"/>
              </a:rPr>
              <a:t>http://www.debian.org/doc/user-manuals#apt-howto</a:t>
            </a:r>
            <a:endParaRPr lang="en-US" sz="2000" dirty="0"/>
          </a:p>
          <a:p>
            <a:pPr>
              <a:buNone/>
            </a:pPr>
            <a:r>
              <a:rPr lang="en-US" sz="2000" u="sng" dirty="0">
                <a:hlinkClick r:id="rId4"/>
              </a:rPr>
              <a:t>http://www.howtogeek.com/194247/whats-the-difference-between-main-restricted-universe-and-multiverse-on-ubuntu/</a:t>
            </a:r>
            <a:endParaRPr lang="en-US" sz="2000" dirty="0"/>
          </a:p>
          <a:p>
            <a:pPr>
              <a:buNone/>
            </a:pPr>
            <a:r>
              <a:rPr lang="en-US" sz="2000" u="sng" dirty="0">
                <a:hlinkClick r:id="rId5"/>
              </a:rPr>
              <a:t>http://www.linux.org/threads/debian-package-management-apt-deb-and-friends.5410/</a:t>
            </a:r>
            <a:endParaRPr lang="en-US" sz="2000" dirty="0"/>
          </a:p>
          <a:p>
            <a:pPr>
              <a:buNone/>
            </a:pPr>
            <a:r>
              <a:rPr lang="en-US" sz="2000" u="sng" dirty="0">
                <a:hlinkClick r:id="rId6"/>
              </a:rPr>
              <a:t>http://linux.die.net/man/8/apt-get</a:t>
            </a:r>
            <a:endParaRPr lang="en-US" sz="2000" dirty="0"/>
          </a:p>
          <a:p>
            <a:pPr>
              <a:buNone/>
            </a:pPr>
            <a:r>
              <a:rPr lang="en-US" sz="2000" dirty="0"/>
              <a:t> </a:t>
            </a:r>
          </a:p>
          <a:p>
            <a:pPr>
              <a:buNone/>
            </a:pP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260</TotalTime>
  <Words>364</Words>
  <Application>Microsoft Office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APT(Advanced Packaging   Tool)repository of Ubuntu or Debian based systems </vt:lpstr>
      <vt:lpstr>Introduction</vt:lpstr>
      <vt:lpstr>What is apt-get?</vt:lpstr>
      <vt:lpstr>APT Repository </vt:lpstr>
      <vt:lpstr>GUI Front-Ends to APT </vt:lpstr>
      <vt:lpstr>GUI Front-Ends to APT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APT(Advanced Packaging   Tool)repository of Ubuntu or Debian based systems</dc:title>
  <dc:creator>Welcome</dc:creator>
  <cp:lastModifiedBy>Welcome</cp:lastModifiedBy>
  <cp:revision>27</cp:revision>
  <dcterms:created xsi:type="dcterms:W3CDTF">2015-04-25T16:18:53Z</dcterms:created>
  <dcterms:modified xsi:type="dcterms:W3CDTF">2015-04-25T20:45:31Z</dcterms:modified>
</cp:coreProperties>
</file>