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EA18-4185-3E40-AB7E-97BABF144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3B9D1-D77B-5447-A674-83D0A7DD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5024D-2A47-CE41-A999-D5FFF870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5680-0D61-0F4C-BB60-7034CB83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4B4A-9C87-BF4D-AB27-5100F810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7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CDB1-543A-6C42-BE5A-2DBC44DF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E46AA-6B14-F543-91FD-B48A1411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DE08E-9C30-0A41-BE92-C6402492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D57C-6E8D-5C46-8C61-281E121C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48CB-B09C-D14C-89FD-8CF79770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B201B-9284-2045-9362-289C2FE3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1A58D-8324-1F4F-9C0B-E87B05CC2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5EB2-F64F-8F47-8176-2B9525A4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92415-2A66-0843-8AB9-87F9B22D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1297-B998-A24B-80A9-A6B3D8D8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972E-4E1E-5347-8EE5-0368F018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760A-5825-494D-9B72-9E759086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9020-700D-E94D-B0EB-32ABE64F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9903-D7AF-4C49-ADCF-26FB7B54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E983-9A62-DD44-BB28-8EAFF779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9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7376-0347-C041-A86C-DFD505F6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B0213-4F66-4446-98DA-F33E34F1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2AE9-32A5-A345-B202-6346E1BB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FDB2-06A9-154F-AEA4-CE2F5BD7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88DA-6D8B-5342-A247-428E4358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4A1F-8815-FD4D-9712-1572546F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F07D-33D9-8C48-8AF6-8DA1FC34A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BF170-D40D-8543-A0AA-038301C0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AB6F-EC70-484C-A858-C21BAB1C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6F53D-2708-0449-B9A7-3E657E08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8EC53-2502-0A4B-A438-274BB60A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6874-7958-294E-88B4-B112B6BD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49CF-28C6-5046-960B-41B4A54DA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B9E19-A29A-804A-8DF9-377315D04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8B69-2B9F-BE4D-B140-B4C5504C3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1FF5A-C0F4-9F43-95A3-4ADE0AF6C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9A259-3AE0-9D4A-879D-530D8B94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A9D82-4F46-9947-ACE2-7B978A8C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51C3C-9859-ED44-801F-06B82F56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C8F7-2D58-FF4B-B836-13177E87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0991F-2255-DA4A-A7E1-A80455F4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A2DFA-984D-D246-8955-6A22844D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DFD98-E238-034A-8204-AC97D9C1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7BEEA-B3A2-F647-8B39-F6C33854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4C8DC-EAD2-3545-9F43-8D1DFBA0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6E740-825F-7244-935F-3B12B8B3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6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A76D-A918-C044-9875-029961A6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E31E-C8FB-5149-B20B-834FA2CE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189E-82C1-B048-B4B2-810B6B00B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ECF6-A969-8843-B9DA-0A6E67C6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7ED41-95A5-8E4D-8B09-07173EAE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768C-02FC-9E45-BE96-B2DC68FA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2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92A1-EA14-2242-ADE0-199E37BE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12CB6-BAFF-E74F-9C91-AD15AB738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D86E8-A0C9-E948-8019-E8C0ACBF6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00A4-BF93-EB40-83FD-9B3B8D7F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86B32-857C-294C-85A5-CD335B43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B740-CA53-B344-B669-0CE4249C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D9194-75CF-7A4E-A7CA-9DDBED80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050D4-A733-854F-8138-78F5934F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4391-C629-384B-B194-8BE87CCB1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56A4-A91A-3F41-B1BF-168A19766EB8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ADB6-E714-1A41-82D7-AAEFA370D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BE50-C6ED-3446-86D5-A5F1A135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A8A-4DC2-5B47-A24A-1CBD93881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7D1-86E0-A945-BE32-B8EF10EDE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31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56F9A-6679-F84C-9672-B6FC835BE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56" y="3026305"/>
            <a:ext cx="11334044" cy="1805340"/>
          </a:xfrm>
        </p:spPr>
        <p:txBody>
          <a:bodyPr/>
          <a:lstStyle/>
          <a:p>
            <a:r>
              <a:rPr lang="en-US" dirty="0"/>
              <a:t>Mumbai and pune both are major cities in India. Both cities become a center  of attention for residential, job employment, tourism,education,shopping and sports activity. Both cities are well known in India and become top choice  for local and other state people.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046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DAE8-19D5-1A4C-9C75-4A218526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0825-070E-DF47-954B-E3014489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will study in details the area classification using Foursquare data and machine learning  segmentation and clustering</a:t>
            </a:r>
          </a:p>
          <a:p>
            <a:r>
              <a:rPr lang="en-US" dirty="0"/>
              <a:t>The aim of this project is to segment areas of Mumbai and pune  based on the most common places captured from Foursquare</a:t>
            </a:r>
          </a:p>
          <a:p>
            <a:r>
              <a:rPr lang="en-US" dirty="0"/>
              <a:t>Using segmentation and clustering, we hop we can determine</a:t>
            </a:r>
          </a:p>
          <a:p>
            <a:r>
              <a:rPr lang="en-US" dirty="0"/>
              <a:t>1)the similarity  or dissimilarity of both cities </a:t>
            </a:r>
          </a:p>
          <a:p>
            <a:r>
              <a:rPr lang="en-US" dirty="0"/>
              <a:t>2)Classification of area located inside the city whether it is residential ,tourism places or others</a:t>
            </a:r>
          </a:p>
        </p:txBody>
      </p:sp>
    </p:spTree>
    <p:extLst>
      <p:ext uri="{BB962C8B-B14F-4D97-AF65-F5344CB8AC3E}">
        <p14:creationId xmlns:p14="http://schemas.microsoft.com/office/powerpoint/2010/main" val="42334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4240-35F7-814E-B0C8-70E04959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C6A4-1555-0F4A-AAC5-10EEAA00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acquired from Wikipedia pages and restructure  to .csv file for easier manipulation and reading. Both files  uploaded to my GitHub for references.</a:t>
            </a:r>
          </a:p>
          <a:p>
            <a:r>
              <a:rPr lang="en-US" dirty="0"/>
              <a:t>Data collect from Wikipedia </a:t>
            </a:r>
          </a:p>
          <a:p>
            <a:r>
              <a:rPr lang="en-US" dirty="0"/>
              <a:t>Another aspect of this project is the </a:t>
            </a:r>
            <a:r>
              <a:rPr lang="en-US" dirty="0" err="1"/>
              <a:t>foresquare</a:t>
            </a:r>
            <a:r>
              <a:rPr lang="en-US" dirty="0"/>
              <a:t> </a:t>
            </a:r>
            <a:r>
              <a:rPr lang="en-US" dirty="0" err="1"/>
              <a:t>data.I</a:t>
            </a:r>
            <a:r>
              <a:rPr lang="en-US" dirty="0"/>
              <a:t> believe that data as good as </a:t>
            </a:r>
            <a:r>
              <a:rPr lang="en-US" dirty="0" err="1"/>
              <a:t>provided,meaning</a:t>
            </a:r>
            <a:r>
              <a:rPr lang="en-US" dirty="0"/>
              <a:t> although we are using </a:t>
            </a:r>
            <a:r>
              <a:rPr lang="en-US" dirty="0" err="1"/>
              <a:t>Foresquare</a:t>
            </a:r>
            <a:r>
              <a:rPr lang="en-US" dirty="0"/>
              <a:t> data for segmentation and clustering the amount and accuracy of data capture can’t 100% determine correct classification in </a:t>
            </a:r>
            <a:r>
              <a:rPr lang="en-US"/>
              <a:t>real world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3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211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</vt:lpstr>
      <vt:lpstr>objective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Microsoft Office User</cp:lastModifiedBy>
  <cp:revision>4</cp:revision>
  <dcterms:created xsi:type="dcterms:W3CDTF">2019-07-25T18:37:08Z</dcterms:created>
  <dcterms:modified xsi:type="dcterms:W3CDTF">2019-07-25T19:05:55Z</dcterms:modified>
</cp:coreProperties>
</file>