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24"/>
  </p:normalViewPr>
  <p:slideViewPr>
    <p:cSldViewPr snapToGrid="0" snapToObjects="1">
      <p:cViewPr varScale="1">
        <p:scale>
          <a:sx n="113" d="100"/>
          <a:sy n="113" d="100"/>
        </p:scale>
        <p:origin x="5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4EA18-4185-3E40-AB7E-97BABF1441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23B9D1-D77B-5447-A674-83D0A7DD9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D5024D-2A47-CE41-A999-D5FFF8706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156A4-A91A-3F41-B1BF-168A19766EB8}" type="datetimeFigureOut">
              <a:rPr lang="en-US" smtClean="0"/>
              <a:t>7/25/19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E5680-0D61-0F4C-BB60-7034CB835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D4B4A-9C87-BF4D-AB27-5100F8106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A8A-4DC2-5B47-A24A-1CBD93881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477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BCDB1-543A-6C42-BE5A-2DBC44DFE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1E46AA-6B14-F543-91FD-B48A1411E9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3DE08E-9C30-0A41-BE92-C64024922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156A4-A91A-3F41-B1BF-168A19766EB8}" type="datetimeFigureOut">
              <a:rPr lang="en-US" smtClean="0"/>
              <a:t>7/25/19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0D57C-6E8D-5C46-8C61-281E121CB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D48CB-B09C-D14C-89FD-8CF797704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A8A-4DC2-5B47-A24A-1CBD93881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538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FB201B-9284-2045-9362-289C2FE39C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91A58D-8324-1F4F-9C0B-E87B05CC20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95EB2-F64F-8F47-8176-2B9525A4B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156A4-A91A-3F41-B1BF-168A19766EB8}" type="datetimeFigureOut">
              <a:rPr lang="en-US" smtClean="0"/>
              <a:t>7/25/19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92415-2A66-0843-8AB9-87F9B22DD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31297-B998-A24B-80A9-A6B3D8D83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A8A-4DC2-5B47-A24A-1CBD93881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233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B972E-4E1E-5347-8EE5-0368F0182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F760A-5825-494D-9B72-9E7590867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F9020-700D-E94D-B0EB-32ABE64FE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156A4-A91A-3F41-B1BF-168A19766EB8}" type="datetimeFigureOut">
              <a:rPr lang="en-US" smtClean="0"/>
              <a:t>7/25/19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A29903-D7AF-4C49-ADCF-26FB7B547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8E983-9A62-DD44-BB28-8EAFF7797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A8A-4DC2-5B47-A24A-1CBD93881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796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C7376-0347-C041-A86C-DFD505F6A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9B0213-4F66-4446-98DA-F33E34F1FB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32AE9-32A5-A345-B202-6346E1BB5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156A4-A91A-3F41-B1BF-168A19766EB8}" type="datetimeFigureOut">
              <a:rPr lang="en-US" smtClean="0"/>
              <a:t>7/25/19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DBFDB2-06A9-154F-AEA4-CE2F5BD7D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888DA-6D8B-5342-A247-428E4358C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A8A-4DC2-5B47-A24A-1CBD93881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489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64A1F-8815-FD4D-9712-1572546FF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9F07D-33D9-8C48-8AF6-8DA1FC34A4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6BF170-D40D-8543-A0AA-038301C0EE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E1AB6F-EC70-484C-A858-C21BAB1C3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156A4-A91A-3F41-B1BF-168A19766EB8}" type="datetimeFigureOut">
              <a:rPr lang="en-US" smtClean="0"/>
              <a:t>7/25/19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B6F53D-2708-0449-B9A7-3E657E082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A8EC53-2502-0A4B-A438-274BB60A3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A8A-4DC2-5B47-A24A-1CBD93881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061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C6874-7958-294E-88B4-B112B6BDC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6C49CF-28C6-5046-960B-41B4A54DA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EB9E19-A29A-804A-8DF9-377315D044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508B69-2B9F-BE4D-B140-B4C5504C3B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81FF5A-C0F4-9F43-95A3-4ADE0AF6CA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99A259-3AE0-9D4A-879D-530D8B946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156A4-A91A-3F41-B1BF-168A19766EB8}" type="datetimeFigureOut">
              <a:rPr lang="en-US" smtClean="0"/>
              <a:t>7/25/19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6A9D82-4F46-9947-ACE2-7B978A8CE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451C3C-9859-ED44-801F-06B82F56E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A8A-4DC2-5B47-A24A-1CBD93881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546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FC8F7-2D58-FF4B-B836-13177E873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50991F-2255-DA4A-A7E1-A80455F40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156A4-A91A-3F41-B1BF-168A19766EB8}" type="datetimeFigureOut">
              <a:rPr lang="en-US" smtClean="0"/>
              <a:t>7/25/19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A2DFA-984D-D246-8955-6A22844D9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6DFD98-E238-034A-8204-AC97D9C18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A8A-4DC2-5B47-A24A-1CBD93881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115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77BEEA-B3A2-F647-8B39-F6C33854C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156A4-A91A-3F41-B1BF-168A19766EB8}" type="datetimeFigureOut">
              <a:rPr lang="en-US" smtClean="0"/>
              <a:t>7/25/19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B4C8DC-EAD2-3545-9F43-8D1DFBA0C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F6E740-825F-7244-935F-3B12B8B31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A8A-4DC2-5B47-A24A-1CBD93881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568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1A76D-A918-C044-9875-029961A61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FE31E-C8FB-5149-B20B-834FA2CE0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E5189E-82C1-B048-B4B2-810B6B00BD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26ECF6-A969-8843-B9DA-0A6E67C6F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156A4-A91A-3F41-B1BF-168A19766EB8}" type="datetimeFigureOut">
              <a:rPr lang="en-US" smtClean="0"/>
              <a:t>7/25/19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37ED41-95A5-8E4D-8B09-07173EAE7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5D768C-02FC-9E45-BE96-B2DC68FA3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A8A-4DC2-5B47-A24A-1CBD93881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626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692A1-EA14-2242-ADE0-199E37BEE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312CB6-BAFF-E74F-9C91-AD15AB7385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0D86E8-A0C9-E948-8019-E8C0ACBF6A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8E00A4-BF93-EB40-83FD-9B3B8D7FF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156A4-A91A-3F41-B1BF-168A19766EB8}" type="datetimeFigureOut">
              <a:rPr lang="en-US" smtClean="0"/>
              <a:t>7/25/19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986B32-857C-294C-85A5-CD335B431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DDB740-CA53-B344-B669-0CE4249C0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A8A-4DC2-5B47-A24A-1CBD93881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240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DD9194-75CF-7A4E-A7CA-9DDBED808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3050D4-A733-854F-8138-78F5934F89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6A4391-C629-384B-B194-8BE87CCB1F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156A4-A91A-3F41-B1BF-168A19766EB8}" type="datetimeFigureOut">
              <a:rPr lang="en-US" smtClean="0"/>
              <a:t>7/25/19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AADB6-E714-1A41-82D7-AAEFA370DC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01BE50-C6ED-3446-86D5-A5F1A135C4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65A8A-4DC2-5B47-A24A-1CBD93881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712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B07D1-86E0-A945-BE32-B8EF10EDE4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203148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856F9A-6679-F84C-9672-B6FC835BE8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1556" y="3026305"/>
            <a:ext cx="11334044" cy="1805340"/>
          </a:xfrm>
        </p:spPr>
        <p:txBody>
          <a:bodyPr/>
          <a:lstStyle/>
          <a:p>
            <a:r>
              <a:rPr lang="en-US" dirty="0"/>
              <a:t>Mumbai and pune both are major cities in India. Both cities become a center  of attention for residential, job employment, tourism,education,shopping and sports activity. Both cities are well known in India and become top choice  for local and other state people.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20465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FDAE8-19D5-1A4C-9C75-4A2185261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B0825-070E-DF47-954B-E30144890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project, we will study in details the area classification using Foursquare data and machine learning  segmentation and clustering</a:t>
            </a:r>
          </a:p>
          <a:p>
            <a:r>
              <a:rPr lang="en-US" dirty="0"/>
              <a:t>The aim of this project is to segment areas of Mumbai and pune  based on the most common places captured from Foursquare</a:t>
            </a:r>
          </a:p>
          <a:p>
            <a:r>
              <a:rPr lang="en-US" dirty="0"/>
              <a:t>Using segmentation and clustering, we hop we can determine</a:t>
            </a:r>
          </a:p>
          <a:p>
            <a:r>
              <a:rPr lang="en-US" dirty="0"/>
              <a:t>1)the similarity  or dissimilarity of both cities </a:t>
            </a:r>
          </a:p>
          <a:p>
            <a:r>
              <a:rPr lang="en-US" dirty="0"/>
              <a:t>2)Classification of area located inside the city whether it is residential ,tourism places or others</a:t>
            </a:r>
          </a:p>
        </p:txBody>
      </p:sp>
    </p:spTree>
    <p:extLst>
      <p:ext uri="{BB962C8B-B14F-4D97-AF65-F5344CB8AC3E}">
        <p14:creationId xmlns:p14="http://schemas.microsoft.com/office/powerpoint/2010/main" val="423346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133</Words>
  <Application>Microsoft Macintosh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Introduction</vt:lpstr>
      <vt:lpstr>objective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Microsoft Office User</dc:creator>
  <cp:lastModifiedBy>Microsoft Office User</cp:lastModifiedBy>
  <cp:revision>2</cp:revision>
  <dcterms:created xsi:type="dcterms:W3CDTF">2019-07-25T18:37:08Z</dcterms:created>
  <dcterms:modified xsi:type="dcterms:W3CDTF">2019-07-25T18:47:02Z</dcterms:modified>
</cp:coreProperties>
</file>