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oboto Condensed"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719460" y="267504"/>
            <a:ext cx="5839455" cy="4608575"/>
            <a:chOff x="1034575" y="691050"/>
            <a:chExt cx="5488725" cy="4331775"/>
          </a:xfrm>
        </p:grpSpPr>
        <p:sp>
          <p:nvSpPr>
            <p:cNvPr id="10" name="Google Shape;10;p2"/>
            <p:cNvSpPr/>
            <p:nvPr/>
          </p:nvSpPr>
          <p:spPr>
            <a:xfrm>
              <a:off x="1118875" y="1005625"/>
              <a:ext cx="2935900" cy="3696250"/>
            </a:xfrm>
            <a:custGeom>
              <a:avLst/>
              <a:gdLst/>
              <a:ahLst/>
              <a:cxnLst/>
              <a:rect l="l" t="t" r="r" b="b"/>
              <a:pathLst>
                <a:path w="117436" h="147850" extrusionOk="0">
                  <a:moveTo>
                    <a:pt x="35931" y="0"/>
                  </a:moveTo>
                  <a:cubicBezTo>
                    <a:pt x="31429" y="0"/>
                    <a:pt x="26925" y="120"/>
                    <a:pt x="22422" y="360"/>
                  </a:cubicBezTo>
                  <a:lnTo>
                    <a:pt x="18577" y="537"/>
                  </a:lnTo>
                  <a:lnTo>
                    <a:pt x="0" y="134952"/>
                  </a:lnTo>
                  <a:cubicBezTo>
                    <a:pt x="5560" y="134589"/>
                    <a:pt x="11123" y="134408"/>
                    <a:pt x="16681" y="134408"/>
                  </a:cubicBezTo>
                  <a:cubicBezTo>
                    <a:pt x="44593" y="134408"/>
                    <a:pt x="72355" y="138968"/>
                    <a:pt x="98800" y="147849"/>
                  </a:cubicBezTo>
                  <a:lnTo>
                    <a:pt x="117436" y="13375"/>
                  </a:lnTo>
                  <a:cubicBezTo>
                    <a:pt x="91179" y="4521"/>
                    <a:pt x="63609" y="0"/>
                    <a:pt x="35931" y="0"/>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3588850" y="1326125"/>
              <a:ext cx="2934450" cy="3696700"/>
            </a:xfrm>
            <a:custGeom>
              <a:avLst/>
              <a:gdLst/>
              <a:ahLst/>
              <a:cxnLst/>
              <a:rect l="l" t="t" r="r" b="b"/>
              <a:pathLst>
                <a:path w="117378" h="147868" extrusionOk="0">
                  <a:moveTo>
                    <a:pt x="35433" y="1"/>
                  </a:moveTo>
                  <a:cubicBezTo>
                    <a:pt x="29837" y="1"/>
                    <a:pt x="24235" y="185"/>
                    <a:pt x="18637" y="555"/>
                  </a:cubicBezTo>
                  <a:lnTo>
                    <a:pt x="1" y="135029"/>
                  </a:lnTo>
                  <a:cubicBezTo>
                    <a:pt x="5613" y="134663"/>
                    <a:pt x="11225" y="134481"/>
                    <a:pt x="16828" y="134481"/>
                  </a:cubicBezTo>
                  <a:cubicBezTo>
                    <a:pt x="44718" y="134481"/>
                    <a:pt x="72395" y="139000"/>
                    <a:pt x="98800" y="147867"/>
                  </a:cubicBezTo>
                  <a:lnTo>
                    <a:pt x="117377" y="13453"/>
                  </a:lnTo>
                  <a:lnTo>
                    <a:pt x="113768" y="12269"/>
                  </a:lnTo>
                  <a:cubicBezTo>
                    <a:pt x="88453" y="4157"/>
                    <a:pt x="62008" y="1"/>
                    <a:pt x="35433" y="1"/>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1034575" y="897100"/>
              <a:ext cx="2882650" cy="3692375"/>
            </a:xfrm>
            <a:custGeom>
              <a:avLst/>
              <a:gdLst/>
              <a:ahLst/>
              <a:cxnLst/>
              <a:rect l="l" t="t" r="r" b="b"/>
              <a:pathLst>
                <a:path w="115306" h="147695" extrusionOk="0">
                  <a:moveTo>
                    <a:pt x="37848" y="0"/>
                  </a:moveTo>
                  <a:cubicBezTo>
                    <a:pt x="33422" y="0"/>
                    <a:pt x="28988" y="127"/>
                    <a:pt x="24552" y="382"/>
                  </a:cubicBezTo>
                  <a:lnTo>
                    <a:pt x="21002" y="619"/>
                  </a:lnTo>
                  <a:lnTo>
                    <a:pt x="0" y="126692"/>
                  </a:lnTo>
                  <a:lnTo>
                    <a:pt x="2899" y="135034"/>
                  </a:lnTo>
                  <a:cubicBezTo>
                    <a:pt x="8340" y="134661"/>
                    <a:pt x="13784" y="134476"/>
                    <a:pt x="19222" y="134476"/>
                  </a:cubicBezTo>
                  <a:cubicBezTo>
                    <a:pt x="45774" y="134476"/>
                    <a:pt x="72179" y="138904"/>
                    <a:pt x="97321" y="147694"/>
                  </a:cubicBezTo>
                  <a:lnTo>
                    <a:pt x="115306" y="13220"/>
                  </a:lnTo>
                  <a:cubicBezTo>
                    <a:pt x="90379" y="4506"/>
                    <a:pt x="64238" y="0"/>
                    <a:pt x="37848" y="0"/>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3467575" y="1179500"/>
              <a:ext cx="2987675" cy="3750150"/>
            </a:xfrm>
            <a:custGeom>
              <a:avLst/>
              <a:gdLst/>
              <a:ahLst/>
              <a:cxnLst/>
              <a:rect l="l" t="t" r="r" b="b"/>
              <a:pathLst>
                <a:path w="119507" h="150006" extrusionOk="0">
                  <a:moveTo>
                    <a:pt x="62121" y="1"/>
                  </a:moveTo>
                  <a:cubicBezTo>
                    <a:pt x="47562" y="1"/>
                    <a:pt x="32854" y="1086"/>
                    <a:pt x="17986" y="1924"/>
                  </a:cubicBezTo>
                  <a:lnTo>
                    <a:pt x="1" y="136398"/>
                  </a:lnTo>
                  <a:cubicBezTo>
                    <a:pt x="5005" y="136122"/>
                    <a:pt x="10014" y="135984"/>
                    <a:pt x="15022" y="135984"/>
                  </a:cubicBezTo>
                  <a:cubicBezTo>
                    <a:pt x="44352" y="135984"/>
                    <a:pt x="73627" y="140707"/>
                    <a:pt x="101522" y="150005"/>
                  </a:cubicBezTo>
                  <a:lnTo>
                    <a:pt x="119507" y="15531"/>
                  </a:lnTo>
                  <a:cubicBezTo>
                    <a:pt x="119507" y="15531"/>
                    <a:pt x="113886" y="7012"/>
                    <a:pt x="113413" y="6834"/>
                  </a:cubicBezTo>
                  <a:cubicBezTo>
                    <a:pt x="96514" y="1533"/>
                    <a:pt x="79423" y="1"/>
                    <a:pt x="62121" y="1"/>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3455750" y="1502700"/>
              <a:ext cx="2956600" cy="3366300"/>
            </a:xfrm>
            <a:custGeom>
              <a:avLst/>
              <a:gdLst/>
              <a:ahLst/>
              <a:cxnLst/>
              <a:rect l="l" t="t" r="r" b="b"/>
              <a:pathLst>
                <a:path w="118264" h="134652" extrusionOk="0">
                  <a:moveTo>
                    <a:pt x="118264" y="0"/>
                  </a:moveTo>
                  <a:lnTo>
                    <a:pt x="113649" y="33545"/>
                  </a:lnTo>
                  <a:lnTo>
                    <a:pt x="109153" y="67148"/>
                  </a:lnTo>
                  <a:lnTo>
                    <a:pt x="104539" y="100752"/>
                  </a:lnTo>
                  <a:lnTo>
                    <a:pt x="100075" y="134111"/>
                  </a:lnTo>
                  <a:lnTo>
                    <a:pt x="100075" y="134111"/>
                  </a:lnTo>
                  <a:cubicBezTo>
                    <a:pt x="84047" y="128820"/>
                    <a:pt x="67551" y="124880"/>
                    <a:pt x="50761" y="122642"/>
                  </a:cubicBezTo>
                  <a:cubicBezTo>
                    <a:pt x="42360" y="121459"/>
                    <a:pt x="33900" y="120690"/>
                    <a:pt x="25381" y="120394"/>
                  </a:cubicBezTo>
                  <a:cubicBezTo>
                    <a:pt x="22278" y="120285"/>
                    <a:pt x="19175" y="120232"/>
                    <a:pt x="16072" y="120232"/>
                  </a:cubicBezTo>
                  <a:cubicBezTo>
                    <a:pt x="10715" y="120232"/>
                    <a:pt x="5358" y="120390"/>
                    <a:pt x="0" y="120690"/>
                  </a:cubicBezTo>
                  <a:cubicBezTo>
                    <a:pt x="4716" y="120459"/>
                    <a:pt x="9432" y="120338"/>
                    <a:pt x="14148" y="120338"/>
                  </a:cubicBezTo>
                  <a:cubicBezTo>
                    <a:pt x="17892" y="120338"/>
                    <a:pt x="21636" y="120414"/>
                    <a:pt x="25381" y="120571"/>
                  </a:cubicBezTo>
                  <a:cubicBezTo>
                    <a:pt x="33841" y="120985"/>
                    <a:pt x="42360" y="121695"/>
                    <a:pt x="50702" y="122878"/>
                  </a:cubicBezTo>
                  <a:cubicBezTo>
                    <a:pt x="67563" y="125186"/>
                    <a:pt x="84069" y="129209"/>
                    <a:pt x="100161" y="134592"/>
                  </a:cubicBezTo>
                  <a:lnTo>
                    <a:pt x="100397" y="134652"/>
                  </a:lnTo>
                  <a:lnTo>
                    <a:pt x="100456" y="134415"/>
                  </a:lnTo>
                  <a:lnTo>
                    <a:pt x="104953" y="100811"/>
                  </a:lnTo>
                  <a:lnTo>
                    <a:pt x="109390" y="67208"/>
                  </a:lnTo>
                  <a:lnTo>
                    <a:pt x="113886" y="33604"/>
                  </a:lnTo>
                  <a:lnTo>
                    <a:pt x="118264"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449825" y="1467200"/>
              <a:ext cx="2934425" cy="3366300"/>
            </a:xfrm>
            <a:custGeom>
              <a:avLst/>
              <a:gdLst/>
              <a:ahLst/>
              <a:cxnLst/>
              <a:rect l="l" t="t" r="r" b="b"/>
              <a:pathLst>
                <a:path w="117377" h="134652" extrusionOk="0">
                  <a:moveTo>
                    <a:pt x="117377" y="0"/>
                  </a:moveTo>
                  <a:lnTo>
                    <a:pt x="112762" y="33545"/>
                  </a:lnTo>
                  <a:lnTo>
                    <a:pt x="108266" y="67148"/>
                  </a:lnTo>
                  <a:lnTo>
                    <a:pt x="103651" y="100752"/>
                  </a:lnTo>
                  <a:lnTo>
                    <a:pt x="99247" y="134110"/>
                  </a:lnTo>
                  <a:lnTo>
                    <a:pt x="99247" y="134110"/>
                  </a:lnTo>
                  <a:cubicBezTo>
                    <a:pt x="83337" y="128820"/>
                    <a:pt x="66959" y="124880"/>
                    <a:pt x="50347" y="122583"/>
                  </a:cubicBezTo>
                  <a:cubicBezTo>
                    <a:pt x="42005" y="121400"/>
                    <a:pt x="33604" y="120690"/>
                    <a:pt x="25263" y="120335"/>
                  </a:cubicBezTo>
                  <a:cubicBezTo>
                    <a:pt x="22241" y="120229"/>
                    <a:pt x="19227" y="120176"/>
                    <a:pt x="16218" y="120176"/>
                  </a:cubicBezTo>
                  <a:cubicBezTo>
                    <a:pt x="10802" y="120176"/>
                    <a:pt x="5401" y="120347"/>
                    <a:pt x="1" y="120690"/>
                  </a:cubicBezTo>
                  <a:cubicBezTo>
                    <a:pt x="4801" y="120419"/>
                    <a:pt x="9602" y="120284"/>
                    <a:pt x="14402" y="120284"/>
                  </a:cubicBezTo>
                  <a:cubicBezTo>
                    <a:pt x="18003" y="120284"/>
                    <a:pt x="21603" y="120360"/>
                    <a:pt x="25203" y="120512"/>
                  </a:cubicBezTo>
                  <a:cubicBezTo>
                    <a:pt x="33604" y="120926"/>
                    <a:pt x="42005" y="121636"/>
                    <a:pt x="50288" y="122819"/>
                  </a:cubicBezTo>
                  <a:cubicBezTo>
                    <a:pt x="66971" y="125186"/>
                    <a:pt x="83359" y="129209"/>
                    <a:pt x="99333" y="134533"/>
                  </a:cubicBezTo>
                  <a:lnTo>
                    <a:pt x="99569" y="134652"/>
                  </a:lnTo>
                  <a:lnTo>
                    <a:pt x="99569" y="134415"/>
                  </a:lnTo>
                  <a:lnTo>
                    <a:pt x="104066" y="100811"/>
                  </a:lnTo>
                  <a:lnTo>
                    <a:pt x="108562" y="67208"/>
                  </a:lnTo>
                  <a:lnTo>
                    <a:pt x="112999" y="33545"/>
                  </a:lnTo>
                  <a:lnTo>
                    <a:pt x="1173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3442425" y="1427250"/>
              <a:ext cx="2913725" cy="3367800"/>
            </a:xfrm>
            <a:custGeom>
              <a:avLst/>
              <a:gdLst/>
              <a:ahLst/>
              <a:cxnLst/>
              <a:rect l="l" t="t" r="r" b="b"/>
              <a:pathLst>
                <a:path w="116549" h="134712" extrusionOk="0">
                  <a:moveTo>
                    <a:pt x="116549" y="1"/>
                  </a:moveTo>
                  <a:lnTo>
                    <a:pt x="111934" y="33664"/>
                  </a:lnTo>
                  <a:lnTo>
                    <a:pt x="107379" y="67267"/>
                  </a:lnTo>
                  <a:lnTo>
                    <a:pt x="102823" y="100812"/>
                  </a:lnTo>
                  <a:lnTo>
                    <a:pt x="98352" y="134227"/>
                  </a:lnTo>
                  <a:lnTo>
                    <a:pt x="98352" y="134227"/>
                  </a:lnTo>
                  <a:cubicBezTo>
                    <a:pt x="82564" y="128996"/>
                    <a:pt x="66366" y="124940"/>
                    <a:pt x="49933" y="122643"/>
                  </a:cubicBezTo>
                  <a:cubicBezTo>
                    <a:pt x="41651" y="121459"/>
                    <a:pt x="33368" y="120690"/>
                    <a:pt x="25026" y="120394"/>
                  </a:cubicBezTo>
                  <a:cubicBezTo>
                    <a:pt x="21967" y="120286"/>
                    <a:pt x="18900" y="120233"/>
                    <a:pt x="15833" y="120233"/>
                  </a:cubicBezTo>
                  <a:cubicBezTo>
                    <a:pt x="10538" y="120233"/>
                    <a:pt x="5246" y="120391"/>
                    <a:pt x="1" y="120690"/>
                  </a:cubicBezTo>
                  <a:cubicBezTo>
                    <a:pt x="4618" y="120459"/>
                    <a:pt x="9272" y="120339"/>
                    <a:pt x="13921" y="120339"/>
                  </a:cubicBezTo>
                  <a:cubicBezTo>
                    <a:pt x="17613" y="120339"/>
                    <a:pt x="21301" y="120415"/>
                    <a:pt x="24967" y="120572"/>
                  </a:cubicBezTo>
                  <a:cubicBezTo>
                    <a:pt x="33309" y="120986"/>
                    <a:pt x="41591" y="121696"/>
                    <a:pt x="49874" y="122879"/>
                  </a:cubicBezTo>
                  <a:cubicBezTo>
                    <a:pt x="66380" y="125246"/>
                    <a:pt x="82649" y="129328"/>
                    <a:pt x="98445" y="134652"/>
                  </a:cubicBezTo>
                  <a:lnTo>
                    <a:pt x="98682" y="134712"/>
                  </a:lnTo>
                  <a:lnTo>
                    <a:pt x="98682" y="134475"/>
                  </a:lnTo>
                  <a:lnTo>
                    <a:pt x="103238" y="100871"/>
                  </a:lnTo>
                  <a:lnTo>
                    <a:pt x="107734" y="67267"/>
                  </a:lnTo>
                  <a:lnTo>
                    <a:pt x="112171" y="33664"/>
                  </a:lnTo>
                  <a:lnTo>
                    <a:pt x="116549" y="1"/>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3435050" y="1382875"/>
              <a:ext cx="2887100" cy="3363375"/>
            </a:xfrm>
            <a:custGeom>
              <a:avLst/>
              <a:gdLst/>
              <a:ahLst/>
              <a:cxnLst/>
              <a:rect l="l" t="t" r="r" b="b"/>
              <a:pathLst>
                <a:path w="115484" h="134535" extrusionOk="0">
                  <a:moveTo>
                    <a:pt x="115483" y="1"/>
                  </a:moveTo>
                  <a:lnTo>
                    <a:pt x="110869" y="33546"/>
                  </a:lnTo>
                  <a:lnTo>
                    <a:pt x="106254" y="67149"/>
                  </a:lnTo>
                  <a:lnTo>
                    <a:pt x="101758" y="100753"/>
                  </a:lnTo>
                  <a:lnTo>
                    <a:pt x="97238" y="134094"/>
                  </a:lnTo>
                  <a:lnTo>
                    <a:pt x="97238" y="134094"/>
                  </a:lnTo>
                  <a:cubicBezTo>
                    <a:pt x="81642" y="128988"/>
                    <a:pt x="65638" y="124997"/>
                    <a:pt x="49400" y="122761"/>
                  </a:cubicBezTo>
                  <a:cubicBezTo>
                    <a:pt x="41236" y="121637"/>
                    <a:pt x="32953" y="120868"/>
                    <a:pt x="24730" y="120631"/>
                  </a:cubicBezTo>
                  <a:cubicBezTo>
                    <a:pt x="21969" y="120533"/>
                    <a:pt x="19214" y="120487"/>
                    <a:pt x="16464" y="120487"/>
                  </a:cubicBezTo>
                  <a:cubicBezTo>
                    <a:pt x="10965" y="120487"/>
                    <a:pt x="5482" y="120671"/>
                    <a:pt x="0" y="120986"/>
                  </a:cubicBezTo>
                  <a:cubicBezTo>
                    <a:pt x="4797" y="120745"/>
                    <a:pt x="9594" y="120624"/>
                    <a:pt x="14403" y="120624"/>
                  </a:cubicBezTo>
                  <a:cubicBezTo>
                    <a:pt x="17838" y="120624"/>
                    <a:pt x="21278" y="120686"/>
                    <a:pt x="24730" y="120809"/>
                  </a:cubicBezTo>
                  <a:cubicBezTo>
                    <a:pt x="32953" y="121164"/>
                    <a:pt x="41176" y="121874"/>
                    <a:pt x="49341" y="122998"/>
                  </a:cubicBezTo>
                  <a:cubicBezTo>
                    <a:pt x="65649" y="125302"/>
                    <a:pt x="81721" y="129318"/>
                    <a:pt x="97321" y="134515"/>
                  </a:cubicBezTo>
                  <a:lnTo>
                    <a:pt x="97321" y="134515"/>
                  </a:lnTo>
                  <a:lnTo>
                    <a:pt x="97616" y="134416"/>
                  </a:lnTo>
                  <a:lnTo>
                    <a:pt x="102172" y="100812"/>
                  </a:lnTo>
                  <a:lnTo>
                    <a:pt x="106609" y="67208"/>
                  </a:lnTo>
                  <a:lnTo>
                    <a:pt x="111046" y="33605"/>
                  </a:lnTo>
                  <a:lnTo>
                    <a:pt x="115483" y="1"/>
                  </a:lnTo>
                  <a:close/>
                  <a:moveTo>
                    <a:pt x="97321" y="134515"/>
                  </a:moveTo>
                  <a:lnTo>
                    <a:pt x="97261" y="134534"/>
                  </a:lnTo>
                  <a:lnTo>
                    <a:pt x="97380" y="134534"/>
                  </a:lnTo>
                  <a:cubicBezTo>
                    <a:pt x="97360" y="134528"/>
                    <a:pt x="97340" y="134521"/>
                    <a:pt x="97321" y="134515"/>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090775" y="4204900"/>
              <a:ext cx="2365000" cy="315050"/>
            </a:xfrm>
            <a:custGeom>
              <a:avLst/>
              <a:gdLst/>
              <a:ahLst/>
              <a:cxnLst/>
              <a:rect l="l" t="t" r="r" b="b"/>
              <a:pathLst>
                <a:path w="94600" h="12602" extrusionOk="0">
                  <a:moveTo>
                    <a:pt x="17985" y="0"/>
                  </a:moveTo>
                  <a:lnTo>
                    <a:pt x="12010" y="118"/>
                  </a:lnTo>
                  <a:lnTo>
                    <a:pt x="5976" y="414"/>
                  </a:lnTo>
                  <a:lnTo>
                    <a:pt x="0" y="888"/>
                  </a:lnTo>
                  <a:lnTo>
                    <a:pt x="5976" y="533"/>
                  </a:lnTo>
                  <a:lnTo>
                    <a:pt x="12010" y="296"/>
                  </a:lnTo>
                  <a:lnTo>
                    <a:pt x="17985" y="237"/>
                  </a:lnTo>
                  <a:lnTo>
                    <a:pt x="23961" y="355"/>
                  </a:lnTo>
                  <a:cubicBezTo>
                    <a:pt x="31947" y="533"/>
                    <a:pt x="39934" y="1124"/>
                    <a:pt x="47862" y="2130"/>
                  </a:cubicBezTo>
                  <a:cubicBezTo>
                    <a:pt x="55789" y="3077"/>
                    <a:pt x="63717" y="4437"/>
                    <a:pt x="71526" y="6153"/>
                  </a:cubicBezTo>
                  <a:lnTo>
                    <a:pt x="77324" y="7573"/>
                  </a:lnTo>
                  <a:lnTo>
                    <a:pt x="83122" y="9052"/>
                  </a:lnTo>
                  <a:lnTo>
                    <a:pt x="88861" y="10768"/>
                  </a:lnTo>
                  <a:lnTo>
                    <a:pt x="94599" y="12602"/>
                  </a:lnTo>
                  <a:lnTo>
                    <a:pt x="94599" y="12602"/>
                  </a:lnTo>
                  <a:lnTo>
                    <a:pt x="88861" y="10649"/>
                  </a:lnTo>
                  <a:lnTo>
                    <a:pt x="83181" y="8874"/>
                  </a:lnTo>
                  <a:lnTo>
                    <a:pt x="77383" y="7277"/>
                  </a:lnTo>
                  <a:lnTo>
                    <a:pt x="71526" y="5857"/>
                  </a:lnTo>
                  <a:cubicBezTo>
                    <a:pt x="63717" y="4082"/>
                    <a:pt x="55849" y="2722"/>
                    <a:pt x="47921" y="1716"/>
                  </a:cubicBezTo>
                  <a:cubicBezTo>
                    <a:pt x="39993" y="769"/>
                    <a:pt x="32007" y="178"/>
                    <a:pt x="23961" y="59"/>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1080425" y="4170875"/>
              <a:ext cx="2369425" cy="313575"/>
            </a:xfrm>
            <a:custGeom>
              <a:avLst/>
              <a:gdLst/>
              <a:ahLst/>
              <a:cxnLst/>
              <a:rect l="l" t="t" r="r" b="b"/>
              <a:pathLst>
                <a:path w="94777" h="12543" extrusionOk="0">
                  <a:moveTo>
                    <a:pt x="17985" y="0"/>
                  </a:moveTo>
                  <a:lnTo>
                    <a:pt x="11951" y="119"/>
                  </a:lnTo>
                  <a:lnTo>
                    <a:pt x="5975" y="415"/>
                  </a:lnTo>
                  <a:lnTo>
                    <a:pt x="0" y="888"/>
                  </a:lnTo>
                  <a:lnTo>
                    <a:pt x="0" y="888"/>
                  </a:lnTo>
                  <a:lnTo>
                    <a:pt x="5975" y="533"/>
                  </a:lnTo>
                  <a:lnTo>
                    <a:pt x="11951" y="296"/>
                  </a:lnTo>
                  <a:lnTo>
                    <a:pt x="17985" y="237"/>
                  </a:lnTo>
                  <a:lnTo>
                    <a:pt x="24020" y="296"/>
                  </a:lnTo>
                  <a:cubicBezTo>
                    <a:pt x="32006" y="533"/>
                    <a:pt x="39993" y="1124"/>
                    <a:pt x="47980" y="2071"/>
                  </a:cubicBezTo>
                  <a:cubicBezTo>
                    <a:pt x="55908" y="3018"/>
                    <a:pt x="63776" y="4319"/>
                    <a:pt x="71585" y="6094"/>
                  </a:cubicBezTo>
                  <a:lnTo>
                    <a:pt x="77442" y="7455"/>
                  </a:lnTo>
                  <a:lnTo>
                    <a:pt x="83299" y="8934"/>
                  </a:lnTo>
                  <a:lnTo>
                    <a:pt x="89038" y="10649"/>
                  </a:lnTo>
                  <a:lnTo>
                    <a:pt x="94777" y="12543"/>
                  </a:lnTo>
                  <a:lnTo>
                    <a:pt x="89097" y="10531"/>
                  </a:lnTo>
                  <a:lnTo>
                    <a:pt x="83299" y="8756"/>
                  </a:lnTo>
                  <a:cubicBezTo>
                    <a:pt x="81406" y="8224"/>
                    <a:pt x="79454" y="7691"/>
                    <a:pt x="77502" y="7159"/>
                  </a:cubicBezTo>
                  <a:lnTo>
                    <a:pt x="71704" y="5739"/>
                  </a:lnTo>
                  <a:cubicBezTo>
                    <a:pt x="63835" y="3964"/>
                    <a:pt x="55967" y="2663"/>
                    <a:pt x="47980" y="1657"/>
                  </a:cubicBezTo>
                  <a:cubicBezTo>
                    <a:pt x="39993" y="770"/>
                    <a:pt x="32006" y="178"/>
                    <a:pt x="24020" y="60"/>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067100" y="4138325"/>
              <a:ext cx="2375350" cy="306200"/>
            </a:xfrm>
            <a:custGeom>
              <a:avLst/>
              <a:gdLst/>
              <a:ahLst/>
              <a:cxnLst/>
              <a:rect l="l" t="t" r="r" b="b"/>
              <a:pathLst>
                <a:path w="95014" h="12248" extrusionOk="0">
                  <a:moveTo>
                    <a:pt x="18045" y="1"/>
                  </a:moveTo>
                  <a:lnTo>
                    <a:pt x="12070" y="119"/>
                  </a:lnTo>
                  <a:lnTo>
                    <a:pt x="6035" y="415"/>
                  </a:lnTo>
                  <a:lnTo>
                    <a:pt x="1" y="829"/>
                  </a:lnTo>
                  <a:lnTo>
                    <a:pt x="6035" y="533"/>
                  </a:lnTo>
                  <a:lnTo>
                    <a:pt x="12070" y="297"/>
                  </a:lnTo>
                  <a:lnTo>
                    <a:pt x="18045" y="178"/>
                  </a:lnTo>
                  <a:lnTo>
                    <a:pt x="24079" y="297"/>
                  </a:lnTo>
                  <a:cubicBezTo>
                    <a:pt x="32125" y="474"/>
                    <a:pt x="40112" y="1007"/>
                    <a:pt x="48040" y="1953"/>
                  </a:cubicBezTo>
                  <a:cubicBezTo>
                    <a:pt x="56027" y="2841"/>
                    <a:pt x="63954" y="4142"/>
                    <a:pt x="71763" y="5799"/>
                  </a:cubicBezTo>
                  <a:lnTo>
                    <a:pt x="77620" y="7219"/>
                  </a:lnTo>
                  <a:lnTo>
                    <a:pt x="83477" y="8698"/>
                  </a:lnTo>
                  <a:lnTo>
                    <a:pt x="89216" y="10413"/>
                  </a:lnTo>
                  <a:lnTo>
                    <a:pt x="95014" y="12247"/>
                  </a:lnTo>
                  <a:lnTo>
                    <a:pt x="95014" y="12247"/>
                  </a:lnTo>
                  <a:lnTo>
                    <a:pt x="89275" y="10295"/>
                  </a:lnTo>
                  <a:lnTo>
                    <a:pt x="83477" y="8520"/>
                  </a:lnTo>
                  <a:cubicBezTo>
                    <a:pt x="81584" y="7988"/>
                    <a:pt x="79632" y="7455"/>
                    <a:pt x="77680" y="6982"/>
                  </a:cubicBezTo>
                  <a:lnTo>
                    <a:pt x="71823" y="5562"/>
                  </a:lnTo>
                  <a:cubicBezTo>
                    <a:pt x="64013" y="3846"/>
                    <a:pt x="56086" y="2486"/>
                    <a:pt x="48099" y="1539"/>
                  </a:cubicBezTo>
                  <a:cubicBezTo>
                    <a:pt x="40171" y="652"/>
                    <a:pt x="32125" y="119"/>
                    <a:pt x="24079" y="1"/>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1055275" y="4098400"/>
              <a:ext cx="2379800" cy="309150"/>
            </a:xfrm>
            <a:custGeom>
              <a:avLst/>
              <a:gdLst/>
              <a:ahLst/>
              <a:cxnLst/>
              <a:rect l="l" t="t" r="r" b="b"/>
              <a:pathLst>
                <a:path w="95192" h="12366" extrusionOk="0">
                  <a:moveTo>
                    <a:pt x="18045" y="0"/>
                  </a:moveTo>
                  <a:lnTo>
                    <a:pt x="12010" y="178"/>
                  </a:lnTo>
                  <a:lnTo>
                    <a:pt x="6035" y="474"/>
                  </a:lnTo>
                  <a:lnTo>
                    <a:pt x="0" y="888"/>
                  </a:lnTo>
                  <a:lnTo>
                    <a:pt x="0" y="888"/>
                  </a:lnTo>
                  <a:lnTo>
                    <a:pt x="6035" y="533"/>
                  </a:lnTo>
                  <a:lnTo>
                    <a:pt x="12069" y="296"/>
                  </a:lnTo>
                  <a:lnTo>
                    <a:pt x="18045" y="237"/>
                  </a:lnTo>
                  <a:lnTo>
                    <a:pt x="24079" y="296"/>
                  </a:lnTo>
                  <a:cubicBezTo>
                    <a:pt x="32125" y="533"/>
                    <a:pt x="40171" y="1065"/>
                    <a:pt x="48158" y="2012"/>
                  </a:cubicBezTo>
                  <a:cubicBezTo>
                    <a:pt x="56145" y="2959"/>
                    <a:pt x="64072" y="4260"/>
                    <a:pt x="71941" y="5917"/>
                  </a:cubicBezTo>
                  <a:cubicBezTo>
                    <a:pt x="73893" y="6390"/>
                    <a:pt x="75845" y="6863"/>
                    <a:pt x="77798" y="7277"/>
                  </a:cubicBezTo>
                  <a:cubicBezTo>
                    <a:pt x="79750" y="7810"/>
                    <a:pt x="81702" y="8342"/>
                    <a:pt x="83655" y="8875"/>
                  </a:cubicBezTo>
                  <a:lnTo>
                    <a:pt x="89452" y="10472"/>
                  </a:lnTo>
                  <a:lnTo>
                    <a:pt x="95191" y="12365"/>
                  </a:lnTo>
                  <a:lnTo>
                    <a:pt x="89452" y="10413"/>
                  </a:lnTo>
                  <a:lnTo>
                    <a:pt x="83714" y="8638"/>
                  </a:lnTo>
                  <a:cubicBezTo>
                    <a:pt x="81761" y="8106"/>
                    <a:pt x="79809" y="7573"/>
                    <a:pt x="77857" y="7100"/>
                  </a:cubicBezTo>
                  <a:cubicBezTo>
                    <a:pt x="75904" y="6567"/>
                    <a:pt x="73952" y="6153"/>
                    <a:pt x="72000" y="5680"/>
                  </a:cubicBezTo>
                  <a:cubicBezTo>
                    <a:pt x="64131" y="3905"/>
                    <a:pt x="56204" y="2604"/>
                    <a:pt x="48217" y="1598"/>
                  </a:cubicBezTo>
                  <a:cubicBezTo>
                    <a:pt x="40171" y="710"/>
                    <a:pt x="32125" y="178"/>
                    <a:pt x="24138" y="60"/>
                  </a:cubicBezTo>
                  <a:lnTo>
                    <a:pt x="1804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3810725" y="3647300"/>
              <a:ext cx="331325" cy="1374050"/>
            </a:xfrm>
            <a:custGeom>
              <a:avLst/>
              <a:gdLst/>
              <a:ahLst/>
              <a:cxnLst/>
              <a:rect l="l" t="t" r="r" b="b"/>
              <a:pathLst>
                <a:path w="13253" h="54962" extrusionOk="0">
                  <a:moveTo>
                    <a:pt x="7277" y="0"/>
                  </a:moveTo>
                  <a:lnTo>
                    <a:pt x="0" y="54192"/>
                  </a:lnTo>
                  <a:lnTo>
                    <a:pt x="3727" y="48927"/>
                  </a:lnTo>
                  <a:lnTo>
                    <a:pt x="5975" y="54961"/>
                  </a:lnTo>
                  <a:lnTo>
                    <a:pt x="13252" y="829"/>
                  </a:lnTo>
                  <a:lnTo>
                    <a:pt x="72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1034575" y="691050"/>
              <a:ext cx="2847150" cy="3695775"/>
            </a:xfrm>
            <a:custGeom>
              <a:avLst/>
              <a:gdLst/>
              <a:ahLst/>
              <a:cxnLst/>
              <a:rect l="l" t="t" r="r" b="b"/>
              <a:pathLst>
                <a:path w="113886" h="147831" extrusionOk="0">
                  <a:moveTo>
                    <a:pt x="34612" y="0"/>
                  </a:moveTo>
                  <a:cubicBezTo>
                    <a:pt x="30315" y="0"/>
                    <a:pt x="26014" y="114"/>
                    <a:pt x="21712" y="341"/>
                  </a:cubicBezTo>
                  <a:lnTo>
                    <a:pt x="17985" y="519"/>
                  </a:lnTo>
                  <a:lnTo>
                    <a:pt x="0" y="134934"/>
                  </a:lnTo>
                  <a:lnTo>
                    <a:pt x="0" y="134934"/>
                  </a:lnTo>
                  <a:cubicBezTo>
                    <a:pt x="5393" y="134570"/>
                    <a:pt x="10789" y="134390"/>
                    <a:pt x="16180" y="134390"/>
                  </a:cubicBezTo>
                  <a:cubicBezTo>
                    <a:pt x="43254" y="134390"/>
                    <a:pt x="70186" y="138950"/>
                    <a:pt x="95842" y="147831"/>
                  </a:cubicBezTo>
                  <a:lnTo>
                    <a:pt x="113886" y="13357"/>
                  </a:lnTo>
                  <a:cubicBezTo>
                    <a:pt x="88371" y="4478"/>
                    <a:pt x="61579" y="0"/>
                    <a:pt x="3461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430600" y="1011100"/>
              <a:ext cx="2847175" cy="3696700"/>
            </a:xfrm>
            <a:custGeom>
              <a:avLst/>
              <a:gdLst/>
              <a:ahLst/>
              <a:cxnLst/>
              <a:rect l="l" t="t" r="r" b="b"/>
              <a:pathLst>
                <a:path w="113887" h="147868" extrusionOk="0">
                  <a:moveTo>
                    <a:pt x="34352" y="0"/>
                  </a:moveTo>
                  <a:cubicBezTo>
                    <a:pt x="28918" y="0"/>
                    <a:pt x="23479" y="184"/>
                    <a:pt x="18045" y="555"/>
                  </a:cubicBezTo>
                  <a:lnTo>
                    <a:pt x="1" y="135029"/>
                  </a:lnTo>
                  <a:cubicBezTo>
                    <a:pt x="5444" y="134663"/>
                    <a:pt x="10888" y="134480"/>
                    <a:pt x="16323" y="134480"/>
                  </a:cubicBezTo>
                  <a:cubicBezTo>
                    <a:pt x="43379" y="134480"/>
                    <a:pt x="70235" y="139000"/>
                    <a:pt x="95901" y="147867"/>
                  </a:cubicBezTo>
                  <a:lnTo>
                    <a:pt x="113886" y="13452"/>
                  </a:lnTo>
                  <a:lnTo>
                    <a:pt x="110396" y="12269"/>
                  </a:lnTo>
                  <a:cubicBezTo>
                    <a:pt x="85863" y="4156"/>
                    <a:pt x="60159" y="0"/>
                    <a:pt x="3435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3424675" y="1024950"/>
              <a:ext cx="462975" cy="3564525"/>
            </a:xfrm>
            <a:custGeom>
              <a:avLst/>
              <a:gdLst/>
              <a:ahLst/>
              <a:cxnLst/>
              <a:rect l="l" t="t" r="r" b="b"/>
              <a:pathLst>
                <a:path w="18519" h="142581" extrusionOk="0">
                  <a:moveTo>
                    <a:pt x="18104" y="1"/>
                  </a:moveTo>
                  <a:lnTo>
                    <a:pt x="1" y="134416"/>
                  </a:lnTo>
                  <a:lnTo>
                    <a:pt x="1" y="134475"/>
                  </a:lnTo>
                  <a:lnTo>
                    <a:pt x="1480" y="142580"/>
                  </a:lnTo>
                  <a:lnTo>
                    <a:pt x="1953" y="142521"/>
                  </a:lnTo>
                  <a:lnTo>
                    <a:pt x="474" y="134416"/>
                  </a:lnTo>
                  <a:lnTo>
                    <a:pt x="18518" y="60"/>
                  </a:lnTo>
                  <a:lnTo>
                    <a:pt x="18104" y="1"/>
                  </a:lnTo>
                  <a:close/>
                </a:path>
              </a:pathLst>
            </a:custGeom>
            <a:solidFill>
              <a:srgbClr val="845131">
                <a:alpha val="19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2"/>
          <p:cNvSpPr txBox="1">
            <a:spLocks noGrp="1"/>
          </p:cNvSpPr>
          <p:nvPr>
            <p:ph type="ctrTitle"/>
          </p:nvPr>
        </p:nvSpPr>
        <p:spPr>
          <a:xfrm rot="-420080">
            <a:off x="1390147" y="679762"/>
            <a:ext cx="4533505" cy="2863571"/>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5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27" name="Google Shape;27;p2"/>
          <p:cNvSpPr txBox="1">
            <a:spLocks noGrp="1"/>
          </p:cNvSpPr>
          <p:nvPr>
            <p:ph type="subTitle" idx="1"/>
          </p:nvPr>
        </p:nvSpPr>
        <p:spPr>
          <a:xfrm rot="-420112">
            <a:off x="1594137" y="3525929"/>
            <a:ext cx="4535626" cy="441243"/>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1400"/>
              <a:buNone/>
              <a:defRPr sz="18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grpSp>
        <p:nvGrpSpPr>
          <p:cNvPr id="71" name="Google Shape;71;p11"/>
          <p:cNvGrpSpPr/>
          <p:nvPr/>
        </p:nvGrpSpPr>
        <p:grpSpPr>
          <a:xfrm flipH="1">
            <a:off x="1652185" y="398004"/>
            <a:ext cx="5839455" cy="4608575"/>
            <a:chOff x="1034575" y="691050"/>
            <a:chExt cx="5488725" cy="4331775"/>
          </a:xfrm>
        </p:grpSpPr>
        <p:sp>
          <p:nvSpPr>
            <p:cNvPr id="72" name="Google Shape;72;p11"/>
            <p:cNvSpPr/>
            <p:nvPr/>
          </p:nvSpPr>
          <p:spPr>
            <a:xfrm>
              <a:off x="1118875" y="1005625"/>
              <a:ext cx="2935900" cy="3696250"/>
            </a:xfrm>
            <a:custGeom>
              <a:avLst/>
              <a:gdLst/>
              <a:ahLst/>
              <a:cxnLst/>
              <a:rect l="l" t="t" r="r" b="b"/>
              <a:pathLst>
                <a:path w="117436" h="147850" extrusionOk="0">
                  <a:moveTo>
                    <a:pt x="35931" y="0"/>
                  </a:moveTo>
                  <a:cubicBezTo>
                    <a:pt x="31429" y="0"/>
                    <a:pt x="26925" y="120"/>
                    <a:pt x="22422" y="360"/>
                  </a:cubicBezTo>
                  <a:lnTo>
                    <a:pt x="18577" y="537"/>
                  </a:lnTo>
                  <a:lnTo>
                    <a:pt x="0" y="134952"/>
                  </a:lnTo>
                  <a:cubicBezTo>
                    <a:pt x="5560" y="134589"/>
                    <a:pt x="11123" y="134408"/>
                    <a:pt x="16681" y="134408"/>
                  </a:cubicBezTo>
                  <a:cubicBezTo>
                    <a:pt x="44593" y="134408"/>
                    <a:pt x="72355" y="138968"/>
                    <a:pt x="98800" y="147849"/>
                  </a:cubicBezTo>
                  <a:lnTo>
                    <a:pt x="117436" y="13375"/>
                  </a:lnTo>
                  <a:cubicBezTo>
                    <a:pt x="91179" y="4521"/>
                    <a:pt x="63609" y="0"/>
                    <a:pt x="35931" y="0"/>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a:off x="3588850" y="1326125"/>
              <a:ext cx="2934450" cy="3696700"/>
            </a:xfrm>
            <a:custGeom>
              <a:avLst/>
              <a:gdLst/>
              <a:ahLst/>
              <a:cxnLst/>
              <a:rect l="l" t="t" r="r" b="b"/>
              <a:pathLst>
                <a:path w="117378" h="147868" extrusionOk="0">
                  <a:moveTo>
                    <a:pt x="35433" y="1"/>
                  </a:moveTo>
                  <a:cubicBezTo>
                    <a:pt x="29837" y="1"/>
                    <a:pt x="24235" y="185"/>
                    <a:pt x="18637" y="555"/>
                  </a:cubicBezTo>
                  <a:lnTo>
                    <a:pt x="1" y="135029"/>
                  </a:lnTo>
                  <a:cubicBezTo>
                    <a:pt x="5613" y="134663"/>
                    <a:pt x="11225" y="134481"/>
                    <a:pt x="16828" y="134481"/>
                  </a:cubicBezTo>
                  <a:cubicBezTo>
                    <a:pt x="44718" y="134481"/>
                    <a:pt x="72395" y="139000"/>
                    <a:pt x="98800" y="147867"/>
                  </a:cubicBezTo>
                  <a:lnTo>
                    <a:pt x="117377" y="13453"/>
                  </a:lnTo>
                  <a:lnTo>
                    <a:pt x="113768" y="12269"/>
                  </a:lnTo>
                  <a:cubicBezTo>
                    <a:pt x="88453" y="4157"/>
                    <a:pt x="62008" y="1"/>
                    <a:pt x="35433" y="1"/>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a:off x="1034575" y="897100"/>
              <a:ext cx="2882650" cy="3692375"/>
            </a:xfrm>
            <a:custGeom>
              <a:avLst/>
              <a:gdLst/>
              <a:ahLst/>
              <a:cxnLst/>
              <a:rect l="l" t="t" r="r" b="b"/>
              <a:pathLst>
                <a:path w="115306" h="147695" extrusionOk="0">
                  <a:moveTo>
                    <a:pt x="37848" y="0"/>
                  </a:moveTo>
                  <a:cubicBezTo>
                    <a:pt x="33422" y="0"/>
                    <a:pt x="28988" y="127"/>
                    <a:pt x="24552" y="382"/>
                  </a:cubicBezTo>
                  <a:lnTo>
                    <a:pt x="21002" y="619"/>
                  </a:lnTo>
                  <a:lnTo>
                    <a:pt x="0" y="126692"/>
                  </a:lnTo>
                  <a:lnTo>
                    <a:pt x="2899" y="135034"/>
                  </a:lnTo>
                  <a:cubicBezTo>
                    <a:pt x="8340" y="134661"/>
                    <a:pt x="13784" y="134476"/>
                    <a:pt x="19222" y="134476"/>
                  </a:cubicBezTo>
                  <a:cubicBezTo>
                    <a:pt x="45774" y="134476"/>
                    <a:pt x="72179" y="138904"/>
                    <a:pt x="97321" y="147694"/>
                  </a:cubicBezTo>
                  <a:lnTo>
                    <a:pt x="115306" y="13220"/>
                  </a:lnTo>
                  <a:cubicBezTo>
                    <a:pt x="90379" y="4506"/>
                    <a:pt x="64238" y="0"/>
                    <a:pt x="37848" y="0"/>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a:off x="3467575" y="1179500"/>
              <a:ext cx="2987675" cy="3750150"/>
            </a:xfrm>
            <a:custGeom>
              <a:avLst/>
              <a:gdLst/>
              <a:ahLst/>
              <a:cxnLst/>
              <a:rect l="l" t="t" r="r" b="b"/>
              <a:pathLst>
                <a:path w="119507" h="150006" extrusionOk="0">
                  <a:moveTo>
                    <a:pt x="62121" y="1"/>
                  </a:moveTo>
                  <a:cubicBezTo>
                    <a:pt x="47562" y="1"/>
                    <a:pt x="32854" y="1086"/>
                    <a:pt x="17986" y="1924"/>
                  </a:cubicBezTo>
                  <a:lnTo>
                    <a:pt x="1" y="136398"/>
                  </a:lnTo>
                  <a:cubicBezTo>
                    <a:pt x="5005" y="136122"/>
                    <a:pt x="10014" y="135984"/>
                    <a:pt x="15022" y="135984"/>
                  </a:cubicBezTo>
                  <a:cubicBezTo>
                    <a:pt x="44352" y="135984"/>
                    <a:pt x="73627" y="140707"/>
                    <a:pt x="101522" y="150005"/>
                  </a:cubicBezTo>
                  <a:lnTo>
                    <a:pt x="119507" y="15531"/>
                  </a:lnTo>
                  <a:cubicBezTo>
                    <a:pt x="119507" y="15531"/>
                    <a:pt x="113886" y="7012"/>
                    <a:pt x="113413" y="6834"/>
                  </a:cubicBezTo>
                  <a:cubicBezTo>
                    <a:pt x="96514" y="1533"/>
                    <a:pt x="79423" y="1"/>
                    <a:pt x="62121" y="1"/>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a:off x="3455750" y="1502700"/>
              <a:ext cx="2956600" cy="3366300"/>
            </a:xfrm>
            <a:custGeom>
              <a:avLst/>
              <a:gdLst/>
              <a:ahLst/>
              <a:cxnLst/>
              <a:rect l="l" t="t" r="r" b="b"/>
              <a:pathLst>
                <a:path w="118264" h="134652" extrusionOk="0">
                  <a:moveTo>
                    <a:pt x="118264" y="0"/>
                  </a:moveTo>
                  <a:lnTo>
                    <a:pt x="113649" y="33545"/>
                  </a:lnTo>
                  <a:lnTo>
                    <a:pt x="109153" y="67148"/>
                  </a:lnTo>
                  <a:lnTo>
                    <a:pt x="104539" y="100752"/>
                  </a:lnTo>
                  <a:lnTo>
                    <a:pt x="100075" y="134111"/>
                  </a:lnTo>
                  <a:lnTo>
                    <a:pt x="100075" y="134111"/>
                  </a:lnTo>
                  <a:cubicBezTo>
                    <a:pt x="84047" y="128820"/>
                    <a:pt x="67551" y="124880"/>
                    <a:pt x="50761" y="122642"/>
                  </a:cubicBezTo>
                  <a:cubicBezTo>
                    <a:pt x="42360" y="121459"/>
                    <a:pt x="33900" y="120690"/>
                    <a:pt x="25381" y="120394"/>
                  </a:cubicBezTo>
                  <a:cubicBezTo>
                    <a:pt x="22278" y="120285"/>
                    <a:pt x="19175" y="120232"/>
                    <a:pt x="16072" y="120232"/>
                  </a:cubicBezTo>
                  <a:cubicBezTo>
                    <a:pt x="10715" y="120232"/>
                    <a:pt x="5358" y="120390"/>
                    <a:pt x="0" y="120690"/>
                  </a:cubicBezTo>
                  <a:cubicBezTo>
                    <a:pt x="4716" y="120459"/>
                    <a:pt x="9432" y="120338"/>
                    <a:pt x="14148" y="120338"/>
                  </a:cubicBezTo>
                  <a:cubicBezTo>
                    <a:pt x="17892" y="120338"/>
                    <a:pt x="21636" y="120414"/>
                    <a:pt x="25381" y="120571"/>
                  </a:cubicBezTo>
                  <a:cubicBezTo>
                    <a:pt x="33841" y="120985"/>
                    <a:pt x="42360" y="121695"/>
                    <a:pt x="50702" y="122878"/>
                  </a:cubicBezTo>
                  <a:cubicBezTo>
                    <a:pt x="67563" y="125186"/>
                    <a:pt x="84069" y="129209"/>
                    <a:pt x="100161" y="134592"/>
                  </a:cubicBezTo>
                  <a:lnTo>
                    <a:pt x="100397" y="134652"/>
                  </a:lnTo>
                  <a:lnTo>
                    <a:pt x="100456" y="134415"/>
                  </a:lnTo>
                  <a:lnTo>
                    <a:pt x="104953" y="100811"/>
                  </a:lnTo>
                  <a:lnTo>
                    <a:pt x="109390" y="67208"/>
                  </a:lnTo>
                  <a:lnTo>
                    <a:pt x="113886" y="33604"/>
                  </a:lnTo>
                  <a:lnTo>
                    <a:pt x="118264"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1"/>
            <p:cNvSpPr/>
            <p:nvPr/>
          </p:nvSpPr>
          <p:spPr>
            <a:xfrm>
              <a:off x="3449825" y="1467200"/>
              <a:ext cx="2934425" cy="3366300"/>
            </a:xfrm>
            <a:custGeom>
              <a:avLst/>
              <a:gdLst/>
              <a:ahLst/>
              <a:cxnLst/>
              <a:rect l="l" t="t" r="r" b="b"/>
              <a:pathLst>
                <a:path w="117377" h="134652" extrusionOk="0">
                  <a:moveTo>
                    <a:pt x="117377" y="0"/>
                  </a:moveTo>
                  <a:lnTo>
                    <a:pt x="112762" y="33545"/>
                  </a:lnTo>
                  <a:lnTo>
                    <a:pt x="108266" y="67148"/>
                  </a:lnTo>
                  <a:lnTo>
                    <a:pt x="103651" y="100752"/>
                  </a:lnTo>
                  <a:lnTo>
                    <a:pt x="99247" y="134110"/>
                  </a:lnTo>
                  <a:lnTo>
                    <a:pt x="99247" y="134110"/>
                  </a:lnTo>
                  <a:cubicBezTo>
                    <a:pt x="83337" y="128820"/>
                    <a:pt x="66959" y="124880"/>
                    <a:pt x="50347" y="122583"/>
                  </a:cubicBezTo>
                  <a:cubicBezTo>
                    <a:pt x="42005" y="121400"/>
                    <a:pt x="33604" y="120690"/>
                    <a:pt x="25263" y="120335"/>
                  </a:cubicBezTo>
                  <a:cubicBezTo>
                    <a:pt x="22241" y="120229"/>
                    <a:pt x="19227" y="120176"/>
                    <a:pt x="16218" y="120176"/>
                  </a:cubicBezTo>
                  <a:cubicBezTo>
                    <a:pt x="10802" y="120176"/>
                    <a:pt x="5401" y="120347"/>
                    <a:pt x="1" y="120690"/>
                  </a:cubicBezTo>
                  <a:cubicBezTo>
                    <a:pt x="4801" y="120419"/>
                    <a:pt x="9602" y="120284"/>
                    <a:pt x="14402" y="120284"/>
                  </a:cubicBezTo>
                  <a:cubicBezTo>
                    <a:pt x="18003" y="120284"/>
                    <a:pt x="21603" y="120360"/>
                    <a:pt x="25203" y="120512"/>
                  </a:cubicBezTo>
                  <a:cubicBezTo>
                    <a:pt x="33604" y="120926"/>
                    <a:pt x="42005" y="121636"/>
                    <a:pt x="50288" y="122819"/>
                  </a:cubicBezTo>
                  <a:cubicBezTo>
                    <a:pt x="66971" y="125186"/>
                    <a:pt x="83359" y="129209"/>
                    <a:pt x="99333" y="134533"/>
                  </a:cubicBezTo>
                  <a:lnTo>
                    <a:pt x="99569" y="134652"/>
                  </a:lnTo>
                  <a:lnTo>
                    <a:pt x="99569" y="134415"/>
                  </a:lnTo>
                  <a:lnTo>
                    <a:pt x="104066" y="100811"/>
                  </a:lnTo>
                  <a:lnTo>
                    <a:pt x="108562" y="67208"/>
                  </a:lnTo>
                  <a:lnTo>
                    <a:pt x="112999" y="33545"/>
                  </a:lnTo>
                  <a:lnTo>
                    <a:pt x="1173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1"/>
            <p:cNvSpPr/>
            <p:nvPr/>
          </p:nvSpPr>
          <p:spPr>
            <a:xfrm>
              <a:off x="3442425" y="1427250"/>
              <a:ext cx="2913725" cy="3367800"/>
            </a:xfrm>
            <a:custGeom>
              <a:avLst/>
              <a:gdLst/>
              <a:ahLst/>
              <a:cxnLst/>
              <a:rect l="l" t="t" r="r" b="b"/>
              <a:pathLst>
                <a:path w="116549" h="134712" extrusionOk="0">
                  <a:moveTo>
                    <a:pt x="116549" y="1"/>
                  </a:moveTo>
                  <a:lnTo>
                    <a:pt x="111934" y="33664"/>
                  </a:lnTo>
                  <a:lnTo>
                    <a:pt x="107379" y="67267"/>
                  </a:lnTo>
                  <a:lnTo>
                    <a:pt x="102823" y="100812"/>
                  </a:lnTo>
                  <a:lnTo>
                    <a:pt x="98352" y="134227"/>
                  </a:lnTo>
                  <a:lnTo>
                    <a:pt x="98352" y="134227"/>
                  </a:lnTo>
                  <a:cubicBezTo>
                    <a:pt x="82564" y="128996"/>
                    <a:pt x="66366" y="124940"/>
                    <a:pt x="49933" y="122643"/>
                  </a:cubicBezTo>
                  <a:cubicBezTo>
                    <a:pt x="41651" y="121459"/>
                    <a:pt x="33368" y="120690"/>
                    <a:pt x="25026" y="120394"/>
                  </a:cubicBezTo>
                  <a:cubicBezTo>
                    <a:pt x="21967" y="120286"/>
                    <a:pt x="18900" y="120233"/>
                    <a:pt x="15833" y="120233"/>
                  </a:cubicBezTo>
                  <a:cubicBezTo>
                    <a:pt x="10538" y="120233"/>
                    <a:pt x="5246" y="120391"/>
                    <a:pt x="1" y="120690"/>
                  </a:cubicBezTo>
                  <a:cubicBezTo>
                    <a:pt x="4618" y="120459"/>
                    <a:pt x="9272" y="120339"/>
                    <a:pt x="13921" y="120339"/>
                  </a:cubicBezTo>
                  <a:cubicBezTo>
                    <a:pt x="17613" y="120339"/>
                    <a:pt x="21301" y="120415"/>
                    <a:pt x="24967" y="120572"/>
                  </a:cubicBezTo>
                  <a:cubicBezTo>
                    <a:pt x="33309" y="120986"/>
                    <a:pt x="41591" y="121696"/>
                    <a:pt x="49874" y="122879"/>
                  </a:cubicBezTo>
                  <a:cubicBezTo>
                    <a:pt x="66380" y="125246"/>
                    <a:pt x="82649" y="129328"/>
                    <a:pt x="98445" y="134652"/>
                  </a:cubicBezTo>
                  <a:lnTo>
                    <a:pt x="98682" y="134712"/>
                  </a:lnTo>
                  <a:lnTo>
                    <a:pt x="98682" y="134475"/>
                  </a:lnTo>
                  <a:lnTo>
                    <a:pt x="103238" y="100871"/>
                  </a:lnTo>
                  <a:lnTo>
                    <a:pt x="107734" y="67267"/>
                  </a:lnTo>
                  <a:lnTo>
                    <a:pt x="112171" y="33664"/>
                  </a:lnTo>
                  <a:lnTo>
                    <a:pt x="116549" y="1"/>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1"/>
            <p:cNvSpPr/>
            <p:nvPr/>
          </p:nvSpPr>
          <p:spPr>
            <a:xfrm>
              <a:off x="3435050" y="1382875"/>
              <a:ext cx="2887100" cy="3363375"/>
            </a:xfrm>
            <a:custGeom>
              <a:avLst/>
              <a:gdLst/>
              <a:ahLst/>
              <a:cxnLst/>
              <a:rect l="l" t="t" r="r" b="b"/>
              <a:pathLst>
                <a:path w="115484" h="134535" extrusionOk="0">
                  <a:moveTo>
                    <a:pt x="115483" y="1"/>
                  </a:moveTo>
                  <a:lnTo>
                    <a:pt x="110869" y="33546"/>
                  </a:lnTo>
                  <a:lnTo>
                    <a:pt x="106254" y="67149"/>
                  </a:lnTo>
                  <a:lnTo>
                    <a:pt x="101758" y="100753"/>
                  </a:lnTo>
                  <a:lnTo>
                    <a:pt x="97238" y="134094"/>
                  </a:lnTo>
                  <a:lnTo>
                    <a:pt x="97238" y="134094"/>
                  </a:lnTo>
                  <a:cubicBezTo>
                    <a:pt x="81642" y="128988"/>
                    <a:pt x="65638" y="124997"/>
                    <a:pt x="49400" y="122761"/>
                  </a:cubicBezTo>
                  <a:cubicBezTo>
                    <a:pt x="41236" y="121637"/>
                    <a:pt x="32953" y="120868"/>
                    <a:pt x="24730" y="120631"/>
                  </a:cubicBezTo>
                  <a:cubicBezTo>
                    <a:pt x="21969" y="120533"/>
                    <a:pt x="19214" y="120487"/>
                    <a:pt x="16464" y="120487"/>
                  </a:cubicBezTo>
                  <a:cubicBezTo>
                    <a:pt x="10965" y="120487"/>
                    <a:pt x="5482" y="120671"/>
                    <a:pt x="0" y="120986"/>
                  </a:cubicBezTo>
                  <a:cubicBezTo>
                    <a:pt x="4797" y="120745"/>
                    <a:pt x="9594" y="120624"/>
                    <a:pt x="14403" y="120624"/>
                  </a:cubicBezTo>
                  <a:cubicBezTo>
                    <a:pt x="17838" y="120624"/>
                    <a:pt x="21278" y="120686"/>
                    <a:pt x="24730" y="120809"/>
                  </a:cubicBezTo>
                  <a:cubicBezTo>
                    <a:pt x="32953" y="121164"/>
                    <a:pt x="41176" y="121874"/>
                    <a:pt x="49341" y="122998"/>
                  </a:cubicBezTo>
                  <a:cubicBezTo>
                    <a:pt x="65649" y="125302"/>
                    <a:pt x="81721" y="129318"/>
                    <a:pt x="97321" y="134515"/>
                  </a:cubicBezTo>
                  <a:lnTo>
                    <a:pt x="97321" y="134515"/>
                  </a:lnTo>
                  <a:lnTo>
                    <a:pt x="97616" y="134416"/>
                  </a:lnTo>
                  <a:lnTo>
                    <a:pt x="102172" y="100812"/>
                  </a:lnTo>
                  <a:lnTo>
                    <a:pt x="106609" y="67208"/>
                  </a:lnTo>
                  <a:lnTo>
                    <a:pt x="111046" y="33605"/>
                  </a:lnTo>
                  <a:lnTo>
                    <a:pt x="115483" y="1"/>
                  </a:lnTo>
                  <a:close/>
                  <a:moveTo>
                    <a:pt x="97321" y="134515"/>
                  </a:moveTo>
                  <a:lnTo>
                    <a:pt x="97261" y="134534"/>
                  </a:lnTo>
                  <a:lnTo>
                    <a:pt x="97380" y="134534"/>
                  </a:lnTo>
                  <a:cubicBezTo>
                    <a:pt x="97360" y="134528"/>
                    <a:pt x="97340" y="134521"/>
                    <a:pt x="97321" y="134515"/>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p:nvPr/>
          </p:nvSpPr>
          <p:spPr>
            <a:xfrm>
              <a:off x="1090775" y="4204900"/>
              <a:ext cx="2365000" cy="315050"/>
            </a:xfrm>
            <a:custGeom>
              <a:avLst/>
              <a:gdLst/>
              <a:ahLst/>
              <a:cxnLst/>
              <a:rect l="l" t="t" r="r" b="b"/>
              <a:pathLst>
                <a:path w="94600" h="12602" extrusionOk="0">
                  <a:moveTo>
                    <a:pt x="17985" y="0"/>
                  </a:moveTo>
                  <a:lnTo>
                    <a:pt x="12010" y="118"/>
                  </a:lnTo>
                  <a:lnTo>
                    <a:pt x="5976" y="414"/>
                  </a:lnTo>
                  <a:lnTo>
                    <a:pt x="0" y="888"/>
                  </a:lnTo>
                  <a:lnTo>
                    <a:pt x="5976" y="533"/>
                  </a:lnTo>
                  <a:lnTo>
                    <a:pt x="12010" y="296"/>
                  </a:lnTo>
                  <a:lnTo>
                    <a:pt x="17985" y="237"/>
                  </a:lnTo>
                  <a:lnTo>
                    <a:pt x="23961" y="355"/>
                  </a:lnTo>
                  <a:cubicBezTo>
                    <a:pt x="31947" y="533"/>
                    <a:pt x="39934" y="1124"/>
                    <a:pt x="47862" y="2130"/>
                  </a:cubicBezTo>
                  <a:cubicBezTo>
                    <a:pt x="55789" y="3077"/>
                    <a:pt x="63717" y="4437"/>
                    <a:pt x="71526" y="6153"/>
                  </a:cubicBezTo>
                  <a:lnTo>
                    <a:pt x="77324" y="7573"/>
                  </a:lnTo>
                  <a:lnTo>
                    <a:pt x="83122" y="9052"/>
                  </a:lnTo>
                  <a:lnTo>
                    <a:pt x="88861" y="10768"/>
                  </a:lnTo>
                  <a:lnTo>
                    <a:pt x="94599" y="12602"/>
                  </a:lnTo>
                  <a:lnTo>
                    <a:pt x="94599" y="12602"/>
                  </a:lnTo>
                  <a:lnTo>
                    <a:pt x="88861" y="10649"/>
                  </a:lnTo>
                  <a:lnTo>
                    <a:pt x="83181" y="8874"/>
                  </a:lnTo>
                  <a:lnTo>
                    <a:pt x="77383" y="7277"/>
                  </a:lnTo>
                  <a:lnTo>
                    <a:pt x="71526" y="5857"/>
                  </a:lnTo>
                  <a:cubicBezTo>
                    <a:pt x="63717" y="4082"/>
                    <a:pt x="55849" y="2722"/>
                    <a:pt x="47921" y="1716"/>
                  </a:cubicBezTo>
                  <a:cubicBezTo>
                    <a:pt x="39993" y="769"/>
                    <a:pt x="32007" y="178"/>
                    <a:pt x="23961" y="59"/>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a:off x="1080425" y="4170875"/>
              <a:ext cx="2369425" cy="313575"/>
            </a:xfrm>
            <a:custGeom>
              <a:avLst/>
              <a:gdLst/>
              <a:ahLst/>
              <a:cxnLst/>
              <a:rect l="l" t="t" r="r" b="b"/>
              <a:pathLst>
                <a:path w="94777" h="12543" extrusionOk="0">
                  <a:moveTo>
                    <a:pt x="17985" y="0"/>
                  </a:moveTo>
                  <a:lnTo>
                    <a:pt x="11951" y="119"/>
                  </a:lnTo>
                  <a:lnTo>
                    <a:pt x="5975" y="415"/>
                  </a:lnTo>
                  <a:lnTo>
                    <a:pt x="0" y="888"/>
                  </a:lnTo>
                  <a:lnTo>
                    <a:pt x="0" y="888"/>
                  </a:lnTo>
                  <a:lnTo>
                    <a:pt x="5975" y="533"/>
                  </a:lnTo>
                  <a:lnTo>
                    <a:pt x="11951" y="296"/>
                  </a:lnTo>
                  <a:lnTo>
                    <a:pt x="17985" y="237"/>
                  </a:lnTo>
                  <a:lnTo>
                    <a:pt x="24020" y="296"/>
                  </a:lnTo>
                  <a:cubicBezTo>
                    <a:pt x="32006" y="533"/>
                    <a:pt x="39993" y="1124"/>
                    <a:pt x="47980" y="2071"/>
                  </a:cubicBezTo>
                  <a:cubicBezTo>
                    <a:pt x="55908" y="3018"/>
                    <a:pt x="63776" y="4319"/>
                    <a:pt x="71585" y="6094"/>
                  </a:cubicBezTo>
                  <a:lnTo>
                    <a:pt x="77442" y="7455"/>
                  </a:lnTo>
                  <a:lnTo>
                    <a:pt x="83299" y="8934"/>
                  </a:lnTo>
                  <a:lnTo>
                    <a:pt x="89038" y="10649"/>
                  </a:lnTo>
                  <a:lnTo>
                    <a:pt x="94777" y="12543"/>
                  </a:lnTo>
                  <a:lnTo>
                    <a:pt x="89097" y="10531"/>
                  </a:lnTo>
                  <a:lnTo>
                    <a:pt x="83299" y="8756"/>
                  </a:lnTo>
                  <a:cubicBezTo>
                    <a:pt x="81406" y="8224"/>
                    <a:pt x="79454" y="7691"/>
                    <a:pt x="77502" y="7159"/>
                  </a:cubicBezTo>
                  <a:lnTo>
                    <a:pt x="71704" y="5739"/>
                  </a:lnTo>
                  <a:cubicBezTo>
                    <a:pt x="63835" y="3964"/>
                    <a:pt x="55967" y="2663"/>
                    <a:pt x="47980" y="1657"/>
                  </a:cubicBezTo>
                  <a:cubicBezTo>
                    <a:pt x="39993" y="770"/>
                    <a:pt x="32006" y="178"/>
                    <a:pt x="24020" y="60"/>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a:off x="1067100" y="4138325"/>
              <a:ext cx="2375350" cy="306200"/>
            </a:xfrm>
            <a:custGeom>
              <a:avLst/>
              <a:gdLst/>
              <a:ahLst/>
              <a:cxnLst/>
              <a:rect l="l" t="t" r="r" b="b"/>
              <a:pathLst>
                <a:path w="95014" h="12248" extrusionOk="0">
                  <a:moveTo>
                    <a:pt x="18045" y="1"/>
                  </a:moveTo>
                  <a:lnTo>
                    <a:pt x="12070" y="119"/>
                  </a:lnTo>
                  <a:lnTo>
                    <a:pt x="6035" y="415"/>
                  </a:lnTo>
                  <a:lnTo>
                    <a:pt x="1" y="829"/>
                  </a:lnTo>
                  <a:lnTo>
                    <a:pt x="6035" y="533"/>
                  </a:lnTo>
                  <a:lnTo>
                    <a:pt x="12070" y="297"/>
                  </a:lnTo>
                  <a:lnTo>
                    <a:pt x="18045" y="178"/>
                  </a:lnTo>
                  <a:lnTo>
                    <a:pt x="24079" y="297"/>
                  </a:lnTo>
                  <a:cubicBezTo>
                    <a:pt x="32125" y="474"/>
                    <a:pt x="40112" y="1007"/>
                    <a:pt x="48040" y="1953"/>
                  </a:cubicBezTo>
                  <a:cubicBezTo>
                    <a:pt x="56027" y="2841"/>
                    <a:pt x="63954" y="4142"/>
                    <a:pt x="71763" y="5799"/>
                  </a:cubicBezTo>
                  <a:lnTo>
                    <a:pt x="77620" y="7219"/>
                  </a:lnTo>
                  <a:lnTo>
                    <a:pt x="83477" y="8698"/>
                  </a:lnTo>
                  <a:lnTo>
                    <a:pt x="89216" y="10413"/>
                  </a:lnTo>
                  <a:lnTo>
                    <a:pt x="95014" y="12247"/>
                  </a:lnTo>
                  <a:lnTo>
                    <a:pt x="95014" y="12247"/>
                  </a:lnTo>
                  <a:lnTo>
                    <a:pt x="89275" y="10295"/>
                  </a:lnTo>
                  <a:lnTo>
                    <a:pt x="83477" y="8520"/>
                  </a:lnTo>
                  <a:cubicBezTo>
                    <a:pt x="81584" y="7988"/>
                    <a:pt x="79632" y="7455"/>
                    <a:pt x="77680" y="6982"/>
                  </a:cubicBezTo>
                  <a:lnTo>
                    <a:pt x="71823" y="5562"/>
                  </a:lnTo>
                  <a:cubicBezTo>
                    <a:pt x="64013" y="3846"/>
                    <a:pt x="56086" y="2486"/>
                    <a:pt x="48099" y="1539"/>
                  </a:cubicBezTo>
                  <a:cubicBezTo>
                    <a:pt x="40171" y="652"/>
                    <a:pt x="32125" y="119"/>
                    <a:pt x="24079" y="1"/>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a:off x="1055275" y="4098400"/>
              <a:ext cx="2379800" cy="309150"/>
            </a:xfrm>
            <a:custGeom>
              <a:avLst/>
              <a:gdLst/>
              <a:ahLst/>
              <a:cxnLst/>
              <a:rect l="l" t="t" r="r" b="b"/>
              <a:pathLst>
                <a:path w="95192" h="12366" extrusionOk="0">
                  <a:moveTo>
                    <a:pt x="18045" y="0"/>
                  </a:moveTo>
                  <a:lnTo>
                    <a:pt x="12010" y="178"/>
                  </a:lnTo>
                  <a:lnTo>
                    <a:pt x="6035" y="474"/>
                  </a:lnTo>
                  <a:lnTo>
                    <a:pt x="0" y="888"/>
                  </a:lnTo>
                  <a:lnTo>
                    <a:pt x="0" y="888"/>
                  </a:lnTo>
                  <a:lnTo>
                    <a:pt x="6035" y="533"/>
                  </a:lnTo>
                  <a:lnTo>
                    <a:pt x="12069" y="296"/>
                  </a:lnTo>
                  <a:lnTo>
                    <a:pt x="18045" y="237"/>
                  </a:lnTo>
                  <a:lnTo>
                    <a:pt x="24079" y="296"/>
                  </a:lnTo>
                  <a:cubicBezTo>
                    <a:pt x="32125" y="533"/>
                    <a:pt x="40171" y="1065"/>
                    <a:pt x="48158" y="2012"/>
                  </a:cubicBezTo>
                  <a:cubicBezTo>
                    <a:pt x="56145" y="2959"/>
                    <a:pt x="64072" y="4260"/>
                    <a:pt x="71941" y="5917"/>
                  </a:cubicBezTo>
                  <a:cubicBezTo>
                    <a:pt x="73893" y="6390"/>
                    <a:pt x="75845" y="6863"/>
                    <a:pt x="77798" y="7277"/>
                  </a:cubicBezTo>
                  <a:cubicBezTo>
                    <a:pt x="79750" y="7810"/>
                    <a:pt x="81702" y="8342"/>
                    <a:pt x="83655" y="8875"/>
                  </a:cubicBezTo>
                  <a:lnTo>
                    <a:pt x="89452" y="10472"/>
                  </a:lnTo>
                  <a:lnTo>
                    <a:pt x="95191" y="12365"/>
                  </a:lnTo>
                  <a:lnTo>
                    <a:pt x="89452" y="10413"/>
                  </a:lnTo>
                  <a:lnTo>
                    <a:pt x="83714" y="8638"/>
                  </a:lnTo>
                  <a:cubicBezTo>
                    <a:pt x="81761" y="8106"/>
                    <a:pt x="79809" y="7573"/>
                    <a:pt x="77857" y="7100"/>
                  </a:cubicBezTo>
                  <a:cubicBezTo>
                    <a:pt x="75904" y="6567"/>
                    <a:pt x="73952" y="6153"/>
                    <a:pt x="72000" y="5680"/>
                  </a:cubicBezTo>
                  <a:cubicBezTo>
                    <a:pt x="64131" y="3905"/>
                    <a:pt x="56204" y="2604"/>
                    <a:pt x="48217" y="1598"/>
                  </a:cubicBezTo>
                  <a:cubicBezTo>
                    <a:pt x="40171" y="710"/>
                    <a:pt x="32125" y="178"/>
                    <a:pt x="24138" y="60"/>
                  </a:cubicBezTo>
                  <a:lnTo>
                    <a:pt x="1804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1"/>
            <p:cNvSpPr/>
            <p:nvPr/>
          </p:nvSpPr>
          <p:spPr>
            <a:xfrm>
              <a:off x="3810725" y="3647300"/>
              <a:ext cx="331325" cy="1374050"/>
            </a:xfrm>
            <a:custGeom>
              <a:avLst/>
              <a:gdLst/>
              <a:ahLst/>
              <a:cxnLst/>
              <a:rect l="l" t="t" r="r" b="b"/>
              <a:pathLst>
                <a:path w="13253" h="54962" extrusionOk="0">
                  <a:moveTo>
                    <a:pt x="7277" y="0"/>
                  </a:moveTo>
                  <a:lnTo>
                    <a:pt x="0" y="54192"/>
                  </a:lnTo>
                  <a:lnTo>
                    <a:pt x="3727" y="48927"/>
                  </a:lnTo>
                  <a:lnTo>
                    <a:pt x="5975" y="54961"/>
                  </a:lnTo>
                  <a:lnTo>
                    <a:pt x="13252" y="829"/>
                  </a:lnTo>
                  <a:lnTo>
                    <a:pt x="72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1"/>
            <p:cNvSpPr/>
            <p:nvPr/>
          </p:nvSpPr>
          <p:spPr>
            <a:xfrm>
              <a:off x="1034575" y="691050"/>
              <a:ext cx="2847150" cy="3695775"/>
            </a:xfrm>
            <a:custGeom>
              <a:avLst/>
              <a:gdLst/>
              <a:ahLst/>
              <a:cxnLst/>
              <a:rect l="l" t="t" r="r" b="b"/>
              <a:pathLst>
                <a:path w="113886" h="147831" extrusionOk="0">
                  <a:moveTo>
                    <a:pt x="34612" y="0"/>
                  </a:moveTo>
                  <a:cubicBezTo>
                    <a:pt x="30315" y="0"/>
                    <a:pt x="26014" y="114"/>
                    <a:pt x="21712" y="341"/>
                  </a:cubicBezTo>
                  <a:lnTo>
                    <a:pt x="17985" y="519"/>
                  </a:lnTo>
                  <a:lnTo>
                    <a:pt x="0" y="134934"/>
                  </a:lnTo>
                  <a:lnTo>
                    <a:pt x="0" y="134934"/>
                  </a:lnTo>
                  <a:cubicBezTo>
                    <a:pt x="5393" y="134570"/>
                    <a:pt x="10789" y="134390"/>
                    <a:pt x="16180" y="134390"/>
                  </a:cubicBezTo>
                  <a:cubicBezTo>
                    <a:pt x="43254" y="134390"/>
                    <a:pt x="70186" y="138950"/>
                    <a:pt x="95842" y="147831"/>
                  </a:cubicBezTo>
                  <a:lnTo>
                    <a:pt x="113886" y="13357"/>
                  </a:lnTo>
                  <a:cubicBezTo>
                    <a:pt x="88371" y="4478"/>
                    <a:pt x="61579" y="0"/>
                    <a:pt x="3461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a:off x="3430600" y="1011100"/>
              <a:ext cx="2847175" cy="3696700"/>
            </a:xfrm>
            <a:custGeom>
              <a:avLst/>
              <a:gdLst/>
              <a:ahLst/>
              <a:cxnLst/>
              <a:rect l="l" t="t" r="r" b="b"/>
              <a:pathLst>
                <a:path w="113887" h="147868" extrusionOk="0">
                  <a:moveTo>
                    <a:pt x="34352" y="0"/>
                  </a:moveTo>
                  <a:cubicBezTo>
                    <a:pt x="28918" y="0"/>
                    <a:pt x="23479" y="184"/>
                    <a:pt x="18045" y="555"/>
                  </a:cubicBezTo>
                  <a:lnTo>
                    <a:pt x="1" y="135029"/>
                  </a:lnTo>
                  <a:cubicBezTo>
                    <a:pt x="5444" y="134663"/>
                    <a:pt x="10888" y="134480"/>
                    <a:pt x="16323" y="134480"/>
                  </a:cubicBezTo>
                  <a:cubicBezTo>
                    <a:pt x="43379" y="134480"/>
                    <a:pt x="70235" y="139000"/>
                    <a:pt x="95901" y="147867"/>
                  </a:cubicBezTo>
                  <a:lnTo>
                    <a:pt x="113886" y="13452"/>
                  </a:lnTo>
                  <a:lnTo>
                    <a:pt x="110396" y="12269"/>
                  </a:lnTo>
                  <a:cubicBezTo>
                    <a:pt x="85863" y="4156"/>
                    <a:pt x="60159" y="0"/>
                    <a:pt x="3435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p:nvPr/>
          </p:nvSpPr>
          <p:spPr>
            <a:xfrm>
              <a:off x="3424675" y="1024950"/>
              <a:ext cx="462975" cy="3564525"/>
            </a:xfrm>
            <a:custGeom>
              <a:avLst/>
              <a:gdLst/>
              <a:ahLst/>
              <a:cxnLst/>
              <a:rect l="l" t="t" r="r" b="b"/>
              <a:pathLst>
                <a:path w="18519" h="142581" extrusionOk="0">
                  <a:moveTo>
                    <a:pt x="18104" y="1"/>
                  </a:moveTo>
                  <a:lnTo>
                    <a:pt x="1" y="134416"/>
                  </a:lnTo>
                  <a:lnTo>
                    <a:pt x="1" y="134475"/>
                  </a:lnTo>
                  <a:lnTo>
                    <a:pt x="1480" y="142580"/>
                  </a:lnTo>
                  <a:lnTo>
                    <a:pt x="1953" y="142521"/>
                  </a:lnTo>
                  <a:lnTo>
                    <a:pt x="474" y="134416"/>
                  </a:lnTo>
                  <a:lnTo>
                    <a:pt x="18518" y="60"/>
                  </a:lnTo>
                  <a:lnTo>
                    <a:pt x="18104" y="1"/>
                  </a:ln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1"/>
          <p:cNvSpPr txBox="1">
            <a:spLocks noGrp="1"/>
          </p:cNvSpPr>
          <p:nvPr>
            <p:ph type="title" hasCustomPrompt="1"/>
          </p:nvPr>
        </p:nvSpPr>
        <p:spPr>
          <a:xfrm rot="-420021">
            <a:off x="2658052" y="1227496"/>
            <a:ext cx="3916294" cy="15441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25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rot="-419790">
            <a:off x="3209725" y="2770921"/>
            <a:ext cx="3135246" cy="883526"/>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5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 name="Google Shape;30;p3"/>
          <p:cNvSpPr txBox="1">
            <a:spLocks noGrp="1"/>
          </p:cNvSpPr>
          <p:nvPr>
            <p:ph type="body" idx="1"/>
          </p:nvPr>
        </p:nvSpPr>
        <p:spPr>
          <a:xfrm>
            <a:off x="720000" y="1107700"/>
            <a:ext cx="7704000" cy="3494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AutoNum type="arabicPeriod"/>
              <a:defRPr sz="1200"/>
            </a:lvl1pPr>
            <a:lvl2pPr marL="914400" lvl="1" indent="-317500" algn="l">
              <a:lnSpc>
                <a:spcPct val="115000"/>
              </a:lnSpc>
              <a:spcBef>
                <a:spcPts val="0"/>
              </a:spcBef>
              <a:spcAft>
                <a:spcPts val="0"/>
              </a:spcAft>
              <a:buSzPts val="1400"/>
              <a:buAutoNum type="alphaLcPeriod"/>
              <a:defRPr/>
            </a:lvl2pPr>
            <a:lvl3pPr marL="1371600" lvl="2" indent="-317500" algn="l">
              <a:lnSpc>
                <a:spcPct val="115000"/>
              </a:lnSpc>
              <a:spcBef>
                <a:spcPts val="0"/>
              </a:spcBef>
              <a:spcAft>
                <a:spcPts val="0"/>
              </a:spcAft>
              <a:buSzPts val="1400"/>
              <a:buAutoNum type="romanLcPeriod"/>
              <a:defRPr/>
            </a:lvl3pPr>
            <a:lvl4pPr marL="1828800" lvl="3" indent="-317500" algn="l">
              <a:lnSpc>
                <a:spcPct val="115000"/>
              </a:lnSpc>
              <a:spcBef>
                <a:spcPts val="0"/>
              </a:spcBef>
              <a:spcAft>
                <a:spcPts val="0"/>
              </a:spcAft>
              <a:buSzPts val="1400"/>
              <a:buAutoNum type="arabicPeriod"/>
              <a:defRPr/>
            </a:lvl4pPr>
            <a:lvl5pPr marL="2286000" lvl="4" indent="-317500" algn="l">
              <a:lnSpc>
                <a:spcPct val="115000"/>
              </a:lnSpc>
              <a:spcBef>
                <a:spcPts val="0"/>
              </a:spcBef>
              <a:spcAft>
                <a:spcPts val="0"/>
              </a:spcAft>
              <a:buSzPts val="1400"/>
              <a:buAutoNum type="alphaLcPeriod"/>
              <a:defRPr/>
            </a:lvl5pPr>
            <a:lvl6pPr marL="2743200" lvl="5" indent="-317500" algn="l">
              <a:lnSpc>
                <a:spcPct val="115000"/>
              </a:lnSpc>
              <a:spcBef>
                <a:spcPts val="0"/>
              </a:spcBef>
              <a:spcAft>
                <a:spcPts val="0"/>
              </a:spcAft>
              <a:buSzPts val="1400"/>
              <a:buAutoNum type="romanLcPeriod"/>
              <a:defRPr/>
            </a:lvl6pPr>
            <a:lvl7pPr marL="3200400" lvl="6" indent="-317500" algn="l">
              <a:lnSpc>
                <a:spcPct val="115000"/>
              </a:lnSpc>
              <a:spcBef>
                <a:spcPts val="0"/>
              </a:spcBef>
              <a:spcAft>
                <a:spcPts val="0"/>
              </a:spcAft>
              <a:buSzPts val="1400"/>
              <a:buAutoNum type="arabicPeriod"/>
              <a:defRPr/>
            </a:lvl7pPr>
            <a:lvl8pPr marL="3657600" lvl="7" indent="-317500" algn="l">
              <a:lnSpc>
                <a:spcPct val="115000"/>
              </a:lnSpc>
              <a:spcBef>
                <a:spcPts val="0"/>
              </a:spcBef>
              <a:spcAft>
                <a:spcPts val="0"/>
              </a:spcAft>
              <a:buSzPts val="1400"/>
              <a:buAutoNum type="alphaLcPeriod"/>
              <a:defRPr/>
            </a:lvl8pPr>
            <a:lvl9pPr marL="4114800" lvl="8" indent="-317500" algn="l">
              <a:lnSpc>
                <a:spcPct val="115000"/>
              </a:lnSpc>
              <a:spcBef>
                <a:spcPts val="0"/>
              </a:spcBef>
              <a:spcAft>
                <a:spcPts val="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500"/>
              <a:buNone/>
              <a:defRPr sz="29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rot="-2702">
            <a:off x="1101573" y="1970007"/>
            <a:ext cx="3816901" cy="13632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57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5" name="Google Shape;35;p5"/>
          <p:cNvSpPr txBox="1">
            <a:spLocks noGrp="1"/>
          </p:cNvSpPr>
          <p:nvPr>
            <p:ph type="title" idx="2"/>
          </p:nvPr>
        </p:nvSpPr>
        <p:spPr>
          <a:xfrm rot="905">
            <a:off x="2440230" y="1143618"/>
            <a:ext cx="1139400" cy="7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6" name="Google Shape;36;p5"/>
          <p:cNvSpPr txBox="1">
            <a:spLocks noGrp="1"/>
          </p:cNvSpPr>
          <p:nvPr>
            <p:ph type="subTitle" idx="1"/>
          </p:nvPr>
        </p:nvSpPr>
        <p:spPr>
          <a:xfrm rot="-1211">
            <a:off x="1732550" y="3411452"/>
            <a:ext cx="2554800" cy="74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891200" y="2020250"/>
            <a:ext cx="2424000" cy="40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 name="Google Shape;39;p6"/>
          <p:cNvSpPr txBox="1">
            <a:spLocks noGrp="1"/>
          </p:cNvSpPr>
          <p:nvPr>
            <p:ph type="subTitle" idx="1"/>
          </p:nvPr>
        </p:nvSpPr>
        <p:spPr>
          <a:xfrm>
            <a:off x="2162600" y="2423752"/>
            <a:ext cx="1881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6"/>
          <p:cNvSpPr txBox="1">
            <a:spLocks noGrp="1"/>
          </p:cNvSpPr>
          <p:nvPr>
            <p:ph type="title" idx="2"/>
          </p:nvPr>
        </p:nvSpPr>
        <p:spPr>
          <a:xfrm>
            <a:off x="4831700" y="2020250"/>
            <a:ext cx="2424000" cy="40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1" name="Google Shape;41;p6"/>
          <p:cNvSpPr txBox="1">
            <a:spLocks noGrp="1"/>
          </p:cNvSpPr>
          <p:nvPr>
            <p:ph type="subTitle" idx="3"/>
          </p:nvPr>
        </p:nvSpPr>
        <p:spPr>
          <a:xfrm>
            <a:off x="5103050" y="2423738"/>
            <a:ext cx="1881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6"/>
          <p:cNvSpPr txBox="1">
            <a:spLocks noGrp="1"/>
          </p:cNvSpPr>
          <p:nvPr>
            <p:ph type="title" idx="4"/>
          </p:nvPr>
        </p:nvSpPr>
        <p:spPr>
          <a:xfrm>
            <a:off x="1484700" y="535000"/>
            <a:ext cx="6174600" cy="5727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4864100" y="1444650"/>
            <a:ext cx="3321300" cy="23571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Char char="●"/>
              <a:defRPr sz="1400">
                <a:solidFill>
                  <a:srgbClr val="434343"/>
                </a:solidFill>
              </a:defRPr>
            </a:lvl1pPr>
            <a:lvl2pPr marL="914400" lvl="1" indent="-317500" algn="l">
              <a:lnSpc>
                <a:spcPct val="115000"/>
              </a:lnSpc>
              <a:spcBef>
                <a:spcPts val="0"/>
              </a:spcBef>
              <a:spcAft>
                <a:spcPts val="0"/>
              </a:spcAft>
              <a:buClr>
                <a:srgbClr val="434343"/>
              </a:buClr>
              <a:buSzPts val="1400"/>
              <a:buChar char="○"/>
              <a:defRPr>
                <a:solidFill>
                  <a:srgbClr val="434343"/>
                </a:solidFill>
              </a:defRPr>
            </a:lvl2pPr>
            <a:lvl3pPr marL="1371600" lvl="2" indent="-317500" algn="l">
              <a:lnSpc>
                <a:spcPct val="115000"/>
              </a:lnSpc>
              <a:spcBef>
                <a:spcPts val="0"/>
              </a:spcBef>
              <a:spcAft>
                <a:spcPts val="0"/>
              </a:spcAft>
              <a:buClr>
                <a:srgbClr val="434343"/>
              </a:buClr>
              <a:buSzPts val="1400"/>
              <a:buChar char="■"/>
              <a:defRPr>
                <a:solidFill>
                  <a:srgbClr val="434343"/>
                </a:solidFill>
              </a:defRPr>
            </a:lvl3pPr>
            <a:lvl4pPr marL="1828800" lvl="3" indent="-317500" algn="l">
              <a:lnSpc>
                <a:spcPct val="115000"/>
              </a:lnSpc>
              <a:spcBef>
                <a:spcPts val="0"/>
              </a:spcBef>
              <a:spcAft>
                <a:spcPts val="0"/>
              </a:spcAft>
              <a:buClr>
                <a:srgbClr val="434343"/>
              </a:buClr>
              <a:buSzPts val="1400"/>
              <a:buChar char="●"/>
              <a:defRPr>
                <a:solidFill>
                  <a:srgbClr val="434343"/>
                </a:solidFill>
              </a:defRPr>
            </a:lvl4pPr>
            <a:lvl5pPr marL="2286000" lvl="4" indent="-317500" algn="l">
              <a:lnSpc>
                <a:spcPct val="115000"/>
              </a:lnSpc>
              <a:spcBef>
                <a:spcPts val="0"/>
              </a:spcBef>
              <a:spcAft>
                <a:spcPts val="0"/>
              </a:spcAft>
              <a:buClr>
                <a:srgbClr val="434343"/>
              </a:buClr>
              <a:buSzPts val="1400"/>
              <a:buChar char="○"/>
              <a:defRPr>
                <a:solidFill>
                  <a:srgbClr val="434343"/>
                </a:solidFill>
              </a:defRPr>
            </a:lvl5pPr>
            <a:lvl6pPr marL="2743200" lvl="5" indent="-317500" algn="l">
              <a:lnSpc>
                <a:spcPct val="115000"/>
              </a:lnSpc>
              <a:spcBef>
                <a:spcPts val="0"/>
              </a:spcBef>
              <a:spcAft>
                <a:spcPts val="0"/>
              </a:spcAft>
              <a:buClr>
                <a:srgbClr val="434343"/>
              </a:buClr>
              <a:buSzPts val="1400"/>
              <a:buChar char="■"/>
              <a:defRPr>
                <a:solidFill>
                  <a:srgbClr val="434343"/>
                </a:solidFill>
              </a:defRPr>
            </a:lvl6pPr>
            <a:lvl7pPr marL="3200400" lvl="6" indent="-317500" algn="l">
              <a:lnSpc>
                <a:spcPct val="115000"/>
              </a:lnSpc>
              <a:spcBef>
                <a:spcPts val="0"/>
              </a:spcBef>
              <a:spcAft>
                <a:spcPts val="0"/>
              </a:spcAft>
              <a:buClr>
                <a:srgbClr val="434343"/>
              </a:buClr>
              <a:buSzPts val="1400"/>
              <a:buChar char="●"/>
              <a:defRPr>
                <a:solidFill>
                  <a:srgbClr val="434343"/>
                </a:solidFill>
              </a:defRPr>
            </a:lvl7pPr>
            <a:lvl8pPr marL="3657600" lvl="7" indent="-317500" algn="l">
              <a:lnSpc>
                <a:spcPct val="115000"/>
              </a:lnSpc>
              <a:spcBef>
                <a:spcPts val="0"/>
              </a:spcBef>
              <a:spcAft>
                <a:spcPts val="0"/>
              </a:spcAft>
              <a:buClr>
                <a:srgbClr val="434343"/>
              </a:buClr>
              <a:buSzPts val="1400"/>
              <a:buChar char="○"/>
              <a:defRPr>
                <a:solidFill>
                  <a:srgbClr val="434343"/>
                </a:solidFill>
              </a:defRPr>
            </a:lvl8pPr>
            <a:lvl9pPr marL="4114800" lvl="8" indent="-317500" algn="l">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5" name="Google Shape;45;p7"/>
          <p:cNvSpPr txBox="1">
            <a:spLocks noGrp="1"/>
          </p:cNvSpPr>
          <p:nvPr>
            <p:ph type="title"/>
          </p:nvPr>
        </p:nvSpPr>
        <p:spPr>
          <a:xfrm>
            <a:off x="1484775" y="535000"/>
            <a:ext cx="6174600" cy="5727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grpSp>
        <p:nvGrpSpPr>
          <p:cNvPr id="47" name="Google Shape;47;p8"/>
          <p:cNvGrpSpPr/>
          <p:nvPr/>
        </p:nvGrpSpPr>
        <p:grpSpPr>
          <a:xfrm>
            <a:off x="1652185" y="398004"/>
            <a:ext cx="5839455" cy="4608575"/>
            <a:chOff x="1034575" y="691050"/>
            <a:chExt cx="5488725" cy="4331775"/>
          </a:xfrm>
        </p:grpSpPr>
        <p:sp>
          <p:nvSpPr>
            <p:cNvPr id="48" name="Google Shape;48;p8"/>
            <p:cNvSpPr/>
            <p:nvPr/>
          </p:nvSpPr>
          <p:spPr>
            <a:xfrm>
              <a:off x="1118875" y="1005625"/>
              <a:ext cx="2935900" cy="3696250"/>
            </a:xfrm>
            <a:custGeom>
              <a:avLst/>
              <a:gdLst/>
              <a:ahLst/>
              <a:cxnLst/>
              <a:rect l="l" t="t" r="r" b="b"/>
              <a:pathLst>
                <a:path w="117436" h="147850" extrusionOk="0">
                  <a:moveTo>
                    <a:pt x="35931" y="0"/>
                  </a:moveTo>
                  <a:cubicBezTo>
                    <a:pt x="31429" y="0"/>
                    <a:pt x="26925" y="120"/>
                    <a:pt x="22422" y="360"/>
                  </a:cubicBezTo>
                  <a:lnTo>
                    <a:pt x="18577" y="537"/>
                  </a:lnTo>
                  <a:lnTo>
                    <a:pt x="0" y="134952"/>
                  </a:lnTo>
                  <a:cubicBezTo>
                    <a:pt x="5560" y="134589"/>
                    <a:pt x="11123" y="134408"/>
                    <a:pt x="16681" y="134408"/>
                  </a:cubicBezTo>
                  <a:cubicBezTo>
                    <a:pt x="44593" y="134408"/>
                    <a:pt x="72355" y="138968"/>
                    <a:pt x="98800" y="147849"/>
                  </a:cubicBezTo>
                  <a:lnTo>
                    <a:pt x="117436" y="13375"/>
                  </a:lnTo>
                  <a:cubicBezTo>
                    <a:pt x="91179" y="4521"/>
                    <a:pt x="63609" y="0"/>
                    <a:pt x="35931" y="0"/>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3588850" y="1326125"/>
              <a:ext cx="2934450" cy="3696700"/>
            </a:xfrm>
            <a:custGeom>
              <a:avLst/>
              <a:gdLst/>
              <a:ahLst/>
              <a:cxnLst/>
              <a:rect l="l" t="t" r="r" b="b"/>
              <a:pathLst>
                <a:path w="117378" h="147868" extrusionOk="0">
                  <a:moveTo>
                    <a:pt x="35433" y="1"/>
                  </a:moveTo>
                  <a:cubicBezTo>
                    <a:pt x="29837" y="1"/>
                    <a:pt x="24235" y="185"/>
                    <a:pt x="18637" y="555"/>
                  </a:cubicBezTo>
                  <a:lnTo>
                    <a:pt x="1" y="135029"/>
                  </a:lnTo>
                  <a:cubicBezTo>
                    <a:pt x="5613" y="134663"/>
                    <a:pt x="11225" y="134481"/>
                    <a:pt x="16828" y="134481"/>
                  </a:cubicBezTo>
                  <a:cubicBezTo>
                    <a:pt x="44718" y="134481"/>
                    <a:pt x="72395" y="139000"/>
                    <a:pt x="98800" y="147867"/>
                  </a:cubicBezTo>
                  <a:lnTo>
                    <a:pt x="117377" y="13453"/>
                  </a:lnTo>
                  <a:lnTo>
                    <a:pt x="113768" y="12269"/>
                  </a:lnTo>
                  <a:cubicBezTo>
                    <a:pt x="88453" y="4157"/>
                    <a:pt x="62008" y="1"/>
                    <a:pt x="35433" y="1"/>
                  </a:cubicBez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a:off x="1034575" y="897100"/>
              <a:ext cx="2882650" cy="3692375"/>
            </a:xfrm>
            <a:custGeom>
              <a:avLst/>
              <a:gdLst/>
              <a:ahLst/>
              <a:cxnLst/>
              <a:rect l="l" t="t" r="r" b="b"/>
              <a:pathLst>
                <a:path w="115306" h="147695" extrusionOk="0">
                  <a:moveTo>
                    <a:pt x="37848" y="0"/>
                  </a:moveTo>
                  <a:cubicBezTo>
                    <a:pt x="33422" y="0"/>
                    <a:pt x="28988" y="127"/>
                    <a:pt x="24552" y="382"/>
                  </a:cubicBezTo>
                  <a:lnTo>
                    <a:pt x="21002" y="619"/>
                  </a:lnTo>
                  <a:lnTo>
                    <a:pt x="0" y="126692"/>
                  </a:lnTo>
                  <a:lnTo>
                    <a:pt x="2899" y="135034"/>
                  </a:lnTo>
                  <a:cubicBezTo>
                    <a:pt x="8340" y="134661"/>
                    <a:pt x="13784" y="134476"/>
                    <a:pt x="19222" y="134476"/>
                  </a:cubicBezTo>
                  <a:cubicBezTo>
                    <a:pt x="45774" y="134476"/>
                    <a:pt x="72179" y="138904"/>
                    <a:pt x="97321" y="147694"/>
                  </a:cubicBezTo>
                  <a:lnTo>
                    <a:pt x="115306" y="13220"/>
                  </a:lnTo>
                  <a:cubicBezTo>
                    <a:pt x="90379" y="4506"/>
                    <a:pt x="64238" y="0"/>
                    <a:pt x="37848" y="0"/>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p:nvPr/>
          </p:nvSpPr>
          <p:spPr>
            <a:xfrm>
              <a:off x="3467575" y="1179500"/>
              <a:ext cx="2987675" cy="3750150"/>
            </a:xfrm>
            <a:custGeom>
              <a:avLst/>
              <a:gdLst/>
              <a:ahLst/>
              <a:cxnLst/>
              <a:rect l="l" t="t" r="r" b="b"/>
              <a:pathLst>
                <a:path w="119507" h="150006" extrusionOk="0">
                  <a:moveTo>
                    <a:pt x="62121" y="1"/>
                  </a:moveTo>
                  <a:cubicBezTo>
                    <a:pt x="47562" y="1"/>
                    <a:pt x="32854" y="1086"/>
                    <a:pt x="17986" y="1924"/>
                  </a:cubicBezTo>
                  <a:lnTo>
                    <a:pt x="1" y="136398"/>
                  </a:lnTo>
                  <a:cubicBezTo>
                    <a:pt x="5005" y="136122"/>
                    <a:pt x="10014" y="135984"/>
                    <a:pt x="15022" y="135984"/>
                  </a:cubicBezTo>
                  <a:cubicBezTo>
                    <a:pt x="44352" y="135984"/>
                    <a:pt x="73627" y="140707"/>
                    <a:pt x="101522" y="150005"/>
                  </a:cubicBezTo>
                  <a:lnTo>
                    <a:pt x="119507" y="15531"/>
                  </a:lnTo>
                  <a:cubicBezTo>
                    <a:pt x="119507" y="15531"/>
                    <a:pt x="113886" y="7012"/>
                    <a:pt x="113413" y="6834"/>
                  </a:cubicBezTo>
                  <a:cubicBezTo>
                    <a:pt x="96514" y="1533"/>
                    <a:pt x="79423" y="1"/>
                    <a:pt x="62121" y="1"/>
                  </a:cubicBezTo>
                  <a:close/>
                </a:path>
              </a:pathLst>
            </a:custGeom>
            <a:solidFill>
              <a:srgbClr val="FFE3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3455750" y="1502700"/>
              <a:ext cx="2956600" cy="3366300"/>
            </a:xfrm>
            <a:custGeom>
              <a:avLst/>
              <a:gdLst/>
              <a:ahLst/>
              <a:cxnLst/>
              <a:rect l="l" t="t" r="r" b="b"/>
              <a:pathLst>
                <a:path w="118264" h="134652" extrusionOk="0">
                  <a:moveTo>
                    <a:pt x="118264" y="0"/>
                  </a:moveTo>
                  <a:lnTo>
                    <a:pt x="113649" y="33545"/>
                  </a:lnTo>
                  <a:lnTo>
                    <a:pt x="109153" y="67148"/>
                  </a:lnTo>
                  <a:lnTo>
                    <a:pt x="104539" y="100752"/>
                  </a:lnTo>
                  <a:lnTo>
                    <a:pt x="100075" y="134111"/>
                  </a:lnTo>
                  <a:lnTo>
                    <a:pt x="100075" y="134111"/>
                  </a:lnTo>
                  <a:cubicBezTo>
                    <a:pt x="84047" y="128820"/>
                    <a:pt x="67551" y="124880"/>
                    <a:pt x="50761" y="122642"/>
                  </a:cubicBezTo>
                  <a:cubicBezTo>
                    <a:pt x="42360" y="121459"/>
                    <a:pt x="33900" y="120690"/>
                    <a:pt x="25381" y="120394"/>
                  </a:cubicBezTo>
                  <a:cubicBezTo>
                    <a:pt x="22278" y="120285"/>
                    <a:pt x="19175" y="120232"/>
                    <a:pt x="16072" y="120232"/>
                  </a:cubicBezTo>
                  <a:cubicBezTo>
                    <a:pt x="10715" y="120232"/>
                    <a:pt x="5358" y="120390"/>
                    <a:pt x="0" y="120690"/>
                  </a:cubicBezTo>
                  <a:cubicBezTo>
                    <a:pt x="4716" y="120459"/>
                    <a:pt x="9432" y="120338"/>
                    <a:pt x="14148" y="120338"/>
                  </a:cubicBezTo>
                  <a:cubicBezTo>
                    <a:pt x="17892" y="120338"/>
                    <a:pt x="21636" y="120414"/>
                    <a:pt x="25381" y="120571"/>
                  </a:cubicBezTo>
                  <a:cubicBezTo>
                    <a:pt x="33841" y="120985"/>
                    <a:pt x="42360" y="121695"/>
                    <a:pt x="50702" y="122878"/>
                  </a:cubicBezTo>
                  <a:cubicBezTo>
                    <a:pt x="67563" y="125186"/>
                    <a:pt x="84069" y="129209"/>
                    <a:pt x="100161" y="134592"/>
                  </a:cubicBezTo>
                  <a:lnTo>
                    <a:pt x="100397" y="134652"/>
                  </a:lnTo>
                  <a:lnTo>
                    <a:pt x="100456" y="134415"/>
                  </a:lnTo>
                  <a:lnTo>
                    <a:pt x="104953" y="100811"/>
                  </a:lnTo>
                  <a:lnTo>
                    <a:pt x="109390" y="67208"/>
                  </a:lnTo>
                  <a:lnTo>
                    <a:pt x="113886" y="33604"/>
                  </a:lnTo>
                  <a:lnTo>
                    <a:pt x="118264"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3449825" y="1467200"/>
              <a:ext cx="2934425" cy="3366300"/>
            </a:xfrm>
            <a:custGeom>
              <a:avLst/>
              <a:gdLst/>
              <a:ahLst/>
              <a:cxnLst/>
              <a:rect l="l" t="t" r="r" b="b"/>
              <a:pathLst>
                <a:path w="117377" h="134652" extrusionOk="0">
                  <a:moveTo>
                    <a:pt x="117377" y="0"/>
                  </a:moveTo>
                  <a:lnTo>
                    <a:pt x="112762" y="33545"/>
                  </a:lnTo>
                  <a:lnTo>
                    <a:pt x="108266" y="67148"/>
                  </a:lnTo>
                  <a:lnTo>
                    <a:pt x="103651" y="100752"/>
                  </a:lnTo>
                  <a:lnTo>
                    <a:pt x="99247" y="134110"/>
                  </a:lnTo>
                  <a:lnTo>
                    <a:pt x="99247" y="134110"/>
                  </a:lnTo>
                  <a:cubicBezTo>
                    <a:pt x="83337" y="128820"/>
                    <a:pt x="66959" y="124880"/>
                    <a:pt x="50347" y="122583"/>
                  </a:cubicBezTo>
                  <a:cubicBezTo>
                    <a:pt x="42005" y="121400"/>
                    <a:pt x="33604" y="120690"/>
                    <a:pt x="25263" y="120335"/>
                  </a:cubicBezTo>
                  <a:cubicBezTo>
                    <a:pt x="22241" y="120229"/>
                    <a:pt x="19227" y="120176"/>
                    <a:pt x="16218" y="120176"/>
                  </a:cubicBezTo>
                  <a:cubicBezTo>
                    <a:pt x="10802" y="120176"/>
                    <a:pt x="5401" y="120347"/>
                    <a:pt x="1" y="120690"/>
                  </a:cubicBezTo>
                  <a:cubicBezTo>
                    <a:pt x="4801" y="120419"/>
                    <a:pt x="9602" y="120284"/>
                    <a:pt x="14402" y="120284"/>
                  </a:cubicBezTo>
                  <a:cubicBezTo>
                    <a:pt x="18003" y="120284"/>
                    <a:pt x="21603" y="120360"/>
                    <a:pt x="25203" y="120512"/>
                  </a:cubicBezTo>
                  <a:cubicBezTo>
                    <a:pt x="33604" y="120926"/>
                    <a:pt x="42005" y="121636"/>
                    <a:pt x="50288" y="122819"/>
                  </a:cubicBezTo>
                  <a:cubicBezTo>
                    <a:pt x="66971" y="125186"/>
                    <a:pt x="83359" y="129209"/>
                    <a:pt x="99333" y="134533"/>
                  </a:cubicBezTo>
                  <a:lnTo>
                    <a:pt x="99569" y="134652"/>
                  </a:lnTo>
                  <a:lnTo>
                    <a:pt x="99569" y="134415"/>
                  </a:lnTo>
                  <a:lnTo>
                    <a:pt x="104066" y="100811"/>
                  </a:lnTo>
                  <a:lnTo>
                    <a:pt x="108562" y="67208"/>
                  </a:lnTo>
                  <a:lnTo>
                    <a:pt x="112999" y="33545"/>
                  </a:lnTo>
                  <a:lnTo>
                    <a:pt x="1173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a:off x="3442425" y="1427250"/>
              <a:ext cx="2913725" cy="3367800"/>
            </a:xfrm>
            <a:custGeom>
              <a:avLst/>
              <a:gdLst/>
              <a:ahLst/>
              <a:cxnLst/>
              <a:rect l="l" t="t" r="r" b="b"/>
              <a:pathLst>
                <a:path w="116549" h="134712" extrusionOk="0">
                  <a:moveTo>
                    <a:pt x="116549" y="1"/>
                  </a:moveTo>
                  <a:lnTo>
                    <a:pt x="111934" y="33664"/>
                  </a:lnTo>
                  <a:lnTo>
                    <a:pt x="107379" y="67267"/>
                  </a:lnTo>
                  <a:lnTo>
                    <a:pt x="102823" y="100812"/>
                  </a:lnTo>
                  <a:lnTo>
                    <a:pt x="98352" y="134227"/>
                  </a:lnTo>
                  <a:lnTo>
                    <a:pt x="98352" y="134227"/>
                  </a:lnTo>
                  <a:cubicBezTo>
                    <a:pt x="82564" y="128996"/>
                    <a:pt x="66366" y="124940"/>
                    <a:pt x="49933" y="122643"/>
                  </a:cubicBezTo>
                  <a:cubicBezTo>
                    <a:pt x="41651" y="121459"/>
                    <a:pt x="33368" y="120690"/>
                    <a:pt x="25026" y="120394"/>
                  </a:cubicBezTo>
                  <a:cubicBezTo>
                    <a:pt x="21967" y="120286"/>
                    <a:pt x="18900" y="120233"/>
                    <a:pt x="15833" y="120233"/>
                  </a:cubicBezTo>
                  <a:cubicBezTo>
                    <a:pt x="10538" y="120233"/>
                    <a:pt x="5246" y="120391"/>
                    <a:pt x="1" y="120690"/>
                  </a:cubicBezTo>
                  <a:cubicBezTo>
                    <a:pt x="4618" y="120459"/>
                    <a:pt x="9272" y="120339"/>
                    <a:pt x="13921" y="120339"/>
                  </a:cubicBezTo>
                  <a:cubicBezTo>
                    <a:pt x="17613" y="120339"/>
                    <a:pt x="21301" y="120415"/>
                    <a:pt x="24967" y="120572"/>
                  </a:cubicBezTo>
                  <a:cubicBezTo>
                    <a:pt x="33309" y="120986"/>
                    <a:pt x="41591" y="121696"/>
                    <a:pt x="49874" y="122879"/>
                  </a:cubicBezTo>
                  <a:cubicBezTo>
                    <a:pt x="66380" y="125246"/>
                    <a:pt x="82649" y="129328"/>
                    <a:pt x="98445" y="134652"/>
                  </a:cubicBezTo>
                  <a:lnTo>
                    <a:pt x="98682" y="134712"/>
                  </a:lnTo>
                  <a:lnTo>
                    <a:pt x="98682" y="134475"/>
                  </a:lnTo>
                  <a:lnTo>
                    <a:pt x="103238" y="100871"/>
                  </a:lnTo>
                  <a:lnTo>
                    <a:pt x="107734" y="67267"/>
                  </a:lnTo>
                  <a:lnTo>
                    <a:pt x="112171" y="33664"/>
                  </a:lnTo>
                  <a:lnTo>
                    <a:pt x="116549" y="1"/>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3435050" y="1382875"/>
              <a:ext cx="2887100" cy="3363375"/>
            </a:xfrm>
            <a:custGeom>
              <a:avLst/>
              <a:gdLst/>
              <a:ahLst/>
              <a:cxnLst/>
              <a:rect l="l" t="t" r="r" b="b"/>
              <a:pathLst>
                <a:path w="115484" h="134535" extrusionOk="0">
                  <a:moveTo>
                    <a:pt x="115483" y="1"/>
                  </a:moveTo>
                  <a:lnTo>
                    <a:pt x="110869" y="33546"/>
                  </a:lnTo>
                  <a:lnTo>
                    <a:pt x="106254" y="67149"/>
                  </a:lnTo>
                  <a:lnTo>
                    <a:pt x="101758" y="100753"/>
                  </a:lnTo>
                  <a:lnTo>
                    <a:pt x="97238" y="134094"/>
                  </a:lnTo>
                  <a:lnTo>
                    <a:pt x="97238" y="134094"/>
                  </a:lnTo>
                  <a:cubicBezTo>
                    <a:pt x="81642" y="128988"/>
                    <a:pt x="65638" y="124997"/>
                    <a:pt x="49400" y="122761"/>
                  </a:cubicBezTo>
                  <a:cubicBezTo>
                    <a:pt x="41236" y="121637"/>
                    <a:pt x="32953" y="120868"/>
                    <a:pt x="24730" y="120631"/>
                  </a:cubicBezTo>
                  <a:cubicBezTo>
                    <a:pt x="21969" y="120533"/>
                    <a:pt x="19214" y="120487"/>
                    <a:pt x="16464" y="120487"/>
                  </a:cubicBezTo>
                  <a:cubicBezTo>
                    <a:pt x="10965" y="120487"/>
                    <a:pt x="5482" y="120671"/>
                    <a:pt x="0" y="120986"/>
                  </a:cubicBezTo>
                  <a:cubicBezTo>
                    <a:pt x="4797" y="120745"/>
                    <a:pt x="9594" y="120624"/>
                    <a:pt x="14403" y="120624"/>
                  </a:cubicBezTo>
                  <a:cubicBezTo>
                    <a:pt x="17838" y="120624"/>
                    <a:pt x="21278" y="120686"/>
                    <a:pt x="24730" y="120809"/>
                  </a:cubicBezTo>
                  <a:cubicBezTo>
                    <a:pt x="32953" y="121164"/>
                    <a:pt x="41176" y="121874"/>
                    <a:pt x="49341" y="122998"/>
                  </a:cubicBezTo>
                  <a:cubicBezTo>
                    <a:pt x="65649" y="125302"/>
                    <a:pt x="81721" y="129318"/>
                    <a:pt x="97321" y="134515"/>
                  </a:cubicBezTo>
                  <a:lnTo>
                    <a:pt x="97321" y="134515"/>
                  </a:lnTo>
                  <a:lnTo>
                    <a:pt x="97616" y="134416"/>
                  </a:lnTo>
                  <a:lnTo>
                    <a:pt x="102172" y="100812"/>
                  </a:lnTo>
                  <a:lnTo>
                    <a:pt x="106609" y="67208"/>
                  </a:lnTo>
                  <a:lnTo>
                    <a:pt x="111046" y="33605"/>
                  </a:lnTo>
                  <a:lnTo>
                    <a:pt x="115483" y="1"/>
                  </a:lnTo>
                  <a:close/>
                  <a:moveTo>
                    <a:pt x="97321" y="134515"/>
                  </a:moveTo>
                  <a:lnTo>
                    <a:pt x="97261" y="134534"/>
                  </a:lnTo>
                  <a:lnTo>
                    <a:pt x="97380" y="134534"/>
                  </a:lnTo>
                  <a:cubicBezTo>
                    <a:pt x="97360" y="134528"/>
                    <a:pt x="97340" y="134521"/>
                    <a:pt x="97321" y="134515"/>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a:off x="1090775" y="4204900"/>
              <a:ext cx="2365000" cy="315050"/>
            </a:xfrm>
            <a:custGeom>
              <a:avLst/>
              <a:gdLst/>
              <a:ahLst/>
              <a:cxnLst/>
              <a:rect l="l" t="t" r="r" b="b"/>
              <a:pathLst>
                <a:path w="94600" h="12602" extrusionOk="0">
                  <a:moveTo>
                    <a:pt x="17985" y="0"/>
                  </a:moveTo>
                  <a:lnTo>
                    <a:pt x="12010" y="118"/>
                  </a:lnTo>
                  <a:lnTo>
                    <a:pt x="5976" y="414"/>
                  </a:lnTo>
                  <a:lnTo>
                    <a:pt x="0" y="888"/>
                  </a:lnTo>
                  <a:lnTo>
                    <a:pt x="5976" y="533"/>
                  </a:lnTo>
                  <a:lnTo>
                    <a:pt x="12010" y="296"/>
                  </a:lnTo>
                  <a:lnTo>
                    <a:pt x="17985" y="237"/>
                  </a:lnTo>
                  <a:lnTo>
                    <a:pt x="23961" y="355"/>
                  </a:lnTo>
                  <a:cubicBezTo>
                    <a:pt x="31947" y="533"/>
                    <a:pt x="39934" y="1124"/>
                    <a:pt x="47862" y="2130"/>
                  </a:cubicBezTo>
                  <a:cubicBezTo>
                    <a:pt x="55789" y="3077"/>
                    <a:pt x="63717" y="4437"/>
                    <a:pt x="71526" y="6153"/>
                  </a:cubicBezTo>
                  <a:lnTo>
                    <a:pt x="77324" y="7573"/>
                  </a:lnTo>
                  <a:lnTo>
                    <a:pt x="83122" y="9052"/>
                  </a:lnTo>
                  <a:lnTo>
                    <a:pt x="88861" y="10768"/>
                  </a:lnTo>
                  <a:lnTo>
                    <a:pt x="94599" y="12602"/>
                  </a:lnTo>
                  <a:lnTo>
                    <a:pt x="94599" y="12602"/>
                  </a:lnTo>
                  <a:lnTo>
                    <a:pt x="88861" y="10649"/>
                  </a:lnTo>
                  <a:lnTo>
                    <a:pt x="83181" y="8874"/>
                  </a:lnTo>
                  <a:lnTo>
                    <a:pt x="77383" y="7277"/>
                  </a:lnTo>
                  <a:lnTo>
                    <a:pt x="71526" y="5857"/>
                  </a:lnTo>
                  <a:cubicBezTo>
                    <a:pt x="63717" y="4082"/>
                    <a:pt x="55849" y="2722"/>
                    <a:pt x="47921" y="1716"/>
                  </a:cubicBezTo>
                  <a:cubicBezTo>
                    <a:pt x="39993" y="769"/>
                    <a:pt x="32007" y="178"/>
                    <a:pt x="23961" y="59"/>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1080425" y="4170875"/>
              <a:ext cx="2369425" cy="313575"/>
            </a:xfrm>
            <a:custGeom>
              <a:avLst/>
              <a:gdLst/>
              <a:ahLst/>
              <a:cxnLst/>
              <a:rect l="l" t="t" r="r" b="b"/>
              <a:pathLst>
                <a:path w="94777" h="12543" extrusionOk="0">
                  <a:moveTo>
                    <a:pt x="17985" y="0"/>
                  </a:moveTo>
                  <a:lnTo>
                    <a:pt x="11951" y="119"/>
                  </a:lnTo>
                  <a:lnTo>
                    <a:pt x="5975" y="415"/>
                  </a:lnTo>
                  <a:lnTo>
                    <a:pt x="0" y="888"/>
                  </a:lnTo>
                  <a:lnTo>
                    <a:pt x="0" y="888"/>
                  </a:lnTo>
                  <a:lnTo>
                    <a:pt x="5975" y="533"/>
                  </a:lnTo>
                  <a:lnTo>
                    <a:pt x="11951" y="296"/>
                  </a:lnTo>
                  <a:lnTo>
                    <a:pt x="17985" y="237"/>
                  </a:lnTo>
                  <a:lnTo>
                    <a:pt x="24020" y="296"/>
                  </a:lnTo>
                  <a:cubicBezTo>
                    <a:pt x="32006" y="533"/>
                    <a:pt x="39993" y="1124"/>
                    <a:pt x="47980" y="2071"/>
                  </a:cubicBezTo>
                  <a:cubicBezTo>
                    <a:pt x="55908" y="3018"/>
                    <a:pt x="63776" y="4319"/>
                    <a:pt x="71585" y="6094"/>
                  </a:cubicBezTo>
                  <a:lnTo>
                    <a:pt x="77442" y="7455"/>
                  </a:lnTo>
                  <a:lnTo>
                    <a:pt x="83299" y="8934"/>
                  </a:lnTo>
                  <a:lnTo>
                    <a:pt x="89038" y="10649"/>
                  </a:lnTo>
                  <a:lnTo>
                    <a:pt x="94777" y="12543"/>
                  </a:lnTo>
                  <a:lnTo>
                    <a:pt x="89097" y="10531"/>
                  </a:lnTo>
                  <a:lnTo>
                    <a:pt x="83299" y="8756"/>
                  </a:lnTo>
                  <a:cubicBezTo>
                    <a:pt x="81406" y="8224"/>
                    <a:pt x="79454" y="7691"/>
                    <a:pt x="77502" y="7159"/>
                  </a:cubicBezTo>
                  <a:lnTo>
                    <a:pt x="71704" y="5739"/>
                  </a:lnTo>
                  <a:cubicBezTo>
                    <a:pt x="63835" y="3964"/>
                    <a:pt x="55967" y="2663"/>
                    <a:pt x="47980" y="1657"/>
                  </a:cubicBezTo>
                  <a:cubicBezTo>
                    <a:pt x="39993" y="770"/>
                    <a:pt x="32006" y="178"/>
                    <a:pt x="24020" y="60"/>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a:off x="1067100" y="4138325"/>
              <a:ext cx="2375350" cy="306200"/>
            </a:xfrm>
            <a:custGeom>
              <a:avLst/>
              <a:gdLst/>
              <a:ahLst/>
              <a:cxnLst/>
              <a:rect l="l" t="t" r="r" b="b"/>
              <a:pathLst>
                <a:path w="95014" h="12248" extrusionOk="0">
                  <a:moveTo>
                    <a:pt x="18045" y="1"/>
                  </a:moveTo>
                  <a:lnTo>
                    <a:pt x="12070" y="119"/>
                  </a:lnTo>
                  <a:lnTo>
                    <a:pt x="6035" y="415"/>
                  </a:lnTo>
                  <a:lnTo>
                    <a:pt x="1" y="829"/>
                  </a:lnTo>
                  <a:lnTo>
                    <a:pt x="6035" y="533"/>
                  </a:lnTo>
                  <a:lnTo>
                    <a:pt x="12070" y="297"/>
                  </a:lnTo>
                  <a:lnTo>
                    <a:pt x="18045" y="178"/>
                  </a:lnTo>
                  <a:lnTo>
                    <a:pt x="24079" y="297"/>
                  </a:lnTo>
                  <a:cubicBezTo>
                    <a:pt x="32125" y="474"/>
                    <a:pt x="40112" y="1007"/>
                    <a:pt x="48040" y="1953"/>
                  </a:cubicBezTo>
                  <a:cubicBezTo>
                    <a:pt x="56027" y="2841"/>
                    <a:pt x="63954" y="4142"/>
                    <a:pt x="71763" y="5799"/>
                  </a:cubicBezTo>
                  <a:lnTo>
                    <a:pt x="77620" y="7219"/>
                  </a:lnTo>
                  <a:lnTo>
                    <a:pt x="83477" y="8698"/>
                  </a:lnTo>
                  <a:lnTo>
                    <a:pt x="89216" y="10413"/>
                  </a:lnTo>
                  <a:lnTo>
                    <a:pt x="95014" y="12247"/>
                  </a:lnTo>
                  <a:lnTo>
                    <a:pt x="95014" y="12247"/>
                  </a:lnTo>
                  <a:lnTo>
                    <a:pt x="89275" y="10295"/>
                  </a:lnTo>
                  <a:lnTo>
                    <a:pt x="83477" y="8520"/>
                  </a:lnTo>
                  <a:cubicBezTo>
                    <a:pt x="81584" y="7988"/>
                    <a:pt x="79632" y="7455"/>
                    <a:pt x="77680" y="6982"/>
                  </a:cubicBezTo>
                  <a:lnTo>
                    <a:pt x="71823" y="5562"/>
                  </a:lnTo>
                  <a:cubicBezTo>
                    <a:pt x="64013" y="3846"/>
                    <a:pt x="56086" y="2486"/>
                    <a:pt x="48099" y="1539"/>
                  </a:cubicBezTo>
                  <a:cubicBezTo>
                    <a:pt x="40171" y="652"/>
                    <a:pt x="32125" y="119"/>
                    <a:pt x="24079" y="1"/>
                  </a:cubicBez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1055275" y="4098400"/>
              <a:ext cx="2379800" cy="309150"/>
            </a:xfrm>
            <a:custGeom>
              <a:avLst/>
              <a:gdLst/>
              <a:ahLst/>
              <a:cxnLst/>
              <a:rect l="l" t="t" r="r" b="b"/>
              <a:pathLst>
                <a:path w="95192" h="12366" extrusionOk="0">
                  <a:moveTo>
                    <a:pt x="18045" y="0"/>
                  </a:moveTo>
                  <a:lnTo>
                    <a:pt x="12010" y="178"/>
                  </a:lnTo>
                  <a:lnTo>
                    <a:pt x="6035" y="474"/>
                  </a:lnTo>
                  <a:lnTo>
                    <a:pt x="0" y="888"/>
                  </a:lnTo>
                  <a:lnTo>
                    <a:pt x="0" y="888"/>
                  </a:lnTo>
                  <a:lnTo>
                    <a:pt x="6035" y="533"/>
                  </a:lnTo>
                  <a:lnTo>
                    <a:pt x="12069" y="296"/>
                  </a:lnTo>
                  <a:lnTo>
                    <a:pt x="18045" y="237"/>
                  </a:lnTo>
                  <a:lnTo>
                    <a:pt x="24079" y="296"/>
                  </a:lnTo>
                  <a:cubicBezTo>
                    <a:pt x="32125" y="533"/>
                    <a:pt x="40171" y="1065"/>
                    <a:pt x="48158" y="2012"/>
                  </a:cubicBezTo>
                  <a:cubicBezTo>
                    <a:pt x="56145" y="2959"/>
                    <a:pt x="64072" y="4260"/>
                    <a:pt x="71941" y="5917"/>
                  </a:cubicBezTo>
                  <a:cubicBezTo>
                    <a:pt x="73893" y="6390"/>
                    <a:pt x="75845" y="6863"/>
                    <a:pt x="77798" y="7277"/>
                  </a:cubicBezTo>
                  <a:cubicBezTo>
                    <a:pt x="79750" y="7810"/>
                    <a:pt x="81702" y="8342"/>
                    <a:pt x="83655" y="8875"/>
                  </a:cubicBezTo>
                  <a:lnTo>
                    <a:pt x="89452" y="10472"/>
                  </a:lnTo>
                  <a:lnTo>
                    <a:pt x="95191" y="12365"/>
                  </a:lnTo>
                  <a:lnTo>
                    <a:pt x="89452" y="10413"/>
                  </a:lnTo>
                  <a:lnTo>
                    <a:pt x="83714" y="8638"/>
                  </a:lnTo>
                  <a:cubicBezTo>
                    <a:pt x="81761" y="8106"/>
                    <a:pt x="79809" y="7573"/>
                    <a:pt x="77857" y="7100"/>
                  </a:cubicBezTo>
                  <a:cubicBezTo>
                    <a:pt x="75904" y="6567"/>
                    <a:pt x="73952" y="6153"/>
                    <a:pt x="72000" y="5680"/>
                  </a:cubicBezTo>
                  <a:cubicBezTo>
                    <a:pt x="64131" y="3905"/>
                    <a:pt x="56204" y="2604"/>
                    <a:pt x="48217" y="1598"/>
                  </a:cubicBezTo>
                  <a:cubicBezTo>
                    <a:pt x="40171" y="710"/>
                    <a:pt x="32125" y="178"/>
                    <a:pt x="24138" y="60"/>
                  </a:cubicBezTo>
                  <a:lnTo>
                    <a:pt x="18045"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3810725" y="3647300"/>
              <a:ext cx="331325" cy="1374050"/>
            </a:xfrm>
            <a:custGeom>
              <a:avLst/>
              <a:gdLst/>
              <a:ahLst/>
              <a:cxnLst/>
              <a:rect l="l" t="t" r="r" b="b"/>
              <a:pathLst>
                <a:path w="13253" h="54962" extrusionOk="0">
                  <a:moveTo>
                    <a:pt x="7277" y="0"/>
                  </a:moveTo>
                  <a:lnTo>
                    <a:pt x="0" y="54192"/>
                  </a:lnTo>
                  <a:lnTo>
                    <a:pt x="3727" y="48927"/>
                  </a:lnTo>
                  <a:lnTo>
                    <a:pt x="5975" y="54961"/>
                  </a:lnTo>
                  <a:lnTo>
                    <a:pt x="13252" y="829"/>
                  </a:lnTo>
                  <a:lnTo>
                    <a:pt x="7277" y="0"/>
                  </a:lnTo>
                  <a:close/>
                </a:path>
              </a:pathLst>
            </a:custGeom>
            <a:solidFill>
              <a:srgbClr val="845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1034575" y="691050"/>
              <a:ext cx="2847150" cy="3695775"/>
            </a:xfrm>
            <a:custGeom>
              <a:avLst/>
              <a:gdLst/>
              <a:ahLst/>
              <a:cxnLst/>
              <a:rect l="l" t="t" r="r" b="b"/>
              <a:pathLst>
                <a:path w="113886" h="147831" extrusionOk="0">
                  <a:moveTo>
                    <a:pt x="34612" y="0"/>
                  </a:moveTo>
                  <a:cubicBezTo>
                    <a:pt x="30315" y="0"/>
                    <a:pt x="26014" y="114"/>
                    <a:pt x="21712" y="341"/>
                  </a:cubicBezTo>
                  <a:lnTo>
                    <a:pt x="17985" y="519"/>
                  </a:lnTo>
                  <a:lnTo>
                    <a:pt x="0" y="134934"/>
                  </a:lnTo>
                  <a:lnTo>
                    <a:pt x="0" y="134934"/>
                  </a:lnTo>
                  <a:cubicBezTo>
                    <a:pt x="5393" y="134570"/>
                    <a:pt x="10789" y="134390"/>
                    <a:pt x="16180" y="134390"/>
                  </a:cubicBezTo>
                  <a:cubicBezTo>
                    <a:pt x="43254" y="134390"/>
                    <a:pt x="70186" y="138950"/>
                    <a:pt x="95842" y="147831"/>
                  </a:cubicBezTo>
                  <a:lnTo>
                    <a:pt x="113886" y="13357"/>
                  </a:lnTo>
                  <a:cubicBezTo>
                    <a:pt x="88371" y="4478"/>
                    <a:pt x="61579" y="0"/>
                    <a:pt x="3461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3430600" y="1011100"/>
              <a:ext cx="2847175" cy="3696700"/>
            </a:xfrm>
            <a:custGeom>
              <a:avLst/>
              <a:gdLst/>
              <a:ahLst/>
              <a:cxnLst/>
              <a:rect l="l" t="t" r="r" b="b"/>
              <a:pathLst>
                <a:path w="113887" h="147868" extrusionOk="0">
                  <a:moveTo>
                    <a:pt x="34352" y="0"/>
                  </a:moveTo>
                  <a:cubicBezTo>
                    <a:pt x="28918" y="0"/>
                    <a:pt x="23479" y="184"/>
                    <a:pt x="18045" y="555"/>
                  </a:cubicBezTo>
                  <a:lnTo>
                    <a:pt x="1" y="135029"/>
                  </a:lnTo>
                  <a:cubicBezTo>
                    <a:pt x="5444" y="134663"/>
                    <a:pt x="10888" y="134480"/>
                    <a:pt x="16323" y="134480"/>
                  </a:cubicBezTo>
                  <a:cubicBezTo>
                    <a:pt x="43379" y="134480"/>
                    <a:pt x="70235" y="139000"/>
                    <a:pt x="95901" y="147867"/>
                  </a:cubicBezTo>
                  <a:lnTo>
                    <a:pt x="113886" y="13452"/>
                  </a:lnTo>
                  <a:lnTo>
                    <a:pt x="110396" y="12269"/>
                  </a:lnTo>
                  <a:cubicBezTo>
                    <a:pt x="85863" y="4156"/>
                    <a:pt x="60159" y="0"/>
                    <a:pt x="34352" y="0"/>
                  </a:cubicBezTo>
                  <a:close/>
                </a:path>
              </a:pathLst>
            </a:custGeom>
            <a:solidFill>
              <a:srgbClr val="FFF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a:off x="3424675" y="1024950"/>
              <a:ext cx="462975" cy="3564525"/>
            </a:xfrm>
            <a:custGeom>
              <a:avLst/>
              <a:gdLst/>
              <a:ahLst/>
              <a:cxnLst/>
              <a:rect l="l" t="t" r="r" b="b"/>
              <a:pathLst>
                <a:path w="18519" h="142581" extrusionOk="0">
                  <a:moveTo>
                    <a:pt x="18104" y="1"/>
                  </a:moveTo>
                  <a:lnTo>
                    <a:pt x="1" y="134416"/>
                  </a:lnTo>
                  <a:lnTo>
                    <a:pt x="1" y="134475"/>
                  </a:lnTo>
                  <a:lnTo>
                    <a:pt x="1480" y="142580"/>
                  </a:lnTo>
                  <a:lnTo>
                    <a:pt x="1953" y="142521"/>
                  </a:lnTo>
                  <a:lnTo>
                    <a:pt x="474" y="134416"/>
                  </a:lnTo>
                  <a:lnTo>
                    <a:pt x="18518" y="60"/>
                  </a:lnTo>
                  <a:lnTo>
                    <a:pt x="18104" y="1"/>
                  </a:lnTo>
                  <a:close/>
                </a:path>
              </a:pathLst>
            </a:custGeom>
            <a:solidFill>
              <a:srgbClr val="84513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8"/>
          <p:cNvSpPr txBox="1">
            <a:spLocks noGrp="1"/>
          </p:cNvSpPr>
          <p:nvPr>
            <p:ph type="title"/>
          </p:nvPr>
        </p:nvSpPr>
        <p:spPr>
          <a:xfrm rot="420380">
            <a:off x="1929917" y="674933"/>
            <a:ext cx="5137765" cy="3583484"/>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940400" y="1193525"/>
            <a:ext cx="5108400" cy="186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500"/>
              <a:buNone/>
              <a:defRPr sz="15000"/>
            </a:lvl1pPr>
            <a:lvl2pPr lvl="1" algn="l">
              <a:lnSpc>
                <a:spcPct val="80000"/>
              </a:lnSpc>
              <a:spcBef>
                <a:spcPts val="0"/>
              </a:spcBef>
              <a:spcAft>
                <a:spcPts val="0"/>
              </a:spcAft>
              <a:buSzPts val="3500"/>
              <a:buNone/>
              <a:defRPr/>
            </a:lvl2pPr>
            <a:lvl3pPr lvl="2" algn="l">
              <a:lnSpc>
                <a:spcPct val="80000"/>
              </a:lnSpc>
              <a:spcBef>
                <a:spcPts val="0"/>
              </a:spcBef>
              <a:spcAft>
                <a:spcPts val="0"/>
              </a:spcAft>
              <a:buSzPts val="3500"/>
              <a:buNone/>
              <a:defRPr/>
            </a:lvl3pPr>
            <a:lvl4pPr lvl="3" algn="l">
              <a:lnSpc>
                <a:spcPct val="80000"/>
              </a:lnSpc>
              <a:spcBef>
                <a:spcPts val="0"/>
              </a:spcBef>
              <a:spcAft>
                <a:spcPts val="0"/>
              </a:spcAft>
              <a:buSzPts val="3500"/>
              <a:buNone/>
              <a:defRPr/>
            </a:lvl4pPr>
            <a:lvl5pPr lvl="4" algn="l">
              <a:lnSpc>
                <a:spcPct val="80000"/>
              </a:lnSpc>
              <a:spcBef>
                <a:spcPts val="0"/>
              </a:spcBef>
              <a:spcAft>
                <a:spcPts val="0"/>
              </a:spcAft>
              <a:buSzPts val="3500"/>
              <a:buNone/>
              <a:defRPr/>
            </a:lvl5pPr>
            <a:lvl6pPr lvl="5" algn="l">
              <a:lnSpc>
                <a:spcPct val="80000"/>
              </a:lnSpc>
              <a:spcBef>
                <a:spcPts val="0"/>
              </a:spcBef>
              <a:spcAft>
                <a:spcPts val="0"/>
              </a:spcAft>
              <a:buSzPts val="3500"/>
              <a:buNone/>
              <a:defRPr/>
            </a:lvl6pPr>
            <a:lvl7pPr lvl="6" algn="l">
              <a:lnSpc>
                <a:spcPct val="80000"/>
              </a:lnSpc>
              <a:spcBef>
                <a:spcPts val="0"/>
              </a:spcBef>
              <a:spcAft>
                <a:spcPts val="0"/>
              </a:spcAft>
              <a:buSzPts val="3500"/>
              <a:buNone/>
              <a:defRPr/>
            </a:lvl7pPr>
            <a:lvl8pPr lvl="7" algn="l">
              <a:lnSpc>
                <a:spcPct val="80000"/>
              </a:lnSpc>
              <a:spcBef>
                <a:spcPts val="0"/>
              </a:spcBef>
              <a:spcAft>
                <a:spcPts val="0"/>
              </a:spcAft>
              <a:buSzPts val="3500"/>
              <a:buNone/>
              <a:defRPr/>
            </a:lvl8pPr>
            <a:lvl9pPr lvl="8" algn="l">
              <a:lnSpc>
                <a:spcPct val="80000"/>
              </a:lnSpc>
              <a:spcBef>
                <a:spcPts val="0"/>
              </a:spcBef>
              <a:spcAft>
                <a:spcPts val="0"/>
              </a:spcAft>
              <a:buSzPts val="3500"/>
              <a:buNone/>
              <a:defRPr/>
            </a:lvl9pPr>
          </a:lstStyle>
          <a:p>
            <a:endParaRPr/>
          </a:p>
        </p:txBody>
      </p:sp>
      <p:sp>
        <p:nvSpPr>
          <p:cNvPr id="67" name="Google Shape;67;p9"/>
          <p:cNvSpPr txBox="1">
            <a:spLocks noGrp="1"/>
          </p:cNvSpPr>
          <p:nvPr>
            <p:ph type="subTitle" idx="1"/>
          </p:nvPr>
        </p:nvSpPr>
        <p:spPr>
          <a:xfrm>
            <a:off x="2622475" y="3052850"/>
            <a:ext cx="3899100" cy="105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rot="390540">
            <a:off x="5649209" y="874269"/>
            <a:ext cx="2709968" cy="1556162"/>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500"/>
              <a:buNone/>
              <a:defRPr sz="26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1pPr>
            <a:lvl2pPr marL="914400" marR="0" lvl="1"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dk1"/>
              </a:buClr>
              <a:buSzPts val="1400"/>
              <a:buFont typeface="Roboto Condensed"/>
              <a:buChar char="■"/>
              <a:defRPr sz="14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rya-A-Nair/Book-Management-syste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s://www.programiz.com/python-programming" TargetMode="External"/><Relationship Id="rId13" Type="http://schemas.openxmlformats.org/officeDocument/2006/relationships/hyperlink" Target="https://www.javatpoint.com/dbms-tutorial" TargetMode="External"/><Relationship Id="rId3" Type="http://schemas.openxmlformats.org/officeDocument/2006/relationships/image" Target="../media/image3.png"/><Relationship Id="rId7" Type="http://schemas.openxmlformats.org/officeDocument/2006/relationships/hyperlink" Target="https://docs.python.org/3/" TargetMode="External"/><Relationship Id="rId12" Type="http://schemas.openxmlformats.org/officeDocument/2006/relationships/hyperlink" Target="https://www.tutorialspoint.com/python/python_gui_programming.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hyperlink" Target="https://docs.python.org/3/library/tkinter.html" TargetMode="External"/><Relationship Id="rId5" Type="http://schemas.openxmlformats.org/officeDocument/2006/relationships/image" Target="../media/image5.png"/><Relationship Id="rId10" Type="http://schemas.openxmlformats.org/officeDocument/2006/relationships/hyperlink" Target="https://www.w3schools.com/python/python_intro.asp" TargetMode="External"/><Relationship Id="rId4" Type="http://schemas.openxmlformats.org/officeDocument/2006/relationships/image" Target="../media/image4.png"/><Relationship Id="rId9" Type="http://schemas.openxmlformats.org/officeDocument/2006/relationships/hyperlink" Target="https://youtu.be/FfWpgLFMI7w" TargetMode="External"/><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rot="-420080">
            <a:off x="1240242" y="347990"/>
            <a:ext cx="5161800" cy="3021104"/>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5200"/>
              <a:buNone/>
            </a:pPr>
            <a:r>
              <a:rPr lang="en-US" sz="4800"/>
              <a:t>Book-Management-System: An Easy Solution</a:t>
            </a:r>
            <a:endParaRPr sz="4800"/>
          </a:p>
        </p:txBody>
      </p:sp>
      <p:sp>
        <p:nvSpPr>
          <p:cNvPr id="96" name="Google Shape;96;p13"/>
          <p:cNvSpPr txBox="1">
            <a:spLocks noGrp="1"/>
          </p:cNvSpPr>
          <p:nvPr>
            <p:ph type="subTitle" idx="1"/>
          </p:nvPr>
        </p:nvSpPr>
        <p:spPr>
          <a:xfrm rot="-420112">
            <a:off x="1484917" y="2629748"/>
            <a:ext cx="4883345" cy="136631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US" sz="2000" b="1"/>
              <a:t>Python Mini Project</a:t>
            </a:r>
            <a:endParaRPr/>
          </a:p>
          <a:p>
            <a:pPr marL="0" lvl="0" indent="0" algn="r" rtl="0">
              <a:lnSpc>
                <a:spcPct val="100000"/>
              </a:lnSpc>
              <a:spcBef>
                <a:spcPts val="0"/>
              </a:spcBef>
              <a:spcAft>
                <a:spcPts val="0"/>
              </a:spcAft>
              <a:buSzPts val="1400"/>
              <a:buNone/>
            </a:pPr>
            <a:r>
              <a:rPr lang="en-US"/>
              <a:t>Arya Nair – 16010421063</a:t>
            </a:r>
            <a:endParaRPr/>
          </a:p>
          <a:p>
            <a:pPr marL="0" lvl="0" indent="0" algn="r" rtl="0">
              <a:lnSpc>
                <a:spcPct val="100000"/>
              </a:lnSpc>
              <a:spcBef>
                <a:spcPts val="0"/>
              </a:spcBef>
              <a:spcAft>
                <a:spcPts val="0"/>
              </a:spcAft>
              <a:buSzPts val="1400"/>
              <a:buNone/>
            </a:pPr>
            <a:r>
              <a:rPr lang="en-US"/>
              <a:t>Hiral Patel – 16010421071</a:t>
            </a:r>
            <a:endParaRPr/>
          </a:p>
          <a:p>
            <a:pPr marL="0" lvl="0" indent="0" algn="r" rtl="0">
              <a:lnSpc>
                <a:spcPct val="100000"/>
              </a:lnSpc>
              <a:spcBef>
                <a:spcPts val="0"/>
              </a:spcBef>
              <a:spcAft>
                <a:spcPts val="0"/>
              </a:spcAft>
              <a:buSzPts val="1400"/>
              <a:buNone/>
            </a:pPr>
            <a:r>
              <a:rPr lang="en-US"/>
              <a:t>Chinmay Maitre – 16010421053</a:t>
            </a:r>
            <a:endParaRPr/>
          </a:p>
        </p:txBody>
      </p:sp>
      <p:pic>
        <p:nvPicPr>
          <p:cNvPr id="97" name="Google Shape;97;p13"/>
          <p:cNvPicPr preferRelativeResize="0"/>
          <p:nvPr/>
        </p:nvPicPr>
        <p:blipFill rotWithShape="1">
          <a:blip r:embed="rId3">
            <a:alphaModFix/>
          </a:blip>
          <a:srcRect/>
          <a:stretch/>
        </p:blipFill>
        <p:spPr>
          <a:xfrm>
            <a:off x="6470808" y="1558362"/>
            <a:ext cx="2391647" cy="3108800"/>
          </a:xfrm>
          <a:prstGeom prst="rect">
            <a:avLst/>
          </a:prstGeom>
          <a:noFill/>
          <a:ln>
            <a:noFill/>
          </a:ln>
        </p:spPr>
      </p:pic>
      <p:pic>
        <p:nvPicPr>
          <p:cNvPr id="98" name="Google Shape;98;p13"/>
          <p:cNvPicPr preferRelativeResize="0"/>
          <p:nvPr/>
        </p:nvPicPr>
        <p:blipFill rotWithShape="1">
          <a:blip r:embed="rId4">
            <a:alphaModFix/>
          </a:blip>
          <a:srcRect/>
          <a:stretch/>
        </p:blipFill>
        <p:spPr>
          <a:xfrm>
            <a:off x="-28800" y="-1388"/>
            <a:ext cx="403225" cy="4668550"/>
          </a:xfrm>
          <a:prstGeom prst="rect">
            <a:avLst/>
          </a:prstGeom>
          <a:noFill/>
          <a:ln>
            <a:noFill/>
          </a:ln>
        </p:spPr>
      </p:pic>
      <p:pic>
        <p:nvPicPr>
          <p:cNvPr id="99" name="Google Shape;99;p13"/>
          <p:cNvPicPr preferRelativeResize="0"/>
          <p:nvPr/>
        </p:nvPicPr>
        <p:blipFill rotWithShape="1">
          <a:blip r:embed="rId5">
            <a:alphaModFix/>
          </a:blip>
          <a:srcRect/>
          <a:stretch/>
        </p:blipFill>
        <p:spPr>
          <a:xfrm>
            <a:off x="374425" y="0"/>
            <a:ext cx="186425" cy="4328160"/>
          </a:xfrm>
          <a:prstGeom prst="rect">
            <a:avLst/>
          </a:prstGeom>
          <a:noFill/>
          <a:ln>
            <a:noFill/>
          </a:ln>
        </p:spPr>
      </p:pic>
      <p:pic>
        <p:nvPicPr>
          <p:cNvPr id="100" name="Google Shape;100;p13"/>
          <p:cNvPicPr preferRelativeResize="0"/>
          <p:nvPr/>
        </p:nvPicPr>
        <p:blipFill rotWithShape="1">
          <a:blip r:embed="rId6">
            <a:alphaModFix/>
          </a:blip>
          <a:srcRect/>
          <a:stretch/>
        </p:blipFill>
        <p:spPr>
          <a:xfrm>
            <a:off x="0" y="4667162"/>
            <a:ext cx="1195200" cy="476338"/>
          </a:xfrm>
          <a:prstGeom prst="rect">
            <a:avLst/>
          </a:prstGeom>
          <a:noFill/>
          <a:ln>
            <a:noFill/>
          </a:ln>
        </p:spPr>
      </p:pic>
      <p:pic>
        <p:nvPicPr>
          <p:cNvPr id="101" name="Google Shape;101;p13"/>
          <p:cNvPicPr preferRelativeResize="0"/>
          <p:nvPr/>
        </p:nvPicPr>
        <p:blipFill rotWithShape="1">
          <a:blip r:embed="rId7">
            <a:alphaModFix/>
          </a:blip>
          <a:srcRect l="4094" t="5600" r="2619" b="5278"/>
          <a:stretch/>
        </p:blipFill>
        <p:spPr>
          <a:xfrm>
            <a:off x="8546400" y="4744800"/>
            <a:ext cx="597600" cy="4120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2"/>
          <p:cNvSpPr txBox="1">
            <a:spLocks noGrp="1"/>
          </p:cNvSpPr>
          <p:nvPr>
            <p:ph type="title"/>
          </p:nvPr>
        </p:nvSpPr>
        <p:spPr>
          <a:xfrm>
            <a:off x="2195375" y="1607800"/>
            <a:ext cx="4753250" cy="11714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500"/>
              <a:buNone/>
            </a:pPr>
            <a:r>
              <a:rPr lang="en-US" sz="7200"/>
              <a:t>Thank-You!</a:t>
            </a:r>
            <a:endParaRPr sz="7200"/>
          </a:p>
        </p:txBody>
      </p:sp>
      <p:sp>
        <p:nvSpPr>
          <p:cNvPr id="274" name="Google Shape;274;p22"/>
          <p:cNvSpPr txBox="1"/>
          <p:nvPr/>
        </p:nvSpPr>
        <p:spPr>
          <a:xfrm>
            <a:off x="3204000" y="3708000"/>
            <a:ext cx="5313600" cy="95410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PS: Feel free to try out the Management System for your own self, hopefully you’ll find it helpful in managing your own share of books - </a:t>
            </a:r>
            <a:r>
              <a:rPr lang="en-US" sz="1400" b="0" i="0" u="sng" strike="noStrike" cap="none">
                <a:solidFill>
                  <a:schemeClr val="hlink"/>
                </a:solidFill>
                <a:latin typeface="Arial"/>
                <a:ea typeface="Arial"/>
                <a:cs typeface="Arial"/>
                <a:sym typeface="Arial"/>
                <a:hlinkClick r:id="rId3"/>
              </a:rPr>
              <a:t>https://github.com/Arya-A-Nair/Book-Management-system</a:t>
            </a: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683467" y="398700"/>
            <a:ext cx="7690914" cy="946142"/>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500"/>
              <a:buNone/>
            </a:pPr>
            <a:r>
              <a:rPr lang="en-US" sz="4500"/>
              <a:t>Problem Statement and Objective</a:t>
            </a:r>
            <a:endParaRPr sz="4500"/>
          </a:p>
        </p:txBody>
      </p:sp>
      <p:sp>
        <p:nvSpPr>
          <p:cNvPr id="107" name="Google Shape;107;p14"/>
          <p:cNvSpPr txBox="1">
            <a:spLocks noGrp="1"/>
          </p:cNvSpPr>
          <p:nvPr>
            <p:ph type="body" idx="1"/>
          </p:nvPr>
        </p:nvSpPr>
        <p:spPr>
          <a:xfrm>
            <a:off x="2833074" y="1341460"/>
            <a:ext cx="5627460" cy="3403340"/>
          </a:xfrm>
          <a:prstGeom prst="rect">
            <a:avLst/>
          </a:prstGeom>
          <a:noFill/>
          <a:ln>
            <a:noFill/>
          </a:ln>
        </p:spPr>
        <p:txBody>
          <a:bodyPr spcFirstLastPara="1" wrap="square" lIns="91425" tIns="91425" rIns="91425" bIns="91425" anchor="t" anchorCtr="0">
            <a:noAutofit/>
          </a:bodyPr>
          <a:lstStyle/>
          <a:p>
            <a:pPr marL="152400" lvl="0" indent="0" algn="r" rtl="0">
              <a:lnSpc>
                <a:spcPct val="115000"/>
              </a:lnSpc>
              <a:spcBef>
                <a:spcPts val="0"/>
              </a:spcBef>
              <a:spcAft>
                <a:spcPts val="0"/>
              </a:spcAft>
              <a:buClr>
                <a:schemeClr val="dk1"/>
              </a:buClr>
              <a:buSzPts val="1200"/>
              <a:buNone/>
            </a:pPr>
            <a:r>
              <a:rPr lang="en-US" sz="1600"/>
              <a:t>Create a </a:t>
            </a:r>
            <a:r>
              <a:rPr lang="en-US" sz="1600" b="1"/>
              <a:t>Graphical User Interface (GUI) </a:t>
            </a:r>
            <a:r>
              <a:rPr lang="en-US" sz="1600"/>
              <a:t>using </a:t>
            </a:r>
            <a:r>
              <a:rPr lang="en-US" sz="1600" b="1"/>
              <a:t>Tkinter – Standard Python Interface,</a:t>
            </a:r>
            <a:r>
              <a:rPr lang="en-US" sz="1600"/>
              <a:t> to handle a </a:t>
            </a:r>
            <a:r>
              <a:rPr lang="en-US" sz="1600" b="1"/>
              <a:t>Book-Management-System</a:t>
            </a:r>
            <a:r>
              <a:rPr lang="en-US" sz="1600"/>
              <a:t>.</a:t>
            </a:r>
            <a:endParaRPr/>
          </a:p>
          <a:p>
            <a:pPr marL="152400" lvl="0" indent="0" algn="r" rtl="0">
              <a:lnSpc>
                <a:spcPct val="115000"/>
              </a:lnSpc>
              <a:spcBef>
                <a:spcPts val="0"/>
              </a:spcBef>
              <a:spcAft>
                <a:spcPts val="0"/>
              </a:spcAft>
              <a:buClr>
                <a:schemeClr val="dk1"/>
              </a:buClr>
              <a:buSzPts val="1200"/>
              <a:buNone/>
            </a:pPr>
            <a:r>
              <a:rPr lang="en-US" sz="1600"/>
              <a:t>The system should be functioning as to accept </a:t>
            </a:r>
            <a:r>
              <a:rPr lang="en-US" sz="1600" b="1"/>
              <a:t>user input </a:t>
            </a:r>
            <a:r>
              <a:rPr lang="en-US" sz="1600"/>
              <a:t>to </a:t>
            </a:r>
            <a:r>
              <a:rPr lang="en-US" sz="1600" b="1"/>
              <a:t>save book name</a:t>
            </a:r>
            <a:r>
              <a:rPr lang="en-US" sz="1600"/>
              <a:t> with its details like its </a:t>
            </a:r>
            <a:r>
              <a:rPr lang="en-US" sz="1600" b="1"/>
              <a:t>author</a:t>
            </a:r>
            <a:r>
              <a:rPr lang="en-US" sz="1600"/>
              <a:t> and </a:t>
            </a:r>
            <a:r>
              <a:rPr lang="en-US" sz="1600" b="1"/>
              <a:t>year of publishment</a:t>
            </a:r>
            <a:r>
              <a:rPr lang="en-US" sz="1600"/>
              <a:t>.</a:t>
            </a:r>
            <a:endParaRPr/>
          </a:p>
          <a:p>
            <a:pPr marL="152400" lvl="0" indent="0" algn="r" rtl="0">
              <a:lnSpc>
                <a:spcPct val="115000"/>
              </a:lnSpc>
              <a:spcBef>
                <a:spcPts val="0"/>
              </a:spcBef>
              <a:spcAft>
                <a:spcPts val="0"/>
              </a:spcAft>
              <a:buClr>
                <a:schemeClr val="dk1"/>
              </a:buClr>
              <a:buSzPts val="1200"/>
              <a:buNone/>
            </a:pPr>
            <a:r>
              <a:rPr lang="en-US" sz="1600"/>
              <a:t>The system can </a:t>
            </a:r>
            <a:r>
              <a:rPr lang="en-US" sz="1600" b="1"/>
              <a:t>store</a:t>
            </a:r>
            <a:r>
              <a:rPr lang="en-US" sz="1600"/>
              <a:t>, </a:t>
            </a:r>
            <a:r>
              <a:rPr lang="en-US" sz="1600" b="1"/>
              <a:t>view</a:t>
            </a:r>
            <a:r>
              <a:rPr lang="en-US" sz="1600"/>
              <a:t>, </a:t>
            </a:r>
            <a:r>
              <a:rPr lang="en-US" sz="1600" b="1"/>
              <a:t>add</a:t>
            </a:r>
            <a:r>
              <a:rPr lang="en-US" sz="1600"/>
              <a:t> and </a:t>
            </a:r>
            <a:r>
              <a:rPr lang="en-US" sz="1600" b="1"/>
              <a:t>delete</a:t>
            </a:r>
            <a:r>
              <a:rPr lang="en-US" sz="1600"/>
              <a:t> the records of the books being entered making it really </a:t>
            </a:r>
            <a:r>
              <a:rPr lang="en-US" sz="1600" b="1"/>
              <a:t>accessible to handle numerous books at a time </a:t>
            </a:r>
            <a:r>
              <a:rPr lang="en-US" sz="1600"/>
              <a:t>and saving all the data using a viable </a:t>
            </a:r>
            <a:r>
              <a:rPr lang="en-US" sz="1600" b="1"/>
              <a:t>database</a:t>
            </a:r>
            <a:r>
              <a:rPr lang="en-US" sz="1600"/>
              <a:t> than notebooks using pen and paper.</a:t>
            </a:r>
            <a:endParaRPr sz="1600"/>
          </a:p>
        </p:txBody>
      </p:sp>
      <p:pic>
        <p:nvPicPr>
          <p:cNvPr id="108" name="Google Shape;108;p14"/>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109" name="Google Shape;109;p14"/>
          <p:cNvPicPr preferRelativeResize="0"/>
          <p:nvPr/>
        </p:nvPicPr>
        <p:blipFill rotWithShape="1">
          <a:blip r:embed="rId4">
            <a:alphaModFix/>
          </a:blip>
          <a:srcRect/>
          <a:stretch/>
        </p:blipFill>
        <p:spPr>
          <a:xfrm>
            <a:off x="403225" y="0"/>
            <a:ext cx="229235" cy="4328160"/>
          </a:xfrm>
          <a:prstGeom prst="rect">
            <a:avLst/>
          </a:prstGeom>
          <a:noFill/>
          <a:ln>
            <a:noFill/>
          </a:ln>
        </p:spPr>
      </p:pic>
      <p:pic>
        <p:nvPicPr>
          <p:cNvPr id="110" name="Google Shape;110;p14"/>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111" name="Google Shape;111;p14"/>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pic>
        <p:nvPicPr>
          <p:cNvPr id="112" name="Google Shape;112;p14"/>
          <p:cNvPicPr preferRelativeResize="0"/>
          <p:nvPr/>
        </p:nvPicPr>
        <p:blipFill rotWithShape="1">
          <a:blip r:embed="rId7">
            <a:alphaModFix/>
          </a:blip>
          <a:srcRect/>
          <a:stretch/>
        </p:blipFill>
        <p:spPr>
          <a:xfrm>
            <a:off x="683466" y="2033324"/>
            <a:ext cx="3225649" cy="2711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583494" y="463768"/>
            <a:ext cx="4845506" cy="5727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500"/>
              <a:buNone/>
            </a:pPr>
            <a:r>
              <a:rPr lang="en-US" sz="4500"/>
              <a:t>System Architecture </a:t>
            </a:r>
            <a:endParaRPr sz="4500"/>
          </a:p>
        </p:txBody>
      </p:sp>
      <p:grpSp>
        <p:nvGrpSpPr>
          <p:cNvPr id="118" name="Google Shape;118;p15"/>
          <p:cNvGrpSpPr/>
          <p:nvPr/>
        </p:nvGrpSpPr>
        <p:grpSpPr>
          <a:xfrm>
            <a:off x="5435746" y="2876702"/>
            <a:ext cx="3110654" cy="1934189"/>
            <a:chOff x="3187200" y="3248488"/>
            <a:chExt cx="2769704" cy="1722187"/>
          </a:xfrm>
        </p:grpSpPr>
        <p:sp>
          <p:nvSpPr>
            <p:cNvPr id="119" name="Google Shape;119;p15"/>
            <p:cNvSpPr/>
            <p:nvPr/>
          </p:nvSpPr>
          <p:spPr>
            <a:xfrm>
              <a:off x="5563435" y="3474413"/>
              <a:ext cx="139800" cy="1398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15"/>
            <p:cNvPicPr preferRelativeResize="0"/>
            <p:nvPr/>
          </p:nvPicPr>
          <p:blipFill rotWithShape="1">
            <a:blip r:embed="rId3">
              <a:alphaModFix/>
            </a:blip>
            <a:srcRect/>
            <a:stretch/>
          </p:blipFill>
          <p:spPr>
            <a:xfrm>
              <a:off x="3187200" y="3248488"/>
              <a:ext cx="2769704" cy="1722187"/>
            </a:xfrm>
            <a:prstGeom prst="rect">
              <a:avLst/>
            </a:prstGeom>
            <a:noFill/>
            <a:ln>
              <a:noFill/>
            </a:ln>
          </p:spPr>
        </p:pic>
        <p:sp>
          <p:nvSpPr>
            <p:cNvPr id="121" name="Google Shape;121;p15"/>
            <p:cNvSpPr/>
            <p:nvPr/>
          </p:nvSpPr>
          <p:spPr>
            <a:xfrm>
              <a:off x="4841110" y="3322013"/>
              <a:ext cx="139800" cy="1398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3970810" y="3474413"/>
              <a:ext cx="139800" cy="1398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3" name="Google Shape;123;p15"/>
          <p:cNvPicPr preferRelativeResize="0"/>
          <p:nvPr/>
        </p:nvPicPr>
        <p:blipFill rotWithShape="1">
          <a:blip r:embed="rId4">
            <a:alphaModFix/>
          </a:blip>
          <a:srcRect/>
          <a:stretch/>
        </p:blipFill>
        <p:spPr>
          <a:xfrm>
            <a:off x="0" y="-1388"/>
            <a:ext cx="403225" cy="4668550"/>
          </a:xfrm>
          <a:prstGeom prst="rect">
            <a:avLst/>
          </a:prstGeom>
          <a:noFill/>
          <a:ln>
            <a:noFill/>
          </a:ln>
        </p:spPr>
      </p:pic>
      <p:pic>
        <p:nvPicPr>
          <p:cNvPr id="124" name="Google Shape;124;p15"/>
          <p:cNvPicPr preferRelativeResize="0"/>
          <p:nvPr/>
        </p:nvPicPr>
        <p:blipFill rotWithShape="1">
          <a:blip r:embed="rId5">
            <a:alphaModFix/>
          </a:blip>
          <a:srcRect/>
          <a:stretch/>
        </p:blipFill>
        <p:spPr>
          <a:xfrm>
            <a:off x="403225" y="0"/>
            <a:ext cx="209717" cy="4328160"/>
          </a:xfrm>
          <a:prstGeom prst="rect">
            <a:avLst/>
          </a:prstGeom>
          <a:noFill/>
          <a:ln>
            <a:noFill/>
          </a:ln>
        </p:spPr>
      </p:pic>
      <p:pic>
        <p:nvPicPr>
          <p:cNvPr id="125" name="Google Shape;125;p15"/>
          <p:cNvPicPr preferRelativeResize="0"/>
          <p:nvPr/>
        </p:nvPicPr>
        <p:blipFill rotWithShape="1">
          <a:blip r:embed="rId6">
            <a:alphaModFix/>
          </a:blip>
          <a:srcRect/>
          <a:stretch/>
        </p:blipFill>
        <p:spPr>
          <a:xfrm>
            <a:off x="0" y="4667162"/>
            <a:ext cx="1195200" cy="476338"/>
          </a:xfrm>
          <a:prstGeom prst="rect">
            <a:avLst/>
          </a:prstGeom>
          <a:noFill/>
          <a:ln>
            <a:noFill/>
          </a:ln>
        </p:spPr>
      </p:pic>
      <p:pic>
        <p:nvPicPr>
          <p:cNvPr id="126" name="Google Shape;126;p15"/>
          <p:cNvPicPr preferRelativeResize="0"/>
          <p:nvPr/>
        </p:nvPicPr>
        <p:blipFill rotWithShape="1">
          <a:blip r:embed="rId7">
            <a:alphaModFix/>
          </a:blip>
          <a:srcRect l="4094" t="5600" r="2619" b="5278"/>
          <a:stretch/>
        </p:blipFill>
        <p:spPr>
          <a:xfrm>
            <a:off x="8546400" y="4744800"/>
            <a:ext cx="597600" cy="412035"/>
          </a:xfrm>
          <a:prstGeom prst="rect">
            <a:avLst/>
          </a:prstGeom>
          <a:noFill/>
          <a:ln>
            <a:noFill/>
          </a:ln>
        </p:spPr>
      </p:pic>
      <p:cxnSp>
        <p:nvCxnSpPr>
          <p:cNvPr id="127" name="Google Shape;127;p15"/>
          <p:cNvCxnSpPr/>
          <p:nvPr/>
        </p:nvCxnSpPr>
        <p:spPr>
          <a:xfrm>
            <a:off x="2422880" y="750118"/>
            <a:ext cx="831520" cy="438749"/>
          </a:xfrm>
          <a:prstGeom prst="straightConnector1">
            <a:avLst/>
          </a:prstGeom>
          <a:noFill/>
          <a:ln w="19050" cap="flat" cmpd="sng">
            <a:solidFill>
              <a:schemeClr val="dk1"/>
            </a:solidFill>
            <a:prstDash val="solid"/>
            <a:round/>
            <a:headEnd type="none" w="sm" len="sm"/>
            <a:tailEnd type="triangle" w="med" len="med"/>
          </a:ln>
        </p:spPr>
      </p:cxnSp>
      <p:cxnSp>
        <p:nvCxnSpPr>
          <p:cNvPr id="128" name="Google Shape;128;p15"/>
          <p:cNvCxnSpPr/>
          <p:nvPr/>
        </p:nvCxnSpPr>
        <p:spPr>
          <a:xfrm flipH="1">
            <a:off x="2547363" y="1800220"/>
            <a:ext cx="800409" cy="691667"/>
          </a:xfrm>
          <a:prstGeom prst="straightConnector1">
            <a:avLst/>
          </a:prstGeom>
          <a:noFill/>
          <a:ln w="19050" cap="flat" cmpd="sng">
            <a:solidFill>
              <a:schemeClr val="dk1"/>
            </a:solidFill>
            <a:prstDash val="solid"/>
            <a:round/>
            <a:headEnd type="none" w="sm" len="sm"/>
            <a:tailEnd type="triangle" w="med" len="med"/>
          </a:ln>
        </p:spPr>
      </p:cxnSp>
      <p:cxnSp>
        <p:nvCxnSpPr>
          <p:cNvPr id="129" name="Google Shape;129;p15"/>
          <p:cNvCxnSpPr/>
          <p:nvPr/>
        </p:nvCxnSpPr>
        <p:spPr>
          <a:xfrm>
            <a:off x="3005394" y="2876702"/>
            <a:ext cx="911406" cy="410745"/>
          </a:xfrm>
          <a:prstGeom prst="straightConnector1">
            <a:avLst/>
          </a:prstGeom>
          <a:noFill/>
          <a:ln w="19050" cap="flat" cmpd="sng">
            <a:solidFill>
              <a:schemeClr val="dk1"/>
            </a:solidFill>
            <a:prstDash val="solid"/>
            <a:round/>
            <a:headEnd type="none" w="sm" len="sm"/>
            <a:tailEnd type="triangle" w="med" len="med"/>
          </a:ln>
        </p:spPr>
      </p:cxnSp>
      <p:pic>
        <p:nvPicPr>
          <p:cNvPr id="130" name="Google Shape;130;p15"/>
          <p:cNvPicPr preferRelativeResize="0"/>
          <p:nvPr/>
        </p:nvPicPr>
        <p:blipFill rotWithShape="1">
          <a:blip r:embed="rId8">
            <a:alphaModFix/>
          </a:blip>
          <a:srcRect/>
          <a:stretch/>
        </p:blipFill>
        <p:spPr>
          <a:xfrm>
            <a:off x="972714" y="458787"/>
            <a:ext cx="1360191" cy="1155362"/>
          </a:xfrm>
          <a:prstGeom prst="rect">
            <a:avLst/>
          </a:prstGeom>
          <a:noFill/>
          <a:ln>
            <a:noFill/>
          </a:ln>
        </p:spPr>
      </p:pic>
      <p:pic>
        <p:nvPicPr>
          <p:cNvPr id="131" name="Google Shape;131;p15"/>
          <p:cNvPicPr preferRelativeResize="0"/>
          <p:nvPr/>
        </p:nvPicPr>
        <p:blipFill rotWithShape="1">
          <a:blip r:embed="rId9">
            <a:alphaModFix/>
          </a:blip>
          <a:srcRect t="2526" b="17842"/>
          <a:stretch/>
        </p:blipFill>
        <p:spPr>
          <a:xfrm>
            <a:off x="3461097" y="1111436"/>
            <a:ext cx="1360192" cy="1155362"/>
          </a:xfrm>
          <a:prstGeom prst="rect">
            <a:avLst/>
          </a:prstGeom>
          <a:noFill/>
          <a:ln>
            <a:noFill/>
          </a:ln>
        </p:spPr>
      </p:pic>
      <p:pic>
        <p:nvPicPr>
          <p:cNvPr id="132" name="Google Shape;132;p15"/>
          <p:cNvPicPr preferRelativeResize="0"/>
          <p:nvPr/>
        </p:nvPicPr>
        <p:blipFill rotWithShape="1">
          <a:blip r:embed="rId10">
            <a:alphaModFix/>
          </a:blip>
          <a:srcRect/>
          <a:stretch/>
        </p:blipFill>
        <p:spPr>
          <a:xfrm>
            <a:off x="1493013" y="2634554"/>
            <a:ext cx="1431343" cy="979845"/>
          </a:xfrm>
          <a:prstGeom prst="rect">
            <a:avLst/>
          </a:prstGeom>
          <a:noFill/>
          <a:ln>
            <a:noFill/>
          </a:ln>
        </p:spPr>
      </p:pic>
      <p:pic>
        <p:nvPicPr>
          <p:cNvPr id="133" name="Google Shape;133;p15"/>
          <p:cNvPicPr preferRelativeResize="0"/>
          <p:nvPr/>
        </p:nvPicPr>
        <p:blipFill rotWithShape="1">
          <a:blip r:embed="rId11">
            <a:alphaModFix/>
          </a:blip>
          <a:srcRect/>
          <a:stretch/>
        </p:blipFill>
        <p:spPr>
          <a:xfrm>
            <a:off x="4048835" y="2860694"/>
            <a:ext cx="1046329" cy="1281135"/>
          </a:xfrm>
          <a:prstGeom prst="rect">
            <a:avLst/>
          </a:prstGeom>
          <a:noFill/>
          <a:ln>
            <a:noFill/>
          </a:ln>
        </p:spPr>
      </p:pic>
      <p:sp>
        <p:nvSpPr>
          <p:cNvPr id="134" name="Google Shape;134;p15"/>
          <p:cNvSpPr txBox="1"/>
          <p:nvPr/>
        </p:nvSpPr>
        <p:spPr>
          <a:xfrm>
            <a:off x="3917970" y="4107032"/>
            <a:ext cx="130805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SQL database</a:t>
            </a:r>
            <a:endParaRPr/>
          </a:p>
        </p:txBody>
      </p:sp>
      <p:sp>
        <p:nvSpPr>
          <p:cNvPr id="135" name="Google Shape;135;p15"/>
          <p:cNvSpPr txBox="1"/>
          <p:nvPr/>
        </p:nvSpPr>
        <p:spPr>
          <a:xfrm>
            <a:off x="1401937" y="3599020"/>
            <a:ext cx="167465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Validation of data</a:t>
            </a:r>
            <a:endParaRPr/>
          </a:p>
        </p:txBody>
      </p:sp>
      <p:sp>
        <p:nvSpPr>
          <p:cNvPr id="136" name="Google Shape;136;p15"/>
          <p:cNvSpPr txBox="1"/>
          <p:nvPr/>
        </p:nvSpPr>
        <p:spPr>
          <a:xfrm>
            <a:off x="1088440" y="1614149"/>
            <a:ext cx="130112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User Window</a:t>
            </a:r>
            <a:endParaRPr/>
          </a:p>
        </p:txBody>
      </p:sp>
      <p:sp>
        <p:nvSpPr>
          <p:cNvPr id="137" name="Google Shape;137;p15"/>
          <p:cNvSpPr txBox="1"/>
          <p:nvPr/>
        </p:nvSpPr>
        <p:spPr>
          <a:xfrm>
            <a:off x="3690029" y="2253941"/>
            <a:ext cx="104632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User Input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1252000" y="216340"/>
            <a:ext cx="6775363" cy="572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500"/>
              <a:buNone/>
            </a:pPr>
            <a:r>
              <a:rPr lang="en-US" sz="4500"/>
              <a:t>Working of the System</a:t>
            </a:r>
            <a:endParaRPr sz="4500"/>
          </a:p>
        </p:txBody>
      </p:sp>
      <p:pic>
        <p:nvPicPr>
          <p:cNvPr id="143" name="Google Shape;143;p16"/>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144" name="Google Shape;144;p16"/>
          <p:cNvPicPr preferRelativeResize="0"/>
          <p:nvPr/>
        </p:nvPicPr>
        <p:blipFill rotWithShape="1">
          <a:blip r:embed="rId4">
            <a:alphaModFix/>
          </a:blip>
          <a:srcRect/>
          <a:stretch/>
        </p:blipFill>
        <p:spPr>
          <a:xfrm>
            <a:off x="403225" y="0"/>
            <a:ext cx="218583" cy="4328160"/>
          </a:xfrm>
          <a:prstGeom prst="rect">
            <a:avLst/>
          </a:prstGeom>
          <a:noFill/>
          <a:ln>
            <a:noFill/>
          </a:ln>
        </p:spPr>
      </p:pic>
      <p:pic>
        <p:nvPicPr>
          <p:cNvPr id="145" name="Google Shape;145;p16"/>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146" name="Google Shape;146;p16"/>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sp>
        <p:nvSpPr>
          <p:cNvPr id="147" name="Google Shape;147;p16"/>
          <p:cNvSpPr txBox="1"/>
          <p:nvPr/>
        </p:nvSpPr>
        <p:spPr>
          <a:xfrm>
            <a:off x="479323" y="789040"/>
            <a:ext cx="8067077" cy="4727448"/>
          </a:xfrm>
          <a:prstGeom prst="rect">
            <a:avLst/>
          </a:prstGeom>
          <a:noFill/>
          <a:ln>
            <a:noFill/>
          </a:ln>
        </p:spPr>
        <p:txBody>
          <a:bodyPr spcFirstLastPara="1" wrap="square" lIns="91425" tIns="45700" rIns="91425" bIns="45700" anchor="t" anchorCtr="0">
            <a:spAutoFit/>
          </a:bodyPr>
          <a:lstStyle/>
          <a:p>
            <a:pPr marL="438150" marR="0" lvl="0" indent="-285750" algn="l" rtl="0">
              <a:lnSpc>
                <a:spcPct val="115000"/>
              </a:lnSpc>
              <a:spcBef>
                <a:spcPts val="0"/>
              </a:spcBef>
              <a:spcAft>
                <a:spcPts val="0"/>
              </a:spcAft>
              <a:buClr>
                <a:schemeClr val="dk1"/>
              </a:buClr>
              <a:buSzPts val="1200"/>
              <a:buFont typeface="Arial"/>
              <a:buChar char="•"/>
            </a:pPr>
            <a:r>
              <a:rPr lang="en-US" sz="1600" b="0" i="0" u="none" strike="noStrike" cap="none">
                <a:solidFill>
                  <a:schemeClr val="dk1"/>
                </a:solidFill>
                <a:latin typeface="Roboto Condensed"/>
                <a:ea typeface="Roboto Condensed"/>
                <a:cs typeface="Roboto Condensed"/>
                <a:sym typeface="Roboto Condensed"/>
              </a:rPr>
              <a:t>When we access and run the code, a frontend window pops up which was made with the help of using Tkinter, the page technically asks for the user to input the title, year, author’s name and the price of the book.</a:t>
            </a:r>
            <a:endParaRPr/>
          </a:p>
          <a:p>
            <a:pPr marL="438150" marR="0" lvl="0" indent="-285750" algn="l" rtl="0">
              <a:lnSpc>
                <a:spcPct val="115000"/>
              </a:lnSpc>
              <a:spcBef>
                <a:spcPts val="0"/>
              </a:spcBef>
              <a:spcAft>
                <a:spcPts val="0"/>
              </a:spcAft>
              <a:buClr>
                <a:schemeClr val="dk1"/>
              </a:buClr>
              <a:buSzPts val="1200"/>
              <a:buFont typeface="Arial"/>
              <a:buChar char="•"/>
            </a:pPr>
            <a:r>
              <a:rPr lang="en-US" sz="1600" b="0" i="0" u="none" strike="noStrike" cap="none">
                <a:solidFill>
                  <a:schemeClr val="dk1"/>
                </a:solidFill>
                <a:latin typeface="Roboto Condensed"/>
                <a:ea typeface="Roboto Condensed"/>
                <a:cs typeface="Roboto Condensed"/>
                <a:sym typeface="Roboto Condensed"/>
              </a:rPr>
              <a:t>The input is then sent over to the database server and SQL query is used, SQL stands for standard query language, a query is a request for data or information from a database table, its done to validate the input so that it can go further with the proceedings.</a:t>
            </a:r>
            <a:endParaRPr/>
          </a:p>
          <a:p>
            <a:pPr marL="438150" marR="0" lvl="0" indent="-285750" algn="l" rtl="0">
              <a:lnSpc>
                <a:spcPct val="115000"/>
              </a:lnSpc>
              <a:spcBef>
                <a:spcPts val="0"/>
              </a:spcBef>
              <a:spcAft>
                <a:spcPts val="0"/>
              </a:spcAft>
              <a:buClr>
                <a:schemeClr val="dk1"/>
              </a:buClr>
              <a:buSzPts val="1200"/>
              <a:buFont typeface="Arial"/>
              <a:buChar char="•"/>
            </a:pPr>
            <a:r>
              <a:rPr lang="en-US" sz="1600" b="0" i="0" u="none" strike="noStrike" cap="none">
                <a:solidFill>
                  <a:schemeClr val="dk1"/>
                </a:solidFill>
                <a:latin typeface="Roboto Condensed"/>
                <a:ea typeface="Roboto Condensed"/>
                <a:cs typeface="Roboto Condensed"/>
                <a:sym typeface="Roboto Condensed"/>
              </a:rPr>
              <a:t>It saves everything on the database when pressed on the add entry button. User may input more entries if they want to.</a:t>
            </a:r>
            <a:endParaRPr/>
          </a:p>
          <a:p>
            <a:pPr marL="438150" marR="0" lvl="0" indent="-285750" algn="l" rtl="0">
              <a:lnSpc>
                <a:spcPct val="115000"/>
              </a:lnSpc>
              <a:spcBef>
                <a:spcPts val="0"/>
              </a:spcBef>
              <a:spcAft>
                <a:spcPts val="0"/>
              </a:spcAft>
              <a:buClr>
                <a:schemeClr val="dk1"/>
              </a:buClr>
              <a:buSzPts val="1200"/>
              <a:buFont typeface="Arial"/>
              <a:buChar char="•"/>
            </a:pPr>
            <a:r>
              <a:rPr lang="en-US" sz="1600" b="0" i="0" u="none" strike="noStrike" cap="none">
                <a:solidFill>
                  <a:schemeClr val="dk1"/>
                </a:solidFill>
                <a:latin typeface="Roboto Condensed"/>
                <a:ea typeface="Roboto Condensed"/>
                <a:cs typeface="Roboto Condensed"/>
                <a:sym typeface="Roboto Condensed"/>
              </a:rPr>
              <a:t>There are several buttons present on the frontend window which performs different functions, View all: lets you access all the saved data, Search entry: searches for the entry using even a keyword, Add entry: adds any new entry given after validation, Update: updates the entry to its newest fit, Delete: deletes a particular selected entry, Close: terminates the program. </a:t>
            </a:r>
            <a:endParaRPr/>
          </a:p>
          <a:p>
            <a:pPr marL="152400" marR="0" lvl="0" indent="0" algn="l" rtl="0">
              <a:lnSpc>
                <a:spcPct val="115000"/>
              </a:lnSpc>
              <a:spcBef>
                <a:spcPts val="0"/>
              </a:spcBef>
              <a:spcAft>
                <a:spcPts val="0"/>
              </a:spcAft>
              <a:buNone/>
            </a:pPr>
            <a:endParaRPr sz="1600" b="0" i="0" u="none" strike="noStrike" cap="none">
              <a:solidFill>
                <a:schemeClr val="dk1"/>
              </a:solidFill>
              <a:latin typeface="Roboto Condensed"/>
              <a:ea typeface="Roboto Condensed"/>
              <a:cs typeface="Roboto Condensed"/>
              <a:sym typeface="Roboto Condensed"/>
            </a:endParaRPr>
          </a:p>
          <a:p>
            <a:pPr marL="152400" marR="0" lvl="0" indent="0" algn="l" rtl="0">
              <a:lnSpc>
                <a:spcPct val="115000"/>
              </a:lnSpc>
              <a:spcBef>
                <a:spcPts val="0"/>
              </a:spcBef>
              <a:spcAft>
                <a:spcPts val="0"/>
              </a:spcAft>
              <a:buNone/>
            </a:pPr>
            <a:endParaRPr sz="1600" b="0" i="0" u="none" strike="noStrike" cap="none">
              <a:solidFill>
                <a:schemeClr val="dk1"/>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endParaRPr sz="1600" b="0" i="0" u="none" strike="noStrike" cap="none">
              <a:solidFill>
                <a:schemeClr val="dk1"/>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956082" y="326484"/>
            <a:ext cx="4590318" cy="5727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500"/>
              <a:buNone/>
            </a:pPr>
            <a:r>
              <a:rPr lang="en-US" sz="4500"/>
              <a:t>Importing Libraries </a:t>
            </a:r>
            <a:endParaRPr sz="4500"/>
          </a:p>
        </p:txBody>
      </p:sp>
      <p:pic>
        <p:nvPicPr>
          <p:cNvPr id="153" name="Google Shape;153;p17"/>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154" name="Google Shape;154;p17"/>
          <p:cNvPicPr preferRelativeResize="0"/>
          <p:nvPr/>
        </p:nvPicPr>
        <p:blipFill rotWithShape="1">
          <a:blip r:embed="rId4">
            <a:alphaModFix/>
          </a:blip>
          <a:srcRect/>
          <a:stretch/>
        </p:blipFill>
        <p:spPr>
          <a:xfrm>
            <a:off x="403225" y="0"/>
            <a:ext cx="218583" cy="4328160"/>
          </a:xfrm>
          <a:prstGeom prst="rect">
            <a:avLst/>
          </a:prstGeom>
          <a:noFill/>
          <a:ln>
            <a:noFill/>
          </a:ln>
        </p:spPr>
      </p:pic>
      <p:pic>
        <p:nvPicPr>
          <p:cNvPr id="155" name="Google Shape;155;p17"/>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156" name="Google Shape;156;p17"/>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sp>
        <p:nvSpPr>
          <p:cNvPr id="157" name="Google Shape;157;p17"/>
          <p:cNvSpPr txBox="1"/>
          <p:nvPr/>
        </p:nvSpPr>
        <p:spPr>
          <a:xfrm>
            <a:off x="806450" y="1197328"/>
            <a:ext cx="7848000" cy="30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We import </a:t>
            </a:r>
            <a:r>
              <a:rPr lang="en-US" sz="1600" b="1" i="0" u="none" strike="noStrike" cap="none">
                <a:solidFill>
                  <a:schemeClr val="dk1"/>
                </a:solidFill>
                <a:latin typeface="Roboto Condensed"/>
                <a:ea typeface="Roboto Condensed"/>
                <a:cs typeface="Roboto Condensed"/>
                <a:sym typeface="Roboto Condensed"/>
              </a:rPr>
              <a:t>sqlite3</a:t>
            </a:r>
            <a:r>
              <a:rPr lang="en-US" sz="1600" b="0" i="0" u="none" strike="noStrike" cap="none">
                <a:solidFill>
                  <a:schemeClr val="dk1"/>
                </a:solidFill>
                <a:latin typeface="Roboto Condensed"/>
                <a:ea typeface="Roboto Condensed"/>
                <a:cs typeface="Roboto Condensed"/>
                <a:sym typeface="Roboto Condensed"/>
              </a:rPr>
              <a:t> for the </a:t>
            </a:r>
            <a:r>
              <a:rPr lang="en-US" sz="1600" b="1" i="0" u="none" strike="noStrike" cap="none">
                <a:solidFill>
                  <a:schemeClr val="dk1"/>
                </a:solidFill>
                <a:latin typeface="Roboto Condensed"/>
                <a:ea typeface="Roboto Condensed"/>
                <a:cs typeface="Roboto Condensed"/>
                <a:sym typeface="Roboto Condensed"/>
              </a:rPr>
              <a:t>backend</a:t>
            </a:r>
            <a:r>
              <a:rPr lang="en-US" sz="1600" b="0" i="0" u="none" strike="noStrike" cap="none">
                <a:solidFill>
                  <a:schemeClr val="dk1"/>
                </a:solidFill>
                <a:latin typeface="Roboto Condensed"/>
                <a:ea typeface="Roboto Condensed"/>
                <a:cs typeface="Roboto Condensed"/>
                <a:sym typeface="Roboto Condensed"/>
              </a:rPr>
              <a:t> and for the </a:t>
            </a:r>
            <a:r>
              <a:rPr lang="en-US" sz="1600" b="1" i="0" u="none" strike="noStrike" cap="none">
                <a:solidFill>
                  <a:schemeClr val="dk1"/>
                </a:solidFill>
                <a:latin typeface="Roboto Condensed"/>
                <a:ea typeface="Roboto Condensed"/>
                <a:cs typeface="Roboto Condensed"/>
                <a:sym typeface="Roboto Condensed"/>
              </a:rPr>
              <a:t>frontend</a:t>
            </a:r>
            <a:r>
              <a:rPr lang="en-US" sz="1600" b="0" i="0" u="none" strike="noStrike" cap="none">
                <a:solidFill>
                  <a:schemeClr val="dk1"/>
                </a:solidFill>
                <a:latin typeface="Roboto Condensed"/>
                <a:ea typeface="Roboto Condensed"/>
                <a:cs typeface="Roboto Condensed"/>
                <a:sym typeface="Roboto Condensed"/>
              </a:rPr>
              <a:t> we use a </a:t>
            </a:r>
            <a:r>
              <a:rPr lang="en-US" sz="1600" b="1" i="0" u="none" strike="noStrike" cap="none">
                <a:solidFill>
                  <a:schemeClr val="dk1"/>
                </a:solidFill>
                <a:latin typeface="Roboto Condensed"/>
                <a:ea typeface="Roboto Condensed"/>
                <a:cs typeface="Roboto Condensed"/>
                <a:sym typeface="Roboto Condensed"/>
              </a:rPr>
              <a:t>GUI</a:t>
            </a:r>
            <a:r>
              <a:rPr lang="en-US" sz="1600" b="0" i="0" u="none" strike="noStrike" cap="none">
                <a:solidFill>
                  <a:schemeClr val="dk1"/>
                </a:solidFill>
                <a:latin typeface="Roboto Condensed"/>
                <a:ea typeface="Roboto Condensed"/>
                <a:cs typeface="Roboto Condensed"/>
                <a:sym typeface="Roboto Condensed"/>
              </a:rPr>
              <a:t> – </a:t>
            </a:r>
            <a:r>
              <a:rPr lang="en-US" sz="1600" b="1" i="0" u="none" strike="noStrike" cap="none">
                <a:solidFill>
                  <a:schemeClr val="dk1"/>
                </a:solidFill>
                <a:latin typeface="Roboto Condensed"/>
                <a:ea typeface="Roboto Condensed"/>
                <a:cs typeface="Roboto Condensed"/>
                <a:sym typeface="Roboto Condensed"/>
              </a:rPr>
              <a:t>Tkinter</a:t>
            </a:r>
            <a:r>
              <a:rPr lang="en-US" sz="1600" b="0" i="0" u="none" strike="noStrike" cap="none">
                <a:solidFill>
                  <a:schemeClr val="dk1"/>
                </a:solidFill>
                <a:latin typeface="Roboto Condensed"/>
                <a:ea typeface="Roboto Condensed"/>
                <a:cs typeface="Roboto Condensed"/>
                <a:sym typeface="Roboto Condensed"/>
              </a:rPr>
              <a:t> and </a:t>
            </a:r>
            <a:r>
              <a:rPr lang="en-US" sz="1600" b="1" i="0" u="none" strike="noStrike" cap="none">
                <a:solidFill>
                  <a:schemeClr val="dk1"/>
                </a:solidFill>
                <a:latin typeface="Roboto Condensed"/>
                <a:ea typeface="Roboto Condensed"/>
                <a:cs typeface="Roboto Condensed"/>
                <a:sym typeface="Roboto Condensed"/>
              </a:rPr>
              <a:t>import *</a:t>
            </a:r>
            <a:r>
              <a:rPr lang="en-US" sz="1600" b="0" i="0" u="none" strike="noStrike" cap="none">
                <a:solidFill>
                  <a:schemeClr val="dk1"/>
                </a:solidFill>
                <a:latin typeface="Roboto Condensed"/>
                <a:ea typeface="Roboto Condensed"/>
                <a:cs typeface="Roboto Condensed"/>
                <a:sym typeface="Roboto Condensed"/>
              </a:rPr>
              <a:t>,</a:t>
            </a:r>
            <a:r>
              <a:rPr lang="en-US" sz="1600" b="1" i="0" u="none" strike="noStrike" cap="none">
                <a:solidFill>
                  <a:schemeClr val="dk1"/>
                </a:solidFill>
                <a:latin typeface="Roboto Condensed"/>
                <a:ea typeface="Roboto Condensed"/>
                <a:cs typeface="Roboto Condensed"/>
                <a:sym typeface="Roboto Condensed"/>
              </a:rPr>
              <a:t> </a:t>
            </a:r>
            <a:r>
              <a:rPr lang="en-US" sz="1600" b="0" i="0" u="none" strike="noStrike" cap="none">
                <a:solidFill>
                  <a:schemeClr val="dk1"/>
                </a:solidFill>
                <a:latin typeface="Roboto Condensed"/>
                <a:ea typeface="Roboto Condensed"/>
                <a:cs typeface="Roboto Condensed"/>
                <a:sym typeface="Roboto Condensed"/>
              </a:rPr>
              <a:t>meaning </a:t>
            </a:r>
            <a:r>
              <a:rPr lang="en-US" sz="1600" b="1" i="0" u="none" strike="noStrike" cap="none">
                <a:solidFill>
                  <a:schemeClr val="dk1"/>
                </a:solidFill>
                <a:latin typeface="Roboto Condensed"/>
                <a:ea typeface="Roboto Condensed"/>
                <a:cs typeface="Roboto Condensed"/>
                <a:sym typeface="Roboto Condensed"/>
              </a:rPr>
              <a:t>all the functions and the built in modules </a:t>
            </a:r>
            <a:r>
              <a:rPr lang="en-US" sz="1600" b="0" i="0" u="none" strike="noStrike" cap="none">
                <a:solidFill>
                  <a:schemeClr val="dk1"/>
                </a:solidFill>
                <a:latin typeface="Roboto Condensed"/>
                <a:ea typeface="Roboto Condensed"/>
                <a:cs typeface="Roboto Condensed"/>
                <a:sym typeface="Roboto Condensed"/>
              </a:rPr>
              <a:t>from that library.</a:t>
            </a:r>
            <a:endParaRPr/>
          </a:p>
          <a:p>
            <a:pPr marL="0" marR="0" lvl="0" indent="0" algn="l" rtl="0">
              <a:lnSpc>
                <a:spcPct val="100000"/>
              </a:lnSpc>
              <a:spcBef>
                <a:spcPts val="0"/>
              </a:spcBef>
              <a:spcAft>
                <a:spcPts val="0"/>
              </a:spcAft>
              <a:buNone/>
            </a:pPr>
            <a:endParaRPr sz="1600" b="0" i="0" u="none" strike="noStrike" cap="none">
              <a:solidFill>
                <a:schemeClr val="dk1"/>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600" b="1" i="0" u="none" strike="noStrike" cap="none">
                <a:solidFill>
                  <a:schemeClr val="dk1"/>
                </a:solidFill>
                <a:latin typeface="Roboto Condensed"/>
                <a:ea typeface="Roboto Condensed"/>
                <a:cs typeface="Roboto Condensed"/>
                <a:sym typeface="Roboto Condensed"/>
              </a:rPr>
              <a:t>sqlite3</a:t>
            </a:r>
            <a:r>
              <a:rPr lang="en-US" sz="1600" b="0" i="0" u="none" strike="noStrike" cap="none">
                <a:solidFill>
                  <a:schemeClr val="dk1"/>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It is a library that provides a lightweight disk-based database that doesn’t require a separate server process and allows accessing the database using a nonstandard variant of the SQL query language. Some applications can use SQLite for internal data storage. </a:t>
            </a:r>
            <a:endParaRPr/>
          </a:p>
          <a:p>
            <a:pPr marL="0" marR="0" lvl="0" indent="0" algn="l" rtl="0">
              <a:lnSpc>
                <a:spcPct val="100000"/>
              </a:lnSpc>
              <a:spcBef>
                <a:spcPts val="0"/>
              </a:spcBef>
              <a:spcAft>
                <a:spcPts val="0"/>
              </a:spcAft>
              <a:buNone/>
            </a:pPr>
            <a:r>
              <a:rPr lang="en-US" sz="1600" b="1" i="0" u="none" strike="noStrike" cap="none">
                <a:solidFill>
                  <a:schemeClr val="dk1"/>
                </a:solidFill>
                <a:latin typeface="Roboto Condensed"/>
                <a:ea typeface="Roboto Condensed"/>
                <a:cs typeface="Roboto Condensed"/>
                <a:sym typeface="Roboto Condensed"/>
              </a:rPr>
              <a:t>Tkinter</a:t>
            </a:r>
            <a:r>
              <a:rPr lang="en-US" sz="1600" b="1">
                <a:solidFill>
                  <a:schemeClr val="dk1"/>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Roboto Condensed"/>
                <a:ea typeface="Roboto Condensed"/>
                <a:cs typeface="Roboto Condensed"/>
                <a:sym typeface="Roboto Condensed"/>
              </a:rPr>
              <a:t>Tkinter is the de facto way in Python to create  Graphical User Interface and is included in all standard Python Distributions. In fact, it’s the only framework built into the Python standard library. This Python framework provides an interface to the Tk toolkit and works as a thin object-oriented layer on top of Tk.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741465" y="411939"/>
            <a:ext cx="4681630" cy="5727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500"/>
              <a:buNone/>
            </a:pPr>
            <a:r>
              <a:rPr lang="en-US" sz="4500"/>
              <a:t>Results and Outputs</a:t>
            </a:r>
            <a:endParaRPr sz="4500"/>
          </a:p>
        </p:txBody>
      </p:sp>
      <p:sp>
        <p:nvSpPr>
          <p:cNvPr id="163" name="Google Shape;163;p18"/>
          <p:cNvSpPr/>
          <p:nvPr/>
        </p:nvSpPr>
        <p:spPr>
          <a:xfrm>
            <a:off x="1340000" y="2113800"/>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8"/>
          <p:cNvSpPr/>
          <p:nvPr/>
        </p:nvSpPr>
        <p:spPr>
          <a:xfrm>
            <a:off x="1340000" y="3119900"/>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8"/>
          <p:cNvSpPr/>
          <p:nvPr/>
        </p:nvSpPr>
        <p:spPr>
          <a:xfrm>
            <a:off x="7231225" y="3119900"/>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 name="Google Shape;166;p18"/>
          <p:cNvGrpSpPr/>
          <p:nvPr/>
        </p:nvGrpSpPr>
        <p:grpSpPr>
          <a:xfrm>
            <a:off x="8124566" y="4160265"/>
            <a:ext cx="362028" cy="361096"/>
            <a:chOff x="7030725" y="3798475"/>
            <a:chExt cx="349650" cy="348750"/>
          </a:xfrm>
        </p:grpSpPr>
        <p:sp>
          <p:nvSpPr>
            <p:cNvPr id="167" name="Google Shape;167;p18"/>
            <p:cNvSpPr/>
            <p:nvPr/>
          </p:nvSpPr>
          <p:spPr>
            <a:xfrm>
              <a:off x="7132375" y="3865475"/>
              <a:ext cx="33500" cy="32250"/>
            </a:xfrm>
            <a:custGeom>
              <a:avLst/>
              <a:gdLst/>
              <a:ahLst/>
              <a:cxnLst/>
              <a:rect l="l" t="t" r="r" b="b"/>
              <a:pathLst>
                <a:path w="1340" h="1290" extrusionOk="0">
                  <a:moveTo>
                    <a:pt x="694" y="409"/>
                  </a:moveTo>
                  <a:cubicBezTo>
                    <a:pt x="815" y="409"/>
                    <a:pt x="930" y="503"/>
                    <a:pt x="930" y="646"/>
                  </a:cubicBezTo>
                  <a:cubicBezTo>
                    <a:pt x="930" y="775"/>
                    <a:pt x="825" y="879"/>
                    <a:pt x="696" y="879"/>
                  </a:cubicBezTo>
                  <a:cubicBezTo>
                    <a:pt x="487" y="879"/>
                    <a:pt x="382" y="627"/>
                    <a:pt x="531" y="478"/>
                  </a:cubicBezTo>
                  <a:cubicBezTo>
                    <a:pt x="578" y="431"/>
                    <a:pt x="637" y="409"/>
                    <a:pt x="694" y="409"/>
                  </a:cubicBezTo>
                  <a:close/>
                  <a:moveTo>
                    <a:pt x="696" y="1"/>
                  </a:moveTo>
                  <a:cubicBezTo>
                    <a:pt x="436" y="1"/>
                    <a:pt x="201" y="158"/>
                    <a:pt x="100" y="399"/>
                  </a:cubicBezTo>
                  <a:cubicBezTo>
                    <a:pt x="1" y="640"/>
                    <a:pt x="56" y="916"/>
                    <a:pt x="240" y="1100"/>
                  </a:cubicBezTo>
                  <a:cubicBezTo>
                    <a:pt x="364" y="1224"/>
                    <a:pt x="529" y="1289"/>
                    <a:pt x="697" y="1289"/>
                  </a:cubicBezTo>
                  <a:cubicBezTo>
                    <a:pt x="779" y="1289"/>
                    <a:pt x="863" y="1273"/>
                    <a:pt x="942" y="1241"/>
                  </a:cubicBezTo>
                  <a:cubicBezTo>
                    <a:pt x="1183" y="1140"/>
                    <a:pt x="1340" y="906"/>
                    <a:pt x="1340" y="646"/>
                  </a:cubicBezTo>
                  <a:cubicBezTo>
                    <a:pt x="1340" y="290"/>
                    <a:pt x="1051" y="1"/>
                    <a:pt x="6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8"/>
            <p:cNvSpPr/>
            <p:nvPr/>
          </p:nvSpPr>
          <p:spPr>
            <a:xfrm>
              <a:off x="7188325" y="3865475"/>
              <a:ext cx="33500" cy="32250"/>
            </a:xfrm>
            <a:custGeom>
              <a:avLst/>
              <a:gdLst/>
              <a:ahLst/>
              <a:cxnLst/>
              <a:rect l="l" t="t" r="r" b="b"/>
              <a:pathLst>
                <a:path w="1340" h="1290" extrusionOk="0">
                  <a:moveTo>
                    <a:pt x="693" y="409"/>
                  </a:moveTo>
                  <a:cubicBezTo>
                    <a:pt x="814" y="409"/>
                    <a:pt x="930" y="503"/>
                    <a:pt x="930" y="646"/>
                  </a:cubicBezTo>
                  <a:cubicBezTo>
                    <a:pt x="930" y="775"/>
                    <a:pt x="825" y="879"/>
                    <a:pt x="695" y="879"/>
                  </a:cubicBezTo>
                  <a:cubicBezTo>
                    <a:pt x="486" y="879"/>
                    <a:pt x="382" y="627"/>
                    <a:pt x="529" y="478"/>
                  </a:cubicBezTo>
                  <a:cubicBezTo>
                    <a:pt x="577" y="431"/>
                    <a:pt x="636" y="409"/>
                    <a:pt x="693" y="409"/>
                  </a:cubicBezTo>
                  <a:close/>
                  <a:moveTo>
                    <a:pt x="695" y="1"/>
                  </a:moveTo>
                  <a:cubicBezTo>
                    <a:pt x="434" y="1"/>
                    <a:pt x="199" y="158"/>
                    <a:pt x="100" y="399"/>
                  </a:cubicBezTo>
                  <a:cubicBezTo>
                    <a:pt x="0" y="640"/>
                    <a:pt x="56" y="916"/>
                    <a:pt x="240" y="1100"/>
                  </a:cubicBezTo>
                  <a:cubicBezTo>
                    <a:pt x="363" y="1224"/>
                    <a:pt x="528" y="1289"/>
                    <a:pt x="696" y="1289"/>
                  </a:cubicBezTo>
                  <a:cubicBezTo>
                    <a:pt x="778" y="1289"/>
                    <a:pt x="862" y="1273"/>
                    <a:pt x="941" y="1241"/>
                  </a:cubicBezTo>
                  <a:cubicBezTo>
                    <a:pt x="1182" y="1140"/>
                    <a:pt x="1339" y="906"/>
                    <a:pt x="1339" y="646"/>
                  </a:cubicBezTo>
                  <a:cubicBezTo>
                    <a:pt x="1338" y="290"/>
                    <a:pt x="1050" y="1"/>
                    <a:pt x="6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7244225" y="3865475"/>
              <a:ext cx="33550" cy="32250"/>
            </a:xfrm>
            <a:custGeom>
              <a:avLst/>
              <a:gdLst/>
              <a:ahLst/>
              <a:cxnLst/>
              <a:rect l="l" t="t" r="r" b="b"/>
              <a:pathLst>
                <a:path w="1342" h="1290" extrusionOk="0">
                  <a:moveTo>
                    <a:pt x="694" y="409"/>
                  </a:moveTo>
                  <a:cubicBezTo>
                    <a:pt x="815" y="409"/>
                    <a:pt x="932" y="503"/>
                    <a:pt x="932" y="646"/>
                  </a:cubicBezTo>
                  <a:cubicBezTo>
                    <a:pt x="930" y="775"/>
                    <a:pt x="825" y="879"/>
                    <a:pt x="696" y="879"/>
                  </a:cubicBezTo>
                  <a:cubicBezTo>
                    <a:pt x="487" y="879"/>
                    <a:pt x="383" y="627"/>
                    <a:pt x="531" y="478"/>
                  </a:cubicBezTo>
                  <a:cubicBezTo>
                    <a:pt x="578" y="431"/>
                    <a:pt x="637" y="409"/>
                    <a:pt x="694" y="409"/>
                  </a:cubicBezTo>
                  <a:close/>
                  <a:moveTo>
                    <a:pt x="696" y="1"/>
                  </a:moveTo>
                  <a:cubicBezTo>
                    <a:pt x="436" y="1"/>
                    <a:pt x="200" y="158"/>
                    <a:pt x="101" y="399"/>
                  </a:cubicBezTo>
                  <a:cubicBezTo>
                    <a:pt x="1" y="640"/>
                    <a:pt x="56" y="916"/>
                    <a:pt x="240" y="1100"/>
                  </a:cubicBezTo>
                  <a:cubicBezTo>
                    <a:pt x="363" y="1224"/>
                    <a:pt x="529" y="1289"/>
                    <a:pt x="697" y="1289"/>
                  </a:cubicBezTo>
                  <a:cubicBezTo>
                    <a:pt x="780" y="1289"/>
                    <a:pt x="863" y="1273"/>
                    <a:pt x="943" y="1241"/>
                  </a:cubicBezTo>
                  <a:cubicBezTo>
                    <a:pt x="1184" y="1140"/>
                    <a:pt x="1341" y="906"/>
                    <a:pt x="1341" y="646"/>
                  </a:cubicBezTo>
                  <a:cubicBezTo>
                    <a:pt x="1340" y="290"/>
                    <a:pt x="1052" y="1"/>
                    <a:pt x="6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8"/>
            <p:cNvSpPr/>
            <p:nvPr/>
          </p:nvSpPr>
          <p:spPr>
            <a:xfrm>
              <a:off x="7030725" y="3798475"/>
              <a:ext cx="349650" cy="348750"/>
            </a:xfrm>
            <a:custGeom>
              <a:avLst/>
              <a:gdLst/>
              <a:ahLst/>
              <a:cxnLst/>
              <a:rect l="l" t="t" r="r" b="b"/>
              <a:pathLst>
                <a:path w="13986" h="13950" extrusionOk="0">
                  <a:moveTo>
                    <a:pt x="2973" y="2800"/>
                  </a:moveTo>
                  <a:cubicBezTo>
                    <a:pt x="3182" y="2800"/>
                    <a:pt x="3287" y="3052"/>
                    <a:pt x="3138" y="3201"/>
                  </a:cubicBezTo>
                  <a:cubicBezTo>
                    <a:pt x="3091" y="3248"/>
                    <a:pt x="3032" y="3270"/>
                    <a:pt x="2975" y="3270"/>
                  </a:cubicBezTo>
                  <a:cubicBezTo>
                    <a:pt x="2854" y="3270"/>
                    <a:pt x="2738" y="3176"/>
                    <a:pt x="2739" y="3034"/>
                  </a:cubicBezTo>
                  <a:cubicBezTo>
                    <a:pt x="2739" y="2905"/>
                    <a:pt x="2844" y="2800"/>
                    <a:pt x="2973" y="2800"/>
                  </a:cubicBezTo>
                  <a:close/>
                  <a:moveTo>
                    <a:pt x="11025" y="2800"/>
                  </a:moveTo>
                  <a:cubicBezTo>
                    <a:pt x="11234" y="2800"/>
                    <a:pt x="11339" y="3052"/>
                    <a:pt x="11191" y="3201"/>
                  </a:cubicBezTo>
                  <a:cubicBezTo>
                    <a:pt x="11143" y="3248"/>
                    <a:pt x="11084" y="3270"/>
                    <a:pt x="11027" y="3270"/>
                  </a:cubicBezTo>
                  <a:cubicBezTo>
                    <a:pt x="10906" y="3270"/>
                    <a:pt x="10790" y="3176"/>
                    <a:pt x="10791" y="3034"/>
                  </a:cubicBezTo>
                  <a:cubicBezTo>
                    <a:pt x="10791" y="2905"/>
                    <a:pt x="10896" y="2800"/>
                    <a:pt x="11025" y="2800"/>
                  </a:cubicBezTo>
                  <a:close/>
                  <a:moveTo>
                    <a:pt x="9104" y="2508"/>
                  </a:moveTo>
                  <a:cubicBezTo>
                    <a:pt x="9561" y="2508"/>
                    <a:pt x="10010" y="2625"/>
                    <a:pt x="10408" y="2847"/>
                  </a:cubicBezTo>
                  <a:cubicBezTo>
                    <a:pt x="10390" y="2907"/>
                    <a:pt x="10381" y="2971"/>
                    <a:pt x="10381" y="3034"/>
                  </a:cubicBezTo>
                  <a:cubicBezTo>
                    <a:pt x="10380" y="3405"/>
                    <a:pt x="10685" y="3679"/>
                    <a:pt x="11024" y="3679"/>
                  </a:cubicBezTo>
                  <a:cubicBezTo>
                    <a:pt x="11111" y="3679"/>
                    <a:pt x="11199" y="3661"/>
                    <a:pt x="11285" y="3623"/>
                  </a:cubicBezTo>
                  <a:cubicBezTo>
                    <a:pt x="11328" y="3683"/>
                    <a:pt x="11369" y="3742"/>
                    <a:pt x="11407" y="3805"/>
                  </a:cubicBezTo>
                  <a:cubicBezTo>
                    <a:pt x="11457" y="3887"/>
                    <a:pt x="11458" y="3989"/>
                    <a:pt x="11410" y="4072"/>
                  </a:cubicBezTo>
                  <a:cubicBezTo>
                    <a:pt x="11363" y="4159"/>
                    <a:pt x="11273" y="4211"/>
                    <a:pt x="11174" y="4211"/>
                  </a:cubicBezTo>
                  <a:lnTo>
                    <a:pt x="2825" y="4211"/>
                  </a:lnTo>
                  <a:cubicBezTo>
                    <a:pt x="2726" y="4211"/>
                    <a:pt x="2635" y="4159"/>
                    <a:pt x="2587" y="4072"/>
                  </a:cubicBezTo>
                  <a:cubicBezTo>
                    <a:pt x="2539" y="3989"/>
                    <a:pt x="2540" y="3885"/>
                    <a:pt x="2591" y="3805"/>
                  </a:cubicBezTo>
                  <a:cubicBezTo>
                    <a:pt x="2630" y="3742"/>
                    <a:pt x="2669" y="3683"/>
                    <a:pt x="2712" y="3623"/>
                  </a:cubicBezTo>
                  <a:cubicBezTo>
                    <a:pt x="2800" y="3662"/>
                    <a:pt x="2889" y="3680"/>
                    <a:pt x="2975" y="3680"/>
                  </a:cubicBezTo>
                  <a:cubicBezTo>
                    <a:pt x="3382" y="3680"/>
                    <a:pt x="3721" y="3283"/>
                    <a:pt x="3589" y="2847"/>
                  </a:cubicBezTo>
                  <a:cubicBezTo>
                    <a:pt x="3988" y="2625"/>
                    <a:pt x="4437" y="2508"/>
                    <a:pt x="4893" y="2508"/>
                  </a:cubicBezTo>
                  <a:cubicBezTo>
                    <a:pt x="4896" y="2508"/>
                    <a:pt x="4899" y="2508"/>
                    <a:pt x="4901" y="2508"/>
                  </a:cubicBezTo>
                  <a:lnTo>
                    <a:pt x="9096" y="2508"/>
                  </a:lnTo>
                  <a:cubicBezTo>
                    <a:pt x="9099" y="2508"/>
                    <a:pt x="9101" y="2508"/>
                    <a:pt x="9104" y="2508"/>
                  </a:cubicBezTo>
                  <a:close/>
                  <a:moveTo>
                    <a:pt x="9817" y="4621"/>
                  </a:moveTo>
                  <a:cubicBezTo>
                    <a:pt x="9542" y="5190"/>
                    <a:pt x="8966" y="5553"/>
                    <a:pt x="8334" y="5556"/>
                  </a:cubicBezTo>
                  <a:lnTo>
                    <a:pt x="5665" y="5556"/>
                  </a:lnTo>
                  <a:cubicBezTo>
                    <a:pt x="5033" y="5553"/>
                    <a:pt x="4456" y="5190"/>
                    <a:pt x="4181" y="4621"/>
                  </a:cubicBezTo>
                  <a:close/>
                  <a:moveTo>
                    <a:pt x="8217" y="5966"/>
                  </a:moveTo>
                  <a:lnTo>
                    <a:pt x="10666" y="10048"/>
                  </a:lnTo>
                  <a:lnTo>
                    <a:pt x="8451" y="10048"/>
                  </a:lnTo>
                  <a:cubicBezTo>
                    <a:pt x="7846" y="10050"/>
                    <a:pt x="7291" y="10379"/>
                    <a:pt x="6999" y="10909"/>
                  </a:cubicBezTo>
                  <a:cubicBezTo>
                    <a:pt x="6708" y="10379"/>
                    <a:pt x="6151" y="10050"/>
                    <a:pt x="5546" y="10048"/>
                  </a:cubicBezTo>
                  <a:lnTo>
                    <a:pt x="3333" y="10048"/>
                  </a:lnTo>
                  <a:lnTo>
                    <a:pt x="5781" y="5966"/>
                  </a:lnTo>
                  <a:close/>
                  <a:moveTo>
                    <a:pt x="2078" y="11791"/>
                  </a:moveTo>
                  <a:lnTo>
                    <a:pt x="2078" y="12201"/>
                  </a:lnTo>
                  <a:lnTo>
                    <a:pt x="627" y="12201"/>
                  </a:lnTo>
                  <a:cubicBezTo>
                    <a:pt x="514" y="12201"/>
                    <a:pt x="422" y="12109"/>
                    <a:pt x="422" y="11995"/>
                  </a:cubicBezTo>
                  <a:cubicBezTo>
                    <a:pt x="422" y="11882"/>
                    <a:pt x="514" y="11791"/>
                    <a:pt x="627" y="11791"/>
                  </a:cubicBezTo>
                  <a:close/>
                  <a:moveTo>
                    <a:pt x="12997" y="10458"/>
                  </a:moveTo>
                  <a:cubicBezTo>
                    <a:pt x="13013" y="10458"/>
                    <a:pt x="13029" y="10469"/>
                    <a:pt x="13034" y="10485"/>
                  </a:cubicBezTo>
                  <a:cubicBezTo>
                    <a:pt x="13041" y="10500"/>
                    <a:pt x="13037" y="10519"/>
                    <a:pt x="13024" y="10530"/>
                  </a:cubicBezTo>
                  <a:cubicBezTo>
                    <a:pt x="12788" y="10765"/>
                    <a:pt x="12618" y="11060"/>
                    <a:pt x="12531" y="11382"/>
                  </a:cubicBezTo>
                  <a:lnTo>
                    <a:pt x="9232" y="11382"/>
                  </a:lnTo>
                  <a:cubicBezTo>
                    <a:pt x="8570" y="11385"/>
                    <a:pt x="7975" y="11786"/>
                    <a:pt x="7723" y="12398"/>
                  </a:cubicBezTo>
                  <a:lnTo>
                    <a:pt x="6277" y="12398"/>
                  </a:lnTo>
                  <a:cubicBezTo>
                    <a:pt x="6024" y="11786"/>
                    <a:pt x="5429" y="11385"/>
                    <a:pt x="4767" y="11382"/>
                  </a:cubicBezTo>
                  <a:lnTo>
                    <a:pt x="4302" y="11382"/>
                  </a:lnTo>
                  <a:lnTo>
                    <a:pt x="4302" y="11015"/>
                  </a:lnTo>
                  <a:cubicBezTo>
                    <a:pt x="4302" y="10903"/>
                    <a:pt x="4211" y="10811"/>
                    <a:pt x="4098" y="10811"/>
                  </a:cubicBezTo>
                  <a:lnTo>
                    <a:pt x="2283" y="10811"/>
                  </a:lnTo>
                  <a:cubicBezTo>
                    <a:pt x="2169" y="10811"/>
                    <a:pt x="2077" y="10903"/>
                    <a:pt x="2078" y="11015"/>
                  </a:cubicBezTo>
                  <a:lnTo>
                    <a:pt x="2078" y="11382"/>
                  </a:lnTo>
                  <a:lnTo>
                    <a:pt x="1469" y="11382"/>
                  </a:lnTo>
                  <a:cubicBezTo>
                    <a:pt x="1381" y="11059"/>
                    <a:pt x="1211" y="10765"/>
                    <a:pt x="975" y="10530"/>
                  </a:cubicBezTo>
                  <a:cubicBezTo>
                    <a:pt x="949" y="10503"/>
                    <a:pt x="967" y="10458"/>
                    <a:pt x="1006" y="10458"/>
                  </a:cubicBezTo>
                  <a:lnTo>
                    <a:pt x="5548" y="10458"/>
                  </a:lnTo>
                  <a:cubicBezTo>
                    <a:pt x="6236" y="10458"/>
                    <a:pt x="6795" y="11016"/>
                    <a:pt x="6795" y="11705"/>
                  </a:cubicBezTo>
                  <a:cubicBezTo>
                    <a:pt x="6792" y="11821"/>
                    <a:pt x="6884" y="11916"/>
                    <a:pt x="7000" y="11916"/>
                  </a:cubicBezTo>
                  <a:cubicBezTo>
                    <a:pt x="7115" y="11916"/>
                    <a:pt x="7208" y="11821"/>
                    <a:pt x="7204" y="11705"/>
                  </a:cubicBezTo>
                  <a:cubicBezTo>
                    <a:pt x="7206" y="11016"/>
                    <a:pt x="7763" y="10458"/>
                    <a:pt x="8451" y="10458"/>
                  </a:cubicBezTo>
                  <a:lnTo>
                    <a:pt x="12995" y="10458"/>
                  </a:lnTo>
                  <a:cubicBezTo>
                    <a:pt x="12995" y="10458"/>
                    <a:pt x="12996" y="10458"/>
                    <a:pt x="12997" y="10458"/>
                  </a:cubicBezTo>
                  <a:close/>
                  <a:moveTo>
                    <a:pt x="3892" y="11220"/>
                  </a:moveTo>
                  <a:lnTo>
                    <a:pt x="3892" y="13340"/>
                  </a:lnTo>
                  <a:lnTo>
                    <a:pt x="3311" y="12909"/>
                  </a:lnTo>
                  <a:cubicBezTo>
                    <a:pt x="3275" y="12883"/>
                    <a:pt x="3233" y="12870"/>
                    <a:pt x="3190" y="12870"/>
                  </a:cubicBezTo>
                  <a:cubicBezTo>
                    <a:pt x="3148" y="12870"/>
                    <a:pt x="3105" y="12883"/>
                    <a:pt x="3069" y="12909"/>
                  </a:cubicBezTo>
                  <a:lnTo>
                    <a:pt x="2487" y="13339"/>
                  </a:lnTo>
                  <a:lnTo>
                    <a:pt x="2487" y="11220"/>
                  </a:lnTo>
                  <a:close/>
                  <a:moveTo>
                    <a:pt x="7000" y="0"/>
                  </a:moveTo>
                  <a:cubicBezTo>
                    <a:pt x="6615" y="0"/>
                    <a:pt x="6230" y="97"/>
                    <a:pt x="5882" y="290"/>
                  </a:cubicBezTo>
                  <a:cubicBezTo>
                    <a:pt x="5783" y="344"/>
                    <a:pt x="5747" y="469"/>
                    <a:pt x="5803" y="568"/>
                  </a:cubicBezTo>
                  <a:cubicBezTo>
                    <a:pt x="5840" y="635"/>
                    <a:pt x="5910" y="673"/>
                    <a:pt x="5981" y="673"/>
                  </a:cubicBezTo>
                  <a:cubicBezTo>
                    <a:pt x="6015" y="673"/>
                    <a:pt x="6049" y="665"/>
                    <a:pt x="6080" y="647"/>
                  </a:cubicBezTo>
                  <a:cubicBezTo>
                    <a:pt x="6369" y="488"/>
                    <a:pt x="6684" y="410"/>
                    <a:pt x="6997" y="410"/>
                  </a:cubicBezTo>
                  <a:cubicBezTo>
                    <a:pt x="7488" y="410"/>
                    <a:pt x="7973" y="600"/>
                    <a:pt x="8338" y="965"/>
                  </a:cubicBezTo>
                  <a:cubicBezTo>
                    <a:pt x="8644" y="1269"/>
                    <a:pt x="8835" y="1669"/>
                    <a:pt x="8881" y="2098"/>
                  </a:cubicBezTo>
                  <a:lnTo>
                    <a:pt x="5117" y="2098"/>
                  </a:lnTo>
                  <a:cubicBezTo>
                    <a:pt x="5151" y="1784"/>
                    <a:pt x="5264" y="1482"/>
                    <a:pt x="5446" y="1223"/>
                  </a:cubicBezTo>
                  <a:cubicBezTo>
                    <a:pt x="5509" y="1129"/>
                    <a:pt x="5487" y="1001"/>
                    <a:pt x="5395" y="936"/>
                  </a:cubicBezTo>
                  <a:cubicBezTo>
                    <a:pt x="5359" y="912"/>
                    <a:pt x="5318" y="900"/>
                    <a:pt x="5277" y="900"/>
                  </a:cubicBezTo>
                  <a:cubicBezTo>
                    <a:pt x="5212" y="900"/>
                    <a:pt x="5148" y="931"/>
                    <a:pt x="5108" y="987"/>
                  </a:cubicBezTo>
                  <a:cubicBezTo>
                    <a:pt x="4877" y="1317"/>
                    <a:pt x="4738" y="1703"/>
                    <a:pt x="4704" y="2105"/>
                  </a:cubicBezTo>
                  <a:cubicBezTo>
                    <a:pt x="4228" y="2135"/>
                    <a:pt x="3763" y="2274"/>
                    <a:pt x="3350" y="2512"/>
                  </a:cubicBezTo>
                  <a:cubicBezTo>
                    <a:pt x="3237" y="2431"/>
                    <a:pt x="3104" y="2390"/>
                    <a:pt x="2972" y="2390"/>
                  </a:cubicBezTo>
                  <a:cubicBezTo>
                    <a:pt x="2819" y="2390"/>
                    <a:pt x="2667" y="2445"/>
                    <a:pt x="2546" y="2552"/>
                  </a:cubicBezTo>
                  <a:cubicBezTo>
                    <a:pt x="2319" y="2752"/>
                    <a:pt x="2263" y="3080"/>
                    <a:pt x="2409" y="3345"/>
                  </a:cubicBezTo>
                  <a:cubicBezTo>
                    <a:pt x="2349" y="3425"/>
                    <a:pt x="2292" y="3507"/>
                    <a:pt x="2241" y="3591"/>
                  </a:cubicBezTo>
                  <a:cubicBezTo>
                    <a:pt x="2112" y="3799"/>
                    <a:pt x="2108" y="4060"/>
                    <a:pt x="2230" y="4272"/>
                  </a:cubicBezTo>
                  <a:cubicBezTo>
                    <a:pt x="2349" y="4488"/>
                    <a:pt x="2575" y="4621"/>
                    <a:pt x="2820" y="4621"/>
                  </a:cubicBezTo>
                  <a:cubicBezTo>
                    <a:pt x="2821" y="4621"/>
                    <a:pt x="2823" y="4621"/>
                    <a:pt x="2824" y="4621"/>
                  </a:cubicBezTo>
                  <a:lnTo>
                    <a:pt x="3737" y="4621"/>
                  </a:lnTo>
                  <a:cubicBezTo>
                    <a:pt x="3993" y="5310"/>
                    <a:pt x="4597" y="5810"/>
                    <a:pt x="5321" y="5934"/>
                  </a:cubicBezTo>
                  <a:lnTo>
                    <a:pt x="2855" y="10048"/>
                  </a:lnTo>
                  <a:lnTo>
                    <a:pt x="1004" y="10048"/>
                  </a:lnTo>
                  <a:cubicBezTo>
                    <a:pt x="602" y="10048"/>
                    <a:pt x="399" y="10533"/>
                    <a:pt x="683" y="10819"/>
                  </a:cubicBezTo>
                  <a:cubicBezTo>
                    <a:pt x="841" y="10978"/>
                    <a:pt x="963" y="11171"/>
                    <a:pt x="1040" y="11382"/>
                  </a:cubicBezTo>
                  <a:lnTo>
                    <a:pt x="626" y="11382"/>
                  </a:lnTo>
                  <a:cubicBezTo>
                    <a:pt x="622" y="11382"/>
                    <a:pt x="619" y="11382"/>
                    <a:pt x="616" y="11382"/>
                  </a:cubicBezTo>
                  <a:cubicBezTo>
                    <a:pt x="276" y="11382"/>
                    <a:pt x="1" y="11656"/>
                    <a:pt x="1" y="11995"/>
                  </a:cubicBezTo>
                  <a:cubicBezTo>
                    <a:pt x="1" y="12334"/>
                    <a:pt x="275" y="12609"/>
                    <a:pt x="613" y="12609"/>
                  </a:cubicBezTo>
                  <a:cubicBezTo>
                    <a:pt x="617" y="12609"/>
                    <a:pt x="622" y="12609"/>
                    <a:pt x="626" y="12609"/>
                  </a:cubicBezTo>
                  <a:lnTo>
                    <a:pt x="2077" y="12609"/>
                  </a:lnTo>
                  <a:lnTo>
                    <a:pt x="2077" y="13744"/>
                  </a:lnTo>
                  <a:cubicBezTo>
                    <a:pt x="2076" y="13866"/>
                    <a:pt x="2175" y="13949"/>
                    <a:pt x="2281" y="13949"/>
                  </a:cubicBezTo>
                  <a:cubicBezTo>
                    <a:pt x="2322" y="13949"/>
                    <a:pt x="2365" y="13937"/>
                    <a:pt x="2403" y="13909"/>
                  </a:cubicBezTo>
                  <a:lnTo>
                    <a:pt x="3188" y="13329"/>
                  </a:lnTo>
                  <a:lnTo>
                    <a:pt x="3975" y="13909"/>
                  </a:lnTo>
                  <a:cubicBezTo>
                    <a:pt x="4012" y="13937"/>
                    <a:pt x="4054" y="13949"/>
                    <a:pt x="4096" y="13949"/>
                  </a:cubicBezTo>
                  <a:cubicBezTo>
                    <a:pt x="4201" y="13949"/>
                    <a:pt x="4301" y="13866"/>
                    <a:pt x="4301" y="13744"/>
                  </a:cubicBezTo>
                  <a:lnTo>
                    <a:pt x="4301" y="12610"/>
                  </a:lnTo>
                  <a:lnTo>
                    <a:pt x="4765" y="12610"/>
                  </a:lnTo>
                  <a:cubicBezTo>
                    <a:pt x="4988" y="12610"/>
                    <a:pt x="5169" y="12792"/>
                    <a:pt x="5168" y="13016"/>
                  </a:cubicBezTo>
                  <a:cubicBezTo>
                    <a:pt x="5166" y="13176"/>
                    <a:pt x="5229" y="13330"/>
                    <a:pt x="5342" y="13444"/>
                  </a:cubicBezTo>
                  <a:cubicBezTo>
                    <a:pt x="5458" y="13560"/>
                    <a:pt x="5617" y="13627"/>
                    <a:pt x="5781" y="13627"/>
                  </a:cubicBezTo>
                  <a:lnTo>
                    <a:pt x="8215" y="13627"/>
                  </a:lnTo>
                  <a:cubicBezTo>
                    <a:pt x="8550" y="13625"/>
                    <a:pt x="8824" y="13356"/>
                    <a:pt x="8830" y="13020"/>
                  </a:cubicBezTo>
                  <a:cubicBezTo>
                    <a:pt x="8830" y="12911"/>
                    <a:pt x="8872" y="12806"/>
                    <a:pt x="8949" y="12728"/>
                  </a:cubicBezTo>
                  <a:cubicBezTo>
                    <a:pt x="9024" y="12653"/>
                    <a:pt x="9124" y="12610"/>
                    <a:pt x="9231" y="12610"/>
                  </a:cubicBezTo>
                  <a:lnTo>
                    <a:pt x="10163" y="12610"/>
                  </a:lnTo>
                  <a:cubicBezTo>
                    <a:pt x="10274" y="12606"/>
                    <a:pt x="10362" y="12516"/>
                    <a:pt x="10362" y="12405"/>
                  </a:cubicBezTo>
                  <a:cubicBezTo>
                    <a:pt x="10362" y="12294"/>
                    <a:pt x="10274" y="12204"/>
                    <a:pt x="10163" y="12201"/>
                  </a:cubicBezTo>
                  <a:lnTo>
                    <a:pt x="9231" y="12201"/>
                  </a:lnTo>
                  <a:cubicBezTo>
                    <a:pt x="8789" y="12201"/>
                    <a:pt x="8424" y="12565"/>
                    <a:pt x="8420" y="13016"/>
                  </a:cubicBezTo>
                  <a:cubicBezTo>
                    <a:pt x="8419" y="13128"/>
                    <a:pt x="8327" y="13217"/>
                    <a:pt x="8215" y="13217"/>
                  </a:cubicBezTo>
                  <a:lnTo>
                    <a:pt x="5781" y="13217"/>
                  </a:lnTo>
                  <a:cubicBezTo>
                    <a:pt x="5726" y="13217"/>
                    <a:pt x="5672" y="13196"/>
                    <a:pt x="5633" y="13156"/>
                  </a:cubicBezTo>
                  <a:cubicBezTo>
                    <a:pt x="5597" y="13121"/>
                    <a:pt x="5576" y="13071"/>
                    <a:pt x="5577" y="13020"/>
                  </a:cubicBezTo>
                  <a:cubicBezTo>
                    <a:pt x="5580" y="12569"/>
                    <a:pt x="5216" y="12201"/>
                    <a:pt x="4765" y="12201"/>
                  </a:cubicBezTo>
                  <a:lnTo>
                    <a:pt x="4301" y="12201"/>
                  </a:lnTo>
                  <a:lnTo>
                    <a:pt x="4301" y="11791"/>
                  </a:lnTo>
                  <a:lnTo>
                    <a:pt x="4765" y="11791"/>
                  </a:lnTo>
                  <a:cubicBezTo>
                    <a:pt x="5304" y="11794"/>
                    <a:pt x="5777" y="12147"/>
                    <a:pt x="5936" y="12663"/>
                  </a:cubicBezTo>
                  <a:cubicBezTo>
                    <a:pt x="5961" y="12749"/>
                    <a:pt x="6041" y="12809"/>
                    <a:pt x="6131" y="12809"/>
                  </a:cubicBezTo>
                  <a:lnTo>
                    <a:pt x="7866" y="12809"/>
                  </a:lnTo>
                  <a:cubicBezTo>
                    <a:pt x="7955" y="12809"/>
                    <a:pt x="8036" y="12749"/>
                    <a:pt x="8062" y="12663"/>
                  </a:cubicBezTo>
                  <a:cubicBezTo>
                    <a:pt x="8219" y="12147"/>
                    <a:pt x="8692" y="11794"/>
                    <a:pt x="9232" y="11791"/>
                  </a:cubicBezTo>
                  <a:lnTo>
                    <a:pt x="13371" y="11791"/>
                  </a:lnTo>
                  <a:cubicBezTo>
                    <a:pt x="13554" y="11791"/>
                    <a:pt x="13645" y="12012"/>
                    <a:pt x="13516" y="12141"/>
                  </a:cubicBezTo>
                  <a:cubicBezTo>
                    <a:pt x="13478" y="12180"/>
                    <a:pt x="13425" y="12201"/>
                    <a:pt x="13371" y="12201"/>
                  </a:cubicBezTo>
                  <a:lnTo>
                    <a:pt x="11118" y="12201"/>
                  </a:lnTo>
                  <a:cubicBezTo>
                    <a:pt x="11006" y="12205"/>
                    <a:pt x="10918" y="12296"/>
                    <a:pt x="10918" y="12406"/>
                  </a:cubicBezTo>
                  <a:cubicBezTo>
                    <a:pt x="10918" y="12517"/>
                    <a:pt x="11006" y="12608"/>
                    <a:pt x="11118" y="12610"/>
                  </a:cubicBezTo>
                  <a:lnTo>
                    <a:pt x="13371" y="12610"/>
                  </a:lnTo>
                  <a:cubicBezTo>
                    <a:pt x="13710" y="12610"/>
                    <a:pt x="13985" y="12336"/>
                    <a:pt x="13985" y="11997"/>
                  </a:cubicBezTo>
                  <a:cubicBezTo>
                    <a:pt x="13985" y="11658"/>
                    <a:pt x="13710" y="11383"/>
                    <a:pt x="13371" y="11383"/>
                  </a:cubicBezTo>
                  <a:lnTo>
                    <a:pt x="13371" y="11382"/>
                  </a:lnTo>
                  <a:lnTo>
                    <a:pt x="12959" y="11382"/>
                  </a:lnTo>
                  <a:cubicBezTo>
                    <a:pt x="13034" y="11171"/>
                    <a:pt x="13156" y="10978"/>
                    <a:pt x="13316" y="10819"/>
                  </a:cubicBezTo>
                  <a:cubicBezTo>
                    <a:pt x="13598" y="10533"/>
                    <a:pt x="13396" y="10048"/>
                    <a:pt x="12995" y="10048"/>
                  </a:cubicBezTo>
                  <a:lnTo>
                    <a:pt x="11144" y="10048"/>
                  </a:lnTo>
                  <a:lnTo>
                    <a:pt x="8678" y="5936"/>
                  </a:lnTo>
                  <a:cubicBezTo>
                    <a:pt x="9402" y="5810"/>
                    <a:pt x="10004" y="5310"/>
                    <a:pt x="10262" y="4621"/>
                  </a:cubicBezTo>
                  <a:lnTo>
                    <a:pt x="11175" y="4621"/>
                  </a:lnTo>
                  <a:cubicBezTo>
                    <a:pt x="11176" y="4621"/>
                    <a:pt x="11178" y="4621"/>
                    <a:pt x="11179" y="4621"/>
                  </a:cubicBezTo>
                  <a:cubicBezTo>
                    <a:pt x="11424" y="4621"/>
                    <a:pt x="11650" y="4488"/>
                    <a:pt x="11769" y="4272"/>
                  </a:cubicBezTo>
                  <a:cubicBezTo>
                    <a:pt x="11889" y="4061"/>
                    <a:pt x="11885" y="3799"/>
                    <a:pt x="11757" y="3592"/>
                  </a:cubicBezTo>
                  <a:cubicBezTo>
                    <a:pt x="11706" y="3507"/>
                    <a:pt x="11650" y="3425"/>
                    <a:pt x="11590" y="3345"/>
                  </a:cubicBezTo>
                  <a:cubicBezTo>
                    <a:pt x="11735" y="3082"/>
                    <a:pt x="11678" y="2752"/>
                    <a:pt x="11453" y="2552"/>
                  </a:cubicBezTo>
                  <a:cubicBezTo>
                    <a:pt x="11332" y="2445"/>
                    <a:pt x="11180" y="2391"/>
                    <a:pt x="11027" y="2391"/>
                  </a:cubicBezTo>
                  <a:cubicBezTo>
                    <a:pt x="10895" y="2391"/>
                    <a:pt x="10762" y="2431"/>
                    <a:pt x="10649" y="2514"/>
                  </a:cubicBezTo>
                  <a:cubicBezTo>
                    <a:pt x="10234" y="2274"/>
                    <a:pt x="9771" y="2135"/>
                    <a:pt x="9293" y="2105"/>
                  </a:cubicBezTo>
                  <a:cubicBezTo>
                    <a:pt x="9226" y="1327"/>
                    <a:pt x="8770" y="637"/>
                    <a:pt x="8081" y="270"/>
                  </a:cubicBezTo>
                  <a:cubicBezTo>
                    <a:pt x="7743" y="90"/>
                    <a:pt x="7372" y="0"/>
                    <a:pt x="7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8"/>
            <p:cNvSpPr/>
            <p:nvPr/>
          </p:nvSpPr>
          <p:spPr>
            <a:xfrm>
              <a:off x="7182525" y="3970550"/>
              <a:ext cx="58350" cy="69800"/>
            </a:xfrm>
            <a:custGeom>
              <a:avLst/>
              <a:gdLst/>
              <a:ahLst/>
              <a:cxnLst/>
              <a:rect l="l" t="t" r="r" b="b"/>
              <a:pathLst>
                <a:path w="2334" h="2792" extrusionOk="0">
                  <a:moveTo>
                    <a:pt x="486" y="636"/>
                  </a:moveTo>
                  <a:lnTo>
                    <a:pt x="1298" y="1316"/>
                  </a:lnTo>
                  <a:lnTo>
                    <a:pt x="643" y="1684"/>
                  </a:lnTo>
                  <a:lnTo>
                    <a:pt x="486" y="636"/>
                  </a:lnTo>
                  <a:close/>
                  <a:moveTo>
                    <a:pt x="276" y="0"/>
                  </a:moveTo>
                  <a:cubicBezTo>
                    <a:pt x="133" y="0"/>
                    <a:pt x="1" y="124"/>
                    <a:pt x="21" y="289"/>
                  </a:cubicBezTo>
                  <a:cubicBezTo>
                    <a:pt x="21" y="290"/>
                    <a:pt x="21" y="291"/>
                    <a:pt x="21" y="293"/>
                  </a:cubicBezTo>
                  <a:lnTo>
                    <a:pt x="23" y="293"/>
                  </a:lnTo>
                  <a:lnTo>
                    <a:pt x="370" y="2617"/>
                  </a:lnTo>
                  <a:cubicBezTo>
                    <a:pt x="384" y="2718"/>
                    <a:pt x="470" y="2791"/>
                    <a:pt x="572" y="2791"/>
                  </a:cubicBezTo>
                  <a:cubicBezTo>
                    <a:pt x="582" y="2791"/>
                    <a:pt x="592" y="2791"/>
                    <a:pt x="602" y="2790"/>
                  </a:cubicBezTo>
                  <a:cubicBezTo>
                    <a:pt x="714" y="2773"/>
                    <a:pt x="791" y="2668"/>
                    <a:pt x="774" y="2556"/>
                  </a:cubicBezTo>
                  <a:lnTo>
                    <a:pt x="708" y="2117"/>
                  </a:lnTo>
                  <a:lnTo>
                    <a:pt x="1634" y="1597"/>
                  </a:lnTo>
                  <a:lnTo>
                    <a:pt x="1973" y="1881"/>
                  </a:lnTo>
                  <a:cubicBezTo>
                    <a:pt x="2011" y="1913"/>
                    <a:pt x="2058" y="1929"/>
                    <a:pt x="2105" y="1929"/>
                  </a:cubicBezTo>
                  <a:cubicBezTo>
                    <a:pt x="2163" y="1929"/>
                    <a:pt x="2221" y="1904"/>
                    <a:pt x="2262" y="1856"/>
                  </a:cubicBezTo>
                  <a:cubicBezTo>
                    <a:pt x="2334" y="1769"/>
                    <a:pt x="2323" y="1641"/>
                    <a:pt x="2236" y="1568"/>
                  </a:cubicBezTo>
                  <a:lnTo>
                    <a:pt x="438" y="60"/>
                  </a:lnTo>
                  <a:lnTo>
                    <a:pt x="432" y="56"/>
                  </a:lnTo>
                  <a:cubicBezTo>
                    <a:pt x="384" y="18"/>
                    <a:pt x="329" y="0"/>
                    <a:pt x="2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 name="Google Shape;172;p18"/>
          <p:cNvGrpSpPr/>
          <p:nvPr/>
        </p:nvGrpSpPr>
        <p:grpSpPr>
          <a:xfrm>
            <a:off x="2792089" y="698468"/>
            <a:ext cx="361743" cy="361769"/>
            <a:chOff x="5520950" y="2682175"/>
            <a:chExt cx="349375" cy="349400"/>
          </a:xfrm>
        </p:grpSpPr>
        <p:sp>
          <p:nvSpPr>
            <p:cNvPr id="173" name="Google Shape;173;p18"/>
            <p:cNvSpPr/>
            <p:nvPr/>
          </p:nvSpPr>
          <p:spPr>
            <a:xfrm>
              <a:off x="5520950" y="2682175"/>
              <a:ext cx="349375" cy="349400"/>
            </a:xfrm>
            <a:custGeom>
              <a:avLst/>
              <a:gdLst/>
              <a:ahLst/>
              <a:cxnLst/>
              <a:rect l="l" t="t" r="r" b="b"/>
              <a:pathLst>
                <a:path w="13975" h="13976" extrusionOk="0">
                  <a:moveTo>
                    <a:pt x="8103" y="411"/>
                  </a:moveTo>
                  <a:cubicBezTo>
                    <a:pt x="8241" y="411"/>
                    <a:pt x="8353" y="523"/>
                    <a:pt x="8353" y="660"/>
                  </a:cubicBezTo>
                  <a:cubicBezTo>
                    <a:pt x="8353" y="798"/>
                    <a:pt x="8241" y="909"/>
                    <a:pt x="8103" y="909"/>
                  </a:cubicBezTo>
                  <a:lnTo>
                    <a:pt x="5871" y="909"/>
                  </a:lnTo>
                  <a:cubicBezTo>
                    <a:pt x="5732" y="909"/>
                    <a:pt x="5622" y="798"/>
                    <a:pt x="5620" y="660"/>
                  </a:cubicBezTo>
                  <a:cubicBezTo>
                    <a:pt x="5622" y="523"/>
                    <a:pt x="5732" y="411"/>
                    <a:pt x="5871" y="411"/>
                  </a:cubicBezTo>
                  <a:close/>
                  <a:moveTo>
                    <a:pt x="7694" y="1319"/>
                  </a:moveTo>
                  <a:lnTo>
                    <a:pt x="7694" y="1739"/>
                  </a:lnTo>
                  <a:lnTo>
                    <a:pt x="6281" y="2101"/>
                  </a:lnTo>
                  <a:lnTo>
                    <a:pt x="6281" y="1319"/>
                  </a:lnTo>
                  <a:close/>
                  <a:moveTo>
                    <a:pt x="7694" y="2161"/>
                  </a:moveTo>
                  <a:lnTo>
                    <a:pt x="7694" y="2781"/>
                  </a:lnTo>
                  <a:lnTo>
                    <a:pt x="6281" y="3144"/>
                  </a:lnTo>
                  <a:lnTo>
                    <a:pt x="6281" y="2524"/>
                  </a:lnTo>
                  <a:lnTo>
                    <a:pt x="7694" y="2161"/>
                  </a:lnTo>
                  <a:close/>
                  <a:moveTo>
                    <a:pt x="7694" y="3204"/>
                  </a:moveTo>
                  <a:lnTo>
                    <a:pt x="7694" y="4182"/>
                  </a:lnTo>
                  <a:lnTo>
                    <a:pt x="7021" y="4065"/>
                  </a:lnTo>
                  <a:cubicBezTo>
                    <a:pt x="7009" y="4064"/>
                    <a:pt x="6998" y="4063"/>
                    <a:pt x="6986" y="4063"/>
                  </a:cubicBezTo>
                  <a:cubicBezTo>
                    <a:pt x="6974" y="4063"/>
                    <a:pt x="6962" y="4064"/>
                    <a:pt x="6951" y="4065"/>
                  </a:cubicBezTo>
                  <a:lnTo>
                    <a:pt x="6279" y="4182"/>
                  </a:lnTo>
                  <a:lnTo>
                    <a:pt x="6279" y="4182"/>
                  </a:lnTo>
                  <a:lnTo>
                    <a:pt x="6281" y="3567"/>
                  </a:lnTo>
                  <a:lnTo>
                    <a:pt x="7694" y="3204"/>
                  </a:lnTo>
                  <a:close/>
                  <a:moveTo>
                    <a:pt x="8387" y="6280"/>
                  </a:moveTo>
                  <a:lnTo>
                    <a:pt x="8343" y="9398"/>
                  </a:lnTo>
                  <a:cubicBezTo>
                    <a:pt x="8209" y="9615"/>
                    <a:pt x="7985" y="9724"/>
                    <a:pt x="7760" y="9724"/>
                  </a:cubicBezTo>
                  <a:cubicBezTo>
                    <a:pt x="7544" y="9724"/>
                    <a:pt x="7329" y="9624"/>
                    <a:pt x="7192" y="9422"/>
                  </a:cubicBezTo>
                  <a:lnTo>
                    <a:pt x="7192" y="7233"/>
                  </a:lnTo>
                  <a:cubicBezTo>
                    <a:pt x="7196" y="7118"/>
                    <a:pt x="7103" y="7022"/>
                    <a:pt x="6988" y="7022"/>
                  </a:cubicBezTo>
                  <a:cubicBezTo>
                    <a:pt x="6872" y="7022"/>
                    <a:pt x="6780" y="7118"/>
                    <a:pt x="6784" y="7233"/>
                  </a:cubicBezTo>
                  <a:lnTo>
                    <a:pt x="6784" y="9422"/>
                  </a:lnTo>
                  <a:cubicBezTo>
                    <a:pt x="6647" y="9624"/>
                    <a:pt x="6432" y="9724"/>
                    <a:pt x="6216" y="9724"/>
                  </a:cubicBezTo>
                  <a:cubicBezTo>
                    <a:pt x="5991" y="9724"/>
                    <a:pt x="5766" y="9615"/>
                    <a:pt x="5633" y="9398"/>
                  </a:cubicBezTo>
                  <a:lnTo>
                    <a:pt x="5589" y="6280"/>
                  </a:lnTo>
                  <a:lnTo>
                    <a:pt x="6953" y="6516"/>
                  </a:lnTo>
                  <a:cubicBezTo>
                    <a:pt x="6964" y="6517"/>
                    <a:pt x="6975" y="6518"/>
                    <a:pt x="6988" y="6518"/>
                  </a:cubicBezTo>
                  <a:cubicBezTo>
                    <a:pt x="6999" y="6518"/>
                    <a:pt x="7011" y="6517"/>
                    <a:pt x="7023" y="6516"/>
                  </a:cubicBezTo>
                  <a:lnTo>
                    <a:pt x="8387" y="6280"/>
                  </a:lnTo>
                  <a:close/>
                  <a:moveTo>
                    <a:pt x="5626" y="9808"/>
                  </a:moveTo>
                  <a:cubicBezTo>
                    <a:pt x="5809" y="9808"/>
                    <a:pt x="5976" y="9912"/>
                    <a:pt x="6056" y="10078"/>
                  </a:cubicBezTo>
                  <a:lnTo>
                    <a:pt x="5197" y="10078"/>
                  </a:lnTo>
                  <a:cubicBezTo>
                    <a:pt x="5275" y="9912"/>
                    <a:pt x="5442" y="9808"/>
                    <a:pt x="5626" y="9808"/>
                  </a:cubicBezTo>
                  <a:close/>
                  <a:moveTo>
                    <a:pt x="6987" y="9808"/>
                  </a:moveTo>
                  <a:cubicBezTo>
                    <a:pt x="7171" y="9808"/>
                    <a:pt x="7338" y="9912"/>
                    <a:pt x="7416" y="10078"/>
                  </a:cubicBezTo>
                  <a:lnTo>
                    <a:pt x="6559" y="10078"/>
                  </a:lnTo>
                  <a:cubicBezTo>
                    <a:pt x="6637" y="9912"/>
                    <a:pt x="6804" y="9808"/>
                    <a:pt x="6987" y="9808"/>
                  </a:cubicBezTo>
                  <a:close/>
                  <a:moveTo>
                    <a:pt x="8348" y="9807"/>
                  </a:moveTo>
                  <a:cubicBezTo>
                    <a:pt x="8520" y="9807"/>
                    <a:pt x="8692" y="9898"/>
                    <a:pt x="8778" y="10078"/>
                  </a:cubicBezTo>
                  <a:lnTo>
                    <a:pt x="7919" y="10078"/>
                  </a:lnTo>
                  <a:cubicBezTo>
                    <a:pt x="8005" y="9898"/>
                    <a:pt x="8177" y="9807"/>
                    <a:pt x="8348" y="9807"/>
                  </a:cubicBezTo>
                  <a:close/>
                  <a:moveTo>
                    <a:pt x="1352" y="10489"/>
                  </a:moveTo>
                  <a:lnTo>
                    <a:pt x="1352" y="13566"/>
                  </a:lnTo>
                  <a:lnTo>
                    <a:pt x="1047" y="13566"/>
                  </a:lnTo>
                  <a:cubicBezTo>
                    <a:pt x="696" y="13566"/>
                    <a:pt x="410" y="13281"/>
                    <a:pt x="410" y="12928"/>
                  </a:cubicBezTo>
                  <a:lnTo>
                    <a:pt x="410" y="12927"/>
                  </a:lnTo>
                  <a:lnTo>
                    <a:pt x="410" y="11127"/>
                  </a:lnTo>
                  <a:cubicBezTo>
                    <a:pt x="410" y="10774"/>
                    <a:pt x="696" y="10489"/>
                    <a:pt x="1047" y="10489"/>
                  </a:cubicBezTo>
                  <a:close/>
                  <a:moveTo>
                    <a:pt x="9896" y="10488"/>
                  </a:moveTo>
                  <a:lnTo>
                    <a:pt x="9896" y="13566"/>
                  </a:lnTo>
                  <a:lnTo>
                    <a:pt x="2826" y="13566"/>
                  </a:lnTo>
                  <a:lnTo>
                    <a:pt x="2826" y="12047"/>
                  </a:lnTo>
                  <a:cubicBezTo>
                    <a:pt x="2826" y="11933"/>
                    <a:pt x="2734" y="11843"/>
                    <a:pt x="2620" y="11843"/>
                  </a:cubicBezTo>
                  <a:cubicBezTo>
                    <a:pt x="2507" y="11843"/>
                    <a:pt x="2416" y="11933"/>
                    <a:pt x="2416" y="12047"/>
                  </a:cubicBezTo>
                  <a:lnTo>
                    <a:pt x="2416" y="13566"/>
                  </a:lnTo>
                  <a:lnTo>
                    <a:pt x="1760" y="13566"/>
                  </a:lnTo>
                  <a:lnTo>
                    <a:pt x="1760" y="10488"/>
                  </a:lnTo>
                  <a:lnTo>
                    <a:pt x="2416" y="10488"/>
                  </a:lnTo>
                  <a:lnTo>
                    <a:pt x="2416" y="11091"/>
                  </a:lnTo>
                  <a:cubicBezTo>
                    <a:pt x="2419" y="11202"/>
                    <a:pt x="2510" y="11290"/>
                    <a:pt x="2620" y="11290"/>
                  </a:cubicBezTo>
                  <a:cubicBezTo>
                    <a:pt x="2731" y="11290"/>
                    <a:pt x="2822" y="11202"/>
                    <a:pt x="2826" y="11091"/>
                  </a:cubicBezTo>
                  <a:lnTo>
                    <a:pt x="2826" y="10488"/>
                  </a:lnTo>
                  <a:close/>
                  <a:moveTo>
                    <a:pt x="10634" y="10488"/>
                  </a:moveTo>
                  <a:lnTo>
                    <a:pt x="10634" y="13566"/>
                  </a:lnTo>
                  <a:lnTo>
                    <a:pt x="10305" y="13566"/>
                  </a:lnTo>
                  <a:lnTo>
                    <a:pt x="10305" y="10488"/>
                  </a:lnTo>
                  <a:close/>
                  <a:moveTo>
                    <a:pt x="11557" y="10488"/>
                  </a:moveTo>
                  <a:lnTo>
                    <a:pt x="11557" y="13566"/>
                  </a:lnTo>
                  <a:lnTo>
                    <a:pt x="11044" y="13566"/>
                  </a:lnTo>
                  <a:lnTo>
                    <a:pt x="11044" y="10488"/>
                  </a:lnTo>
                  <a:close/>
                  <a:moveTo>
                    <a:pt x="12295" y="10488"/>
                  </a:moveTo>
                  <a:lnTo>
                    <a:pt x="12295" y="13566"/>
                  </a:lnTo>
                  <a:lnTo>
                    <a:pt x="11966" y="13566"/>
                  </a:lnTo>
                  <a:lnTo>
                    <a:pt x="11966" y="10488"/>
                  </a:lnTo>
                  <a:close/>
                  <a:moveTo>
                    <a:pt x="12926" y="10488"/>
                  </a:moveTo>
                  <a:cubicBezTo>
                    <a:pt x="13279" y="10488"/>
                    <a:pt x="13563" y="10773"/>
                    <a:pt x="13565" y="11125"/>
                  </a:cubicBezTo>
                  <a:lnTo>
                    <a:pt x="13565" y="12927"/>
                  </a:lnTo>
                  <a:cubicBezTo>
                    <a:pt x="13565" y="13279"/>
                    <a:pt x="13279" y="13566"/>
                    <a:pt x="12926" y="13566"/>
                  </a:cubicBezTo>
                  <a:lnTo>
                    <a:pt x="12705" y="13566"/>
                  </a:lnTo>
                  <a:lnTo>
                    <a:pt x="12705" y="10488"/>
                  </a:lnTo>
                  <a:close/>
                  <a:moveTo>
                    <a:pt x="8116" y="1"/>
                  </a:moveTo>
                  <a:cubicBezTo>
                    <a:pt x="8112" y="1"/>
                    <a:pt x="8108" y="1"/>
                    <a:pt x="8103" y="1"/>
                  </a:cubicBezTo>
                  <a:lnTo>
                    <a:pt x="5871" y="1"/>
                  </a:lnTo>
                  <a:cubicBezTo>
                    <a:pt x="5511" y="7"/>
                    <a:pt x="5224" y="300"/>
                    <a:pt x="5224" y="660"/>
                  </a:cubicBezTo>
                  <a:cubicBezTo>
                    <a:pt x="5224" y="1020"/>
                    <a:pt x="5511" y="1313"/>
                    <a:pt x="5871" y="1319"/>
                  </a:cubicBezTo>
                  <a:lnTo>
                    <a:pt x="5871" y="4251"/>
                  </a:lnTo>
                  <a:lnTo>
                    <a:pt x="3584" y="4644"/>
                  </a:lnTo>
                  <a:cubicBezTo>
                    <a:pt x="3271" y="4699"/>
                    <a:pt x="3041" y="4971"/>
                    <a:pt x="3041" y="5290"/>
                  </a:cubicBezTo>
                  <a:cubicBezTo>
                    <a:pt x="3041" y="5609"/>
                    <a:pt x="3271" y="5881"/>
                    <a:pt x="3584" y="5936"/>
                  </a:cubicBezTo>
                  <a:lnTo>
                    <a:pt x="5178" y="6209"/>
                  </a:lnTo>
                  <a:lnTo>
                    <a:pt x="5225" y="9494"/>
                  </a:lnTo>
                  <a:cubicBezTo>
                    <a:pt x="4994" y="9612"/>
                    <a:pt x="4825" y="9826"/>
                    <a:pt x="4765" y="10078"/>
                  </a:cubicBezTo>
                  <a:lnTo>
                    <a:pt x="1049" y="10078"/>
                  </a:lnTo>
                  <a:cubicBezTo>
                    <a:pt x="469" y="10080"/>
                    <a:pt x="0" y="10547"/>
                    <a:pt x="0" y="11127"/>
                  </a:cubicBezTo>
                  <a:lnTo>
                    <a:pt x="0" y="12927"/>
                  </a:lnTo>
                  <a:cubicBezTo>
                    <a:pt x="0" y="13505"/>
                    <a:pt x="469" y="13974"/>
                    <a:pt x="1049" y="13975"/>
                  </a:cubicBezTo>
                  <a:lnTo>
                    <a:pt x="12926" y="13975"/>
                  </a:lnTo>
                  <a:cubicBezTo>
                    <a:pt x="13505" y="13974"/>
                    <a:pt x="13973" y="13505"/>
                    <a:pt x="13974" y="12927"/>
                  </a:cubicBezTo>
                  <a:lnTo>
                    <a:pt x="13974" y="11127"/>
                  </a:lnTo>
                  <a:cubicBezTo>
                    <a:pt x="13973" y="10547"/>
                    <a:pt x="13505" y="10080"/>
                    <a:pt x="12926" y="10078"/>
                  </a:cubicBezTo>
                  <a:lnTo>
                    <a:pt x="9210" y="10078"/>
                  </a:lnTo>
                  <a:cubicBezTo>
                    <a:pt x="9149" y="9826"/>
                    <a:pt x="8982" y="9612"/>
                    <a:pt x="8751" y="9494"/>
                  </a:cubicBezTo>
                  <a:lnTo>
                    <a:pt x="8796" y="6209"/>
                  </a:lnTo>
                  <a:lnTo>
                    <a:pt x="10390" y="5936"/>
                  </a:lnTo>
                  <a:cubicBezTo>
                    <a:pt x="10705" y="5881"/>
                    <a:pt x="10935" y="5609"/>
                    <a:pt x="10935" y="5290"/>
                  </a:cubicBezTo>
                  <a:cubicBezTo>
                    <a:pt x="10935" y="4971"/>
                    <a:pt x="10705" y="4699"/>
                    <a:pt x="10390" y="4644"/>
                  </a:cubicBezTo>
                  <a:lnTo>
                    <a:pt x="9788" y="4540"/>
                  </a:lnTo>
                  <a:cubicBezTo>
                    <a:pt x="9778" y="4539"/>
                    <a:pt x="9769" y="4538"/>
                    <a:pt x="9759" y="4538"/>
                  </a:cubicBezTo>
                  <a:cubicBezTo>
                    <a:pt x="9661" y="4538"/>
                    <a:pt x="9574" y="4608"/>
                    <a:pt x="9557" y="4709"/>
                  </a:cubicBezTo>
                  <a:cubicBezTo>
                    <a:pt x="9539" y="4818"/>
                    <a:pt x="9610" y="4923"/>
                    <a:pt x="9719" y="4944"/>
                  </a:cubicBezTo>
                  <a:lnTo>
                    <a:pt x="10321" y="5047"/>
                  </a:lnTo>
                  <a:cubicBezTo>
                    <a:pt x="10440" y="5067"/>
                    <a:pt x="10527" y="5171"/>
                    <a:pt x="10527" y="5290"/>
                  </a:cubicBezTo>
                  <a:cubicBezTo>
                    <a:pt x="10527" y="5409"/>
                    <a:pt x="10440" y="5512"/>
                    <a:pt x="10321" y="5532"/>
                  </a:cubicBezTo>
                  <a:lnTo>
                    <a:pt x="6988" y="6106"/>
                  </a:lnTo>
                  <a:lnTo>
                    <a:pt x="3654" y="5532"/>
                  </a:lnTo>
                  <a:cubicBezTo>
                    <a:pt x="3536" y="5512"/>
                    <a:pt x="3449" y="5410"/>
                    <a:pt x="3449" y="5290"/>
                  </a:cubicBezTo>
                  <a:cubicBezTo>
                    <a:pt x="3449" y="5169"/>
                    <a:pt x="3536" y="5067"/>
                    <a:pt x="3654" y="5047"/>
                  </a:cubicBezTo>
                  <a:lnTo>
                    <a:pt x="6988" y="4474"/>
                  </a:lnTo>
                  <a:lnTo>
                    <a:pt x="8778" y="4782"/>
                  </a:lnTo>
                  <a:cubicBezTo>
                    <a:pt x="8791" y="4785"/>
                    <a:pt x="8804" y="4786"/>
                    <a:pt x="8816" y="4786"/>
                  </a:cubicBezTo>
                  <a:cubicBezTo>
                    <a:pt x="8915" y="4786"/>
                    <a:pt x="9002" y="4716"/>
                    <a:pt x="9019" y="4615"/>
                  </a:cubicBezTo>
                  <a:cubicBezTo>
                    <a:pt x="9039" y="4502"/>
                    <a:pt x="8961" y="4396"/>
                    <a:pt x="8847" y="4379"/>
                  </a:cubicBezTo>
                  <a:lnTo>
                    <a:pt x="8103" y="4251"/>
                  </a:lnTo>
                  <a:lnTo>
                    <a:pt x="8103" y="1319"/>
                  </a:lnTo>
                  <a:cubicBezTo>
                    <a:pt x="8107" y="1319"/>
                    <a:pt x="8110" y="1319"/>
                    <a:pt x="8114" y="1319"/>
                  </a:cubicBezTo>
                  <a:cubicBezTo>
                    <a:pt x="8477" y="1319"/>
                    <a:pt x="8774" y="1025"/>
                    <a:pt x="8774" y="660"/>
                  </a:cubicBezTo>
                  <a:cubicBezTo>
                    <a:pt x="8774" y="296"/>
                    <a:pt x="8479" y="1"/>
                    <a:pt x="811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8"/>
            <p:cNvSpPr/>
            <p:nvPr/>
          </p:nvSpPr>
          <p:spPr>
            <a:xfrm>
              <a:off x="5611825" y="2966950"/>
              <a:ext cx="115800" cy="10275"/>
            </a:xfrm>
            <a:custGeom>
              <a:avLst/>
              <a:gdLst/>
              <a:ahLst/>
              <a:cxnLst/>
              <a:rect l="l" t="t" r="r" b="b"/>
              <a:pathLst>
                <a:path w="4632" h="411" extrusionOk="0">
                  <a:moveTo>
                    <a:pt x="4425" y="1"/>
                  </a:moveTo>
                  <a:cubicBezTo>
                    <a:pt x="4424" y="1"/>
                    <a:pt x="4422" y="1"/>
                    <a:pt x="4420" y="1"/>
                  </a:cubicBezTo>
                  <a:lnTo>
                    <a:pt x="200" y="1"/>
                  </a:lnTo>
                  <a:cubicBezTo>
                    <a:pt x="89" y="4"/>
                    <a:pt x="0" y="94"/>
                    <a:pt x="0" y="205"/>
                  </a:cubicBezTo>
                  <a:cubicBezTo>
                    <a:pt x="0" y="317"/>
                    <a:pt x="89" y="408"/>
                    <a:pt x="200" y="410"/>
                  </a:cubicBezTo>
                  <a:lnTo>
                    <a:pt x="4420" y="410"/>
                  </a:lnTo>
                  <a:cubicBezTo>
                    <a:pt x="4422" y="410"/>
                    <a:pt x="4424" y="410"/>
                    <a:pt x="4425" y="410"/>
                  </a:cubicBezTo>
                  <a:cubicBezTo>
                    <a:pt x="4538" y="410"/>
                    <a:pt x="4631" y="319"/>
                    <a:pt x="4631" y="205"/>
                  </a:cubicBezTo>
                  <a:cubicBezTo>
                    <a:pt x="4631" y="92"/>
                    <a:pt x="4538" y="1"/>
                    <a:pt x="44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8"/>
            <p:cNvSpPr/>
            <p:nvPr/>
          </p:nvSpPr>
          <p:spPr>
            <a:xfrm>
              <a:off x="5611825" y="2987325"/>
              <a:ext cx="66750" cy="10275"/>
            </a:xfrm>
            <a:custGeom>
              <a:avLst/>
              <a:gdLst/>
              <a:ahLst/>
              <a:cxnLst/>
              <a:rect l="l" t="t" r="r" b="b"/>
              <a:pathLst>
                <a:path w="2670" h="411" extrusionOk="0">
                  <a:moveTo>
                    <a:pt x="2465" y="1"/>
                  </a:moveTo>
                  <a:cubicBezTo>
                    <a:pt x="2464" y="1"/>
                    <a:pt x="2462" y="1"/>
                    <a:pt x="2460" y="1"/>
                  </a:cubicBezTo>
                  <a:lnTo>
                    <a:pt x="200" y="1"/>
                  </a:lnTo>
                  <a:cubicBezTo>
                    <a:pt x="89" y="4"/>
                    <a:pt x="0" y="94"/>
                    <a:pt x="0" y="206"/>
                  </a:cubicBezTo>
                  <a:cubicBezTo>
                    <a:pt x="0" y="317"/>
                    <a:pt x="89" y="407"/>
                    <a:pt x="200" y="410"/>
                  </a:cubicBezTo>
                  <a:lnTo>
                    <a:pt x="2460" y="410"/>
                  </a:lnTo>
                  <a:cubicBezTo>
                    <a:pt x="2462" y="410"/>
                    <a:pt x="2464" y="410"/>
                    <a:pt x="2465" y="410"/>
                  </a:cubicBezTo>
                  <a:cubicBezTo>
                    <a:pt x="2578" y="410"/>
                    <a:pt x="2670" y="319"/>
                    <a:pt x="2670" y="206"/>
                  </a:cubicBezTo>
                  <a:cubicBezTo>
                    <a:pt x="2670" y="92"/>
                    <a:pt x="2578" y="1"/>
                    <a:pt x="2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6" name="Google Shape;176;p18"/>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177" name="Google Shape;177;p18"/>
          <p:cNvPicPr preferRelativeResize="0"/>
          <p:nvPr/>
        </p:nvPicPr>
        <p:blipFill rotWithShape="1">
          <a:blip r:embed="rId4">
            <a:alphaModFix/>
          </a:blip>
          <a:srcRect/>
          <a:stretch/>
        </p:blipFill>
        <p:spPr>
          <a:xfrm>
            <a:off x="403226" y="0"/>
            <a:ext cx="248200" cy="4328160"/>
          </a:xfrm>
          <a:prstGeom prst="rect">
            <a:avLst/>
          </a:prstGeom>
          <a:noFill/>
          <a:ln>
            <a:noFill/>
          </a:ln>
        </p:spPr>
      </p:pic>
      <p:pic>
        <p:nvPicPr>
          <p:cNvPr id="178" name="Google Shape;178;p18"/>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179" name="Google Shape;179;p18"/>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pic>
        <p:nvPicPr>
          <p:cNvPr id="180" name="Google Shape;180;p18"/>
          <p:cNvPicPr preferRelativeResize="0"/>
          <p:nvPr/>
        </p:nvPicPr>
        <p:blipFill rotWithShape="1">
          <a:blip r:embed="rId7">
            <a:alphaModFix/>
          </a:blip>
          <a:srcRect l="829" t="1383" b="1382"/>
          <a:stretch/>
        </p:blipFill>
        <p:spPr>
          <a:xfrm>
            <a:off x="984875" y="1427043"/>
            <a:ext cx="2328648" cy="1393913"/>
          </a:xfrm>
          <a:prstGeom prst="rect">
            <a:avLst/>
          </a:prstGeom>
          <a:noFill/>
          <a:ln>
            <a:noFill/>
          </a:ln>
        </p:spPr>
      </p:pic>
      <p:cxnSp>
        <p:nvCxnSpPr>
          <p:cNvPr id="181" name="Google Shape;181;p18"/>
          <p:cNvCxnSpPr/>
          <p:nvPr/>
        </p:nvCxnSpPr>
        <p:spPr>
          <a:xfrm rot="10800000" flipH="1">
            <a:off x="3388920" y="1277418"/>
            <a:ext cx="683400" cy="584400"/>
          </a:xfrm>
          <a:prstGeom prst="curvedConnector3">
            <a:avLst>
              <a:gd name="adj1" fmla="val 49991"/>
            </a:avLst>
          </a:prstGeom>
          <a:noFill/>
          <a:ln w="19050" cap="flat" cmpd="sng">
            <a:solidFill>
              <a:schemeClr val="dk1"/>
            </a:solidFill>
            <a:prstDash val="solid"/>
            <a:round/>
            <a:headEnd type="none" w="sm" len="sm"/>
            <a:tailEnd type="triangle" w="med" len="med"/>
          </a:ln>
        </p:spPr>
      </p:cxnSp>
      <p:pic>
        <p:nvPicPr>
          <p:cNvPr id="182" name="Google Shape;182;p18"/>
          <p:cNvPicPr preferRelativeResize="0"/>
          <p:nvPr/>
        </p:nvPicPr>
        <p:blipFill rotWithShape="1">
          <a:blip r:embed="rId8">
            <a:alphaModFix/>
          </a:blip>
          <a:srcRect/>
          <a:stretch/>
        </p:blipFill>
        <p:spPr>
          <a:xfrm>
            <a:off x="5976932" y="879352"/>
            <a:ext cx="2328648" cy="1380486"/>
          </a:xfrm>
          <a:prstGeom prst="rect">
            <a:avLst/>
          </a:prstGeom>
          <a:noFill/>
          <a:ln>
            <a:noFill/>
          </a:ln>
        </p:spPr>
      </p:pic>
      <p:pic>
        <p:nvPicPr>
          <p:cNvPr id="183" name="Google Shape;183;p18"/>
          <p:cNvPicPr preferRelativeResize="0"/>
          <p:nvPr/>
        </p:nvPicPr>
        <p:blipFill rotWithShape="1">
          <a:blip r:embed="rId9">
            <a:alphaModFix/>
          </a:blip>
          <a:srcRect/>
          <a:stretch/>
        </p:blipFill>
        <p:spPr>
          <a:xfrm>
            <a:off x="2123377" y="3096775"/>
            <a:ext cx="2328648" cy="1395203"/>
          </a:xfrm>
          <a:prstGeom prst="rect">
            <a:avLst/>
          </a:prstGeom>
          <a:noFill/>
          <a:ln>
            <a:noFill/>
          </a:ln>
        </p:spPr>
      </p:pic>
      <p:cxnSp>
        <p:nvCxnSpPr>
          <p:cNvPr id="184" name="Google Shape;184;p18"/>
          <p:cNvCxnSpPr/>
          <p:nvPr/>
        </p:nvCxnSpPr>
        <p:spPr>
          <a:xfrm>
            <a:off x="4496528" y="3435026"/>
            <a:ext cx="924900" cy="467400"/>
          </a:xfrm>
          <a:prstGeom prst="curvedConnector3">
            <a:avLst>
              <a:gd name="adj1" fmla="val 49996"/>
            </a:avLst>
          </a:prstGeom>
          <a:noFill/>
          <a:ln w="19050" cap="flat" cmpd="sng">
            <a:solidFill>
              <a:schemeClr val="dk1"/>
            </a:solidFill>
            <a:prstDash val="solid"/>
            <a:round/>
            <a:headEnd type="none" w="sm" len="sm"/>
            <a:tailEnd type="triangle" w="med" len="med"/>
          </a:ln>
        </p:spPr>
      </p:cxnSp>
      <p:cxnSp>
        <p:nvCxnSpPr>
          <p:cNvPr id="185" name="Google Shape;185;p18"/>
          <p:cNvCxnSpPr/>
          <p:nvPr/>
        </p:nvCxnSpPr>
        <p:spPr>
          <a:xfrm flipH="1">
            <a:off x="5210337" y="1605319"/>
            <a:ext cx="691200" cy="518700"/>
          </a:xfrm>
          <a:prstGeom prst="curvedConnector3">
            <a:avLst>
              <a:gd name="adj1" fmla="val 50009"/>
            </a:avLst>
          </a:prstGeom>
          <a:noFill/>
          <a:ln w="19050" cap="flat" cmpd="sng">
            <a:solidFill>
              <a:schemeClr val="dk1"/>
            </a:solidFill>
            <a:prstDash val="solid"/>
            <a:round/>
            <a:headEnd type="none" w="sm" len="sm"/>
            <a:tailEnd type="triangle" w="med" len="med"/>
          </a:ln>
        </p:spPr>
      </p:cxnSp>
      <p:pic>
        <p:nvPicPr>
          <p:cNvPr id="186" name="Google Shape;186;p18"/>
          <p:cNvPicPr preferRelativeResize="0"/>
          <p:nvPr/>
        </p:nvPicPr>
        <p:blipFill rotWithShape="1">
          <a:blip r:embed="rId10">
            <a:alphaModFix/>
          </a:blip>
          <a:srcRect/>
          <a:stretch/>
        </p:blipFill>
        <p:spPr>
          <a:xfrm>
            <a:off x="658712" y="3783773"/>
            <a:ext cx="1097089" cy="838610"/>
          </a:xfrm>
          <a:prstGeom prst="rect">
            <a:avLst/>
          </a:prstGeom>
          <a:noFill/>
          <a:ln>
            <a:noFill/>
          </a:ln>
        </p:spPr>
      </p:pic>
      <p:sp>
        <p:nvSpPr>
          <p:cNvPr id="187" name="Google Shape;187;p18"/>
          <p:cNvSpPr/>
          <p:nvPr/>
        </p:nvSpPr>
        <p:spPr>
          <a:xfrm>
            <a:off x="3304565" y="1807605"/>
            <a:ext cx="109896" cy="108425"/>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8"/>
          <p:cNvSpPr/>
          <p:nvPr/>
        </p:nvSpPr>
        <p:spPr>
          <a:xfrm>
            <a:off x="5872870" y="1552987"/>
            <a:ext cx="93401" cy="9764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8"/>
          <p:cNvSpPr/>
          <p:nvPr/>
        </p:nvSpPr>
        <p:spPr>
          <a:xfrm rot="10800000">
            <a:off x="4452024" y="3385252"/>
            <a:ext cx="119976" cy="122073"/>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8"/>
          <p:cNvSpPr txBox="1"/>
          <p:nvPr/>
        </p:nvSpPr>
        <p:spPr>
          <a:xfrm>
            <a:off x="4082853" y="1051950"/>
            <a:ext cx="15238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User Interface</a:t>
            </a:r>
            <a:endParaRPr sz="1400" b="1" i="0" u="none" strike="noStrike" cap="none">
              <a:solidFill>
                <a:srgbClr val="000000"/>
              </a:solidFill>
              <a:latin typeface="Arial"/>
              <a:ea typeface="Arial"/>
              <a:cs typeface="Arial"/>
              <a:sym typeface="Arial"/>
            </a:endParaRPr>
          </a:p>
        </p:txBody>
      </p:sp>
      <p:sp>
        <p:nvSpPr>
          <p:cNvPr id="191" name="Google Shape;191;p18"/>
          <p:cNvSpPr txBox="1"/>
          <p:nvPr/>
        </p:nvSpPr>
        <p:spPr>
          <a:xfrm>
            <a:off x="3446257" y="1983748"/>
            <a:ext cx="1871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Adding a new Entry</a:t>
            </a:r>
            <a:endParaRPr sz="1400" b="1" i="0" u="none" strike="noStrike" cap="none">
              <a:solidFill>
                <a:srgbClr val="000000"/>
              </a:solidFill>
              <a:latin typeface="Arial"/>
              <a:ea typeface="Arial"/>
              <a:cs typeface="Arial"/>
              <a:sym typeface="Arial"/>
            </a:endParaRPr>
          </a:p>
        </p:txBody>
      </p:sp>
      <p:sp>
        <p:nvSpPr>
          <p:cNvPr id="192" name="Google Shape;192;p18"/>
          <p:cNvSpPr txBox="1"/>
          <p:nvPr/>
        </p:nvSpPr>
        <p:spPr>
          <a:xfrm>
            <a:off x="5394905" y="3783773"/>
            <a:ext cx="20846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Viewing all the Entries</a:t>
            </a:r>
            <a:endParaRPr sz="1400" b="1" i="0" u="none" strike="noStrike" cap="none">
              <a:solidFill>
                <a:srgbClr val="000000"/>
              </a:solidFill>
              <a:latin typeface="Arial"/>
              <a:ea typeface="Arial"/>
              <a:cs typeface="Arial"/>
              <a:sym typeface="Arial"/>
            </a:endParaRPr>
          </a:p>
        </p:txBody>
      </p:sp>
      <p:sp>
        <p:nvSpPr>
          <p:cNvPr id="193" name="Google Shape;193;p18"/>
          <p:cNvSpPr/>
          <p:nvPr/>
        </p:nvSpPr>
        <p:spPr>
          <a:xfrm>
            <a:off x="3888000" y="3507325"/>
            <a:ext cx="433639" cy="276448"/>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18"/>
          <p:cNvSpPr/>
          <p:nvPr/>
        </p:nvSpPr>
        <p:spPr>
          <a:xfrm>
            <a:off x="7750578" y="1635546"/>
            <a:ext cx="373988" cy="152870"/>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18"/>
          <p:cNvSpPr/>
          <p:nvPr/>
        </p:nvSpPr>
        <p:spPr>
          <a:xfrm>
            <a:off x="2123377" y="3600000"/>
            <a:ext cx="1203647" cy="55017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3804964" y="505206"/>
            <a:ext cx="4681630" cy="5727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500"/>
              <a:buNone/>
            </a:pPr>
            <a:r>
              <a:rPr lang="en-US" sz="4500"/>
              <a:t>Results and Outputs</a:t>
            </a:r>
            <a:endParaRPr sz="4500"/>
          </a:p>
        </p:txBody>
      </p:sp>
      <p:sp>
        <p:nvSpPr>
          <p:cNvPr id="201" name="Google Shape;201;p19"/>
          <p:cNvSpPr/>
          <p:nvPr/>
        </p:nvSpPr>
        <p:spPr>
          <a:xfrm>
            <a:off x="1359230" y="2119338"/>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a:off x="1340000" y="3119900"/>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7231225" y="3119900"/>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19"/>
          <p:cNvGrpSpPr/>
          <p:nvPr/>
        </p:nvGrpSpPr>
        <p:grpSpPr>
          <a:xfrm>
            <a:off x="8124566" y="4160265"/>
            <a:ext cx="362028" cy="361096"/>
            <a:chOff x="7030725" y="3798475"/>
            <a:chExt cx="349650" cy="348750"/>
          </a:xfrm>
        </p:grpSpPr>
        <p:sp>
          <p:nvSpPr>
            <p:cNvPr id="205" name="Google Shape;205;p19"/>
            <p:cNvSpPr/>
            <p:nvPr/>
          </p:nvSpPr>
          <p:spPr>
            <a:xfrm>
              <a:off x="7132375" y="3865475"/>
              <a:ext cx="33500" cy="32250"/>
            </a:xfrm>
            <a:custGeom>
              <a:avLst/>
              <a:gdLst/>
              <a:ahLst/>
              <a:cxnLst/>
              <a:rect l="l" t="t" r="r" b="b"/>
              <a:pathLst>
                <a:path w="1340" h="1290" extrusionOk="0">
                  <a:moveTo>
                    <a:pt x="694" y="409"/>
                  </a:moveTo>
                  <a:cubicBezTo>
                    <a:pt x="815" y="409"/>
                    <a:pt x="930" y="503"/>
                    <a:pt x="930" y="646"/>
                  </a:cubicBezTo>
                  <a:cubicBezTo>
                    <a:pt x="930" y="775"/>
                    <a:pt x="825" y="879"/>
                    <a:pt x="696" y="879"/>
                  </a:cubicBezTo>
                  <a:cubicBezTo>
                    <a:pt x="487" y="879"/>
                    <a:pt x="382" y="627"/>
                    <a:pt x="531" y="478"/>
                  </a:cubicBezTo>
                  <a:cubicBezTo>
                    <a:pt x="578" y="431"/>
                    <a:pt x="637" y="409"/>
                    <a:pt x="694" y="409"/>
                  </a:cubicBezTo>
                  <a:close/>
                  <a:moveTo>
                    <a:pt x="696" y="1"/>
                  </a:moveTo>
                  <a:cubicBezTo>
                    <a:pt x="436" y="1"/>
                    <a:pt x="201" y="158"/>
                    <a:pt x="100" y="399"/>
                  </a:cubicBezTo>
                  <a:cubicBezTo>
                    <a:pt x="1" y="640"/>
                    <a:pt x="56" y="916"/>
                    <a:pt x="240" y="1100"/>
                  </a:cubicBezTo>
                  <a:cubicBezTo>
                    <a:pt x="364" y="1224"/>
                    <a:pt x="529" y="1289"/>
                    <a:pt x="697" y="1289"/>
                  </a:cubicBezTo>
                  <a:cubicBezTo>
                    <a:pt x="779" y="1289"/>
                    <a:pt x="863" y="1273"/>
                    <a:pt x="942" y="1241"/>
                  </a:cubicBezTo>
                  <a:cubicBezTo>
                    <a:pt x="1183" y="1140"/>
                    <a:pt x="1340" y="906"/>
                    <a:pt x="1340" y="646"/>
                  </a:cubicBezTo>
                  <a:cubicBezTo>
                    <a:pt x="1340" y="290"/>
                    <a:pt x="1051" y="1"/>
                    <a:pt x="6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7188325" y="3865475"/>
              <a:ext cx="33500" cy="32250"/>
            </a:xfrm>
            <a:custGeom>
              <a:avLst/>
              <a:gdLst/>
              <a:ahLst/>
              <a:cxnLst/>
              <a:rect l="l" t="t" r="r" b="b"/>
              <a:pathLst>
                <a:path w="1340" h="1290" extrusionOk="0">
                  <a:moveTo>
                    <a:pt x="693" y="409"/>
                  </a:moveTo>
                  <a:cubicBezTo>
                    <a:pt x="814" y="409"/>
                    <a:pt x="930" y="503"/>
                    <a:pt x="930" y="646"/>
                  </a:cubicBezTo>
                  <a:cubicBezTo>
                    <a:pt x="930" y="775"/>
                    <a:pt x="825" y="879"/>
                    <a:pt x="695" y="879"/>
                  </a:cubicBezTo>
                  <a:cubicBezTo>
                    <a:pt x="486" y="879"/>
                    <a:pt x="382" y="627"/>
                    <a:pt x="529" y="478"/>
                  </a:cubicBezTo>
                  <a:cubicBezTo>
                    <a:pt x="577" y="431"/>
                    <a:pt x="636" y="409"/>
                    <a:pt x="693" y="409"/>
                  </a:cubicBezTo>
                  <a:close/>
                  <a:moveTo>
                    <a:pt x="695" y="1"/>
                  </a:moveTo>
                  <a:cubicBezTo>
                    <a:pt x="434" y="1"/>
                    <a:pt x="199" y="158"/>
                    <a:pt x="100" y="399"/>
                  </a:cubicBezTo>
                  <a:cubicBezTo>
                    <a:pt x="0" y="640"/>
                    <a:pt x="56" y="916"/>
                    <a:pt x="240" y="1100"/>
                  </a:cubicBezTo>
                  <a:cubicBezTo>
                    <a:pt x="363" y="1224"/>
                    <a:pt x="528" y="1289"/>
                    <a:pt x="696" y="1289"/>
                  </a:cubicBezTo>
                  <a:cubicBezTo>
                    <a:pt x="778" y="1289"/>
                    <a:pt x="862" y="1273"/>
                    <a:pt x="941" y="1241"/>
                  </a:cubicBezTo>
                  <a:cubicBezTo>
                    <a:pt x="1182" y="1140"/>
                    <a:pt x="1339" y="906"/>
                    <a:pt x="1339" y="646"/>
                  </a:cubicBezTo>
                  <a:cubicBezTo>
                    <a:pt x="1338" y="290"/>
                    <a:pt x="1050" y="1"/>
                    <a:pt x="6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7244225" y="3865475"/>
              <a:ext cx="33550" cy="32250"/>
            </a:xfrm>
            <a:custGeom>
              <a:avLst/>
              <a:gdLst/>
              <a:ahLst/>
              <a:cxnLst/>
              <a:rect l="l" t="t" r="r" b="b"/>
              <a:pathLst>
                <a:path w="1342" h="1290" extrusionOk="0">
                  <a:moveTo>
                    <a:pt x="694" y="409"/>
                  </a:moveTo>
                  <a:cubicBezTo>
                    <a:pt x="815" y="409"/>
                    <a:pt x="932" y="503"/>
                    <a:pt x="932" y="646"/>
                  </a:cubicBezTo>
                  <a:cubicBezTo>
                    <a:pt x="930" y="775"/>
                    <a:pt x="825" y="879"/>
                    <a:pt x="696" y="879"/>
                  </a:cubicBezTo>
                  <a:cubicBezTo>
                    <a:pt x="487" y="879"/>
                    <a:pt x="383" y="627"/>
                    <a:pt x="531" y="478"/>
                  </a:cubicBezTo>
                  <a:cubicBezTo>
                    <a:pt x="578" y="431"/>
                    <a:pt x="637" y="409"/>
                    <a:pt x="694" y="409"/>
                  </a:cubicBezTo>
                  <a:close/>
                  <a:moveTo>
                    <a:pt x="696" y="1"/>
                  </a:moveTo>
                  <a:cubicBezTo>
                    <a:pt x="436" y="1"/>
                    <a:pt x="200" y="158"/>
                    <a:pt x="101" y="399"/>
                  </a:cubicBezTo>
                  <a:cubicBezTo>
                    <a:pt x="1" y="640"/>
                    <a:pt x="56" y="916"/>
                    <a:pt x="240" y="1100"/>
                  </a:cubicBezTo>
                  <a:cubicBezTo>
                    <a:pt x="363" y="1224"/>
                    <a:pt x="529" y="1289"/>
                    <a:pt x="697" y="1289"/>
                  </a:cubicBezTo>
                  <a:cubicBezTo>
                    <a:pt x="780" y="1289"/>
                    <a:pt x="863" y="1273"/>
                    <a:pt x="943" y="1241"/>
                  </a:cubicBezTo>
                  <a:cubicBezTo>
                    <a:pt x="1184" y="1140"/>
                    <a:pt x="1341" y="906"/>
                    <a:pt x="1341" y="646"/>
                  </a:cubicBezTo>
                  <a:cubicBezTo>
                    <a:pt x="1340" y="290"/>
                    <a:pt x="1052" y="1"/>
                    <a:pt x="6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7030725" y="3798475"/>
              <a:ext cx="349650" cy="348750"/>
            </a:xfrm>
            <a:custGeom>
              <a:avLst/>
              <a:gdLst/>
              <a:ahLst/>
              <a:cxnLst/>
              <a:rect l="l" t="t" r="r" b="b"/>
              <a:pathLst>
                <a:path w="13986" h="13950" extrusionOk="0">
                  <a:moveTo>
                    <a:pt x="2973" y="2800"/>
                  </a:moveTo>
                  <a:cubicBezTo>
                    <a:pt x="3182" y="2800"/>
                    <a:pt x="3287" y="3052"/>
                    <a:pt x="3138" y="3201"/>
                  </a:cubicBezTo>
                  <a:cubicBezTo>
                    <a:pt x="3091" y="3248"/>
                    <a:pt x="3032" y="3270"/>
                    <a:pt x="2975" y="3270"/>
                  </a:cubicBezTo>
                  <a:cubicBezTo>
                    <a:pt x="2854" y="3270"/>
                    <a:pt x="2738" y="3176"/>
                    <a:pt x="2739" y="3034"/>
                  </a:cubicBezTo>
                  <a:cubicBezTo>
                    <a:pt x="2739" y="2905"/>
                    <a:pt x="2844" y="2800"/>
                    <a:pt x="2973" y="2800"/>
                  </a:cubicBezTo>
                  <a:close/>
                  <a:moveTo>
                    <a:pt x="11025" y="2800"/>
                  </a:moveTo>
                  <a:cubicBezTo>
                    <a:pt x="11234" y="2800"/>
                    <a:pt x="11339" y="3052"/>
                    <a:pt x="11191" y="3201"/>
                  </a:cubicBezTo>
                  <a:cubicBezTo>
                    <a:pt x="11143" y="3248"/>
                    <a:pt x="11084" y="3270"/>
                    <a:pt x="11027" y="3270"/>
                  </a:cubicBezTo>
                  <a:cubicBezTo>
                    <a:pt x="10906" y="3270"/>
                    <a:pt x="10790" y="3176"/>
                    <a:pt x="10791" y="3034"/>
                  </a:cubicBezTo>
                  <a:cubicBezTo>
                    <a:pt x="10791" y="2905"/>
                    <a:pt x="10896" y="2800"/>
                    <a:pt x="11025" y="2800"/>
                  </a:cubicBezTo>
                  <a:close/>
                  <a:moveTo>
                    <a:pt x="9104" y="2508"/>
                  </a:moveTo>
                  <a:cubicBezTo>
                    <a:pt x="9561" y="2508"/>
                    <a:pt x="10010" y="2625"/>
                    <a:pt x="10408" y="2847"/>
                  </a:cubicBezTo>
                  <a:cubicBezTo>
                    <a:pt x="10390" y="2907"/>
                    <a:pt x="10381" y="2971"/>
                    <a:pt x="10381" y="3034"/>
                  </a:cubicBezTo>
                  <a:cubicBezTo>
                    <a:pt x="10380" y="3405"/>
                    <a:pt x="10685" y="3679"/>
                    <a:pt x="11024" y="3679"/>
                  </a:cubicBezTo>
                  <a:cubicBezTo>
                    <a:pt x="11111" y="3679"/>
                    <a:pt x="11199" y="3661"/>
                    <a:pt x="11285" y="3623"/>
                  </a:cubicBezTo>
                  <a:cubicBezTo>
                    <a:pt x="11328" y="3683"/>
                    <a:pt x="11369" y="3742"/>
                    <a:pt x="11407" y="3805"/>
                  </a:cubicBezTo>
                  <a:cubicBezTo>
                    <a:pt x="11457" y="3887"/>
                    <a:pt x="11458" y="3989"/>
                    <a:pt x="11410" y="4072"/>
                  </a:cubicBezTo>
                  <a:cubicBezTo>
                    <a:pt x="11363" y="4159"/>
                    <a:pt x="11273" y="4211"/>
                    <a:pt x="11174" y="4211"/>
                  </a:cubicBezTo>
                  <a:lnTo>
                    <a:pt x="2825" y="4211"/>
                  </a:lnTo>
                  <a:cubicBezTo>
                    <a:pt x="2726" y="4211"/>
                    <a:pt x="2635" y="4159"/>
                    <a:pt x="2587" y="4072"/>
                  </a:cubicBezTo>
                  <a:cubicBezTo>
                    <a:pt x="2539" y="3989"/>
                    <a:pt x="2540" y="3885"/>
                    <a:pt x="2591" y="3805"/>
                  </a:cubicBezTo>
                  <a:cubicBezTo>
                    <a:pt x="2630" y="3742"/>
                    <a:pt x="2669" y="3683"/>
                    <a:pt x="2712" y="3623"/>
                  </a:cubicBezTo>
                  <a:cubicBezTo>
                    <a:pt x="2800" y="3662"/>
                    <a:pt x="2889" y="3680"/>
                    <a:pt x="2975" y="3680"/>
                  </a:cubicBezTo>
                  <a:cubicBezTo>
                    <a:pt x="3382" y="3680"/>
                    <a:pt x="3721" y="3283"/>
                    <a:pt x="3589" y="2847"/>
                  </a:cubicBezTo>
                  <a:cubicBezTo>
                    <a:pt x="3988" y="2625"/>
                    <a:pt x="4437" y="2508"/>
                    <a:pt x="4893" y="2508"/>
                  </a:cubicBezTo>
                  <a:cubicBezTo>
                    <a:pt x="4896" y="2508"/>
                    <a:pt x="4899" y="2508"/>
                    <a:pt x="4901" y="2508"/>
                  </a:cubicBezTo>
                  <a:lnTo>
                    <a:pt x="9096" y="2508"/>
                  </a:lnTo>
                  <a:cubicBezTo>
                    <a:pt x="9099" y="2508"/>
                    <a:pt x="9101" y="2508"/>
                    <a:pt x="9104" y="2508"/>
                  </a:cubicBezTo>
                  <a:close/>
                  <a:moveTo>
                    <a:pt x="9817" y="4621"/>
                  </a:moveTo>
                  <a:cubicBezTo>
                    <a:pt x="9542" y="5190"/>
                    <a:pt x="8966" y="5553"/>
                    <a:pt x="8334" y="5556"/>
                  </a:cubicBezTo>
                  <a:lnTo>
                    <a:pt x="5665" y="5556"/>
                  </a:lnTo>
                  <a:cubicBezTo>
                    <a:pt x="5033" y="5553"/>
                    <a:pt x="4456" y="5190"/>
                    <a:pt x="4181" y="4621"/>
                  </a:cubicBezTo>
                  <a:close/>
                  <a:moveTo>
                    <a:pt x="8217" y="5966"/>
                  </a:moveTo>
                  <a:lnTo>
                    <a:pt x="10666" y="10048"/>
                  </a:lnTo>
                  <a:lnTo>
                    <a:pt x="8451" y="10048"/>
                  </a:lnTo>
                  <a:cubicBezTo>
                    <a:pt x="7846" y="10050"/>
                    <a:pt x="7291" y="10379"/>
                    <a:pt x="6999" y="10909"/>
                  </a:cubicBezTo>
                  <a:cubicBezTo>
                    <a:pt x="6708" y="10379"/>
                    <a:pt x="6151" y="10050"/>
                    <a:pt x="5546" y="10048"/>
                  </a:cubicBezTo>
                  <a:lnTo>
                    <a:pt x="3333" y="10048"/>
                  </a:lnTo>
                  <a:lnTo>
                    <a:pt x="5781" y="5966"/>
                  </a:lnTo>
                  <a:close/>
                  <a:moveTo>
                    <a:pt x="2078" y="11791"/>
                  </a:moveTo>
                  <a:lnTo>
                    <a:pt x="2078" y="12201"/>
                  </a:lnTo>
                  <a:lnTo>
                    <a:pt x="627" y="12201"/>
                  </a:lnTo>
                  <a:cubicBezTo>
                    <a:pt x="514" y="12201"/>
                    <a:pt x="422" y="12109"/>
                    <a:pt x="422" y="11995"/>
                  </a:cubicBezTo>
                  <a:cubicBezTo>
                    <a:pt x="422" y="11882"/>
                    <a:pt x="514" y="11791"/>
                    <a:pt x="627" y="11791"/>
                  </a:cubicBezTo>
                  <a:close/>
                  <a:moveTo>
                    <a:pt x="12997" y="10458"/>
                  </a:moveTo>
                  <a:cubicBezTo>
                    <a:pt x="13013" y="10458"/>
                    <a:pt x="13029" y="10469"/>
                    <a:pt x="13034" y="10485"/>
                  </a:cubicBezTo>
                  <a:cubicBezTo>
                    <a:pt x="13041" y="10500"/>
                    <a:pt x="13037" y="10519"/>
                    <a:pt x="13024" y="10530"/>
                  </a:cubicBezTo>
                  <a:cubicBezTo>
                    <a:pt x="12788" y="10765"/>
                    <a:pt x="12618" y="11060"/>
                    <a:pt x="12531" y="11382"/>
                  </a:cubicBezTo>
                  <a:lnTo>
                    <a:pt x="9232" y="11382"/>
                  </a:lnTo>
                  <a:cubicBezTo>
                    <a:pt x="8570" y="11385"/>
                    <a:pt x="7975" y="11786"/>
                    <a:pt x="7723" y="12398"/>
                  </a:cubicBezTo>
                  <a:lnTo>
                    <a:pt x="6277" y="12398"/>
                  </a:lnTo>
                  <a:cubicBezTo>
                    <a:pt x="6024" y="11786"/>
                    <a:pt x="5429" y="11385"/>
                    <a:pt x="4767" y="11382"/>
                  </a:cubicBezTo>
                  <a:lnTo>
                    <a:pt x="4302" y="11382"/>
                  </a:lnTo>
                  <a:lnTo>
                    <a:pt x="4302" y="11015"/>
                  </a:lnTo>
                  <a:cubicBezTo>
                    <a:pt x="4302" y="10903"/>
                    <a:pt x="4211" y="10811"/>
                    <a:pt x="4098" y="10811"/>
                  </a:cubicBezTo>
                  <a:lnTo>
                    <a:pt x="2283" y="10811"/>
                  </a:lnTo>
                  <a:cubicBezTo>
                    <a:pt x="2169" y="10811"/>
                    <a:pt x="2077" y="10903"/>
                    <a:pt x="2078" y="11015"/>
                  </a:cubicBezTo>
                  <a:lnTo>
                    <a:pt x="2078" y="11382"/>
                  </a:lnTo>
                  <a:lnTo>
                    <a:pt x="1469" y="11382"/>
                  </a:lnTo>
                  <a:cubicBezTo>
                    <a:pt x="1381" y="11059"/>
                    <a:pt x="1211" y="10765"/>
                    <a:pt x="975" y="10530"/>
                  </a:cubicBezTo>
                  <a:cubicBezTo>
                    <a:pt x="949" y="10503"/>
                    <a:pt x="967" y="10458"/>
                    <a:pt x="1006" y="10458"/>
                  </a:cubicBezTo>
                  <a:lnTo>
                    <a:pt x="5548" y="10458"/>
                  </a:lnTo>
                  <a:cubicBezTo>
                    <a:pt x="6236" y="10458"/>
                    <a:pt x="6795" y="11016"/>
                    <a:pt x="6795" y="11705"/>
                  </a:cubicBezTo>
                  <a:cubicBezTo>
                    <a:pt x="6792" y="11821"/>
                    <a:pt x="6884" y="11916"/>
                    <a:pt x="7000" y="11916"/>
                  </a:cubicBezTo>
                  <a:cubicBezTo>
                    <a:pt x="7115" y="11916"/>
                    <a:pt x="7208" y="11821"/>
                    <a:pt x="7204" y="11705"/>
                  </a:cubicBezTo>
                  <a:cubicBezTo>
                    <a:pt x="7206" y="11016"/>
                    <a:pt x="7763" y="10458"/>
                    <a:pt x="8451" y="10458"/>
                  </a:cubicBezTo>
                  <a:lnTo>
                    <a:pt x="12995" y="10458"/>
                  </a:lnTo>
                  <a:cubicBezTo>
                    <a:pt x="12995" y="10458"/>
                    <a:pt x="12996" y="10458"/>
                    <a:pt x="12997" y="10458"/>
                  </a:cubicBezTo>
                  <a:close/>
                  <a:moveTo>
                    <a:pt x="3892" y="11220"/>
                  </a:moveTo>
                  <a:lnTo>
                    <a:pt x="3892" y="13340"/>
                  </a:lnTo>
                  <a:lnTo>
                    <a:pt x="3311" y="12909"/>
                  </a:lnTo>
                  <a:cubicBezTo>
                    <a:pt x="3275" y="12883"/>
                    <a:pt x="3233" y="12870"/>
                    <a:pt x="3190" y="12870"/>
                  </a:cubicBezTo>
                  <a:cubicBezTo>
                    <a:pt x="3148" y="12870"/>
                    <a:pt x="3105" y="12883"/>
                    <a:pt x="3069" y="12909"/>
                  </a:cubicBezTo>
                  <a:lnTo>
                    <a:pt x="2487" y="13339"/>
                  </a:lnTo>
                  <a:lnTo>
                    <a:pt x="2487" y="11220"/>
                  </a:lnTo>
                  <a:close/>
                  <a:moveTo>
                    <a:pt x="7000" y="0"/>
                  </a:moveTo>
                  <a:cubicBezTo>
                    <a:pt x="6615" y="0"/>
                    <a:pt x="6230" y="97"/>
                    <a:pt x="5882" y="290"/>
                  </a:cubicBezTo>
                  <a:cubicBezTo>
                    <a:pt x="5783" y="344"/>
                    <a:pt x="5747" y="469"/>
                    <a:pt x="5803" y="568"/>
                  </a:cubicBezTo>
                  <a:cubicBezTo>
                    <a:pt x="5840" y="635"/>
                    <a:pt x="5910" y="673"/>
                    <a:pt x="5981" y="673"/>
                  </a:cubicBezTo>
                  <a:cubicBezTo>
                    <a:pt x="6015" y="673"/>
                    <a:pt x="6049" y="665"/>
                    <a:pt x="6080" y="647"/>
                  </a:cubicBezTo>
                  <a:cubicBezTo>
                    <a:pt x="6369" y="488"/>
                    <a:pt x="6684" y="410"/>
                    <a:pt x="6997" y="410"/>
                  </a:cubicBezTo>
                  <a:cubicBezTo>
                    <a:pt x="7488" y="410"/>
                    <a:pt x="7973" y="600"/>
                    <a:pt x="8338" y="965"/>
                  </a:cubicBezTo>
                  <a:cubicBezTo>
                    <a:pt x="8644" y="1269"/>
                    <a:pt x="8835" y="1669"/>
                    <a:pt x="8881" y="2098"/>
                  </a:cubicBezTo>
                  <a:lnTo>
                    <a:pt x="5117" y="2098"/>
                  </a:lnTo>
                  <a:cubicBezTo>
                    <a:pt x="5151" y="1784"/>
                    <a:pt x="5264" y="1482"/>
                    <a:pt x="5446" y="1223"/>
                  </a:cubicBezTo>
                  <a:cubicBezTo>
                    <a:pt x="5509" y="1129"/>
                    <a:pt x="5487" y="1001"/>
                    <a:pt x="5395" y="936"/>
                  </a:cubicBezTo>
                  <a:cubicBezTo>
                    <a:pt x="5359" y="912"/>
                    <a:pt x="5318" y="900"/>
                    <a:pt x="5277" y="900"/>
                  </a:cubicBezTo>
                  <a:cubicBezTo>
                    <a:pt x="5212" y="900"/>
                    <a:pt x="5148" y="931"/>
                    <a:pt x="5108" y="987"/>
                  </a:cubicBezTo>
                  <a:cubicBezTo>
                    <a:pt x="4877" y="1317"/>
                    <a:pt x="4738" y="1703"/>
                    <a:pt x="4704" y="2105"/>
                  </a:cubicBezTo>
                  <a:cubicBezTo>
                    <a:pt x="4228" y="2135"/>
                    <a:pt x="3763" y="2274"/>
                    <a:pt x="3350" y="2512"/>
                  </a:cubicBezTo>
                  <a:cubicBezTo>
                    <a:pt x="3237" y="2431"/>
                    <a:pt x="3104" y="2390"/>
                    <a:pt x="2972" y="2390"/>
                  </a:cubicBezTo>
                  <a:cubicBezTo>
                    <a:pt x="2819" y="2390"/>
                    <a:pt x="2667" y="2445"/>
                    <a:pt x="2546" y="2552"/>
                  </a:cubicBezTo>
                  <a:cubicBezTo>
                    <a:pt x="2319" y="2752"/>
                    <a:pt x="2263" y="3080"/>
                    <a:pt x="2409" y="3345"/>
                  </a:cubicBezTo>
                  <a:cubicBezTo>
                    <a:pt x="2349" y="3425"/>
                    <a:pt x="2292" y="3507"/>
                    <a:pt x="2241" y="3591"/>
                  </a:cubicBezTo>
                  <a:cubicBezTo>
                    <a:pt x="2112" y="3799"/>
                    <a:pt x="2108" y="4060"/>
                    <a:pt x="2230" y="4272"/>
                  </a:cubicBezTo>
                  <a:cubicBezTo>
                    <a:pt x="2349" y="4488"/>
                    <a:pt x="2575" y="4621"/>
                    <a:pt x="2820" y="4621"/>
                  </a:cubicBezTo>
                  <a:cubicBezTo>
                    <a:pt x="2821" y="4621"/>
                    <a:pt x="2823" y="4621"/>
                    <a:pt x="2824" y="4621"/>
                  </a:cubicBezTo>
                  <a:lnTo>
                    <a:pt x="3737" y="4621"/>
                  </a:lnTo>
                  <a:cubicBezTo>
                    <a:pt x="3993" y="5310"/>
                    <a:pt x="4597" y="5810"/>
                    <a:pt x="5321" y="5934"/>
                  </a:cubicBezTo>
                  <a:lnTo>
                    <a:pt x="2855" y="10048"/>
                  </a:lnTo>
                  <a:lnTo>
                    <a:pt x="1004" y="10048"/>
                  </a:lnTo>
                  <a:cubicBezTo>
                    <a:pt x="602" y="10048"/>
                    <a:pt x="399" y="10533"/>
                    <a:pt x="683" y="10819"/>
                  </a:cubicBezTo>
                  <a:cubicBezTo>
                    <a:pt x="841" y="10978"/>
                    <a:pt x="963" y="11171"/>
                    <a:pt x="1040" y="11382"/>
                  </a:cubicBezTo>
                  <a:lnTo>
                    <a:pt x="626" y="11382"/>
                  </a:lnTo>
                  <a:cubicBezTo>
                    <a:pt x="622" y="11382"/>
                    <a:pt x="619" y="11382"/>
                    <a:pt x="616" y="11382"/>
                  </a:cubicBezTo>
                  <a:cubicBezTo>
                    <a:pt x="276" y="11382"/>
                    <a:pt x="1" y="11656"/>
                    <a:pt x="1" y="11995"/>
                  </a:cubicBezTo>
                  <a:cubicBezTo>
                    <a:pt x="1" y="12334"/>
                    <a:pt x="275" y="12609"/>
                    <a:pt x="613" y="12609"/>
                  </a:cubicBezTo>
                  <a:cubicBezTo>
                    <a:pt x="617" y="12609"/>
                    <a:pt x="622" y="12609"/>
                    <a:pt x="626" y="12609"/>
                  </a:cubicBezTo>
                  <a:lnTo>
                    <a:pt x="2077" y="12609"/>
                  </a:lnTo>
                  <a:lnTo>
                    <a:pt x="2077" y="13744"/>
                  </a:lnTo>
                  <a:cubicBezTo>
                    <a:pt x="2076" y="13866"/>
                    <a:pt x="2175" y="13949"/>
                    <a:pt x="2281" y="13949"/>
                  </a:cubicBezTo>
                  <a:cubicBezTo>
                    <a:pt x="2322" y="13949"/>
                    <a:pt x="2365" y="13937"/>
                    <a:pt x="2403" y="13909"/>
                  </a:cubicBezTo>
                  <a:lnTo>
                    <a:pt x="3188" y="13329"/>
                  </a:lnTo>
                  <a:lnTo>
                    <a:pt x="3975" y="13909"/>
                  </a:lnTo>
                  <a:cubicBezTo>
                    <a:pt x="4012" y="13937"/>
                    <a:pt x="4054" y="13949"/>
                    <a:pt x="4096" y="13949"/>
                  </a:cubicBezTo>
                  <a:cubicBezTo>
                    <a:pt x="4201" y="13949"/>
                    <a:pt x="4301" y="13866"/>
                    <a:pt x="4301" y="13744"/>
                  </a:cubicBezTo>
                  <a:lnTo>
                    <a:pt x="4301" y="12610"/>
                  </a:lnTo>
                  <a:lnTo>
                    <a:pt x="4765" y="12610"/>
                  </a:lnTo>
                  <a:cubicBezTo>
                    <a:pt x="4988" y="12610"/>
                    <a:pt x="5169" y="12792"/>
                    <a:pt x="5168" y="13016"/>
                  </a:cubicBezTo>
                  <a:cubicBezTo>
                    <a:pt x="5166" y="13176"/>
                    <a:pt x="5229" y="13330"/>
                    <a:pt x="5342" y="13444"/>
                  </a:cubicBezTo>
                  <a:cubicBezTo>
                    <a:pt x="5458" y="13560"/>
                    <a:pt x="5617" y="13627"/>
                    <a:pt x="5781" y="13627"/>
                  </a:cubicBezTo>
                  <a:lnTo>
                    <a:pt x="8215" y="13627"/>
                  </a:lnTo>
                  <a:cubicBezTo>
                    <a:pt x="8550" y="13625"/>
                    <a:pt x="8824" y="13356"/>
                    <a:pt x="8830" y="13020"/>
                  </a:cubicBezTo>
                  <a:cubicBezTo>
                    <a:pt x="8830" y="12911"/>
                    <a:pt x="8872" y="12806"/>
                    <a:pt x="8949" y="12728"/>
                  </a:cubicBezTo>
                  <a:cubicBezTo>
                    <a:pt x="9024" y="12653"/>
                    <a:pt x="9124" y="12610"/>
                    <a:pt x="9231" y="12610"/>
                  </a:cubicBezTo>
                  <a:lnTo>
                    <a:pt x="10163" y="12610"/>
                  </a:lnTo>
                  <a:cubicBezTo>
                    <a:pt x="10274" y="12606"/>
                    <a:pt x="10362" y="12516"/>
                    <a:pt x="10362" y="12405"/>
                  </a:cubicBezTo>
                  <a:cubicBezTo>
                    <a:pt x="10362" y="12294"/>
                    <a:pt x="10274" y="12204"/>
                    <a:pt x="10163" y="12201"/>
                  </a:cubicBezTo>
                  <a:lnTo>
                    <a:pt x="9231" y="12201"/>
                  </a:lnTo>
                  <a:cubicBezTo>
                    <a:pt x="8789" y="12201"/>
                    <a:pt x="8424" y="12565"/>
                    <a:pt x="8420" y="13016"/>
                  </a:cubicBezTo>
                  <a:cubicBezTo>
                    <a:pt x="8419" y="13128"/>
                    <a:pt x="8327" y="13217"/>
                    <a:pt x="8215" y="13217"/>
                  </a:cubicBezTo>
                  <a:lnTo>
                    <a:pt x="5781" y="13217"/>
                  </a:lnTo>
                  <a:cubicBezTo>
                    <a:pt x="5726" y="13217"/>
                    <a:pt x="5672" y="13196"/>
                    <a:pt x="5633" y="13156"/>
                  </a:cubicBezTo>
                  <a:cubicBezTo>
                    <a:pt x="5597" y="13121"/>
                    <a:pt x="5576" y="13071"/>
                    <a:pt x="5577" y="13020"/>
                  </a:cubicBezTo>
                  <a:cubicBezTo>
                    <a:pt x="5580" y="12569"/>
                    <a:pt x="5216" y="12201"/>
                    <a:pt x="4765" y="12201"/>
                  </a:cubicBezTo>
                  <a:lnTo>
                    <a:pt x="4301" y="12201"/>
                  </a:lnTo>
                  <a:lnTo>
                    <a:pt x="4301" y="11791"/>
                  </a:lnTo>
                  <a:lnTo>
                    <a:pt x="4765" y="11791"/>
                  </a:lnTo>
                  <a:cubicBezTo>
                    <a:pt x="5304" y="11794"/>
                    <a:pt x="5777" y="12147"/>
                    <a:pt x="5936" y="12663"/>
                  </a:cubicBezTo>
                  <a:cubicBezTo>
                    <a:pt x="5961" y="12749"/>
                    <a:pt x="6041" y="12809"/>
                    <a:pt x="6131" y="12809"/>
                  </a:cubicBezTo>
                  <a:lnTo>
                    <a:pt x="7866" y="12809"/>
                  </a:lnTo>
                  <a:cubicBezTo>
                    <a:pt x="7955" y="12809"/>
                    <a:pt x="8036" y="12749"/>
                    <a:pt x="8062" y="12663"/>
                  </a:cubicBezTo>
                  <a:cubicBezTo>
                    <a:pt x="8219" y="12147"/>
                    <a:pt x="8692" y="11794"/>
                    <a:pt x="9232" y="11791"/>
                  </a:cubicBezTo>
                  <a:lnTo>
                    <a:pt x="13371" y="11791"/>
                  </a:lnTo>
                  <a:cubicBezTo>
                    <a:pt x="13554" y="11791"/>
                    <a:pt x="13645" y="12012"/>
                    <a:pt x="13516" y="12141"/>
                  </a:cubicBezTo>
                  <a:cubicBezTo>
                    <a:pt x="13478" y="12180"/>
                    <a:pt x="13425" y="12201"/>
                    <a:pt x="13371" y="12201"/>
                  </a:cubicBezTo>
                  <a:lnTo>
                    <a:pt x="11118" y="12201"/>
                  </a:lnTo>
                  <a:cubicBezTo>
                    <a:pt x="11006" y="12205"/>
                    <a:pt x="10918" y="12296"/>
                    <a:pt x="10918" y="12406"/>
                  </a:cubicBezTo>
                  <a:cubicBezTo>
                    <a:pt x="10918" y="12517"/>
                    <a:pt x="11006" y="12608"/>
                    <a:pt x="11118" y="12610"/>
                  </a:cubicBezTo>
                  <a:lnTo>
                    <a:pt x="13371" y="12610"/>
                  </a:lnTo>
                  <a:cubicBezTo>
                    <a:pt x="13710" y="12610"/>
                    <a:pt x="13985" y="12336"/>
                    <a:pt x="13985" y="11997"/>
                  </a:cubicBezTo>
                  <a:cubicBezTo>
                    <a:pt x="13985" y="11658"/>
                    <a:pt x="13710" y="11383"/>
                    <a:pt x="13371" y="11383"/>
                  </a:cubicBezTo>
                  <a:lnTo>
                    <a:pt x="13371" y="11382"/>
                  </a:lnTo>
                  <a:lnTo>
                    <a:pt x="12959" y="11382"/>
                  </a:lnTo>
                  <a:cubicBezTo>
                    <a:pt x="13034" y="11171"/>
                    <a:pt x="13156" y="10978"/>
                    <a:pt x="13316" y="10819"/>
                  </a:cubicBezTo>
                  <a:cubicBezTo>
                    <a:pt x="13598" y="10533"/>
                    <a:pt x="13396" y="10048"/>
                    <a:pt x="12995" y="10048"/>
                  </a:cubicBezTo>
                  <a:lnTo>
                    <a:pt x="11144" y="10048"/>
                  </a:lnTo>
                  <a:lnTo>
                    <a:pt x="8678" y="5936"/>
                  </a:lnTo>
                  <a:cubicBezTo>
                    <a:pt x="9402" y="5810"/>
                    <a:pt x="10004" y="5310"/>
                    <a:pt x="10262" y="4621"/>
                  </a:cubicBezTo>
                  <a:lnTo>
                    <a:pt x="11175" y="4621"/>
                  </a:lnTo>
                  <a:cubicBezTo>
                    <a:pt x="11176" y="4621"/>
                    <a:pt x="11178" y="4621"/>
                    <a:pt x="11179" y="4621"/>
                  </a:cubicBezTo>
                  <a:cubicBezTo>
                    <a:pt x="11424" y="4621"/>
                    <a:pt x="11650" y="4488"/>
                    <a:pt x="11769" y="4272"/>
                  </a:cubicBezTo>
                  <a:cubicBezTo>
                    <a:pt x="11889" y="4061"/>
                    <a:pt x="11885" y="3799"/>
                    <a:pt x="11757" y="3592"/>
                  </a:cubicBezTo>
                  <a:cubicBezTo>
                    <a:pt x="11706" y="3507"/>
                    <a:pt x="11650" y="3425"/>
                    <a:pt x="11590" y="3345"/>
                  </a:cubicBezTo>
                  <a:cubicBezTo>
                    <a:pt x="11735" y="3082"/>
                    <a:pt x="11678" y="2752"/>
                    <a:pt x="11453" y="2552"/>
                  </a:cubicBezTo>
                  <a:cubicBezTo>
                    <a:pt x="11332" y="2445"/>
                    <a:pt x="11180" y="2391"/>
                    <a:pt x="11027" y="2391"/>
                  </a:cubicBezTo>
                  <a:cubicBezTo>
                    <a:pt x="10895" y="2391"/>
                    <a:pt x="10762" y="2431"/>
                    <a:pt x="10649" y="2514"/>
                  </a:cubicBezTo>
                  <a:cubicBezTo>
                    <a:pt x="10234" y="2274"/>
                    <a:pt x="9771" y="2135"/>
                    <a:pt x="9293" y="2105"/>
                  </a:cubicBezTo>
                  <a:cubicBezTo>
                    <a:pt x="9226" y="1327"/>
                    <a:pt x="8770" y="637"/>
                    <a:pt x="8081" y="270"/>
                  </a:cubicBezTo>
                  <a:cubicBezTo>
                    <a:pt x="7743" y="90"/>
                    <a:pt x="7372" y="0"/>
                    <a:pt x="7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7182525" y="3970550"/>
              <a:ext cx="58350" cy="69800"/>
            </a:xfrm>
            <a:custGeom>
              <a:avLst/>
              <a:gdLst/>
              <a:ahLst/>
              <a:cxnLst/>
              <a:rect l="l" t="t" r="r" b="b"/>
              <a:pathLst>
                <a:path w="2334" h="2792" extrusionOk="0">
                  <a:moveTo>
                    <a:pt x="486" y="636"/>
                  </a:moveTo>
                  <a:lnTo>
                    <a:pt x="1298" y="1316"/>
                  </a:lnTo>
                  <a:lnTo>
                    <a:pt x="643" y="1684"/>
                  </a:lnTo>
                  <a:lnTo>
                    <a:pt x="486" y="636"/>
                  </a:lnTo>
                  <a:close/>
                  <a:moveTo>
                    <a:pt x="276" y="0"/>
                  </a:moveTo>
                  <a:cubicBezTo>
                    <a:pt x="133" y="0"/>
                    <a:pt x="1" y="124"/>
                    <a:pt x="21" y="289"/>
                  </a:cubicBezTo>
                  <a:cubicBezTo>
                    <a:pt x="21" y="290"/>
                    <a:pt x="21" y="291"/>
                    <a:pt x="21" y="293"/>
                  </a:cubicBezTo>
                  <a:lnTo>
                    <a:pt x="23" y="293"/>
                  </a:lnTo>
                  <a:lnTo>
                    <a:pt x="370" y="2617"/>
                  </a:lnTo>
                  <a:cubicBezTo>
                    <a:pt x="384" y="2718"/>
                    <a:pt x="470" y="2791"/>
                    <a:pt x="572" y="2791"/>
                  </a:cubicBezTo>
                  <a:cubicBezTo>
                    <a:pt x="582" y="2791"/>
                    <a:pt x="592" y="2791"/>
                    <a:pt x="602" y="2790"/>
                  </a:cubicBezTo>
                  <a:cubicBezTo>
                    <a:pt x="714" y="2773"/>
                    <a:pt x="791" y="2668"/>
                    <a:pt x="774" y="2556"/>
                  </a:cubicBezTo>
                  <a:lnTo>
                    <a:pt x="708" y="2117"/>
                  </a:lnTo>
                  <a:lnTo>
                    <a:pt x="1634" y="1597"/>
                  </a:lnTo>
                  <a:lnTo>
                    <a:pt x="1973" y="1881"/>
                  </a:lnTo>
                  <a:cubicBezTo>
                    <a:pt x="2011" y="1913"/>
                    <a:pt x="2058" y="1929"/>
                    <a:pt x="2105" y="1929"/>
                  </a:cubicBezTo>
                  <a:cubicBezTo>
                    <a:pt x="2163" y="1929"/>
                    <a:pt x="2221" y="1904"/>
                    <a:pt x="2262" y="1856"/>
                  </a:cubicBezTo>
                  <a:cubicBezTo>
                    <a:pt x="2334" y="1769"/>
                    <a:pt x="2323" y="1641"/>
                    <a:pt x="2236" y="1568"/>
                  </a:cubicBezTo>
                  <a:lnTo>
                    <a:pt x="438" y="60"/>
                  </a:lnTo>
                  <a:lnTo>
                    <a:pt x="432" y="56"/>
                  </a:lnTo>
                  <a:cubicBezTo>
                    <a:pt x="384" y="18"/>
                    <a:pt x="329" y="0"/>
                    <a:pt x="2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19"/>
          <p:cNvGrpSpPr/>
          <p:nvPr/>
        </p:nvGrpSpPr>
        <p:grpSpPr>
          <a:xfrm>
            <a:off x="5730683" y="852528"/>
            <a:ext cx="361743" cy="361769"/>
            <a:chOff x="5520950" y="2682175"/>
            <a:chExt cx="349375" cy="349400"/>
          </a:xfrm>
        </p:grpSpPr>
        <p:sp>
          <p:nvSpPr>
            <p:cNvPr id="211" name="Google Shape;211;p19"/>
            <p:cNvSpPr/>
            <p:nvPr/>
          </p:nvSpPr>
          <p:spPr>
            <a:xfrm>
              <a:off x="5520950" y="2682175"/>
              <a:ext cx="349375" cy="349400"/>
            </a:xfrm>
            <a:custGeom>
              <a:avLst/>
              <a:gdLst/>
              <a:ahLst/>
              <a:cxnLst/>
              <a:rect l="l" t="t" r="r" b="b"/>
              <a:pathLst>
                <a:path w="13975" h="13976" extrusionOk="0">
                  <a:moveTo>
                    <a:pt x="8103" y="411"/>
                  </a:moveTo>
                  <a:cubicBezTo>
                    <a:pt x="8241" y="411"/>
                    <a:pt x="8353" y="523"/>
                    <a:pt x="8353" y="660"/>
                  </a:cubicBezTo>
                  <a:cubicBezTo>
                    <a:pt x="8353" y="798"/>
                    <a:pt x="8241" y="909"/>
                    <a:pt x="8103" y="909"/>
                  </a:cubicBezTo>
                  <a:lnTo>
                    <a:pt x="5871" y="909"/>
                  </a:lnTo>
                  <a:cubicBezTo>
                    <a:pt x="5732" y="909"/>
                    <a:pt x="5622" y="798"/>
                    <a:pt x="5620" y="660"/>
                  </a:cubicBezTo>
                  <a:cubicBezTo>
                    <a:pt x="5622" y="523"/>
                    <a:pt x="5732" y="411"/>
                    <a:pt x="5871" y="411"/>
                  </a:cubicBezTo>
                  <a:close/>
                  <a:moveTo>
                    <a:pt x="7694" y="1319"/>
                  </a:moveTo>
                  <a:lnTo>
                    <a:pt x="7694" y="1739"/>
                  </a:lnTo>
                  <a:lnTo>
                    <a:pt x="6281" y="2101"/>
                  </a:lnTo>
                  <a:lnTo>
                    <a:pt x="6281" y="1319"/>
                  </a:lnTo>
                  <a:close/>
                  <a:moveTo>
                    <a:pt x="7694" y="2161"/>
                  </a:moveTo>
                  <a:lnTo>
                    <a:pt x="7694" y="2781"/>
                  </a:lnTo>
                  <a:lnTo>
                    <a:pt x="6281" y="3144"/>
                  </a:lnTo>
                  <a:lnTo>
                    <a:pt x="6281" y="2524"/>
                  </a:lnTo>
                  <a:lnTo>
                    <a:pt x="7694" y="2161"/>
                  </a:lnTo>
                  <a:close/>
                  <a:moveTo>
                    <a:pt x="7694" y="3204"/>
                  </a:moveTo>
                  <a:lnTo>
                    <a:pt x="7694" y="4182"/>
                  </a:lnTo>
                  <a:lnTo>
                    <a:pt x="7021" y="4065"/>
                  </a:lnTo>
                  <a:cubicBezTo>
                    <a:pt x="7009" y="4064"/>
                    <a:pt x="6998" y="4063"/>
                    <a:pt x="6986" y="4063"/>
                  </a:cubicBezTo>
                  <a:cubicBezTo>
                    <a:pt x="6974" y="4063"/>
                    <a:pt x="6962" y="4064"/>
                    <a:pt x="6951" y="4065"/>
                  </a:cubicBezTo>
                  <a:lnTo>
                    <a:pt x="6279" y="4182"/>
                  </a:lnTo>
                  <a:lnTo>
                    <a:pt x="6279" y="4182"/>
                  </a:lnTo>
                  <a:lnTo>
                    <a:pt x="6281" y="3567"/>
                  </a:lnTo>
                  <a:lnTo>
                    <a:pt x="7694" y="3204"/>
                  </a:lnTo>
                  <a:close/>
                  <a:moveTo>
                    <a:pt x="8387" y="6280"/>
                  </a:moveTo>
                  <a:lnTo>
                    <a:pt x="8343" y="9398"/>
                  </a:lnTo>
                  <a:cubicBezTo>
                    <a:pt x="8209" y="9615"/>
                    <a:pt x="7985" y="9724"/>
                    <a:pt x="7760" y="9724"/>
                  </a:cubicBezTo>
                  <a:cubicBezTo>
                    <a:pt x="7544" y="9724"/>
                    <a:pt x="7329" y="9624"/>
                    <a:pt x="7192" y="9422"/>
                  </a:cubicBezTo>
                  <a:lnTo>
                    <a:pt x="7192" y="7233"/>
                  </a:lnTo>
                  <a:cubicBezTo>
                    <a:pt x="7196" y="7118"/>
                    <a:pt x="7103" y="7022"/>
                    <a:pt x="6988" y="7022"/>
                  </a:cubicBezTo>
                  <a:cubicBezTo>
                    <a:pt x="6872" y="7022"/>
                    <a:pt x="6780" y="7118"/>
                    <a:pt x="6784" y="7233"/>
                  </a:cubicBezTo>
                  <a:lnTo>
                    <a:pt x="6784" y="9422"/>
                  </a:lnTo>
                  <a:cubicBezTo>
                    <a:pt x="6647" y="9624"/>
                    <a:pt x="6432" y="9724"/>
                    <a:pt x="6216" y="9724"/>
                  </a:cubicBezTo>
                  <a:cubicBezTo>
                    <a:pt x="5991" y="9724"/>
                    <a:pt x="5766" y="9615"/>
                    <a:pt x="5633" y="9398"/>
                  </a:cubicBezTo>
                  <a:lnTo>
                    <a:pt x="5589" y="6280"/>
                  </a:lnTo>
                  <a:lnTo>
                    <a:pt x="6953" y="6516"/>
                  </a:lnTo>
                  <a:cubicBezTo>
                    <a:pt x="6964" y="6517"/>
                    <a:pt x="6975" y="6518"/>
                    <a:pt x="6988" y="6518"/>
                  </a:cubicBezTo>
                  <a:cubicBezTo>
                    <a:pt x="6999" y="6518"/>
                    <a:pt x="7011" y="6517"/>
                    <a:pt x="7023" y="6516"/>
                  </a:cubicBezTo>
                  <a:lnTo>
                    <a:pt x="8387" y="6280"/>
                  </a:lnTo>
                  <a:close/>
                  <a:moveTo>
                    <a:pt x="5626" y="9808"/>
                  </a:moveTo>
                  <a:cubicBezTo>
                    <a:pt x="5809" y="9808"/>
                    <a:pt x="5976" y="9912"/>
                    <a:pt x="6056" y="10078"/>
                  </a:cubicBezTo>
                  <a:lnTo>
                    <a:pt x="5197" y="10078"/>
                  </a:lnTo>
                  <a:cubicBezTo>
                    <a:pt x="5275" y="9912"/>
                    <a:pt x="5442" y="9808"/>
                    <a:pt x="5626" y="9808"/>
                  </a:cubicBezTo>
                  <a:close/>
                  <a:moveTo>
                    <a:pt x="6987" y="9808"/>
                  </a:moveTo>
                  <a:cubicBezTo>
                    <a:pt x="7171" y="9808"/>
                    <a:pt x="7338" y="9912"/>
                    <a:pt x="7416" y="10078"/>
                  </a:cubicBezTo>
                  <a:lnTo>
                    <a:pt x="6559" y="10078"/>
                  </a:lnTo>
                  <a:cubicBezTo>
                    <a:pt x="6637" y="9912"/>
                    <a:pt x="6804" y="9808"/>
                    <a:pt x="6987" y="9808"/>
                  </a:cubicBezTo>
                  <a:close/>
                  <a:moveTo>
                    <a:pt x="8348" y="9807"/>
                  </a:moveTo>
                  <a:cubicBezTo>
                    <a:pt x="8520" y="9807"/>
                    <a:pt x="8692" y="9898"/>
                    <a:pt x="8778" y="10078"/>
                  </a:cubicBezTo>
                  <a:lnTo>
                    <a:pt x="7919" y="10078"/>
                  </a:lnTo>
                  <a:cubicBezTo>
                    <a:pt x="8005" y="9898"/>
                    <a:pt x="8177" y="9807"/>
                    <a:pt x="8348" y="9807"/>
                  </a:cubicBezTo>
                  <a:close/>
                  <a:moveTo>
                    <a:pt x="1352" y="10489"/>
                  </a:moveTo>
                  <a:lnTo>
                    <a:pt x="1352" y="13566"/>
                  </a:lnTo>
                  <a:lnTo>
                    <a:pt x="1047" y="13566"/>
                  </a:lnTo>
                  <a:cubicBezTo>
                    <a:pt x="696" y="13566"/>
                    <a:pt x="410" y="13281"/>
                    <a:pt x="410" y="12928"/>
                  </a:cubicBezTo>
                  <a:lnTo>
                    <a:pt x="410" y="12927"/>
                  </a:lnTo>
                  <a:lnTo>
                    <a:pt x="410" y="11127"/>
                  </a:lnTo>
                  <a:cubicBezTo>
                    <a:pt x="410" y="10774"/>
                    <a:pt x="696" y="10489"/>
                    <a:pt x="1047" y="10489"/>
                  </a:cubicBezTo>
                  <a:close/>
                  <a:moveTo>
                    <a:pt x="9896" y="10488"/>
                  </a:moveTo>
                  <a:lnTo>
                    <a:pt x="9896" y="13566"/>
                  </a:lnTo>
                  <a:lnTo>
                    <a:pt x="2826" y="13566"/>
                  </a:lnTo>
                  <a:lnTo>
                    <a:pt x="2826" y="12047"/>
                  </a:lnTo>
                  <a:cubicBezTo>
                    <a:pt x="2826" y="11933"/>
                    <a:pt x="2734" y="11843"/>
                    <a:pt x="2620" y="11843"/>
                  </a:cubicBezTo>
                  <a:cubicBezTo>
                    <a:pt x="2507" y="11843"/>
                    <a:pt x="2416" y="11933"/>
                    <a:pt x="2416" y="12047"/>
                  </a:cubicBezTo>
                  <a:lnTo>
                    <a:pt x="2416" y="13566"/>
                  </a:lnTo>
                  <a:lnTo>
                    <a:pt x="1760" y="13566"/>
                  </a:lnTo>
                  <a:lnTo>
                    <a:pt x="1760" y="10488"/>
                  </a:lnTo>
                  <a:lnTo>
                    <a:pt x="2416" y="10488"/>
                  </a:lnTo>
                  <a:lnTo>
                    <a:pt x="2416" y="11091"/>
                  </a:lnTo>
                  <a:cubicBezTo>
                    <a:pt x="2419" y="11202"/>
                    <a:pt x="2510" y="11290"/>
                    <a:pt x="2620" y="11290"/>
                  </a:cubicBezTo>
                  <a:cubicBezTo>
                    <a:pt x="2731" y="11290"/>
                    <a:pt x="2822" y="11202"/>
                    <a:pt x="2826" y="11091"/>
                  </a:cubicBezTo>
                  <a:lnTo>
                    <a:pt x="2826" y="10488"/>
                  </a:lnTo>
                  <a:close/>
                  <a:moveTo>
                    <a:pt x="10634" y="10488"/>
                  </a:moveTo>
                  <a:lnTo>
                    <a:pt x="10634" y="13566"/>
                  </a:lnTo>
                  <a:lnTo>
                    <a:pt x="10305" y="13566"/>
                  </a:lnTo>
                  <a:lnTo>
                    <a:pt x="10305" y="10488"/>
                  </a:lnTo>
                  <a:close/>
                  <a:moveTo>
                    <a:pt x="11557" y="10488"/>
                  </a:moveTo>
                  <a:lnTo>
                    <a:pt x="11557" y="13566"/>
                  </a:lnTo>
                  <a:lnTo>
                    <a:pt x="11044" y="13566"/>
                  </a:lnTo>
                  <a:lnTo>
                    <a:pt x="11044" y="10488"/>
                  </a:lnTo>
                  <a:close/>
                  <a:moveTo>
                    <a:pt x="12295" y="10488"/>
                  </a:moveTo>
                  <a:lnTo>
                    <a:pt x="12295" y="13566"/>
                  </a:lnTo>
                  <a:lnTo>
                    <a:pt x="11966" y="13566"/>
                  </a:lnTo>
                  <a:lnTo>
                    <a:pt x="11966" y="10488"/>
                  </a:lnTo>
                  <a:close/>
                  <a:moveTo>
                    <a:pt x="12926" y="10488"/>
                  </a:moveTo>
                  <a:cubicBezTo>
                    <a:pt x="13279" y="10488"/>
                    <a:pt x="13563" y="10773"/>
                    <a:pt x="13565" y="11125"/>
                  </a:cubicBezTo>
                  <a:lnTo>
                    <a:pt x="13565" y="12927"/>
                  </a:lnTo>
                  <a:cubicBezTo>
                    <a:pt x="13565" y="13279"/>
                    <a:pt x="13279" y="13566"/>
                    <a:pt x="12926" y="13566"/>
                  </a:cubicBezTo>
                  <a:lnTo>
                    <a:pt x="12705" y="13566"/>
                  </a:lnTo>
                  <a:lnTo>
                    <a:pt x="12705" y="10488"/>
                  </a:lnTo>
                  <a:close/>
                  <a:moveTo>
                    <a:pt x="8116" y="1"/>
                  </a:moveTo>
                  <a:cubicBezTo>
                    <a:pt x="8112" y="1"/>
                    <a:pt x="8108" y="1"/>
                    <a:pt x="8103" y="1"/>
                  </a:cubicBezTo>
                  <a:lnTo>
                    <a:pt x="5871" y="1"/>
                  </a:lnTo>
                  <a:cubicBezTo>
                    <a:pt x="5511" y="7"/>
                    <a:pt x="5224" y="300"/>
                    <a:pt x="5224" y="660"/>
                  </a:cubicBezTo>
                  <a:cubicBezTo>
                    <a:pt x="5224" y="1020"/>
                    <a:pt x="5511" y="1313"/>
                    <a:pt x="5871" y="1319"/>
                  </a:cubicBezTo>
                  <a:lnTo>
                    <a:pt x="5871" y="4251"/>
                  </a:lnTo>
                  <a:lnTo>
                    <a:pt x="3584" y="4644"/>
                  </a:lnTo>
                  <a:cubicBezTo>
                    <a:pt x="3271" y="4699"/>
                    <a:pt x="3041" y="4971"/>
                    <a:pt x="3041" y="5290"/>
                  </a:cubicBezTo>
                  <a:cubicBezTo>
                    <a:pt x="3041" y="5609"/>
                    <a:pt x="3271" y="5881"/>
                    <a:pt x="3584" y="5936"/>
                  </a:cubicBezTo>
                  <a:lnTo>
                    <a:pt x="5178" y="6209"/>
                  </a:lnTo>
                  <a:lnTo>
                    <a:pt x="5225" y="9494"/>
                  </a:lnTo>
                  <a:cubicBezTo>
                    <a:pt x="4994" y="9612"/>
                    <a:pt x="4825" y="9826"/>
                    <a:pt x="4765" y="10078"/>
                  </a:cubicBezTo>
                  <a:lnTo>
                    <a:pt x="1049" y="10078"/>
                  </a:lnTo>
                  <a:cubicBezTo>
                    <a:pt x="469" y="10080"/>
                    <a:pt x="0" y="10547"/>
                    <a:pt x="0" y="11127"/>
                  </a:cubicBezTo>
                  <a:lnTo>
                    <a:pt x="0" y="12927"/>
                  </a:lnTo>
                  <a:cubicBezTo>
                    <a:pt x="0" y="13505"/>
                    <a:pt x="469" y="13974"/>
                    <a:pt x="1049" y="13975"/>
                  </a:cubicBezTo>
                  <a:lnTo>
                    <a:pt x="12926" y="13975"/>
                  </a:lnTo>
                  <a:cubicBezTo>
                    <a:pt x="13505" y="13974"/>
                    <a:pt x="13973" y="13505"/>
                    <a:pt x="13974" y="12927"/>
                  </a:cubicBezTo>
                  <a:lnTo>
                    <a:pt x="13974" y="11127"/>
                  </a:lnTo>
                  <a:cubicBezTo>
                    <a:pt x="13973" y="10547"/>
                    <a:pt x="13505" y="10080"/>
                    <a:pt x="12926" y="10078"/>
                  </a:cubicBezTo>
                  <a:lnTo>
                    <a:pt x="9210" y="10078"/>
                  </a:lnTo>
                  <a:cubicBezTo>
                    <a:pt x="9149" y="9826"/>
                    <a:pt x="8982" y="9612"/>
                    <a:pt x="8751" y="9494"/>
                  </a:cubicBezTo>
                  <a:lnTo>
                    <a:pt x="8796" y="6209"/>
                  </a:lnTo>
                  <a:lnTo>
                    <a:pt x="10390" y="5936"/>
                  </a:lnTo>
                  <a:cubicBezTo>
                    <a:pt x="10705" y="5881"/>
                    <a:pt x="10935" y="5609"/>
                    <a:pt x="10935" y="5290"/>
                  </a:cubicBezTo>
                  <a:cubicBezTo>
                    <a:pt x="10935" y="4971"/>
                    <a:pt x="10705" y="4699"/>
                    <a:pt x="10390" y="4644"/>
                  </a:cubicBezTo>
                  <a:lnTo>
                    <a:pt x="9788" y="4540"/>
                  </a:lnTo>
                  <a:cubicBezTo>
                    <a:pt x="9778" y="4539"/>
                    <a:pt x="9769" y="4538"/>
                    <a:pt x="9759" y="4538"/>
                  </a:cubicBezTo>
                  <a:cubicBezTo>
                    <a:pt x="9661" y="4538"/>
                    <a:pt x="9574" y="4608"/>
                    <a:pt x="9557" y="4709"/>
                  </a:cubicBezTo>
                  <a:cubicBezTo>
                    <a:pt x="9539" y="4818"/>
                    <a:pt x="9610" y="4923"/>
                    <a:pt x="9719" y="4944"/>
                  </a:cubicBezTo>
                  <a:lnTo>
                    <a:pt x="10321" y="5047"/>
                  </a:lnTo>
                  <a:cubicBezTo>
                    <a:pt x="10440" y="5067"/>
                    <a:pt x="10527" y="5171"/>
                    <a:pt x="10527" y="5290"/>
                  </a:cubicBezTo>
                  <a:cubicBezTo>
                    <a:pt x="10527" y="5409"/>
                    <a:pt x="10440" y="5512"/>
                    <a:pt x="10321" y="5532"/>
                  </a:cubicBezTo>
                  <a:lnTo>
                    <a:pt x="6988" y="6106"/>
                  </a:lnTo>
                  <a:lnTo>
                    <a:pt x="3654" y="5532"/>
                  </a:lnTo>
                  <a:cubicBezTo>
                    <a:pt x="3536" y="5512"/>
                    <a:pt x="3449" y="5410"/>
                    <a:pt x="3449" y="5290"/>
                  </a:cubicBezTo>
                  <a:cubicBezTo>
                    <a:pt x="3449" y="5169"/>
                    <a:pt x="3536" y="5067"/>
                    <a:pt x="3654" y="5047"/>
                  </a:cubicBezTo>
                  <a:lnTo>
                    <a:pt x="6988" y="4474"/>
                  </a:lnTo>
                  <a:lnTo>
                    <a:pt x="8778" y="4782"/>
                  </a:lnTo>
                  <a:cubicBezTo>
                    <a:pt x="8791" y="4785"/>
                    <a:pt x="8804" y="4786"/>
                    <a:pt x="8816" y="4786"/>
                  </a:cubicBezTo>
                  <a:cubicBezTo>
                    <a:pt x="8915" y="4786"/>
                    <a:pt x="9002" y="4716"/>
                    <a:pt x="9019" y="4615"/>
                  </a:cubicBezTo>
                  <a:cubicBezTo>
                    <a:pt x="9039" y="4502"/>
                    <a:pt x="8961" y="4396"/>
                    <a:pt x="8847" y="4379"/>
                  </a:cubicBezTo>
                  <a:lnTo>
                    <a:pt x="8103" y="4251"/>
                  </a:lnTo>
                  <a:lnTo>
                    <a:pt x="8103" y="1319"/>
                  </a:lnTo>
                  <a:cubicBezTo>
                    <a:pt x="8107" y="1319"/>
                    <a:pt x="8110" y="1319"/>
                    <a:pt x="8114" y="1319"/>
                  </a:cubicBezTo>
                  <a:cubicBezTo>
                    <a:pt x="8477" y="1319"/>
                    <a:pt x="8774" y="1025"/>
                    <a:pt x="8774" y="660"/>
                  </a:cubicBezTo>
                  <a:cubicBezTo>
                    <a:pt x="8774" y="296"/>
                    <a:pt x="8479" y="1"/>
                    <a:pt x="811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5611825" y="2966950"/>
              <a:ext cx="115800" cy="10275"/>
            </a:xfrm>
            <a:custGeom>
              <a:avLst/>
              <a:gdLst/>
              <a:ahLst/>
              <a:cxnLst/>
              <a:rect l="l" t="t" r="r" b="b"/>
              <a:pathLst>
                <a:path w="4632" h="411" extrusionOk="0">
                  <a:moveTo>
                    <a:pt x="4425" y="1"/>
                  </a:moveTo>
                  <a:cubicBezTo>
                    <a:pt x="4424" y="1"/>
                    <a:pt x="4422" y="1"/>
                    <a:pt x="4420" y="1"/>
                  </a:cubicBezTo>
                  <a:lnTo>
                    <a:pt x="200" y="1"/>
                  </a:lnTo>
                  <a:cubicBezTo>
                    <a:pt x="89" y="4"/>
                    <a:pt x="0" y="94"/>
                    <a:pt x="0" y="205"/>
                  </a:cubicBezTo>
                  <a:cubicBezTo>
                    <a:pt x="0" y="317"/>
                    <a:pt x="89" y="408"/>
                    <a:pt x="200" y="410"/>
                  </a:cubicBezTo>
                  <a:lnTo>
                    <a:pt x="4420" y="410"/>
                  </a:lnTo>
                  <a:cubicBezTo>
                    <a:pt x="4422" y="410"/>
                    <a:pt x="4424" y="410"/>
                    <a:pt x="4425" y="410"/>
                  </a:cubicBezTo>
                  <a:cubicBezTo>
                    <a:pt x="4538" y="410"/>
                    <a:pt x="4631" y="319"/>
                    <a:pt x="4631" y="205"/>
                  </a:cubicBezTo>
                  <a:cubicBezTo>
                    <a:pt x="4631" y="92"/>
                    <a:pt x="4538" y="1"/>
                    <a:pt x="44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5611825" y="2987325"/>
              <a:ext cx="66750" cy="10275"/>
            </a:xfrm>
            <a:custGeom>
              <a:avLst/>
              <a:gdLst/>
              <a:ahLst/>
              <a:cxnLst/>
              <a:rect l="l" t="t" r="r" b="b"/>
              <a:pathLst>
                <a:path w="2670" h="411" extrusionOk="0">
                  <a:moveTo>
                    <a:pt x="2465" y="1"/>
                  </a:moveTo>
                  <a:cubicBezTo>
                    <a:pt x="2464" y="1"/>
                    <a:pt x="2462" y="1"/>
                    <a:pt x="2460" y="1"/>
                  </a:cubicBezTo>
                  <a:lnTo>
                    <a:pt x="200" y="1"/>
                  </a:lnTo>
                  <a:cubicBezTo>
                    <a:pt x="89" y="4"/>
                    <a:pt x="0" y="94"/>
                    <a:pt x="0" y="206"/>
                  </a:cubicBezTo>
                  <a:cubicBezTo>
                    <a:pt x="0" y="317"/>
                    <a:pt x="89" y="407"/>
                    <a:pt x="200" y="410"/>
                  </a:cubicBezTo>
                  <a:lnTo>
                    <a:pt x="2460" y="410"/>
                  </a:lnTo>
                  <a:cubicBezTo>
                    <a:pt x="2462" y="410"/>
                    <a:pt x="2464" y="410"/>
                    <a:pt x="2465" y="410"/>
                  </a:cubicBezTo>
                  <a:cubicBezTo>
                    <a:pt x="2578" y="410"/>
                    <a:pt x="2670" y="319"/>
                    <a:pt x="2670" y="206"/>
                  </a:cubicBezTo>
                  <a:cubicBezTo>
                    <a:pt x="2670" y="92"/>
                    <a:pt x="2578" y="1"/>
                    <a:pt x="2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14" name="Google Shape;214;p19"/>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215" name="Google Shape;215;p19"/>
          <p:cNvPicPr preferRelativeResize="0"/>
          <p:nvPr/>
        </p:nvPicPr>
        <p:blipFill rotWithShape="1">
          <a:blip r:embed="rId4">
            <a:alphaModFix/>
          </a:blip>
          <a:srcRect/>
          <a:stretch/>
        </p:blipFill>
        <p:spPr>
          <a:xfrm>
            <a:off x="403226" y="0"/>
            <a:ext cx="248200" cy="4328160"/>
          </a:xfrm>
          <a:prstGeom prst="rect">
            <a:avLst/>
          </a:prstGeom>
          <a:noFill/>
          <a:ln>
            <a:noFill/>
          </a:ln>
        </p:spPr>
      </p:pic>
      <p:pic>
        <p:nvPicPr>
          <p:cNvPr id="216" name="Google Shape;216;p19"/>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217" name="Google Shape;217;p19"/>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cxnSp>
        <p:nvCxnSpPr>
          <p:cNvPr id="218" name="Google Shape;218;p19"/>
          <p:cNvCxnSpPr>
            <a:endCxn id="200" idx="1"/>
          </p:cNvCxnSpPr>
          <p:nvPr/>
        </p:nvCxnSpPr>
        <p:spPr>
          <a:xfrm rot="10800000" flipH="1">
            <a:off x="3226564" y="791556"/>
            <a:ext cx="578400" cy="286200"/>
          </a:xfrm>
          <a:prstGeom prst="curvedConnector3">
            <a:avLst>
              <a:gd name="adj1" fmla="val 49996"/>
            </a:avLst>
          </a:prstGeom>
          <a:noFill/>
          <a:ln w="19050" cap="flat" cmpd="sng">
            <a:solidFill>
              <a:schemeClr val="dk1"/>
            </a:solidFill>
            <a:prstDash val="solid"/>
            <a:round/>
            <a:headEnd type="none" w="sm" len="sm"/>
            <a:tailEnd type="triangle" w="med" len="med"/>
          </a:ln>
        </p:spPr>
      </p:cxnSp>
      <p:cxnSp>
        <p:nvCxnSpPr>
          <p:cNvPr id="219" name="Google Shape;219;p19"/>
          <p:cNvCxnSpPr/>
          <p:nvPr/>
        </p:nvCxnSpPr>
        <p:spPr>
          <a:xfrm rot="-5400000" flipH="1">
            <a:off x="3500628" y="2997255"/>
            <a:ext cx="900000" cy="836700"/>
          </a:xfrm>
          <a:prstGeom prst="curvedConnector3">
            <a:avLst>
              <a:gd name="adj1" fmla="val 49997"/>
            </a:avLst>
          </a:prstGeom>
          <a:noFill/>
          <a:ln w="19050" cap="flat" cmpd="sng">
            <a:solidFill>
              <a:schemeClr val="dk1"/>
            </a:solidFill>
            <a:prstDash val="solid"/>
            <a:round/>
            <a:headEnd type="none" w="sm" len="sm"/>
            <a:tailEnd type="triangle" w="med" len="med"/>
          </a:ln>
        </p:spPr>
      </p:cxnSp>
      <p:cxnSp>
        <p:nvCxnSpPr>
          <p:cNvPr id="220" name="Google Shape;220;p19"/>
          <p:cNvCxnSpPr/>
          <p:nvPr/>
        </p:nvCxnSpPr>
        <p:spPr>
          <a:xfrm rot="5400000" flipH="1">
            <a:off x="5141765" y="2357537"/>
            <a:ext cx="742800" cy="729300"/>
          </a:xfrm>
          <a:prstGeom prst="curvedConnector3">
            <a:avLst>
              <a:gd name="adj1" fmla="val 49993"/>
            </a:avLst>
          </a:prstGeom>
          <a:noFill/>
          <a:ln w="19050" cap="flat" cmpd="sng">
            <a:solidFill>
              <a:schemeClr val="dk1"/>
            </a:solidFill>
            <a:prstDash val="solid"/>
            <a:round/>
            <a:headEnd type="none" w="sm" len="sm"/>
            <a:tailEnd type="triangle" w="med" len="med"/>
          </a:ln>
        </p:spPr>
      </p:cxnSp>
      <p:pic>
        <p:nvPicPr>
          <p:cNvPr id="221" name="Google Shape;221;p19"/>
          <p:cNvPicPr preferRelativeResize="0"/>
          <p:nvPr/>
        </p:nvPicPr>
        <p:blipFill rotWithShape="1">
          <a:blip r:embed="rId7">
            <a:alphaModFix/>
          </a:blip>
          <a:srcRect/>
          <a:stretch/>
        </p:blipFill>
        <p:spPr>
          <a:xfrm>
            <a:off x="658712" y="3783773"/>
            <a:ext cx="1097089" cy="838610"/>
          </a:xfrm>
          <a:prstGeom prst="rect">
            <a:avLst/>
          </a:prstGeom>
          <a:noFill/>
          <a:ln>
            <a:noFill/>
          </a:ln>
        </p:spPr>
      </p:pic>
      <p:sp>
        <p:nvSpPr>
          <p:cNvPr id="222" name="Google Shape;222;p19"/>
          <p:cNvSpPr/>
          <p:nvPr/>
        </p:nvSpPr>
        <p:spPr>
          <a:xfrm>
            <a:off x="3180437" y="1021955"/>
            <a:ext cx="109896" cy="108425"/>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5847187" y="3051671"/>
            <a:ext cx="93401" cy="9764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rot="10800000">
            <a:off x="3464268" y="2950399"/>
            <a:ext cx="119976" cy="122073"/>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txBox="1"/>
          <p:nvPr/>
        </p:nvSpPr>
        <p:spPr>
          <a:xfrm>
            <a:off x="3736790" y="618745"/>
            <a:ext cx="17208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Deleting an Entry</a:t>
            </a:r>
            <a:endParaRPr sz="1400" b="1" i="0" u="none" strike="noStrike" cap="none">
              <a:solidFill>
                <a:srgbClr val="000000"/>
              </a:solidFill>
              <a:latin typeface="Arial"/>
              <a:ea typeface="Arial"/>
              <a:cs typeface="Arial"/>
              <a:sym typeface="Arial"/>
            </a:endParaRPr>
          </a:p>
        </p:txBody>
      </p:sp>
      <p:sp>
        <p:nvSpPr>
          <p:cNvPr id="226" name="Google Shape;226;p19"/>
          <p:cNvSpPr txBox="1"/>
          <p:nvPr/>
        </p:nvSpPr>
        <p:spPr>
          <a:xfrm>
            <a:off x="3524256" y="1998504"/>
            <a:ext cx="240985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Searching for a Saved Entry by its Name</a:t>
            </a:r>
            <a:endParaRPr sz="1400" b="1" i="0" u="none" strike="noStrike" cap="none">
              <a:solidFill>
                <a:srgbClr val="000000"/>
              </a:solidFill>
              <a:latin typeface="Arial"/>
              <a:ea typeface="Arial"/>
              <a:cs typeface="Arial"/>
              <a:sym typeface="Arial"/>
            </a:endParaRPr>
          </a:p>
        </p:txBody>
      </p:sp>
      <p:sp>
        <p:nvSpPr>
          <p:cNvPr id="227" name="Google Shape;227;p19"/>
          <p:cNvSpPr txBox="1"/>
          <p:nvPr/>
        </p:nvSpPr>
        <p:spPr>
          <a:xfrm>
            <a:off x="3447023" y="3854310"/>
            <a:ext cx="33566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Editing the Price of an Existing Entry</a:t>
            </a:r>
            <a:endParaRPr sz="1400" b="1" i="0" u="none" strike="noStrike" cap="none">
              <a:solidFill>
                <a:srgbClr val="000000"/>
              </a:solidFill>
              <a:latin typeface="Arial"/>
              <a:ea typeface="Arial"/>
              <a:cs typeface="Arial"/>
              <a:sym typeface="Arial"/>
            </a:endParaRPr>
          </a:p>
        </p:txBody>
      </p:sp>
      <p:pic>
        <p:nvPicPr>
          <p:cNvPr id="228" name="Google Shape;228;p19"/>
          <p:cNvPicPr preferRelativeResize="0"/>
          <p:nvPr/>
        </p:nvPicPr>
        <p:blipFill rotWithShape="1">
          <a:blip r:embed="rId8">
            <a:alphaModFix/>
          </a:blip>
          <a:srcRect/>
          <a:stretch/>
        </p:blipFill>
        <p:spPr>
          <a:xfrm>
            <a:off x="820193" y="210151"/>
            <a:ext cx="2351916" cy="1408153"/>
          </a:xfrm>
          <a:prstGeom prst="rect">
            <a:avLst/>
          </a:prstGeom>
          <a:noFill/>
          <a:ln>
            <a:noFill/>
          </a:ln>
        </p:spPr>
      </p:pic>
      <p:pic>
        <p:nvPicPr>
          <p:cNvPr id="229" name="Google Shape;229;p19"/>
          <p:cNvPicPr preferRelativeResize="0"/>
          <p:nvPr/>
        </p:nvPicPr>
        <p:blipFill rotWithShape="1">
          <a:blip r:embed="rId9">
            <a:alphaModFix/>
          </a:blip>
          <a:srcRect/>
          <a:stretch/>
        </p:blipFill>
        <p:spPr>
          <a:xfrm>
            <a:off x="1076203" y="2223785"/>
            <a:ext cx="2381255" cy="1453228"/>
          </a:xfrm>
          <a:prstGeom prst="rect">
            <a:avLst/>
          </a:prstGeom>
          <a:noFill/>
          <a:ln>
            <a:noFill/>
          </a:ln>
        </p:spPr>
      </p:pic>
      <p:pic>
        <p:nvPicPr>
          <p:cNvPr id="230" name="Google Shape;230;p19"/>
          <p:cNvPicPr preferRelativeResize="0"/>
          <p:nvPr/>
        </p:nvPicPr>
        <p:blipFill rotWithShape="1">
          <a:blip r:embed="rId10">
            <a:alphaModFix/>
          </a:blip>
          <a:srcRect/>
          <a:stretch/>
        </p:blipFill>
        <p:spPr>
          <a:xfrm>
            <a:off x="5951088" y="1846500"/>
            <a:ext cx="2445916" cy="1480013"/>
          </a:xfrm>
          <a:prstGeom prst="rect">
            <a:avLst/>
          </a:prstGeom>
          <a:noFill/>
          <a:ln>
            <a:noFill/>
          </a:ln>
        </p:spPr>
      </p:pic>
      <p:sp>
        <p:nvSpPr>
          <p:cNvPr id="231" name="Google Shape;231;p19"/>
          <p:cNvSpPr/>
          <p:nvPr/>
        </p:nvSpPr>
        <p:spPr>
          <a:xfrm>
            <a:off x="2606763" y="1241222"/>
            <a:ext cx="374400" cy="28316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19"/>
          <p:cNvSpPr/>
          <p:nvPr/>
        </p:nvSpPr>
        <p:spPr>
          <a:xfrm>
            <a:off x="6330468" y="1990272"/>
            <a:ext cx="1009570" cy="28316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19"/>
          <p:cNvSpPr/>
          <p:nvPr/>
        </p:nvSpPr>
        <p:spPr>
          <a:xfrm>
            <a:off x="2639734" y="2521724"/>
            <a:ext cx="269066" cy="234905"/>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19"/>
          <p:cNvSpPr/>
          <p:nvPr/>
        </p:nvSpPr>
        <p:spPr>
          <a:xfrm>
            <a:off x="2908800" y="3149318"/>
            <a:ext cx="352353" cy="234905"/>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19"/>
          <p:cNvSpPr/>
          <p:nvPr/>
        </p:nvSpPr>
        <p:spPr>
          <a:xfrm>
            <a:off x="7750578" y="2449921"/>
            <a:ext cx="531162" cy="242117"/>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3153867" y="574817"/>
            <a:ext cx="2836266" cy="476338"/>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500"/>
              <a:buNone/>
            </a:pPr>
            <a:r>
              <a:rPr lang="en-US" sz="4500"/>
              <a:t>Conclusion</a:t>
            </a:r>
            <a:endParaRPr sz="4500"/>
          </a:p>
        </p:txBody>
      </p:sp>
      <p:pic>
        <p:nvPicPr>
          <p:cNvPr id="241" name="Google Shape;241;p20"/>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242" name="Google Shape;242;p20"/>
          <p:cNvPicPr preferRelativeResize="0"/>
          <p:nvPr/>
        </p:nvPicPr>
        <p:blipFill rotWithShape="1">
          <a:blip r:embed="rId4">
            <a:alphaModFix/>
          </a:blip>
          <a:srcRect/>
          <a:stretch/>
        </p:blipFill>
        <p:spPr>
          <a:xfrm>
            <a:off x="403225" y="0"/>
            <a:ext cx="251975" cy="4328160"/>
          </a:xfrm>
          <a:prstGeom prst="rect">
            <a:avLst/>
          </a:prstGeom>
          <a:noFill/>
          <a:ln>
            <a:noFill/>
          </a:ln>
        </p:spPr>
      </p:pic>
      <p:pic>
        <p:nvPicPr>
          <p:cNvPr id="243" name="Google Shape;243;p20"/>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244" name="Google Shape;244;p20"/>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grpSp>
        <p:nvGrpSpPr>
          <p:cNvPr id="245" name="Google Shape;245;p20"/>
          <p:cNvGrpSpPr/>
          <p:nvPr/>
        </p:nvGrpSpPr>
        <p:grpSpPr>
          <a:xfrm>
            <a:off x="6939450" y="1350950"/>
            <a:ext cx="1336900" cy="3631799"/>
            <a:chOff x="6939450" y="1350950"/>
            <a:chExt cx="1336900" cy="3631799"/>
          </a:xfrm>
        </p:grpSpPr>
        <p:pic>
          <p:nvPicPr>
            <p:cNvPr id="246" name="Google Shape;246;p20"/>
            <p:cNvPicPr preferRelativeResize="0"/>
            <p:nvPr/>
          </p:nvPicPr>
          <p:blipFill rotWithShape="1">
            <a:blip r:embed="rId7">
              <a:alphaModFix/>
            </a:blip>
            <a:srcRect/>
            <a:stretch/>
          </p:blipFill>
          <p:spPr>
            <a:xfrm flipH="1">
              <a:off x="7015650" y="1350950"/>
              <a:ext cx="1260700" cy="3631799"/>
            </a:xfrm>
            <a:prstGeom prst="rect">
              <a:avLst/>
            </a:prstGeom>
            <a:noFill/>
            <a:ln>
              <a:noFill/>
            </a:ln>
          </p:spPr>
        </p:pic>
        <p:sp>
          <p:nvSpPr>
            <p:cNvPr id="247" name="Google Shape;247;p20"/>
            <p:cNvSpPr/>
            <p:nvPr/>
          </p:nvSpPr>
          <p:spPr>
            <a:xfrm>
              <a:off x="6939450" y="2294833"/>
              <a:ext cx="572700" cy="5727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20"/>
          <p:cNvSpPr txBox="1"/>
          <p:nvPr/>
        </p:nvSpPr>
        <p:spPr>
          <a:xfrm>
            <a:off x="1137600" y="1315507"/>
            <a:ext cx="580185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We learned how to use </a:t>
            </a:r>
            <a:r>
              <a:rPr lang="en-US" sz="1400" b="1" i="0" u="none" strike="noStrike" cap="none">
                <a:solidFill>
                  <a:srgbClr val="000000"/>
                </a:solidFill>
                <a:latin typeface="Arial"/>
                <a:ea typeface="Arial"/>
                <a:cs typeface="Arial"/>
                <a:sym typeface="Arial"/>
              </a:rPr>
              <a:t>Tkinter – Standard Python Interface </a:t>
            </a:r>
            <a:r>
              <a:rPr lang="en-US" sz="1400" b="0" i="0" u="none" strike="noStrike" cap="none">
                <a:solidFill>
                  <a:srgbClr val="000000"/>
                </a:solidFill>
                <a:latin typeface="Arial"/>
                <a:ea typeface="Arial"/>
                <a:cs typeface="Arial"/>
                <a:sym typeface="Arial"/>
              </a:rPr>
              <a:t>as a </a:t>
            </a:r>
            <a:r>
              <a:rPr lang="en-US" sz="1400" b="1" i="0" u="none" strike="noStrike" cap="none">
                <a:solidFill>
                  <a:srgbClr val="000000"/>
                </a:solidFill>
                <a:latin typeface="Arial"/>
                <a:ea typeface="Arial"/>
                <a:cs typeface="Arial"/>
                <a:sym typeface="Arial"/>
              </a:rPr>
              <a:t>GUI</a:t>
            </a:r>
            <a:r>
              <a:rPr lang="en-US" sz="1400" b="0" i="0" u="none" strike="noStrike" cap="none">
                <a:solidFill>
                  <a:srgbClr val="000000"/>
                </a:solidFill>
                <a:latin typeface="Arial"/>
                <a:ea typeface="Arial"/>
                <a:cs typeface="Arial"/>
                <a:sym typeface="Arial"/>
              </a:rPr>
              <a:t> for the </a:t>
            </a:r>
            <a:r>
              <a:rPr lang="en-US" sz="1400" b="1" i="0" u="none" strike="noStrike" cap="none">
                <a:solidFill>
                  <a:srgbClr val="000000"/>
                </a:solidFill>
                <a:latin typeface="Arial"/>
                <a:ea typeface="Arial"/>
                <a:cs typeface="Arial"/>
                <a:sym typeface="Arial"/>
              </a:rPr>
              <a:t>front-end</a:t>
            </a:r>
            <a:r>
              <a:rPr lang="en-US" sz="1400" b="0" i="0" u="none" strike="noStrike" cap="none">
                <a:solidFill>
                  <a:srgbClr val="000000"/>
                </a:solidFill>
                <a:latin typeface="Arial"/>
                <a:ea typeface="Arial"/>
                <a:cs typeface="Arial"/>
                <a:sym typeface="Arial"/>
              </a:rPr>
              <a:t> of the mini-project and how to apply our </a:t>
            </a:r>
            <a:r>
              <a:rPr lang="en-US" sz="1400" b="1" i="0" u="none" strike="noStrike" cap="none">
                <a:solidFill>
                  <a:srgbClr val="000000"/>
                </a:solidFill>
                <a:latin typeface="Arial"/>
                <a:ea typeface="Arial"/>
                <a:cs typeface="Arial"/>
                <a:sym typeface="Arial"/>
              </a:rPr>
              <a:t>in class developed knowledge </a:t>
            </a:r>
            <a:r>
              <a:rPr lang="en-US" sz="1400" b="0" i="0" u="none" strike="noStrike" cap="none">
                <a:solidFill>
                  <a:srgbClr val="000000"/>
                </a:solidFill>
                <a:latin typeface="Arial"/>
                <a:ea typeface="Arial"/>
                <a:cs typeface="Arial"/>
                <a:sym typeface="Arial"/>
              </a:rPr>
              <a:t>about python as a language in a real life </a:t>
            </a:r>
            <a:r>
              <a:rPr lang="en-US" sz="1400" b="1" i="0" u="none" strike="noStrike" cap="none">
                <a:solidFill>
                  <a:srgbClr val="000000"/>
                </a:solidFill>
                <a:latin typeface="Arial"/>
                <a:ea typeface="Arial"/>
                <a:cs typeface="Arial"/>
                <a:sym typeface="Arial"/>
              </a:rPr>
              <a:t>helping mechanism </a:t>
            </a:r>
            <a:r>
              <a:rPr lang="en-US" sz="1400" b="0" i="0" u="none" strike="noStrike" cap="none">
                <a:solidFill>
                  <a:srgbClr val="000000"/>
                </a:solidFill>
                <a:latin typeface="Arial"/>
                <a:ea typeface="Arial"/>
                <a:cs typeface="Arial"/>
                <a:sym typeface="Arial"/>
              </a:rPr>
              <a:t>that is our project of </a:t>
            </a:r>
            <a:r>
              <a:rPr lang="en-US" sz="1400" b="1" i="0" u="none" strike="noStrike" cap="none">
                <a:solidFill>
                  <a:srgbClr val="000000"/>
                </a:solidFill>
                <a:latin typeface="Arial"/>
                <a:ea typeface="Arial"/>
                <a:cs typeface="Arial"/>
                <a:sym typeface="Arial"/>
              </a:rPr>
              <a:t>Book-Management-System</a:t>
            </a:r>
            <a:r>
              <a:rPr lang="en-US" sz="1400" b="0" i="0" u="none" strike="noStrike" cap="none">
                <a:solidFill>
                  <a:srgbClr val="000000"/>
                </a:solidFill>
                <a:latin typeface="Arial"/>
                <a:ea typeface="Arial"/>
                <a:cs typeface="Arial"/>
                <a:sym typeface="Arial"/>
              </a:rPr>
              <a:t> for its </a:t>
            </a:r>
            <a:r>
              <a:rPr lang="en-US" sz="1400" b="1" i="0" u="none" strike="noStrike" cap="none">
                <a:solidFill>
                  <a:srgbClr val="000000"/>
                </a:solidFill>
                <a:latin typeface="Arial"/>
                <a:ea typeface="Arial"/>
                <a:cs typeface="Arial"/>
                <a:sym typeface="Arial"/>
              </a:rPr>
              <a:t>backend working</a:t>
            </a:r>
            <a:r>
              <a:rPr lang="en-US"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We also learned how to operate basics of SQL servers by importing its library, while trying our model for its </a:t>
            </a:r>
            <a:r>
              <a:rPr lang="en-US" sz="1400" b="1" i="0" u="none" strike="noStrike" cap="none">
                <a:solidFill>
                  <a:srgbClr val="000000"/>
                </a:solidFill>
                <a:latin typeface="Arial"/>
                <a:ea typeface="Arial"/>
                <a:cs typeface="Arial"/>
                <a:sym typeface="Arial"/>
              </a:rPr>
              <a:t>test cases</a:t>
            </a:r>
            <a:r>
              <a:rPr lang="en-US" sz="1400" b="0" i="0" u="none" strike="noStrike" cap="none">
                <a:solidFill>
                  <a:srgbClr val="000000"/>
                </a:solidFill>
                <a:latin typeface="Arial"/>
                <a:ea typeface="Arial"/>
                <a:cs typeface="Arial"/>
                <a:sym typeface="Arial"/>
              </a:rPr>
              <a:t>, and more of how it </a:t>
            </a:r>
            <a:r>
              <a:rPr lang="en-US" sz="1400" b="1" i="0" u="none" strike="noStrike" cap="none">
                <a:solidFill>
                  <a:srgbClr val="000000"/>
                </a:solidFill>
                <a:latin typeface="Arial"/>
                <a:ea typeface="Arial"/>
                <a:cs typeface="Arial"/>
                <a:sym typeface="Arial"/>
              </a:rPr>
              <a:t>functions</a:t>
            </a:r>
            <a:r>
              <a:rPr lang="en-US" sz="1400" b="0" i="0" u="none" strike="noStrike" cap="none">
                <a:solidFill>
                  <a:srgbClr val="000000"/>
                </a:solidFill>
                <a:latin typeface="Arial"/>
                <a:ea typeface="Arial"/>
                <a:cs typeface="Arial"/>
                <a:sym typeface="Arial"/>
              </a:rPr>
              <a:t> when given commands.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algorithm and </a:t>
            </a:r>
            <a:r>
              <a:rPr lang="en-US" sz="1400" b="1" i="0" u="none" strike="noStrike" cap="none">
                <a:solidFill>
                  <a:srgbClr val="000000"/>
                </a:solidFill>
                <a:latin typeface="Arial"/>
                <a:ea typeface="Arial"/>
                <a:cs typeface="Arial"/>
                <a:sym typeface="Arial"/>
              </a:rPr>
              <a:t>our logic application </a:t>
            </a:r>
            <a:r>
              <a:rPr lang="en-US" sz="1400" b="0" i="0" u="none" strike="noStrike" cap="none">
                <a:solidFill>
                  <a:srgbClr val="000000"/>
                </a:solidFill>
                <a:latin typeface="Arial"/>
                <a:ea typeface="Arial"/>
                <a:cs typeface="Arial"/>
                <a:sym typeface="Arial"/>
              </a:rPr>
              <a:t>works </a:t>
            </a:r>
            <a:r>
              <a:rPr lang="en-US" sz="1400" b="1" i="0" u="none" strike="noStrike" cap="none">
                <a:solidFill>
                  <a:srgbClr val="000000"/>
                </a:solidFill>
                <a:latin typeface="Arial"/>
                <a:ea typeface="Arial"/>
                <a:cs typeface="Arial"/>
                <a:sym typeface="Arial"/>
              </a:rPr>
              <a:t>optimally</a:t>
            </a:r>
            <a:r>
              <a:rPr lang="en-US" sz="1400" b="0" i="0" u="none" strike="noStrike" cap="none">
                <a:solidFill>
                  <a:srgbClr val="000000"/>
                </a:solidFill>
                <a:latin typeface="Arial"/>
                <a:ea typeface="Arial"/>
                <a:cs typeface="Arial"/>
                <a:sym typeface="Arial"/>
              </a:rPr>
              <a:t> and </a:t>
            </a:r>
            <a:r>
              <a:rPr lang="en-US" sz="1400" b="1" i="0" u="none" strike="noStrike" cap="none">
                <a:solidFill>
                  <a:srgbClr val="000000"/>
                </a:solidFill>
                <a:latin typeface="Arial"/>
                <a:ea typeface="Arial"/>
                <a:cs typeface="Arial"/>
                <a:sym typeface="Arial"/>
              </a:rPr>
              <a:t>in favor of the user</a:t>
            </a:r>
            <a:r>
              <a:rPr lang="en-US" sz="1400" b="0" i="0" u="none" strike="noStrike" cap="none">
                <a:solidFill>
                  <a:srgbClr val="000000"/>
                </a:solidFill>
                <a:latin typeface="Arial"/>
                <a:ea typeface="Arial"/>
                <a:cs typeface="Arial"/>
                <a:sym typeface="Arial"/>
              </a:rPr>
              <a:t> while managing their book accounts.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893067" y="390065"/>
            <a:ext cx="2836266" cy="476338"/>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500"/>
              <a:buNone/>
            </a:pPr>
            <a:r>
              <a:rPr lang="en-US" sz="4500"/>
              <a:t>References</a:t>
            </a:r>
            <a:endParaRPr sz="4500"/>
          </a:p>
        </p:txBody>
      </p:sp>
      <p:pic>
        <p:nvPicPr>
          <p:cNvPr id="254" name="Google Shape;254;p21"/>
          <p:cNvPicPr preferRelativeResize="0"/>
          <p:nvPr/>
        </p:nvPicPr>
        <p:blipFill rotWithShape="1">
          <a:blip r:embed="rId3">
            <a:alphaModFix/>
          </a:blip>
          <a:srcRect/>
          <a:stretch/>
        </p:blipFill>
        <p:spPr>
          <a:xfrm>
            <a:off x="0" y="-1388"/>
            <a:ext cx="403225" cy="4668550"/>
          </a:xfrm>
          <a:prstGeom prst="rect">
            <a:avLst/>
          </a:prstGeom>
          <a:noFill/>
          <a:ln>
            <a:noFill/>
          </a:ln>
        </p:spPr>
      </p:pic>
      <p:pic>
        <p:nvPicPr>
          <p:cNvPr id="255" name="Google Shape;255;p21"/>
          <p:cNvPicPr preferRelativeResize="0"/>
          <p:nvPr/>
        </p:nvPicPr>
        <p:blipFill rotWithShape="1">
          <a:blip r:embed="rId4">
            <a:alphaModFix/>
          </a:blip>
          <a:srcRect/>
          <a:stretch/>
        </p:blipFill>
        <p:spPr>
          <a:xfrm>
            <a:off x="403225" y="0"/>
            <a:ext cx="251975" cy="4328160"/>
          </a:xfrm>
          <a:prstGeom prst="rect">
            <a:avLst/>
          </a:prstGeom>
          <a:noFill/>
          <a:ln>
            <a:noFill/>
          </a:ln>
        </p:spPr>
      </p:pic>
      <p:pic>
        <p:nvPicPr>
          <p:cNvPr id="256" name="Google Shape;256;p21"/>
          <p:cNvPicPr preferRelativeResize="0"/>
          <p:nvPr/>
        </p:nvPicPr>
        <p:blipFill rotWithShape="1">
          <a:blip r:embed="rId5">
            <a:alphaModFix/>
          </a:blip>
          <a:srcRect/>
          <a:stretch/>
        </p:blipFill>
        <p:spPr>
          <a:xfrm>
            <a:off x="0" y="4667162"/>
            <a:ext cx="1195200" cy="476338"/>
          </a:xfrm>
          <a:prstGeom prst="rect">
            <a:avLst/>
          </a:prstGeom>
          <a:noFill/>
          <a:ln>
            <a:noFill/>
          </a:ln>
        </p:spPr>
      </p:pic>
      <p:pic>
        <p:nvPicPr>
          <p:cNvPr id="257" name="Google Shape;257;p21"/>
          <p:cNvPicPr preferRelativeResize="0"/>
          <p:nvPr/>
        </p:nvPicPr>
        <p:blipFill rotWithShape="1">
          <a:blip r:embed="rId6">
            <a:alphaModFix/>
          </a:blip>
          <a:srcRect l="4094" t="5600" r="2619" b="5278"/>
          <a:stretch/>
        </p:blipFill>
        <p:spPr>
          <a:xfrm>
            <a:off x="8546400" y="4744800"/>
            <a:ext cx="597600" cy="412035"/>
          </a:xfrm>
          <a:prstGeom prst="rect">
            <a:avLst/>
          </a:prstGeom>
          <a:noFill/>
          <a:ln>
            <a:noFill/>
          </a:ln>
        </p:spPr>
      </p:pic>
      <p:sp>
        <p:nvSpPr>
          <p:cNvPr id="258" name="Google Shape;258;p21"/>
          <p:cNvSpPr txBox="1"/>
          <p:nvPr/>
        </p:nvSpPr>
        <p:spPr>
          <a:xfrm>
            <a:off x="2578657" y="1561661"/>
            <a:ext cx="580185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7"/>
              </a:rPr>
              <a:t>https://docs.python.org/3/</a:t>
            </a:r>
            <a:endParaRPr sz="1400" b="0" i="0" u="sng" strike="noStrike" cap="none">
              <a:solidFill>
                <a:schemeClr val="accent5"/>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8"/>
              </a:rPr>
              <a:t>https://www.programiz.com/python-programming</a:t>
            </a:r>
            <a:endParaRPr sz="1400" b="0" i="0" u="sng" strike="noStrike" cap="none">
              <a:solidFill>
                <a:schemeClr val="accent5"/>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9"/>
              </a:rPr>
              <a:t>https://youtu.be/FfWpgLFMI7w</a:t>
            </a:r>
            <a:endParaRPr sz="1400" b="0" i="0" u="sng" strike="noStrike" cap="none">
              <a:solidFill>
                <a:schemeClr val="hlink"/>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10"/>
              </a:rPr>
              <a:t>https://www.w3schools.com/python/python_intro.asp</a:t>
            </a:r>
            <a:endParaRPr sz="1400" b="0" i="0" u="sng" strike="noStrike" cap="none">
              <a:solidFill>
                <a:schemeClr val="hlink"/>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11"/>
              </a:rPr>
              <a:t>https://docs.python.org/3/library/tkinter.html</a:t>
            </a:r>
            <a:endParaRPr sz="1400" b="0" i="0" u="sng" strike="noStrike" cap="none">
              <a:solidFill>
                <a:schemeClr val="accent5"/>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12"/>
              </a:rPr>
              <a:t>https://www.tutorialspoint.com/python/python_gui_programming.htm</a:t>
            </a:r>
            <a:endParaRPr sz="1400" b="0" i="0" u="sng" strike="noStrike" cap="none">
              <a:solidFill>
                <a:schemeClr val="accent5"/>
              </a:solidFill>
              <a:latin typeface="Lato"/>
              <a:ea typeface="Lato"/>
              <a:cs typeface="Lato"/>
              <a:sym typeface="Lato"/>
            </a:endParaRPr>
          </a:p>
          <a:p>
            <a:pPr marL="0" marR="0" lvl="0" indent="0" algn="l" rtl="0">
              <a:lnSpc>
                <a:spcPct val="100000"/>
              </a:lnSpc>
              <a:spcBef>
                <a:spcPts val="0"/>
              </a:spcBef>
              <a:spcAft>
                <a:spcPts val="0"/>
              </a:spcAft>
              <a:buNone/>
            </a:pPr>
            <a:r>
              <a:rPr lang="en-US" sz="1400" b="0" i="0" u="sng" strike="noStrike" cap="none">
                <a:solidFill>
                  <a:schemeClr val="hlink"/>
                </a:solidFill>
                <a:latin typeface="Lato"/>
                <a:ea typeface="Lato"/>
                <a:cs typeface="Lato"/>
                <a:sym typeface="Lato"/>
                <a:hlinkClick r:id="rId13"/>
              </a:rPr>
              <a:t>https://www.javatpoint.com/dbms-tutorial</a:t>
            </a:r>
            <a:endParaRPr sz="1400" b="0" i="0" u="sng" strike="noStrike" cap="none">
              <a:solidFill>
                <a:schemeClr val="accent5"/>
              </a:solidFill>
              <a:latin typeface="Lato"/>
              <a:ea typeface="Lato"/>
              <a:cs typeface="Lato"/>
              <a:sym typeface="Lato"/>
            </a:endParaRPr>
          </a:p>
        </p:txBody>
      </p:sp>
      <p:grpSp>
        <p:nvGrpSpPr>
          <p:cNvPr id="259" name="Google Shape;259;p21"/>
          <p:cNvGrpSpPr/>
          <p:nvPr/>
        </p:nvGrpSpPr>
        <p:grpSpPr>
          <a:xfrm>
            <a:off x="634408" y="1473224"/>
            <a:ext cx="1726062" cy="1770679"/>
            <a:chOff x="650950" y="2047585"/>
            <a:chExt cx="1726062" cy="1770679"/>
          </a:xfrm>
        </p:grpSpPr>
        <p:sp>
          <p:nvSpPr>
            <p:cNvPr id="260" name="Google Shape;260;p21"/>
            <p:cNvSpPr/>
            <p:nvPr/>
          </p:nvSpPr>
          <p:spPr>
            <a:xfrm>
              <a:off x="650950" y="2106624"/>
              <a:ext cx="1528800" cy="15288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1" name="Google Shape;261;p21"/>
            <p:cNvPicPr preferRelativeResize="0"/>
            <p:nvPr/>
          </p:nvPicPr>
          <p:blipFill rotWithShape="1">
            <a:blip r:embed="rId14">
              <a:alphaModFix/>
            </a:blip>
            <a:srcRect/>
            <a:stretch/>
          </p:blipFill>
          <p:spPr>
            <a:xfrm rot="-1753188">
              <a:off x="951959" y="2243624"/>
              <a:ext cx="1162527" cy="1378601"/>
            </a:xfrm>
            <a:prstGeom prst="rect">
              <a:avLst/>
            </a:prstGeom>
            <a:noFill/>
            <a:ln>
              <a:noFill/>
            </a:ln>
          </p:spPr>
        </p:pic>
      </p:grpSp>
      <p:grpSp>
        <p:nvGrpSpPr>
          <p:cNvPr id="262" name="Google Shape;262;p21"/>
          <p:cNvGrpSpPr/>
          <p:nvPr/>
        </p:nvGrpSpPr>
        <p:grpSpPr>
          <a:xfrm>
            <a:off x="2046971" y="970420"/>
            <a:ext cx="4849344" cy="3553812"/>
            <a:chOff x="235800" y="830650"/>
            <a:chExt cx="6978450" cy="4588844"/>
          </a:xfrm>
        </p:grpSpPr>
        <p:sp>
          <p:nvSpPr>
            <p:cNvPr id="263" name="Google Shape;263;p21"/>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1"/>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1"/>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1"/>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1"/>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1"/>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834F3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ternational Book and Copyright Day Infographics by Slidesgo">
  <a:themeElements>
    <a:clrScheme name="Simple Light">
      <a:dk1>
        <a:srgbClr val="4C3E35"/>
      </a:dk1>
      <a:lt1>
        <a:srgbClr val="834F3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C3E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Roboto Condensed</vt:lpstr>
      <vt:lpstr>Arial</vt:lpstr>
      <vt:lpstr>International Book and Copyright Day Infographics by Slidesgo</vt:lpstr>
      <vt:lpstr>Book-Management-System: An Easy Solution</vt:lpstr>
      <vt:lpstr>Problem Statement and Objective</vt:lpstr>
      <vt:lpstr>System Architecture </vt:lpstr>
      <vt:lpstr>Working of the System</vt:lpstr>
      <vt:lpstr>Importing Libraries </vt:lpstr>
      <vt:lpstr>Results and Outputs</vt:lpstr>
      <vt:lpstr>Results and Outputs</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Book-Management-System: An Easy Solution</dc:title>
  <dc:creator>Hiral Patel</dc:creator>
  <cp:lastModifiedBy>16010421071_FY_HIRAL PATEL</cp:lastModifiedBy>
  <cp:revision>1</cp:revision>
  <dcterms:modified xsi:type="dcterms:W3CDTF">2022-12-02T14:42:13Z</dcterms:modified>
</cp:coreProperties>
</file>