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62" r:id="rId5"/>
    <p:sldId id="263" r:id="rId6"/>
    <p:sldId id="298" r:id="rId7"/>
    <p:sldId id="300" r:id="rId8"/>
    <p:sldId id="271" r:id="rId9"/>
    <p:sldId id="280" r:id="rId10"/>
    <p:sldId id="260" r:id="rId11"/>
  </p:sldIdLst>
  <p:sldSz cx="9144000" cy="5143500" type="screen16x9"/>
  <p:notesSz cx="6858000" cy="9144000"/>
  <p:embeddedFontLst>
    <p:embeddedFont>
      <p:font typeface="Inter" panose="020B0604020202020204" charset="0"/>
      <p:regular r:id="rId13"/>
      <p:bold r:id="rId14"/>
    </p:embeddedFont>
    <p:embeddedFont>
      <p:font typeface="Roboto Condensed Light" panose="02000000000000000000" pitchFamily="2" charset="0"/>
      <p:regular r:id="rId15"/>
      <p:italic r:id="rId16"/>
    </p:embeddedFont>
    <p:embeddedFont>
      <p:font typeface="Work Sans"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8F0"/>
    <a:srgbClr val="878A7D"/>
    <a:srgbClr val="BDD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19461-A9B5-446D-BAD2-48FD757E2D48}">
  <a:tblStyle styleId="{65E19461-A9B5-446D-BAD2-48FD757E2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386" y="9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e15414f2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e15414f2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e1ebad7a81_0_2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e1ebad7a81_0_2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8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87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e1ebad7a81_0_27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e1ebad7a81_0_27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07825" y="1369100"/>
            <a:ext cx="5168700" cy="1712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52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407825" y="308027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110750" y="-778250"/>
            <a:ext cx="1493858" cy="1493858"/>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2825" y="-780450"/>
            <a:ext cx="4202735" cy="1924673"/>
          </a:xfrm>
          <a:custGeom>
            <a:avLst/>
            <a:gdLst/>
            <a:ahLst/>
            <a:cxnLst/>
            <a:rect l="l" t="t" r="r" b="b"/>
            <a:pathLst>
              <a:path w="123874" h="56729" extrusionOk="0">
                <a:moveTo>
                  <a:pt x="1" y="1"/>
                </a:moveTo>
                <a:lnTo>
                  <a:pt x="3656" y="32790"/>
                </a:lnTo>
                <a:cubicBezTo>
                  <a:pt x="3656" y="32790"/>
                  <a:pt x="7596" y="31184"/>
                  <a:pt x="14347" y="31184"/>
                </a:cubicBezTo>
                <a:cubicBezTo>
                  <a:pt x="23267" y="31184"/>
                  <a:pt x="37093" y="33988"/>
                  <a:pt x="53222" y="47006"/>
                </a:cubicBezTo>
                <a:cubicBezTo>
                  <a:pt x="61859" y="53978"/>
                  <a:pt x="70316" y="56728"/>
                  <a:pt x="78120" y="56728"/>
                </a:cubicBezTo>
                <a:cubicBezTo>
                  <a:pt x="91456" y="56728"/>
                  <a:pt x="102885" y="48697"/>
                  <a:pt x="110050" y="39970"/>
                </a:cubicBezTo>
                <a:cubicBezTo>
                  <a:pt x="123873" y="23087"/>
                  <a:pt x="115289" y="8490"/>
                  <a:pt x="115289" y="8490"/>
                </a:cubicBezTo>
                <a:lnTo>
                  <a:pt x="115289" y="1"/>
                </a:ln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17408" y="-1630472"/>
            <a:ext cx="3450706" cy="3471499"/>
          </a:xfrm>
          <a:custGeom>
            <a:avLst/>
            <a:gdLst/>
            <a:ahLst/>
            <a:cxnLst/>
            <a:rect l="l" t="t" r="r" b="b"/>
            <a:pathLst>
              <a:path w="102228" h="102844" extrusionOk="0">
                <a:moveTo>
                  <a:pt x="0" y="1"/>
                </a:moveTo>
                <a:lnTo>
                  <a:pt x="0" y="32683"/>
                </a:lnTo>
                <a:cubicBezTo>
                  <a:pt x="0" y="32683"/>
                  <a:pt x="1840" y="31967"/>
                  <a:pt x="5060" y="31967"/>
                </a:cubicBezTo>
                <a:cubicBezTo>
                  <a:pt x="10534" y="31967"/>
                  <a:pt x="19997" y="34039"/>
                  <a:pt x="31183" y="45233"/>
                </a:cubicBezTo>
                <a:cubicBezTo>
                  <a:pt x="48935" y="62997"/>
                  <a:pt x="46494" y="76832"/>
                  <a:pt x="66366" y="92786"/>
                </a:cubicBezTo>
                <a:cubicBezTo>
                  <a:pt x="76554" y="100971"/>
                  <a:pt x="86244" y="102843"/>
                  <a:pt x="92977" y="102843"/>
                </a:cubicBezTo>
                <a:cubicBezTo>
                  <a:pt x="98653" y="102843"/>
                  <a:pt x="102227" y="101513"/>
                  <a:pt x="102227" y="101513"/>
                </a:cubicBezTo>
                <a:lnTo>
                  <a:pt x="101072" y="1"/>
                </a:lnTo>
                <a:close/>
              </a:path>
            </a:pathLst>
          </a:custGeom>
          <a:solidFill>
            <a:srgbClr val="878A7D"/>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615650" y="-2591025"/>
            <a:ext cx="4015765" cy="3483989"/>
          </a:xfrm>
          <a:custGeom>
            <a:avLst/>
            <a:gdLst/>
            <a:ahLst/>
            <a:cxnLst/>
            <a:rect l="l" t="t" r="r" b="b"/>
            <a:pathLst>
              <a:path w="118968" h="103214" extrusionOk="0">
                <a:moveTo>
                  <a:pt x="99358" y="1"/>
                </a:moveTo>
                <a:lnTo>
                  <a:pt x="0" y="18360"/>
                </a:lnTo>
                <a:lnTo>
                  <a:pt x="5942" y="50519"/>
                </a:lnTo>
                <a:cubicBezTo>
                  <a:pt x="5942" y="50519"/>
                  <a:pt x="9198" y="48503"/>
                  <a:pt x="15190" y="48503"/>
                </a:cubicBezTo>
                <a:cubicBezTo>
                  <a:pt x="20819" y="48503"/>
                  <a:pt x="28862" y="50283"/>
                  <a:pt x="38886" y="57187"/>
                </a:cubicBezTo>
                <a:cubicBezTo>
                  <a:pt x="59567" y="71426"/>
                  <a:pt x="59686" y="85476"/>
                  <a:pt x="82118" y="97549"/>
                </a:cubicBezTo>
                <a:cubicBezTo>
                  <a:pt x="90158" y="101871"/>
                  <a:pt x="97396" y="103213"/>
                  <a:pt x="103286" y="103213"/>
                </a:cubicBezTo>
                <a:cubicBezTo>
                  <a:pt x="112938" y="103213"/>
                  <a:pt x="118968" y="99608"/>
                  <a:pt x="118968" y="99608"/>
                </a:cubicBezTo>
                <a:lnTo>
                  <a:pt x="99358" y="1"/>
                </a:lnTo>
                <a:close/>
              </a:path>
            </a:pathLst>
          </a:custGeom>
          <a:solidFill>
            <a:srgbClr val="BDDAE0"/>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2749" y="3121633"/>
            <a:ext cx="3335564" cy="3355992"/>
          </a:xfrm>
          <a:custGeom>
            <a:avLst/>
            <a:gdLst/>
            <a:ahLst/>
            <a:cxnLst/>
            <a:rect l="l" t="t" r="r" b="b"/>
            <a:pathLst>
              <a:path w="102216" h="102842" extrusionOk="0">
                <a:moveTo>
                  <a:pt x="9244" y="0"/>
                </a:moveTo>
                <a:cubicBezTo>
                  <a:pt x="3571" y="0"/>
                  <a:pt x="0" y="1329"/>
                  <a:pt x="0" y="1329"/>
                </a:cubicBezTo>
                <a:lnTo>
                  <a:pt x="1143" y="102842"/>
                </a:lnTo>
                <a:lnTo>
                  <a:pt x="102215" y="102842"/>
                </a:lnTo>
                <a:lnTo>
                  <a:pt x="102215" y="70159"/>
                </a:lnTo>
                <a:cubicBezTo>
                  <a:pt x="102215" y="70159"/>
                  <a:pt x="100375" y="70876"/>
                  <a:pt x="97156" y="70876"/>
                </a:cubicBezTo>
                <a:cubicBezTo>
                  <a:pt x="91683" y="70876"/>
                  <a:pt x="82223" y="68803"/>
                  <a:pt x="71045" y="57610"/>
                </a:cubicBezTo>
                <a:cubicBezTo>
                  <a:pt x="53281" y="39846"/>
                  <a:pt x="55721" y="26011"/>
                  <a:pt x="35874" y="10068"/>
                </a:cubicBezTo>
                <a:cubicBezTo>
                  <a:pt x="25675" y="1874"/>
                  <a:pt x="15979" y="0"/>
                  <a:pt x="9244"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p:cNvPicPr preferRelativeResize="0"/>
          <p:nvPr/>
        </p:nvPicPr>
        <p:blipFill>
          <a:blip r:embed="rId2">
            <a:alphaModFix/>
          </a:blip>
          <a:stretch>
            <a:fillRect/>
          </a:stretch>
        </p:blipFill>
        <p:spPr>
          <a:xfrm rot="-5400000" flipH="1">
            <a:off x="600175" y="2227875"/>
            <a:ext cx="2781300" cy="5143500"/>
          </a:xfrm>
          <a:prstGeom prst="rect">
            <a:avLst/>
          </a:prstGeom>
          <a:noFill/>
          <a:ln>
            <a:noFill/>
          </a:ln>
        </p:spPr>
      </p:pic>
      <p:pic>
        <p:nvPicPr>
          <p:cNvPr id="18" name="Google Shape;18;p2"/>
          <p:cNvPicPr preferRelativeResize="0"/>
          <p:nvPr/>
        </p:nvPicPr>
        <p:blipFill>
          <a:blip r:embed="rId3">
            <a:alphaModFix/>
          </a:blip>
          <a:stretch>
            <a:fillRect/>
          </a:stretch>
        </p:blipFill>
        <p:spPr>
          <a:xfrm>
            <a:off x="-744525" y="-847926"/>
            <a:ext cx="2357675" cy="2481775"/>
          </a:xfrm>
          <a:prstGeom prst="rect">
            <a:avLst/>
          </a:prstGeom>
          <a:noFill/>
          <a:ln>
            <a:noFill/>
          </a:ln>
        </p:spPr>
      </p:pic>
      <p:sp>
        <p:nvSpPr>
          <p:cNvPr id="19" name="Google Shape;19;p2"/>
          <p:cNvSpPr/>
          <p:nvPr/>
        </p:nvSpPr>
        <p:spPr>
          <a:xfrm>
            <a:off x="862250" y="3323425"/>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82"/>
        <p:cNvGrpSpPr/>
        <p:nvPr/>
      </p:nvGrpSpPr>
      <p:grpSpPr>
        <a:xfrm>
          <a:off x="0" y="0"/>
          <a:ext cx="0" cy="0"/>
          <a:chOff x="0" y="0"/>
          <a:chExt cx="0" cy="0"/>
        </a:xfrm>
      </p:grpSpPr>
      <p:sp>
        <p:nvSpPr>
          <p:cNvPr id="1483" name="Google Shape;1483;p28"/>
          <p:cNvSpPr/>
          <p:nvPr/>
        </p:nvSpPr>
        <p:spPr>
          <a:xfrm rot="9945166">
            <a:off x="-576312" y="3860820"/>
            <a:ext cx="3450781" cy="3471574"/>
          </a:xfrm>
          <a:custGeom>
            <a:avLst/>
            <a:gdLst/>
            <a:ahLst/>
            <a:cxnLst/>
            <a:rect l="l" t="t" r="r" b="b"/>
            <a:pathLst>
              <a:path w="102228" h="102844" extrusionOk="0">
                <a:moveTo>
                  <a:pt x="0" y="1"/>
                </a:moveTo>
                <a:lnTo>
                  <a:pt x="0" y="32683"/>
                </a:lnTo>
                <a:cubicBezTo>
                  <a:pt x="0" y="32683"/>
                  <a:pt x="1840" y="31967"/>
                  <a:pt x="5060" y="31967"/>
                </a:cubicBezTo>
                <a:cubicBezTo>
                  <a:pt x="10534" y="31967"/>
                  <a:pt x="19997" y="34039"/>
                  <a:pt x="31183" y="45233"/>
                </a:cubicBezTo>
                <a:cubicBezTo>
                  <a:pt x="48935" y="62997"/>
                  <a:pt x="46494" y="76832"/>
                  <a:pt x="66366" y="92786"/>
                </a:cubicBezTo>
                <a:cubicBezTo>
                  <a:pt x="76554" y="100971"/>
                  <a:pt x="86244" y="102843"/>
                  <a:pt x="92977" y="102843"/>
                </a:cubicBezTo>
                <a:cubicBezTo>
                  <a:pt x="98653" y="102843"/>
                  <a:pt x="102227" y="101513"/>
                  <a:pt x="102227" y="101513"/>
                </a:cubicBezTo>
                <a:lnTo>
                  <a:pt x="101072" y="1"/>
                </a:ln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8239676" y="-180824"/>
            <a:ext cx="1219731" cy="1219731"/>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5" name="Google Shape;1485;p28"/>
          <p:cNvPicPr preferRelativeResize="0"/>
          <p:nvPr/>
        </p:nvPicPr>
        <p:blipFill>
          <a:blip r:embed="rId2">
            <a:alphaModFix/>
          </a:blip>
          <a:stretch>
            <a:fillRect/>
          </a:stretch>
        </p:blipFill>
        <p:spPr>
          <a:xfrm rot="5400000" flipH="1">
            <a:off x="7104525" y="-3020025"/>
            <a:ext cx="2781300" cy="5143500"/>
          </a:xfrm>
          <a:prstGeom prst="rect">
            <a:avLst/>
          </a:prstGeom>
          <a:noFill/>
          <a:ln>
            <a:noFill/>
          </a:ln>
        </p:spPr>
      </p:pic>
      <p:sp>
        <p:nvSpPr>
          <p:cNvPr id="1486" name="Google Shape;1486;p28"/>
          <p:cNvSpPr/>
          <p:nvPr/>
        </p:nvSpPr>
        <p:spPr>
          <a:xfrm>
            <a:off x="7865854" y="-624"/>
            <a:ext cx="610233" cy="610233"/>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5">
    <p:spTree>
      <p:nvGrpSpPr>
        <p:cNvPr id="1" name="Shape 1487"/>
        <p:cNvGrpSpPr/>
        <p:nvPr/>
      </p:nvGrpSpPr>
      <p:grpSpPr>
        <a:xfrm>
          <a:off x="0" y="0"/>
          <a:ext cx="0" cy="0"/>
          <a:chOff x="0" y="0"/>
          <a:chExt cx="0" cy="0"/>
        </a:xfrm>
      </p:grpSpPr>
      <p:sp>
        <p:nvSpPr>
          <p:cNvPr id="1488" name="Google Shape;1488;p29"/>
          <p:cNvSpPr/>
          <p:nvPr/>
        </p:nvSpPr>
        <p:spPr>
          <a:xfrm flipH="1">
            <a:off x="-499732" y="1354726"/>
            <a:ext cx="1219731" cy="1219731"/>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rot="-9945166" flipH="1">
            <a:off x="6552520" y="3301595"/>
            <a:ext cx="3450781" cy="3471574"/>
          </a:xfrm>
          <a:custGeom>
            <a:avLst/>
            <a:gdLst/>
            <a:ahLst/>
            <a:cxnLst/>
            <a:rect l="l" t="t" r="r" b="b"/>
            <a:pathLst>
              <a:path w="102228" h="102844" extrusionOk="0">
                <a:moveTo>
                  <a:pt x="0" y="1"/>
                </a:moveTo>
                <a:lnTo>
                  <a:pt x="0" y="32683"/>
                </a:lnTo>
                <a:cubicBezTo>
                  <a:pt x="0" y="32683"/>
                  <a:pt x="1840" y="31967"/>
                  <a:pt x="5060" y="31967"/>
                </a:cubicBezTo>
                <a:cubicBezTo>
                  <a:pt x="10534" y="31967"/>
                  <a:pt x="19997" y="34039"/>
                  <a:pt x="31183" y="45233"/>
                </a:cubicBezTo>
                <a:cubicBezTo>
                  <a:pt x="48935" y="62997"/>
                  <a:pt x="46494" y="76832"/>
                  <a:pt x="66366" y="92786"/>
                </a:cubicBezTo>
                <a:cubicBezTo>
                  <a:pt x="76554" y="100971"/>
                  <a:pt x="86244" y="102843"/>
                  <a:pt x="92977" y="102843"/>
                </a:cubicBezTo>
                <a:cubicBezTo>
                  <a:pt x="98653" y="102843"/>
                  <a:pt x="102227" y="101513"/>
                  <a:pt x="102227" y="101513"/>
                </a:cubicBezTo>
                <a:lnTo>
                  <a:pt x="101072" y="1"/>
                </a:ln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0" name="Google Shape;1490;p29"/>
          <p:cNvPicPr preferRelativeResize="0"/>
          <p:nvPr/>
        </p:nvPicPr>
        <p:blipFill>
          <a:blip r:embed="rId2">
            <a:alphaModFix/>
          </a:blip>
          <a:stretch>
            <a:fillRect/>
          </a:stretch>
        </p:blipFill>
        <p:spPr>
          <a:xfrm rot="-5400000">
            <a:off x="4320713" y="-2788550"/>
            <a:ext cx="2781300" cy="5143500"/>
          </a:xfrm>
          <a:prstGeom prst="rect">
            <a:avLst/>
          </a:prstGeom>
          <a:noFill/>
          <a:ln>
            <a:noFill/>
          </a:ln>
        </p:spPr>
      </p:pic>
      <p:sp>
        <p:nvSpPr>
          <p:cNvPr id="1491" name="Google Shape;1491;p29"/>
          <p:cNvSpPr/>
          <p:nvPr/>
        </p:nvSpPr>
        <p:spPr>
          <a:xfrm flipH="1">
            <a:off x="8567628" y="128349"/>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flipH="1">
            <a:off x="7751125" y="4424750"/>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265050" y="303150"/>
            <a:ext cx="6166200" cy="787200"/>
          </a:xfrm>
          <a:prstGeom prst="rect">
            <a:avLst/>
          </a:prstGeom>
          <a:ln w="19050" cap="flat" cmpd="sng">
            <a:solidFill>
              <a:schemeClr val="dk1"/>
            </a:solidFill>
            <a:prstDash val="solid"/>
            <a:round/>
            <a:headEnd type="none" w="sm" len="sm"/>
            <a:tailEnd type="none" w="sm" len="sm"/>
          </a:ln>
        </p:spPr>
        <p:txBody>
          <a:bodyPr spcFirstLastPara="1" wrap="square" lIns="411475" tIns="91425" rIns="91425" bIns="45700" anchor="ctr"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pic>
        <p:nvPicPr>
          <p:cNvPr id="33" name="Google Shape;33;p4"/>
          <p:cNvPicPr preferRelativeResize="0"/>
          <p:nvPr/>
        </p:nvPicPr>
        <p:blipFill>
          <a:blip r:embed="rId2">
            <a:alphaModFix/>
          </a:blip>
          <a:stretch>
            <a:fillRect/>
          </a:stretch>
        </p:blipFill>
        <p:spPr>
          <a:xfrm rot="5400000" flipH="1">
            <a:off x="7104525" y="-3020025"/>
            <a:ext cx="2781300" cy="5143500"/>
          </a:xfrm>
          <a:prstGeom prst="rect">
            <a:avLst/>
          </a:prstGeom>
          <a:noFill/>
          <a:ln>
            <a:noFill/>
          </a:ln>
        </p:spPr>
      </p:pic>
      <p:sp>
        <p:nvSpPr>
          <p:cNvPr id="34" name="Google Shape;34;p4"/>
          <p:cNvSpPr/>
          <p:nvPr/>
        </p:nvSpPr>
        <p:spPr>
          <a:xfrm>
            <a:off x="8239676" y="-180824"/>
            <a:ext cx="1219731" cy="1219731"/>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4875" y="4533275"/>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body" idx="1"/>
          </p:nvPr>
        </p:nvSpPr>
        <p:spPr>
          <a:xfrm>
            <a:off x="720000" y="2140213"/>
            <a:ext cx="5465100" cy="19374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100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4" name="Google Shape;54;p7"/>
          <p:cNvSpPr txBox="1">
            <a:spLocks noGrp="1"/>
          </p:cNvSpPr>
          <p:nvPr>
            <p:ph type="title"/>
          </p:nvPr>
        </p:nvSpPr>
        <p:spPr>
          <a:xfrm>
            <a:off x="264750" y="1138350"/>
            <a:ext cx="2965200" cy="642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p:nvPr/>
        </p:nvSpPr>
        <p:spPr>
          <a:xfrm>
            <a:off x="6110750" y="-778250"/>
            <a:ext cx="1493858" cy="1493858"/>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5615650" y="-1760050"/>
            <a:ext cx="4015765" cy="3483989"/>
          </a:xfrm>
          <a:custGeom>
            <a:avLst/>
            <a:gdLst/>
            <a:ahLst/>
            <a:cxnLst/>
            <a:rect l="l" t="t" r="r" b="b"/>
            <a:pathLst>
              <a:path w="118968" h="103214" extrusionOk="0">
                <a:moveTo>
                  <a:pt x="99358" y="1"/>
                </a:moveTo>
                <a:lnTo>
                  <a:pt x="0" y="18360"/>
                </a:lnTo>
                <a:lnTo>
                  <a:pt x="5942" y="50519"/>
                </a:lnTo>
                <a:cubicBezTo>
                  <a:pt x="5942" y="50519"/>
                  <a:pt x="9198" y="48503"/>
                  <a:pt x="15190" y="48503"/>
                </a:cubicBezTo>
                <a:cubicBezTo>
                  <a:pt x="20819" y="48503"/>
                  <a:pt x="28862" y="50283"/>
                  <a:pt x="38886" y="57187"/>
                </a:cubicBezTo>
                <a:cubicBezTo>
                  <a:pt x="59567" y="71426"/>
                  <a:pt x="59686" y="85476"/>
                  <a:pt x="82118" y="97549"/>
                </a:cubicBezTo>
                <a:cubicBezTo>
                  <a:pt x="90158" y="101871"/>
                  <a:pt x="97396" y="103213"/>
                  <a:pt x="103286" y="103213"/>
                </a:cubicBezTo>
                <a:cubicBezTo>
                  <a:pt x="112938" y="103213"/>
                  <a:pt x="118968" y="99608"/>
                  <a:pt x="118968" y="99608"/>
                </a:cubicBezTo>
                <a:lnTo>
                  <a:pt x="99358" y="1"/>
                </a:lnTo>
                <a:close/>
              </a:path>
            </a:pathLst>
          </a:custGeom>
          <a:solidFill>
            <a:srgbClr val="BDDAE0"/>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7"/>
          <p:cNvPicPr preferRelativeResize="0"/>
          <p:nvPr/>
        </p:nvPicPr>
        <p:blipFill>
          <a:blip r:embed="rId2">
            <a:alphaModFix/>
          </a:blip>
          <a:stretch>
            <a:fillRect/>
          </a:stretch>
        </p:blipFill>
        <p:spPr>
          <a:xfrm>
            <a:off x="6554850" y="2122324"/>
            <a:ext cx="2357675" cy="2481775"/>
          </a:xfrm>
          <a:prstGeom prst="rect">
            <a:avLst/>
          </a:prstGeom>
          <a:noFill/>
          <a:ln>
            <a:noFill/>
          </a:ln>
        </p:spPr>
      </p:pic>
      <p:sp>
        <p:nvSpPr>
          <p:cNvPr id="58" name="Google Shape;58;p7"/>
          <p:cNvSpPr/>
          <p:nvPr/>
        </p:nvSpPr>
        <p:spPr>
          <a:xfrm rot="-5400000">
            <a:off x="6972901" y="2017483"/>
            <a:ext cx="3335564" cy="3355992"/>
          </a:xfrm>
          <a:custGeom>
            <a:avLst/>
            <a:gdLst/>
            <a:ahLst/>
            <a:cxnLst/>
            <a:rect l="l" t="t" r="r" b="b"/>
            <a:pathLst>
              <a:path w="102216" h="102842" extrusionOk="0">
                <a:moveTo>
                  <a:pt x="9244" y="0"/>
                </a:moveTo>
                <a:cubicBezTo>
                  <a:pt x="3571" y="0"/>
                  <a:pt x="0" y="1329"/>
                  <a:pt x="0" y="1329"/>
                </a:cubicBezTo>
                <a:lnTo>
                  <a:pt x="1143" y="102842"/>
                </a:lnTo>
                <a:lnTo>
                  <a:pt x="102215" y="102842"/>
                </a:lnTo>
                <a:lnTo>
                  <a:pt x="102215" y="70159"/>
                </a:lnTo>
                <a:cubicBezTo>
                  <a:pt x="102215" y="70159"/>
                  <a:pt x="100375" y="70876"/>
                  <a:pt x="97156" y="70876"/>
                </a:cubicBezTo>
                <a:cubicBezTo>
                  <a:pt x="91683" y="70876"/>
                  <a:pt x="82223" y="68803"/>
                  <a:pt x="71045" y="57610"/>
                </a:cubicBezTo>
                <a:cubicBezTo>
                  <a:pt x="53281" y="39846"/>
                  <a:pt x="55721" y="26011"/>
                  <a:pt x="35874" y="10068"/>
                </a:cubicBezTo>
                <a:cubicBezTo>
                  <a:pt x="25675" y="1874"/>
                  <a:pt x="15979" y="0"/>
                  <a:pt x="9244"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2000250" y="1648275"/>
            <a:ext cx="5143500" cy="189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1" name="Google Shape;61;p8"/>
          <p:cNvSpPr/>
          <p:nvPr/>
        </p:nvSpPr>
        <p:spPr>
          <a:xfrm>
            <a:off x="7924197" y="-37600"/>
            <a:ext cx="2071631" cy="2071631"/>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442825" y="-780450"/>
            <a:ext cx="4202735" cy="1924673"/>
          </a:xfrm>
          <a:custGeom>
            <a:avLst/>
            <a:gdLst/>
            <a:ahLst/>
            <a:cxnLst/>
            <a:rect l="l" t="t" r="r" b="b"/>
            <a:pathLst>
              <a:path w="123874" h="56729" extrusionOk="0">
                <a:moveTo>
                  <a:pt x="1" y="1"/>
                </a:moveTo>
                <a:lnTo>
                  <a:pt x="3656" y="32790"/>
                </a:lnTo>
                <a:cubicBezTo>
                  <a:pt x="3656" y="32790"/>
                  <a:pt x="7596" y="31184"/>
                  <a:pt x="14347" y="31184"/>
                </a:cubicBezTo>
                <a:cubicBezTo>
                  <a:pt x="23267" y="31184"/>
                  <a:pt x="37093" y="33988"/>
                  <a:pt x="53222" y="47006"/>
                </a:cubicBezTo>
                <a:cubicBezTo>
                  <a:pt x="61859" y="53978"/>
                  <a:pt x="70316" y="56728"/>
                  <a:pt x="78120" y="56728"/>
                </a:cubicBezTo>
                <a:cubicBezTo>
                  <a:pt x="91456" y="56728"/>
                  <a:pt x="102885" y="48697"/>
                  <a:pt x="110050" y="39970"/>
                </a:cubicBezTo>
                <a:cubicBezTo>
                  <a:pt x="123873" y="23087"/>
                  <a:pt x="115289" y="8490"/>
                  <a:pt x="115289" y="8490"/>
                </a:cubicBezTo>
                <a:lnTo>
                  <a:pt x="115289" y="1"/>
                </a:ln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8"/>
          <p:cNvPicPr preferRelativeResize="0"/>
          <p:nvPr/>
        </p:nvPicPr>
        <p:blipFill>
          <a:blip r:embed="rId2">
            <a:alphaModFix/>
          </a:blip>
          <a:stretch>
            <a:fillRect/>
          </a:stretch>
        </p:blipFill>
        <p:spPr>
          <a:xfrm>
            <a:off x="-873300" y="3295674"/>
            <a:ext cx="2357675" cy="2481775"/>
          </a:xfrm>
          <a:prstGeom prst="rect">
            <a:avLst/>
          </a:prstGeom>
          <a:noFill/>
          <a:ln>
            <a:noFill/>
          </a:ln>
        </p:spPr>
      </p:pic>
      <p:sp>
        <p:nvSpPr>
          <p:cNvPr id="64" name="Google Shape;64;p8"/>
          <p:cNvSpPr/>
          <p:nvPr/>
        </p:nvSpPr>
        <p:spPr>
          <a:xfrm rot="-5400000">
            <a:off x="6763126" y="1858333"/>
            <a:ext cx="3335564" cy="3355992"/>
          </a:xfrm>
          <a:custGeom>
            <a:avLst/>
            <a:gdLst/>
            <a:ahLst/>
            <a:cxnLst/>
            <a:rect l="l" t="t" r="r" b="b"/>
            <a:pathLst>
              <a:path w="102216" h="102842" extrusionOk="0">
                <a:moveTo>
                  <a:pt x="9244" y="0"/>
                </a:moveTo>
                <a:cubicBezTo>
                  <a:pt x="3571" y="0"/>
                  <a:pt x="0" y="1329"/>
                  <a:pt x="0" y="1329"/>
                </a:cubicBezTo>
                <a:lnTo>
                  <a:pt x="1143" y="102842"/>
                </a:lnTo>
                <a:lnTo>
                  <a:pt x="102215" y="102842"/>
                </a:lnTo>
                <a:lnTo>
                  <a:pt x="102215" y="70159"/>
                </a:lnTo>
                <a:cubicBezTo>
                  <a:pt x="102215" y="70159"/>
                  <a:pt x="100375" y="70876"/>
                  <a:pt x="97156" y="70876"/>
                </a:cubicBezTo>
                <a:cubicBezTo>
                  <a:pt x="91683" y="70876"/>
                  <a:pt x="82223" y="68803"/>
                  <a:pt x="71045" y="57610"/>
                </a:cubicBezTo>
                <a:cubicBezTo>
                  <a:pt x="53281" y="39846"/>
                  <a:pt x="55721" y="26011"/>
                  <a:pt x="35874" y="10068"/>
                </a:cubicBezTo>
                <a:cubicBezTo>
                  <a:pt x="25675" y="1874"/>
                  <a:pt x="15979" y="0"/>
                  <a:pt x="9244"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315"/>
        <p:cNvGrpSpPr/>
        <p:nvPr/>
      </p:nvGrpSpPr>
      <p:grpSpPr>
        <a:xfrm>
          <a:off x="0" y="0"/>
          <a:ext cx="0" cy="0"/>
          <a:chOff x="0" y="0"/>
          <a:chExt cx="0" cy="0"/>
        </a:xfrm>
      </p:grpSpPr>
      <p:sp>
        <p:nvSpPr>
          <p:cNvPr id="1316" name="Google Shape;1316;p12"/>
          <p:cNvSpPr/>
          <p:nvPr/>
        </p:nvSpPr>
        <p:spPr>
          <a:xfrm>
            <a:off x="265050" y="303150"/>
            <a:ext cx="8613900" cy="4537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17"/>
        <p:cNvGrpSpPr/>
        <p:nvPr/>
      </p:nvGrpSpPr>
      <p:grpSpPr>
        <a:xfrm>
          <a:off x="0" y="0"/>
          <a:ext cx="0" cy="0"/>
          <a:chOff x="0" y="0"/>
          <a:chExt cx="0" cy="0"/>
        </a:xfrm>
      </p:grpSpPr>
      <p:sp>
        <p:nvSpPr>
          <p:cNvPr id="1318" name="Google Shape;1318;p13"/>
          <p:cNvSpPr txBox="1">
            <a:spLocks noGrp="1"/>
          </p:cNvSpPr>
          <p:nvPr>
            <p:ph type="title"/>
          </p:nvPr>
        </p:nvSpPr>
        <p:spPr>
          <a:xfrm>
            <a:off x="720001" y="181117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9" name="Google Shape;1319;p13"/>
          <p:cNvSpPr txBox="1">
            <a:spLocks noGrp="1"/>
          </p:cNvSpPr>
          <p:nvPr>
            <p:ph type="subTitle" idx="1"/>
          </p:nvPr>
        </p:nvSpPr>
        <p:spPr>
          <a:xfrm>
            <a:off x="719975" y="2210543"/>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0" name="Google Shape;1320;p13"/>
          <p:cNvSpPr txBox="1">
            <a:spLocks noGrp="1"/>
          </p:cNvSpPr>
          <p:nvPr>
            <p:ph type="title" idx="2"/>
          </p:nvPr>
        </p:nvSpPr>
        <p:spPr>
          <a:xfrm>
            <a:off x="3419276" y="181117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1" name="Google Shape;1321;p13"/>
          <p:cNvSpPr txBox="1">
            <a:spLocks noGrp="1"/>
          </p:cNvSpPr>
          <p:nvPr>
            <p:ph type="subTitle" idx="3"/>
          </p:nvPr>
        </p:nvSpPr>
        <p:spPr>
          <a:xfrm>
            <a:off x="3419250" y="2210543"/>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2" name="Google Shape;1322;p13"/>
          <p:cNvSpPr txBox="1">
            <a:spLocks noGrp="1"/>
          </p:cNvSpPr>
          <p:nvPr>
            <p:ph type="title" idx="4"/>
          </p:nvPr>
        </p:nvSpPr>
        <p:spPr>
          <a:xfrm>
            <a:off x="720001" y="363210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3" name="Google Shape;1323;p13"/>
          <p:cNvSpPr txBox="1">
            <a:spLocks noGrp="1"/>
          </p:cNvSpPr>
          <p:nvPr>
            <p:ph type="subTitle" idx="5"/>
          </p:nvPr>
        </p:nvSpPr>
        <p:spPr>
          <a:xfrm>
            <a:off x="720001" y="4031398"/>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4" name="Google Shape;1324;p13"/>
          <p:cNvSpPr txBox="1">
            <a:spLocks noGrp="1"/>
          </p:cNvSpPr>
          <p:nvPr>
            <p:ph type="title" idx="6"/>
          </p:nvPr>
        </p:nvSpPr>
        <p:spPr>
          <a:xfrm>
            <a:off x="3419276" y="363210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5" name="Google Shape;1325;p13"/>
          <p:cNvSpPr txBox="1">
            <a:spLocks noGrp="1"/>
          </p:cNvSpPr>
          <p:nvPr>
            <p:ph type="subTitle" idx="7"/>
          </p:nvPr>
        </p:nvSpPr>
        <p:spPr>
          <a:xfrm>
            <a:off x="3419276" y="4031398"/>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6" name="Google Shape;1326;p13"/>
          <p:cNvSpPr txBox="1">
            <a:spLocks noGrp="1"/>
          </p:cNvSpPr>
          <p:nvPr>
            <p:ph type="title" idx="8"/>
          </p:nvPr>
        </p:nvSpPr>
        <p:spPr>
          <a:xfrm>
            <a:off x="6118551" y="181117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7" name="Google Shape;1327;p13"/>
          <p:cNvSpPr txBox="1">
            <a:spLocks noGrp="1"/>
          </p:cNvSpPr>
          <p:nvPr>
            <p:ph type="subTitle" idx="9"/>
          </p:nvPr>
        </p:nvSpPr>
        <p:spPr>
          <a:xfrm>
            <a:off x="6118525" y="2210543"/>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8" name="Google Shape;1328;p13"/>
          <p:cNvSpPr txBox="1">
            <a:spLocks noGrp="1"/>
          </p:cNvSpPr>
          <p:nvPr>
            <p:ph type="title" idx="13"/>
          </p:nvPr>
        </p:nvSpPr>
        <p:spPr>
          <a:xfrm>
            <a:off x="6118551" y="3632105"/>
            <a:ext cx="2357700" cy="457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9" name="Google Shape;1329;p13"/>
          <p:cNvSpPr txBox="1">
            <a:spLocks noGrp="1"/>
          </p:cNvSpPr>
          <p:nvPr>
            <p:ph type="subTitle" idx="14"/>
          </p:nvPr>
        </p:nvSpPr>
        <p:spPr>
          <a:xfrm>
            <a:off x="6118551" y="4031398"/>
            <a:ext cx="23577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0" name="Google Shape;1330;p13"/>
          <p:cNvSpPr txBox="1">
            <a:spLocks noGrp="1"/>
          </p:cNvSpPr>
          <p:nvPr>
            <p:ph type="title" idx="15" hasCustomPrompt="1"/>
          </p:nvPr>
        </p:nvSpPr>
        <p:spPr>
          <a:xfrm>
            <a:off x="826476" y="1321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1" name="Google Shape;1331;p13"/>
          <p:cNvSpPr txBox="1">
            <a:spLocks noGrp="1"/>
          </p:cNvSpPr>
          <p:nvPr>
            <p:ph type="title" idx="16" hasCustomPrompt="1"/>
          </p:nvPr>
        </p:nvSpPr>
        <p:spPr>
          <a:xfrm>
            <a:off x="3525751" y="1321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2" name="Google Shape;1332;p13"/>
          <p:cNvSpPr txBox="1">
            <a:spLocks noGrp="1"/>
          </p:cNvSpPr>
          <p:nvPr>
            <p:ph type="title" idx="17" hasCustomPrompt="1"/>
          </p:nvPr>
        </p:nvSpPr>
        <p:spPr>
          <a:xfrm>
            <a:off x="6225026" y="1321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3" name="Google Shape;1333;p13"/>
          <p:cNvSpPr txBox="1">
            <a:spLocks noGrp="1"/>
          </p:cNvSpPr>
          <p:nvPr>
            <p:ph type="title" idx="18" hasCustomPrompt="1"/>
          </p:nvPr>
        </p:nvSpPr>
        <p:spPr>
          <a:xfrm>
            <a:off x="826476" y="3142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4" name="Google Shape;1334;p13"/>
          <p:cNvSpPr txBox="1">
            <a:spLocks noGrp="1"/>
          </p:cNvSpPr>
          <p:nvPr>
            <p:ph type="title" idx="19" hasCustomPrompt="1"/>
          </p:nvPr>
        </p:nvSpPr>
        <p:spPr>
          <a:xfrm>
            <a:off x="3525751" y="3142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5" name="Google Shape;1335;p13"/>
          <p:cNvSpPr txBox="1">
            <a:spLocks noGrp="1"/>
          </p:cNvSpPr>
          <p:nvPr>
            <p:ph type="title" idx="20" hasCustomPrompt="1"/>
          </p:nvPr>
        </p:nvSpPr>
        <p:spPr>
          <a:xfrm>
            <a:off x="6225026" y="3142800"/>
            <a:ext cx="994500" cy="43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200" b="1">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36" name="Google Shape;1336;p13"/>
          <p:cNvSpPr/>
          <p:nvPr/>
        </p:nvSpPr>
        <p:spPr>
          <a:xfrm>
            <a:off x="5810150" y="-1859925"/>
            <a:ext cx="4015765" cy="3483989"/>
          </a:xfrm>
          <a:custGeom>
            <a:avLst/>
            <a:gdLst/>
            <a:ahLst/>
            <a:cxnLst/>
            <a:rect l="l" t="t" r="r" b="b"/>
            <a:pathLst>
              <a:path w="118968" h="103214" extrusionOk="0">
                <a:moveTo>
                  <a:pt x="99358" y="1"/>
                </a:moveTo>
                <a:lnTo>
                  <a:pt x="0" y="18360"/>
                </a:lnTo>
                <a:lnTo>
                  <a:pt x="5942" y="50519"/>
                </a:lnTo>
                <a:cubicBezTo>
                  <a:pt x="5942" y="50519"/>
                  <a:pt x="9198" y="48503"/>
                  <a:pt x="15190" y="48503"/>
                </a:cubicBezTo>
                <a:cubicBezTo>
                  <a:pt x="20819" y="48503"/>
                  <a:pt x="28862" y="50283"/>
                  <a:pt x="38886" y="57187"/>
                </a:cubicBezTo>
                <a:cubicBezTo>
                  <a:pt x="59567" y="71426"/>
                  <a:pt x="59686" y="85476"/>
                  <a:pt x="82118" y="97549"/>
                </a:cubicBezTo>
                <a:cubicBezTo>
                  <a:pt x="90158" y="101871"/>
                  <a:pt x="97396" y="103213"/>
                  <a:pt x="103286" y="103213"/>
                </a:cubicBezTo>
                <a:cubicBezTo>
                  <a:pt x="112938" y="103213"/>
                  <a:pt x="118968" y="99608"/>
                  <a:pt x="118968" y="99608"/>
                </a:cubicBezTo>
                <a:lnTo>
                  <a:pt x="99358" y="1"/>
                </a:lnTo>
                <a:close/>
              </a:path>
            </a:pathLst>
          </a:custGeom>
          <a:solidFill>
            <a:srgbClr val="BDDAE0"/>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a:off x="64875" y="4533275"/>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a:off x="142923" y="4251824"/>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9" name="Google Shape;1339;p13"/>
          <p:cNvPicPr preferRelativeResize="0"/>
          <p:nvPr/>
        </p:nvPicPr>
        <p:blipFill>
          <a:blip r:embed="rId2">
            <a:alphaModFix/>
          </a:blip>
          <a:stretch>
            <a:fillRect/>
          </a:stretch>
        </p:blipFill>
        <p:spPr>
          <a:xfrm>
            <a:off x="8339725" y="-212788"/>
            <a:ext cx="2357675" cy="2481775"/>
          </a:xfrm>
          <a:prstGeom prst="rect">
            <a:avLst/>
          </a:prstGeom>
          <a:noFill/>
          <a:ln>
            <a:noFill/>
          </a:ln>
        </p:spPr>
      </p:pic>
      <p:sp>
        <p:nvSpPr>
          <p:cNvPr id="1340" name="Google Shape;1340;p13"/>
          <p:cNvSpPr txBox="1">
            <a:spLocks noGrp="1"/>
          </p:cNvSpPr>
          <p:nvPr>
            <p:ph type="title" idx="21"/>
          </p:nvPr>
        </p:nvSpPr>
        <p:spPr>
          <a:xfrm>
            <a:off x="265050" y="303150"/>
            <a:ext cx="4514100" cy="787200"/>
          </a:xfrm>
          <a:prstGeom prst="rect">
            <a:avLst/>
          </a:prstGeom>
          <a:ln w="19050" cap="flat" cmpd="sng">
            <a:solidFill>
              <a:schemeClr val="dk1"/>
            </a:solidFill>
            <a:prstDash val="solid"/>
            <a:round/>
            <a:headEnd type="none" w="sm" len="sm"/>
            <a:tailEnd type="none" w="sm" len="sm"/>
          </a:ln>
        </p:spPr>
        <p:txBody>
          <a:bodyPr spcFirstLastPara="1" wrap="square" lIns="411475" tIns="91425" rIns="91425" bIns="45700" anchor="ctr"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41"/>
        <p:cNvGrpSpPr/>
        <p:nvPr/>
      </p:nvGrpSpPr>
      <p:grpSpPr>
        <a:xfrm>
          <a:off x="0" y="0"/>
          <a:ext cx="0" cy="0"/>
          <a:chOff x="0" y="0"/>
          <a:chExt cx="0" cy="0"/>
        </a:xfrm>
      </p:grpSpPr>
      <p:sp>
        <p:nvSpPr>
          <p:cNvPr id="1342" name="Google Shape;1342;p14"/>
          <p:cNvSpPr txBox="1">
            <a:spLocks noGrp="1"/>
          </p:cNvSpPr>
          <p:nvPr>
            <p:ph type="title"/>
          </p:nvPr>
        </p:nvSpPr>
        <p:spPr>
          <a:xfrm>
            <a:off x="265050" y="3210125"/>
            <a:ext cx="3207300" cy="531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43" name="Google Shape;1343;p14"/>
          <p:cNvSpPr txBox="1">
            <a:spLocks noGrp="1"/>
          </p:cNvSpPr>
          <p:nvPr>
            <p:ph type="subTitle" idx="1"/>
          </p:nvPr>
        </p:nvSpPr>
        <p:spPr>
          <a:xfrm>
            <a:off x="713100" y="1325200"/>
            <a:ext cx="5187300" cy="171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344" name="Google Shape;1344;p14"/>
          <p:cNvSpPr/>
          <p:nvPr/>
        </p:nvSpPr>
        <p:spPr>
          <a:xfrm>
            <a:off x="-442825" y="-780450"/>
            <a:ext cx="4202735" cy="1924673"/>
          </a:xfrm>
          <a:custGeom>
            <a:avLst/>
            <a:gdLst/>
            <a:ahLst/>
            <a:cxnLst/>
            <a:rect l="l" t="t" r="r" b="b"/>
            <a:pathLst>
              <a:path w="123874" h="56729" extrusionOk="0">
                <a:moveTo>
                  <a:pt x="1" y="1"/>
                </a:moveTo>
                <a:lnTo>
                  <a:pt x="3656" y="32790"/>
                </a:lnTo>
                <a:cubicBezTo>
                  <a:pt x="3656" y="32790"/>
                  <a:pt x="7596" y="31184"/>
                  <a:pt x="14347" y="31184"/>
                </a:cubicBezTo>
                <a:cubicBezTo>
                  <a:pt x="23267" y="31184"/>
                  <a:pt x="37093" y="33988"/>
                  <a:pt x="53222" y="47006"/>
                </a:cubicBezTo>
                <a:cubicBezTo>
                  <a:pt x="61859" y="53978"/>
                  <a:pt x="70316" y="56728"/>
                  <a:pt x="78120" y="56728"/>
                </a:cubicBezTo>
                <a:cubicBezTo>
                  <a:pt x="91456" y="56728"/>
                  <a:pt x="102885" y="48697"/>
                  <a:pt x="110050" y="39970"/>
                </a:cubicBezTo>
                <a:cubicBezTo>
                  <a:pt x="123873" y="23087"/>
                  <a:pt x="115289" y="8490"/>
                  <a:pt x="115289" y="8490"/>
                </a:cubicBezTo>
                <a:lnTo>
                  <a:pt x="115289" y="1"/>
                </a:ln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5" name="Google Shape;1345;p14"/>
          <p:cNvPicPr preferRelativeResize="0"/>
          <p:nvPr/>
        </p:nvPicPr>
        <p:blipFill>
          <a:blip r:embed="rId2">
            <a:alphaModFix/>
          </a:blip>
          <a:stretch>
            <a:fillRect/>
          </a:stretch>
        </p:blipFill>
        <p:spPr>
          <a:xfrm>
            <a:off x="-939850" y="-936401"/>
            <a:ext cx="2357675" cy="2481775"/>
          </a:xfrm>
          <a:prstGeom prst="rect">
            <a:avLst/>
          </a:prstGeom>
          <a:noFill/>
          <a:ln>
            <a:noFill/>
          </a:ln>
        </p:spPr>
      </p:pic>
      <p:sp>
        <p:nvSpPr>
          <p:cNvPr id="1346" name="Google Shape;1346;p14"/>
          <p:cNvSpPr/>
          <p:nvPr/>
        </p:nvSpPr>
        <p:spPr>
          <a:xfrm flipH="1">
            <a:off x="8567628" y="128349"/>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7">
    <p:spTree>
      <p:nvGrpSpPr>
        <p:cNvPr id="1" name="Shape 1355"/>
        <p:cNvGrpSpPr/>
        <p:nvPr/>
      </p:nvGrpSpPr>
      <p:grpSpPr>
        <a:xfrm>
          <a:off x="0" y="0"/>
          <a:ext cx="0" cy="0"/>
          <a:chOff x="0" y="0"/>
          <a:chExt cx="0" cy="0"/>
        </a:xfrm>
      </p:grpSpPr>
      <p:sp>
        <p:nvSpPr>
          <p:cNvPr id="1356" name="Google Shape;1356;p16"/>
          <p:cNvSpPr/>
          <p:nvPr/>
        </p:nvSpPr>
        <p:spPr>
          <a:xfrm flipH="1">
            <a:off x="94040" y="4563028"/>
            <a:ext cx="718757" cy="718757"/>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16"/>
          <p:cNvPicPr preferRelativeResize="0"/>
          <p:nvPr/>
        </p:nvPicPr>
        <p:blipFill>
          <a:blip r:embed="rId2">
            <a:alphaModFix/>
          </a:blip>
          <a:stretch>
            <a:fillRect/>
          </a:stretch>
        </p:blipFill>
        <p:spPr>
          <a:xfrm rot="-5400000">
            <a:off x="4320713" y="-2788550"/>
            <a:ext cx="2781300" cy="5143500"/>
          </a:xfrm>
          <a:prstGeom prst="rect">
            <a:avLst/>
          </a:prstGeom>
          <a:noFill/>
          <a:ln>
            <a:noFill/>
          </a:ln>
        </p:spPr>
      </p:pic>
      <p:sp>
        <p:nvSpPr>
          <p:cNvPr id="1358" name="Google Shape;1358;p16"/>
          <p:cNvSpPr/>
          <p:nvPr/>
        </p:nvSpPr>
        <p:spPr>
          <a:xfrm flipH="1">
            <a:off x="8567628" y="128349"/>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flipH="1">
            <a:off x="139829" y="4355622"/>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rot="-9945166" flipH="1">
            <a:off x="6552520" y="3301595"/>
            <a:ext cx="3450781" cy="3471574"/>
          </a:xfrm>
          <a:custGeom>
            <a:avLst/>
            <a:gdLst/>
            <a:ahLst/>
            <a:cxnLst/>
            <a:rect l="l" t="t" r="r" b="b"/>
            <a:pathLst>
              <a:path w="102228" h="102844" extrusionOk="0">
                <a:moveTo>
                  <a:pt x="0" y="1"/>
                </a:moveTo>
                <a:lnTo>
                  <a:pt x="0" y="32683"/>
                </a:lnTo>
                <a:cubicBezTo>
                  <a:pt x="0" y="32683"/>
                  <a:pt x="1840" y="31967"/>
                  <a:pt x="5060" y="31967"/>
                </a:cubicBezTo>
                <a:cubicBezTo>
                  <a:pt x="10534" y="31967"/>
                  <a:pt x="19997" y="34039"/>
                  <a:pt x="31183" y="45233"/>
                </a:cubicBezTo>
                <a:cubicBezTo>
                  <a:pt x="48935" y="62997"/>
                  <a:pt x="46494" y="76832"/>
                  <a:pt x="66366" y="92786"/>
                </a:cubicBezTo>
                <a:cubicBezTo>
                  <a:pt x="76554" y="100971"/>
                  <a:pt x="86244" y="102843"/>
                  <a:pt x="92977" y="102843"/>
                </a:cubicBezTo>
                <a:cubicBezTo>
                  <a:pt x="98653" y="102843"/>
                  <a:pt x="102227" y="101513"/>
                  <a:pt x="102227" y="101513"/>
                </a:cubicBezTo>
                <a:lnTo>
                  <a:pt x="101072" y="1"/>
                </a:ln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flipH="1">
            <a:off x="7751125" y="4424750"/>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txBox="1">
            <a:spLocks noGrp="1"/>
          </p:cNvSpPr>
          <p:nvPr>
            <p:ph type="title"/>
          </p:nvPr>
        </p:nvSpPr>
        <p:spPr>
          <a:xfrm>
            <a:off x="265050" y="303150"/>
            <a:ext cx="5586300" cy="787200"/>
          </a:xfrm>
          <a:prstGeom prst="rect">
            <a:avLst/>
          </a:prstGeom>
          <a:ln w="19050" cap="flat" cmpd="sng">
            <a:solidFill>
              <a:schemeClr val="dk1"/>
            </a:solidFill>
            <a:prstDash val="solid"/>
            <a:round/>
            <a:headEnd type="none" w="sm" len="sm"/>
            <a:tailEnd type="none" w="sm" len="sm"/>
          </a:ln>
        </p:spPr>
        <p:txBody>
          <a:bodyPr spcFirstLastPara="1" wrap="square" lIns="411475" tIns="91425" rIns="91425" bIns="45700" anchor="ctr"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17"/>
        <p:cNvGrpSpPr/>
        <p:nvPr/>
      </p:nvGrpSpPr>
      <p:grpSpPr>
        <a:xfrm>
          <a:off x="0" y="0"/>
          <a:ext cx="0" cy="0"/>
          <a:chOff x="0" y="0"/>
          <a:chExt cx="0" cy="0"/>
        </a:xfrm>
      </p:grpSpPr>
      <p:sp>
        <p:nvSpPr>
          <p:cNvPr id="1418" name="Google Shape;1418;p23"/>
          <p:cNvSpPr txBox="1">
            <a:spLocks noGrp="1"/>
          </p:cNvSpPr>
          <p:nvPr>
            <p:ph type="title"/>
          </p:nvPr>
        </p:nvSpPr>
        <p:spPr>
          <a:xfrm>
            <a:off x="937700" y="2483175"/>
            <a:ext cx="2175300" cy="35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9" name="Google Shape;1419;p23"/>
          <p:cNvSpPr txBox="1">
            <a:spLocks noGrp="1"/>
          </p:cNvSpPr>
          <p:nvPr>
            <p:ph type="subTitle" idx="1"/>
          </p:nvPr>
        </p:nvSpPr>
        <p:spPr>
          <a:xfrm>
            <a:off x="937700" y="287735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0" name="Google Shape;1420;p23"/>
          <p:cNvSpPr txBox="1">
            <a:spLocks noGrp="1"/>
          </p:cNvSpPr>
          <p:nvPr>
            <p:ph type="title" idx="2"/>
          </p:nvPr>
        </p:nvSpPr>
        <p:spPr>
          <a:xfrm>
            <a:off x="3484421" y="2483175"/>
            <a:ext cx="2175300" cy="35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1" name="Google Shape;1421;p23"/>
          <p:cNvSpPr txBox="1">
            <a:spLocks noGrp="1"/>
          </p:cNvSpPr>
          <p:nvPr>
            <p:ph type="subTitle" idx="3"/>
          </p:nvPr>
        </p:nvSpPr>
        <p:spPr>
          <a:xfrm>
            <a:off x="3484421" y="287735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2" name="Google Shape;1422;p23"/>
          <p:cNvSpPr txBox="1">
            <a:spLocks noGrp="1"/>
          </p:cNvSpPr>
          <p:nvPr>
            <p:ph type="title" idx="4"/>
          </p:nvPr>
        </p:nvSpPr>
        <p:spPr>
          <a:xfrm>
            <a:off x="6031149" y="2483175"/>
            <a:ext cx="2175300" cy="35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3" name="Google Shape;1423;p23"/>
          <p:cNvSpPr txBox="1">
            <a:spLocks noGrp="1"/>
          </p:cNvSpPr>
          <p:nvPr>
            <p:ph type="subTitle" idx="5"/>
          </p:nvPr>
        </p:nvSpPr>
        <p:spPr>
          <a:xfrm>
            <a:off x="6031149" y="287735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4" name="Google Shape;1424;p23"/>
          <p:cNvSpPr/>
          <p:nvPr/>
        </p:nvSpPr>
        <p:spPr>
          <a:xfrm flipH="1">
            <a:off x="6266140" y="-780450"/>
            <a:ext cx="4202735" cy="1924673"/>
          </a:xfrm>
          <a:custGeom>
            <a:avLst/>
            <a:gdLst/>
            <a:ahLst/>
            <a:cxnLst/>
            <a:rect l="l" t="t" r="r" b="b"/>
            <a:pathLst>
              <a:path w="123874" h="56729" extrusionOk="0">
                <a:moveTo>
                  <a:pt x="1" y="1"/>
                </a:moveTo>
                <a:lnTo>
                  <a:pt x="3656" y="32790"/>
                </a:lnTo>
                <a:cubicBezTo>
                  <a:pt x="3656" y="32790"/>
                  <a:pt x="7596" y="31184"/>
                  <a:pt x="14347" y="31184"/>
                </a:cubicBezTo>
                <a:cubicBezTo>
                  <a:pt x="23267" y="31184"/>
                  <a:pt x="37093" y="33988"/>
                  <a:pt x="53222" y="47006"/>
                </a:cubicBezTo>
                <a:cubicBezTo>
                  <a:pt x="61859" y="53978"/>
                  <a:pt x="70316" y="56728"/>
                  <a:pt x="78120" y="56728"/>
                </a:cubicBezTo>
                <a:cubicBezTo>
                  <a:pt x="91456" y="56728"/>
                  <a:pt x="102885" y="48697"/>
                  <a:pt x="110050" y="39970"/>
                </a:cubicBezTo>
                <a:cubicBezTo>
                  <a:pt x="123873" y="23087"/>
                  <a:pt x="115289" y="8490"/>
                  <a:pt x="115289" y="8490"/>
                </a:cubicBezTo>
                <a:lnTo>
                  <a:pt x="115289" y="1"/>
                </a:ln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23"/>
          <p:cNvPicPr preferRelativeResize="0"/>
          <p:nvPr/>
        </p:nvPicPr>
        <p:blipFill>
          <a:blip r:embed="rId2">
            <a:alphaModFix/>
          </a:blip>
          <a:stretch>
            <a:fillRect/>
          </a:stretch>
        </p:blipFill>
        <p:spPr>
          <a:xfrm rot="-5400000">
            <a:off x="4723400" y="-2733387"/>
            <a:ext cx="2781300" cy="5143500"/>
          </a:xfrm>
          <a:prstGeom prst="rect">
            <a:avLst/>
          </a:prstGeom>
          <a:noFill/>
          <a:ln>
            <a:noFill/>
          </a:ln>
        </p:spPr>
      </p:pic>
      <p:sp>
        <p:nvSpPr>
          <p:cNvPr id="1426" name="Google Shape;1426;p23"/>
          <p:cNvSpPr/>
          <p:nvPr/>
        </p:nvSpPr>
        <p:spPr>
          <a:xfrm>
            <a:off x="8424000" y="4359675"/>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8502048" y="4078224"/>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23"/>
          <p:cNvPicPr preferRelativeResize="0"/>
          <p:nvPr/>
        </p:nvPicPr>
        <p:blipFill>
          <a:blip r:embed="rId2">
            <a:alphaModFix/>
          </a:blip>
          <a:stretch>
            <a:fillRect/>
          </a:stretch>
        </p:blipFill>
        <p:spPr>
          <a:xfrm rot="-5400000" flipH="1">
            <a:off x="-1266250" y="2647450"/>
            <a:ext cx="2781300" cy="5143500"/>
          </a:xfrm>
          <a:prstGeom prst="rect">
            <a:avLst/>
          </a:prstGeom>
          <a:noFill/>
          <a:ln>
            <a:noFill/>
          </a:ln>
        </p:spPr>
      </p:pic>
      <p:sp>
        <p:nvSpPr>
          <p:cNvPr id="1429" name="Google Shape;1429;p23"/>
          <p:cNvSpPr txBox="1">
            <a:spLocks noGrp="1"/>
          </p:cNvSpPr>
          <p:nvPr>
            <p:ph type="title" idx="6"/>
          </p:nvPr>
        </p:nvSpPr>
        <p:spPr>
          <a:xfrm>
            <a:off x="265050" y="303150"/>
            <a:ext cx="4500300" cy="787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411475" tIns="91425" rIns="91425" bIns="45700" anchor="ctr"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1pPr>
            <a:lvl2pPr lvl="1"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2pPr>
            <a:lvl3pPr lvl="2"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3pPr>
            <a:lvl4pPr lvl="3"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4pPr>
            <a:lvl5pPr lvl="4"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5pPr>
            <a:lvl6pPr lvl="5"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6pPr>
            <a:lvl7pPr lvl="6"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7pPr>
            <a:lvl8pPr lvl="7"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8pPr>
            <a:lvl9pPr lvl="8" rtl="0">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
        <p:nvSpPr>
          <p:cNvPr id="8" name="Google Shape;8;p1"/>
          <p:cNvSpPr/>
          <p:nvPr/>
        </p:nvSpPr>
        <p:spPr>
          <a:xfrm>
            <a:off x="265050" y="303150"/>
            <a:ext cx="8613900" cy="453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59" r:id="rId6"/>
    <p:sldLayoutId id="2147483660" r:id="rId7"/>
    <p:sldLayoutId id="2147483662" r:id="rId8"/>
    <p:sldLayoutId id="2147483669"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v6VJ2RO66Ag&amp;ab_channel=NormalizedNer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kaggle.com/datasets/kaushil268/disease-prediction-using-machine-learning" TargetMode="External"/><Relationship Id="rId5" Type="http://schemas.openxmlformats.org/officeDocument/2006/relationships/hyperlink" Target="https://www.geeksforgeeks.org/disease-prediction-using-machine-learning/" TargetMode="External"/><Relationship Id="rId4" Type="http://schemas.openxmlformats.org/officeDocument/2006/relationships/hyperlink" Target="https://scholar.google.co.in/scholar?q=disease+prediction+using+machine+learning&amp;hl=en&amp;as_sdt=0&amp;as_vis=1&amp;oi=schola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32"/>
          <p:cNvSpPr txBox="1">
            <a:spLocks noGrp="1"/>
          </p:cNvSpPr>
          <p:nvPr>
            <p:ph type="ctrTitle"/>
          </p:nvPr>
        </p:nvSpPr>
        <p:spPr>
          <a:xfrm>
            <a:off x="2185814" y="1304154"/>
            <a:ext cx="5071104" cy="1722481"/>
          </a:xfrm>
          <a:prstGeom prst="rect">
            <a:avLst/>
          </a:prstGeom>
        </p:spPr>
        <p:txBody>
          <a:bodyPr spcFirstLastPara="1" wrap="square" lIns="228600" tIns="228600" rIns="228600" bIns="91425" anchor="ctr" anchorCtr="0">
            <a:noAutofit/>
          </a:bodyPr>
          <a:lstStyle/>
          <a:p>
            <a:pPr marL="0" lvl="0" indent="0" algn="l" rtl="0">
              <a:spcBef>
                <a:spcPts val="0"/>
              </a:spcBef>
              <a:spcAft>
                <a:spcPts val="0"/>
              </a:spcAft>
              <a:buNone/>
            </a:pPr>
            <a:r>
              <a:rPr lang="en" sz="4800" dirty="0"/>
              <a:t>DISEASE - PREDICTION</a:t>
            </a:r>
            <a:endParaRPr sz="4800" dirty="0"/>
          </a:p>
        </p:txBody>
      </p:sp>
      <p:grpSp>
        <p:nvGrpSpPr>
          <p:cNvPr id="1503" name="Google Shape;1503;p32"/>
          <p:cNvGrpSpPr/>
          <p:nvPr/>
        </p:nvGrpSpPr>
        <p:grpSpPr>
          <a:xfrm>
            <a:off x="6065520" y="1513408"/>
            <a:ext cx="3078480" cy="3378632"/>
            <a:chOff x="1547100" y="981300"/>
            <a:chExt cx="2221625" cy="2248975"/>
          </a:xfrm>
        </p:grpSpPr>
        <p:sp>
          <p:nvSpPr>
            <p:cNvPr id="1504" name="Google Shape;1504;p32"/>
            <p:cNvSpPr/>
            <p:nvPr/>
          </p:nvSpPr>
          <p:spPr>
            <a:xfrm>
              <a:off x="1739750" y="1295525"/>
              <a:ext cx="1878025" cy="1878050"/>
            </a:xfrm>
            <a:custGeom>
              <a:avLst/>
              <a:gdLst/>
              <a:ahLst/>
              <a:cxnLst/>
              <a:rect l="l" t="t" r="r" b="b"/>
              <a:pathLst>
                <a:path w="75121" h="75122" extrusionOk="0">
                  <a:moveTo>
                    <a:pt x="37561" y="1"/>
                  </a:moveTo>
                  <a:cubicBezTo>
                    <a:pt x="16812" y="1"/>
                    <a:pt x="0" y="16813"/>
                    <a:pt x="0" y="37561"/>
                  </a:cubicBezTo>
                  <a:cubicBezTo>
                    <a:pt x="0" y="58309"/>
                    <a:pt x="16812" y="75121"/>
                    <a:pt x="37561" y="75121"/>
                  </a:cubicBezTo>
                  <a:cubicBezTo>
                    <a:pt x="58309" y="75121"/>
                    <a:pt x="75121" y="58309"/>
                    <a:pt x="75121" y="37561"/>
                  </a:cubicBezTo>
                  <a:cubicBezTo>
                    <a:pt x="75121" y="16813"/>
                    <a:pt x="58309" y="1"/>
                    <a:pt x="37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1627175" y="1684825"/>
              <a:ext cx="2141550" cy="1545450"/>
            </a:xfrm>
            <a:custGeom>
              <a:avLst/>
              <a:gdLst/>
              <a:ahLst/>
              <a:cxnLst/>
              <a:rect l="l" t="t" r="r" b="b"/>
              <a:pathLst>
                <a:path w="85662" h="61818" extrusionOk="0">
                  <a:moveTo>
                    <a:pt x="49907" y="1"/>
                  </a:moveTo>
                  <a:cubicBezTo>
                    <a:pt x="47713" y="1"/>
                    <a:pt x="30322" y="1975"/>
                    <a:pt x="30322" y="1975"/>
                  </a:cubicBezTo>
                  <a:lnTo>
                    <a:pt x="29054" y="4610"/>
                  </a:lnTo>
                  <a:cubicBezTo>
                    <a:pt x="29054" y="4610"/>
                    <a:pt x="10941" y="10047"/>
                    <a:pt x="10408" y="11015"/>
                  </a:cubicBezTo>
                  <a:cubicBezTo>
                    <a:pt x="9874" y="11982"/>
                    <a:pt x="5404" y="29661"/>
                    <a:pt x="4570" y="31729"/>
                  </a:cubicBezTo>
                  <a:cubicBezTo>
                    <a:pt x="3736" y="33831"/>
                    <a:pt x="0" y="43038"/>
                    <a:pt x="0" y="46640"/>
                  </a:cubicBezTo>
                  <a:cubicBezTo>
                    <a:pt x="0" y="50209"/>
                    <a:pt x="4403" y="57481"/>
                    <a:pt x="6772" y="57882"/>
                  </a:cubicBezTo>
                  <a:cubicBezTo>
                    <a:pt x="7141" y="57948"/>
                    <a:pt x="7482" y="57982"/>
                    <a:pt x="7802" y="57982"/>
                  </a:cubicBezTo>
                  <a:cubicBezTo>
                    <a:pt x="9563" y="57982"/>
                    <a:pt x="10664" y="56963"/>
                    <a:pt x="12075" y="54846"/>
                  </a:cubicBezTo>
                  <a:cubicBezTo>
                    <a:pt x="13743" y="52344"/>
                    <a:pt x="16979" y="42471"/>
                    <a:pt x="16979" y="42470"/>
                  </a:cubicBezTo>
                  <a:lnTo>
                    <a:pt x="16979" y="42470"/>
                  </a:lnTo>
                  <a:lnTo>
                    <a:pt x="16112" y="61517"/>
                  </a:lnTo>
                  <a:lnTo>
                    <a:pt x="63912" y="61818"/>
                  </a:lnTo>
                  <a:lnTo>
                    <a:pt x="63412" y="41036"/>
                  </a:lnTo>
                  <a:lnTo>
                    <a:pt x="63412" y="41036"/>
                  </a:lnTo>
                  <a:cubicBezTo>
                    <a:pt x="63412" y="41036"/>
                    <a:pt x="66481" y="43571"/>
                    <a:pt x="67749" y="45506"/>
                  </a:cubicBezTo>
                  <a:cubicBezTo>
                    <a:pt x="68561" y="46758"/>
                    <a:pt x="70401" y="47446"/>
                    <a:pt x="72325" y="47446"/>
                  </a:cubicBezTo>
                  <a:cubicBezTo>
                    <a:pt x="73322" y="47446"/>
                    <a:pt x="74343" y="47261"/>
                    <a:pt x="75254" y="46874"/>
                  </a:cubicBezTo>
                  <a:cubicBezTo>
                    <a:pt x="77922" y="45740"/>
                    <a:pt x="85661" y="39635"/>
                    <a:pt x="82626" y="36466"/>
                  </a:cubicBezTo>
                  <a:cubicBezTo>
                    <a:pt x="79590" y="33297"/>
                    <a:pt x="71251" y="14517"/>
                    <a:pt x="71084" y="13950"/>
                  </a:cubicBezTo>
                  <a:cubicBezTo>
                    <a:pt x="70917" y="13350"/>
                    <a:pt x="70617" y="12216"/>
                    <a:pt x="67448" y="11148"/>
                  </a:cubicBezTo>
                  <a:cubicBezTo>
                    <a:pt x="64279" y="10047"/>
                    <a:pt x="54039" y="5010"/>
                    <a:pt x="53739" y="4610"/>
                  </a:cubicBezTo>
                  <a:cubicBezTo>
                    <a:pt x="53438" y="4176"/>
                    <a:pt x="51203" y="2208"/>
                    <a:pt x="51203" y="2208"/>
                  </a:cubicBezTo>
                  <a:cubicBezTo>
                    <a:pt x="51203" y="2208"/>
                    <a:pt x="51337" y="140"/>
                    <a:pt x="50069" y="7"/>
                  </a:cubicBezTo>
                  <a:cubicBezTo>
                    <a:pt x="50031" y="3"/>
                    <a:pt x="49977" y="1"/>
                    <a:pt x="49907"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1627175" y="1681650"/>
              <a:ext cx="2141550" cy="1548625"/>
            </a:xfrm>
            <a:custGeom>
              <a:avLst/>
              <a:gdLst/>
              <a:ahLst/>
              <a:cxnLst/>
              <a:rect l="l" t="t" r="r" b="b"/>
              <a:pathLst>
                <a:path w="85662" h="61945" fill="none" extrusionOk="0">
                  <a:moveTo>
                    <a:pt x="16112" y="61644"/>
                  </a:moveTo>
                  <a:lnTo>
                    <a:pt x="16979" y="42597"/>
                  </a:lnTo>
                  <a:cubicBezTo>
                    <a:pt x="16979" y="42597"/>
                    <a:pt x="13743" y="52471"/>
                    <a:pt x="12075" y="54973"/>
                  </a:cubicBezTo>
                  <a:cubicBezTo>
                    <a:pt x="10408" y="57475"/>
                    <a:pt x="9173" y="58442"/>
                    <a:pt x="6772" y="58009"/>
                  </a:cubicBezTo>
                  <a:cubicBezTo>
                    <a:pt x="4403" y="57608"/>
                    <a:pt x="0" y="50336"/>
                    <a:pt x="0" y="46767"/>
                  </a:cubicBezTo>
                  <a:cubicBezTo>
                    <a:pt x="0" y="43165"/>
                    <a:pt x="3736" y="33958"/>
                    <a:pt x="4570" y="31856"/>
                  </a:cubicBezTo>
                  <a:cubicBezTo>
                    <a:pt x="5404" y="29788"/>
                    <a:pt x="9874" y="12109"/>
                    <a:pt x="10408" y="11142"/>
                  </a:cubicBezTo>
                  <a:cubicBezTo>
                    <a:pt x="10941" y="10174"/>
                    <a:pt x="29054" y="4737"/>
                    <a:pt x="29054" y="4737"/>
                  </a:cubicBezTo>
                  <a:lnTo>
                    <a:pt x="30322" y="2102"/>
                  </a:lnTo>
                  <a:cubicBezTo>
                    <a:pt x="30322" y="2102"/>
                    <a:pt x="48835" y="0"/>
                    <a:pt x="50069" y="134"/>
                  </a:cubicBezTo>
                  <a:cubicBezTo>
                    <a:pt x="51337" y="267"/>
                    <a:pt x="51203" y="2335"/>
                    <a:pt x="51203" y="2335"/>
                  </a:cubicBezTo>
                  <a:cubicBezTo>
                    <a:pt x="51203" y="2335"/>
                    <a:pt x="53438" y="4303"/>
                    <a:pt x="53739" y="4737"/>
                  </a:cubicBezTo>
                  <a:cubicBezTo>
                    <a:pt x="54039" y="5137"/>
                    <a:pt x="64279" y="10174"/>
                    <a:pt x="67448" y="11275"/>
                  </a:cubicBezTo>
                  <a:cubicBezTo>
                    <a:pt x="70617" y="12343"/>
                    <a:pt x="70917" y="13477"/>
                    <a:pt x="71084" y="14077"/>
                  </a:cubicBezTo>
                  <a:cubicBezTo>
                    <a:pt x="71251" y="14644"/>
                    <a:pt x="79590" y="33424"/>
                    <a:pt x="82626" y="36593"/>
                  </a:cubicBezTo>
                  <a:cubicBezTo>
                    <a:pt x="85661" y="39762"/>
                    <a:pt x="77922" y="45867"/>
                    <a:pt x="75254" y="47001"/>
                  </a:cubicBezTo>
                  <a:cubicBezTo>
                    <a:pt x="72585" y="48135"/>
                    <a:pt x="68983" y="47534"/>
                    <a:pt x="67749" y="45633"/>
                  </a:cubicBezTo>
                  <a:cubicBezTo>
                    <a:pt x="66481" y="43698"/>
                    <a:pt x="63412" y="41163"/>
                    <a:pt x="63412" y="41163"/>
                  </a:cubicBezTo>
                  <a:lnTo>
                    <a:pt x="63912" y="6194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045800" y="2398000"/>
              <a:ext cx="5025" cy="348600"/>
            </a:xfrm>
            <a:custGeom>
              <a:avLst/>
              <a:gdLst/>
              <a:ahLst/>
              <a:cxnLst/>
              <a:rect l="l" t="t" r="r" b="b"/>
              <a:pathLst>
                <a:path w="201" h="13944" fill="none" extrusionOk="0">
                  <a:moveTo>
                    <a:pt x="201" y="13943"/>
                  </a:moveTo>
                  <a:lnTo>
                    <a:pt x="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2020775" y="2573125"/>
              <a:ext cx="8375" cy="57550"/>
            </a:xfrm>
            <a:custGeom>
              <a:avLst/>
              <a:gdLst/>
              <a:ahLst/>
              <a:cxnLst/>
              <a:rect l="l" t="t" r="r" b="b"/>
              <a:pathLst>
                <a:path w="335" h="2302" fill="none" extrusionOk="0">
                  <a:moveTo>
                    <a:pt x="1" y="0"/>
                  </a:moveTo>
                  <a:lnTo>
                    <a:pt x="334" y="2302"/>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1988250" y="2342125"/>
              <a:ext cx="25875" cy="176800"/>
            </a:xfrm>
            <a:custGeom>
              <a:avLst/>
              <a:gdLst/>
              <a:ahLst/>
              <a:cxnLst/>
              <a:rect l="l" t="t" r="r" b="b"/>
              <a:pathLst>
                <a:path w="1035" h="7072" fill="none" extrusionOk="0">
                  <a:moveTo>
                    <a:pt x="1" y="0"/>
                  </a:moveTo>
                  <a:lnTo>
                    <a:pt x="1035" y="7072"/>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3170775" y="2493050"/>
              <a:ext cx="4200" cy="47575"/>
            </a:xfrm>
            <a:custGeom>
              <a:avLst/>
              <a:gdLst/>
              <a:ahLst/>
              <a:cxnLst/>
              <a:rect l="l" t="t" r="r" b="b"/>
              <a:pathLst>
                <a:path w="168" h="1903" fill="none" extrusionOk="0">
                  <a:moveTo>
                    <a:pt x="167" y="1"/>
                  </a:moveTo>
                  <a:cubicBezTo>
                    <a:pt x="34" y="635"/>
                    <a:pt x="0" y="1235"/>
                    <a:pt x="0"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3184100" y="2242050"/>
              <a:ext cx="83425" cy="206000"/>
            </a:xfrm>
            <a:custGeom>
              <a:avLst/>
              <a:gdLst/>
              <a:ahLst/>
              <a:cxnLst/>
              <a:rect l="l" t="t" r="r" b="b"/>
              <a:pathLst>
                <a:path w="3337" h="8240" fill="none" extrusionOk="0">
                  <a:moveTo>
                    <a:pt x="3337" y="0"/>
                  </a:moveTo>
                  <a:cubicBezTo>
                    <a:pt x="1936" y="2602"/>
                    <a:pt x="835" y="5371"/>
                    <a:pt x="1" y="824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3135750" y="2352950"/>
              <a:ext cx="27550" cy="170150"/>
            </a:xfrm>
            <a:custGeom>
              <a:avLst/>
              <a:gdLst/>
              <a:ahLst/>
              <a:cxnLst/>
              <a:rect l="l" t="t" r="r" b="b"/>
              <a:pathLst>
                <a:path w="1102" h="6806" fill="none" extrusionOk="0">
                  <a:moveTo>
                    <a:pt x="1101" y="1"/>
                  </a:moveTo>
                  <a:cubicBezTo>
                    <a:pt x="1101" y="1"/>
                    <a:pt x="0" y="3770"/>
                    <a:pt x="167" y="680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2745475" y="1917650"/>
              <a:ext cx="27525" cy="24200"/>
            </a:xfrm>
            <a:custGeom>
              <a:avLst/>
              <a:gdLst/>
              <a:ahLst/>
              <a:cxnLst/>
              <a:rect l="l" t="t" r="r" b="b"/>
              <a:pathLst>
                <a:path w="1101" h="968" fill="none" extrusionOk="0">
                  <a:moveTo>
                    <a:pt x="1101" y="0"/>
                  </a:moveTo>
                  <a:cubicBezTo>
                    <a:pt x="767" y="334"/>
                    <a:pt x="367" y="668"/>
                    <a:pt x="0" y="9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2800500" y="1758375"/>
              <a:ext cx="98425" cy="130100"/>
            </a:xfrm>
            <a:custGeom>
              <a:avLst/>
              <a:gdLst/>
              <a:ahLst/>
              <a:cxnLst/>
              <a:rect l="l" t="t" r="r" b="b"/>
              <a:pathLst>
                <a:path w="3937" h="5204" fill="none" extrusionOk="0">
                  <a:moveTo>
                    <a:pt x="3937" y="0"/>
                  </a:moveTo>
                  <a:cubicBezTo>
                    <a:pt x="2803" y="1868"/>
                    <a:pt x="1502" y="3603"/>
                    <a:pt x="1" y="520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2593700" y="3144350"/>
              <a:ext cx="850" cy="81750"/>
            </a:xfrm>
            <a:custGeom>
              <a:avLst/>
              <a:gdLst/>
              <a:ahLst/>
              <a:cxnLst/>
              <a:rect l="l" t="t" r="r" b="b"/>
              <a:pathLst>
                <a:path w="34" h="3270" fill="none" extrusionOk="0">
                  <a:moveTo>
                    <a:pt x="33" y="1"/>
                  </a:moveTo>
                  <a:lnTo>
                    <a:pt x="0" y="327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2594525" y="2198675"/>
              <a:ext cx="6700" cy="895675"/>
            </a:xfrm>
            <a:custGeom>
              <a:avLst/>
              <a:gdLst/>
              <a:ahLst/>
              <a:cxnLst/>
              <a:rect l="l" t="t" r="r" b="b"/>
              <a:pathLst>
                <a:path w="268" h="35827" fill="none" extrusionOk="0">
                  <a:moveTo>
                    <a:pt x="267" y="1"/>
                  </a:moveTo>
                  <a:lnTo>
                    <a:pt x="0" y="3582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2590350" y="1900125"/>
              <a:ext cx="13375" cy="248550"/>
            </a:xfrm>
            <a:custGeom>
              <a:avLst/>
              <a:gdLst/>
              <a:ahLst/>
              <a:cxnLst/>
              <a:rect l="l" t="t" r="r" b="b"/>
              <a:pathLst>
                <a:path w="535" h="9942" fill="none" extrusionOk="0">
                  <a:moveTo>
                    <a:pt x="1" y="1"/>
                  </a:moveTo>
                  <a:lnTo>
                    <a:pt x="534" y="2670"/>
                  </a:lnTo>
                  <a:lnTo>
                    <a:pt x="501" y="994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1811075" y="2700700"/>
              <a:ext cx="76300" cy="145500"/>
            </a:xfrm>
            <a:custGeom>
              <a:avLst/>
              <a:gdLst/>
              <a:ahLst/>
              <a:cxnLst/>
              <a:rect l="l" t="t" r="r" b="b"/>
              <a:pathLst>
                <a:path w="3052" h="5820" extrusionOk="0">
                  <a:moveTo>
                    <a:pt x="150" y="1"/>
                  </a:moveTo>
                  <a:lnTo>
                    <a:pt x="16" y="5705"/>
                  </a:lnTo>
                  <a:cubicBezTo>
                    <a:pt x="1" y="5705"/>
                    <a:pt x="444" y="5820"/>
                    <a:pt x="1021" y="5820"/>
                  </a:cubicBezTo>
                  <a:cubicBezTo>
                    <a:pt x="1688" y="5820"/>
                    <a:pt x="2533" y="5666"/>
                    <a:pt x="3052" y="5004"/>
                  </a:cubicBezTo>
                  <a:lnTo>
                    <a:pt x="150"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602150" y="1840100"/>
              <a:ext cx="424500" cy="447850"/>
            </a:xfrm>
            <a:custGeom>
              <a:avLst/>
              <a:gdLst/>
              <a:ahLst/>
              <a:cxnLst/>
              <a:rect l="l" t="t" r="r" b="b"/>
              <a:pathLst>
                <a:path w="16980" h="17914" extrusionOk="0">
                  <a:moveTo>
                    <a:pt x="2135" y="0"/>
                  </a:moveTo>
                  <a:lnTo>
                    <a:pt x="0" y="2068"/>
                  </a:lnTo>
                  <a:lnTo>
                    <a:pt x="14878" y="17913"/>
                  </a:lnTo>
                  <a:lnTo>
                    <a:pt x="16979" y="15845"/>
                  </a:lnTo>
                  <a:lnTo>
                    <a:pt x="2135"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1576300" y="1814250"/>
              <a:ext cx="93425" cy="92575"/>
            </a:xfrm>
            <a:custGeom>
              <a:avLst/>
              <a:gdLst/>
              <a:ahLst/>
              <a:cxnLst/>
              <a:rect l="l" t="t" r="r" b="b"/>
              <a:pathLst>
                <a:path w="3737" h="3703" extrusionOk="0">
                  <a:moveTo>
                    <a:pt x="2902" y="0"/>
                  </a:moveTo>
                  <a:lnTo>
                    <a:pt x="0" y="2835"/>
                  </a:lnTo>
                  <a:lnTo>
                    <a:pt x="834" y="3703"/>
                  </a:lnTo>
                  <a:lnTo>
                    <a:pt x="3736" y="867"/>
                  </a:lnTo>
                  <a:lnTo>
                    <a:pt x="2902"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1980750" y="2243725"/>
              <a:ext cx="70075" cy="70075"/>
            </a:xfrm>
            <a:custGeom>
              <a:avLst/>
              <a:gdLst/>
              <a:ahLst/>
              <a:cxnLst/>
              <a:rect l="l" t="t" r="r" b="b"/>
              <a:pathLst>
                <a:path w="2803" h="2803" extrusionOk="0">
                  <a:moveTo>
                    <a:pt x="1568" y="0"/>
                  </a:moveTo>
                  <a:lnTo>
                    <a:pt x="1" y="1535"/>
                  </a:lnTo>
                  <a:lnTo>
                    <a:pt x="1268" y="2802"/>
                  </a:lnTo>
                  <a:lnTo>
                    <a:pt x="2803" y="1301"/>
                  </a:lnTo>
                  <a:lnTo>
                    <a:pt x="1568"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1686375" y="1890325"/>
              <a:ext cx="324425" cy="342375"/>
            </a:xfrm>
            <a:custGeom>
              <a:avLst/>
              <a:gdLst/>
              <a:ahLst/>
              <a:cxnLst/>
              <a:rect l="l" t="t" r="r" b="b"/>
              <a:pathLst>
                <a:path w="12977" h="13695" extrusionOk="0">
                  <a:moveTo>
                    <a:pt x="818" y="1"/>
                  </a:moveTo>
                  <a:cubicBezTo>
                    <a:pt x="634" y="1"/>
                    <a:pt x="451" y="76"/>
                    <a:pt x="301" y="226"/>
                  </a:cubicBezTo>
                  <a:cubicBezTo>
                    <a:pt x="1" y="493"/>
                    <a:pt x="1" y="960"/>
                    <a:pt x="301" y="1260"/>
                  </a:cubicBezTo>
                  <a:lnTo>
                    <a:pt x="11642" y="13469"/>
                  </a:lnTo>
                  <a:cubicBezTo>
                    <a:pt x="11792" y="13619"/>
                    <a:pt x="11976" y="13694"/>
                    <a:pt x="12159" y="13694"/>
                  </a:cubicBezTo>
                  <a:cubicBezTo>
                    <a:pt x="12343" y="13694"/>
                    <a:pt x="12526" y="13619"/>
                    <a:pt x="12676" y="13469"/>
                  </a:cubicBezTo>
                  <a:cubicBezTo>
                    <a:pt x="12976" y="13169"/>
                    <a:pt x="12976" y="12735"/>
                    <a:pt x="12676" y="12435"/>
                  </a:cubicBezTo>
                  <a:lnTo>
                    <a:pt x="1335" y="226"/>
                  </a:lnTo>
                  <a:cubicBezTo>
                    <a:pt x="1185" y="76"/>
                    <a:pt x="1001" y="1"/>
                    <a:pt x="81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2024950" y="2287925"/>
              <a:ext cx="218525" cy="221850"/>
            </a:xfrm>
            <a:custGeom>
              <a:avLst/>
              <a:gdLst/>
              <a:ahLst/>
              <a:cxnLst/>
              <a:rect l="l" t="t" r="r" b="b"/>
              <a:pathLst>
                <a:path w="8741" h="8874" extrusionOk="0">
                  <a:moveTo>
                    <a:pt x="601" y="0"/>
                  </a:moveTo>
                  <a:lnTo>
                    <a:pt x="1" y="534"/>
                  </a:lnTo>
                  <a:lnTo>
                    <a:pt x="8073" y="8773"/>
                  </a:lnTo>
                  <a:cubicBezTo>
                    <a:pt x="8123" y="8840"/>
                    <a:pt x="8215" y="8873"/>
                    <a:pt x="8311" y="8873"/>
                  </a:cubicBezTo>
                  <a:cubicBezTo>
                    <a:pt x="8407" y="8873"/>
                    <a:pt x="8507" y="8840"/>
                    <a:pt x="8573" y="8773"/>
                  </a:cubicBezTo>
                  <a:lnTo>
                    <a:pt x="8607" y="8740"/>
                  </a:lnTo>
                  <a:cubicBezTo>
                    <a:pt x="8740" y="8606"/>
                    <a:pt x="8740" y="8373"/>
                    <a:pt x="8607" y="8239"/>
                  </a:cubicBezTo>
                  <a:lnTo>
                    <a:pt x="601"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628000" y="1966075"/>
              <a:ext cx="298575" cy="843900"/>
            </a:xfrm>
            <a:custGeom>
              <a:avLst/>
              <a:gdLst/>
              <a:ahLst/>
              <a:cxnLst/>
              <a:rect l="l" t="t" r="r" b="b"/>
              <a:pathLst>
                <a:path w="11943" h="33756" extrusionOk="0">
                  <a:moveTo>
                    <a:pt x="9150" y="1"/>
                  </a:moveTo>
                  <a:cubicBezTo>
                    <a:pt x="8989" y="1"/>
                    <a:pt x="8840" y="65"/>
                    <a:pt x="8840" y="65"/>
                  </a:cubicBezTo>
                  <a:cubicBezTo>
                    <a:pt x="8840" y="65"/>
                    <a:pt x="8535" y="62"/>
                    <a:pt x="8089" y="62"/>
                  </a:cubicBezTo>
                  <a:cubicBezTo>
                    <a:pt x="6975" y="62"/>
                    <a:pt x="4980" y="79"/>
                    <a:pt x="4671" y="198"/>
                  </a:cubicBezTo>
                  <a:cubicBezTo>
                    <a:pt x="4270" y="365"/>
                    <a:pt x="1201" y="3801"/>
                    <a:pt x="1201" y="3801"/>
                  </a:cubicBezTo>
                  <a:lnTo>
                    <a:pt x="101" y="10372"/>
                  </a:lnTo>
                  <a:lnTo>
                    <a:pt x="2035" y="16310"/>
                  </a:lnTo>
                  <a:lnTo>
                    <a:pt x="2502" y="19579"/>
                  </a:lnTo>
                  <a:lnTo>
                    <a:pt x="1" y="28185"/>
                  </a:lnTo>
                  <a:cubicBezTo>
                    <a:pt x="1" y="28185"/>
                    <a:pt x="2202" y="31821"/>
                    <a:pt x="4304" y="32788"/>
                  </a:cubicBezTo>
                  <a:cubicBezTo>
                    <a:pt x="5438" y="33322"/>
                    <a:pt x="6672" y="33656"/>
                    <a:pt x="7940" y="33756"/>
                  </a:cubicBezTo>
                  <a:lnTo>
                    <a:pt x="8473" y="23148"/>
                  </a:lnTo>
                  <a:cubicBezTo>
                    <a:pt x="8473" y="23148"/>
                    <a:pt x="9007" y="19379"/>
                    <a:pt x="9007" y="18278"/>
                  </a:cubicBezTo>
                  <a:cubicBezTo>
                    <a:pt x="9007" y="17177"/>
                    <a:pt x="7773" y="14408"/>
                    <a:pt x="7773" y="14408"/>
                  </a:cubicBezTo>
                  <a:lnTo>
                    <a:pt x="8306" y="13274"/>
                  </a:lnTo>
                  <a:lnTo>
                    <a:pt x="9841" y="12974"/>
                  </a:lnTo>
                  <a:cubicBezTo>
                    <a:pt x="9941" y="13441"/>
                    <a:pt x="9974" y="13908"/>
                    <a:pt x="9974" y="14375"/>
                  </a:cubicBezTo>
                  <a:cubicBezTo>
                    <a:pt x="9974" y="14602"/>
                    <a:pt x="10076" y="14682"/>
                    <a:pt x="10226" y="14682"/>
                  </a:cubicBezTo>
                  <a:cubicBezTo>
                    <a:pt x="10541" y="14682"/>
                    <a:pt x="11071" y="14332"/>
                    <a:pt x="11342" y="14242"/>
                  </a:cubicBezTo>
                  <a:cubicBezTo>
                    <a:pt x="11776" y="14108"/>
                    <a:pt x="11342" y="13274"/>
                    <a:pt x="11342" y="11740"/>
                  </a:cubicBezTo>
                  <a:cubicBezTo>
                    <a:pt x="11342" y="10873"/>
                    <a:pt x="11075" y="9972"/>
                    <a:pt x="10641" y="9238"/>
                  </a:cubicBezTo>
                  <a:cubicBezTo>
                    <a:pt x="10641" y="9238"/>
                    <a:pt x="10508" y="7704"/>
                    <a:pt x="10208" y="7270"/>
                  </a:cubicBezTo>
                  <a:cubicBezTo>
                    <a:pt x="9707" y="7103"/>
                    <a:pt x="9174" y="7037"/>
                    <a:pt x="8673" y="6970"/>
                  </a:cubicBezTo>
                  <a:lnTo>
                    <a:pt x="6038" y="6970"/>
                  </a:lnTo>
                  <a:lnTo>
                    <a:pt x="8440" y="4368"/>
                  </a:lnTo>
                  <a:cubicBezTo>
                    <a:pt x="8440" y="4368"/>
                    <a:pt x="9974" y="3801"/>
                    <a:pt x="10375" y="3634"/>
                  </a:cubicBezTo>
                  <a:cubicBezTo>
                    <a:pt x="10808" y="3467"/>
                    <a:pt x="11942" y="3200"/>
                    <a:pt x="11942" y="2533"/>
                  </a:cubicBezTo>
                  <a:cubicBezTo>
                    <a:pt x="11942" y="1866"/>
                    <a:pt x="11509" y="1566"/>
                    <a:pt x="11108" y="1566"/>
                  </a:cubicBezTo>
                  <a:cubicBezTo>
                    <a:pt x="10675" y="1566"/>
                    <a:pt x="9140" y="1433"/>
                    <a:pt x="9140" y="1433"/>
                  </a:cubicBezTo>
                  <a:cubicBezTo>
                    <a:pt x="9441" y="1232"/>
                    <a:pt x="9607" y="865"/>
                    <a:pt x="9541" y="465"/>
                  </a:cubicBezTo>
                  <a:cubicBezTo>
                    <a:pt x="9541" y="88"/>
                    <a:pt x="9338" y="1"/>
                    <a:pt x="9150"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1627175" y="2573950"/>
              <a:ext cx="208500" cy="233525"/>
            </a:xfrm>
            <a:custGeom>
              <a:avLst/>
              <a:gdLst/>
              <a:ahLst/>
              <a:cxnLst/>
              <a:rect l="l" t="t" r="r" b="b"/>
              <a:pathLst>
                <a:path w="8340" h="9341" extrusionOk="0">
                  <a:moveTo>
                    <a:pt x="1068" y="1"/>
                  </a:moveTo>
                  <a:lnTo>
                    <a:pt x="0" y="3803"/>
                  </a:lnTo>
                  <a:cubicBezTo>
                    <a:pt x="0" y="3803"/>
                    <a:pt x="2202" y="7439"/>
                    <a:pt x="4303" y="8407"/>
                  </a:cubicBezTo>
                  <a:cubicBezTo>
                    <a:pt x="5404" y="8940"/>
                    <a:pt x="6672" y="9274"/>
                    <a:pt x="7906" y="9341"/>
                  </a:cubicBezTo>
                  <a:lnTo>
                    <a:pt x="8339" y="1335"/>
                  </a:lnTo>
                  <a:lnTo>
                    <a:pt x="8339" y="1335"/>
                  </a:lnTo>
                  <a:cubicBezTo>
                    <a:pt x="7435" y="1707"/>
                    <a:pt x="6212" y="2080"/>
                    <a:pt x="5043" y="2080"/>
                  </a:cubicBezTo>
                  <a:cubicBezTo>
                    <a:pt x="4746" y="2080"/>
                    <a:pt x="4453" y="2056"/>
                    <a:pt x="4170" y="2002"/>
                  </a:cubicBezTo>
                  <a:cubicBezTo>
                    <a:pt x="3002" y="1802"/>
                    <a:pt x="1902" y="935"/>
                    <a:pt x="1068"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776450" y="2210350"/>
              <a:ext cx="121775" cy="49225"/>
            </a:xfrm>
            <a:custGeom>
              <a:avLst/>
              <a:gdLst/>
              <a:ahLst/>
              <a:cxnLst/>
              <a:rect l="l" t="t" r="r" b="b"/>
              <a:pathLst>
                <a:path w="4871" h="1969" fill="none" extrusionOk="0">
                  <a:moveTo>
                    <a:pt x="0" y="1969"/>
                  </a:moveTo>
                  <a:cubicBezTo>
                    <a:pt x="0" y="1969"/>
                    <a:pt x="267" y="1268"/>
                    <a:pt x="701" y="1135"/>
                  </a:cubicBezTo>
                  <a:cubicBezTo>
                    <a:pt x="1101" y="1002"/>
                    <a:pt x="4870" y="1"/>
                    <a:pt x="487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734750" y="2140300"/>
              <a:ext cx="44225" cy="56750"/>
            </a:xfrm>
            <a:custGeom>
              <a:avLst/>
              <a:gdLst/>
              <a:ahLst/>
              <a:cxnLst/>
              <a:rect l="l" t="t" r="r" b="b"/>
              <a:pathLst>
                <a:path w="1769" h="2270" fill="none" extrusionOk="0">
                  <a:moveTo>
                    <a:pt x="0" y="2269"/>
                  </a:moveTo>
                  <a:lnTo>
                    <a:pt x="401" y="835"/>
                  </a:lnTo>
                  <a:lnTo>
                    <a:pt x="176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2"/>
            <p:cNvSpPr/>
            <p:nvPr/>
          </p:nvSpPr>
          <p:spPr>
            <a:xfrm>
              <a:off x="1693050" y="2001875"/>
              <a:ext cx="163475" cy="132625"/>
            </a:xfrm>
            <a:custGeom>
              <a:avLst/>
              <a:gdLst/>
              <a:ahLst/>
              <a:cxnLst/>
              <a:rect l="l" t="t" r="r" b="b"/>
              <a:pathLst>
                <a:path w="6539" h="5305" fill="none" extrusionOk="0">
                  <a:moveTo>
                    <a:pt x="0" y="5304"/>
                  </a:moveTo>
                  <a:cubicBezTo>
                    <a:pt x="0" y="5304"/>
                    <a:pt x="1768" y="2102"/>
                    <a:pt x="2369" y="1535"/>
                  </a:cubicBezTo>
                  <a:cubicBezTo>
                    <a:pt x="2936" y="1001"/>
                    <a:pt x="6105" y="301"/>
                    <a:pt x="6538"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2"/>
            <p:cNvSpPr/>
            <p:nvPr/>
          </p:nvSpPr>
          <p:spPr>
            <a:xfrm>
              <a:off x="1547100" y="2634825"/>
              <a:ext cx="358625" cy="546650"/>
            </a:xfrm>
            <a:custGeom>
              <a:avLst/>
              <a:gdLst/>
              <a:ahLst/>
              <a:cxnLst/>
              <a:rect l="l" t="t" r="r" b="b"/>
              <a:pathLst>
                <a:path w="14345" h="21866" extrusionOk="0">
                  <a:moveTo>
                    <a:pt x="3337" y="1"/>
                  </a:moveTo>
                  <a:cubicBezTo>
                    <a:pt x="3337" y="1"/>
                    <a:pt x="1" y="15145"/>
                    <a:pt x="1" y="17380"/>
                  </a:cubicBezTo>
                  <a:cubicBezTo>
                    <a:pt x="1" y="19546"/>
                    <a:pt x="4566" y="21865"/>
                    <a:pt x="7766" y="21865"/>
                  </a:cubicBezTo>
                  <a:cubicBezTo>
                    <a:pt x="7916" y="21865"/>
                    <a:pt x="8063" y="21860"/>
                    <a:pt x="8207" y="21850"/>
                  </a:cubicBezTo>
                  <a:cubicBezTo>
                    <a:pt x="11409" y="21583"/>
                    <a:pt x="14344" y="20048"/>
                    <a:pt x="14344" y="18814"/>
                  </a:cubicBezTo>
                  <a:cubicBezTo>
                    <a:pt x="14344" y="17547"/>
                    <a:pt x="13611" y="7673"/>
                    <a:pt x="13611" y="7673"/>
                  </a:cubicBezTo>
                  <a:lnTo>
                    <a:pt x="11109" y="6972"/>
                  </a:lnTo>
                  <a:cubicBezTo>
                    <a:pt x="5705" y="6238"/>
                    <a:pt x="3337" y="1"/>
                    <a:pt x="3337"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2"/>
            <p:cNvSpPr/>
            <p:nvPr/>
          </p:nvSpPr>
          <p:spPr>
            <a:xfrm>
              <a:off x="2447750" y="2547325"/>
              <a:ext cx="326100" cy="105050"/>
            </a:xfrm>
            <a:custGeom>
              <a:avLst/>
              <a:gdLst/>
              <a:ahLst/>
              <a:cxnLst/>
              <a:rect l="l" t="t" r="r" b="b"/>
              <a:pathLst>
                <a:path w="13044" h="4202" extrusionOk="0">
                  <a:moveTo>
                    <a:pt x="3595" y="1"/>
                  </a:moveTo>
                  <a:cubicBezTo>
                    <a:pt x="2938" y="1"/>
                    <a:pt x="2303" y="80"/>
                    <a:pt x="1769" y="298"/>
                  </a:cubicBezTo>
                  <a:cubicBezTo>
                    <a:pt x="1" y="999"/>
                    <a:pt x="1001" y="1566"/>
                    <a:pt x="2069" y="2233"/>
                  </a:cubicBezTo>
                  <a:cubicBezTo>
                    <a:pt x="2449" y="2464"/>
                    <a:pt x="2881" y="2535"/>
                    <a:pt x="3318" y="2535"/>
                  </a:cubicBezTo>
                  <a:cubicBezTo>
                    <a:pt x="4025" y="2535"/>
                    <a:pt x="4746" y="2348"/>
                    <a:pt x="5281" y="2348"/>
                  </a:cubicBezTo>
                  <a:cubicBezTo>
                    <a:pt x="5372" y="2348"/>
                    <a:pt x="5458" y="2354"/>
                    <a:pt x="5538" y="2366"/>
                  </a:cubicBezTo>
                  <a:cubicBezTo>
                    <a:pt x="6906" y="2567"/>
                    <a:pt x="8273" y="2967"/>
                    <a:pt x="9574" y="3501"/>
                  </a:cubicBezTo>
                  <a:cubicBezTo>
                    <a:pt x="10675" y="3968"/>
                    <a:pt x="11842" y="4168"/>
                    <a:pt x="13043" y="4201"/>
                  </a:cubicBezTo>
                  <a:lnTo>
                    <a:pt x="10842" y="298"/>
                  </a:lnTo>
                  <a:cubicBezTo>
                    <a:pt x="10842" y="298"/>
                    <a:pt x="9363" y="603"/>
                    <a:pt x="8217" y="603"/>
                  </a:cubicBezTo>
                  <a:cubicBezTo>
                    <a:pt x="7997" y="603"/>
                    <a:pt x="7789" y="592"/>
                    <a:pt x="7606" y="565"/>
                  </a:cubicBezTo>
                  <a:cubicBezTo>
                    <a:pt x="6832" y="448"/>
                    <a:pt x="5151" y="1"/>
                    <a:pt x="3595"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2"/>
            <p:cNvSpPr/>
            <p:nvPr/>
          </p:nvSpPr>
          <p:spPr>
            <a:xfrm>
              <a:off x="2054150" y="2494725"/>
              <a:ext cx="521225" cy="191825"/>
            </a:xfrm>
            <a:custGeom>
              <a:avLst/>
              <a:gdLst/>
              <a:ahLst/>
              <a:cxnLst/>
              <a:rect l="l" t="t" r="r" b="b"/>
              <a:pathLst>
                <a:path w="20849" h="7673" extrusionOk="0">
                  <a:moveTo>
                    <a:pt x="10441" y="1"/>
                  </a:moveTo>
                  <a:cubicBezTo>
                    <a:pt x="4670" y="1"/>
                    <a:pt x="0" y="1735"/>
                    <a:pt x="0" y="3837"/>
                  </a:cubicBezTo>
                  <a:cubicBezTo>
                    <a:pt x="0" y="5972"/>
                    <a:pt x="4670" y="7673"/>
                    <a:pt x="10441" y="7673"/>
                  </a:cubicBezTo>
                  <a:cubicBezTo>
                    <a:pt x="16178" y="7673"/>
                    <a:pt x="20848" y="5972"/>
                    <a:pt x="20848" y="3837"/>
                  </a:cubicBezTo>
                  <a:cubicBezTo>
                    <a:pt x="20848" y="1735"/>
                    <a:pt x="16178" y="1"/>
                    <a:pt x="10441"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2"/>
            <p:cNvSpPr/>
            <p:nvPr/>
          </p:nvSpPr>
          <p:spPr>
            <a:xfrm>
              <a:off x="2070825" y="2509750"/>
              <a:ext cx="487875" cy="162625"/>
            </a:xfrm>
            <a:custGeom>
              <a:avLst/>
              <a:gdLst/>
              <a:ahLst/>
              <a:cxnLst/>
              <a:rect l="l" t="t" r="r" b="b"/>
              <a:pathLst>
                <a:path w="19515" h="6505" extrusionOk="0">
                  <a:moveTo>
                    <a:pt x="9774" y="0"/>
                  </a:moveTo>
                  <a:cubicBezTo>
                    <a:pt x="4370" y="0"/>
                    <a:pt x="0" y="1434"/>
                    <a:pt x="0" y="3236"/>
                  </a:cubicBezTo>
                  <a:cubicBezTo>
                    <a:pt x="0" y="5037"/>
                    <a:pt x="4370" y="6505"/>
                    <a:pt x="9774" y="6505"/>
                  </a:cubicBezTo>
                  <a:cubicBezTo>
                    <a:pt x="15144" y="6505"/>
                    <a:pt x="19514" y="5037"/>
                    <a:pt x="19514" y="3236"/>
                  </a:cubicBezTo>
                  <a:cubicBezTo>
                    <a:pt x="19514" y="1434"/>
                    <a:pt x="15144" y="0"/>
                    <a:pt x="9774"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2"/>
            <p:cNvSpPr/>
            <p:nvPr/>
          </p:nvSpPr>
          <p:spPr>
            <a:xfrm>
              <a:off x="3081550" y="2713900"/>
              <a:ext cx="113425" cy="188650"/>
            </a:xfrm>
            <a:custGeom>
              <a:avLst/>
              <a:gdLst/>
              <a:ahLst/>
              <a:cxnLst/>
              <a:rect l="l" t="t" r="r" b="b"/>
              <a:pathLst>
                <a:path w="4537" h="7546" extrusionOk="0">
                  <a:moveTo>
                    <a:pt x="602" y="1"/>
                  </a:moveTo>
                  <a:cubicBezTo>
                    <a:pt x="237" y="1"/>
                    <a:pt x="0" y="86"/>
                    <a:pt x="0" y="307"/>
                  </a:cubicBezTo>
                  <a:cubicBezTo>
                    <a:pt x="0" y="1241"/>
                    <a:pt x="367" y="7545"/>
                    <a:pt x="367" y="7545"/>
                  </a:cubicBezTo>
                  <a:cubicBezTo>
                    <a:pt x="2202" y="6978"/>
                    <a:pt x="4537" y="974"/>
                    <a:pt x="4537" y="974"/>
                  </a:cubicBezTo>
                  <a:cubicBezTo>
                    <a:pt x="4537" y="974"/>
                    <a:pt x="1835" y="1"/>
                    <a:pt x="602"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2"/>
            <p:cNvSpPr/>
            <p:nvPr/>
          </p:nvSpPr>
          <p:spPr>
            <a:xfrm>
              <a:off x="2319325" y="2362975"/>
              <a:ext cx="884825" cy="418650"/>
            </a:xfrm>
            <a:custGeom>
              <a:avLst/>
              <a:gdLst/>
              <a:ahLst/>
              <a:cxnLst/>
              <a:rect l="l" t="t" r="r" b="b"/>
              <a:pathLst>
                <a:path w="35393" h="16746" extrusionOk="0">
                  <a:moveTo>
                    <a:pt x="8874" y="0"/>
                  </a:moveTo>
                  <a:cubicBezTo>
                    <a:pt x="8473" y="0"/>
                    <a:pt x="2502" y="2369"/>
                    <a:pt x="1235" y="2902"/>
                  </a:cubicBezTo>
                  <a:cubicBezTo>
                    <a:pt x="1" y="3436"/>
                    <a:pt x="134" y="4704"/>
                    <a:pt x="701" y="5104"/>
                  </a:cubicBezTo>
                  <a:cubicBezTo>
                    <a:pt x="749" y="5138"/>
                    <a:pt x="827" y="5154"/>
                    <a:pt x="931" y="5154"/>
                  </a:cubicBezTo>
                  <a:cubicBezTo>
                    <a:pt x="2124" y="5154"/>
                    <a:pt x="6672" y="3036"/>
                    <a:pt x="6672" y="3036"/>
                  </a:cubicBezTo>
                  <a:lnTo>
                    <a:pt x="6672" y="3036"/>
                  </a:lnTo>
                  <a:lnTo>
                    <a:pt x="5138" y="7205"/>
                  </a:lnTo>
                  <a:cubicBezTo>
                    <a:pt x="5138" y="7205"/>
                    <a:pt x="3170" y="8740"/>
                    <a:pt x="3870" y="9707"/>
                  </a:cubicBezTo>
                  <a:cubicBezTo>
                    <a:pt x="4023" y="9919"/>
                    <a:pt x="4243" y="10004"/>
                    <a:pt x="4501" y="10004"/>
                  </a:cubicBezTo>
                  <a:cubicBezTo>
                    <a:pt x="5421" y="10004"/>
                    <a:pt x="6818" y="8912"/>
                    <a:pt x="7339" y="8573"/>
                  </a:cubicBezTo>
                  <a:cubicBezTo>
                    <a:pt x="8006" y="8173"/>
                    <a:pt x="12042" y="6205"/>
                    <a:pt x="12043" y="6205"/>
                  </a:cubicBezTo>
                  <a:lnTo>
                    <a:pt x="12043" y="6205"/>
                  </a:lnTo>
                  <a:cubicBezTo>
                    <a:pt x="12042" y="6205"/>
                    <a:pt x="8407" y="10241"/>
                    <a:pt x="7739" y="11342"/>
                  </a:cubicBezTo>
                  <a:cubicBezTo>
                    <a:pt x="7286" y="12068"/>
                    <a:pt x="7897" y="12315"/>
                    <a:pt x="8524" y="12315"/>
                  </a:cubicBezTo>
                  <a:cubicBezTo>
                    <a:pt x="8818" y="12315"/>
                    <a:pt x="9115" y="12261"/>
                    <a:pt x="9307" y="12176"/>
                  </a:cubicBezTo>
                  <a:cubicBezTo>
                    <a:pt x="9874" y="11875"/>
                    <a:pt x="13744" y="8940"/>
                    <a:pt x="13744" y="8940"/>
                  </a:cubicBezTo>
                  <a:cubicBezTo>
                    <a:pt x="13744" y="8940"/>
                    <a:pt x="19481" y="12843"/>
                    <a:pt x="21016" y="12843"/>
                  </a:cubicBezTo>
                  <a:cubicBezTo>
                    <a:pt x="22550" y="12843"/>
                    <a:pt x="25052" y="11875"/>
                    <a:pt x="25052" y="11875"/>
                  </a:cubicBezTo>
                  <a:lnTo>
                    <a:pt x="33691" y="16745"/>
                  </a:lnTo>
                  <a:cubicBezTo>
                    <a:pt x="33691" y="16745"/>
                    <a:pt x="35059" y="14377"/>
                    <a:pt x="35226" y="12709"/>
                  </a:cubicBezTo>
                  <a:cubicBezTo>
                    <a:pt x="35393" y="11041"/>
                    <a:pt x="35359" y="8940"/>
                    <a:pt x="35359" y="8940"/>
                  </a:cubicBezTo>
                  <a:lnTo>
                    <a:pt x="33224" y="8907"/>
                  </a:lnTo>
                  <a:cubicBezTo>
                    <a:pt x="33224" y="8907"/>
                    <a:pt x="28221" y="7539"/>
                    <a:pt x="26853" y="6938"/>
                  </a:cubicBezTo>
                  <a:cubicBezTo>
                    <a:pt x="25452" y="6371"/>
                    <a:pt x="18647" y="3336"/>
                    <a:pt x="17380" y="2502"/>
                  </a:cubicBezTo>
                  <a:cubicBezTo>
                    <a:pt x="16145" y="1668"/>
                    <a:pt x="12510" y="1368"/>
                    <a:pt x="12510" y="1368"/>
                  </a:cubicBezTo>
                  <a:cubicBezTo>
                    <a:pt x="12510" y="1368"/>
                    <a:pt x="9307" y="0"/>
                    <a:pt x="8874"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2"/>
            <p:cNvSpPr/>
            <p:nvPr/>
          </p:nvSpPr>
          <p:spPr>
            <a:xfrm>
              <a:off x="2447750" y="2443850"/>
              <a:ext cx="145975" cy="100100"/>
            </a:xfrm>
            <a:custGeom>
              <a:avLst/>
              <a:gdLst/>
              <a:ahLst/>
              <a:cxnLst/>
              <a:rect l="l" t="t" r="r" b="b"/>
              <a:pathLst>
                <a:path w="5839" h="4004" fill="none" extrusionOk="0">
                  <a:moveTo>
                    <a:pt x="1" y="4004"/>
                  </a:moveTo>
                  <a:lnTo>
                    <a:pt x="3203" y="1268"/>
                  </a:lnTo>
                  <a:lnTo>
                    <a:pt x="5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2"/>
            <p:cNvSpPr/>
            <p:nvPr/>
          </p:nvSpPr>
          <p:spPr>
            <a:xfrm>
              <a:off x="2486125" y="2402150"/>
              <a:ext cx="16700" cy="37575"/>
            </a:xfrm>
            <a:custGeom>
              <a:avLst/>
              <a:gdLst/>
              <a:ahLst/>
              <a:cxnLst/>
              <a:rect l="l" t="t" r="r" b="b"/>
              <a:pathLst>
                <a:path w="668" h="1503" fill="none" extrusionOk="0">
                  <a:moveTo>
                    <a:pt x="0" y="1502"/>
                  </a:moveTo>
                  <a:lnTo>
                    <a:pt x="667"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2"/>
            <p:cNvSpPr/>
            <p:nvPr/>
          </p:nvSpPr>
          <p:spPr>
            <a:xfrm>
              <a:off x="2558675" y="2423000"/>
              <a:ext cx="14200" cy="41725"/>
            </a:xfrm>
            <a:custGeom>
              <a:avLst/>
              <a:gdLst/>
              <a:ahLst/>
              <a:cxnLst/>
              <a:rect l="l" t="t" r="r" b="b"/>
              <a:pathLst>
                <a:path w="568" h="1669" fill="none" extrusionOk="0">
                  <a:moveTo>
                    <a:pt x="0" y="1669"/>
                  </a:moveTo>
                  <a:lnTo>
                    <a:pt x="567"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2"/>
            <p:cNvSpPr/>
            <p:nvPr/>
          </p:nvSpPr>
          <p:spPr>
            <a:xfrm>
              <a:off x="2662900" y="2564775"/>
              <a:ext cx="94275" cy="25050"/>
            </a:xfrm>
            <a:custGeom>
              <a:avLst/>
              <a:gdLst/>
              <a:ahLst/>
              <a:cxnLst/>
              <a:rect l="l" t="t" r="r" b="b"/>
              <a:pathLst>
                <a:path w="3771" h="1002" fill="none" extrusionOk="0">
                  <a:moveTo>
                    <a:pt x="1" y="1001"/>
                  </a:moveTo>
                  <a:lnTo>
                    <a:pt x="377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2"/>
            <p:cNvSpPr/>
            <p:nvPr/>
          </p:nvSpPr>
          <p:spPr>
            <a:xfrm>
              <a:off x="2621200" y="2491400"/>
              <a:ext cx="48400" cy="28375"/>
            </a:xfrm>
            <a:custGeom>
              <a:avLst/>
              <a:gdLst/>
              <a:ahLst/>
              <a:cxnLst/>
              <a:rect l="l" t="t" r="r" b="b"/>
              <a:pathLst>
                <a:path w="1936" h="1135" fill="none" extrusionOk="0">
                  <a:moveTo>
                    <a:pt x="1" y="1134"/>
                  </a:moveTo>
                  <a:lnTo>
                    <a:pt x="1936"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2"/>
            <p:cNvSpPr/>
            <p:nvPr/>
          </p:nvSpPr>
          <p:spPr>
            <a:xfrm>
              <a:off x="3094875" y="2575625"/>
              <a:ext cx="108450" cy="209325"/>
            </a:xfrm>
            <a:custGeom>
              <a:avLst/>
              <a:gdLst/>
              <a:ahLst/>
              <a:cxnLst/>
              <a:rect l="l" t="t" r="r" b="b"/>
              <a:pathLst>
                <a:path w="4338" h="8373" extrusionOk="0">
                  <a:moveTo>
                    <a:pt x="701" y="0"/>
                  </a:moveTo>
                  <a:cubicBezTo>
                    <a:pt x="1202" y="1401"/>
                    <a:pt x="1302" y="2936"/>
                    <a:pt x="968" y="4437"/>
                  </a:cubicBezTo>
                  <a:cubicBezTo>
                    <a:pt x="735" y="5271"/>
                    <a:pt x="401" y="6105"/>
                    <a:pt x="1" y="6872"/>
                  </a:cubicBezTo>
                  <a:lnTo>
                    <a:pt x="2636" y="8373"/>
                  </a:lnTo>
                  <a:cubicBezTo>
                    <a:pt x="2636" y="8373"/>
                    <a:pt x="4004" y="6005"/>
                    <a:pt x="4170" y="4337"/>
                  </a:cubicBezTo>
                  <a:cubicBezTo>
                    <a:pt x="4337" y="2669"/>
                    <a:pt x="4304" y="567"/>
                    <a:pt x="4304" y="567"/>
                  </a:cubicBezTo>
                  <a:lnTo>
                    <a:pt x="2202" y="434"/>
                  </a:lnTo>
                  <a:lnTo>
                    <a:pt x="701"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2"/>
            <p:cNvSpPr/>
            <p:nvPr/>
          </p:nvSpPr>
          <p:spPr>
            <a:xfrm>
              <a:off x="3090700" y="2460525"/>
              <a:ext cx="653825" cy="466350"/>
            </a:xfrm>
            <a:custGeom>
              <a:avLst/>
              <a:gdLst/>
              <a:ahLst/>
              <a:cxnLst/>
              <a:rect l="l" t="t" r="r" b="b"/>
              <a:pathLst>
                <a:path w="26153" h="18654" extrusionOk="0">
                  <a:moveTo>
                    <a:pt x="18214" y="1"/>
                  </a:moveTo>
                  <a:cubicBezTo>
                    <a:pt x="18214" y="1"/>
                    <a:pt x="14478" y="968"/>
                    <a:pt x="12910" y="1802"/>
                  </a:cubicBezTo>
                  <a:cubicBezTo>
                    <a:pt x="11376" y="2636"/>
                    <a:pt x="5305" y="3470"/>
                    <a:pt x="4704" y="3770"/>
                  </a:cubicBezTo>
                  <a:cubicBezTo>
                    <a:pt x="4137" y="4037"/>
                    <a:pt x="868" y="4604"/>
                    <a:pt x="868" y="4604"/>
                  </a:cubicBezTo>
                  <a:cubicBezTo>
                    <a:pt x="868" y="4604"/>
                    <a:pt x="2503" y="7940"/>
                    <a:pt x="1669" y="10542"/>
                  </a:cubicBezTo>
                  <a:cubicBezTo>
                    <a:pt x="835" y="13177"/>
                    <a:pt x="1" y="17647"/>
                    <a:pt x="1" y="17647"/>
                  </a:cubicBezTo>
                  <a:cubicBezTo>
                    <a:pt x="1" y="17647"/>
                    <a:pt x="3618" y="18653"/>
                    <a:pt x="7923" y="18653"/>
                  </a:cubicBezTo>
                  <a:cubicBezTo>
                    <a:pt x="9638" y="18653"/>
                    <a:pt x="11462" y="18494"/>
                    <a:pt x="13210" y="18047"/>
                  </a:cubicBezTo>
                  <a:cubicBezTo>
                    <a:pt x="19348" y="16513"/>
                    <a:pt x="23384" y="12110"/>
                    <a:pt x="24485" y="11509"/>
                  </a:cubicBezTo>
                  <a:cubicBezTo>
                    <a:pt x="25553" y="10942"/>
                    <a:pt x="26153" y="8607"/>
                    <a:pt x="26153" y="7473"/>
                  </a:cubicBezTo>
                  <a:cubicBezTo>
                    <a:pt x="26153" y="6339"/>
                    <a:pt x="22517" y="2336"/>
                    <a:pt x="21683" y="2036"/>
                  </a:cubicBezTo>
                  <a:lnTo>
                    <a:pt x="18214"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2"/>
            <p:cNvSpPr/>
            <p:nvPr/>
          </p:nvSpPr>
          <p:spPr>
            <a:xfrm>
              <a:off x="3090700" y="2460525"/>
              <a:ext cx="653825" cy="490400"/>
            </a:xfrm>
            <a:custGeom>
              <a:avLst/>
              <a:gdLst/>
              <a:ahLst/>
              <a:cxnLst/>
              <a:rect l="l" t="t" r="r" b="b"/>
              <a:pathLst>
                <a:path w="26153" h="19616" fill="none" extrusionOk="0">
                  <a:moveTo>
                    <a:pt x="18214" y="1"/>
                  </a:moveTo>
                  <a:cubicBezTo>
                    <a:pt x="18214" y="1"/>
                    <a:pt x="14478" y="968"/>
                    <a:pt x="12910" y="1802"/>
                  </a:cubicBezTo>
                  <a:cubicBezTo>
                    <a:pt x="11376" y="2636"/>
                    <a:pt x="5305" y="3470"/>
                    <a:pt x="4704" y="3770"/>
                  </a:cubicBezTo>
                  <a:cubicBezTo>
                    <a:pt x="4137" y="4037"/>
                    <a:pt x="868" y="4604"/>
                    <a:pt x="868" y="4604"/>
                  </a:cubicBezTo>
                  <a:cubicBezTo>
                    <a:pt x="868" y="4604"/>
                    <a:pt x="2503" y="7940"/>
                    <a:pt x="1669" y="10542"/>
                  </a:cubicBezTo>
                  <a:cubicBezTo>
                    <a:pt x="835" y="13177"/>
                    <a:pt x="1" y="17647"/>
                    <a:pt x="1" y="17647"/>
                  </a:cubicBezTo>
                  <a:cubicBezTo>
                    <a:pt x="1" y="17647"/>
                    <a:pt x="7073" y="19615"/>
                    <a:pt x="13210" y="18047"/>
                  </a:cubicBezTo>
                  <a:cubicBezTo>
                    <a:pt x="19348" y="16513"/>
                    <a:pt x="23384" y="12110"/>
                    <a:pt x="24485" y="11509"/>
                  </a:cubicBezTo>
                  <a:cubicBezTo>
                    <a:pt x="25553" y="10942"/>
                    <a:pt x="26153" y="8607"/>
                    <a:pt x="26153" y="7473"/>
                  </a:cubicBezTo>
                  <a:cubicBezTo>
                    <a:pt x="26153" y="6339"/>
                    <a:pt x="22517" y="2336"/>
                    <a:pt x="21683" y="20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2"/>
            <p:cNvSpPr/>
            <p:nvPr/>
          </p:nvSpPr>
          <p:spPr>
            <a:xfrm>
              <a:off x="2319325" y="981300"/>
              <a:ext cx="642150" cy="900625"/>
            </a:xfrm>
            <a:custGeom>
              <a:avLst/>
              <a:gdLst/>
              <a:ahLst/>
              <a:cxnLst/>
              <a:rect l="l" t="t" r="r" b="b"/>
              <a:pathLst>
                <a:path w="25686" h="36025" extrusionOk="0">
                  <a:moveTo>
                    <a:pt x="12739" y="0"/>
                  </a:moveTo>
                  <a:cubicBezTo>
                    <a:pt x="10485" y="0"/>
                    <a:pt x="9174" y="595"/>
                    <a:pt x="9174" y="595"/>
                  </a:cubicBezTo>
                  <a:cubicBezTo>
                    <a:pt x="9174" y="595"/>
                    <a:pt x="5138" y="1829"/>
                    <a:pt x="2803" y="4064"/>
                  </a:cubicBezTo>
                  <a:cubicBezTo>
                    <a:pt x="468" y="6265"/>
                    <a:pt x="401" y="14905"/>
                    <a:pt x="401" y="16006"/>
                  </a:cubicBezTo>
                  <a:cubicBezTo>
                    <a:pt x="401" y="17140"/>
                    <a:pt x="1" y="23811"/>
                    <a:pt x="301" y="25746"/>
                  </a:cubicBezTo>
                  <a:cubicBezTo>
                    <a:pt x="568" y="27647"/>
                    <a:pt x="6138" y="35853"/>
                    <a:pt x="9874" y="36020"/>
                  </a:cubicBezTo>
                  <a:cubicBezTo>
                    <a:pt x="9943" y="36023"/>
                    <a:pt x="10013" y="36025"/>
                    <a:pt x="10083" y="36025"/>
                  </a:cubicBezTo>
                  <a:cubicBezTo>
                    <a:pt x="13855" y="36025"/>
                    <a:pt x="19498" y="31691"/>
                    <a:pt x="20415" y="30316"/>
                  </a:cubicBezTo>
                  <a:cubicBezTo>
                    <a:pt x="21583" y="28648"/>
                    <a:pt x="22650" y="26914"/>
                    <a:pt x="23484" y="25012"/>
                  </a:cubicBezTo>
                  <a:cubicBezTo>
                    <a:pt x="24018" y="23645"/>
                    <a:pt x="24718" y="18641"/>
                    <a:pt x="24852" y="17107"/>
                  </a:cubicBezTo>
                  <a:cubicBezTo>
                    <a:pt x="24918" y="15806"/>
                    <a:pt x="24918" y="14505"/>
                    <a:pt x="24852" y="13237"/>
                  </a:cubicBezTo>
                  <a:cubicBezTo>
                    <a:pt x="24852" y="13237"/>
                    <a:pt x="25686" y="9168"/>
                    <a:pt x="24151" y="6566"/>
                  </a:cubicBezTo>
                  <a:cubicBezTo>
                    <a:pt x="22583" y="3930"/>
                    <a:pt x="18314" y="728"/>
                    <a:pt x="14811" y="161"/>
                  </a:cubicBezTo>
                  <a:cubicBezTo>
                    <a:pt x="14054" y="46"/>
                    <a:pt x="13361" y="0"/>
                    <a:pt x="12739"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2"/>
            <p:cNvSpPr/>
            <p:nvPr/>
          </p:nvSpPr>
          <p:spPr>
            <a:xfrm>
              <a:off x="2322675" y="1264625"/>
              <a:ext cx="536075" cy="346275"/>
            </a:xfrm>
            <a:custGeom>
              <a:avLst/>
              <a:gdLst/>
              <a:ahLst/>
              <a:cxnLst/>
              <a:rect l="l" t="t" r="r" b="b"/>
              <a:pathLst>
                <a:path w="21443" h="13851" extrusionOk="0">
                  <a:moveTo>
                    <a:pt x="9993" y="0"/>
                  </a:moveTo>
                  <a:cubicBezTo>
                    <a:pt x="9898" y="0"/>
                    <a:pt x="9802" y="1"/>
                    <a:pt x="9707" y="3"/>
                  </a:cubicBezTo>
                  <a:cubicBezTo>
                    <a:pt x="3169" y="136"/>
                    <a:pt x="234" y="2638"/>
                    <a:pt x="234" y="2638"/>
                  </a:cubicBezTo>
                  <a:cubicBezTo>
                    <a:pt x="234" y="2638"/>
                    <a:pt x="0" y="7541"/>
                    <a:pt x="100" y="8509"/>
                  </a:cubicBezTo>
                  <a:cubicBezTo>
                    <a:pt x="234" y="9476"/>
                    <a:pt x="1768" y="12678"/>
                    <a:pt x="4703" y="13512"/>
                  </a:cubicBezTo>
                  <a:cubicBezTo>
                    <a:pt x="5524" y="13748"/>
                    <a:pt x="6659" y="13851"/>
                    <a:pt x="7935" y="13851"/>
                  </a:cubicBezTo>
                  <a:cubicBezTo>
                    <a:pt x="11172" y="13851"/>
                    <a:pt x="15312" y="13192"/>
                    <a:pt x="17513" y="12378"/>
                  </a:cubicBezTo>
                  <a:cubicBezTo>
                    <a:pt x="20548" y="11277"/>
                    <a:pt x="20982" y="10444"/>
                    <a:pt x="21249" y="6674"/>
                  </a:cubicBezTo>
                  <a:cubicBezTo>
                    <a:pt x="21443" y="3957"/>
                    <a:pt x="20984" y="3587"/>
                    <a:pt x="20719" y="3587"/>
                  </a:cubicBezTo>
                  <a:cubicBezTo>
                    <a:pt x="20620" y="3587"/>
                    <a:pt x="20548" y="3639"/>
                    <a:pt x="20548" y="3639"/>
                  </a:cubicBezTo>
                  <a:cubicBezTo>
                    <a:pt x="17522" y="1296"/>
                    <a:pt x="13797" y="0"/>
                    <a:pt x="9993"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2"/>
            <p:cNvSpPr/>
            <p:nvPr/>
          </p:nvSpPr>
          <p:spPr>
            <a:xfrm>
              <a:off x="2325175" y="1287650"/>
              <a:ext cx="635400" cy="254750"/>
            </a:xfrm>
            <a:custGeom>
              <a:avLst/>
              <a:gdLst/>
              <a:ahLst/>
              <a:cxnLst/>
              <a:rect l="l" t="t" r="r" b="b"/>
              <a:pathLst>
                <a:path w="25416" h="10190" extrusionOk="0">
                  <a:moveTo>
                    <a:pt x="24903" y="0"/>
                  </a:moveTo>
                  <a:cubicBezTo>
                    <a:pt x="24868" y="0"/>
                    <a:pt x="24829" y="5"/>
                    <a:pt x="24784" y="16"/>
                  </a:cubicBezTo>
                  <a:cubicBezTo>
                    <a:pt x="24084" y="183"/>
                    <a:pt x="18613" y="2151"/>
                    <a:pt x="11809" y="2417"/>
                  </a:cubicBezTo>
                  <a:cubicBezTo>
                    <a:pt x="11407" y="2434"/>
                    <a:pt x="11005" y="2443"/>
                    <a:pt x="10604" y="2443"/>
                  </a:cubicBezTo>
                  <a:cubicBezTo>
                    <a:pt x="7011" y="2443"/>
                    <a:pt x="3464" y="1773"/>
                    <a:pt x="134" y="483"/>
                  </a:cubicBezTo>
                  <a:cubicBezTo>
                    <a:pt x="0" y="1016"/>
                    <a:pt x="100" y="3818"/>
                    <a:pt x="100" y="3818"/>
                  </a:cubicBezTo>
                  <a:cubicBezTo>
                    <a:pt x="100" y="3818"/>
                    <a:pt x="400" y="6854"/>
                    <a:pt x="1234" y="7988"/>
                  </a:cubicBezTo>
                  <a:cubicBezTo>
                    <a:pt x="2068" y="9089"/>
                    <a:pt x="4103" y="9523"/>
                    <a:pt x="5938" y="9656"/>
                  </a:cubicBezTo>
                  <a:cubicBezTo>
                    <a:pt x="6047" y="9662"/>
                    <a:pt x="6153" y="9665"/>
                    <a:pt x="6253" y="9665"/>
                  </a:cubicBezTo>
                  <a:cubicBezTo>
                    <a:pt x="7836" y="9665"/>
                    <a:pt x="8332" y="8953"/>
                    <a:pt x="8740" y="8388"/>
                  </a:cubicBezTo>
                  <a:cubicBezTo>
                    <a:pt x="8984" y="8042"/>
                    <a:pt x="9490" y="7857"/>
                    <a:pt x="9946" y="7857"/>
                  </a:cubicBezTo>
                  <a:cubicBezTo>
                    <a:pt x="10236" y="7857"/>
                    <a:pt x="10506" y="7932"/>
                    <a:pt x="10674" y="8088"/>
                  </a:cubicBezTo>
                  <a:cubicBezTo>
                    <a:pt x="11809" y="9056"/>
                    <a:pt x="13610" y="10190"/>
                    <a:pt x="15545" y="10190"/>
                  </a:cubicBezTo>
                  <a:cubicBezTo>
                    <a:pt x="17513" y="10190"/>
                    <a:pt x="19314" y="9356"/>
                    <a:pt x="20148" y="8088"/>
                  </a:cubicBezTo>
                  <a:cubicBezTo>
                    <a:pt x="20982" y="6854"/>
                    <a:pt x="20982" y="3085"/>
                    <a:pt x="20982" y="3085"/>
                  </a:cubicBezTo>
                  <a:lnTo>
                    <a:pt x="24918" y="1083"/>
                  </a:lnTo>
                  <a:cubicBezTo>
                    <a:pt x="24918" y="1083"/>
                    <a:pt x="25415" y="0"/>
                    <a:pt x="24903"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2"/>
            <p:cNvSpPr/>
            <p:nvPr/>
          </p:nvSpPr>
          <p:spPr>
            <a:xfrm>
              <a:off x="2413525" y="1656625"/>
              <a:ext cx="460400" cy="283325"/>
            </a:xfrm>
            <a:custGeom>
              <a:avLst/>
              <a:gdLst/>
              <a:ahLst/>
              <a:cxnLst/>
              <a:rect l="l" t="t" r="r" b="b"/>
              <a:pathLst>
                <a:path w="18416" h="11333" extrusionOk="0">
                  <a:moveTo>
                    <a:pt x="17781" y="1"/>
                  </a:moveTo>
                  <a:lnTo>
                    <a:pt x="17781" y="1"/>
                  </a:lnTo>
                  <a:cubicBezTo>
                    <a:pt x="17781" y="1"/>
                    <a:pt x="3850" y="4332"/>
                    <a:pt x="1127" y="4332"/>
                  </a:cubicBezTo>
                  <a:cubicBezTo>
                    <a:pt x="943" y="4332"/>
                    <a:pt x="810" y="4313"/>
                    <a:pt x="736" y="4270"/>
                  </a:cubicBezTo>
                  <a:cubicBezTo>
                    <a:pt x="629" y="4209"/>
                    <a:pt x="552" y="4181"/>
                    <a:pt x="502" y="4181"/>
                  </a:cubicBezTo>
                  <a:cubicBezTo>
                    <a:pt x="0" y="4181"/>
                    <a:pt x="2037" y="6906"/>
                    <a:pt x="2037" y="6906"/>
                  </a:cubicBezTo>
                  <a:cubicBezTo>
                    <a:pt x="2437" y="8073"/>
                    <a:pt x="3204" y="9040"/>
                    <a:pt x="4138" y="9841"/>
                  </a:cubicBezTo>
                  <a:cubicBezTo>
                    <a:pt x="5353" y="10808"/>
                    <a:pt x="6218" y="11333"/>
                    <a:pt x="7322" y="11333"/>
                  </a:cubicBezTo>
                  <a:cubicBezTo>
                    <a:pt x="7703" y="11333"/>
                    <a:pt x="8113" y="11270"/>
                    <a:pt x="8575" y="11142"/>
                  </a:cubicBezTo>
                  <a:cubicBezTo>
                    <a:pt x="10297" y="10663"/>
                    <a:pt x="15619" y="7989"/>
                    <a:pt x="14361" y="7989"/>
                  </a:cubicBezTo>
                  <a:cubicBezTo>
                    <a:pt x="14303" y="7989"/>
                    <a:pt x="14232" y="7995"/>
                    <a:pt x="14145" y="8006"/>
                  </a:cubicBezTo>
                  <a:cubicBezTo>
                    <a:pt x="12978" y="8206"/>
                    <a:pt x="11810" y="8473"/>
                    <a:pt x="10743" y="8840"/>
                  </a:cubicBezTo>
                  <a:cubicBezTo>
                    <a:pt x="10743" y="8840"/>
                    <a:pt x="14312" y="6906"/>
                    <a:pt x="16614" y="4771"/>
                  </a:cubicBezTo>
                  <a:cubicBezTo>
                    <a:pt x="17948" y="3536"/>
                    <a:pt x="18415" y="1668"/>
                    <a:pt x="1778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2"/>
            <p:cNvSpPr/>
            <p:nvPr/>
          </p:nvSpPr>
          <p:spPr>
            <a:xfrm>
              <a:off x="2321000" y="1370600"/>
              <a:ext cx="621300" cy="511325"/>
            </a:xfrm>
            <a:custGeom>
              <a:avLst/>
              <a:gdLst/>
              <a:ahLst/>
              <a:cxnLst/>
              <a:rect l="l" t="t" r="r" b="b"/>
              <a:pathLst>
                <a:path w="24852" h="20453" extrusionOk="0">
                  <a:moveTo>
                    <a:pt x="24851" y="0"/>
                  </a:moveTo>
                  <a:lnTo>
                    <a:pt x="24851" y="0"/>
                  </a:lnTo>
                  <a:cubicBezTo>
                    <a:pt x="24484" y="434"/>
                    <a:pt x="22850" y="2402"/>
                    <a:pt x="22016" y="3369"/>
                  </a:cubicBezTo>
                  <a:cubicBezTo>
                    <a:pt x="21144" y="4392"/>
                    <a:pt x="19242" y="5929"/>
                    <a:pt x="12474" y="5929"/>
                  </a:cubicBezTo>
                  <a:cubicBezTo>
                    <a:pt x="11734" y="5929"/>
                    <a:pt x="10936" y="5910"/>
                    <a:pt x="10074" y="5871"/>
                  </a:cubicBezTo>
                  <a:cubicBezTo>
                    <a:pt x="1301" y="5437"/>
                    <a:pt x="167" y="4203"/>
                    <a:pt x="167" y="4203"/>
                  </a:cubicBezTo>
                  <a:cubicBezTo>
                    <a:pt x="100" y="6438"/>
                    <a:pt x="0" y="9073"/>
                    <a:pt x="167" y="10174"/>
                  </a:cubicBezTo>
                  <a:cubicBezTo>
                    <a:pt x="467" y="12109"/>
                    <a:pt x="6005" y="20281"/>
                    <a:pt x="9774" y="20448"/>
                  </a:cubicBezTo>
                  <a:cubicBezTo>
                    <a:pt x="9842" y="20451"/>
                    <a:pt x="9911" y="20453"/>
                    <a:pt x="9981" y="20453"/>
                  </a:cubicBezTo>
                  <a:cubicBezTo>
                    <a:pt x="13722" y="20453"/>
                    <a:pt x="19365" y="16119"/>
                    <a:pt x="20315" y="14744"/>
                  </a:cubicBezTo>
                  <a:cubicBezTo>
                    <a:pt x="21482" y="13076"/>
                    <a:pt x="22516" y="11342"/>
                    <a:pt x="23350" y="9440"/>
                  </a:cubicBezTo>
                  <a:lnTo>
                    <a:pt x="23350" y="9440"/>
                  </a:lnTo>
                  <a:lnTo>
                    <a:pt x="22250" y="11108"/>
                  </a:lnTo>
                  <a:lnTo>
                    <a:pt x="22650" y="4337"/>
                  </a:lnTo>
                  <a:lnTo>
                    <a:pt x="24818" y="1568"/>
                  </a:lnTo>
                  <a:cubicBezTo>
                    <a:pt x="24851" y="1101"/>
                    <a:pt x="24851" y="534"/>
                    <a:pt x="2485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2"/>
            <p:cNvSpPr/>
            <p:nvPr/>
          </p:nvSpPr>
          <p:spPr>
            <a:xfrm>
              <a:off x="2410225" y="1364750"/>
              <a:ext cx="127625" cy="52575"/>
            </a:xfrm>
            <a:custGeom>
              <a:avLst/>
              <a:gdLst/>
              <a:ahLst/>
              <a:cxnLst/>
              <a:rect l="l" t="t" r="r" b="b"/>
              <a:pathLst>
                <a:path w="5105" h="2103" fill="none" extrusionOk="0">
                  <a:moveTo>
                    <a:pt x="5104" y="2102"/>
                  </a:moveTo>
                  <a:cubicBezTo>
                    <a:pt x="5104" y="2102"/>
                    <a:pt x="3436" y="1"/>
                    <a:pt x="1" y="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2"/>
            <p:cNvSpPr/>
            <p:nvPr/>
          </p:nvSpPr>
          <p:spPr>
            <a:xfrm>
              <a:off x="2645400" y="1385600"/>
              <a:ext cx="149300" cy="31725"/>
            </a:xfrm>
            <a:custGeom>
              <a:avLst/>
              <a:gdLst/>
              <a:ahLst/>
              <a:cxnLst/>
              <a:rect l="l" t="t" r="r" b="b"/>
              <a:pathLst>
                <a:path w="5972" h="1269" fill="none" extrusionOk="0">
                  <a:moveTo>
                    <a:pt x="0" y="1268"/>
                  </a:moveTo>
                  <a:cubicBezTo>
                    <a:pt x="0" y="1268"/>
                    <a:pt x="2202" y="1"/>
                    <a:pt x="5971" y="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2"/>
            <p:cNvSpPr/>
            <p:nvPr/>
          </p:nvSpPr>
          <p:spPr>
            <a:xfrm>
              <a:off x="2419400" y="1445650"/>
              <a:ext cx="93425" cy="51725"/>
            </a:xfrm>
            <a:custGeom>
              <a:avLst/>
              <a:gdLst/>
              <a:ahLst/>
              <a:cxnLst/>
              <a:rect l="l" t="t" r="r" b="b"/>
              <a:pathLst>
                <a:path w="3737" h="2069" fill="none" extrusionOk="0">
                  <a:moveTo>
                    <a:pt x="0" y="0"/>
                  </a:moveTo>
                  <a:cubicBezTo>
                    <a:pt x="0" y="0"/>
                    <a:pt x="1235" y="2068"/>
                    <a:pt x="3736" y="8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2"/>
            <p:cNvSpPr/>
            <p:nvPr/>
          </p:nvSpPr>
          <p:spPr>
            <a:xfrm>
              <a:off x="2658725" y="1469000"/>
              <a:ext cx="118450" cy="55900"/>
            </a:xfrm>
            <a:custGeom>
              <a:avLst/>
              <a:gdLst/>
              <a:ahLst/>
              <a:cxnLst/>
              <a:rect l="l" t="t" r="r" b="b"/>
              <a:pathLst>
                <a:path w="4738" h="2236" fill="none" extrusionOk="0">
                  <a:moveTo>
                    <a:pt x="1" y="0"/>
                  </a:moveTo>
                  <a:cubicBezTo>
                    <a:pt x="1" y="0"/>
                    <a:pt x="1402" y="2235"/>
                    <a:pt x="4738"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p:nvPr/>
          </p:nvSpPr>
          <p:spPr>
            <a:xfrm>
              <a:off x="1651350" y="3228575"/>
              <a:ext cx="1989775" cy="25"/>
            </a:xfrm>
            <a:custGeom>
              <a:avLst/>
              <a:gdLst/>
              <a:ahLst/>
              <a:cxnLst/>
              <a:rect l="l" t="t" r="r" b="b"/>
              <a:pathLst>
                <a:path w="79591" h="1" fill="none" extrusionOk="0">
                  <a:moveTo>
                    <a:pt x="1" y="1"/>
                  </a:moveTo>
                  <a:lnTo>
                    <a:pt x="7959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501;p32">
            <a:extLst>
              <a:ext uri="{FF2B5EF4-FFF2-40B4-BE49-F238E27FC236}">
                <a16:creationId xmlns:a16="http://schemas.microsoft.com/office/drawing/2014/main" id="{7B1D248A-B663-7FC2-01B0-5F2717DDDB46}"/>
              </a:ext>
            </a:extLst>
          </p:cNvPr>
          <p:cNvSpPr txBox="1">
            <a:spLocks/>
          </p:cNvSpPr>
          <p:nvPr/>
        </p:nvSpPr>
        <p:spPr>
          <a:xfrm>
            <a:off x="774692" y="3249429"/>
            <a:ext cx="3934380" cy="915986"/>
          </a:xfrm>
          <a:prstGeom prst="rect">
            <a:avLst/>
          </a:prstGeom>
          <a:solidFill>
            <a:srgbClr val="EDF8F0"/>
          </a:solidFill>
          <a:ln w="19050" cap="flat" cmpd="sng">
            <a:solidFill>
              <a:schemeClr val="tx1">
                <a:lumMod val="50000"/>
              </a:schemeClr>
            </a:solidFill>
            <a:prstDash val="solid"/>
            <a:round/>
            <a:headEnd type="none" w="sm" len="sm"/>
            <a:tailEnd type="none" w="sm" len="sm"/>
          </a:ln>
        </p:spPr>
        <p:txBody>
          <a:bodyPr spcFirstLastPara="1" wrap="square" lIns="228600" tIns="228600" rIns="228600"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Inter"/>
              <a:buNone/>
              <a:defRPr sz="52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2pPr>
            <a:lvl3pPr marR="0" lvl="2"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3pPr>
            <a:lvl4pPr marR="0" lvl="3"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4pPr>
            <a:lvl5pPr marR="0" lvl="4"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5pPr>
            <a:lvl6pPr marR="0" lvl="5"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6pPr>
            <a:lvl7pPr marR="0" lvl="6"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7pPr>
            <a:lvl8pPr marR="0" lvl="7"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8pPr>
            <a:lvl9pPr marR="0" lvl="8" algn="ctr" rtl="0">
              <a:lnSpc>
                <a:spcPct val="100000"/>
              </a:lnSpc>
              <a:spcBef>
                <a:spcPts val="0"/>
              </a:spcBef>
              <a:spcAft>
                <a:spcPts val="0"/>
              </a:spcAft>
              <a:buClr>
                <a:srgbClr val="191919"/>
              </a:buClr>
              <a:buSzPts val="5200"/>
              <a:buFont typeface="Inter"/>
              <a:buNone/>
              <a:defRPr sz="5200" b="1" i="0" u="none" strike="noStrike" cap="none">
                <a:solidFill>
                  <a:srgbClr val="191919"/>
                </a:solidFill>
                <a:latin typeface="Inter"/>
                <a:ea typeface="Inter"/>
                <a:cs typeface="Inter"/>
                <a:sym typeface="Inter"/>
              </a:defRPr>
            </a:lvl9pPr>
          </a:lstStyle>
          <a:p>
            <a:r>
              <a:rPr lang="en-IN" sz="1800" dirty="0"/>
              <a:t>PYTHON MINI PROJECT</a:t>
            </a:r>
          </a:p>
          <a:p>
            <a:r>
              <a:rPr lang="en-IN" sz="1800" b="0" dirty="0"/>
              <a:t>Hiral Patel – 16010421071</a:t>
            </a:r>
          </a:p>
          <a:p>
            <a:r>
              <a:rPr lang="en-IN" sz="1800" b="0" dirty="0"/>
              <a:t>Adwait Patankar - 16010421070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pic>
        <p:nvPicPr>
          <p:cNvPr id="1704" name="Google Shape;1704;p36"/>
          <p:cNvPicPr preferRelativeResize="0"/>
          <p:nvPr/>
        </p:nvPicPr>
        <p:blipFill>
          <a:blip r:embed="rId3">
            <a:alphaModFix/>
          </a:blip>
          <a:stretch>
            <a:fillRect/>
          </a:stretch>
        </p:blipFill>
        <p:spPr>
          <a:xfrm rot="5400000" flipH="1">
            <a:off x="2521350" y="-2733387"/>
            <a:ext cx="2781300" cy="5143500"/>
          </a:xfrm>
          <a:prstGeom prst="rect">
            <a:avLst/>
          </a:prstGeom>
          <a:noFill/>
          <a:ln>
            <a:noFill/>
          </a:ln>
        </p:spPr>
      </p:pic>
      <p:sp>
        <p:nvSpPr>
          <p:cNvPr id="1705" name="Google Shape;1705;p36"/>
          <p:cNvSpPr txBox="1">
            <a:spLocks noGrp="1"/>
          </p:cNvSpPr>
          <p:nvPr>
            <p:ph type="title"/>
          </p:nvPr>
        </p:nvSpPr>
        <p:spPr>
          <a:xfrm>
            <a:off x="2113178" y="810040"/>
            <a:ext cx="5292090" cy="1890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THANK-YOU! </a:t>
            </a:r>
            <a:endParaRPr sz="6000" dirty="0"/>
          </a:p>
        </p:txBody>
      </p:sp>
      <p:sp>
        <p:nvSpPr>
          <p:cNvPr id="2" name="Google Shape;274;p22">
            <a:extLst>
              <a:ext uri="{FF2B5EF4-FFF2-40B4-BE49-F238E27FC236}">
                <a16:creationId xmlns:a16="http://schemas.microsoft.com/office/drawing/2014/main" id="{2053086C-3A12-80FC-0FE5-168C5CEB0817}"/>
              </a:ext>
            </a:extLst>
          </p:cNvPr>
          <p:cNvSpPr txBox="1"/>
          <p:nvPr/>
        </p:nvSpPr>
        <p:spPr>
          <a:xfrm>
            <a:off x="287148" y="4082815"/>
            <a:ext cx="5244763" cy="738623"/>
          </a:xfrm>
          <a:prstGeom prst="rect">
            <a:avLst/>
          </a:prstGeom>
          <a:solidFill>
            <a:srgbClr val="EDF8F0"/>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PS: Feel free to try out the </a:t>
            </a:r>
            <a:r>
              <a:rPr lang="en-US" dirty="0"/>
              <a:t>Disease-Prediction </a:t>
            </a:r>
            <a:r>
              <a:rPr lang="en-US" sz="1400" b="0" i="0" u="none" strike="noStrike" cap="none" dirty="0">
                <a:solidFill>
                  <a:srgbClr val="000000"/>
                </a:solidFill>
                <a:latin typeface="Arial"/>
                <a:ea typeface="Arial"/>
                <a:cs typeface="Arial"/>
                <a:sym typeface="Arial"/>
              </a:rPr>
              <a:t>for your own self, hopefully you’ll find it helpful in </a:t>
            </a:r>
            <a:r>
              <a:rPr lang="en-US" dirty="0"/>
              <a:t>self prognosis at time of need.</a:t>
            </a:r>
          </a:p>
          <a:p>
            <a:pPr marL="0" marR="0" lvl="0" indent="0"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GitHub - </a:t>
            </a:r>
            <a:r>
              <a:rPr lang="en-US" sz="1400" b="0" i="0" u="sng" strike="noStrike" cap="none" dirty="0">
                <a:solidFill>
                  <a:schemeClr val="hlink"/>
                </a:solidFill>
                <a:latin typeface="Arial"/>
                <a:ea typeface="Arial"/>
                <a:cs typeface="Arial"/>
                <a:sym typeface="Arial"/>
              </a:rPr>
              <a:t>https://github.com/Hiral25p/Disease-Prediction</a:t>
            </a:r>
            <a:r>
              <a:rPr lang="en-US"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nvGrpSpPr>
          <p:cNvPr id="3" name="Google Shape;2432;p57">
            <a:extLst>
              <a:ext uri="{FF2B5EF4-FFF2-40B4-BE49-F238E27FC236}">
                <a16:creationId xmlns:a16="http://schemas.microsoft.com/office/drawing/2014/main" id="{76AF9D6F-077E-151D-527C-24D439DFAA8A}"/>
              </a:ext>
            </a:extLst>
          </p:cNvPr>
          <p:cNvGrpSpPr/>
          <p:nvPr/>
        </p:nvGrpSpPr>
        <p:grpSpPr>
          <a:xfrm flipH="1">
            <a:off x="5776056" y="2027836"/>
            <a:ext cx="3187511" cy="3353743"/>
            <a:chOff x="2097500" y="1644950"/>
            <a:chExt cx="3298225" cy="3138100"/>
          </a:xfrm>
        </p:grpSpPr>
        <p:sp>
          <p:nvSpPr>
            <p:cNvPr id="4" name="Google Shape;2433;p57">
              <a:extLst>
                <a:ext uri="{FF2B5EF4-FFF2-40B4-BE49-F238E27FC236}">
                  <a16:creationId xmlns:a16="http://schemas.microsoft.com/office/drawing/2014/main" id="{FB42961B-4C6D-AA45-96A2-72FDE8A27263}"/>
                </a:ext>
              </a:extLst>
            </p:cNvPr>
            <p:cNvSpPr/>
            <p:nvPr/>
          </p:nvSpPr>
          <p:spPr>
            <a:xfrm>
              <a:off x="3022475" y="3546325"/>
              <a:ext cx="117475" cy="257725"/>
            </a:xfrm>
            <a:custGeom>
              <a:avLst/>
              <a:gdLst/>
              <a:ahLst/>
              <a:cxnLst/>
              <a:rect l="l" t="t" r="r" b="b"/>
              <a:pathLst>
                <a:path w="4699" h="10309" extrusionOk="0">
                  <a:moveTo>
                    <a:pt x="1696" y="0"/>
                  </a:moveTo>
                  <a:lnTo>
                    <a:pt x="1596" y="2502"/>
                  </a:lnTo>
                  <a:cubicBezTo>
                    <a:pt x="1262" y="3236"/>
                    <a:pt x="1029" y="4003"/>
                    <a:pt x="895" y="4804"/>
                  </a:cubicBezTo>
                  <a:cubicBezTo>
                    <a:pt x="795" y="5904"/>
                    <a:pt x="795" y="6805"/>
                    <a:pt x="795" y="6805"/>
                  </a:cubicBezTo>
                  <a:cubicBezTo>
                    <a:pt x="795" y="6805"/>
                    <a:pt x="395" y="8706"/>
                    <a:pt x="195" y="9307"/>
                  </a:cubicBezTo>
                  <a:cubicBezTo>
                    <a:pt x="1" y="9792"/>
                    <a:pt x="340" y="10309"/>
                    <a:pt x="848" y="10309"/>
                  </a:cubicBezTo>
                  <a:cubicBezTo>
                    <a:pt x="864" y="10309"/>
                    <a:pt x="879" y="10308"/>
                    <a:pt x="895" y="10307"/>
                  </a:cubicBezTo>
                  <a:cubicBezTo>
                    <a:pt x="1696" y="10107"/>
                    <a:pt x="2430" y="9707"/>
                    <a:pt x="2997" y="9107"/>
                  </a:cubicBezTo>
                  <a:cubicBezTo>
                    <a:pt x="3998" y="7972"/>
                    <a:pt x="4598" y="6538"/>
                    <a:pt x="4698" y="5004"/>
                  </a:cubicBezTo>
                  <a:cubicBezTo>
                    <a:pt x="4698" y="3636"/>
                    <a:pt x="4598" y="734"/>
                    <a:pt x="4598" y="734"/>
                  </a:cubicBezTo>
                  <a:lnTo>
                    <a:pt x="1696"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34;p57">
              <a:extLst>
                <a:ext uri="{FF2B5EF4-FFF2-40B4-BE49-F238E27FC236}">
                  <a16:creationId xmlns:a16="http://schemas.microsoft.com/office/drawing/2014/main" id="{2AAE4D80-4672-26D3-F451-49F84FB2C3CF}"/>
                </a:ext>
              </a:extLst>
            </p:cNvPr>
            <p:cNvSpPr/>
            <p:nvPr/>
          </p:nvSpPr>
          <p:spPr>
            <a:xfrm>
              <a:off x="2989800" y="2489725"/>
              <a:ext cx="189325" cy="1109975"/>
            </a:xfrm>
            <a:custGeom>
              <a:avLst/>
              <a:gdLst/>
              <a:ahLst/>
              <a:cxnLst/>
              <a:rect l="l" t="t" r="r" b="b"/>
              <a:pathLst>
                <a:path w="7573" h="44399" extrusionOk="0">
                  <a:moveTo>
                    <a:pt x="1" y="0"/>
                  </a:moveTo>
                  <a:cubicBezTo>
                    <a:pt x="1" y="1"/>
                    <a:pt x="101" y="9074"/>
                    <a:pt x="101" y="9474"/>
                  </a:cubicBezTo>
                  <a:cubicBezTo>
                    <a:pt x="101" y="9874"/>
                    <a:pt x="1802" y="44399"/>
                    <a:pt x="1802" y="44399"/>
                  </a:cubicBezTo>
                  <a:cubicBezTo>
                    <a:pt x="2903" y="44366"/>
                    <a:pt x="4004" y="44299"/>
                    <a:pt x="5071" y="44199"/>
                  </a:cubicBezTo>
                  <a:cubicBezTo>
                    <a:pt x="6038" y="44032"/>
                    <a:pt x="6939" y="43532"/>
                    <a:pt x="7573" y="42798"/>
                  </a:cubicBezTo>
                  <a:cubicBezTo>
                    <a:pt x="7573" y="42798"/>
                    <a:pt x="6172" y="33524"/>
                    <a:pt x="6005" y="30322"/>
                  </a:cubicBezTo>
                  <a:cubicBezTo>
                    <a:pt x="5805" y="27120"/>
                    <a:pt x="4104" y="12376"/>
                    <a:pt x="3603" y="7106"/>
                  </a:cubicBezTo>
                  <a:cubicBezTo>
                    <a:pt x="3103" y="1802"/>
                    <a:pt x="1" y="1"/>
                    <a:pt x="1"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35;p57">
              <a:extLst>
                <a:ext uri="{FF2B5EF4-FFF2-40B4-BE49-F238E27FC236}">
                  <a16:creationId xmlns:a16="http://schemas.microsoft.com/office/drawing/2014/main" id="{85BA7720-D37E-1063-1C28-E9C8F592FE88}"/>
                </a:ext>
              </a:extLst>
            </p:cNvPr>
            <p:cNvSpPr/>
            <p:nvPr/>
          </p:nvSpPr>
          <p:spPr>
            <a:xfrm>
              <a:off x="2443575" y="3342825"/>
              <a:ext cx="541250" cy="819800"/>
            </a:xfrm>
            <a:custGeom>
              <a:avLst/>
              <a:gdLst/>
              <a:ahLst/>
              <a:cxnLst/>
              <a:rect l="l" t="t" r="r" b="b"/>
              <a:pathLst>
                <a:path w="21650" h="32792" extrusionOk="0">
                  <a:moveTo>
                    <a:pt x="21550" y="1"/>
                  </a:moveTo>
                  <a:cubicBezTo>
                    <a:pt x="21550" y="1"/>
                    <a:pt x="15078" y="3170"/>
                    <a:pt x="10075" y="3370"/>
                  </a:cubicBezTo>
                  <a:cubicBezTo>
                    <a:pt x="9761" y="3389"/>
                    <a:pt x="9446" y="3399"/>
                    <a:pt x="9133" y="3399"/>
                  </a:cubicBezTo>
                  <a:cubicBezTo>
                    <a:pt x="6715" y="3399"/>
                    <a:pt x="4321" y="2836"/>
                    <a:pt x="2136" y="1802"/>
                  </a:cubicBezTo>
                  <a:cubicBezTo>
                    <a:pt x="2002" y="1735"/>
                    <a:pt x="1902" y="1702"/>
                    <a:pt x="1902" y="1702"/>
                  </a:cubicBezTo>
                  <a:lnTo>
                    <a:pt x="1" y="32691"/>
                  </a:lnTo>
                  <a:lnTo>
                    <a:pt x="2302" y="32791"/>
                  </a:lnTo>
                  <a:cubicBezTo>
                    <a:pt x="8674" y="32791"/>
                    <a:pt x="21650" y="28721"/>
                    <a:pt x="21650" y="28721"/>
                  </a:cubicBezTo>
                  <a:lnTo>
                    <a:pt x="21550" y="1"/>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6;p57">
              <a:extLst>
                <a:ext uri="{FF2B5EF4-FFF2-40B4-BE49-F238E27FC236}">
                  <a16:creationId xmlns:a16="http://schemas.microsoft.com/office/drawing/2014/main" id="{E6A66953-AE98-288D-276A-380A49CEC8E5}"/>
                </a:ext>
              </a:extLst>
            </p:cNvPr>
            <p:cNvSpPr/>
            <p:nvPr/>
          </p:nvSpPr>
          <p:spPr>
            <a:xfrm>
              <a:off x="2334350" y="2355000"/>
              <a:ext cx="650475" cy="1099200"/>
            </a:xfrm>
            <a:custGeom>
              <a:avLst/>
              <a:gdLst/>
              <a:ahLst/>
              <a:cxnLst/>
              <a:rect l="l" t="t" r="r" b="b"/>
              <a:pathLst>
                <a:path w="26019" h="43968" extrusionOk="0">
                  <a:moveTo>
                    <a:pt x="14442" y="1"/>
                  </a:moveTo>
                  <a:cubicBezTo>
                    <a:pt x="14063" y="1"/>
                    <a:pt x="13706" y="38"/>
                    <a:pt x="13376" y="119"/>
                  </a:cubicBezTo>
                  <a:cubicBezTo>
                    <a:pt x="11008" y="1653"/>
                    <a:pt x="8573" y="3021"/>
                    <a:pt x="6071" y="4289"/>
                  </a:cubicBezTo>
                  <a:cubicBezTo>
                    <a:pt x="3102" y="5690"/>
                    <a:pt x="200" y="10460"/>
                    <a:pt x="100" y="12661"/>
                  </a:cubicBezTo>
                  <a:cubicBezTo>
                    <a:pt x="0" y="14863"/>
                    <a:pt x="6872" y="42516"/>
                    <a:pt x="6872" y="42516"/>
                  </a:cubicBezTo>
                  <a:cubicBezTo>
                    <a:pt x="6872" y="42516"/>
                    <a:pt x="11438" y="43968"/>
                    <a:pt x="16254" y="43968"/>
                  </a:cubicBezTo>
                  <a:cubicBezTo>
                    <a:pt x="17186" y="43968"/>
                    <a:pt x="18127" y="43913"/>
                    <a:pt x="19047" y="43784"/>
                  </a:cubicBezTo>
                  <a:cubicBezTo>
                    <a:pt x="24718" y="43016"/>
                    <a:pt x="25919" y="39514"/>
                    <a:pt x="25919" y="39514"/>
                  </a:cubicBezTo>
                  <a:cubicBezTo>
                    <a:pt x="25919" y="39514"/>
                    <a:pt x="26019" y="6290"/>
                    <a:pt x="25118" y="5023"/>
                  </a:cubicBezTo>
                  <a:cubicBezTo>
                    <a:pt x="24298" y="3838"/>
                    <a:pt x="18282" y="1"/>
                    <a:pt x="14442"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7;p57">
              <a:extLst>
                <a:ext uri="{FF2B5EF4-FFF2-40B4-BE49-F238E27FC236}">
                  <a16:creationId xmlns:a16="http://schemas.microsoft.com/office/drawing/2014/main" id="{E7120B02-1446-8C00-0DF2-984206D7BD04}"/>
                </a:ext>
              </a:extLst>
            </p:cNvPr>
            <p:cNvSpPr/>
            <p:nvPr/>
          </p:nvSpPr>
          <p:spPr>
            <a:xfrm>
              <a:off x="2803300" y="2382025"/>
              <a:ext cx="271600" cy="1716375"/>
            </a:xfrm>
            <a:custGeom>
              <a:avLst/>
              <a:gdLst/>
              <a:ahLst/>
              <a:cxnLst/>
              <a:rect l="l" t="t" r="r" b="b"/>
              <a:pathLst>
                <a:path w="10864" h="68655" extrusionOk="0">
                  <a:moveTo>
                    <a:pt x="381" y="0"/>
                  </a:moveTo>
                  <a:cubicBezTo>
                    <a:pt x="159" y="0"/>
                    <a:pt x="1" y="163"/>
                    <a:pt x="122" y="839"/>
                  </a:cubicBezTo>
                  <a:cubicBezTo>
                    <a:pt x="122" y="839"/>
                    <a:pt x="489" y="4509"/>
                    <a:pt x="1190" y="13782"/>
                  </a:cubicBezTo>
                  <a:cubicBezTo>
                    <a:pt x="1890" y="23055"/>
                    <a:pt x="2090" y="60649"/>
                    <a:pt x="2090" y="60649"/>
                  </a:cubicBezTo>
                  <a:lnTo>
                    <a:pt x="2290" y="68655"/>
                  </a:lnTo>
                  <a:cubicBezTo>
                    <a:pt x="2290" y="68655"/>
                    <a:pt x="7394" y="67854"/>
                    <a:pt x="8895" y="66653"/>
                  </a:cubicBezTo>
                  <a:cubicBezTo>
                    <a:pt x="9596" y="66119"/>
                    <a:pt x="10263" y="65519"/>
                    <a:pt x="10863" y="64852"/>
                  </a:cubicBezTo>
                  <a:cubicBezTo>
                    <a:pt x="10863" y="64852"/>
                    <a:pt x="10363" y="37933"/>
                    <a:pt x="10363" y="29960"/>
                  </a:cubicBezTo>
                  <a:cubicBezTo>
                    <a:pt x="10329" y="24723"/>
                    <a:pt x="9862" y="19519"/>
                    <a:pt x="8995" y="14382"/>
                  </a:cubicBezTo>
                  <a:cubicBezTo>
                    <a:pt x="8995" y="14382"/>
                    <a:pt x="8695" y="6310"/>
                    <a:pt x="7794" y="4709"/>
                  </a:cubicBezTo>
                  <a:cubicBezTo>
                    <a:pt x="6894" y="3108"/>
                    <a:pt x="1290" y="139"/>
                    <a:pt x="989" y="139"/>
                  </a:cubicBezTo>
                  <a:cubicBezTo>
                    <a:pt x="845" y="139"/>
                    <a:pt x="586" y="0"/>
                    <a:pt x="381"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8;p57">
              <a:extLst>
                <a:ext uri="{FF2B5EF4-FFF2-40B4-BE49-F238E27FC236}">
                  <a16:creationId xmlns:a16="http://schemas.microsoft.com/office/drawing/2014/main" id="{7F9129A4-11AA-2C89-1C5E-57B537AAEE41}"/>
                </a:ext>
              </a:extLst>
            </p:cNvPr>
            <p:cNvSpPr/>
            <p:nvPr/>
          </p:nvSpPr>
          <p:spPr>
            <a:xfrm>
              <a:off x="2906425" y="2841650"/>
              <a:ext cx="124275" cy="236025"/>
            </a:xfrm>
            <a:custGeom>
              <a:avLst/>
              <a:gdLst/>
              <a:ahLst/>
              <a:cxnLst/>
              <a:rect l="l" t="t" r="r" b="b"/>
              <a:pathLst>
                <a:path w="4971" h="9441" extrusionOk="0">
                  <a:moveTo>
                    <a:pt x="4970" y="0"/>
                  </a:moveTo>
                  <a:lnTo>
                    <a:pt x="0" y="534"/>
                  </a:lnTo>
                  <a:lnTo>
                    <a:pt x="0" y="9440"/>
                  </a:lnTo>
                  <a:lnTo>
                    <a:pt x="4970" y="8907"/>
                  </a:lnTo>
                  <a:lnTo>
                    <a:pt x="497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9;p57">
              <a:extLst>
                <a:ext uri="{FF2B5EF4-FFF2-40B4-BE49-F238E27FC236}">
                  <a16:creationId xmlns:a16="http://schemas.microsoft.com/office/drawing/2014/main" id="{73EF1BB2-0EFA-9B54-4F8A-AFC1E486EA23}"/>
                </a:ext>
              </a:extLst>
            </p:cNvPr>
            <p:cNvSpPr/>
            <p:nvPr/>
          </p:nvSpPr>
          <p:spPr>
            <a:xfrm>
              <a:off x="2953125" y="2795775"/>
              <a:ext cx="30875" cy="75925"/>
            </a:xfrm>
            <a:custGeom>
              <a:avLst/>
              <a:gdLst/>
              <a:ahLst/>
              <a:cxnLst/>
              <a:rect l="l" t="t" r="r" b="b"/>
              <a:pathLst>
                <a:path w="1235" h="3037" extrusionOk="0">
                  <a:moveTo>
                    <a:pt x="1234" y="1"/>
                  </a:moveTo>
                  <a:lnTo>
                    <a:pt x="0" y="67"/>
                  </a:lnTo>
                  <a:lnTo>
                    <a:pt x="0" y="3036"/>
                  </a:lnTo>
                  <a:lnTo>
                    <a:pt x="1234" y="2969"/>
                  </a:lnTo>
                  <a:lnTo>
                    <a:pt x="1234"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40;p57">
              <a:extLst>
                <a:ext uri="{FF2B5EF4-FFF2-40B4-BE49-F238E27FC236}">
                  <a16:creationId xmlns:a16="http://schemas.microsoft.com/office/drawing/2014/main" id="{4673BB76-35BD-0FAB-85CA-A0797CBA6D6D}"/>
                </a:ext>
              </a:extLst>
            </p:cNvPr>
            <p:cNvSpPr/>
            <p:nvPr/>
          </p:nvSpPr>
          <p:spPr>
            <a:xfrm>
              <a:off x="2802900" y="2382025"/>
              <a:ext cx="119375" cy="681475"/>
            </a:xfrm>
            <a:custGeom>
              <a:avLst/>
              <a:gdLst/>
              <a:ahLst/>
              <a:cxnLst/>
              <a:rect l="l" t="t" r="r" b="b"/>
              <a:pathLst>
                <a:path w="4775" h="27259" extrusionOk="0">
                  <a:moveTo>
                    <a:pt x="393" y="0"/>
                  </a:moveTo>
                  <a:cubicBezTo>
                    <a:pt x="167" y="0"/>
                    <a:pt x="1" y="163"/>
                    <a:pt x="105" y="839"/>
                  </a:cubicBezTo>
                  <a:cubicBezTo>
                    <a:pt x="105" y="839"/>
                    <a:pt x="505" y="4509"/>
                    <a:pt x="1206" y="13782"/>
                  </a:cubicBezTo>
                  <a:cubicBezTo>
                    <a:pt x="1372" y="16250"/>
                    <a:pt x="1539" y="20654"/>
                    <a:pt x="1639" y="25857"/>
                  </a:cubicBezTo>
                  <a:cubicBezTo>
                    <a:pt x="1739" y="26725"/>
                    <a:pt x="1806" y="27258"/>
                    <a:pt x="1806" y="27258"/>
                  </a:cubicBezTo>
                  <a:lnTo>
                    <a:pt x="3807" y="12781"/>
                  </a:lnTo>
                  <a:lnTo>
                    <a:pt x="2106" y="11514"/>
                  </a:lnTo>
                  <a:lnTo>
                    <a:pt x="4708" y="10513"/>
                  </a:lnTo>
                  <a:cubicBezTo>
                    <a:pt x="4775" y="7211"/>
                    <a:pt x="2907" y="1973"/>
                    <a:pt x="2473" y="839"/>
                  </a:cubicBezTo>
                  <a:cubicBezTo>
                    <a:pt x="2006" y="572"/>
                    <a:pt x="1506" y="339"/>
                    <a:pt x="1005" y="139"/>
                  </a:cubicBezTo>
                  <a:cubicBezTo>
                    <a:pt x="861" y="139"/>
                    <a:pt x="602" y="0"/>
                    <a:pt x="393"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41;p57">
              <a:extLst>
                <a:ext uri="{FF2B5EF4-FFF2-40B4-BE49-F238E27FC236}">
                  <a16:creationId xmlns:a16="http://schemas.microsoft.com/office/drawing/2014/main" id="{76CF7DE2-605F-A4D2-F052-B7226806184B}"/>
                </a:ext>
              </a:extLst>
            </p:cNvPr>
            <p:cNvSpPr/>
            <p:nvPr/>
          </p:nvSpPr>
          <p:spPr>
            <a:xfrm>
              <a:off x="2321825" y="1721825"/>
              <a:ext cx="834800" cy="663675"/>
            </a:xfrm>
            <a:custGeom>
              <a:avLst/>
              <a:gdLst/>
              <a:ahLst/>
              <a:cxnLst/>
              <a:rect l="l" t="t" r="r" b="b"/>
              <a:pathLst>
                <a:path w="33392" h="26547" extrusionOk="0">
                  <a:moveTo>
                    <a:pt x="14502" y="1"/>
                  </a:moveTo>
                  <a:cubicBezTo>
                    <a:pt x="13725" y="1"/>
                    <a:pt x="12958" y="67"/>
                    <a:pt x="12243" y="228"/>
                  </a:cubicBezTo>
                  <a:cubicBezTo>
                    <a:pt x="8240" y="1095"/>
                    <a:pt x="5872" y="3397"/>
                    <a:pt x="3670" y="7200"/>
                  </a:cubicBezTo>
                  <a:cubicBezTo>
                    <a:pt x="1468" y="10969"/>
                    <a:pt x="1" y="19375"/>
                    <a:pt x="201" y="21977"/>
                  </a:cubicBezTo>
                  <a:cubicBezTo>
                    <a:pt x="368" y="24579"/>
                    <a:pt x="301" y="25846"/>
                    <a:pt x="868" y="25946"/>
                  </a:cubicBezTo>
                  <a:cubicBezTo>
                    <a:pt x="1602" y="26013"/>
                    <a:pt x="2336" y="26046"/>
                    <a:pt x="3070" y="26046"/>
                  </a:cubicBezTo>
                  <a:cubicBezTo>
                    <a:pt x="3070" y="26046"/>
                    <a:pt x="3170" y="26547"/>
                    <a:pt x="4270" y="26547"/>
                  </a:cubicBezTo>
                  <a:cubicBezTo>
                    <a:pt x="5371" y="26547"/>
                    <a:pt x="5671" y="25946"/>
                    <a:pt x="5671" y="25946"/>
                  </a:cubicBezTo>
                  <a:cubicBezTo>
                    <a:pt x="6038" y="26221"/>
                    <a:pt x="6488" y="26384"/>
                    <a:pt x="6946" y="26384"/>
                  </a:cubicBezTo>
                  <a:cubicBezTo>
                    <a:pt x="6988" y="26384"/>
                    <a:pt x="7030" y="26383"/>
                    <a:pt x="7072" y="26380"/>
                  </a:cubicBezTo>
                  <a:cubicBezTo>
                    <a:pt x="7606" y="26247"/>
                    <a:pt x="8073" y="25913"/>
                    <a:pt x="8373" y="25479"/>
                  </a:cubicBezTo>
                  <a:cubicBezTo>
                    <a:pt x="8740" y="25479"/>
                    <a:pt x="9107" y="25513"/>
                    <a:pt x="9474" y="25579"/>
                  </a:cubicBezTo>
                  <a:cubicBezTo>
                    <a:pt x="9528" y="25584"/>
                    <a:pt x="9583" y="25586"/>
                    <a:pt x="9638" y="25586"/>
                  </a:cubicBezTo>
                  <a:cubicBezTo>
                    <a:pt x="10023" y="25586"/>
                    <a:pt x="10421" y="25484"/>
                    <a:pt x="10742" y="25279"/>
                  </a:cubicBezTo>
                  <a:cubicBezTo>
                    <a:pt x="11067" y="25429"/>
                    <a:pt x="11430" y="25504"/>
                    <a:pt x="11788" y="25504"/>
                  </a:cubicBezTo>
                  <a:cubicBezTo>
                    <a:pt x="11907" y="25504"/>
                    <a:pt x="12026" y="25496"/>
                    <a:pt x="12143" y="25479"/>
                  </a:cubicBezTo>
                  <a:cubicBezTo>
                    <a:pt x="13043" y="25379"/>
                    <a:pt x="13444" y="24379"/>
                    <a:pt x="13444" y="24379"/>
                  </a:cubicBezTo>
                  <a:cubicBezTo>
                    <a:pt x="14378" y="24645"/>
                    <a:pt x="15345" y="24846"/>
                    <a:pt x="16346" y="24979"/>
                  </a:cubicBezTo>
                  <a:cubicBezTo>
                    <a:pt x="16846" y="24946"/>
                    <a:pt x="17313" y="24812"/>
                    <a:pt x="17747" y="24545"/>
                  </a:cubicBezTo>
                  <a:cubicBezTo>
                    <a:pt x="17747" y="24545"/>
                    <a:pt x="19148" y="24645"/>
                    <a:pt x="19815" y="24645"/>
                  </a:cubicBezTo>
                  <a:cubicBezTo>
                    <a:pt x="20315" y="24612"/>
                    <a:pt x="20849" y="24512"/>
                    <a:pt x="21316" y="24345"/>
                  </a:cubicBezTo>
                  <a:cubicBezTo>
                    <a:pt x="21316" y="24345"/>
                    <a:pt x="22650" y="24568"/>
                    <a:pt x="23777" y="24568"/>
                  </a:cubicBezTo>
                  <a:cubicBezTo>
                    <a:pt x="24340" y="24568"/>
                    <a:pt x="24852" y="24512"/>
                    <a:pt x="25119" y="24345"/>
                  </a:cubicBezTo>
                  <a:cubicBezTo>
                    <a:pt x="25586" y="24045"/>
                    <a:pt x="26019" y="23678"/>
                    <a:pt x="26420" y="23244"/>
                  </a:cubicBezTo>
                  <a:cubicBezTo>
                    <a:pt x="26609" y="23347"/>
                    <a:pt x="26818" y="23398"/>
                    <a:pt x="27027" y="23398"/>
                  </a:cubicBezTo>
                  <a:cubicBezTo>
                    <a:pt x="27295" y="23398"/>
                    <a:pt x="27562" y="23313"/>
                    <a:pt x="27787" y="23144"/>
                  </a:cubicBezTo>
                  <a:lnTo>
                    <a:pt x="28588" y="22644"/>
                  </a:lnTo>
                  <a:cubicBezTo>
                    <a:pt x="28641" y="22647"/>
                    <a:pt x="28694" y="22649"/>
                    <a:pt x="28748" y="22649"/>
                  </a:cubicBezTo>
                  <a:cubicBezTo>
                    <a:pt x="29227" y="22649"/>
                    <a:pt x="29699" y="22514"/>
                    <a:pt x="30089" y="22244"/>
                  </a:cubicBezTo>
                  <a:cubicBezTo>
                    <a:pt x="30556" y="22010"/>
                    <a:pt x="30856" y="21543"/>
                    <a:pt x="30889" y="21043"/>
                  </a:cubicBezTo>
                  <a:cubicBezTo>
                    <a:pt x="30889" y="21043"/>
                    <a:pt x="32190" y="20743"/>
                    <a:pt x="32491" y="20242"/>
                  </a:cubicBezTo>
                  <a:cubicBezTo>
                    <a:pt x="32657" y="19975"/>
                    <a:pt x="32757" y="19675"/>
                    <a:pt x="32791" y="19342"/>
                  </a:cubicBezTo>
                  <a:cubicBezTo>
                    <a:pt x="32791" y="19342"/>
                    <a:pt x="33391" y="18741"/>
                    <a:pt x="33391" y="18341"/>
                  </a:cubicBezTo>
                  <a:lnTo>
                    <a:pt x="33391" y="17374"/>
                  </a:lnTo>
                  <a:cubicBezTo>
                    <a:pt x="33391" y="17374"/>
                    <a:pt x="30789" y="16573"/>
                    <a:pt x="28988" y="11803"/>
                  </a:cubicBezTo>
                  <a:cubicBezTo>
                    <a:pt x="27220" y="6999"/>
                    <a:pt x="28588" y="4398"/>
                    <a:pt x="26620" y="2329"/>
                  </a:cubicBezTo>
                  <a:cubicBezTo>
                    <a:pt x="25672" y="1334"/>
                    <a:pt x="24551" y="1072"/>
                    <a:pt x="23635" y="1072"/>
                  </a:cubicBezTo>
                  <a:cubicBezTo>
                    <a:pt x="22617" y="1072"/>
                    <a:pt x="21850" y="1395"/>
                    <a:pt x="21850" y="1395"/>
                  </a:cubicBezTo>
                  <a:cubicBezTo>
                    <a:pt x="21850" y="1395"/>
                    <a:pt x="18071" y="1"/>
                    <a:pt x="14502"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2;p57">
              <a:extLst>
                <a:ext uri="{FF2B5EF4-FFF2-40B4-BE49-F238E27FC236}">
                  <a16:creationId xmlns:a16="http://schemas.microsoft.com/office/drawing/2014/main" id="{D5D4C032-B542-0E20-5816-8D72AF7A967C}"/>
                </a:ext>
              </a:extLst>
            </p:cNvPr>
            <p:cNvSpPr/>
            <p:nvPr/>
          </p:nvSpPr>
          <p:spPr>
            <a:xfrm>
              <a:off x="2643725" y="2176850"/>
              <a:ext cx="196825" cy="482925"/>
            </a:xfrm>
            <a:custGeom>
              <a:avLst/>
              <a:gdLst/>
              <a:ahLst/>
              <a:cxnLst/>
              <a:rect l="l" t="t" r="r" b="b"/>
              <a:pathLst>
                <a:path w="7873" h="19317" extrusionOk="0">
                  <a:moveTo>
                    <a:pt x="744" y="1"/>
                  </a:moveTo>
                  <a:cubicBezTo>
                    <a:pt x="464" y="1"/>
                    <a:pt x="193" y="121"/>
                    <a:pt x="1" y="474"/>
                  </a:cubicBezTo>
                  <a:cubicBezTo>
                    <a:pt x="1" y="474"/>
                    <a:pt x="101" y="9547"/>
                    <a:pt x="301" y="11715"/>
                  </a:cubicBezTo>
                  <a:cubicBezTo>
                    <a:pt x="493" y="13796"/>
                    <a:pt x="3419" y="19317"/>
                    <a:pt x="4716" y="19317"/>
                  </a:cubicBezTo>
                  <a:cubicBezTo>
                    <a:pt x="4771" y="19317"/>
                    <a:pt x="4822" y="19307"/>
                    <a:pt x="4871" y="19287"/>
                  </a:cubicBezTo>
                  <a:cubicBezTo>
                    <a:pt x="6072" y="18787"/>
                    <a:pt x="7873" y="4943"/>
                    <a:pt x="7873" y="4943"/>
                  </a:cubicBezTo>
                  <a:lnTo>
                    <a:pt x="1969" y="540"/>
                  </a:lnTo>
                  <a:cubicBezTo>
                    <a:pt x="1969" y="540"/>
                    <a:pt x="1337" y="1"/>
                    <a:pt x="744"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3;p57">
              <a:extLst>
                <a:ext uri="{FF2B5EF4-FFF2-40B4-BE49-F238E27FC236}">
                  <a16:creationId xmlns:a16="http://schemas.microsoft.com/office/drawing/2014/main" id="{7710B28C-B439-D8DF-07EB-CE8006108F04}"/>
                </a:ext>
              </a:extLst>
            </p:cNvPr>
            <p:cNvSpPr/>
            <p:nvPr/>
          </p:nvSpPr>
          <p:spPr>
            <a:xfrm>
              <a:off x="2570350" y="1871775"/>
              <a:ext cx="415300" cy="486950"/>
            </a:xfrm>
            <a:custGeom>
              <a:avLst/>
              <a:gdLst/>
              <a:ahLst/>
              <a:cxnLst/>
              <a:rect l="l" t="t" r="r" b="b"/>
              <a:pathLst>
                <a:path w="16612" h="19478" extrusionOk="0">
                  <a:moveTo>
                    <a:pt x="10508" y="1"/>
                  </a:moveTo>
                  <a:cubicBezTo>
                    <a:pt x="10508" y="1"/>
                    <a:pt x="6905" y="4637"/>
                    <a:pt x="5304" y="6639"/>
                  </a:cubicBezTo>
                  <a:cubicBezTo>
                    <a:pt x="3736" y="8640"/>
                    <a:pt x="0" y="11442"/>
                    <a:pt x="0" y="11442"/>
                  </a:cubicBezTo>
                  <a:cubicBezTo>
                    <a:pt x="0" y="11442"/>
                    <a:pt x="667" y="13444"/>
                    <a:pt x="1468" y="13811"/>
                  </a:cubicBezTo>
                  <a:cubicBezTo>
                    <a:pt x="1850" y="14015"/>
                    <a:pt x="2252" y="14102"/>
                    <a:pt x="2673" y="14102"/>
                  </a:cubicBezTo>
                  <a:cubicBezTo>
                    <a:pt x="2803" y="14102"/>
                    <a:pt x="2935" y="14093"/>
                    <a:pt x="3069" y="14078"/>
                  </a:cubicBezTo>
                  <a:cubicBezTo>
                    <a:pt x="3069" y="14078"/>
                    <a:pt x="7972" y="17947"/>
                    <a:pt x="9707" y="19014"/>
                  </a:cubicBezTo>
                  <a:cubicBezTo>
                    <a:pt x="10233" y="19338"/>
                    <a:pt x="10880" y="19478"/>
                    <a:pt x="11543" y="19478"/>
                  </a:cubicBezTo>
                  <a:cubicBezTo>
                    <a:pt x="13066" y="19478"/>
                    <a:pt x="14680" y="18743"/>
                    <a:pt x="15144" y="17814"/>
                  </a:cubicBezTo>
                  <a:cubicBezTo>
                    <a:pt x="15811" y="16479"/>
                    <a:pt x="16612" y="10842"/>
                    <a:pt x="16612" y="9241"/>
                  </a:cubicBezTo>
                  <a:cubicBezTo>
                    <a:pt x="16612" y="7640"/>
                    <a:pt x="15878" y="4337"/>
                    <a:pt x="14944" y="3003"/>
                  </a:cubicBezTo>
                  <a:cubicBezTo>
                    <a:pt x="14010" y="1669"/>
                    <a:pt x="10508" y="1"/>
                    <a:pt x="1050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4;p57">
              <a:extLst>
                <a:ext uri="{FF2B5EF4-FFF2-40B4-BE49-F238E27FC236}">
                  <a16:creationId xmlns:a16="http://schemas.microsoft.com/office/drawing/2014/main" id="{C0A75AC1-F718-70B7-8404-70027B9C5001}"/>
                </a:ext>
              </a:extLst>
            </p:cNvPr>
            <p:cNvSpPr/>
            <p:nvPr/>
          </p:nvSpPr>
          <p:spPr>
            <a:xfrm>
              <a:off x="2612025" y="2079425"/>
              <a:ext cx="373625" cy="279300"/>
            </a:xfrm>
            <a:custGeom>
              <a:avLst/>
              <a:gdLst/>
              <a:ahLst/>
              <a:cxnLst/>
              <a:rect l="l" t="t" r="r" b="b"/>
              <a:pathLst>
                <a:path w="14945" h="11172" extrusionOk="0">
                  <a:moveTo>
                    <a:pt x="11543" y="1"/>
                  </a:moveTo>
                  <a:cubicBezTo>
                    <a:pt x="9508" y="1"/>
                    <a:pt x="7606" y="568"/>
                    <a:pt x="4871" y="1468"/>
                  </a:cubicBezTo>
                  <a:cubicBezTo>
                    <a:pt x="3695" y="1844"/>
                    <a:pt x="2463" y="2031"/>
                    <a:pt x="1231" y="2031"/>
                  </a:cubicBezTo>
                  <a:cubicBezTo>
                    <a:pt x="820" y="2031"/>
                    <a:pt x="410" y="2010"/>
                    <a:pt x="1" y="1969"/>
                  </a:cubicBezTo>
                  <a:lnTo>
                    <a:pt x="1" y="1969"/>
                  </a:lnTo>
                  <a:cubicBezTo>
                    <a:pt x="535" y="2336"/>
                    <a:pt x="1168" y="2536"/>
                    <a:pt x="1802" y="2603"/>
                  </a:cubicBezTo>
                  <a:cubicBezTo>
                    <a:pt x="2703" y="2603"/>
                    <a:pt x="2836" y="3336"/>
                    <a:pt x="2603" y="4371"/>
                  </a:cubicBezTo>
                  <a:cubicBezTo>
                    <a:pt x="2436" y="5004"/>
                    <a:pt x="2002" y="5505"/>
                    <a:pt x="1402" y="5772"/>
                  </a:cubicBezTo>
                  <a:cubicBezTo>
                    <a:pt x="1402" y="5772"/>
                    <a:pt x="6305" y="9641"/>
                    <a:pt x="8040" y="10708"/>
                  </a:cubicBezTo>
                  <a:cubicBezTo>
                    <a:pt x="8566" y="11032"/>
                    <a:pt x="9213" y="11172"/>
                    <a:pt x="9876" y="11172"/>
                  </a:cubicBezTo>
                  <a:cubicBezTo>
                    <a:pt x="11399" y="11172"/>
                    <a:pt x="13013" y="10437"/>
                    <a:pt x="13477" y="9508"/>
                  </a:cubicBezTo>
                  <a:cubicBezTo>
                    <a:pt x="14144" y="8173"/>
                    <a:pt x="14945" y="2536"/>
                    <a:pt x="14945" y="935"/>
                  </a:cubicBezTo>
                  <a:cubicBezTo>
                    <a:pt x="14945" y="701"/>
                    <a:pt x="14912" y="401"/>
                    <a:pt x="14878" y="67"/>
                  </a:cubicBezTo>
                  <a:cubicBezTo>
                    <a:pt x="14345" y="67"/>
                    <a:pt x="13077" y="1"/>
                    <a:pt x="11543"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45;p57">
              <a:extLst>
                <a:ext uri="{FF2B5EF4-FFF2-40B4-BE49-F238E27FC236}">
                  <a16:creationId xmlns:a16="http://schemas.microsoft.com/office/drawing/2014/main" id="{65FAA8D0-50B4-551B-1899-6902E8FA7C42}"/>
                </a:ext>
              </a:extLst>
            </p:cNvPr>
            <p:cNvSpPr/>
            <p:nvPr/>
          </p:nvSpPr>
          <p:spPr>
            <a:xfrm>
              <a:off x="2758800" y="2026900"/>
              <a:ext cx="69250" cy="35875"/>
            </a:xfrm>
            <a:custGeom>
              <a:avLst/>
              <a:gdLst/>
              <a:ahLst/>
              <a:cxnLst/>
              <a:rect l="l" t="t" r="r" b="b"/>
              <a:pathLst>
                <a:path w="2770" h="1435" fill="none" extrusionOk="0">
                  <a:moveTo>
                    <a:pt x="2769" y="934"/>
                  </a:moveTo>
                  <a:cubicBezTo>
                    <a:pt x="2769" y="934"/>
                    <a:pt x="1168" y="0"/>
                    <a:pt x="1" y="14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6;p57">
              <a:extLst>
                <a:ext uri="{FF2B5EF4-FFF2-40B4-BE49-F238E27FC236}">
                  <a16:creationId xmlns:a16="http://schemas.microsoft.com/office/drawing/2014/main" id="{12CA31C9-CEEA-39C1-C458-F0B31B5757D8}"/>
                </a:ext>
              </a:extLst>
            </p:cNvPr>
            <p:cNvSpPr/>
            <p:nvPr/>
          </p:nvSpPr>
          <p:spPr>
            <a:xfrm>
              <a:off x="2914750" y="2017725"/>
              <a:ext cx="50900" cy="27550"/>
            </a:xfrm>
            <a:custGeom>
              <a:avLst/>
              <a:gdLst/>
              <a:ahLst/>
              <a:cxnLst/>
              <a:rect l="l" t="t" r="r" b="b"/>
              <a:pathLst>
                <a:path w="2036" h="1102" fill="none" extrusionOk="0">
                  <a:moveTo>
                    <a:pt x="1" y="1101"/>
                  </a:moveTo>
                  <a:cubicBezTo>
                    <a:pt x="1" y="1101"/>
                    <a:pt x="801" y="0"/>
                    <a:pt x="2035" y="9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7;p57">
              <a:extLst>
                <a:ext uri="{FF2B5EF4-FFF2-40B4-BE49-F238E27FC236}">
                  <a16:creationId xmlns:a16="http://schemas.microsoft.com/office/drawing/2014/main" id="{F738040D-E77A-4AA1-EE36-DFC1192968AB}"/>
                </a:ext>
              </a:extLst>
            </p:cNvPr>
            <p:cNvSpPr/>
            <p:nvPr/>
          </p:nvSpPr>
          <p:spPr>
            <a:xfrm>
              <a:off x="2880550" y="2003550"/>
              <a:ext cx="25050" cy="68400"/>
            </a:xfrm>
            <a:custGeom>
              <a:avLst/>
              <a:gdLst/>
              <a:ahLst/>
              <a:cxnLst/>
              <a:rect l="l" t="t" r="r" b="b"/>
              <a:pathLst>
                <a:path w="1002" h="2736" fill="none" extrusionOk="0">
                  <a:moveTo>
                    <a:pt x="1002" y="0"/>
                  </a:moveTo>
                  <a:cubicBezTo>
                    <a:pt x="1002" y="0"/>
                    <a:pt x="1" y="1001"/>
                    <a:pt x="935" y="27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8;p57">
              <a:extLst>
                <a:ext uri="{FF2B5EF4-FFF2-40B4-BE49-F238E27FC236}">
                  <a16:creationId xmlns:a16="http://schemas.microsoft.com/office/drawing/2014/main" id="{DC6FCB8E-F541-8FE4-A3E4-75D1BAFA1C0E}"/>
                </a:ext>
              </a:extLst>
            </p:cNvPr>
            <p:cNvSpPr/>
            <p:nvPr/>
          </p:nvSpPr>
          <p:spPr>
            <a:xfrm>
              <a:off x="2911425" y="1961850"/>
              <a:ext cx="50875" cy="35875"/>
            </a:xfrm>
            <a:custGeom>
              <a:avLst/>
              <a:gdLst/>
              <a:ahLst/>
              <a:cxnLst/>
              <a:rect l="l" t="t" r="r" b="b"/>
              <a:pathLst>
                <a:path w="2035" h="1435" fill="none" extrusionOk="0">
                  <a:moveTo>
                    <a:pt x="0" y="934"/>
                  </a:moveTo>
                  <a:cubicBezTo>
                    <a:pt x="0" y="934"/>
                    <a:pt x="734" y="0"/>
                    <a:pt x="2035" y="1435"/>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9;p57">
              <a:extLst>
                <a:ext uri="{FF2B5EF4-FFF2-40B4-BE49-F238E27FC236}">
                  <a16:creationId xmlns:a16="http://schemas.microsoft.com/office/drawing/2014/main" id="{FD44184C-E764-C291-090E-683B01E6DCF1}"/>
                </a:ext>
              </a:extLst>
            </p:cNvPr>
            <p:cNvSpPr/>
            <p:nvPr/>
          </p:nvSpPr>
          <p:spPr>
            <a:xfrm>
              <a:off x="2744625" y="1956000"/>
              <a:ext cx="90100" cy="60075"/>
            </a:xfrm>
            <a:custGeom>
              <a:avLst/>
              <a:gdLst/>
              <a:ahLst/>
              <a:cxnLst/>
              <a:rect l="l" t="t" r="r" b="b"/>
              <a:pathLst>
                <a:path w="3604" h="2403" fill="none" extrusionOk="0">
                  <a:moveTo>
                    <a:pt x="3603" y="1469"/>
                  </a:moveTo>
                  <a:cubicBezTo>
                    <a:pt x="3603" y="1469"/>
                    <a:pt x="1735" y="1"/>
                    <a:pt x="1" y="24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50;p57">
              <a:extLst>
                <a:ext uri="{FF2B5EF4-FFF2-40B4-BE49-F238E27FC236}">
                  <a16:creationId xmlns:a16="http://schemas.microsoft.com/office/drawing/2014/main" id="{94214C49-560B-D5F9-C125-851D129C7AF8}"/>
                </a:ext>
              </a:extLst>
            </p:cNvPr>
            <p:cNvSpPr/>
            <p:nvPr/>
          </p:nvSpPr>
          <p:spPr>
            <a:xfrm>
              <a:off x="2276800" y="2375475"/>
              <a:ext cx="467025" cy="1944575"/>
            </a:xfrm>
            <a:custGeom>
              <a:avLst/>
              <a:gdLst/>
              <a:ahLst/>
              <a:cxnLst/>
              <a:rect l="l" t="t" r="r" b="b"/>
              <a:pathLst>
                <a:path w="18681" h="77783" extrusionOk="0">
                  <a:moveTo>
                    <a:pt x="14678" y="1"/>
                  </a:moveTo>
                  <a:lnTo>
                    <a:pt x="10675" y="1768"/>
                  </a:lnTo>
                  <a:cubicBezTo>
                    <a:pt x="10675" y="1768"/>
                    <a:pt x="2302" y="6472"/>
                    <a:pt x="1401" y="7673"/>
                  </a:cubicBezTo>
                  <a:cubicBezTo>
                    <a:pt x="501" y="8874"/>
                    <a:pt x="601" y="9874"/>
                    <a:pt x="301" y="12243"/>
                  </a:cubicBezTo>
                  <a:cubicBezTo>
                    <a:pt x="0" y="14644"/>
                    <a:pt x="601" y="33091"/>
                    <a:pt x="601" y="33992"/>
                  </a:cubicBezTo>
                  <a:cubicBezTo>
                    <a:pt x="601" y="34892"/>
                    <a:pt x="401" y="76255"/>
                    <a:pt x="401" y="76255"/>
                  </a:cubicBezTo>
                  <a:cubicBezTo>
                    <a:pt x="401" y="76255"/>
                    <a:pt x="3841" y="77782"/>
                    <a:pt x="7526" y="77782"/>
                  </a:cubicBezTo>
                  <a:cubicBezTo>
                    <a:pt x="8558" y="77782"/>
                    <a:pt x="9608" y="77662"/>
                    <a:pt x="10608" y="77356"/>
                  </a:cubicBezTo>
                  <a:cubicBezTo>
                    <a:pt x="18313" y="74954"/>
                    <a:pt x="18680" y="69650"/>
                    <a:pt x="18680" y="69650"/>
                  </a:cubicBezTo>
                  <a:lnTo>
                    <a:pt x="18680" y="45333"/>
                  </a:lnTo>
                  <a:cubicBezTo>
                    <a:pt x="18680" y="45333"/>
                    <a:pt x="16846" y="18947"/>
                    <a:pt x="15645" y="12743"/>
                  </a:cubicBezTo>
                  <a:cubicBezTo>
                    <a:pt x="14911" y="8540"/>
                    <a:pt x="14577" y="4270"/>
                    <a:pt x="14678"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51;p57">
              <a:extLst>
                <a:ext uri="{FF2B5EF4-FFF2-40B4-BE49-F238E27FC236}">
                  <a16:creationId xmlns:a16="http://schemas.microsoft.com/office/drawing/2014/main" id="{451EE996-FDB7-333B-F37B-11E05F38DD13}"/>
                </a:ext>
              </a:extLst>
            </p:cNvPr>
            <p:cNvSpPr/>
            <p:nvPr/>
          </p:nvSpPr>
          <p:spPr>
            <a:xfrm>
              <a:off x="2538650" y="2375475"/>
              <a:ext cx="176825" cy="808950"/>
            </a:xfrm>
            <a:custGeom>
              <a:avLst/>
              <a:gdLst/>
              <a:ahLst/>
              <a:cxnLst/>
              <a:rect l="l" t="t" r="r" b="b"/>
              <a:pathLst>
                <a:path w="7073" h="32358" extrusionOk="0">
                  <a:moveTo>
                    <a:pt x="4204" y="1"/>
                  </a:moveTo>
                  <a:cubicBezTo>
                    <a:pt x="4203" y="1"/>
                    <a:pt x="401" y="1068"/>
                    <a:pt x="201" y="1768"/>
                  </a:cubicBezTo>
                  <a:cubicBezTo>
                    <a:pt x="1" y="2469"/>
                    <a:pt x="1" y="8773"/>
                    <a:pt x="501" y="10641"/>
                  </a:cubicBezTo>
                  <a:cubicBezTo>
                    <a:pt x="768" y="11609"/>
                    <a:pt x="968" y="12576"/>
                    <a:pt x="1101" y="13544"/>
                  </a:cubicBezTo>
                  <a:lnTo>
                    <a:pt x="3903" y="12843"/>
                  </a:lnTo>
                  <a:lnTo>
                    <a:pt x="3903" y="12843"/>
                  </a:lnTo>
                  <a:lnTo>
                    <a:pt x="1301" y="15845"/>
                  </a:lnTo>
                  <a:cubicBezTo>
                    <a:pt x="1301" y="15845"/>
                    <a:pt x="2402" y="16145"/>
                    <a:pt x="3370" y="18647"/>
                  </a:cubicBezTo>
                  <a:cubicBezTo>
                    <a:pt x="4370" y="21116"/>
                    <a:pt x="5571" y="27620"/>
                    <a:pt x="5571" y="27620"/>
                  </a:cubicBezTo>
                  <a:lnTo>
                    <a:pt x="7072" y="32357"/>
                  </a:lnTo>
                  <a:lnTo>
                    <a:pt x="7072" y="32357"/>
                  </a:lnTo>
                  <a:lnTo>
                    <a:pt x="5771" y="16045"/>
                  </a:lnTo>
                  <a:cubicBezTo>
                    <a:pt x="5771" y="16045"/>
                    <a:pt x="5471" y="10174"/>
                    <a:pt x="5071" y="8273"/>
                  </a:cubicBezTo>
                  <a:cubicBezTo>
                    <a:pt x="4671" y="6372"/>
                    <a:pt x="3903" y="201"/>
                    <a:pt x="4204"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52;p57">
              <a:extLst>
                <a:ext uri="{FF2B5EF4-FFF2-40B4-BE49-F238E27FC236}">
                  <a16:creationId xmlns:a16="http://schemas.microsoft.com/office/drawing/2014/main" id="{E6BEFBF3-C0BF-5680-2CFE-940608F94EFA}"/>
                </a:ext>
              </a:extLst>
            </p:cNvPr>
            <p:cNvSpPr/>
            <p:nvPr/>
          </p:nvSpPr>
          <p:spPr>
            <a:xfrm>
              <a:off x="2908075" y="2338500"/>
              <a:ext cx="263550" cy="331375"/>
            </a:xfrm>
            <a:custGeom>
              <a:avLst/>
              <a:gdLst/>
              <a:ahLst/>
              <a:cxnLst/>
              <a:rect l="l" t="t" r="r" b="b"/>
              <a:pathLst>
                <a:path w="10542" h="13255" extrusionOk="0">
                  <a:moveTo>
                    <a:pt x="6265" y="0"/>
                  </a:moveTo>
                  <a:cubicBezTo>
                    <a:pt x="6130" y="0"/>
                    <a:pt x="5966" y="101"/>
                    <a:pt x="5772" y="379"/>
                  </a:cubicBezTo>
                  <a:cubicBezTo>
                    <a:pt x="5104" y="1346"/>
                    <a:pt x="3703" y="2847"/>
                    <a:pt x="3103" y="3848"/>
                  </a:cubicBezTo>
                  <a:cubicBezTo>
                    <a:pt x="2503" y="4849"/>
                    <a:pt x="501" y="10653"/>
                    <a:pt x="501" y="10653"/>
                  </a:cubicBezTo>
                  <a:lnTo>
                    <a:pt x="1" y="11854"/>
                  </a:lnTo>
                  <a:lnTo>
                    <a:pt x="2603" y="13255"/>
                  </a:lnTo>
                  <a:lnTo>
                    <a:pt x="3303" y="11653"/>
                  </a:lnTo>
                  <a:cubicBezTo>
                    <a:pt x="3904" y="11420"/>
                    <a:pt x="4537" y="11253"/>
                    <a:pt x="5171" y="11153"/>
                  </a:cubicBezTo>
                  <a:cubicBezTo>
                    <a:pt x="6172" y="10953"/>
                    <a:pt x="7873" y="10853"/>
                    <a:pt x="8674" y="9852"/>
                  </a:cubicBezTo>
                  <a:cubicBezTo>
                    <a:pt x="9574" y="8751"/>
                    <a:pt x="8807" y="7150"/>
                    <a:pt x="9574" y="5949"/>
                  </a:cubicBezTo>
                  <a:cubicBezTo>
                    <a:pt x="9941" y="5382"/>
                    <a:pt x="10542" y="5282"/>
                    <a:pt x="10075" y="4448"/>
                  </a:cubicBezTo>
                  <a:cubicBezTo>
                    <a:pt x="9787" y="3989"/>
                    <a:pt x="9327" y="3727"/>
                    <a:pt x="8821" y="3727"/>
                  </a:cubicBezTo>
                  <a:cubicBezTo>
                    <a:pt x="8740" y="3727"/>
                    <a:pt x="8657" y="3734"/>
                    <a:pt x="8574" y="3748"/>
                  </a:cubicBezTo>
                  <a:cubicBezTo>
                    <a:pt x="8173" y="3848"/>
                    <a:pt x="7381" y="3873"/>
                    <a:pt x="6689" y="3873"/>
                  </a:cubicBezTo>
                  <a:cubicBezTo>
                    <a:pt x="5997" y="3873"/>
                    <a:pt x="5405" y="3848"/>
                    <a:pt x="5405" y="3848"/>
                  </a:cubicBezTo>
                  <a:cubicBezTo>
                    <a:pt x="5638" y="3381"/>
                    <a:pt x="5938" y="2914"/>
                    <a:pt x="6272" y="2447"/>
                  </a:cubicBezTo>
                  <a:cubicBezTo>
                    <a:pt x="6572" y="2147"/>
                    <a:pt x="6772" y="679"/>
                    <a:pt x="6772" y="679"/>
                  </a:cubicBezTo>
                  <a:cubicBezTo>
                    <a:pt x="6772" y="679"/>
                    <a:pt x="6616" y="0"/>
                    <a:pt x="6265"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53;p57">
              <a:extLst>
                <a:ext uri="{FF2B5EF4-FFF2-40B4-BE49-F238E27FC236}">
                  <a16:creationId xmlns:a16="http://schemas.microsoft.com/office/drawing/2014/main" id="{47D1ABBA-8CE1-F15F-8454-BE440A4F6E3B}"/>
                </a:ext>
              </a:extLst>
            </p:cNvPr>
            <p:cNvSpPr/>
            <p:nvPr/>
          </p:nvSpPr>
          <p:spPr>
            <a:xfrm>
              <a:off x="2290150" y="2604800"/>
              <a:ext cx="713025" cy="683100"/>
            </a:xfrm>
            <a:custGeom>
              <a:avLst/>
              <a:gdLst/>
              <a:ahLst/>
              <a:cxnLst/>
              <a:rect l="l" t="t" r="r" b="b"/>
              <a:pathLst>
                <a:path w="28521" h="27324" extrusionOk="0">
                  <a:moveTo>
                    <a:pt x="25218" y="1"/>
                  </a:moveTo>
                  <a:lnTo>
                    <a:pt x="11575" y="15345"/>
                  </a:lnTo>
                  <a:lnTo>
                    <a:pt x="6872" y="3003"/>
                  </a:lnTo>
                  <a:lnTo>
                    <a:pt x="701" y="7072"/>
                  </a:lnTo>
                  <a:cubicBezTo>
                    <a:pt x="0" y="8273"/>
                    <a:pt x="267" y="9174"/>
                    <a:pt x="500" y="10375"/>
                  </a:cubicBezTo>
                  <a:cubicBezTo>
                    <a:pt x="701" y="11542"/>
                    <a:pt x="5671" y="22417"/>
                    <a:pt x="6672" y="23818"/>
                  </a:cubicBezTo>
                  <a:cubicBezTo>
                    <a:pt x="7650" y="25188"/>
                    <a:pt x="8437" y="27324"/>
                    <a:pt x="10343" y="27324"/>
                  </a:cubicBezTo>
                  <a:cubicBezTo>
                    <a:pt x="10386" y="27324"/>
                    <a:pt x="10430" y="27323"/>
                    <a:pt x="10474" y="27320"/>
                  </a:cubicBezTo>
                  <a:cubicBezTo>
                    <a:pt x="12442" y="27220"/>
                    <a:pt x="14644" y="24318"/>
                    <a:pt x="16545" y="21916"/>
                  </a:cubicBezTo>
                  <a:cubicBezTo>
                    <a:pt x="18447" y="19548"/>
                    <a:pt x="28520" y="2970"/>
                    <a:pt x="28520" y="2970"/>
                  </a:cubicBezTo>
                  <a:lnTo>
                    <a:pt x="25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54;p57">
              <a:extLst>
                <a:ext uri="{FF2B5EF4-FFF2-40B4-BE49-F238E27FC236}">
                  <a16:creationId xmlns:a16="http://schemas.microsoft.com/office/drawing/2014/main" id="{511DD0D3-F06C-4FAE-7361-62D5D53D435B}"/>
                </a:ext>
              </a:extLst>
            </p:cNvPr>
            <p:cNvSpPr/>
            <p:nvPr/>
          </p:nvSpPr>
          <p:spPr>
            <a:xfrm>
              <a:off x="2290150" y="2604800"/>
              <a:ext cx="713025" cy="685525"/>
            </a:xfrm>
            <a:custGeom>
              <a:avLst/>
              <a:gdLst/>
              <a:ahLst/>
              <a:cxnLst/>
              <a:rect l="l" t="t" r="r" b="b"/>
              <a:pathLst>
                <a:path w="28521" h="27421" fill="none" extrusionOk="0">
                  <a:moveTo>
                    <a:pt x="6872" y="3003"/>
                  </a:moveTo>
                  <a:lnTo>
                    <a:pt x="11575" y="15345"/>
                  </a:lnTo>
                  <a:lnTo>
                    <a:pt x="25218" y="1"/>
                  </a:lnTo>
                  <a:lnTo>
                    <a:pt x="28520" y="2970"/>
                  </a:lnTo>
                  <a:cubicBezTo>
                    <a:pt x="28520" y="2970"/>
                    <a:pt x="18447" y="19548"/>
                    <a:pt x="16545" y="21916"/>
                  </a:cubicBezTo>
                  <a:cubicBezTo>
                    <a:pt x="14644" y="24318"/>
                    <a:pt x="12442" y="27220"/>
                    <a:pt x="10474" y="27320"/>
                  </a:cubicBezTo>
                  <a:cubicBezTo>
                    <a:pt x="8473" y="27420"/>
                    <a:pt x="7672" y="25219"/>
                    <a:pt x="6672" y="23818"/>
                  </a:cubicBezTo>
                  <a:cubicBezTo>
                    <a:pt x="5671" y="22417"/>
                    <a:pt x="701" y="11542"/>
                    <a:pt x="500" y="10375"/>
                  </a:cubicBezTo>
                  <a:cubicBezTo>
                    <a:pt x="267" y="9174"/>
                    <a:pt x="0" y="8273"/>
                    <a:pt x="701" y="70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5;p57">
              <a:extLst>
                <a:ext uri="{FF2B5EF4-FFF2-40B4-BE49-F238E27FC236}">
                  <a16:creationId xmlns:a16="http://schemas.microsoft.com/office/drawing/2014/main" id="{EDCE78A3-3C94-40DC-1628-B1F9F2197B71}"/>
                </a:ext>
              </a:extLst>
            </p:cNvPr>
            <p:cNvSpPr/>
            <p:nvPr/>
          </p:nvSpPr>
          <p:spPr>
            <a:xfrm>
              <a:off x="2506125" y="2988425"/>
              <a:ext cx="72575" cy="107600"/>
            </a:xfrm>
            <a:custGeom>
              <a:avLst/>
              <a:gdLst/>
              <a:ahLst/>
              <a:cxnLst/>
              <a:rect l="l" t="t" r="r" b="b"/>
              <a:pathLst>
                <a:path w="2903" h="4304" fill="none" extrusionOk="0">
                  <a:moveTo>
                    <a:pt x="2903" y="0"/>
                  </a:moveTo>
                  <a:cubicBezTo>
                    <a:pt x="2903" y="0"/>
                    <a:pt x="201" y="2602"/>
                    <a:pt x="1" y="430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6;p57">
              <a:extLst>
                <a:ext uri="{FF2B5EF4-FFF2-40B4-BE49-F238E27FC236}">
                  <a16:creationId xmlns:a16="http://schemas.microsoft.com/office/drawing/2014/main" id="{37FE4F99-2901-E9A5-2F14-22C180AA6A08}"/>
                </a:ext>
              </a:extLst>
            </p:cNvPr>
            <p:cNvSpPr/>
            <p:nvPr/>
          </p:nvSpPr>
          <p:spPr>
            <a:xfrm>
              <a:off x="2473600" y="3000925"/>
              <a:ext cx="60075" cy="62575"/>
            </a:xfrm>
            <a:custGeom>
              <a:avLst/>
              <a:gdLst/>
              <a:ahLst/>
              <a:cxnLst/>
              <a:rect l="l" t="t" r="r" b="b"/>
              <a:pathLst>
                <a:path w="2403" h="2503" fill="none" extrusionOk="0">
                  <a:moveTo>
                    <a:pt x="2402" y="0"/>
                  </a:moveTo>
                  <a:cubicBezTo>
                    <a:pt x="1335" y="534"/>
                    <a:pt x="501" y="1435"/>
                    <a:pt x="1" y="25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7;p57">
              <a:extLst>
                <a:ext uri="{FF2B5EF4-FFF2-40B4-BE49-F238E27FC236}">
                  <a16:creationId xmlns:a16="http://schemas.microsoft.com/office/drawing/2014/main" id="{B18312A9-F97B-34DE-1201-41C0A3B612A7}"/>
                </a:ext>
              </a:extLst>
            </p:cNvPr>
            <p:cNvSpPr/>
            <p:nvPr/>
          </p:nvSpPr>
          <p:spPr>
            <a:xfrm>
              <a:off x="3230800" y="1645775"/>
              <a:ext cx="43400" cy="2215800"/>
            </a:xfrm>
            <a:custGeom>
              <a:avLst/>
              <a:gdLst/>
              <a:ahLst/>
              <a:cxnLst/>
              <a:rect l="l" t="t" r="r" b="b"/>
              <a:pathLst>
                <a:path w="1736" h="88632" extrusionOk="0">
                  <a:moveTo>
                    <a:pt x="1" y="1"/>
                  </a:moveTo>
                  <a:lnTo>
                    <a:pt x="1" y="88631"/>
                  </a:lnTo>
                  <a:lnTo>
                    <a:pt x="1736" y="88631"/>
                  </a:lnTo>
                  <a:lnTo>
                    <a:pt x="1736" y="1"/>
                  </a:ln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8;p57">
              <a:extLst>
                <a:ext uri="{FF2B5EF4-FFF2-40B4-BE49-F238E27FC236}">
                  <a16:creationId xmlns:a16="http://schemas.microsoft.com/office/drawing/2014/main" id="{C6A5917C-D678-460F-8BD8-280818131A48}"/>
                </a:ext>
              </a:extLst>
            </p:cNvPr>
            <p:cNvSpPr/>
            <p:nvPr/>
          </p:nvSpPr>
          <p:spPr>
            <a:xfrm>
              <a:off x="3230800" y="1645775"/>
              <a:ext cx="43400" cy="2215800"/>
            </a:xfrm>
            <a:custGeom>
              <a:avLst/>
              <a:gdLst/>
              <a:ahLst/>
              <a:cxnLst/>
              <a:rect l="l" t="t" r="r" b="b"/>
              <a:pathLst>
                <a:path w="1736" h="88632" fill="none" extrusionOk="0">
                  <a:moveTo>
                    <a:pt x="1" y="88631"/>
                  </a:moveTo>
                  <a:lnTo>
                    <a:pt x="1" y="1"/>
                  </a:lnTo>
                  <a:lnTo>
                    <a:pt x="1736" y="1"/>
                  </a:lnTo>
                  <a:lnTo>
                    <a:pt x="1736" y="88631"/>
                  </a:ln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9;p57">
              <a:extLst>
                <a:ext uri="{FF2B5EF4-FFF2-40B4-BE49-F238E27FC236}">
                  <a16:creationId xmlns:a16="http://schemas.microsoft.com/office/drawing/2014/main" id="{DF4169F4-178D-68AB-68BD-6FA93C098B1A}"/>
                </a:ext>
              </a:extLst>
            </p:cNvPr>
            <p:cNvSpPr/>
            <p:nvPr/>
          </p:nvSpPr>
          <p:spPr>
            <a:xfrm>
              <a:off x="3079025" y="1644950"/>
              <a:ext cx="360300" cy="90100"/>
            </a:xfrm>
            <a:custGeom>
              <a:avLst/>
              <a:gdLst/>
              <a:ahLst/>
              <a:cxnLst/>
              <a:rect l="l" t="t" r="r" b="b"/>
              <a:pathLst>
                <a:path w="14412" h="3604" fill="none" extrusionOk="0">
                  <a:moveTo>
                    <a:pt x="2236" y="1602"/>
                  </a:moveTo>
                  <a:cubicBezTo>
                    <a:pt x="2636" y="1635"/>
                    <a:pt x="2936" y="2002"/>
                    <a:pt x="2870" y="2436"/>
                  </a:cubicBezTo>
                  <a:cubicBezTo>
                    <a:pt x="2770" y="3170"/>
                    <a:pt x="868" y="3603"/>
                    <a:pt x="435" y="2002"/>
                  </a:cubicBezTo>
                  <a:cubicBezTo>
                    <a:pt x="1" y="434"/>
                    <a:pt x="1068" y="1"/>
                    <a:pt x="1068" y="1"/>
                  </a:cubicBezTo>
                  <a:lnTo>
                    <a:pt x="13110" y="1"/>
                  </a:lnTo>
                  <a:cubicBezTo>
                    <a:pt x="13110" y="1"/>
                    <a:pt x="12043" y="1702"/>
                    <a:pt x="12276" y="2436"/>
                  </a:cubicBezTo>
                  <a:cubicBezTo>
                    <a:pt x="12443" y="3203"/>
                    <a:pt x="13444" y="3403"/>
                    <a:pt x="13878" y="2769"/>
                  </a:cubicBezTo>
                  <a:cubicBezTo>
                    <a:pt x="14411" y="2102"/>
                    <a:pt x="13577" y="1702"/>
                    <a:pt x="13577" y="17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60;p57">
              <a:extLst>
                <a:ext uri="{FF2B5EF4-FFF2-40B4-BE49-F238E27FC236}">
                  <a16:creationId xmlns:a16="http://schemas.microsoft.com/office/drawing/2014/main" id="{8949C5FE-9F2C-EBE2-A671-49C5872249AD}"/>
                </a:ext>
              </a:extLst>
            </p:cNvPr>
            <p:cNvSpPr/>
            <p:nvPr/>
          </p:nvSpPr>
          <p:spPr>
            <a:xfrm>
              <a:off x="3535200" y="1737525"/>
              <a:ext cx="1860525" cy="439500"/>
            </a:xfrm>
            <a:custGeom>
              <a:avLst/>
              <a:gdLst/>
              <a:ahLst/>
              <a:cxnLst/>
              <a:rect l="l" t="t" r="r" b="b"/>
              <a:pathLst>
                <a:path w="74421" h="17580" extrusionOk="0">
                  <a:moveTo>
                    <a:pt x="0" y="0"/>
                  </a:moveTo>
                  <a:lnTo>
                    <a:pt x="0" y="10608"/>
                  </a:lnTo>
                  <a:lnTo>
                    <a:pt x="74420" y="17580"/>
                  </a:lnTo>
                  <a:lnTo>
                    <a:pt x="74420" y="6972"/>
                  </a:lnTo>
                  <a:lnTo>
                    <a:pt x="0"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61;p57">
              <a:extLst>
                <a:ext uri="{FF2B5EF4-FFF2-40B4-BE49-F238E27FC236}">
                  <a16:creationId xmlns:a16="http://schemas.microsoft.com/office/drawing/2014/main" id="{064707F1-4B38-5C11-6F42-5E40D251BB98}"/>
                </a:ext>
              </a:extLst>
            </p:cNvPr>
            <p:cNvSpPr/>
            <p:nvPr/>
          </p:nvSpPr>
          <p:spPr>
            <a:xfrm>
              <a:off x="4187325" y="1873450"/>
              <a:ext cx="402825" cy="188500"/>
            </a:xfrm>
            <a:custGeom>
              <a:avLst/>
              <a:gdLst/>
              <a:ahLst/>
              <a:cxnLst/>
              <a:rect l="l" t="t" r="r" b="b"/>
              <a:pathLst>
                <a:path w="16113" h="7540" extrusionOk="0">
                  <a:moveTo>
                    <a:pt x="1" y="0"/>
                  </a:moveTo>
                  <a:lnTo>
                    <a:pt x="1" y="6005"/>
                  </a:lnTo>
                  <a:lnTo>
                    <a:pt x="16112" y="7539"/>
                  </a:lnTo>
                  <a:lnTo>
                    <a:pt x="16112" y="1535"/>
                  </a:lnTo>
                  <a:lnTo>
                    <a:pt x="1"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62;p57">
              <a:extLst>
                <a:ext uri="{FF2B5EF4-FFF2-40B4-BE49-F238E27FC236}">
                  <a16:creationId xmlns:a16="http://schemas.microsoft.com/office/drawing/2014/main" id="{BE775DBF-989E-6AF4-2A07-454C486832DD}"/>
                </a:ext>
              </a:extLst>
            </p:cNvPr>
            <p:cNvSpPr/>
            <p:nvPr/>
          </p:nvSpPr>
          <p:spPr>
            <a:xfrm>
              <a:off x="3639425" y="1905975"/>
              <a:ext cx="60075" cy="63400"/>
            </a:xfrm>
            <a:custGeom>
              <a:avLst/>
              <a:gdLst/>
              <a:ahLst/>
              <a:cxnLst/>
              <a:rect l="l" t="t" r="r" b="b"/>
              <a:pathLst>
                <a:path w="2403" h="2536" fill="none" extrusionOk="0">
                  <a:moveTo>
                    <a:pt x="2403" y="1401"/>
                  </a:moveTo>
                  <a:cubicBezTo>
                    <a:pt x="2369" y="734"/>
                    <a:pt x="1869" y="167"/>
                    <a:pt x="1202" y="100"/>
                  </a:cubicBezTo>
                  <a:cubicBezTo>
                    <a:pt x="568" y="0"/>
                    <a:pt x="1" y="534"/>
                    <a:pt x="34" y="1168"/>
                  </a:cubicBezTo>
                  <a:cubicBezTo>
                    <a:pt x="34" y="1835"/>
                    <a:pt x="535" y="2402"/>
                    <a:pt x="1202" y="2469"/>
                  </a:cubicBezTo>
                  <a:cubicBezTo>
                    <a:pt x="1836" y="2536"/>
                    <a:pt x="2403" y="2035"/>
                    <a:pt x="2403" y="1401"/>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3;p57">
              <a:extLst>
                <a:ext uri="{FF2B5EF4-FFF2-40B4-BE49-F238E27FC236}">
                  <a16:creationId xmlns:a16="http://schemas.microsoft.com/office/drawing/2014/main" id="{DA792675-6853-F86A-0EB8-A1F1ACC0FBDE}"/>
                </a:ext>
              </a:extLst>
            </p:cNvPr>
            <p:cNvSpPr/>
            <p:nvPr/>
          </p:nvSpPr>
          <p:spPr>
            <a:xfrm>
              <a:off x="3746175" y="1915975"/>
              <a:ext cx="60075" cy="63400"/>
            </a:xfrm>
            <a:custGeom>
              <a:avLst/>
              <a:gdLst/>
              <a:ahLst/>
              <a:cxnLst/>
              <a:rect l="l" t="t" r="r" b="b"/>
              <a:pathLst>
                <a:path w="2403" h="2536" fill="none" extrusionOk="0">
                  <a:moveTo>
                    <a:pt x="2402" y="1402"/>
                  </a:moveTo>
                  <a:cubicBezTo>
                    <a:pt x="2369" y="735"/>
                    <a:pt x="1869" y="167"/>
                    <a:pt x="1202" y="101"/>
                  </a:cubicBezTo>
                  <a:cubicBezTo>
                    <a:pt x="568" y="1"/>
                    <a:pt x="1" y="534"/>
                    <a:pt x="34" y="1168"/>
                  </a:cubicBezTo>
                  <a:cubicBezTo>
                    <a:pt x="34" y="1835"/>
                    <a:pt x="534" y="2402"/>
                    <a:pt x="1202" y="2469"/>
                  </a:cubicBezTo>
                  <a:cubicBezTo>
                    <a:pt x="1835" y="2536"/>
                    <a:pt x="2402" y="2036"/>
                    <a:pt x="2402" y="1402"/>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64;p57">
              <a:extLst>
                <a:ext uri="{FF2B5EF4-FFF2-40B4-BE49-F238E27FC236}">
                  <a16:creationId xmlns:a16="http://schemas.microsoft.com/office/drawing/2014/main" id="{BDB3F6EC-611F-C429-C515-9AEE2D09F9DE}"/>
                </a:ext>
              </a:extLst>
            </p:cNvPr>
            <p:cNvSpPr/>
            <p:nvPr/>
          </p:nvSpPr>
          <p:spPr>
            <a:xfrm>
              <a:off x="3852925" y="1925975"/>
              <a:ext cx="60075" cy="63425"/>
            </a:xfrm>
            <a:custGeom>
              <a:avLst/>
              <a:gdLst/>
              <a:ahLst/>
              <a:cxnLst/>
              <a:rect l="l" t="t" r="r" b="b"/>
              <a:pathLst>
                <a:path w="2403" h="2537" fill="none" extrusionOk="0">
                  <a:moveTo>
                    <a:pt x="2402" y="1402"/>
                  </a:moveTo>
                  <a:cubicBezTo>
                    <a:pt x="2369" y="735"/>
                    <a:pt x="1868" y="168"/>
                    <a:pt x="1201" y="101"/>
                  </a:cubicBezTo>
                  <a:cubicBezTo>
                    <a:pt x="567" y="1"/>
                    <a:pt x="0" y="535"/>
                    <a:pt x="0" y="1169"/>
                  </a:cubicBezTo>
                  <a:cubicBezTo>
                    <a:pt x="34" y="1836"/>
                    <a:pt x="534" y="2403"/>
                    <a:pt x="1201" y="2469"/>
                  </a:cubicBezTo>
                  <a:cubicBezTo>
                    <a:pt x="1835" y="2536"/>
                    <a:pt x="2402" y="2036"/>
                    <a:pt x="2402" y="1402"/>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5;p57">
              <a:extLst>
                <a:ext uri="{FF2B5EF4-FFF2-40B4-BE49-F238E27FC236}">
                  <a16:creationId xmlns:a16="http://schemas.microsoft.com/office/drawing/2014/main" id="{9F18B9A9-3BF7-118D-D9F9-4CB9A254CE22}"/>
                </a:ext>
              </a:extLst>
            </p:cNvPr>
            <p:cNvSpPr/>
            <p:nvPr/>
          </p:nvSpPr>
          <p:spPr>
            <a:xfrm>
              <a:off x="3959675" y="1936000"/>
              <a:ext cx="60050" cy="63400"/>
            </a:xfrm>
            <a:custGeom>
              <a:avLst/>
              <a:gdLst/>
              <a:ahLst/>
              <a:cxnLst/>
              <a:rect l="l" t="t" r="r" b="b"/>
              <a:pathLst>
                <a:path w="2402" h="2536" fill="none" extrusionOk="0">
                  <a:moveTo>
                    <a:pt x="2368" y="1401"/>
                  </a:moveTo>
                  <a:cubicBezTo>
                    <a:pt x="2368" y="734"/>
                    <a:pt x="1868" y="167"/>
                    <a:pt x="1201" y="100"/>
                  </a:cubicBezTo>
                  <a:cubicBezTo>
                    <a:pt x="567" y="0"/>
                    <a:pt x="0" y="534"/>
                    <a:pt x="0" y="1168"/>
                  </a:cubicBezTo>
                  <a:cubicBezTo>
                    <a:pt x="33" y="1835"/>
                    <a:pt x="534" y="2402"/>
                    <a:pt x="1201" y="2469"/>
                  </a:cubicBezTo>
                  <a:cubicBezTo>
                    <a:pt x="1835" y="2535"/>
                    <a:pt x="2402" y="2035"/>
                    <a:pt x="2368" y="1401"/>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6;p57">
              <a:extLst>
                <a:ext uri="{FF2B5EF4-FFF2-40B4-BE49-F238E27FC236}">
                  <a16:creationId xmlns:a16="http://schemas.microsoft.com/office/drawing/2014/main" id="{88D5FE2E-E8CE-8903-17B6-7258EF60F599}"/>
                </a:ext>
              </a:extLst>
            </p:cNvPr>
            <p:cNvSpPr/>
            <p:nvPr/>
          </p:nvSpPr>
          <p:spPr>
            <a:xfrm>
              <a:off x="4728550" y="1932650"/>
              <a:ext cx="25" cy="43400"/>
            </a:xfrm>
            <a:custGeom>
              <a:avLst/>
              <a:gdLst/>
              <a:ahLst/>
              <a:cxnLst/>
              <a:rect l="l" t="t" r="r" b="b"/>
              <a:pathLst>
                <a:path w="1" h="1736" fill="none" extrusionOk="0">
                  <a:moveTo>
                    <a:pt x="0" y="1"/>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7;p57">
              <a:extLst>
                <a:ext uri="{FF2B5EF4-FFF2-40B4-BE49-F238E27FC236}">
                  <a16:creationId xmlns:a16="http://schemas.microsoft.com/office/drawing/2014/main" id="{44D5EB8B-9FA5-67A5-37A4-2185071E9501}"/>
                </a:ext>
              </a:extLst>
            </p:cNvPr>
            <p:cNvSpPr/>
            <p:nvPr/>
          </p:nvSpPr>
          <p:spPr>
            <a:xfrm>
              <a:off x="4803600" y="1939325"/>
              <a:ext cx="25" cy="43400"/>
            </a:xfrm>
            <a:custGeom>
              <a:avLst/>
              <a:gdLst/>
              <a:ahLst/>
              <a:cxnLst/>
              <a:rect l="l" t="t" r="r" b="b"/>
              <a:pathLst>
                <a:path w="1" h="1736" fill="none" extrusionOk="0">
                  <a:moveTo>
                    <a:pt x="1" y="1"/>
                  </a:moveTo>
                  <a:lnTo>
                    <a:pt x="1"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8;p57">
              <a:extLst>
                <a:ext uri="{FF2B5EF4-FFF2-40B4-BE49-F238E27FC236}">
                  <a16:creationId xmlns:a16="http://schemas.microsoft.com/office/drawing/2014/main" id="{D9F9F7FB-976B-7650-1665-6B34304B1044}"/>
                </a:ext>
              </a:extLst>
            </p:cNvPr>
            <p:cNvSpPr/>
            <p:nvPr/>
          </p:nvSpPr>
          <p:spPr>
            <a:xfrm>
              <a:off x="4728550" y="2016050"/>
              <a:ext cx="25" cy="43400"/>
            </a:xfrm>
            <a:custGeom>
              <a:avLst/>
              <a:gdLst/>
              <a:ahLst/>
              <a:cxnLst/>
              <a:rect l="l" t="t" r="r" b="b"/>
              <a:pathLst>
                <a:path w="1" h="1736" fill="none" extrusionOk="0">
                  <a:moveTo>
                    <a:pt x="0" y="1"/>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9;p57">
              <a:extLst>
                <a:ext uri="{FF2B5EF4-FFF2-40B4-BE49-F238E27FC236}">
                  <a16:creationId xmlns:a16="http://schemas.microsoft.com/office/drawing/2014/main" id="{8040A150-AF2C-F403-7E9B-F30B76197D51}"/>
                </a:ext>
              </a:extLst>
            </p:cNvPr>
            <p:cNvSpPr/>
            <p:nvPr/>
          </p:nvSpPr>
          <p:spPr>
            <a:xfrm>
              <a:off x="4803600" y="2022725"/>
              <a:ext cx="25" cy="43400"/>
            </a:xfrm>
            <a:custGeom>
              <a:avLst/>
              <a:gdLst/>
              <a:ahLst/>
              <a:cxnLst/>
              <a:rect l="l" t="t" r="r" b="b"/>
              <a:pathLst>
                <a:path w="1" h="1736" fill="none" extrusionOk="0">
                  <a:moveTo>
                    <a:pt x="1" y="0"/>
                  </a:moveTo>
                  <a:lnTo>
                    <a:pt x="1"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0;p57">
              <a:extLst>
                <a:ext uri="{FF2B5EF4-FFF2-40B4-BE49-F238E27FC236}">
                  <a16:creationId xmlns:a16="http://schemas.microsoft.com/office/drawing/2014/main" id="{76EADB60-C5FF-A88E-EF7A-85B8EE46E423}"/>
                </a:ext>
              </a:extLst>
            </p:cNvPr>
            <p:cNvSpPr/>
            <p:nvPr/>
          </p:nvSpPr>
          <p:spPr>
            <a:xfrm>
              <a:off x="4855300" y="1936825"/>
              <a:ext cx="25" cy="147625"/>
            </a:xfrm>
            <a:custGeom>
              <a:avLst/>
              <a:gdLst/>
              <a:ahLst/>
              <a:cxnLst/>
              <a:rect l="l" t="t" r="r" b="b"/>
              <a:pathLst>
                <a:path w="1" h="5905" fill="none" extrusionOk="0">
                  <a:moveTo>
                    <a:pt x="1" y="1"/>
                  </a:moveTo>
                  <a:lnTo>
                    <a:pt x="1" y="590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71;p57">
              <a:extLst>
                <a:ext uri="{FF2B5EF4-FFF2-40B4-BE49-F238E27FC236}">
                  <a16:creationId xmlns:a16="http://schemas.microsoft.com/office/drawing/2014/main" id="{75D8A747-21DA-6A96-FB11-20D133C22CCE}"/>
                </a:ext>
              </a:extLst>
            </p:cNvPr>
            <p:cNvSpPr/>
            <p:nvPr/>
          </p:nvSpPr>
          <p:spPr>
            <a:xfrm>
              <a:off x="4916175" y="1950175"/>
              <a:ext cx="25" cy="43375"/>
            </a:xfrm>
            <a:custGeom>
              <a:avLst/>
              <a:gdLst/>
              <a:ahLst/>
              <a:cxnLst/>
              <a:rect l="l" t="t" r="r" b="b"/>
              <a:pathLst>
                <a:path w="1" h="1735" fill="none" extrusionOk="0">
                  <a:moveTo>
                    <a:pt x="1" y="0"/>
                  </a:moveTo>
                  <a:lnTo>
                    <a:pt x="1"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72;p57">
              <a:extLst>
                <a:ext uri="{FF2B5EF4-FFF2-40B4-BE49-F238E27FC236}">
                  <a16:creationId xmlns:a16="http://schemas.microsoft.com/office/drawing/2014/main" id="{357B2D2E-0541-4F6A-7F78-363DE4AAC40B}"/>
                </a:ext>
              </a:extLst>
            </p:cNvPr>
            <p:cNvSpPr/>
            <p:nvPr/>
          </p:nvSpPr>
          <p:spPr>
            <a:xfrm>
              <a:off x="4991225" y="1956850"/>
              <a:ext cx="25" cy="43375"/>
            </a:xfrm>
            <a:custGeom>
              <a:avLst/>
              <a:gdLst/>
              <a:ahLst/>
              <a:cxnLst/>
              <a:rect l="l" t="t" r="r" b="b"/>
              <a:pathLst>
                <a:path w="1" h="1735" fill="none" extrusionOk="0">
                  <a:moveTo>
                    <a:pt x="1" y="0"/>
                  </a:moveTo>
                  <a:lnTo>
                    <a:pt x="1"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73;p57">
              <a:extLst>
                <a:ext uri="{FF2B5EF4-FFF2-40B4-BE49-F238E27FC236}">
                  <a16:creationId xmlns:a16="http://schemas.microsoft.com/office/drawing/2014/main" id="{685E085E-CCF9-761B-FFEC-F3AB2EC68BCC}"/>
                </a:ext>
              </a:extLst>
            </p:cNvPr>
            <p:cNvSpPr/>
            <p:nvPr/>
          </p:nvSpPr>
          <p:spPr>
            <a:xfrm>
              <a:off x="4916175" y="2033575"/>
              <a:ext cx="25" cy="43375"/>
            </a:xfrm>
            <a:custGeom>
              <a:avLst/>
              <a:gdLst/>
              <a:ahLst/>
              <a:cxnLst/>
              <a:rect l="l" t="t" r="r" b="b"/>
              <a:pathLst>
                <a:path w="1" h="1735" fill="none" extrusionOk="0">
                  <a:moveTo>
                    <a:pt x="1" y="0"/>
                  </a:moveTo>
                  <a:lnTo>
                    <a:pt x="1"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4;p57">
              <a:extLst>
                <a:ext uri="{FF2B5EF4-FFF2-40B4-BE49-F238E27FC236}">
                  <a16:creationId xmlns:a16="http://schemas.microsoft.com/office/drawing/2014/main" id="{65F2A163-6849-E2A0-D4F8-8FA165290AF7}"/>
                </a:ext>
              </a:extLst>
            </p:cNvPr>
            <p:cNvSpPr/>
            <p:nvPr/>
          </p:nvSpPr>
          <p:spPr>
            <a:xfrm>
              <a:off x="4991225" y="2040225"/>
              <a:ext cx="25" cy="43400"/>
            </a:xfrm>
            <a:custGeom>
              <a:avLst/>
              <a:gdLst/>
              <a:ahLst/>
              <a:cxnLst/>
              <a:rect l="l" t="t" r="r" b="b"/>
              <a:pathLst>
                <a:path w="1" h="1736" fill="none" extrusionOk="0">
                  <a:moveTo>
                    <a:pt x="1" y="1"/>
                  </a:moveTo>
                  <a:lnTo>
                    <a:pt x="1" y="173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75;p57">
              <a:extLst>
                <a:ext uri="{FF2B5EF4-FFF2-40B4-BE49-F238E27FC236}">
                  <a16:creationId xmlns:a16="http://schemas.microsoft.com/office/drawing/2014/main" id="{7015DCAC-E3C3-33F7-E38D-4EDD5F5EC78B}"/>
                </a:ext>
              </a:extLst>
            </p:cNvPr>
            <p:cNvSpPr/>
            <p:nvPr/>
          </p:nvSpPr>
          <p:spPr>
            <a:xfrm>
              <a:off x="5042950" y="1954350"/>
              <a:ext cx="25" cy="147625"/>
            </a:xfrm>
            <a:custGeom>
              <a:avLst/>
              <a:gdLst/>
              <a:ahLst/>
              <a:cxnLst/>
              <a:rect l="l" t="t" r="r" b="b"/>
              <a:pathLst>
                <a:path w="1" h="5905" fill="none" extrusionOk="0">
                  <a:moveTo>
                    <a:pt x="0" y="0"/>
                  </a:moveTo>
                  <a:lnTo>
                    <a:pt x="0" y="5904"/>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76;p57">
              <a:extLst>
                <a:ext uri="{FF2B5EF4-FFF2-40B4-BE49-F238E27FC236}">
                  <a16:creationId xmlns:a16="http://schemas.microsoft.com/office/drawing/2014/main" id="{CC426A25-0190-7CA5-D1C2-10D5B58BD293}"/>
                </a:ext>
              </a:extLst>
            </p:cNvPr>
            <p:cNvSpPr/>
            <p:nvPr/>
          </p:nvSpPr>
          <p:spPr>
            <a:xfrm>
              <a:off x="5103825" y="1967675"/>
              <a:ext cx="25" cy="43400"/>
            </a:xfrm>
            <a:custGeom>
              <a:avLst/>
              <a:gdLst/>
              <a:ahLst/>
              <a:cxnLst/>
              <a:rect l="l" t="t" r="r" b="b"/>
              <a:pathLst>
                <a:path w="1" h="1736" fill="none" extrusionOk="0">
                  <a:moveTo>
                    <a:pt x="0" y="1"/>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7;p57">
              <a:extLst>
                <a:ext uri="{FF2B5EF4-FFF2-40B4-BE49-F238E27FC236}">
                  <a16:creationId xmlns:a16="http://schemas.microsoft.com/office/drawing/2014/main" id="{30C733E2-6033-95EE-2999-CD7F148217DA}"/>
                </a:ext>
              </a:extLst>
            </p:cNvPr>
            <p:cNvSpPr/>
            <p:nvPr/>
          </p:nvSpPr>
          <p:spPr>
            <a:xfrm>
              <a:off x="5178875" y="1974350"/>
              <a:ext cx="25" cy="43400"/>
            </a:xfrm>
            <a:custGeom>
              <a:avLst/>
              <a:gdLst/>
              <a:ahLst/>
              <a:cxnLst/>
              <a:rect l="l" t="t" r="r" b="b"/>
              <a:pathLst>
                <a:path w="1" h="1736" fill="none" extrusionOk="0">
                  <a:moveTo>
                    <a:pt x="0" y="1"/>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8;p57">
              <a:extLst>
                <a:ext uri="{FF2B5EF4-FFF2-40B4-BE49-F238E27FC236}">
                  <a16:creationId xmlns:a16="http://schemas.microsoft.com/office/drawing/2014/main" id="{B0697135-A5BE-0D4A-E1CD-0C4C36D38424}"/>
                </a:ext>
              </a:extLst>
            </p:cNvPr>
            <p:cNvSpPr/>
            <p:nvPr/>
          </p:nvSpPr>
          <p:spPr>
            <a:xfrm>
              <a:off x="5103825" y="2051075"/>
              <a:ext cx="25" cy="43400"/>
            </a:xfrm>
            <a:custGeom>
              <a:avLst/>
              <a:gdLst/>
              <a:ahLst/>
              <a:cxnLst/>
              <a:rect l="l" t="t" r="r" b="b"/>
              <a:pathLst>
                <a:path w="1" h="1736" fill="none" extrusionOk="0">
                  <a:moveTo>
                    <a:pt x="0" y="1"/>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9;p57">
              <a:extLst>
                <a:ext uri="{FF2B5EF4-FFF2-40B4-BE49-F238E27FC236}">
                  <a16:creationId xmlns:a16="http://schemas.microsoft.com/office/drawing/2014/main" id="{72137582-B8BC-D637-7C1D-6906910BA915}"/>
                </a:ext>
              </a:extLst>
            </p:cNvPr>
            <p:cNvSpPr/>
            <p:nvPr/>
          </p:nvSpPr>
          <p:spPr>
            <a:xfrm>
              <a:off x="5178875" y="2057750"/>
              <a:ext cx="25" cy="43400"/>
            </a:xfrm>
            <a:custGeom>
              <a:avLst/>
              <a:gdLst/>
              <a:ahLst/>
              <a:cxnLst/>
              <a:rect l="l" t="t" r="r" b="b"/>
              <a:pathLst>
                <a:path w="1" h="1736" fill="none" extrusionOk="0">
                  <a:moveTo>
                    <a:pt x="0" y="0"/>
                  </a:moveTo>
                  <a:lnTo>
                    <a:pt x="0" y="17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80;p57">
              <a:extLst>
                <a:ext uri="{FF2B5EF4-FFF2-40B4-BE49-F238E27FC236}">
                  <a16:creationId xmlns:a16="http://schemas.microsoft.com/office/drawing/2014/main" id="{6AA50606-7F30-3643-1DB3-9D17B753055E}"/>
                </a:ext>
              </a:extLst>
            </p:cNvPr>
            <p:cNvSpPr/>
            <p:nvPr/>
          </p:nvSpPr>
          <p:spPr>
            <a:xfrm>
              <a:off x="5230575" y="1971850"/>
              <a:ext cx="25" cy="147625"/>
            </a:xfrm>
            <a:custGeom>
              <a:avLst/>
              <a:gdLst/>
              <a:ahLst/>
              <a:cxnLst/>
              <a:rect l="l" t="t" r="r" b="b"/>
              <a:pathLst>
                <a:path w="1" h="5905" fill="none" extrusionOk="0">
                  <a:moveTo>
                    <a:pt x="0" y="1"/>
                  </a:moveTo>
                  <a:lnTo>
                    <a:pt x="0" y="590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81;p57">
              <a:extLst>
                <a:ext uri="{FF2B5EF4-FFF2-40B4-BE49-F238E27FC236}">
                  <a16:creationId xmlns:a16="http://schemas.microsoft.com/office/drawing/2014/main" id="{5E67914F-0C60-A1C1-078F-6072A4B5D54A}"/>
                </a:ext>
              </a:extLst>
            </p:cNvPr>
            <p:cNvSpPr/>
            <p:nvPr/>
          </p:nvSpPr>
          <p:spPr>
            <a:xfrm>
              <a:off x="3003975" y="3372850"/>
              <a:ext cx="170150" cy="390300"/>
            </a:xfrm>
            <a:custGeom>
              <a:avLst/>
              <a:gdLst/>
              <a:ahLst/>
              <a:cxnLst/>
              <a:rect l="l" t="t" r="r" b="b"/>
              <a:pathLst>
                <a:path w="6806" h="15612" extrusionOk="0">
                  <a:moveTo>
                    <a:pt x="6305" y="1"/>
                  </a:moveTo>
                  <a:lnTo>
                    <a:pt x="1" y="2836"/>
                  </a:lnTo>
                  <a:lnTo>
                    <a:pt x="601" y="15612"/>
                  </a:lnTo>
                  <a:lnTo>
                    <a:pt x="6806" y="12777"/>
                  </a:lnTo>
                  <a:lnTo>
                    <a:pt x="6305"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82;p57">
              <a:extLst>
                <a:ext uri="{FF2B5EF4-FFF2-40B4-BE49-F238E27FC236}">
                  <a16:creationId xmlns:a16="http://schemas.microsoft.com/office/drawing/2014/main" id="{679EBA2E-BD1E-82EE-24CA-3C2D77BDF21F}"/>
                </a:ext>
              </a:extLst>
            </p:cNvPr>
            <p:cNvSpPr/>
            <p:nvPr/>
          </p:nvSpPr>
          <p:spPr>
            <a:xfrm>
              <a:off x="2569500" y="3190225"/>
              <a:ext cx="975725" cy="941525"/>
            </a:xfrm>
            <a:custGeom>
              <a:avLst/>
              <a:gdLst/>
              <a:ahLst/>
              <a:cxnLst/>
              <a:rect l="l" t="t" r="r" b="b"/>
              <a:pathLst>
                <a:path w="39029" h="37661" extrusionOk="0">
                  <a:moveTo>
                    <a:pt x="37928" y="2336"/>
                  </a:moveTo>
                  <a:lnTo>
                    <a:pt x="37828" y="11642"/>
                  </a:lnTo>
                  <a:lnTo>
                    <a:pt x="2869" y="30956"/>
                  </a:lnTo>
                  <a:cubicBezTo>
                    <a:pt x="2869" y="30956"/>
                    <a:pt x="2469" y="25052"/>
                    <a:pt x="3236" y="22784"/>
                  </a:cubicBezTo>
                  <a:cubicBezTo>
                    <a:pt x="4270" y="19615"/>
                    <a:pt x="4938" y="17780"/>
                    <a:pt x="9541" y="15045"/>
                  </a:cubicBezTo>
                  <a:cubicBezTo>
                    <a:pt x="11809" y="13677"/>
                    <a:pt x="20082" y="9407"/>
                    <a:pt x="25919" y="6939"/>
                  </a:cubicBezTo>
                  <a:cubicBezTo>
                    <a:pt x="31723" y="4437"/>
                    <a:pt x="37927" y="2336"/>
                    <a:pt x="37928" y="2336"/>
                  </a:cubicBezTo>
                  <a:close/>
                  <a:moveTo>
                    <a:pt x="39029" y="1"/>
                  </a:moveTo>
                  <a:cubicBezTo>
                    <a:pt x="39028" y="1"/>
                    <a:pt x="20949" y="5571"/>
                    <a:pt x="12543" y="10141"/>
                  </a:cubicBezTo>
                  <a:cubicBezTo>
                    <a:pt x="4104" y="14744"/>
                    <a:pt x="1102" y="17880"/>
                    <a:pt x="401" y="23284"/>
                  </a:cubicBezTo>
                  <a:cubicBezTo>
                    <a:pt x="1" y="26053"/>
                    <a:pt x="401" y="37661"/>
                    <a:pt x="401" y="37661"/>
                  </a:cubicBezTo>
                  <a:lnTo>
                    <a:pt x="2469" y="36193"/>
                  </a:lnTo>
                  <a:lnTo>
                    <a:pt x="2603" y="33191"/>
                  </a:lnTo>
                  <a:lnTo>
                    <a:pt x="38895" y="12509"/>
                  </a:lnTo>
                  <a:lnTo>
                    <a:pt x="39029"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83;p57">
              <a:extLst>
                <a:ext uri="{FF2B5EF4-FFF2-40B4-BE49-F238E27FC236}">
                  <a16:creationId xmlns:a16="http://schemas.microsoft.com/office/drawing/2014/main" id="{0F66AC47-363F-1C3D-67C8-0B712CBA7542}"/>
                </a:ext>
              </a:extLst>
            </p:cNvPr>
            <p:cNvSpPr/>
            <p:nvPr/>
          </p:nvSpPr>
          <p:spPr>
            <a:xfrm>
              <a:off x="3465975" y="2653175"/>
              <a:ext cx="1743775" cy="1490250"/>
            </a:xfrm>
            <a:custGeom>
              <a:avLst/>
              <a:gdLst/>
              <a:ahLst/>
              <a:cxnLst/>
              <a:rect l="l" t="t" r="r" b="b"/>
              <a:pathLst>
                <a:path w="69751" h="59610" extrusionOk="0">
                  <a:moveTo>
                    <a:pt x="19915" y="0"/>
                  </a:moveTo>
                  <a:cubicBezTo>
                    <a:pt x="19915" y="0"/>
                    <a:pt x="15979" y="467"/>
                    <a:pt x="15111" y="1935"/>
                  </a:cubicBezTo>
                  <a:cubicBezTo>
                    <a:pt x="14411" y="3269"/>
                    <a:pt x="13811" y="4637"/>
                    <a:pt x="13344" y="6038"/>
                  </a:cubicBezTo>
                  <a:lnTo>
                    <a:pt x="13410" y="6038"/>
                  </a:lnTo>
                  <a:lnTo>
                    <a:pt x="1" y="41964"/>
                  </a:lnTo>
                  <a:lnTo>
                    <a:pt x="56174" y="59610"/>
                  </a:lnTo>
                  <a:cubicBezTo>
                    <a:pt x="56174" y="59610"/>
                    <a:pt x="68483" y="21049"/>
                    <a:pt x="68883" y="19248"/>
                  </a:cubicBezTo>
                  <a:cubicBezTo>
                    <a:pt x="69317" y="17446"/>
                    <a:pt x="69750" y="9908"/>
                    <a:pt x="68349" y="9074"/>
                  </a:cubicBezTo>
                  <a:cubicBezTo>
                    <a:pt x="67049" y="7606"/>
                    <a:pt x="60877" y="6805"/>
                    <a:pt x="60877" y="6805"/>
                  </a:cubicBezTo>
                  <a:lnTo>
                    <a:pt x="19915"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4;p57">
              <a:extLst>
                <a:ext uri="{FF2B5EF4-FFF2-40B4-BE49-F238E27FC236}">
                  <a16:creationId xmlns:a16="http://schemas.microsoft.com/office/drawing/2014/main" id="{80749BC6-9099-CB88-72E7-887953C2E8D5}"/>
                </a:ext>
              </a:extLst>
            </p:cNvPr>
            <p:cNvSpPr/>
            <p:nvPr/>
          </p:nvSpPr>
          <p:spPr>
            <a:xfrm>
              <a:off x="3385925" y="2627525"/>
              <a:ext cx="1795475" cy="1457525"/>
            </a:xfrm>
            <a:custGeom>
              <a:avLst/>
              <a:gdLst/>
              <a:ahLst/>
              <a:cxnLst/>
              <a:rect l="l" t="t" r="r" b="b"/>
              <a:pathLst>
                <a:path w="71819" h="58301" extrusionOk="0">
                  <a:moveTo>
                    <a:pt x="19933" y="0"/>
                  </a:moveTo>
                  <a:cubicBezTo>
                    <a:pt x="18870" y="0"/>
                    <a:pt x="17805" y="164"/>
                    <a:pt x="16779" y="493"/>
                  </a:cubicBezTo>
                  <a:lnTo>
                    <a:pt x="16412" y="593"/>
                  </a:lnTo>
                  <a:cubicBezTo>
                    <a:pt x="14477" y="1293"/>
                    <a:pt x="13777" y="3795"/>
                    <a:pt x="13777" y="3795"/>
                  </a:cubicBezTo>
                  <a:lnTo>
                    <a:pt x="0" y="40622"/>
                  </a:lnTo>
                  <a:lnTo>
                    <a:pt x="56174" y="58301"/>
                  </a:lnTo>
                  <a:cubicBezTo>
                    <a:pt x="56174" y="58301"/>
                    <a:pt x="70884" y="15470"/>
                    <a:pt x="71318" y="13669"/>
                  </a:cubicBezTo>
                  <a:cubicBezTo>
                    <a:pt x="71718" y="11868"/>
                    <a:pt x="71818" y="9933"/>
                    <a:pt x="70351" y="9232"/>
                  </a:cubicBezTo>
                  <a:cubicBezTo>
                    <a:pt x="68049" y="8098"/>
                    <a:pt x="30355" y="1694"/>
                    <a:pt x="21916" y="193"/>
                  </a:cubicBezTo>
                  <a:cubicBezTo>
                    <a:pt x="21262" y="64"/>
                    <a:pt x="20598" y="0"/>
                    <a:pt x="19933"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5;p57">
              <a:extLst>
                <a:ext uri="{FF2B5EF4-FFF2-40B4-BE49-F238E27FC236}">
                  <a16:creationId xmlns:a16="http://schemas.microsoft.com/office/drawing/2014/main" id="{125CB86A-3252-969D-F40E-EEBC235F5F66}"/>
                </a:ext>
              </a:extLst>
            </p:cNvPr>
            <p:cNvSpPr/>
            <p:nvPr/>
          </p:nvSpPr>
          <p:spPr>
            <a:xfrm>
              <a:off x="3415100" y="2694875"/>
              <a:ext cx="1599500" cy="1039100"/>
            </a:xfrm>
            <a:custGeom>
              <a:avLst/>
              <a:gdLst/>
              <a:ahLst/>
              <a:cxnLst/>
              <a:rect l="l" t="t" r="r" b="b"/>
              <a:pathLst>
                <a:path w="63980" h="41564" extrusionOk="0">
                  <a:moveTo>
                    <a:pt x="20482" y="0"/>
                  </a:moveTo>
                  <a:cubicBezTo>
                    <a:pt x="20482" y="0"/>
                    <a:pt x="1" y="31957"/>
                    <a:pt x="6172" y="32790"/>
                  </a:cubicBezTo>
                  <a:cubicBezTo>
                    <a:pt x="12343" y="33624"/>
                    <a:pt x="45967" y="41563"/>
                    <a:pt x="47301" y="41563"/>
                  </a:cubicBezTo>
                  <a:cubicBezTo>
                    <a:pt x="48636" y="41563"/>
                    <a:pt x="48969" y="41130"/>
                    <a:pt x="49803" y="40563"/>
                  </a:cubicBezTo>
                  <a:cubicBezTo>
                    <a:pt x="50637" y="40029"/>
                    <a:pt x="62812" y="15145"/>
                    <a:pt x="63146" y="13744"/>
                  </a:cubicBezTo>
                  <a:cubicBezTo>
                    <a:pt x="63480" y="12376"/>
                    <a:pt x="63980" y="11108"/>
                    <a:pt x="61812" y="10408"/>
                  </a:cubicBezTo>
                  <a:cubicBezTo>
                    <a:pt x="59677" y="9741"/>
                    <a:pt x="51338" y="7072"/>
                    <a:pt x="51338" y="7072"/>
                  </a:cubicBezTo>
                  <a:lnTo>
                    <a:pt x="20482"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6;p57">
              <a:extLst>
                <a:ext uri="{FF2B5EF4-FFF2-40B4-BE49-F238E27FC236}">
                  <a16:creationId xmlns:a16="http://schemas.microsoft.com/office/drawing/2014/main" id="{D520476B-5860-8528-76F1-71247699EAED}"/>
                </a:ext>
              </a:extLst>
            </p:cNvPr>
            <p:cNvSpPr/>
            <p:nvPr/>
          </p:nvSpPr>
          <p:spPr>
            <a:xfrm>
              <a:off x="3632775" y="2468150"/>
              <a:ext cx="1275100" cy="1053050"/>
            </a:xfrm>
            <a:custGeom>
              <a:avLst/>
              <a:gdLst/>
              <a:ahLst/>
              <a:cxnLst/>
              <a:rect l="l" t="t" r="r" b="b"/>
              <a:pathLst>
                <a:path w="51004" h="42122" extrusionOk="0">
                  <a:moveTo>
                    <a:pt x="8365" y="1"/>
                  </a:moveTo>
                  <a:cubicBezTo>
                    <a:pt x="7881" y="1"/>
                    <a:pt x="7582" y="12"/>
                    <a:pt x="7505" y="30"/>
                  </a:cubicBezTo>
                  <a:cubicBezTo>
                    <a:pt x="6938" y="163"/>
                    <a:pt x="5971" y="3365"/>
                    <a:pt x="5971" y="3365"/>
                  </a:cubicBezTo>
                  <a:cubicBezTo>
                    <a:pt x="5971" y="3365"/>
                    <a:pt x="4170" y="5600"/>
                    <a:pt x="3336" y="12672"/>
                  </a:cubicBezTo>
                  <a:cubicBezTo>
                    <a:pt x="2502" y="19777"/>
                    <a:pt x="0" y="29484"/>
                    <a:pt x="0" y="30618"/>
                  </a:cubicBezTo>
                  <a:cubicBezTo>
                    <a:pt x="0" y="31719"/>
                    <a:pt x="1935" y="31986"/>
                    <a:pt x="7639" y="34788"/>
                  </a:cubicBezTo>
                  <a:cubicBezTo>
                    <a:pt x="13343" y="37556"/>
                    <a:pt x="34191" y="40759"/>
                    <a:pt x="36293" y="41026"/>
                  </a:cubicBezTo>
                  <a:cubicBezTo>
                    <a:pt x="37896" y="41232"/>
                    <a:pt x="40262" y="42121"/>
                    <a:pt x="41633" y="42121"/>
                  </a:cubicBezTo>
                  <a:cubicBezTo>
                    <a:pt x="42030" y="42121"/>
                    <a:pt x="42343" y="42047"/>
                    <a:pt x="42530" y="41859"/>
                  </a:cubicBezTo>
                  <a:cubicBezTo>
                    <a:pt x="43364" y="41026"/>
                    <a:pt x="47534" y="30318"/>
                    <a:pt x="48668" y="23246"/>
                  </a:cubicBezTo>
                  <a:cubicBezTo>
                    <a:pt x="49769" y="16141"/>
                    <a:pt x="51003" y="10437"/>
                    <a:pt x="51003" y="8502"/>
                  </a:cubicBezTo>
                  <a:cubicBezTo>
                    <a:pt x="51003" y="6568"/>
                    <a:pt x="40462" y="4333"/>
                    <a:pt x="30722" y="2264"/>
                  </a:cubicBezTo>
                  <a:cubicBezTo>
                    <a:pt x="22290" y="445"/>
                    <a:pt x="11484" y="1"/>
                    <a:pt x="8365"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7;p57">
              <a:extLst>
                <a:ext uri="{FF2B5EF4-FFF2-40B4-BE49-F238E27FC236}">
                  <a16:creationId xmlns:a16="http://schemas.microsoft.com/office/drawing/2014/main" id="{92F85CC0-3679-9889-D92A-D13C78B6DAF2}"/>
                </a:ext>
              </a:extLst>
            </p:cNvPr>
            <p:cNvSpPr/>
            <p:nvPr/>
          </p:nvSpPr>
          <p:spPr>
            <a:xfrm>
              <a:off x="4242375" y="3006750"/>
              <a:ext cx="118425" cy="7550"/>
            </a:xfrm>
            <a:custGeom>
              <a:avLst/>
              <a:gdLst/>
              <a:ahLst/>
              <a:cxnLst/>
              <a:rect l="l" t="t" r="r" b="b"/>
              <a:pathLst>
                <a:path w="4737" h="302" fill="none" extrusionOk="0">
                  <a:moveTo>
                    <a:pt x="0" y="301"/>
                  </a:moveTo>
                  <a:cubicBezTo>
                    <a:pt x="0" y="301"/>
                    <a:pt x="2869" y="1"/>
                    <a:pt x="4737" y="3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8;p57">
              <a:extLst>
                <a:ext uri="{FF2B5EF4-FFF2-40B4-BE49-F238E27FC236}">
                  <a16:creationId xmlns:a16="http://schemas.microsoft.com/office/drawing/2014/main" id="{F2973AC0-AC57-E111-09D3-E54610EADEEB}"/>
                </a:ext>
              </a:extLst>
            </p:cNvPr>
            <p:cNvSpPr/>
            <p:nvPr/>
          </p:nvSpPr>
          <p:spPr>
            <a:xfrm>
              <a:off x="4415000" y="2684025"/>
              <a:ext cx="140125" cy="36725"/>
            </a:xfrm>
            <a:custGeom>
              <a:avLst/>
              <a:gdLst/>
              <a:ahLst/>
              <a:cxnLst/>
              <a:rect l="l" t="t" r="r" b="b"/>
              <a:pathLst>
                <a:path w="5605" h="1469" fill="none" extrusionOk="0">
                  <a:moveTo>
                    <a:pt x="0" y="1468"/>
                  </a:moveTo>
                  <a:cubicBezTo>
                    <a:pt x="1801" y="735"/>
                    <a:pt x="3669" y="234"/>
                    <a:pt x="5604"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9;p57">
              <a:extLst>
                <a:ext uri="{FF2B5EF4-FFF2-40B4-BE49-F238E27FC236}">
                  <a16:creationId xmlns:a16="http://schemas.microsoft.com/office/drawing/2014/main" id="{8E9160E0-97B7-76BB-CF4A-AD3B5CC396BD}"/>
                </a:ext>
              </a:extLst>
            </p:cNvPr>
            <p:cNvSpPr/>
            <p:nvPr/>
          </p:nvSpPr>
          <p:spPr>
            <a:xfrm>
              <a:off x="3899625" y="2967575"/>
              <a:ext cx="135125" cy="86750"/>
            </a:xfrm>
            <a:custGeom>
              <a:avLst/>
              <a:gdLst/>
              <a:ahLst/>
              <a:cxnLst/>
              <a:rect l="l" t="t" r="r" b="b"/>
              <a:pathLst>
                <a:path w="5405" h="3470" fill="none" extrusionOk="0">
                  <a:moveTo>
                    <a:pt x="5404" y="3469"/>
                  </a:moveTo>
                  <a:cubicBezTo>
                    <a:pt x="5404" y="3469"/>
                    <a:pt x="2269" y="701"/>
                    <a:pt x="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90;p57">
              <a:extLst>
                <a:ext uri="{FF2B5EF4-FFF2-40B4-BE49-F238E27FC236}">
                  <a16:creationId xmlns:a16="http://schemas.microsoft.com/office/drawing/2014/main" id="{C3C2E01B-6314-A143-0FFC-3640AA68AD2B}"/>
                </a:ext>
              </a:extLst>
            </p:cNvPr>
            <p:cNvSpPr/>
            <p:nvPr/>
          </p:nvSpPr>
          <p:spPr>
            <a:xfrm>
              <a:off x="3240825" y="2453450"/>
              <a:ext cx="288550" cy="897750"/>
            </a:xfrm>
            <a:custGeom>
              <a:avLst/>
              <a:gdLst/>
              <a:ahLst/>
              <a:cxnLst/>
              <a:rect l="l" t="t" r="r" b="b"/>
              <a:pathLst>
                <a:path w="11542" h="35910" extrusionOk="0">
                  <a:moveTo>
                    <a:pt x="9415" y="0"/>
                  </a:moveTo>
                  <a:cubicBezTo>
                    <a:pt x="9128" y="0"/>
                    <a:pt x="8813" y="29"/>
                    <a:pt x="8473" y="84"/>
                  </a:cubicBezTo>
                  <a:cubicBezTo>
                    <a:pt x="6805" y="317"/>
                    <a:pt x="3369" y="1285"/>
                    <a:pt x="3369" y="2486"/>
                  </a:cubicBezTo>
                  <a:cubicBezTo>
                    <a:pt x="3369" y="3686"/>
                    <a:pt x="4470" y="7122"/>
                    <a:pt x="4470" y="7122"/>
                  </a:cubicBezTo>
                  <a:cubicBezTo>
                    <a:pt x="4470" y="7122"/>
                    <a:pt x="3703" y="10658"/>
                    <a:pt x="3169" y="12726"/>
                  </a:cubicBezTo>
                  <a:cubicBezTo>
                    <a:pt x="2669" y="14761"/>
                    <a:pt x="167" y="23300"/>
                    <a:pt x="167" y="28104"/>
                  </a:cubicBezTo>
                  <a:cubicBezTo>
                    <a:pt x="167" y="32941"/>
                    <a:pt x="0" y="35176"/>
                    <a:pt x="1034" y="35509"/>
                  </a:cubicBezTo>
                  <a:cubicBezTo>
                    <a:pt x="2068" y="35843"/>
                    <a:pt x="8006" y="35909"/>
                    <a:pt x="8006" y="35909"/>
                  </a:cubicBezTo>
                  <a:lnTo>
                    <a:pt x="7472" y="29038"/>
                  </a:lnTo>
                  <a:cubicBezTo>
                    <a:pt x="7239" y="27537"/>
                    <a:pt x="7105" y="26002"/>
                    <a:pt x="7072" y="24501"/>
                  </a:cubicBezTo>
                  <a:cubicBezTo>
                    <a:pt x="7072" y="22767"/>
                    <a:pt x="7239" y="14961"/>
                    <a:pt x="7839" y="12960"/>
                  </a:cubicBezTo>
                  <a:cubicBezTo>
                    <a:pt x="8440" y="10992"/>
                    <a:pt x="10608" y="5154"/>
                    <a:pt x="10608" y="5154"/>
                  </a:cubicBezTo>
                  <a:cubicBezTo>
                    <a:pt x="10608" y="5154"/>
                    <a:pt x="11542" y="3086"/>
                    <a:pt x="11375" y="1618"/>
                  </a:cubicBezTo>
                  <a:cubicBezTo>
                    <a:pt x="11242" y="450"/>
                    <a:pt x="10538" y="0"/>
                    <a:pt x="9415"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91;p57">
              <a:extLst>
                <a:ext uri="{FF2B5EF4-FFF2-40B4-BE49-F238E27FC236}">
                  <a16:creationId xmlns:a16="http://schemas.microsoft.com/office/drawing/2014/main" id="{394F102C-BFC1-B2D0-45D8-43754977FB17}"/>
                </a:ext>
              </a:extLst>
            </p:cNvPr>
            <p:cNvSpPr/>
            <p:nvPr/>
          </p:nvSpPr>
          <p:spPr>
            <a:xfrm>
              <a:off x="3322550" y="2433850"/>
              <a:ext cx="62575" cy="101950"/>
            </a:xfrm>
            <a:custGeom>
              <a:avLst/>
              <a:gdLst/>
              <a:ahLst/>
              <a:cxnLst/>
              <a:rect l="l" t="t" r="r" b="b"/>
              <a:pathLst>
                <a:path w="2503" h="4078" extrusionOk="0">
                  <a:moveTo>
                    <a:pt x="1635" y="1"/>
                  </a:moveTo>
                  <a:cubicBezTo>
                    <a:pt x="1635" y="1"/>
                    <a:pt x="200" y="267"/>
                    <a:pt x="100" y="768"/>
                  </a:cubicBezTo>
                  <a:cubicBezTo>
                    <a:pt x="0" y="1301"/>
                    <a:pt x="701" y="3870"/>
                    <a:pt x="1301" y="4037"/>
                  </a:cubicBezTo>
                  <a:cubicBezTo>
                    <a:pt x="1395" y="4064"/>
                    <a:pt x="1488" y="4077"/>
                    <a:pt x="1579" y="4077"/>
                  </a:cubicBezTo>
                  <a:cubicBezTo>
                    <a:pt x="2042" y="4077"/>
                    <a:pt x="2446" y="3743"/>
                    <a:pt x="2502" y="3270"/>
                  </a:cubicBezTo>
                  <a:cubicBezTo>
                    <a:pt x="2502" y="2736"/>
                    <a:pt x="1635" y="1"/>
                    <a:pt x="1635"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92;p57">
              <a:extLst>
                <a:ext uri="{FF2B5EF4-FFF2-40B4-BE49-F238E27FC236}">
                  <a16:creationId xmlns:a16="http://schemas.microsoft.com/office/drawing/2014/main" id="{1712FDFB-FC50-99FC-E178-6EA249710EB6}"/>
                </a:ext>
              </a:extLst>
            </p:cNvPr>
            <p:cNvSpPr/>
            <p:nvPr/>
          </p:nvSpPr>
          <p:spPr>
            <a:xfrm>
              <a:off x="3355075" y="2407900"/>
              <a:ext cx="62550" cy="111375"/>
            </a:xfrm>
            <a:custGeom>
              <a:avLst/>
              <a:gdLst/>
              <a:ahLst/>
              <a:cxnLst/>
              <a:rect l="l" t="t" r="r" b="b"/>
              <a:pathLst>
                <a:path w="2502" h="4455" extrusionOk="0">
                  <a:moveTo>
                    <a:pt x="2013" y="0"/>
                  </a:moveTo>
                  <a:cubicBezTo>
                    <a:pt x="1625" y="0"/>
                    <a:pt x="627" y="65"/>
                    <a:pt x="334" y="705"/>
                  </a:cubicBezTo>
                  <a:cubicBezTo>
                    <a:pt x="0" y="1472"/>
                    <a:pt x="534" y="3774"/>
                    <a:pt x="1201" y="4308"/>
                  </a:cubicBezTo>
                  <a:cubicBezTo>
                    <a:pt x="1349" y="4413"/>
                    <a:pt x="1493" y="4455"/>
                    <a:pt x="1627" y="4455"/>
                  </a:cubicBezTo>
                  <a:cubicBezTo>
                    <a:pt x="2128" y="4455"/>
                    <a:pt x="2502" y="3874"/>
                    <a:pt x="2502" y="3874"/>
                  </a:cubicBezTo>
                  <a:lnTo>
                    <a:pt x="2168" y="4"/>
                  </a:lnTo>
                  <a:cubicBezTo>
                    <a:pt x="2168" y="4"/>
                    <a:pt x="2110" y="0"/>
                    <a:pt x="2013"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493;p57">
              <a:extLst>
                <a:ext uri="{FF2B5EF4-FFF2-40B4-BE49-F238E27FC236}">
                  <a16:creationId xmlns:a16="http://schemas.microsoft.com/office/drawing/2014/main" id="{015B8D21-C0D6-F81C-FBC7-A433E082CAE9}"/>
                </a:ext>
              </a:extLst>
            </p:cNvPr>
            <p:cNvSpPr/>
            <p:nvPr/>
          </p:nvSpPr>
          <p:spPr>
            <a:xfrm>
              <a:off x="3406775" y="2399025"/>
              <a:ext cx="57550" cy="109200"/>
            </a:xfrm>
            <a:custGeom>
              <a:avLst/>
              <a:gdLst/>
              <a:ahLst/>
              <a:cxnLst/>
              <a:rect l="l" t="t" r="r" b="b"/>
              <a:pathLst>
                <a:path w="2302" h="4368" extrusionOk="0">
                  <a:moveTo>
                    <a:pt x="1033" y="0"/>
                  </a:moveTo>
                  <a:cubicBezTo>
                    <a:pt x="575" y="0"/>
                    <a:pt x="132" y="75"/>
                    <a:pt x="100" y="359"/>
                  </a:cubicBezTo>
                  <a:cubicBezTo>
                    <a:pt x="0" y="960"/>
                    <a:pt x="267" y="3895"/>
                    <a:pt x="434" y="4229"/>
                  </a:cubicBezTo>
                  <a:cubicBezTo>
                    <a:pt x="483" y="4327"/>
                    <a:pt x="620" y="4367"/>
                    <a:pt x="797" y="4367"/>
                  </a:cubicBezTo>
                  <a:cubicBezTo>
                    <a:pt x="1224" y="4367"/>
                    <a:pt x="1880" y="4131"/>
                    <a:pt x="2068" y="3895"/>
                  </a:cubicBezTo>
                  <a:cubicBezTo>
                    <a:pt x="2302" y="3528"/>
                    <a:pt x="2068" y="93"/>
                    <a:pt x="2068" y="93"/>
                  </a:cubicBezTo>
                  <a:cubicBezTo>
                    <a:pt x="2068" y="93"/>
                    <a:pt x="1542" y="0"/>
                    <a:pt x="1033"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494;p57">
              <a:extLst>
                <a:ext uri="{FF2B5EF4-FFF2-40B4-BE49-F238E27FC236}">
                  <a16:creationId xmlns:a16="http://schemas.microsoft.com/office/drawing/2014/main" id="{4B4D9C4C-0CBC-7C09-EA5D-5AB9E7F15674}"/>
                </a:ext>
              </a:extLst>
            </p:cNvPr>
            <p:cNvSpPr/>
            <p:nvPr/>
          </p:nvSpPr>
          <p:spPr>
            <a:xfrm>
              <a:off x="3455975" y="2392100"/>
              <a:ext cx="65075" cy="105900"/>
            </a:xfrm>
            <a:custGeom>
              <a:avLst/>
              <a:gdLst/>
              <a:ahLst/>
              <a:cxnLst/>
              <a:rect l="l" t="t" r="r" b="b"/>
              <a:pathLst>
                <a:path w="2603" h="4236" extrusionOk="0">
                  <a:moveTo>
                    <a:pt x="1238" y="1"/>
                  </a:moveTo>
                  <a:cubicBezTo>
                    <a:pt x="880" y="1"/>
                    <a:pt x="484" y="102"/>
                    <a:pt x="100" y="370"/>
                  </a:cubicBezTo>
                  <a:cubicBezTo>
                    <a:pt x="100" y="370"/>
                    <a:pt x="0" y="3472"/>
                    <a:pt x="367" y="3805"/>
                  </a:cubicBezTo>
                  <a:cubicBezTo>
                    <a:pt x="568" y="4026"/>
                    <a:pt x="1120" y="4235"/>
                    <a:pt x="1578" y="4235"/>
                  </a:cubicBezTo>
                  <a:cubicBezTo>
                    <a:pt x="1881" y="4235"/>
                    <a:pt x="2142" y="4144"/>
                    <a:pt x="2235" y="3905"/>
                  </a:cubicBezTo>
                  <a:cubicBezTo>
                    <a:pt x="2502" y="3305"/>
                    <a:pt x="2602" y="1070"/>
                    <a:pt x="2502" y="636"/>
                  </a:cubicBezTo>
                  <a:cubicBezTo>
                    <a:pt x="2437" y="354"/>
                    <a:pt x="1905" y="1"/>
                    <a:pt x="123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495;p57">
              <a:extLst>
                <a:ext uri="{FF2B5EF4-FFF2-40B4-BE49-F238E27FC236}">
                  <a16:creationId xmlns:a16="http://schemas.microsoft.com/office/drawing/2014/main" id="{7AFF2171-E7D5-75D9-AB2D-1138EEDF1EC4}"/>
                </a:ext>
              </a:extLst>
            </p:cNvPr>
            <p:cNvSpPr/>
            <p:nvPr/>
          </p:nvSpPr>
          <p:spPr>
            <a:xfrm>
              <a:off x="3417600" y="2440950"/>
              <a:ext cx="135125" cy="186400"/>
            </a:xfrm>
            <a:custGeom>
              <a:avLst/>
              <a:gdLst/>
              <a:ahLst/>
              <a:cxnLst/>
              <a:rect l="l" t="t" r="r" b="b"/>
              <a:pathLst>
                <a:path w="5405" h="7456" extrusionOk="0">
                  <a:moveTo>
                    <a:pt x="3212" y="1"/>
                  </a:moveTo>
                  <a:cubicBezTo>
                    <a:pt x="2290" y="1"/>
                    <a:pt x="1231" y="124"/>
                    <a:pt x="935" y="217"/>
                  </a:cubicBezTo>
                  <a:cubicBezTo>
                    <a:pt x="435" y="384"/>
                    <a:pt x="1" y="817"/>
                    <a:pt x="435" y="1184"/>
                  </a:cubicBezTo>
                  <a:cubicBezTo>
                    <a:pt x="835" y="1518"/>
                    <a:pt x="2569" y="1518"/>
                    <a:pt x="2569" y="1518"/>
                  </a:cubicBezTo>
                  <a:cubicBezTo>
                    <a:pt x="2569" y="1518"/>
                    <a:pt x="1102" y="3152"/>
                    <a:pt x="1202" y="4620"/>
                  </a:cubicBezTo>
                  <a:lnTo>
                    <a:pt x="2403" y="7455"/>
                  </a:lnTo>
                  <a:cubicBezTo>
                    <a:pt x="2403" y="7455"/>
                    <a:pt x="4738" y="5220"/>
                    <a:pt x="5071" y="4186"/>
                  </a:cubicBezTo>
                  <a:cubicBezTo>
                    <a:pt x="5405" y="3152"/>
                    <a:pt x="4971" y="851"/>
                    <a:pt x="4704" y="317"/>
                  </a:cubicBezTo>
                  <a:cubicBezTo>
                    <a:pt x="4601" y="80"/>
                    <a:pt x="3950" y="1"/>
                    <a:pt x="3212"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496;p57">
              <a:extLst>
                <a:ext uri="{FF2B5EF4-FFF2-40B4-BE49-F238E27FC236}">
                  <a16:creationId xmlns:a16="http://schemas.microsoft.com/office/drawing/2014/main" id="{39AAAFF0-5B1C-B5FF-5706-BF5752B82C9A}"/>
                </a:ext>
              </a:extLst>
            </p:cNvPr>
            <p:cNvSpPr/>
            <p:nvPr/>
          </p:nvSpPr>
          <p:spPr>
            <a:xfrm>
              <a:off x="3417600" y="2435525"/>
              <a:ext cx="135125" cy="191825"/>
            </a:xfrm>
            <a:custGeom>
              <a:avLst/>
              <a:gdLst/>
              <a:ahLst/>
              <a:cxnLst/>
              <a:rect l="l" t="t" r="r" b="b"/>
              <a:pathLst>
                <a:path w="5405" h="7673" fill="none" extrusionOk="0">
                  <a:moveTo>
                    <a:pt x="2403" y="7672"/>
                  </a:moveTo>
                  <a:cubicBezTo>
                    <a:pt x="2403" y="7672"/>
                    <a:pt x="4738" y="5437"/>
                    <a:pt x="5071" y="4403"/>
                  </a:cubicBezTo>
                  <a:cubicBezTo>
                    <a:pt x="5405" y="3369"/>
                    <a:pt x="4971" y="1068"/>
                    <a:pt x="4704" y="534"/>
                  </a:cubicBezTo>
                  <a:cubicBezTo>
                    <a:pt x="4471" y="0"/>
                    <a:pt x="1469" y="267"/>
                    <a:pt x="935" y="434"/>
                  </a:cubicBezTo>
                  <a:cubicBezTo>
                    <a:pt x="435" y="601"/>
                    <a:pt x="1" y="1034"/>
                    <a:pt x="435" y="1401"/>
                  </a:cubicBezTo>
                  <a:cubicBezTo>
                    <a:pt x="835" y="1735"/>
                    <a:pt x="2569" y="1735"/>
                    <a:pt x="2569" y="1735"/>
                  </a:cubicBezTo>
                  <a:cubicBezTo>
                    <a:pt x="2569" y="1735"/>
                    <a:pt x="1102" y="3369"/>
                    <a:pt x="1202" y="483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497;p57">
              <a:extLst>
                <a:ext uri="{FF2B5EF4-FFF2-40B4-BE49-F238E27FC236}">
                  <a16:creationId xmlns:a16="http://schemas.microsoft.com/office/drawing/2014/main" id="{0F17DDA3-859C-8B37-03B2-939258D4E38D}"/>
                </a:ext>
              </a:extLst>
            </p:cNvPr>
            <p:cNvSpPr/>
            <p:nvPr/>
          </p:nvSpPr>
          <p:spPr>
            <a:xfrm>
              <a:off x="3419275" y="2927550"/>
              <a:ext cx="1058275" cy="853125"/>
            </a:xfrm>
            <a:custGeom>
              <a:avLst/>
              <a:gdLst/>
              <a:ahLst/>
              <a:cxnLst/>
              <a:rect l="l" t="t" r="r" b="b"/>
              <a:pathLst>
                <a:path w="42331" h="34125" extrusionOk="0">
                  <a:moveTo>
                    <a:pt x="24585" y="0"/>
                  </a:moveTo>
                  <a:cubicBezTo>
                    <a:pt x="24585" y="0"/>
                    <a:pt x="23984" y="5437"/>
                    <a:pt x="23984" y="5671"/>
                  </a:cubicBezTo>
                  <a:cubicBezTo>
                    <a:pt x="23984" y="5796"/>
                    <a:pt x="24160" y="5935"/>
                    <a:pt x="23905" y="5935"/>
                  </a:cubicBezTo>
                  <a:cubicBezTo>
                    <a:pt x="23615" y="5935"/>
                    <a:pt x="22769" y="5756"/>
                    <a:pt x="20482" y="5170"/>
                  </a:cubicBezTo>
                  <a:cubicBezTo>
                    <a:pt x="17138" y="4289"/>
                    <a:pt x="15607" y="3629"/>
                    <a:pt x="14606" y="3629"/>
                  </a:cubicBezTo>
                  <a:cubicBezTo>
                    <a:pt x="14318" y="3629"/>
                    <a:pt x="14074" y="3684"/>
                    <a:pt x="13844" y="3803"/>
                  </a:cubicBezTo>
                  <a:cubicBezTo>
                    <a:pt x="12810" y="4303"/>
                    <a:pt x="1" y="9807"/>
                    <a:pt x="1" y="9807"/>
                  </a:cubicBezTo>
                  <a:lnTo>
                    <a:pt x="1" y="19014"/>
                  </a:lnTo>
                  <a:cubicBezTo>
                    <a:pt x="1" y="19014"/>
                    <a:pt x="5271" y="17980"/>
                    <a:pt x="6705" y="17613"/>
                  </a:cubicBezTo>
                  <a:cubicBezTo>
                    <a:pt x="8173" y="17279"/>
                    <a:pt x="10775" y="16946"/>
                    <a:pt x="10775" y="16945"/>
                  </a:cubicBezTo>
                  <a:lnTo>
                    <a:pt x="10775" y="16945"/>
                  </a:lnTo>
                  <a:lnTo>
                    <a:pt x="7239" y="28020"/>
                  </a:lnTo>
                  <a:cubicBezTo>
                    <a:pt x="8928" y="27811"/>
                    <a:pt x="10631" y="27706"/>
                    <a:pt x="12333" y="27706"/>
                  </a:cubicBezTo>
                  <a:cubicBezTo>
                    <a:pt x="15238" y="27706"/>
                    <a:pt x="18143" y="28011"/>
                    <a:pt x="20982" y="28621"/>
                  </a:cubicBezTo>
                  <a:cubicBezTo>
                    <a:pt x="28054" y="30255"/>
                    <a:pt x="37928" y="34124"/>
                    <a:pt x="37928" y="34124"/>
                  </a:cubicBezTo>
                  <a:cubicBezTo>
                    <a:pt x="37928" y="34124"/>
                    <a:pt x="42331" y="12642"/>
                    <a:pt x="42331" y="12042"/>
                  </a:cubicBezTo>
                  <a:cubicBezTo>
                    <a:pt x="42331" y="11442"/>
                    <a:pt x="32190" y="7105"/>
                    <a:pt x="32190" y="7105"/>
                  </a:cubicBezTo>
                  <a:lnTo>
                    <a:pt x="33458" y="2102"/>
                  </a:lnTo>
                  <a:lnTo>
                    <a:pt x="33458" y="2102"/>
                  </a:lnTo>
                  <a:cubicBezTo>
                    <a:pt x="33458" y="2102"/>
                    <a:pt x="33442" y="2102"/>
                    <a:pt x="33411" y="2102"/>
                  </a:cubicBezTo>
                  <a:cubicBezTo>
                    <a:pt x="32911" y="2102"/>
                    <a:pt x="28481" y="2043"/>
                    <a:pt x="245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498;p57">
              <a:extLst>
                <a:ext uri="{FF2B5EF4-FFF2-40B4-BE49-F238E27FC236}">
                  <a16:creationId xmlns:a16="http://schemas.microsoft.com/office/drawing/2014/main" id="{F5732239-D197-4F00-ED88-0B294DED68E6}"/>
                </a:ext>
              </a:extLst>
            </p:cNvPr>
            <p:cNvSpPr/>
            <p:nvPr/>
          </p:nvSpPr>
          <p:spPr>
            <a:xfrm>
              <a:off x="3972175" y="2928375"/>
              <a:ext cx="286050" cy="492050"/>
            </a:xfrm>
            <a:custGeom>
              <a:avLst/>
              <a:gdLst/>
              <a:ahLst/>
              <a:cxnLst/>
              <a:rect l="l" t="t" r="r" b="b"/>
              <a:pathLst>
                <a:path w="11442" h="19682" extrusionOk="0">
                  <a:moveTo>
                    <a:pt x="2502" y="0"/>
                  </a:moveTo>
                  <a:cubicBezTo>
                    <a:pt x="2502" y="0"/>
                    <a:pt x="1902" y="5404"/>
                    <a:pt x="1902" y="5671"/>
                  </a:cubicBezTo>
                  <a:cubicBezTo>
                    <a:pt x="1902" y="5799"/>
                    <a:pt x="2062" y="5937"/>
                    <a:pt x="1807" y="5937"/>
                  </a:cubicBezTo>
                  <a:cubicBezTo>
                    <a:pt x="1596" y="5937"/>
                    <a:pt x="1102" y="5843"/>
                    <a:pt x="0" y="5571"/>
                  </a:cubicBezTo>
                  <a:lnTo>
                    <a:pt x="0" y="5571"/>
                  </a:lnTo>
                  <a:cubicBezTo>
                    <a:pt x="67" y="6638"/>
                    <a:pt x="467" y="12810"/>
                    <a:pt x="768" y="14611"/>
                  </a:cubicBezTo>
                  <a:cubicBezTo>
                    <a:pt x="901" y="15645"/>
                    <a:pt x="1301" y="16646"/>
                    <a:pt x="1902" y="17513"/>
                  </a:cubicBezTo>
                  <a:lnTo>
                    <a:pt x="1902" y="19681"/>
                  </a:lnTo>
                  <a:lnTo>
                    <a:pt x="3103" y="17780"/>
                  </a:lnTo>
                  <a:cubicBezTo>
                    <a:pt x="3103" y="17780"/>
                    <a:pt x="7039" y="15645"/>
                    <a:pt x="9107" y="12376"/>
                  </a:cubicBezTo>
                  <a:cubicBezTo>
                    <a:pt x="10074" y="10875"/>
                    <a:pt x="10842" y="9307"/>
                    <a:pt x="11442" y="7639"/>
                  </a:cubicBezTo>
                  <a:lnTo>
                    <a:pt x="10074" y="7072"/>
                  </a:lnTo>
                  <a:lnTo>
                    <a:pt x="11342" y="2069"/>
                  </a:lnTo>
                  <a:lnTo>
                    <a:pt x="11342" y="2069"/>
                  </a:lnTo>
                  <a:cubicBezTo>
                    <a:pt x="11342" y="2069"/>
                    <a:pt x="11326" y="2069"/>
                    <a:pt x="11294" y="2069"/>
                  </a:cubicBezTo>
                  <a:cubicBezTo>
                    <a:pt x="10791" y="2069"/>
                    <a:pt x="6395" y="2010"/>
                    <a:pt x="2502"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499;p57">
              <a:extLst>
                <a:ext uri="{FF2B5EF4-FFF2-40B4-BE49-F238E27FC236}">
                  <a16:creationId xmlns:a16="http://schemas.microsoft.com/office/drawing/2014/main" id="{5FDBF8CA-47F9-7304-BCD9-C0055A857744}"/>
                </a:ext>
              </a:extLst>
            </p:cNvPr>
            <p:cNvSpPr/>
            <p:nvPr/>
          </p:nvSpPr>
          <p:spPr>
            <a:xfrm>
              <a:off x="3988850" y="3122675"/>
              <a:ext cx="77575" cy="49225"/>
            </a:xfrm>
            <a:custGeom>
              <a:avLst/>
              <a:gdLst/>
              <a:ahLst/>
              <a:cxnLst/>
              <a:rect l="l" t="t" r="r" b="b"/>
              <a:pathLst>
                <a:path w="3103" h="1969" fill="none" extrusionOk="0">
                  <a:moveTo>
                    <a:pt x="1" y="1"/>
                  </a:moveTo>
                  <a:lnTo>
                    <a:pt x="2703" y="1035"/>
                  </a:lnTo>
                  <a:lnTo>
                    <a:pt x="3103" y="1969"/>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500;p57">
              <a:extLst>
                <a:ext uri="{FF2B5EF4-FFF2-40B4-BE49-F238E27FC236}">
                  <a16:creationId xmlns:a16="http://schemas.microsoft.com/office/drawing/2014/main" id="{C14C0814-F4DD-5144-DEE2-C6848BE90D9D}"/>
                </a:ext>
              </a:extLst>
            </p:cNvPr>
            <p:cNvSpPr/>
            <p:nvPr/>
          </p:nvSpPr>
          <p:spPr>
            <a:xfrm>
              <a:off x="4113100" y="3171050"/>
              <a:ext cx="101775" cy="15875"/>
            </a:xfrm>
            <a:custGeom>
              <a:avLst/>
              <a:gdLst/>
              <a:ahLst/>
              <a:cxnLst/>
              <a:rect l="l" t="t" r="r" b="b"/>
              <a:pathLst>
                <a:path w="4071" h="635" fill="none" extrusionOk="0">
                  <a:moveTo>
                    <a:pt x="1" y="534"/>
                  </a:moveTo>
                  <a:cubicBezTo>
                    <a:pt x="201" y="200"/>
                    <a:pt x="568" y="0"/>
                    <a:pt x="935" y="34"/>
                  </a:cubicBezTo>
                  <a:cubicBezTo>
                    <a:pt x="1569" y="134"/>
                    <a:pt x="4070" y="634"/>
                    <a:pt x="4070" y="6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501;p57">
              <a:extLst>
                <a:ext uri="{FF2B5EF4-FFF2-40B4-BE49-F238E27FC236}">
                  <a16:creationId xmlns:a16="http://schemas.microsoft.com/office/drawing/2014/main" id="{2BAFB691-783D-6CB6-D95D-F7620CB69ED7}"/>
                </a:ext>
              </a:extLst>
            </p:cNvPr>
            <p:cNvSpPr/>
            <p:nvPr/>
          </p:nvSpPr>
          <p:spPr>
            <a:xfrm>
              <a:off x="3688650" y="3172725"/>
              <a:ext cx="42550" cy="178475"/>
            </a:xfrm>
            <a:custGeom>
              <a:avLst/>
              <a:gdLst/>
              <a:ahLst/>
              <a:cxnLst/>
              <a:rect l="l" t="t" r="r" b="b"/>
              <a:pathLst>
                <a:path w="1702" h="7139" fill="none" extrusionOk="0">
                  <a:moveTo>
                    <a:pt x="1701" y="534"/>
                  </a:moveTo>
                  <a:lnTo>
                    <a:pt x="0" y="7138"/>
                  </a:lnTo>
                  <a:lnTo>
                    <a:pt x="667"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502;p57">
              <a:extLst>
                <a:ext uri="{FF2B5EF4-FFF2-40B4-BE49-F238E27FC236}">
                  <a16:creationId xmlns:a16="http://schemas.microsoft.com/office/drawing/2014/main" id="{C9ABE803-CA43-4953-BC6F-7037AC4188A3}"/>
                </a:ext>
              </a:extLst>
            </p:cNvPr>
            <p:cNvSpPr/>
            <p:nvPr/>
          </p:nvSpPr>
          <p:spPr>
            <a:xfrm>
              <a:off x="3971350" y="2683200"/>
              <a:ext cx="48375" cy="133450"/>
            </a:xfrm>
            <a:custGeom>
              <a:avLst/>
              <a:gdLst/>
              <a:ahLst/>
              <a:cxnLst/>
              <a:rect l="l" t="t" r="r" b="b"/>
              <a:pathLst>
                <a:path w="1935" h="5338" fill="none" extrusionOk="0">
                  <a:moveTo>
                    <a:pt x="1768" y="1468"/>
                  </a:moveTo>
                  <a:cubicBezTo>
                    <a:pt x="1768" y="1468"/>
                    <a:pt x="1901" y="0"/>
                    <a:pt x="934" y="200"/>
                  </a:cubicBezTo>
                  <a:cubicBezTo>
                    <a:pt x="0" y="367"/>
                    <a:pt x="434" y="3469"/>
                    <a:pt x="701" y="4403"/>
                  </a:cubicBezTo>
                  <a:cubicBezTo>
                    <a:pt x="1001" y="5338"/>
                    <a:pt x="1935" y="4837"/>
                    <a:pt x="1935" y="483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503;p57">
              <a:extLst>
                <a:ext uri="{FF2B5EF4-FFF2-40B4-BE49-F238E27FC236}">
                  <a16:creationId xmlns:a16="http://schemas.microsoft.com/office/drawing/2014/main" id="{16CFF436-0D66-0BDF-A18E-24CF6937F283}"/>
                </a:ext>
              </a:extLst>
            </p:cNvPr>
            <p:cNvSpPr/>
            <p:nvPr/>
          </p:nvSpPr>
          <p:spPr>
            <a:xfrm>
              <a:off x="3979675" y="2535350"/>
              <a:ext cx="447025" cy="517150"/>
            </a:xfrm>
            <a:custGeom>
              <a:avLst/>
              <a:gdLst/>
              <a:ahLst/>
              <a:cxnLst/>
              <a:rect l="l" t="t" r="r" b="b"/>
              <a:pathLst>
                <a:path w="17881" h="20686" extrusionOk="0">
                  <a:moveTo>
                    <a:pt x="10478" y="1"/>
                  </a:moveTo>
                  <a:cubicBezTo>
                    <a:pt x="8101" y="1"/>
                    <a:pt x="6014" y="537"/>
                    <a:pt x="4837" y="1344"/>
                  </a:cubicBezTo>
                  <a:cubicBezTo>
                    <a:pt x="3136" y="2512"/>
                    <a:pt x="1302" y="3579"/>
                    <a:pt x="1202" y="4280"/>
                  </a:cubicBezTo>
                  <a:cubicBezTo>
                    <a:pt x="1135" y="4947"/>
                    <a:pt x="501" y="8850"/>
                    <a:pt x="501" y="8850"/>
                  </a:cubicBezTo>
                  <a:cubicBezTo>
                    <a:pt x="501" y="8850"/>
                    <a:pt x="1" y="13520"/>
                    <a:pt x="468" y="15121"/>
                  </a:cubicBezTo>
                  <a:cubicBezTo>
                    <a:pt x="935" y="16755"/>
                    <a:pt x="2903" y="19724"/>
                    <a:pt x="4904" y="20525"/>
                  </a:cubicBezTo>
                  <a:cubicBezTo>
                    <a:pt x="5182" y="20636"/>
                    <a:pt x="5490" y="20685"/>
                    <a:pt x="5818" y="20685"/>
                  </a:cubicBezTo>
                  <a:cubicBezTo>
                    <a:pt x="7847" y="20685"/>
                    <a:pt x="10632" y="18789"/>
                    <a:pt x="11809" y="17956"/>
                  </a:cubicBezTo>
                  <a:cubicBezTo>
                    <a:pt x="13143" y="16989"/>
                    <a:pt x="13710" y="15054"/>
                    <a:pt x="13710" y="15054"/>
                  </a:cubicBezTo>
                  <a:cubicBezTo>
                    <a:pt x="13710" y="15054"/>
                    <a:pt x="16079" y="13820"/>
                    <a:pt x="16979" y="11985"/>
                  </a:cubicBezTo>
                  <a:cubicBezTo>
                    <a:pt x="17880" y="10151"/>
                    <a:pt x="16979" y="9150"/>
                    <a:pt x="16979" y="9150"/>
                  </a:cubicBezTo>
                  <a:cubicBezTo>
                    <a:pt x="16746" y="8083"/>
                    <a:pt x="16679" y="7015"/>
                    <a:pt x="16813" y="5948"/>
                  </a:cubicBezTo>
                  <a:cubicBezTo>
                    <a:pt x="17046" y="4246"/>
                    <a:pt x="17380" y="1144"/>
                    <a:pt x="13777" y="344"/>
                  </a:cubicBezTo>
                  <a:cubicBezTo>
                    <a:pt x="12656" y="107"/>
                    <a:pt x="11538" y="1"/>
                    <a:pt x="1047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504;p57">
              <a:extLst>
                <a:ext uri="{FF2B5EF4-FFF2-40B4-BE49-F238E27FC236}">
                  <a16:creationId xmlns:a16="http://schemas.microsoft.com/office/drawing/2014/main" id="{52695439-8483-E38E-39EF-A52CC2ADDC4C}"/>
                </a:ext>
              </a:extLst>
            </p:cNvPr>
            <p:cNvSpPr/>
            <p:nvPr/>
          </p:nvSpPr>
          <p:spPr>
            <a:xfrm>
              <a:off x="3958825" y="2390550"/>
              <a:ext cx="499550" cy="424425"/>
            </a:xfrm>
            <a:custGeom>
              <a:avLst/>
              <a:gdLst/>
              <a:ahLst/>
              <a:cxnLst/>
              <a:rect l="l" t="t" r="r" b="b"/>
              <a:pathLst>
                <a:path w="19982" h="16977" extrusionOk="0">
                  <a:moveTo>
                    <a:pt x="7539" y="8730"/>
                  </a:moveTo>
                  <a:cubicBezTo>
                    <a:pt x="7535" y="8735"/>
                    <a:pt x="7539" y="8738"/>
                    <a:pt x="7539" y="8738"/>
                  </a:cubicBezTo>
                  <a:lnTo>
                    <a:pt x="7539" y="8730"/>
                  </a:lnTo>
                  <a:close/>
                  <a:moveTo>
                    <a:pt x="10447" y="0"/>
                  </a:moveTo>
                  <a:cubicBezTo>
                    <a:pt x="8526" y="0"/>
                    <a:pt x="6596" y="302"/>
                    <a:pt x="4737" y="865"/>
                  </a:cubicBezTo>
                  <a:lnTo>
                    <a:pt x="6672" y="1532"/>
                  </a:lnTo>
                  <a:cubicBezTo>
                    <a:pt x="5738" y="1799"/>
                    <a:pt x="4838" y="2133"/>
                    <a:pt x="3937" y="2533"/>
                  </a:cubicBezTo>
                  <a:cubicBezTo>
                    <a:pt x="3170" y="3000"/>
                    <a:pt x="1935" y="4468"/>
                    <a:pt x="1935" y="4468"/>
                  </a:cubicBezTo>
                  <a:lnTo>
                    <a:pt x="4504" y="3901"/>
                  </a:lnTo>
                  <a:lnTo>
                    <a:pt x="4504" y="3901"/>
                  </a:lnTo>
                  <a:cubicBezTo>
                    <a:pt x="4504" y="3901"/>
                    <a:pt x="1869" y="5869"/>
                    <a:pt x="1135" y="7070"/>
                  </a:cubicBezTo>
                  <a:cubicBezTo>
                    <a:pt x="668" y="7837"/>
                    <a:pt x="301" y="8604"/>
                    <a:pt x="1" y="9438"/>
                  </a:cubicBezTo>
                  <a:lnTo>
                    <a:pt x="1168" y="8637"/>
                  </a:lnTo>
                  <a:lnTo>
                    <a:pt x="1168" y="8637"/>
                  </a:lnTo>
                  <a:cubicBezTo>
                    <a:pt x="1168" y="8638"/>
                    <a:pt x="1102" y="9738"/>
                    <a:pt x="1135" y="10105"/>
                  </a:cubicBezTo>
                  <a:lnTo>
                    <a:pt x="1168" y="11806"/>
                  </a:lnTo>
                  <a:lnTo>
                    <a:pt x="1335" y="14642"/>
                  </a:lnTo>
                  <a:lnTo>
                    <a:pt x="2269" y="11006"/>
                  </a:lnTo>
                  <a:lnTo>
                    <a:pt x="7506" y="7804"/>
                  </a:lnTo>
                  <a:lnTo>
                    <a:pt x="7539" y="8730"/>
                  </a:lnTo>
                  <a:lnTo>
                    <a:pt x="7539" y="8730"/>
                  </a:lnTo>
                  <a:cubicBezTo>
                    <a:pt x="7561" y="8706"/>
                    <a:pt x="7807" y="8632"/>
                    <a:pt x="9941" y="8604"/>
                  </a:cubicBezTo>
                  <a:cubicBezTo>
                    <a:pt x="11576" y="8537"/>
                    <a:pt x="13177" y="8237"/>
                    <a:pt x="14745" y="7703"/>
                  </a:cubicBezTo>
                  <a:lnTo>
                    <a:pt x="14745" y="7703"/>
                  </a:lnTo>
                  <a:lnTo>
                    <a:pt x="13744" y="9171"/>
                  </a:lnTo>
                  <a:lnTo>
                    <a:pt x="14945" y="8904"/>
                  </a:lnTo>
                  <a:lnTo>
                    <a:pt x="14945" y="8904"/>
                  </a:lnTo>
                  <a:cubicBezTo>
                    <a:pt x="14945" y="8904"/>
                    <a:pt x="14378" y="11073"/>
                    <a:pt x="14945" y="12440"/>
                  </a:cubicBezTo>
                  <a:cubicBezTo>
                    <a:pt x="15478" y="13774"/>
                    <a:pt x="16012" y="14809"/>
                    <a:pt x="16012" y="14809"/>
                  </a:cubicBezTo>
                  <a:lnTo>
                    <a:pt x="15645" y="16977"/>
                  </a:lnTo>
                  <a:lnTo>
                    <a:pt x="17146" y="15142"/>
                  </a:lnTo>
                  <a:lnTo>
                    <a:pt x="17813" y="14942"/>
                  </a:lnTo>
                  <a:cubicBezTo>
                    <a:pt x="17813" y="14942"/>
                    <a:pt x="19181" y="11206"/>
                    <a:pt x="19581" y="9471"/>
                  </a:cubicBezTo>
                  <a:cubicBezTo>
                    <a:pt x="19982" y="7737"/>
                    <a:pt x="19315" y="5969"/>
                    <a:pt x="18681" y="4501"/>
                  </a:cubicBezTo>
                  <a:cubicBezTo>
                    <a:pt x="18047" y="3067"/>
                    <a:pt x="15045" y="298"/>
                    <a:pt x="11509" y="31"/>
                  </a:cubicBezTo>
                  <a:cubicBezTo>
                    <a:pt x="11156" y="11"/>
                    <a:pt x="10802" y="0"/>
                    <a:pt x="10447" y="0"/>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505;p57">
              <a:extLst>
                <a:ext uri="{FF2B5EF4-FFF2-40B4-BE49-F238E27FC236}">
                  <a16:creationId xmlns:a16="http://schemas.microsoft.com/office/drawing/2014/main" id="{002C0396-5C94-882D-D139-20A87160F664}"/>
                </a:ext>
              </a:extLst>
            </p:cNvPr>
            <p:cNvSpPr/>
            <p:nvPr/>
          </p:nvSpPr>
          <p:spPr>
            <a:xfrm>
              <a:off x="4047225" y="2713225"/>
              <a:ext cx="69250" cy="27525"/>
            </a:xfrm>
            <a:custGeom>
              <a:avLst/>
              <a:gdLst/>
              <a:ahLst/>
              <a:cxnLst/>
              <a:rect l="l" t="t" r="r" b="b"/>
              <a:pathLst>
                <a:path w="2770" h="1101" fill="none" extrusionOk="0">
                  <a:moveTo>
                    <a:pt x="1" y="901"/>
                  </a:moveTo>
                  <a:cubicBezTo>
                    <a:pt x="1" y="901"/>
                    <a:pt x="1702" y="0"/>
                    <a:pt x="2769" y="11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506;p57">
              <a:extLst>
                <a:ext uri="{FF2B5EF4-FFF2-40B4-BE49-F238E27FC236}">
                  <a16:creationId xmlns:a16="http://schemas.microsoft.com/office/drawing/2014/main" id="{CB89B010-77C2-B909-693D-BB10EFF42654}"/>
                </a:ext>
              </a:extLst>
            </p:cNvPr>
            <p:cNvSpPr/>
            <p:nvPr/>
          </p:nvSpPr>
          <p:spPr>
            <a:xfrm>
              <a:off x="4204850" y="2744075"/>
              <a:ext cx="66725" cy="34225"/>
            </a:xfrm>
            <a:custGeom>
              <a:avLst/>
              <a:gdLst/>
              <a:ahLst/>
              <a:cxnLst/>
              <a:rect l="l" t="t" r="r" b="b"/>
              <a:pathLst>
                <a:path w="2669" h="1369" fill="none" extrusionOk="0">
                  <a:moveTo>
                    <a:pt x="0" y="734"/>
                  </a:moveTo>
                  <a:cubicBezTo>
                    <a:pt x="0" y="734"/>
                    <a:pt x="1701" y="0"/>
                    <a:pt x="2669" y="13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507;p57">
              <a:extLst>
                <a:ext uri="{FF2B5EF4-FFF2-40B4-BE49-F238E27FC236}">
                  <a16:creationId xmlns:a16="http://schemas.microsoft.com/office/drawing/2014/main" id="{4799873B-25DF-064F-6799-784EB73CE8F6}"/>
                </a:ext>
              </a:extLst>
            </p:cNvPr>
            <p:cNvSpPr/>
            <p:nvPr/>
          </p:nvSpPr>
          <p:spPr>
            <a:xfrm>
              <a:off x="4117275" y="2754925"/>
              <a:ext cx="46725" cy="104250"/>
            </a:xfrm>
            <a:custGeom>
              <a:avLst/>
              <a:gdLst/>
              <a:ahLst/>
              <a:cxnLst/>
              <a:rect l="l" t="t" r="r" b="b"/>
              <a:pathLst>
                <a:path w="1869" h="4170" fill="none" extrusionOk="0">
                  <a:moveTo>
                    <a:pt x="1068" y="0"/>
                  </a:moveTo>
                  <a:cubicBezTo>
                    <a:pt x="1068" y="0"/>
                    <a:pt x="1" y="2102"/>
                    <a:pt x="201" y="3136"/>
                  </a:cubicBezTo>
                  <a:cubicBezTo>
                    <a:pt x="401" y="4170"/>
                    <a:pt x="1869" y="3336"/>
                    <a:pt x="1869" y="33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508;p57">
              <a:extLst>
                <a:ext uri="{FF2B5EF4-FFF2-40B4-BE49-F238E27FC236}">
                  <a16:creationId xmlns:a16="http://schemas.microsoft.com/office/drawing/2014/main" id="{6C0EAE02-8BCB-06C1-C031-1FCF247F6BCA}"/>
                </a:ext>
              </a:extLst>
            </p:cNvPr>
            <p:cNvSpPr/>
            <p:nvPr/>
          </p:nvSpPr>
          <p:spPr>
            <a:xfrm>
              <a:off x="4083075" y="2870825"/>
              <a:ext cx="110125" cy="41725"/>
            </a:xfrm>
            <a:custGeom>
              <a:avLst/>
              <a:gdLst/>
              <a:ahLst/>
              <a:cxnLst/>
              <a:rect l="l" t="t" r="r" b="b"/>
              <a:pathLst>
                <a:path w="4405" h="1669" fill="none" extrusionOk="0">
                  <a:moveTo>
                    <a:pt x="1" y="1"/>
                  </a:moveTo>
                  <a:cubicBezTo>
                    <a:pt x="1" y="1"/>
                    <a:pt x="1402" y="1669"/>
                    <a:pt x="4404" y="7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509;p57">
              <a:extLst>
                <a:ext uri="{FF2B5EF4-FFF2-40B4-BE49-F238E27FC236}">
                  <a16:creationId xmlns:a16="http://schemas.microsoft.com/office/drawing/2014/main" id="{B2269D6D-ED15-FD3A-6F88-B079EACEF41F}"/>
                </a:ext>
              </a:extLst>
            </p:cNvPr>
            <p:cNvSpPr/>
            <p:nvPr/>
          </p:nvSpPr>
          <p:spPr>
            <a:xfrm>
              <a:off x="4218175" y="2670675"/>
              <a:ext cx="69250" cy="46725"/>
            </a:xfrm>
            <a:custGeom>
              <a:avLst/>
              <a:gdLst/>
              <a:ahLst/>
              <a:cxnLst/>
              <a:rect l="l" t="t" r="r" b="b"/>
              <a:pathLst>
                <a:path w="2770" h="1869" fill="none" extrusionOk="0">
                  <a:moveTo>
                    <a:pt x="1" y="368"/>
                  </a:moveTo>
                  <a:cubicBezTo>
                    <a:pt x="1" y="368"/>
                    <a:pt x="1602" y="1"/>
                    <a:pt x="2769" y="1869"/>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510;p57">
              <a:extLst>
                <a:ext uri="{FF2B5EF4-FFF2-40B4-BE49-F238E27FC236}">
                  <a16:creationId xmlns:a16="http://schemas.microsoft.com/office/drawing/2014/main" id="{58DA0492-866E-830D-2EC0-64A142028ED6}"/>
                </a:ext>
              </a:extLst>
            </p:cNvPr>
            <p:cNvSpPr/>
            <p:nvPr/>
          </p:nvSpPr>
          <p:spPr>
            <a:xfrm>
              <a:off x="4045550" y="2636500"/>
              <a:ext cx="87600" cy="30875"/>
            </a:xfrm>
            <a:custGeom>
              <a:avLst/>
              <a:gdLst/>
              <a:ahLst/>
              <a:cxnLst/>
              <a:rect l="l" t="t" r="r" b="b"/>
              <a:pathLst>
                <a:path w="3504" h="1235" fill="none" extrusionOk="0">
                  <a:moveTo>
                    <a:pt x="3503" y="968"/>
                  </a:moveTo>
                  <a:cubicBezTo>
                    <a:pt x="3503" y="968"/>
                    <a:pt x="1102" y="0"/>
                    <a:pt x="1" y="1235"/>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511;p57">
              <a:extLst>
                <a:ext uri="{FF2B5EF4-FFF2-40B4-BE49-F238E27FC236}">
                  <a16:creationId xmlns:a16="http://schemas.microsoft.com/office/drawing/2014/main" id="{A79AA8D8-9D6D-76CA-E72D-5E45642982DD}"/>
                </a:ext>
              </a:extLst>
            </p:cNvPr>
            <p:cNvSpPr/>
            <p:nvPr/>
          </p:nvSpPr>
          <p:spPr>
            <a:xfrm>
              <a:off x="2097500" y="3545075"/>
              <a:ext cx="2765325" cy="856050"/>
            </a:xfrm>
            <a:custGeom>
              <a:avLst/>
              <a:gdLst/>
              <a:ahLst/>
              <a:cxnLst/>
              <a:rect l="l" t="t" r="r" b="b"/>
              <a:pathLst>
                <a:path w="110613" h="34242" extrusionOk="0">
                  <a:moveTo>
                    <a:pt x="63526" y="0"/>
                  </a:moveTo>
                  <a:cubicBezTo>
                    <a:pt x="62388" y="0"/>
                    <a:pt x="61349" y="60"/>
                    <a:pt x="60444" y="183"/>
                  </a:cubicBezTo>
                  <a:cubicBezTo>
                    <a:pt x="56307" y="784"/>
                    <a:pt x="52238" y="1851"/>
                    <a:pt x="48368" y="3386"/>
                  </a:cubicBezTo>
                  <a:cubicBezTo>
                    <a:pt x="47668" y="3653"/>
                    <a:pt x="1" y="34241"/>
                    <a:pt x="1" y="34241"/>
                  </a:cubicBezTo>
                  <a:lnTo>
                    <a:pt x="110479" y="32440"/>
                  </a:lnTo>
                  <a:lnTo>
                    <a:pt x="110613" y="25902"/>
                  </a:lnTo>
                  <a:cubicBezTo>
                    <a:pt x="110613" y="25902"/>
                    <a:pt x="110213" y="21299"/>
                    <a:pt x="107844" y="19230"/>
                  </a:cubicBezTo>
                  <a:cubicBezTo>
                    <a:pt x="105476" y="17129"/>
                    <a:pt x="92967" y="8923"/>
                    <a:pt x="85895" y="5187"/>
                  </a:cubicBezTo>
                  <a:cubicBezTo>
                    <a:pt x="79843" y="1976"/>
                    <a:pt x="70064" y="0"/>
                    <a:pt x="6352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512;p57">
              <a:extLst>
                <a:ext uri="{FF2B5EF4-FFF2-40B4-BE49-F238E27FC236}">
                  <a16:creationId xmlns:a16="http://schemas.microsoft.com/office/drawing/2014/main" id="{E2C86986-BBB1-F21D-80CD-A5D3AF4888F0}"/>
                </a:ext>
              </a:extLst>
            </p:cNvPr>
            <p:cNvSpPr/>
            <p:nvPr/>
          </p:nvSpPr>
          <p:spPr>
            <a:xfrm>
              <a:off x="2097500" y="3528800"/>
              <a:ext cx="2765325" cy="872325"/>
            </a:xfrm>
            <a:custGeom>
              <a:avLst/>
              <a:gdLst/>
              <a:ahLst/>
              <a:cxnLst/>
              <a:rect l="l" t="t" r="r" b="b"/>
              <a:pathLst>
                <a:path w="110613" h="34893" fill="none" extrusionOk="0">
                  <a:moveTo>
                    <a:pt x="1" y="34892"/>
                  </a:moveTo>
                  <a:cubicBezTo>
                    <a:pt x="1" y="34892"/>
                    <a:pt x="47668" y="4304"/>
                    <a:pt x="48368" y="4037"/>
                  </a:cubicBezTo>
                  <a:cubicBezTo>
                    <a:pt x="52238" y="2502"/>
                    <a:pt x="56307" y="1435"/>
                    <a:pt x="60444" y="834"/>
                  </a:cubicBezTo>
                  <a:cubicBezTo>
                    <a:pt x="66548" y="1"/>
                    <a:pt x="78790" y="2069"/>
                    <a:pt x="85895" y="5838"/>
                  </a:cubicBezTo>
                  <a:cubicBezTo>
                    <a:pt x="92967" y="9574"/>
                    <a:pt x="105476" y="17780"/>
                    <a:pt x="107844" y="19881"/>
                  </a:cubicBezTo>
                  <a:cubicBezTo>
                    <a:pt x="110213" y="21950"/>
                    <a:pt x="110613" y="26553"/>
                    <a:pt x="110613" y="26553"/>
                  </a:cubicBezTo>
                  <a:lnTo>
                    <a:pt x="110479" y="3309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513;p57">
              <a:extLst>
                <a:ext uri="{FF2B5EF4-FFF2-40B4-BE49-F238E27FC236}">
                  <a16:creationId xmlns:a16="http://schemas.microsoft.com/office/drawing/2014/main" id="{C6496935-08E0-B7E2-73C5-724DE7924721}"/>
                </a:ext>
              </a:extLst>
            </p:cNvPr>
            <p:cNvSpPr/>
            <p:nvPr/>
          </p:nvSpPr>
          <p:spPr>
            <a:xfrm>
              <a:off x="3067350" y="3676400"/>
              <a:ext cx="1624525" cy="855650"/>
            </a:xfrm>
            <a:custGeom>
              <a:avLst/>
              <a:gdLst/>
              <a:ahLst/>
              <a:cxnLst/>
              <a:rect l="l" t="t" r="r" b="b"/>
              <a:pathLst>
                <a:path w="64981" h="34226" fill="none" extrusionOk="0">
                  <a:moveTo>
                    <a:pt x="1" y="4271"/>
                  </a:moveTo>
                  <a:cubicBezTo>
                    <a:pt x="1" y="4271"/>
                    <a:pt x="13744" y="1"/>
                    <a:pt x="36093" y="7039"/>
                  </a:cubicBezTo>
                  <a:cubicBezTo>
                    <a:pt x="58476" y="14111"/>
                    <a:pt x="64314" y="24251"/>
                    <a:pt x="64647" y="25619"/>
                  </a:cubicBezTo>
                  <a:cubicBezTo>
                    <a:pt x="64981" y="26987"/>
                    <a:pt x="64814" y="34225"/>
                    <a:pt x="64814" y="3422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514;p57">
              <a:extLst>
                <a:ext uri="{FF2B5EF4-FFF2-40B4-BE49-F238E27FC236}">
                  <a16:creationId xmlns:a16="http://schemas.microsoft.com/office/drawing/2014/main" id="{14DA29BE-B6F5-3A58-F5A8-9EB0998547C9}"/>
                </a:ext>
              </a:extLst>
            </p:cNvPr>
            <p:cNvSpPr/>
            <p:nvPr/>
          </p:nvSpPr>
          <p:spPr>
            <a:xfrm>
              <a:off x="3698650" y="3682250"/>
              <a:ext cx="899000" cy="505375"/>
            </a:xfrm>
            <a:custGeom>
              <a:avLst/>
              <a:gdLst/>
              <a:ahLst/>
              <a:cxnLst/>
              <a:rect l="l" t="t" r="r" b="b"/>
              <a:pathLst>
                <a:path w="35960" h="20215" extrusionOk="0">
                  <a:moveTo>
                    <a:pt x="34758" y="0"/>
                  </a:moveTo>
                  <a:lnTo>
                    <a:pt x="27687" y="1034"/>
                  </a:lnTo>
                  <a:lnTo>
                    <a:pt x="28120" y="3203"/>
                  </a:lnTo>
                  <a:lnTo>
                    <a:pt x="12476" y="12309"/>
                  </a:lnTo>
                  <a:lnTo>
                    <a:pt x="5438" y="12376"/>
                  </a:lnTo>
                  <a:cubicBezTo>
                    <a:pt x="5438" y="12376"/>
                    <a:pt x="1835" y="13944"/>
                    <a:pt x="2235" y="14277"/>
                  </a:cubicBezTo>
                  <a:cubicBezTo>
                    <a:pt x="2325" y="14353"/>
                    <a:pt x="2478" y="14384"/>
                    <a:pt x="2665" y="14384"/>
                  </a:cubicBezTo>
                  <a:cubicBezTo>
                    <a:pt x="3376" y="14384"/>
                    <a:pt x="4570" y="13944"/>
                    <a:pt x="4570" y="13944"/>
                  </a:cubicBezTo>
                  <a:lnTo>
                    <a:pt x="6205" y="13677"/>
                  </a:lnTo>
                  <a:lnTo>
                    <a:pt x="3103" y="15144"/>
                  </a:lnTo>
                  <a:lnTo>
                    <a:pt x="267" y="17646"/>
                  </a:lnTo>
                  <a:cubicBezTo>
                    <a:pt x="267" y="17646"/>
                    <a:pt x="0" y="18047"/>
                    <a:pt x="434" y="18047"/>
                  </a:cubicBezTo>
                  <a:cubicBezTo>
                    <a:pt x="868" y="18047"/>
                    <a:pt x="3203" y="16512"/>
                    <a:pt x="3203" y="16512"/>
                  </a:cubicBezTo>
                  <a:lnTo>
                    <a:pt x="4904" y="15812"/>
                  </a:lnTo>
                  <a:lnTo>
                    <a:pt x="1134" y="18647"/>
                  </a:lnTo>
                  <a:cubicBezTo>
                    <a:pt x="1134" y="18647"/>
                    <a:pt x="1034" y="19247"/>
                    <a:pt x="1535" y="19247"/>
                  </a:cubicBezTo>
                  <a:cubicBezTo>
                    <a:pt x="2035" y="19247"/>
                    <a:pt x="4137" y="17713"/>
                    <a:pt x="4137" y="17713"/>
                  </a:cubicBezTo>
                  <a:lnTo>
                    <a:pt x="6372" y="16846"/>
                  </a:lnTo>
                  <a:lnTo>
                    <a:pt x="6372" y="16846"/>
                  </a:lnTo>
                  <a:cubicBezTo>
                    <a:pt x="6371" y="16846"/>
                    <a:pt x="3603" y="19181"/>
                    <a:pt x="3336" y="19448"/>
                  </a:cubicBezTo>
                  <a:cubicBezTo>
                    <a:pt x="3103" y="19681"/>
                    <a:pt x="2836" y="20215"/>
                    <a:pt x="3536" y="20215"/>
                  </a:cubicBezTo>
                  <a:cubicBezTo>
                    <a:pt x="4203" y="20215"/>
                    <a:pt x="6205" y="18413"/>
                    <a:pt x="6205" y="18413"/>
                  </a:cubicBezTo>
                  <a:lnTo>
                    <a:pt x="7739" y="17446"/>
                  </a:lnTo>
                  <a:lnTo>
                    <a:pt x="5771" y="19614"/>
                  </a:lnTo>
                  <a:cubicBezTo>
                    <a:pt x="5771" y="19614"/>
                    <a:pt x="5878" y="19775"/>
                    <a:pt x="6140" y="19775"/>
                  </a:cubicBezTo>
                  <a:cubicBezTo>
                    <a:pt x="6341" y="19775"/>
                    <a:pt x="6633" y="19680"/>
                    <a:pt x="7039" y="19347"/>
                  </a:cubicBezTo>
                  <a:cubicBezTo>
                    <a:pt x="8006" y="18580"/>
                    <a:pt x="10241" y="16779"/>
                    <a:pt x="10241" y="16779"/>
                  </a:cubicBezTo>
                  <a:cubicBezTo>
                    <a:pt x="11108" y="16579"/>
                    <a:pt x="11976" y="16312"/>
                    <a:pt x="12809" y="16012"/>
                  </a:cubicBezTo>
                  <a:cubicBezTo>
                    <a:pt x="13210" y="15745"/>
                    <a:pt x="15211" y="14778"/>
                    <a:pt x="15211" y="14778"/>
                  </a:cubicBezTo>
                  <a:cubicBezTo>
                    <a:pt x="15211" y="14778"/>
                    <a:pt x="33024" y="8173"/>
                    <a:pt x="33891" y="7773"/>
                  </a:cubicBezTo>
                  <a:cubicBezTo>
                    <a:pt x="34758" y="7339"/>
                    <a:pt x="35959" y="5704"/>
                    <a:pt x="35959" y="4837"/>
                  </a:cubicBezTo>
                  <a:cubicBezTo>
                    <a:pt x="35959" y="3970"/>
                    <a:pt x="34758" y="0"/>
                    <a:pt x="34758"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515;p57">
              <a:extLst>
                <a:ext uri="{FF2B5EF4-FFF2-40B4-BE49-F238E27FC236}">
                  <a16:creationId xmlns:a16="http://schemas.microsoft.com/office/drawing/2014/main" id="{47C3D744-9B3A-A29E-BF40-F4BD55A158D1}"/>
                </a:ext>
              </a:extLst>
            </p:cNvPr>
            <p:cNvSpPr/>
            <p:nvPr/>
          </p:nvSpPr>
          <p:spPr>
            <a:xfrm>
              <a:off x="4279900" y="3417900"/>
              <a:ext cx="37550" cy="100925"/>
            </a:xfrm>
            <a:custGeom>
              <a:avLst/>
              <a:gdLst/>
              <a:ahLst/>
              <a:cxnLst/>
              <a:rect l="l" t="t" r="r" b="b"/>
              <a:pathLst>
                <a:path w="1502" h="4037" fill="none" extrusionOk="0">
                  <a:moveTo>
                    <a:pt x="1501" y="4036"/>
                  </a:moveTo>
                  <a:lnTo>
                    <a:pt x="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516;p57">
              <a:extLst>
                <a:ext uri="{FF2B5EF4-FFF2-40B4-BE49-F238E27FC236}">
                  <a16:creationId xmlns:a16="http://schemas.microsoft.com/office/drawing/2014/main" id="{22B3009A-0A42-01AF-2B44-7AF885931D21}"/>
                </a:ext>
              </a:extLst>
            </p:cNvPr>
            <p:cNvSpPr/>
            <p:nvPr/>
          </p:nvSpPr>
          <p:spPr>
            <a:xfrm>
              <a:off x="4315750" y="3228575"/>
              <a:ext cx="273550" cy="516250"/>
            </a:xfrm>
            <a:custGeom>
              <a:avLst/>
              <a:gdLst/>
              <a:ahLst/>
              <a:cxnLst/>
              <a:rect l="l" t="t" r="r" b="b"/>
              <a:pathLst>
                <a:path w="10942" h="20650" extrusionOk="0">
                  <a:moveTo>
                    <a:pt x="6439" y="1"/>
                  </a:moveTo>
                  <a:lnTo>
                    <a:pt x="1" y="6906"/>
                  </a:lnTo>
                  <a:lnTo>
                    <a:pt x="434" y="20649"/>
                  </a:lnTo>
                  <a:lnTo>
                    <a:pt x="10942" y="18748"/>
                  </a:lnTo>
                  <a:lnTo>
                    <a:pt x="6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517;p57">
              <a:extLst>
                <a:ext uri="{FF2B5EF4-FFF2-40B4-BE49-F238E27FC236}">
                  <a16:creationId xmlns:a16="http://schemas.microsoft.com/office/drawing/2014/main" id="{227DDCE8-387C-7DF5-C1CB-485414491D7F}"/>
                </a:ext>
              </a:extLst>
            </p:cNvPr>
            <p:cNvSpPr/>
            <p:nvPr/>
          </p:nvSpPr>
          <p:spPr>
            <a:xfrm>
              <a:off x="4315750" y="3228575"/>
              <a:ext cx="273550" cy="516250"/>
            </a:xfrm>
            <a:custGeom>
              <a:avLst/>
              <a:gdLst/>
              <a:ahLst/>
              <a:cxnLst/>
              <a:rect l="l" t="t" r="r" b="b"/>
              <a:pathLst>
                <a:path w="10942" h="20650" fill="none" extrusionOk="0">
                  <a:moveTo>
                    <a:pt x="1" y="6906"/>
                  </a:moveTo>
                  <a:lnTo>
                    <a:pt x="434" y="20649"/>
                  </a:lnTo>
                  <a:lnTo>
                    <a:pt x="10942" y="18748"/>
                  </a:lnTo>
                  <a:lnTo>
                    <a:pt x="6439"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518;p57">
              <a:extLst>
                <a:ext uri="{FF2B5EF4-FFF2-40B4-BE49-F238E27FC236}">
                  <a16:creationId xmlns:a16="http://schemas.microsoft.com/office/drawing/2014/main" id="{64A6947C-2D27-79EC-D11B-C80C3A5160FF}"/>
                </a:ext>
              </a:extLst>
            </p:cNvPr>
            <p:cNvSpPr/>
            <p:nvPr/>
          </p:nvSpPr>
          <p:spPr>
            <a:xfrm>
              <a:off x="4741050" y="3834850"/>
              <a:ext cx="125125" cy="496225"/>
            </a:xfrm>
            <a:custGeom>
              <a:avLst/>
              <a:gdLst/>
              <a:ahLst/>
              <a:cxnLst/>
              <a:rect l="l" t="t" r="r" b="b"/>
              <a:pathLst>
                <a:path w="5005" h="19849" extrusionOk="0">
                  <a:moveTo>
                    <a:pt x="5004" y="1"/>
                  </a:moveTo>
                  <a:lnTo>
                    <a:pt x="1" y="5138"/>
                  </a:lnTo>
                  <a:lnTo>
                    <a:pt x="168" y="19848"/>
                  </a:lnTo>
                  <a:lnTo>
                    <a:pt x="5004" y="13344"/>
                  </a:lnTo>
                  <a:lnTo>
                    <a:pt x="5004"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519;p57">
              <a:extLst>
                <a:ext uri="{FF2B5EF4-FFF2-40B4-BE49-F238E27FC236}">
                  <a16:creationId xmlns:a16="http://schemas.microsoft.com/office/drawing/2014/main" id="{D770A23A-DC53-B0D0-3FED-164C93EC560B}"/>
                </a:ext>
              </a:extLst>
            </p:cNvPr>
            <p:cNvSpPr/>
            <p:nvPr/>
          </p:nvSpPr>
          <p:spPr>
            <a:xfrm>
              <a:off x="4490875" y="3663250"/>
              <a:ext cx="608800" cy="1119800"/>
            </a:xfrm>
            <a:custGeom>
              <a:avLst/>
              <a:gdLst/>
              <a:ahLst/>
              <a:cxnLst/>
              <a:rect l="l" t="t" r="r" b="b"/>
              <a:pathLst>
                <a:path w="24352" h="44792" extrusionOk="0">
                  <a:moveTo>
                    <a:pt x="19402" y="3652"/>
                  </a:moveTo>
                  <a:cubicBezTo>
                    <a:pt x="19504" y="3652"/>
                    <a:pt x="19577" y="3696"/>
                    <a:pt x="19615" y="3796"/>
                  </a:cubicBezTo>
                  <a:cubicBezTo>
                    <a:pt x="20582" y="6298"/>
                    <a:pt x="21549" y="11301"/>
                    <a:pt x="21549" y="11301"/>
                  </a:cubicBezTo>
                  <a:lnTo>
                    <a:pt x="3637" y="32716"/>
                  </a:lnTo>
                  <a:cubicBezTo>
                    <a:pt x="3637" y="32716"/>
                    <a:pt x="3903" y="24911"/>
                    <a:pt x="4337" y="22709"/>
                  </a:cubicBezTo>
                  <a:cubicBezTo>
                    <a:pt x="4837" y="19874"/>
                    <a:pt x="6572" y="17472"/>
                    <a:pt x="8340" y="15337"/>
                  </a:cubicBezTo>
                  <a:cubicBezTo>
                    <a:pt x="10508" y="12635"/>
                    <a:pt x="12743" y="10000"/>
                    <a:pt x="15078" y="7432"/>
                  </a:cubicBezTo>
                  <a:cubicBezTo>
                    <a:pt x="15467" y="7073"/>
                    <a:pt x="18515" y="3652"/>
                    <a:pt x="19402" y="3652"/>
                  </a:cubicBezTo>
                  <a:close/>
                  <a:moveTo>
                    <a:pt x="18452" y="0"/>
                  </a:moveTo>
                  <a:cubicBezTo>
                    <a:pt x="17222" y="0"/>
                    <a:pt x="15947" y="641"/>
                    <a:pt x="15011" y="1561"/>
                  </a:cubicBezTo>
                  <a:cubicBezTo>
                    <a:pt x="13077" y="3496"/>
                    <a:pt x="1969" y="16705"/>
                    <a:pt x="1001" y="20608"/>
                  </a:cubicBezTo>
                  <a:cubicBezTo>
                    <a:pt x="1" y="24511"/>
                    <a:pt x="167" y="40355"/>
                    <a:pt x="167" y="40355"/>
                  </a:cubicBezTo>
                  <a:lnTo>
                    <a:pt x="568" y="44792"/>
                  </a:lnTo>
                  <a:lnTo>
                    <a:pt x="3637" y="41056"/>
                  </a:lnTo>
                  <a:lnTo>
                    <a:pt x="3770" y="37153"/>
                  </a:lnTo>
                  <a:lnTo>
                    <a:pt x="22116" y="14904"/>
                  </a:lnTo>
                  <a:lnTo>
                    <a:pt x="22517" y="20741"/>
                  </a:lnTo>
                  <a:lnTo>
                    <a:pt x="24351" y="17706"/>
                  </a:lnTo>
                  <a:cubicBezTo>
                    <a:pt x="24351" y="17706"/>
                    <a:pt x="23217" y="6698"/>
                    <a:pt x="21850" y="2828"/>
                  </a:cubicBezTo>
                  <a:cubicBezTo>
                    <a:pt x="21115" y="781"/>
                    <a:pt x="19810" y="0"/>
                    <a:pt x="18452"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3"/>
          <p:cNvSpPr txBox="1">
            <a:spLocks noGrp="1"/>
          </p:cNvSpPr>
          <p:nvPr>
            <p:ph type="title"/>
          </p:nvPr>
        </p:nvSpPr>
        <p:spPr>
          <a:xfrm>
            <a:off x="265050" y="303150"/>
            <a:ext cx="639483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 dirty="0"/>
              <a:t>Problem Statement and Objective</a:t>
            </a:r>
            <a:endParaRPr dirty="0"/>
          </a:p>
        </p:txBody>
      </p:sp>
      <p:sp>
        <p:nvSpPr>
          <p:cNvPr id="1558" name="Google Shape;1558;p33"/>
          <p:cNvSpPr txBox="1">
            <a:spLocks noGrp="1"/>
          </p:cNvSpPr>
          <p:nvPr>
            <p:ph type="body" idx="1"/>
          </p:nvPr>
        </p:nvSpPr>
        <p:spPr>
          <a:xfrm>
            <a:off x="3372574" y="1208132"/>
            <a:ext cx="5207546" cy="341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500" dirty="0">
                <a:solidFill>
                  <a:schemeClr val="accent1">
                    <a:lumMod val="50000"/>
                  </a:schemeClr>
                </a:solidFill>
              </a:rPr>
              <a:t>Create a </a:t>
            </a:r>
            <a:r>
              <a:rPr lang="en-US" sz="1500" b="1" dirty="0">
                <a:solidFill>
                  <a:schemeClr val="accent1">
                    <a:lumMod val="50000"/>
                  </a:schemeClr>
                </a:solidFill>
              </a:rPr>
              <a:t>Graphical User Interface (GUI) </a:t>
            </a:r>
            <a:r>
              <a:rPr lang="en-US" sz="1500" dirty="0">
                <a:solidFill>
                  <a:schemeClr val="accent1">
                    <a:lumMod val="50000"/>
                  </a:schemeClr>
                </a:solidFill>
              </a:rPr>
              <a:t>using </a:t>
            </a:r>
            <a:r>
              <a:rPr lang="en-US" sz="1500" b="1" dirty="0">
                <a:solidFill>
                  <a:schemeClr val="accent1">
                    <a:lumMod val="50000"/>
                  </a:schemeClr>
                </a:solidFill>
              </a:rPr>
              <a:t>Tkinter</a:t>
            </a:r>
            <a:r>
              <a:rPr lang="en-US" sz="1500" dirty="0">
                <a:solidFill>
                  <a:schemeClr val="accent1">
                    <a:lumMod val="50000"/>
                  </a:schemeClr>
                </a:solidFill>
              </a:rPr>
              <a:t> </a:t>
            </a:r>
            <a:r>
              <a:rPr lang="en-US" sz="1500" b="1" dirty="0">
                <a:solidFill>
                  <a:schemeClr val="accent1">
                    <a:lumMod val="50000"/>
                  </a:schemeClr>
                </a:solidFill>
              </a:rPr>
              <a:t>- Standard Python Interface</a:t>
            </a:r>
            <a:r>
              <a:rPr lang="en-US" sz="1500" dirty="0">
                <a:solidFill>
                  <a:schemeClr val="accent1">
                    <a:lumMod val="50000"/>
                  </a:schemeClr>
                </a:solidFill>
              </a:rPr>
              <a:t>, to make the algorithm of </a:t>
            </a:r>
            <a:r>
              <a:rPr lang="en-US" sz="1500" b="1" dirty="0">
                <a:solidFill>
                  <a:schemeClr val="accent1">
                    <a:lumMod val="50000"/>
                  </a:schemeClr>
                </a:solidFill>
              </a:rPr>
              <a:t>Disease Prediction </a:t>
            </a:r>
            <a:r>
              <a:rPr lang="en-US" sz="1500" dirty="0">
                <a:solidFill>
                  <a:schemeClr val="accent1">
                    <a:lumMod val="50000"/>
                  </a:schemeClr>
                </a:solidFill>
              </a:rPr>
              <a:t>much more easier and accessible for the users. </a:t>
            </a:r>
          </a:p>
          <a:p>
            <a:pPr marL="0" lvl="0" indent="0" algn="r" rtl="0">
              <a:spcBef>
                <a:spcPts val="0"/>
              </a:spcBef>
              <a:spcAft>
                <a:spcPts val="0"/>
              </a:spcAft>
              <a:buNone/>
            </a:pPr>
            <a:r>
              <a:rPr lang="en-US" sz="1500" dirty="0">
                <a:solidFill>
                  <a:schemeClr val="accent1">
                    <a:lumMod val="50000"/>
                  </a:schemeClr>
                </a:solidFill>
              </a:rPr>
              <a:t>The system should be functional as to </a:t>
            </a:r>
            <a:r>
              <a:rPr lang="en-US" sz="1500" b="1" dirty="0">
                <a:solidFill>
                  <a:schemeClr val="accent1">
                    <a:lumMod val="50000"/>
                  </a:schemeClr>
                </a:solidFill>
              </a:rPr>
              <a:t>accept the user input </a:t>
            </a:r>
            <a:r>
              <a:rPr lang="en-US" sz="1500" dirty="0">
                <a:solidFill>
                  <a:schemeClr val="accent1">
                    <a:lumMod val="50000"/>
                  </a:schemeClr>
                </a:solidFill>
              </a:rPr>
              <a:t>as their </a:t>
            </a:r>
            <a:r>
              <a:rPr lang="en-US" sz="1500" b="1" dirty="0">
                <a:solidFill>
                  <a:schemeClr val="accent1">
                    <a:lumMod val="50000"/>
                  </a:schemeClr>
                </a:solidFill>
              </a:rPr>
              <a:t>Name</a:t>
            </a:r>
            <a:r>
              <a:rPr lang="en-US" sz="1500" dirty="0">
                <a:solidFill>
                  <a:schemeClr val="accent1">
                    <a:lumMod val="50000"/>
                  </a:schemeClr>
                </a:solidFill>
              </a:rPr>
              <a:t> and the </a:t>
            </a:r>
            <a:r>
              <a:rPr lang="en-US" sz="1500" b="1" dirty="0">
                <a:solidFill>
                  <a:schemeClr val="accent1">
                    <a:lumMod val="50000"/>
                  </a:schemeClr>
                </a:solidFill>
              </a:rPr>
              <a:t>Symptoms (any 3) </a:t>
            </a:r>
            <a:r>
              <a:rPr lang="en-US" sz="1500" dirty="0">
                <a:solidFill>
                  <a:schemeClr val="accent1">
                    <a:lumMod val="50000"/>
                  </a:schemeClr>
                </a:solidFill>
              </a:rPr>
              <a:t>the user has been facing. </a:t>
            </a:r>
          </a:p>
          <a:p>
            <a:pPr marL="0" lvl="0" indent="0" algn="r" rtl="0">
              <a:spcBef>
                <a:spcPts val="0"/>
              </a:spcBef>
              <a:spcAft>
                <a:spcPts val="0"/>
              </a:spcAft>
              <a:buNone/>
            </a:pPr>
            <a:r>
              <a:rPr lang="en-US" sz="1500" dirty="0">
                <a:solidFill>
                  <a:schemeClr val="accent1">
                    <a:lumMod val="50000"/>
                  </a:schemeClr>
                </a:solidFill>
              </a:rPr>
              <a:t>The system then runs the program which uses </a:t>
            </a:r>
            <a:r>
              <a:rPr lang="en-US" sz="1500" b="1" dirty="0">
                <a:solidFill>
                  <a:schemeClr val="accent1">
                    <a:lumMod val="50000"/>
                  </a:schemeClr>
                </a:solidFill>
              </a:rPr>
              <a:t>Pandas</a:t>
            </a:r>
            <a:r>
              <a:rPr lang="en-US" sz="1500" dirty="0">
                <a:solidFill>
                  <a:schemeClr val="accent1">
                    <a:lumMod val="50000"/>
                  </a:schemeClr>
                </a:solidFill>
              </a:rPr>
              <a:t> and </a:t>
            </a:r>
            <a:r>
              <a:rPr lang="en-US" sz="1500" b="1" dirty="0">
                <a:solidFill>
                  <a:schemeClr val="accent1">
                    <a:lumMod val="50000"/>
                  </a:schemeClr>
                </a:solidFill>
              </a:rPr>
              <a:t>NumPy</a:t>
            </a:r>
            <a:r>
              <a:rPr lang="en-US" sz="1500" dirty="0">
                <a:solidFill>
                  <a:schemeClr val="accent1">
                    <a:lumMod val="50000"/>
                  </a:schemeClr>
                </a:solidFill>
              </a:rPr>
              <a:t> libraries from python and accesses a database/dataset in the form of an excel sheet containing </a:t>
            </a:r>
            <a:r>
              <a:rPr lang="en-US" sz="1500" b="1" dirty="0">
                <a:solidFill>
                  <a:schemeClr val="accent1">
                    <a:lumMod val="50000"/>
                  </a:schemeClr>
                </a:solidFill>
              </a:rPr>
              <a:t>Prototype</a:t>
            </a:r>
            <a:r>
              <a:rPr lang="en-US" sz="1500" dirty="0">
                <a:solidFill>
                  <a:schemeClr val="accent1">
                    <a:lumMod val="50000"/>
                  </a:schemeClr>
                </a:solidFill>
              </a:rPr>
              <a:t> - the symptoms and their possible consequences (diseases). The </a:t>
            </a:r>
            <a:r>
              <a:rPr lang="en-US" sz="1500" b="1" dirty="0">
                <a:solidFill>
                  <a:schemeClr val="accent1">
                    <a:lumMod val="50000"/>
                  </a:schemeClr>
                </a:solidFill>
              </a:rPr>
              <a:t>symptoms given by the user are trained and as per the accuracy score</a:t>
            </a:r>
            <a:r>
              <a:rPr lang="en-US" sz="1500" dirty="0">
                <a:solidFill>
                  <a:schemeClr val="accent1">
                    <a:lumMod val="50000"/>
                  </a:schemeClr>
                </a:solidFill>
              </a:rPr>
              <a:t>, a </a:t>
            </a:r>
            <a:r>
              <a:rPr lang="en-US" sz="1500" b="1" dirty="0">
                <a:solidFill>
                  <a:schemeClr val="accent1">
                    <a:lumMod val="50000"/>
                  </a:schemeClr>
                </a:solidFill>
              </a:rPr>
              <a:t>disease is predicted</a:t>
            </a:r>
            <a:r>
              <a:rPr lang="en-US" sz="1500" dirty="0">
                <a:solidFill>
                  <a:schemeClr val="accent1">
                    <a:lumMod val="50000"/>
                  </a:schemeClr>
                </a:solidFill>
              </a:rPr>
              <a:t>.</a:t>
            </a:r>
            <a:r>
              <a:rPr lang="en-US" sz="1500" b="1" dirty="0">
                <a:solidFill>
                  <a:schemeClr val="accent1">
                    <a:lumMod val="50000"/>
                  </a:schemeClr>
                </a:solidFill>
              </a:rPr>
              <a:t> </a:t>
            </a:r>
            <a:endParaRPr sz="1500" b="1" dirty="0">
              <a:solidFill>
                <a:schemeClr val="accent1">
                  <a:lumMod val="50000"/>
                </a:schemeClr>
              </a:solidFill>
            </a:endParaRPr>
          </a:p>
        </p:txBody>
      </p:sp>
      <p:sp>
        <p:nvSpPr>
          <p:cNvPr id="1559" name="Google Shape;1559;p33"/>
          <p:cNvSpPr/>
          <p:nvPr/>
        </p:nvSpPr>
        <p:spPr>
          <a:xfrm>
            <a:off x="113973" y="128349"/>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accen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90;p35">
            <a:extLst>
              <a:ext uri="{FF2B5EF4-FFF2-40B4-BE49-F238E27FC236}">
                <a16:creationId xmlns:a16="http://schemas.microsoft.com/office/drawing/2014/main" id="{CB4F418B-FD3A-FA2B-FF8E-859FA69CB413}"/>
              </a:ext>
            </a:extLst>
          </p:cNvPr>
          <p:cNvGrpSpPr/>
          <p:nvPr/>
        </p:nvGrpSpPr>
        <p:grpSpPr>
          <a:xfrm>
            <a:off x="466247" y="1345961"/>
            <a:ext cx="2827919" cy="3359847"/>
            <a:chOff x="5609648" y="1242337"/>
            <a:chExt cx="2954366" cy="3510078"/>
          </a:xfrm>
        </p:grpSpPr>
        <p:grpSp>
          <p:nvGrpSpPr>
            <p:cNvPr id="3" name="Google Shape;1591;p35">
              <a:extLst>
                <a:ext uri="{FF2B5EF4-FFF2-40B4-BE49-F238E27FC236}">
                  <a16:creationId xmlns:a16="http://schemas.microsoft.com/office/drawing/2014/main" id="{9F33613B-30DE-5166-3EFD-B0DEBFFA97B7}"/>
                </a:ext>
              </a:extLst>
            </p:cNvPr>
            <p:cNvGrpSpPr/>
            <p:nvPr/>
          </p:nvGrpSpPr>
          <p:grpSpPr>
            <a:xfrm>
              <a:off x="5609648" y="1242337"/>
              <a:ext cx="2954366" cy="3510078"/>
              <a:chOff x="1535425" y="1650450"/>
              <a:chExt cx="2886250" cy="3429150"/>
            </a:xfrm>
          </p:grpSpPr>
          <p:sp>
            <p:nvSpPr>
              <p:cNvPr id="5" name="Google Shape;1592;p35">
                <a:extLst>
                  <a:ext uri="{FF2B5EF4-FFF2-40B4-BE49-F238E27FC236}">
                    <a16:creationId xmlns:a16="http://schemas.microsoft.com/office/drawing/2014/main" id="{CE89E646-B05B-B40D-8288-358BC9DF3F0E}"/>
                  </a:ext>
                </a:extLst>
              </p:cNvPr>
              <p:cNvSpPr/>
              <p:nvPr/>
            </p:nvSpPr>
            <p:spPr>
              <a:xfrm>
                <a:off x="1702225" y="3863200"/>
                <a:ext cx="387800" cy="20050"/>
              </a:xfrm>
              <a:custGeom>
                <a:avLst/>
                <a:gdLst/>
                <a:ahLst/>
                <a:cxnLst/>
                <a:rect l="l" t="t" r="r" b="b"/>
                <a:pathLst>
                  <a:path w="15512" h="802" extrusionOk="0">
                    <a:moveTo>
                      <a:pt x="0" y="1"/>
                    </a:moveTo>
                    <a:lnTo>
                      <a:pt x="0" y="801"/>
                    </a:lnTo>
                    <a:lnTo>
                      <a:pt x="15511" y="801"/>
                    </a:lnTo>
                    <a:lnTo>
                      <a:pt x="15511"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3;p35">
                <a:extLst>
                  <a:ext uri="{FF2B5EF4-FFF2-40B4-BE49-F238E27FC236}">
                    <a16:creationId xmlns:a16="http://schemas.microsoft.com/office/drawing/2014/main" id="{364AF7F9-8867-9F0D-A645-81726083BA07}"/>
                  </a:ext>
                </a:extLst>
              </p:cNvPr>
              <p:cNvSpPr/>
              <p:nvPr/>
            </p:nvSpPr>
            <p:spPr>
              <a:xfrm>
                <a:off x="1708900" y="3591350"/>
                <a:ext cx="20025" cy="387800"/>
              </a:xfrm>
              <a:custGeom>
                <a:avLst/>
                <a:gdLst/>
                <a:ahLst/>
                <a:cxnLst/>
                <a:rect l="l" t="t" r="r" b="b"/>
                <a:pathLst>
                  <a:path w="801" h="15512" extrusionOk="0">
                    <a:moveTo>
                      <a:pt x="0" y="0"/>
                    </a:moveTo>
                    <a:lnTo>
                      <a:pt x="0" y="15511"/>
                    </a:lnTo>
                    <a:lnTo>
                      <a:pt x="801" y="15511"/>
                    </a:lnTo>
                    <a:lnTo>
                      <a:pt x="801"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94;p35">
                <a:extLst>
                  <a:ext uri="{FF2B5EF4-FFF2-40B4-BE49-F238E27FC236}">
                    <a16:creationId xmlns:a16="http://schemas.microsoft.com/office/drawing/2014/main" id="{FD271552-9DD5-B8CA-BA4B-8789556D7023}"/>
                  </a:ext>
                </a:extLst>
              </p:cNvPr>
              <p:cNvSpPr/>
              <p:nvPr/>
            </p:nvSpPr>
            <p:spPr>
              <a:xfrm>
                <a:off x="1691375" y="3845700"/>
                <a:ext cx="55075" cy="55050"/>
              </a:xfrm>
              <a:custGeom>
                <a:avLst/>
                <a:gdLst/>
                <a:ahLst/>
                <a:cxnLst/>
                <a:rect l="l" t="t" r="r" b="b"/>
                <a:pathLst>
                  <a:path w="2203" h="2202" extrusionOk="0">
                    <a:moveTo>
                      <a:pt x="1101" y="0"/>
                    </a:moveTo>
                    <a:cubicBezTo>
                      <a:pt x="501" y="0"/>
                      <a:pt x="1" y="501"/>
                      <a:pt x="1" y="1101"/>
                    </a:cubicBezTo>
                    <a:cubicBezTo>
                      <a:pt x="1" y="1702"/>
                      <a:pt x="501" y="2202"/>
                      <a:pt x="1101" y="2202"/>
                    </a:cubicBezTo>
                    <a:cubicBezTo>
                      <a:pt x="1702" y="2202"/>
                      <a:pt x="2202" y="1702"/>
                      <a:pt x="2202" y="1101"/>
                    </a:cubicBezTo>
                    <a:cubicBezTo>
                      <a:pt x="2202" y="501"/>
                      <a:pt x="1702" y="0"/>
                      <a:pt x="1101"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95;p35">
                <a:extLst>
                  <a:ext uri="{FF2B5EF4-FFF2-40B4-BE49-F238E27FC236}">
                    <a16:creationId xmlns:a16="http://schemas.microsoft.com/office/drawing/2014/main" id="{FD762B2A-C8E7-AB68-8E55-04C390275CC4}"/>
                  </a:ext>
                </a:extLst>
              </p:cNvPr>
              <p:cNvSpPr/>
              <p:nvPr/>
            </p:nvSpPr>
            <p:spPr>
              <a:xfrm>
                <a:off x="1807300" y="3894075"/>
                <a:ext cx="54225" cy="1091625"/>
              </a:xfrm>
              <a:custGeom>
                <a:avLst/>
                <a:gdLst/>
                <a:ahLst/>
                <a:cxnLst/>
                <a:rect l="l" t="t" r="r" b="b"/>
                <a:pathLst>
                  <a:path w="2169" h="43665" extrusionOk="0">
                    <a:moveTo>
                      <a:pt x="0" y="0"/>
                    </a:moveTo>
                    <a:lnTo>
                      <a:pt x="0" y="42564"/>
                    </a:lnTo>
                    <a:cubicBezTo>
                      <a:pt x="0" y="43164"/>
                      <a:pt x="501" y="43665"/>
                      <a:pt x="1101" y="43665"/>
                    </a:cubicBezTo>
                    <a:cubicBezTo>
                      <a:pt x="1702" y="43665"/>
                      <a:pt x="2169" y="43164"/>
                      <a:pt x="2169" y="42564"/>
                    </a:cubicBezTo>
                    <a:lnTo>
                      <a:pt x="2169"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96;p35">
                <a:extLst>
                  <a:ext uri="{FF2B5EF4-FFF2-40B4-BE49-F238E27FC236}">
                    <a16:creationId xmlns:a16="http://schemas.microsoft.com/office/drawing/2014/main" id="{6A2962A6-7A8B-8FB2-41C5-6403991BFAF6}"/>
                  </a:ext>
                </a:extLst>
              </p:cNvPr>
              <p:cNvSpPr/>
              <p:nvPr/>
            </p:nvSpPr>
            <p:spPr>
              <a:xfrm>
                <a:off x="1807300" y="4887275"/>
                <a:ext cx="54225" cy="98625"/>
              </a:xfrm>
              <a:custGeom>
                <a:avLst/>
                <a:gdLst/>
                <a:ahLst/>
                <a:cxnLst/>
                <a:rect l="l" t="t" r="r" b="b"/>
                <a:pathLst>
                  <a:path w="2169" h="3945" extrusionOk="0">
                    <a:moveTo>
                      <a:pt x="0" y="0"/>
                    </a:moveTo>
                    <a:lnTo>
                      <a:pt x="0" y="2869"/>
                    </a:lnTo>
                    <a:cubicBezTo>
                      <a:pt x="0" y="3586"/>
                      <a:pt x="542" y="3945"/>
                      <a:pt x="1084" y="3945"/>
                    </a:cubicBezTo>
                    <a:cubicBezTo>
                      <a:pt x="1626" y="3945"/>
                      <a:pt x="2169" y="3586"/>
                      <a:pt x="2169" y="2869"/>
                    </a:cubicBezTo>
                    <a:lnTo>
                      <a:pt x="2169" y="0"/>
                    </a:ln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97;p35">
                <a:extLst>
                  <a:ext uri="{FF2B5EF4-FFF2-40B4-BE49-F238E27FC236}">
                    <a16:creationId xmlns:a16="http://schemas.microsoft.com/office/drawing/2014/main" id="{3F9824F5-8BE3-B411-A167-98E9D41C2DCF}"/>
                  </a:ext>
                </a:extLst>
              </p:cNvPr>
              <p:cNvSpPr/>
              <p:nvPr/>
            </p:nvSpPr>
            <p:spPr>
              <a:xfrm>
                <a:off x="2831350" y="3894075"/>
                <a:ext cx="54250" cy="1091625"/>
              </a:xfrm>
              <a:custGeom>
                <a:avLst/>
                <a:gdLst/>
                <a:ahLst/>
                <a:cxnLst/>
                <a:rect l="l" t="t" r="r" b="b"/>
                <a:pathLst>
                  <a:path w="2170" h="43665" extrusionOk="0">
                    <a:moveTo>
                      <a:pt x="1" y="0"/>
                    </a:moveTo>
                    <a:lnTo>
                      <a:pt x="1" y="42564"/>
                    </a:lnTo>
                    <a:cubicBezTo>
                      <a:pt x="1" y="43164"/>
                      <a:pt x="468" y="43665"/>
                      <a:pt x="1102" y="43665"/>
                    </a:cubicBezTo>
                    <a:cubicBezTo>
                      <a:pt x="1702" y="43665"/>
                      <a:pt x="2169" y="43164"/>
                      <a:pt x="2169" y="42564"/>
                    </a:cubicBezTo>
                    <a:lnTo>
                      <a:pt x="2169"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8;p35">
                <a:extLst>
                  <a:ext uri="{FF2B5EF4-FFF2-40B4-BE49-F238E27FC236}">
                    <a16:creationId xmlns:a16="http://schemas.microsoft.com/office/drawing/2014/main" id="{6684F8EC-7572-731F-01F4-0095632E4727}"/>
                  </a:ext>
                </a:extLst>
              </p:cNvPr>
              <p:cNvSpPr/>
              <p:nvPr/>
            </p:nvSpPr>
            <p:spPr>
              <a:xfrm>
                <a:off x="2831350" y="4887275"/>
                <a:ext cx="54250" cy="98625"/>
              </a:xfrm>
              <a:custGeom>
                <a:avLst/>
                <a:gdLst/>
                <a:ahLst/>
                <a:cxnLst/>
                <a:rect l="l" t="t" r="r" b="b"/>
                <a:pathLst>
                  <a:path w="2170" h="3945" extrusionOk="0">
                    <a:moveTo>
                      <a:pt x="1" y="0"/>
                    </a:moveTo>
                    <a:lnTo>
                      <a:pt x="1" y="2869"/>
                    </a:lnTo>
                    <a:cubicBezTo>
                      <a:pt x="1" y="3586"/>
                      <a:pt x="543" y="3945"/>
                      <a:pt x="1085" y="3945"/>
                    </a:cubicBezTo>
                    <a:cubicBezTo>
                      <a:pt x="1627" y="3945"/>
                      <a:pt x="2169" y="3586"/>
                      <a:pt x="2169" y="2869"/>
                    </a:cubicBezTo>
                    <a:lnTo>
                      <a:pt x="2169" y="0"/>
                    </a:ln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99;p35">
                <a:extLst>
                  <a:ext uri="{FF2B5EF4-FFF2-40B4-BE49-F238E27FC236}">
                    <a16:creationId xmlns:a16="http://schemas.microsoft.com/office/drawing/2014/main" id="{FBE35656-94DE-7FC1-357A-698ED9C996D4}"/>
                  </a:ext>
                </a:extLst>
              </p:cNvPr>
              <p:cNvSpPr/>
              <p:nvPr/>
            </p:nvSpPr>
            <p:spPr>
              <a:xfrm>
                <a:off x="1831475" y="3924075"/>
                <a:ext cx="1030775" cy="853975"/>
              </a:xfrm>
              <a:custGeom>
                <a:avLst/>
                <a:gdLst/>
                <a:ahLst/>
                <a:cxnLst/>
                <a:rect l="l" t="t" r="r" b="b"/>
                <a:pathLst>
                  <a:path w="41231" h="34159" extrusionOk="0">
                    <a:moveTo>
                      <a:pt x="1" y="1"/>
                    </a:moveTo>
                    <a:lnTo>
                      <a:pt x="1" y="27220"/>
                    </a:lnTo>
                    <a:cubicBezTo>
                      <a:pt x="1" y="31056"/>
                      <a:pt x="3103" y="34159"/>
                      <a:pt x="6939" y="34159"/>
                    </a:cubicBezTo>
                    <a:lnTo>
                      <a:pt x="34258" y="34159"/>
                    </a:lnTo>
                    <a:cubicBezTo>
                      <a:pt x="38095" y="34159"/>
                      <a:pt x="41230" y="31056"/>
                      <a:pt x="41230" y="27220"/>
                    </a:cubicBezTo>
                    <a:lnTo>
                      <a:pt x="41230"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0;p35">
                <a:extLst>
                  <a:ext uri="{FF2B5EF4-FFF2-40B4-BE49-F238E27FC236}">
                    <a16:creationId xmlns:a16="http://schemas.microsoft.com/office/drawing/2014/main" id="{90906824-05DF-32F4-4ACB-D9CDA94F0BED}"/>
                  </a:ext>
                </a:extLst>
              </p:cNvPr>
              <p:cNvSpPr/>
              <p:nvPr/>
            </p:nvSpPr>
            <p:spPr>
              <a:xfrm>
                <a:off x="1535425" y="3390375"/>
                <a:ext cx="408650" cy="285225"/>
              </a:xfrm>
              <a:custGeom>
                <a:avLst/>
                <a:gdLst/>
                <a:ahLst/>
                <a:cxnLst/>
                <a:rect l="l" t="t" r="r" b="b"/>
                <a:pathLst>
                  <a:path w="16346" h="11409" extrusionOk="0">
                    <a:moveTo>
                      <a:pt x="14044" y="0"/>
                    </a:moveTo>
                    <a:cubicBezTo>
                      <a:pt x="13244" y="0"/>
                      <a:pt x="12410" y="167"/>
                      <a:pt x="11676" y="501"/>
                    </a:cubicBezTo>
                    <a:lnTo>
                      <a:pt x="2002" y="4937"/>
                    </a:lnTo>
                    <a:cubicBezTo>
                      <a:pt x="801" y="5504"/>
                      <a:pt x="34" y="6705"/>
                      <a:pt x="1" y="8006"/>
                    </a:cubicBezTo>
                    <a:lnTo>
                      <a:pt x="1" y="10575"/>
                    </a:lnTo>
                    <a:cubicBezTo>
                      <a:pt x="1" y="11042"/>
                      <a:pt x="401" y="11408"/>
                      <a:pt x="835" y="11408"/>
                    </a:cubicBezTo>
                    <a:lnTo>
                      <a:pt x="6105" y="11408"/>
                    </a:lnTo>
                    <a:lnTo>
                      <a:pt x="16313" y="2435"/>
                    </a:lnTo>
                    <a:lnTo>
                      <a:pt x="16346" y="2302"/>
                    </a:lnTo>
                    <a:cubicBezTo>
                      <a:pt x="16346" y="1034"/>
                      <a:pt x="15312" y="0"/>
                      <a:pt x="14044"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1;p35">
                <a:extLst>
                  <a:ext uri="{FF2B5EF4-FFF2-40B4-BE49-F238E27FC236}">
                    <a16:creationId xmlns:a16="http://schemas.microsoft.com/office/drawing/2014/main" id="{0E513880-B262-FFBD-881B-E947C157BB70}"/>
                  </a:ext>
                </a:extLst>
              </p:cNvPr>
              <p:cNvSpPr/>
              <p:nvPr/>
            </p:nvSpPr>
            <p:spPr>
              <a:xfrm>
                <a:off x="2646225" y="3863200"/>
                <a:ext cx="387800" cy="20050"/>
              </a:xfrm>
              <a:custGeom>
                <a:avLst/>
                <a:gdLst/>
                <a:ahLst/>
                <a:cxnLst/>
                <a:rect l="l" t="t" r="r" b="b"/>
                <a:pathLst>
                  <a:path w="15512" h="802" extrusionOk="0">
                    <a:moveTo>
                      <a:pt x="1" y="1"/>
                    </a:moveTo>
                    <a:lnTo>
                      <a:pt x="1" y="801"/>
                    </a:lnTo>
                    <a:lnTo>
                      <a:pt x="15512" y="801"/>
                    </a:lnTo>
                    <a:lnTo>
                      <a:pt x="15512"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2;p35">
                <a:extLst>
                  <a:ext uri="{FF2B5EF4-FFF2-40B4-BE49-F238E27FC236}">
                    <a16:creationId xmlns:a16="http://schemas.microsoft.com/office/drawing/2014/main" id="{F5E75256-FB5F-B178-ECAE-09CBCF6822DE}"/>
                  </a:ext>
                </a:extLst>
              </p:cNvPr>
              <p:cNvSpPr/>
              <p:nvPr/>
            </p:nvSpPr>
            <p:spPr>
              <a:xfrm>
                <a:off x="3006475" y="3590500"/>
                <a:ext cx="20050" cy="387825"/>
              </a:xfrm>
              <a:custGeom>
                <a:avLst/>
                <a:gdLst/>
                <a:ahLst/>
                <a:cxnLst/>
                <a:rect l="l" t="t" r="r" b="b"/>
                <a:pathLst>
                  <a:path w="802" h="15513" extrusionOk="0">
                    <a:moveTo>
                      <a:pt x="1" y="1"/>
                    </a:moveTo>
                    <a:lnTo>
                      <a:pt x="1" y="15512"/>
                    </a:lnTo>
                    <a:lnTo>
                      <a:pt x="801" y="15512"/>
                    </a:lnTo>
                    <a:lnTo>
                      <a:pt x="801"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3;p35">
                <a:extLst>
                  <a:ext uri="{FF2B5EF4-FFF2-40B4-BE49-F238E27FC236}">
                    <a16:creationId xmlns:a16="http://schemas.microsoft.com/office/drawing/2014/main" id="{3897192F-C96C-9700-267C-F9540FEEDEF0}"/>
                  </a:ext>
                </a:extLst>
              </p:cNvPr>
              <p:cNvSpPr/>
              <p:nvPr/>
            </p:nvSpPr>
            <p:spPr>
              <a:xfrm>
                <a:off x="2989800" y="3845850"/>
                <a:ext cx="63400" cy="54900"/>
              </a:xfrm>
              <a:custGeom>
                <a:avLst/>
                <a:gdLst/>
                <a:ahLst/>
                <a:cxnLst/>
                <a:rect l="l" t="t" r="r" b="b"/>
                <a:pathLst>
                  <a:path w="2536" h="2196" extrusionOk="0">
                    <a:moveTo>
                      <a:pt x="1087" y="0"/>
                    </a:moveTo>
                    <a:cubicBezTo>
                      <a:pt x="535" y="0"/>
                      <a:pt x="1" y="441"/>
                      <a:pt x="1" y="1095"/>
                    </a:cubicBezTo>
                    <a:cubicBezTo>
                      <a:pt x="1" y="1696"/>
                      <a:pt x="468" y="2196"/>
                      <a:pt x="1068" y="2196"/>
                    </a:cubicBezTo>
                    <a:cubicBezTo>
                      <a:pt x="2036" y="2196"/>
                      <a:pt x="2536" y="995"/>
                      <a:pt x="1835" y="328"/>
                    </a:cubicBezTo>
                    <a:cubicBezTo>
                      <a:pt x="1619" y="101"/>
                      <a:pt x="1351" y="0"/>
                      <a:pt x="108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4;p35">
                <a:extLst>
                  <a:ext uri="{FF2B5EF4-FFF2-40B4-BE49-F238E27FC236}">
                    <a16:creationId xmlns:a16="http://schemas.microsoft.com/office/drawing/2014/main" id="{E7E0291D-14A0-7844-244A-9078E1DD120A}"/>
                  </a:ext>
                </a:extLst>
              </p:cNvPr>
              <p:cNvSpPr/>
              <p:nvPr/>
            </p:nvSpPr>
            <p:spPr>
              <a:xfrm>
                <a:off x="2792175" y="3390375"/>
                <a:ext cx="407800" cy="285225"/>
              </a:xfrm>
              <a:custGeom>
                <a:avLst/>
                <a:gdLst/>
                <a:ahLst/>
                <a:cxnLst/>
                <a:rect l="l" t="t" r="r" b="b"/>
                <a:pathLst>
                  <a:path w="16312" h="11409" extrusionOk="0">
                    <a:moveTo>
                      <a:pt x="2302" y="0"/>
                    </a:moveTo>
                    <a:cubicBezTo>
                      <a:pt x="1034" y="0"/>
                      <a:pt x="0" y="1034"/>
                      <a:pt x="0" y="2302"/>
                    </a:cubicBezTo>
                    <a:lnTo>
                      <a:pt x="0" y="2435"/>
                    </a:lnTo>
                    <a:lnTo>
                      <a:pt x="9774" y="11042"/>
                    </a:lnTo>
                    <a:cubicBezTo>
                      <a:pt x="10041" y="11275"/>
                      <a:pt x="10408" y="11408"/>
                      <a:pt x="10774" y="11408"/>
                    </a:cubicBezTo>
                    <a:lnTo>
                      <a:pt x="14844" y="11408"/>
                    </a:lnTo>
                    <a:cubicBezTo>
                      <a:pt x="15678" y="11408"/>
                      <a:pt x="16312" y="10775"/>
                      <a:pt x="16312" y="9941"/>
                    </a:cubicBezTo>
                    <a:lnTo>
                      <a:pt x="16312" y="8006"/>
                    </a:lnTo>
                    <a:cubicBezTo>
                      <a:pt x="16312" y="6705"/>
                      <a:pt x="15545" y="5504"/>
                      <a:pt x="14344" y="4937"/>
                    </a:cubicBezTo>
                    <a:lnTo>
                      <a:pt x="4670" y="501"/>
                    </a:lnTo>
                    <a:cubicBezTo>
                      <a:pt x="3903" y="167"/>
                      <a:pt x="3102" y="0"/>
                      <a:pt x="2302"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05;p35">
                <a:extLst>
                  <a:ext uri="{FF2B5EF4-FFF2-40B4-BE49-F238E27FC236}">
                    <a16:creationId xmlns:a16="http://schemas.microsoft.com/office/drawing/2014/main" id="{4C96A255-1057-0062-A824-38B89DCCC2BA}"/>
                  </a:ext>
                </a:extLst>
              </p:cNvPr>
              <p:cNvSpPr/>
              <p:nvPr/>
            </p:nvSpPr>
            <p:spPr>
              <a:xfrm>
                <a:off x="1775600" y="3560500"/>
                <a:ext cx="1166700" cy="360275"/>
              </a:xfrm>
              <a:custGeom>
                <a:avLst/>
                <a:gdLst/>
                <a:ahLst/>
                <a:cxnLst/>
                <a:rect l="l" t="t" r="r" b="b"/>
                <a:pathLst>
                  <a:path w="46668" h="14411" extrusionOk="0">
                    <a:moveTo>
                      <a:pt x="7006" y="0"/>
                    </a:moveTo>
                    <a:lnTo>
                      <a:pt x="768" y="9140"/>
                    </a:lnTo>
                    <a:cubicBezTo>
                      <a:pt x="134" y="10041"/>
                      <a:pt x="1" y="11242"/>
                      <a:pt x="434" y="12276"/>
                    </a:cubicBezTo>
                    <a:cubicBezTo>
                      <a:pt x="935" y="13577"/>
                      <a:pt x="2169" y="14410"/>
                      <a:pt x="3570" y="14410"/>
                    </a:cubicBezTo>
                    <a:lnTo>
                      <a:pt x="41797" y="14410"/>
                    </a:lnTo>
                    <a:cubicBezTo>
                      <a:pt x="43298" y="14410"/>
                      <a:pt x="44699" y="13677"/>
                      <a:pt x="45567" y="12442"/>
                    </a:cubicBezTo>
                    <a:cubicBezTo>
                      <a:pt x="46467" y="11141"/>
                      <a:pt x="46667" y="9440"/>
                      <a:pt x="46000" y="7973"/>
                    </a:cubicBezTo>
                    <a:lnTo>
                      <a:pt x="41097" y="400"/>
                    </a:lnTo>
                    <a:lnTo>
                      <a:pt x="7006"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06;p35">
                <a:extLst>
                  <a:ext uri="{FF2B5EF4-FFF2-40B4-BE49-F238E27FC236}">
                    <a16:creationId xmlns:a16="http://schemas.microsoft.com/office/drawing/2014/main" id="{D0712DDD-A371-CE92-242E-D7B97AB9A29F}"/>
                  </a:ext>
                </a:extLst>
              </p:cNvPr>
              <p:cNvSpPr/>
              <p:nvPr/>
            </p:nvSpPr>
            <p:spPr>
              <a:xfrm>
                <a:off x="1922375" y="2254550"/>
                <a:ext cx="899000" cy="1455250"/>
              </a:xfrm>
              <a:custGeom>
                <a:avLst/>
                <a:gdLst/>
                <a:ahLst/>
                <a:cxnLst/>
                <a:rect l="l" t="t" r="r" b="b"/>
                <a:pathLst>
                  <a:path w="35960" h="58210" extrusionOk="0">
                    <a:moveTo>
                      <a:pt x="4404" y="1"/>
                    </a:moveTo>
                    <a:cubicBezTo>
                      <a:pt x="1969" y="1"/>
                      <a:pt x="1" y="1935"/>
                      <a:pt x="1" y="4371"/>
                    </a:cubicBezTo>
                    <a:lnTo>
                      <a:pt x="1" y="58209"/>
                    </a:lnTo>
                    <a:lnTo>
                      <a:pt x="35960" y="58209"/>
                    </a:lnTo>
                    <a:lnTo>
                      <a:pt x="35960" y="4371"/>
                    </a:lnTo>
                    <a:cubicBezTo>
                      <a:pt x="35960" y="1935"/>
                      <a:pt x="33992" y="1"/>
                      <a:pt x="31590"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07;p35">
                <a:extLst>
                  <a:ext uri="{FF2B5EF4-FFF2-40B4-BE49-F238E27FC236}">
                    <a16:creationId xmlns:a16="http://schemas.microsoft.com/office/drawing/2014/main" id="{2FE7FECB-E226-90D5-4E51-334E2948E3BA}"/>
                  </a:ext>
                </a:extLst>
              </p:cNvPr>
              <p:cNvSpPr/>
              <p:nvPr/>
            </p:nvSpPr>
            <p:spPr>
              <a:xfrm>
                <a:off x="1545450" y="2956725"/>
                <a:ext cx="484525" cy="755575"/>
              </a:xfrm>
              <a:custGeom>
                <a:avLst/>
                <a:gdLst/>
                <a:ahLst/>
                <a:cxnLst/>
                <a:rect l="l" t="t" r="r" b="b"/>
                <a:pathLst>
                  <a:path w="19381" h="30223" extrusionOk="0">
                    <a:moveTo>
                      <a:pt x="12442" y="1"/>
                    </a:moveTo>
                    <a:lnTo>
                      <a:pt x="11008" y="7406"/>
                    </a:lnTo>
                    <a:cubicBezTo>
                      <a:pt x="11008" y="7406"/>
                      <a:pt x="1835" y="17079"/>
                      <a:pt x="1301" y="18314"/>
                    </a:cubicBezTo>
                    <a:cubicBezTo>
                      <a:pt x="767" y="19514"/>
                      <a:pt x="0" y="26920"/>
                      <a:pt x="0" y="27487"/>
                    </a:cubicBezTo>
                    <a:cubicBezTo>
                      <a:pt x="0" y="28054"/>
                      <a:pt x="1968" y="29555"/>
                      <a:pt x="1968" y="29555"/>
                    </a:cubicBezTo>
                    <a:lnTo>
                      <a:pt x="3736" y="30222"/>
                    </a:lnTo>
                    <a:lnTo>
                      <a:pt x="4837" y="29555"/>
                    </a:lnTo>
                    <a:cubicBezTo>
                      <a:pt x="4837" y="29555"/>
                      <a:pt x="4837" y="27253"/>
                      <a:pt x="5037" y="26686"/>
                    </a:cubicBezTo>
                    <a:cubicBezTo>
                      <a:pt x="5371" y="26086"/>
                      <a:pt x="5738" y="25485"/>
                      <a:pt x="6138" y="24918"/>
                    </a:cubicBezTo>
                    <a:lnTo>
                      <a:pt x="6138" y="24918"/>
                    </a:lnTo>
                    <a:cubicBezTo>
                      <a:pt x="6138" y="24919"/>
                      <a:pt x="5804" y="27587"/>
                      <a:pt x="6271" y="27587"/>
                    </a:cubicBezTo>
                    <a:cubicBezTo>
                      <a:pt x="6705" y="27587"/>
                      <a:pt x="7139" y="25052"/>
                      <a:pt x="7139" y="23384"/>
                    </a:cubicBezTo>
                    <a:cubicBezTo>
                      <a:pt x="7139" y="21716"/>
                      <a:pt x="5271" y="18847"/>
                      <a:pt x="5271" y="18847"/>
                    </a:cubicBezTo>
                    <a:cubicBezTo>
                      <a:pt x="5271" y="18847"/>
                      <a:pt x="13977" y="16546"/>
                      <a:pt x="15111" y="14878"/>
                    </a:cubicBezTo>
                    <a:cubicBezTo>
                      <a:pt x="16212" y="13210"/>
                      <a:pt x="19381" y="2736"/>
                      <a:pt x="19381" y="2736"/>
                    </a:cubicBezTo>
                    <a:lnTo>
                      <a:pt x="12442"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08;p35">
                <a:extLst>
                  <a:ext uri="{FF2B5EF4-FFF2-40B4-BE49-F238E27FC236}">
                    <a16:creationId xmlns:a16="http://schemas.microsoft.com/office/drawing/2014/main" id="{EFC201D3-41DF-FB38-CCA4-EFE187DD7809}"/>
                  </a:ext>
                </a:extLst>
              </p:cNvPr>
              <p:cNvSpPr/>
              <p:nvPr/>
            </p:nvSpPr>
            <p:spPr>
              <a:xfrm>
                <a:off x="1809800" y="3141850"/>
                <a:ext cx="77575" cy="95925"/>
              </a:xfrm>
              <a:custGeom>
                <a:avLst/>
                <a:gdLst/>
                <a:ahLst/>
                <a:cxnLst/>
                <a:rect l="l" t="t" r="r" b="b"/>
                <a:pathLst>
                  <a:path w="3103" h="3837" fill="none" extrusionOk="0">
                    <a:moveTo>
                      <a:pt x="434" y="1"/>
                    </a:moveTo>
                    <a:cubicBezTo>
                      <a:pt x="434" y="1"/>
                      <a:pt x="0" y="2302"/>
                      <a:pt x="1101" y="3070"/>
                    </a:cubicBezTo>
                    <a:cubicBezTo>
                      <a:pt x="2202" y="3837"/>
                      <a:pt x="3103" y="2736"/>
                      <a:pt x="3103" y="27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09;p35">
                <a:extLst>
                  <a:ext uri="{FF2B5EF4-FFF2-40B4-BE49-F238E27FC236}">
                    <a16:creationId xmlns:a16="http://schemas.microsoft.com/office/drawing/2014/main" id="{58EAF3D1-64FD-2733-A38A-60844BE40697}"/>
                  </a:ext>
                </a:extLst>
              </p:cNvPr>
              <p:cNvSpPr/>
              <p:nvPr/>
            </p:nvSpPr>
            <p:spPr>
              <a:xfrm>
                <a:off x="1628000" y="3563825"/>
                <a:ext cx="25050" cy="142625"/>
              </a:xfrm>
              <a:custGeom>
                <a:avLst/>
                <a:gdLst/>
                <a:ahLst/>
                <a:cxnLst/>
                <a:rect l="l" t="t" r="r" b="b"/>
                <a:pathLst>
                  <a:path w="1002" h="5705" fill="none" extrusionOk="0">
                    <a:moveTo>
                      <a:pt x="768" y="1"/>
                    </a:moveTo>
                    <a:cubicBezTo>
                      <a:pt x="768" y="1"/>
                      <a:pt x="1" y="3837"/>
                      <a:pt x="334" y="4170"/>
                    </a:cubicBezTo>
                    <a:cubicBezTo>
                      <a:pt x="634" y="4470"/>
                      <a:pt x="1001" y="5705"/>
                      <a:pt x="1001" y="570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0;p35">
                <a:extLst>
                  <a:ext uri="{FF2B5EF4-FFF2-40B4-BE49-F238E27FC236}">
                    <a16:creationId xmlns:a16="http://schemas.microsoft.com/office/drawing/2014/main" id="{BD1F58B8-7EBF-03AC-5538-6A4CFB377422}"/>
                  </a:ext>
                </a:extLst>
              </p:cNvPr>
              <p:cNvSpPr/>
              <p:nvPr/>
            </p:nvSpPr>
            <p:spPr>
              <a:xfrm>
                <a:off x="1600475" y="3554650"/>
                <a:ext cx="25050" cy="151800"/>
              </a:xfrm>
              <a:custGeom>
                <a:avLst/>
                <a:gdLst/>
                <a:ahLst/>
                <a:cxnLst/>
                <a:rect l="l" t="t" r="r" b="b"/>
                <a:pathLst>
                  <a:path w="1002" h="6072" fill="none" extrusionOk="0">
                    <a:moveTo>
                      <a:pt x="534" y="1"/>
                    </a:moveTo>
                    <a:cubicBezTo>
                      <a:pt x="534" y="1"/>
                      <a:pt x="1" y="3670"/>
                      <a:pt x="1" y="4304"/>
                    </a:cubicBezTo>
                    <a:cubicBezTo>
                      <a:pt x="1" y="4971"/>
                      <a:pt x="1001" y="6072"/>
                      <a:pt x="1001" y="60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1;p35">
                <a:extLst>
                  <a:ext uri="{FF2B5EF4-FFF2-40B4-BE49-F238E27FC236}">
                    <a16:creationId xmlns:a16="http://schemas.microsoft.com/office/drawing/2014/main" id="{FEF6581A-AAEE-C7F5-20D1-DBD816B7B2AD}"/>
                  </a:ext>
                </a:extLst>
              </p:cNvPr>
              <p:cNvSpPr/>
              <p:nvPr/>
            </p:nvSpPr>
            <p:spPr>
              <a:xfrm>
                <a:off x="1567950" y="3560500"/>
                <a:ext cx="27550" cy="135100"/>
              </a:xfrm>
              <a:custGeom>
                <a:avLst/>
                <a:gdLst/>
                <a:ahLst/>
                <a:cxnLst/>
                <a:rect l="l" t="t" r="r" b="b"/>
                <a:pathLst>
                  <a:path w="1102" h="5404" fill="none" extrusionOk="0">
                    <a:moveTo>
                      <a:pt x="334" y="0"/>
                    </a:moveTo>
                    <a:cubicBezTo>
                      <a:pt x="334" y="0"/>
                      <a:pt x="1" y="2769"/>
                      <a:pt x="101" y="3436"/>
                    </a:cubicBezTo>
                    <a:cubicBezTo>
                      <a:pt x="201" y="4070"/>
                      <a:pt x="1102" y="5404"/>
                      <a:pt x="1102" y="540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2;p35">
                <a:extLst>
                  <a:ext uri="{FF2B5EF4-FFF2-40B4-BE49-F238E27FC236}">
                    <a16:creationId xmlns:a16="http://schemas.microsoft.com/office/drawing/2014/main" id="{4759C978-E6B1-BC12-17EC-EAFDE3235FF7}"/>
                  </a:ext>
                </a:extLst>
              </p:cNvPr>
              <p:cNvSpPr/>
              <p:nvPr/>
            </p:nvSpPr>
            <p:spPr>
              <a:xfrm>
                <a:off x="2628725" y="2631500"/>
                <a:ext cx="377775" cy="757775"/>
              </a:xfrm>
              <a:custGeom>
                <a:avLst/>
                <a:gdLst/>
                <a:ahLst/>
                <a:cxnLst/>
                <a:rect l="l" t="t" r="r" b="b"/>
                <a:pathLst>
                  <a:path w="15111" h="30311" extrusionOk="0">
                    <a:moveTo>
                      <a:pt x="4170" y="0"/>
                    </a:moveTo>
                    <a:lnTo>
                      <a:pt x="0" y="14878"/>
                    </a:lnTo>
                    <a:cubicBezTo>
                      <a:pt x="0" y="14878"/>
                      <a:pt x="6938" y="28587"/>
                      <a:pt x="8139" y="29588"/>
                    </a:cubicBezTo>
                    <a:cubicBezTo>
                      <a:pt x="8733" y="30054"/>
                      <a:pt x="10316" y="30311"/>
                      <a:pt x="11810" y="30311"/>
                    </a:cubicBezTo>
                    <a:cubicBezTo>
                      <a:pt x="13420" y="30311"/>
                      <a:pt x="14926" y="30012"/>
                      <a:pt x="14977" y="29355"/>
                    </a:cubicBezTo>
                    <a:cubicBezTo>
                      <a:pt x="15111" y="28120"/>
                      <a:pt x="10007" y="15445"/>
                      <a:pt x="8473" y="11575"/>
                    </a:cubicBezTo>
                    <a:cubicBezTo>
                      <a:pt x="6938" y="7706"/>
                      <a:pt x="4170" y="0"/>
                      <a:pt x="4170"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3;p35">
                <a:extLst>
                  <a:ext uri="{FF2B5EF4-FFF2-40B4-BE49-F238E27FC236}">
                    <a16:creationId xmlns:a16="http://schemas.microsoft.com/office/drawing/2014/main" id="{E629B316-C5A0-0C4E-5236-71BAA9BE42BC}"/>
                  </a:ext>
                </a:extLst>
              </p:cNvPr>
              <p:cNvSpPr/>
              <p:nvPr/>
            </p:nvSpPr>
            <p:spPr>
              <a:xfrm>
                <a:off x="1782275" y="2538100"/>
                <a:ext cx="1050775" cy="1361800"/>
              </a:xfrm>
              <a:custGeom>
                <a:avLst/>
                <a:gdLst/>
                <a:ahLst/>
                <a:cxnLst/>
                <a:rect l="l" t="t" r="r" b="b"/>
                <a:pathLst>
                  <a:path w="42031" h="54472" extrusionOk="0">
                    <a:moveTo>
                      <a:pt x="27887" y="0"/>
                    </a:moveTo>
                    <a:lnTo>
                      <a:pt x="18180" y="100"/>
                    </a:lnTo>
                    <a:lnTo>
                      <a:pt x="15445" y="1001"/>
                    </a:lnTo>
                    <a:lnTo>
                      <a:pt x="7373" y="3736"/>
                    </a:lnTo>
                    <a:lnTo>
                      <a:pt x="1" y="17413"/>
                    </a:lnTo>
                    <a:lnTo>
                      <a:pt x="10041" y="21616"/>
                    </a:lnTo>
                    <a:lnTo>
                      <a:pt x="11242" y="19848"/>
                    </a:lnTo>
                    <a:lnTo>
                      <a:pt x="12009" y="26553"/>
                    </a:lnTo>
                    <a:cubicBezTo>
                      <a:pt x="12009" y="26553"/>
                      <a:pt x="4837" y="38695"/>
                      <a:pt x="3870" y="42998"/>
                    </a:cubicBezTo>
                    <a:cubicBezTo>
                      <a:pt x="2869" y="47301"/>
                      <a:pt x="5638" y="52371"/>
                      <a:pt x="9040" y="53805"/>
                    </a:cubicBezTo>
                    <a:cubicBezTo>
                      <a:pt x="10206" y="54292"/>
                      <a:pt x="13437" y="54471"/>
                      <a:pt x="17304" y="54471"/>
                    </a:cubicBezTo>
                    <a:cubicBezTo>
                      <a:pt x="24837" y="54471"/>
                      <a:pt x="34786" y="53791"/>
                      <a:pt x="36593" y="53372"/>
                    </a:cubicBezTo>
                    <a:cubicBezTo>
                      <a:pt x="39362" y="52705"/>
                      <a:pt x="42031" y="48068"/>
                      <a:pt x="41797" y="44532"/>
                    </a:cubicBezTo>
                    <a:cubicBezTo>
                      <a:pt x="41564" y="40996"/>
                      <a:pt x="38261" y="32957"/>
                      <a:pt x="37928" y="32190"/>
                    </a:cubicBezTo>
                    <a:cubicBezTo>
                      <a:pt x="37594" y="31423"/>
                      <a:pt x="33958" y="25352"/>
                      <a:pt x="33958" y="25352"/>
                    </a:cubicBezTo>
                    <a:lnTo>
                      <a:pt x="34859" y="19181"/>
                    </a:lnTo>
                    <a:lnTo>
                      <a:pt x="36827" y="2735"/>
                    </a:lnTo>
                    <a:lnTo>
                      <a:pt x="27887"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4;p35">
                <a:extLst>
                  <a:ext uri="{FF2B5EF4-FFF2-40B4-BE49-F238E27FC236}">
                    <a16:creationId xmlns:a16="http://schemas.microsoft.com/office/drawing/2014/main" id="{1C63C250-3E88-B7EA-A33B-09F1121037EA}"/>
                  </a:ext>
                </a:extLst>
              </p:cNvPr>
              <p:cNvSpPr/>
              <p:nvPr/>
            </p:nvSpPr>
            <p:spPr>
              <a:xfrm>
                <a:off x="1782275" y="2538100"/>
                <a:ext cx="1010750" cy="969875"/>
              </a:xfrm>
              <a:custGeom>
                <a:avLst/>
                <a:gdLst/>
                <a:ahLst/>
                <a:cxnLst/>
                <a:rect l="l" t="t" r="r" b="b"/>
                <a:pathLst>
                  <a:path w="40430" h="38795" extrusionOk="0">
                    <a:moveTo>
                      <a:pt x="27887" y="0"/>
                    </a:moveTo>
                    <a:lnTo>
                      <a:pt x="18180" y="100"/>
                    </a:lnTo>
                    <a:lnTo>
                      <a:pt x="15445" y="1001"/>
                    </a:lnTo>
                    <a:lnTo>
                      <a:pt x="7373" y="3736"/>
                    </a:lnTo>
                    <a:lnTo>
                      <a:pt x="1" y="17413"/>
                    </a:lnTo>
                    <a:lnTo>
                      <a:pt x="10041" y="21616"/>
                    </a:lnTo>
                    <a:lnTo>
                      <a:pt x="11242" y="19848"/>
                    </a:lnTo>
                    <a:lnTo>
                      <a:pt x="12009" y="26553"/>
                    </a:lnTo>
                    <a:cubicBezTo>
                      <a:pt x="12009" y="26553"/>
                      <a:pt x="8073" y="33224"/>
                      <a:pt x="5638" y="38428"/>
                    </a:cubicBezTo>
                    <a:lnTo>
                      <a:pt x="19248" y="38428"/>
                    </a:lnTo>
                    <a:cubicBezTo>
                      <a:pt x="23866" y="38428"/>
                      <a:pt x="28927" y="38226"/>
                      <a:pt x="33031" y="38226"/>
                    </a:cubicBezTo>
                    <a:cubicBezTo>
                      <a:pt x="35596" y="38226"/>
                      <a:pt x="37787" y="38305"/>
                      <a:pt x="39262" y="38561"/>
                    </a:cubicBezTo>
                    <a:cubicBezTo>
                      <a:pt x="39662" y="38661"/>
                      <a:pt x="40063" y="38728"/>
                      <a:pt x="40429" y="38795"/>
                    </a:cubicBezTo>
                    <a:cubicBezTo>
                      <a:pt x="39395" y="35659"/>
                      <a:pt x="38128" y="32657"/>
                      <a:pt x="37928" y="32190"/>
                    </a:cubicBezTo>
                    <a:cubicBezTo>
                      <a:pt x="37627" y="31423"/>
                      <a:pt x="33958" y="25352"/>
                      <a:pt x="33958" y="25352"/>
                    </a:cubicBezTo>
                    <a:lnTo>
                      <a:pt x="34859" y="19181"/>
                    </a:lnTo>
                    <a:lnTo>
                      <a:pt x="36827" y="2735"/>
                    </a:lnTo>
                    <a:lnTo>
                      <a:pt x="27887"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5;p35">
                <a:extLst>
                  <a:ext uri="{FF2B5EF4-FFF2-40B4-BE49-F238E27FC236}">
                    <a16:creationId xmlns:a16="http://schemas.microsoft.com/office/drawing/2014/main" id="{E36A1A37-767D-4FD8-4C9B-C1C0CEB06438}"/>
                  </a:ext>
                </a:extLst>
              </p:cNvPr>
              <p:cNvSpPr/>
              <p:nvPr/>
            </p:nvSpPr>
            <p:spPr>
              <a:xfrm>
                <a:off x="2517800" y="3009275"/>
                <a:ext cx="45900" cy="20850"/>
              </a:xfrm>
              <a:custGeom>
                <a:avLst/>
                <a:gdLst/>
                <a:ahLst/>
                <a:cxnLst/>
                <a:rect l="l" t="t" r="r" b="b"/>
                <a:pathLst>
                  <a:path w="1836" h="834" fill="none" extrusionOk="0">
                    <a:moveTo>
                      <a:pt x="1" y="834"/>
                    </a:moveTo>
                    <a:lnTo>
                      <a:pt x="18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6;p35">
                <a:extLst>
                  <a:ext uri="{FF2B5EF4-FFF2-40B4-BE49-F238E27FC236}">
                    <a16:creationId xmlns:a16="http://schemas.microsoft.com/office/drawing/2014/main" id="{3881A02B-7059-10F6-4DE3-E425C5A29BAE}"/>
                  </a:ext>
                </a:extLst>
              </p:cNvPr>
              <p:cNvSpPr/>
              <p:nvPr/>
            </p:nvSpPr>
            <p:spPr>
              <a:xfrm>
                <a:off x="2264300" y="3042625"/>
                <a:ext cx="226000" cy="100925"/>
              </a:xfrm>
              <a:custGeom>
                <a:avLst/>
                <a:gdLst/>
                <a:ahLst/>
                <a:cxnLst/>
                <a:rect l="l" t="t" r="r" b="b"/>
                <a:pathLst>
                  <a:path w="9040" h="4037" fill="none" extrusionOk="0">
                    <a:moveTo>
                      <a:pt x="0" y="4037"/>
                    </a:moveTo>
                    <a:lnTo>
                      <a:pt x="904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17;p35">
                <a:extLst>
                  <a:ext uri="{FF2B5EF4-FFF2-40B4-BE49-F238E27FC236}">
                    <a16:creationId xmlns:a16="http://schemas.microsoft.com/office/drawing/2014/main" id="{23E3F0B0-D3C4-F07E-83FB-D4E48EBA18A2}"/>
                  </a:ext>
                </a:extLst>
              </p:cNvPr>
              <p:cNvSpPr/>
              <p:nvPr/>
            </p:nvSpPr>
            <p:spPr>
              <a:xfrm>
                <a:off x="2190075" y="3075975"/>
                <a:ext cx="179325" cy="74250"/>
              </a:xfrm>
              <a:custGeom>
                <a:avLst/>
                <a:gdLst/>
                <a:ahLst/>
                <a:cxnLst/>
                <a:rect l="l" t="t" r="r" b="b"/>
                <a:pathLst>
                  <a:path w="7173" h="2970" fill="none" extrusionOk="0">
                    <a:moveTo>
                      <a:pt x="0" y="2969"/>
                    </a:moveTo>
                    <a:lnTo>
                      <a:pt x="7172"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8;p35">
                <a:extLst>
                  <a:ext uri="{FF2B5EF4-FFF2-40B4-BE49-F238E27FC236}">
                    <a16:creationId xmlns:a16="http://schemas.microsoft.com/office/drawing/2014/main" id="{FDC67AD3-BD25-0CB9-23CA-0627046316C4}"/>
                  </a:ext>
                </a:extLst>
              </p:cNvPr>
              <p:cNvSpPr/>
              <p:nvPr/>
            </p:nvSpPr>
            <p:spPr>
              <a:xfrm>
                <a:off x="1994100" y="2749900"/>
                <a:ext cx="10025" cy="40075"/>
              </a:xfrm>
              <a:custGeom>
                <a:avLst/>
                <a:gdLst/>
                <a:ahLst/>
                <a:cxnLst/>
                <a:rect l="l" t="t" r="r" b="b"/>
                <a:pathLst>
                  <a:path w="401" h="1603" extrusionOk="0">
                    <a:moveTo>
                      <a:pt x="401" y="1602"/>
                    </a:moveTo>
                    <a:lnTo>
                      <a:pt x="0" y="1"/>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19;p35">
                <a:extLst>
                  <a:ext uri="{FF2B5EF4-FFF2-40B4-BE49-F238E27FC236}">
                    <a16:creationId xmlns:a16="http://schemas.microsoft.com/office/drawing/2014/main" id="{EB9D20ED-3E8B-7A94-2A88-A96C5ACEE975}"/>
                  </a:ext>
                </a:extLst>
              </p:cNvPr>
              <p:cNvSpPr/>
              <p:nvPr/>
            </p:nvSpPr>
            <p:spPr>
              <a:xfrm>
                <a:off x="1994100" y="2749900"/>
                <a:ext cx="10025" cy="40075"/>
              </a:xfrm>
              <a:custGeom>
                <a:avLst/>
                <a:gdLst/>
                <a:ahLst/>
                <a:cxnLst/>
                <a:rect l="l" t="t" r="r" b="b"/>
                <a:pathLst>
                  <a:path w="401" h="1603" fill="none" extrusionOk="0">
                    <a:moveTo>
                      <a:pt x="401" y="1602"/>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0;p35">
                <a:extLst>
                  <a:ext uri="{FF2B5EF4-FFF2-40B4-BE49-F238E27FC236}">
                    <a16:creationId xmlns:a16="http://schemas.microsoft.com/office/drawing/2014/main" id="{A1BCAA8D-912A-BED0-BE63-3BC6EF0A87BD}"/>
                  </a:ext>
                </a:extLst>
              </p:cNvPr>
              <p:cNvSpPr/>
              <p:nvPr/>
            </p:nvSpPr>
            <p:spPr>
              <a:xfrm>
                <a:off x="2012450" y="2823300"/>
                <a:ext cx="50875" cy="211000"/>
              </a:xfrm>
              <a:custGeom>
                <a:avLst/>
                <a:gdLst/>
                <a:ahLst/>
                <a:cxnLst/>
                <a:rect l="l" t="t" r="r" b="b"/>
                <a:pathLst>
                  <a:path w="2035" h="8440" extrusionOk="0">
                    <a:moveTo>
                      <a:pt x="2035" y="8440"/>
                    </a:moveTo>
                    <a:lnTo>
                      <a:pt x="0" y="0"/>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1;p35">
                <a:extLst>
                  <a:ext uri="{FF2B5EF4-FFF2-40B4-BE49-F238E27FC236}">
                    <a16:creationId xmlns:a16="http://schemas.microsoft.com/office/drawing/2014/main" id="{FFC6C171-C1A3-F82C-BC72-E97920F14D13}"/>
                  </a:ext>
                </a:extLst>
              </p:cNvPr>
              <p:cNvSpPr/>
              <p:nvPr/>
            </p:nvSpPr>
            <p:spPr>
              <a:xfrm>
                <a:off x="2012450" y="2823300"/>
                <a:ext cx="50875" cy="211000"/>
              </a:xfrm>
              <a:custGeom>
                <a:avLst/>
                <a:gdLst/>
                <a:ahLst/>
                <a:cxnLst/>
                <a:rect l="l" t="t" r="r" b="b"/>
                <a:pathLst>
                  <a:path w="2035" h="8440" fill="none" extrusionOk="0">
                    <a:moveTo>
                      <a:pt x="2035" y="8440"/>
                    </a:moveTo>
                    <a:lnTo>
                      <a:pt x="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2;p35">
                <a:extLst>
                  <a:ext uri="{FF2B5EF4-FFF2-40B4-BE49-F238E27FC236}">
                    <a16:creationId xmlns:a16="http://schemas.microsoft.com/office/drawing/2014/main" id="{7EC55D88-9D16-CBDC-CA59-A61F5945013B}"/>
                  </a:ext>
                </a:extLst>
              </p:cNvPr>
              <p:cNvSpPr/>
              <p:nvPr/>
            </p:nvSpPr>
            <p:spPr>
              <a:xfrm>
                <a:off x="2664575" y="2598125"/>
                <a:ext cx="90925" cy="297750"/>
              </a:xfrm>
              <a:custGeom>
                <a:avLst/>
                <a:gdLst/>
                <a:ahLst/>
                <a:cxnLst/>
                <a:rect l="l" t="t" r="r" b="b"/>
                <a:pathLst>
                  <a:path w="3637" h="11910" extrusionOk="0">
                    <a:moveTo>
                      <a:pt x="768" y="1"/>
                    </a:moveTo>
                    <a:lnTo>
                      <a:pt x="0" y="11909"/>
                    </a:lnTo>
                    <a:lnTo>
                      <a:pt x="3636" y="668"/>
                    </a:lnTo>
                    <a:lnTo>
                      <a:pt x="768"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23;p35">
                <a:extLst>
                  <a:ext uri="{FF2B5EF4-FFF2-40B4-BE49-F238E27FC236}">
                    <a16:creationId xmlns:a16="http://schemas.microsoft.com/office/drawing/2014/main" id="{CA55C25E-AE31-65E1-CB17-599D0CF63891}"/>
                  </a:ext>
                </a:extLst>
              </p:cNvPr>
              <p:cNvSpPr/>
              <p:nvPr/>
            </p:nvSpPr>
            <p:spPr>
              <a:xfrm>
                <a:off x="2014950" y="4823325"/>
                <a:ext cx="316075" cy="256275"/>
              </a:xfrm>
              <a:custGeom>
                <a:avLst/>
                <a:gdLst/>
                <a:ahLst/>
                <a:cxnLst/>
                <a:rect l="l" t="t" r="r" b="b"/>
                <a:pathLst>
                  <a:path w="12643" h="10251" extrusionOk="0">
                    <a:moveTo>
                      <a:pt x="7731" y="0"/>
                    </a:moveTo>
                    <a:cubicBezTo>
                      <a:pt x="6755" y="0"/>
                      <a:pt x="6005" y="90"/>
                      <a:pt x="6005" y="90"/>
                    </a:cubicBezTo>
                    <a:cubicBezTo>
                      <a:pt x="6005" y="90"/>
                      <a:pt x="5037" y="2692"/>
                      <a:pt x="3403" y="4160"/>
                    </a:cubicBezTo>
                    <a:cubicBezTo>
                      <a:pt x="1768" y="5661"/>
                      <a:pt x="0" y="8263"/>
                      <a:pt x="834" y="9497"/>
                    </a:cubicBezTo>
                    <a:cubicBezTo>
                      <a:pt x="1187" y="10026"/>
                      <a:pt x="2124" y="10251"/>
                      <a:pt x="3189" y="10251"/>
                    </a:cubicBezTo>
                    <a:cubicBezTo>
                      <a:pt x="4540" y="10251"/>
                      <a:pt x="6099" y="9889"/>
                      <a:pt x="6939" y="9330"/>
                    </a:cubicBezTo>
                    <a:cubicBezTo>
                      <a:pt x="8440" y="8363"/>
                      <a:pt x="8573" y="6895"/>
                      <a:pt x="10074" y="6228"/>
                    </a:cubicBezTo>
                    <a:cubicBezTo>
                      <a:pt x="11542" y="5527"/>
                      <a:pt x="12643" y="4026"/>
                      <a:pt x="12109" y="1725"/>
                    </a:cubicBezTo>
                    <a:cubicBezTo>
                      <a:pt x="11771" y="268"/>
                      <a:pt x="9415" y="0"/>
                      <a:pt x="7731"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24;p35">
                <a:extLst>
                  <a:ext uri="{FF2B5EF4-FFF2-40B4-BE49-F238E27FC236}">
                    <a16:creationId xmlns:a16="http://schemas.microsoft.com/office/drawing/2014/main" id="{467631B0-9A4A-2BF1-C4B2-CA636519695B}"/>
                  </a:ext>
                </a:extLst>
              </p:cNvPr>
              <p:cNvSpPr/>
              <p:nvPr/>
            </p:nvSpPr>
            <p:spPr>
              <a:xfrm>
                <a:off x="2029950" y="4892275"/>
                <a:ext cx="292750" cy="186925"/>
              </a:xfrm>
              <a:custGeom>
                <a:avLst/>
                <a:gdLst/>
                <a:ahLst/>
                <a:cxnLst/>
                <a:rect l="l" t="t" r="r" b="b"/>
                <a:pathLst>
                  <a:path w="11710" h="7477" extrusionOk="0">
                    <a:moveTo>
                      <a:pt x="11642" y="1"/>
                    </a:moveTo>
                    <a:lnTo>
                      <a:pt x="11642" y="1"/>
                    </a:lnTo>
                    <a:cubicBezTo>
                      <a:pt x="10742" y="1001"/>
                      <a:pt x="8940" y="2769"/>
                      <a:pt x="8106" y="3170"/>
                    </a:cubicBezTo>
                    <a:cubicBezTo>
                      <a:pt x="7006" y="3737"/>
                      <a:pt x="6739" y="6872"/>
                      <a:pt x="3903" y="6872"/>
                    </a:cubicBezTo>
                    <a:cubicBezTo>
                      <a:pt x="2569" y="6839"/>
                      <a:pt x="1235" y="6572"/>
                      <a:pt x="1" y="6072"/>
                    </a:cubicBezTo>
                    <a:lnTo>
                      <a:pt x="1" y="6072"/>
                    </a:lnTo>
                    <a:cubicBezTo>
                      <a:pt x="34" y="6272"/>
                      <a:pt x="101" y="6505"/>
                      <a:pt x="234" y="6705"/>
                    </a:cubicBezTo>
                    <a:cubicBezTo>
                      <a:pt x="602" y="7250"/>
                      <a:pt x="1541" y="7476"/>
                      <a:pt x="2604" y="7476"/>
                    </a:cubicBezTo>
                    <a:cubicBezTo>
                      <a:pt x="3952" y="7476"/>
                      <a:pt x="5500" y="7113"/>
                      <a:pt x="6339" y="6572"/>
                    </a:cubicBezTo>
                    <a:cubicBezTo>
                      <a:pt x="7840" y="5605"/>
                      <a:pt x="7973" y="4137"/>
                      <a:pt x="9474" y="3436"/>
                    </a:cubicBezTo>
                    <a:cubicBezTo>
                      <a:pt x="10842" y="2869"/>
                      <a:pt x="11709" y="1502"/>
                      <a:pt x="11642"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25;p35">
                <a:extLst>
                  <a:ext uri="{FF2B5EF4-FFF2-40B4-BE49-F238E27FC236}">
                    <a16:creationId xmlns:a16="http://schemas.microsoft.com/office/drawing/2014/main" id="{FD2FC1F4-9C63-5E0F-812A-59794A40A521}"/>
                  </a:ext>
                </a:extLst>
              </p:cNvPr>
              <p:cNvSpPr/>
              <p:nvPr/>
            </p:nvSpPr>
            <p:spPr>
              <a:xfrm>
                <a:off x="1910050" y="3494625"/>
                <a:ext cx="454325" cy="1412475"/>
              </a:xfrm>
              <a:custGeom>
                <a:avLst/>
                <a:gdLst/>
                <a:ahLst/>
                <a:cxnLst/>
                <a:rect l="l" t="t" r="r" b="b"/>
                <a:pathLst>
                  <a:path w="18173" h="56499" extrusionOk="0">
                    <a:moveTo>
                      <a:pt x="7596" y="0"/>
                    </a:moveTo>
                    <a:cubicBezTo>
                      <a:pt x="3118" y="0"/>
                      <a:pt x="1" y="3159"/>
                      <a:pt x="127" y="7539"/>
                    </a:cubicBezTo>
                    <a:lnTo>
                      <a:pt x="5697" y="10808"/>
                    </a:lnTo>
                    <a:cubicBezTo>
                      <a:pt x="5697" y="10808"/>
                      <a:pt x="5430" y="24818"/>
                      <a:pt x="7198" y="31889"/>
                    </a:cubicBezTo>
                    <a:cubicBezTo>
                      <a:pt x="8966" y="38961"/>
                      <a:pt x="9900" y="51070"/>
                      <a:pt x="9900" y="51070"/>
                    </a:cubicBezTo>
                    <a:lnTo>
                      <a:pt x="9500" y="52704"/>
                    </a:lnTo>
                    <a:lnTo>
                      <a:pt x="9767" y="54606"/>
                    </a:lnTo>
                    <a:cubicBezTo>
                      <a:pt x="10734" y="55206"/>
                      <a:pt x="11735" y="55773"/>
                      <a:pt x="12769" y="56240"/>
                    </a:cubicBezTo>
                    <a:cubicBezTo>
                      <a:pt x="13170" y="56424"/>
                      <a:pt x="13577" y="56498"/>
                      <a:pt x="13971" y="56498"/>
                    </a:cubicBezTo>
                    <a:cubicBezTo>
                      <a:pt x="15575" y="56498"/>
                      <a:pt x="16972" y="55273"/>
                      <a:pt x="16972" y="55273"/>
                    </a:cubicBezTo>
                    <a:cubicBezTo>
                      <a:pt x="16972" y="55273"/>
                      <a:pt x="16305" y="49035"/>
                      <a:pt x="16138" y="48601"/>
                    </a:cubicBezTo>
                    <a:cubicBezTo>
                      <a:pt x="16005" y="48201"/>
                      <a:pt x="17639" y="22750"/>
                      <a:pt x="17639" y="20314"/>
                    </a:cubicBezTo>
                    <a:cubicBezTo>
                      <a:pt x="17639" y="17846"/>
                      <a:pt x="18173" y="12009"/>
                      <a:pt x="17906" y="8873"/>
                    </a:cubicBezTo>
                    <a:cubicBezTo>
                      <a:pt x="17639" y="5737"/>
                      <a:pt x="13336" y="467"/>
                      <a:pt x="8399" y="33"/>
                    </a:cubicBezTo>
                    <a:cubicBezTo>
                      <a:pt x="8127" y="11"/>
                      <a:pt x="7859" y="0"/>
                      <a:pt x="7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26;p35">
                <a:extLst>
                  <a:ext uri="{FF2B5EF4-FFF2-40B4-BE49-F238E27FC236}">
                    <a16:creationId xmlns:a16="http://schemas.microsoft.com/office/drawing/2014/main" id="{70505689-3027-B8F5-6AB3-9C70E5381441}"/>
                  </a:ext>
                </a:extLst>
              </p:cNvPr>
              <p:cNvSpPr/>
              <p:nvPr/>
            </p:nvSpPr>
            <p:spPr>
              <a:xfrm>
                <a:off x="1909875" y="3485425"/>
                <a:ext cx="454500" cy="1438575"/>
              </a:xfrm>
              <a:custGeom>
                <a:avLst/>
                <a:gdLst/>
                <a:ahLst/>
                <a:cxnLst/>
                <a:rect l="l" t="t" r="r" b="b"/>
                <a:pathLst>
                  <a:path w="18180" h="57543" fill="none" extrusionOk="0">
                    <a:moveTo>
                      <a:pt x="5704" y="11176"/>
                    </a:moveTo>
                    <a:cubicBezTo>
                      <a:pt x="5704" y="11176"/>
                      <a:pt x="5437" y="25186"/>
                      <a:pt x="7205" y="32257"/>
                    </a:cubicBezTo>
                    <a:cubicBezTo>
                      <a:pt x="8973" y="39329"/>
                      <a:pt x="9907" y="51438"/>
                      <a:pt x="9907" y="51438"/>
                    </a:cubicBezTo>
                    <a:lnTo>
                      <a:pt x="9507" y="53072"/>
                    </a:lnTo>
                    <a:lnTo>
                      <a:pt x="9774" y="54974"/>
                    </a:lnTo>
                    <a:cubicBezTo>
                      <a:pt x="10741" y="55574"/>
                      <a:pt x="11742" y="56141"/>
                      <a:pt x="12776" y="56608"/>
                    </a:cubicBezTo>
                    <a:cubicBezTo>
                      <a:pt x="14811" y="57542"/>
                      <a:pt x="16979" y="55641"/>
                      <a:pt x="16979" y="55641"/>
                    </a:cubicBezTo>
                    <a:cubicBezTo>
                      <a:pt x="16979" y="55641"/>
                      <a:pt x="16312" y="49403"/>
                      <a:pt x="16145" y="48969"/>
                    </a:cubicBezTo>
                    <a:cubicBezTo>
                      <a:pt x="16012" y="48569"/>
                      <a:pt x="17646" y="23118"/>
                      <a:pt x="17646" y="20682"/>
                    </a:cubicBezTo>
                    <a:cubicBezTo>
                      <a:pt x="17646" y="18214"/>
                      <a:pt x="18180" y="12377"/>
                      <a:pt x="17913" y="9241"/>
                    </a:cubicBezTo>
                    <a:cubicBezTo>
                      <a:pt x="17646" y="6105"/>
                      <a:pt x="13343" y="835"/>
                      <a:pt x="8406" y="401"/>
                    </a:cubicBezTo>
                    <a:cubicBezTo>
                      <a:pt x="3503" y="1"/>
                      <a:pt x="0" y="3270"/>
                      <a:pt x="134" y="7907"/>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27;p35">
                <a:extLst>
                  <a:ext uri="{FF2B5EF4-FFF2-40B4-BE49-F238E27FC236}">
                    <a16:creationId xmlns:a16="http://schemas.microsoft.com/office/drawing/2014/main" id="{44EE6048-2E7C-A350-99E3-6FD2E5E48EF2}"/>
                  </a:ext>
                </a:extLst>
              </p:cNvPr>
              <p:cNvSpPr/>
              <p:nvPr/>
            </p:nvSpPr>
            <p:spPr>
              <a:xfrm>
                <a:off x="2404400" y="4823325"/>
                <a:ext cx="316075" cy="256275"/>
              </a:xfrm>
              <a:custGeom>
                <a:avLst/>
                <a:gdLst/>
                <a:ahLst/>
                <a:cxnLst/>
                <a:rect l="l" t="t" r="r" b="b"/>
                <a:pathLst>
                  <a:path w="12643" h="10251" extrusionOk="0">
                    <a:moveTo>
                      <a:pt x="4943" y="0"/>
                    </a:moveTo>
                    <a:cubicBezTo>
                      <a:pt x="3257" y="0"/>
                      <a:pt x="893" y="268"/>
                      <a:pt x="534" y="1725"/>
                    </a:cubicBezTo>
                    <a:cubicBezTo>
                      <a:pt x="0" y="4026"/>
                      <a:pt x="1101" y="5527"/>
                      <a:pt x="2602" y="6228"/>
                    </a:cubicBezTo>
                    <a:cubicBezTo>
                      <a:pt x="4070" y="6895"/>
                      <a:pt x="4203" y="8363"/>
                      <a:pt x="5704" y="9330"/>
                    </a:cubicBezTo>
                    <a:cubicBezTo>
                      <a:pt x="6543" y="9889"/>
                      <a:pt x="8102" y="10251"/>
                      <a:pt x="9459" y="10251"/>
                    </a:cubicBezTo>
                    <a:cubicBezTo>
                      <a:pt x="10529" y="10251"/>
                      <a:pt x="11474" y="10026"/>
                      <a:pt x="11842" y="9497"/>
                    </a:cubicBezTo>
                    <a:cubicBezTo>
                      <a:pt x="12642" y="8263"/>
                      <a:pt x="10874" y="5661"/>
                      <a:pt x="9240" y="4160"/>
                    </a:cubicBezTo>
                    <a:cubicBezTo>
                      <a:pt x="7639" y="2692"/>
                      <a:pt x="6671" y="90"/>
                      <a:pt x="6671" y="90"/>
                    </a:cubicBezTo>
                    <a:cubicBezTo>
                      <a:pt x="6671" y="90"/>
                      <a:pt x="5921" y="0"/>
                      <a:pt x="4943"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8;p35">
                <a:extLst>
                  <a:ext uri="{FF2B5EF4-FFF2-40B4-BE49-F238E27FC236}">
                    <a16:creationId xmlns:a16="http://schemas.microsoft.com/office/drawing/2014/main" id="{F735A0D0-56AE-0455-AD5C-418217436C51}"/>
                  </a:ext>
                </a:extLst>
              </p:cNvPr>
              <p:cNvSpPr/>
              <p:nvPr/>
            </p:nvSpPr>
            <p:spPr>
              <a:xfrm>
                <a:off x="2412725" y="4892275"/>
                <a:ext cx="292725" cy="187325"/>
              </a:xfrm>
              <a:custGeom>
                <a:avLst/>
                <a:gdLst/>
                <a:ahLst/>
                <a:cxnLst/>
                <a:rect l="l" t="t" r="r" b="b"/>
                <a:pathLst>
                  <a:path w="11709" h="7493" extrusionOk="0">
                    <a:moveTo>
                      <a:pt x="67" y="1"/>
                    </a:moveTo>
                    <a:lnTo>
                      <a:pt x="67" y="1"/>
                    </a:lnTo>
                    <a:cubicBezTo>
                      <a:pt x="1" y="1502"/>
                      <a:pt x="868" y="2869"/>
                      <a:pt x="2269" y="3470"/>
                    </a:cubicBezTo>
                    <a:cubicBezTo>
                      <a:pt x="3770" y="4137"/>
                      <a:pt x="3903" y="5605"/>
                      <a:pt x="5371" y="6572"/>
                    </a:cubicBezTo>
                    <a:cubicBezTo>
                      <a:pt x="6210" y="7131"/>
                      <a:pt x="7769" y="7493"/>
                      <a:pt x="9126" y="7493"/>
                    </a:cubicBezTo>
                    <a:cubicBezTo>
                      <a:pt x="10196" y="7493"/>
                      <a:pt x="11141" y="7268"/>
                      <a:pt x="11509" y="6739"/>
                    </a:cubicBezTo>
                    <a:cubicBezTo>
                      <a:pt x="11642" y="6539"/>
                      <a:pt x="11709" y="6305"/>
                      <a:pt x="11709" y="6072"/>
                    </a:cubicBezTo>
                    <a:lnTo>
                      <a:pt x="11709" y="6072"/>
                    </a:lnTo>
                    <a:cubicBezTo>
                      <a:pt x="10475" y="6572"/>
                      <a:pt x="9174" y="6839"/>
                      <a:pt x="7840" y="6872"/>
                    </a:cubicBezTo>
                    <a:cubicBezTo>
                      <a:pt x="4971" y="6872"/>
                      <a:pt x="4704" y="3737"/>
                      <a:pt x="3603" y="3170"/>
                    </a:cubicBezTo>
                    <a:cubicBezTo>
                      <a:pt x="2769" y="2769"/>
                      <a:pt x="1001" y="1001"/>
                      <a:pt x="67"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29;p35">
                <a:extLst>
                  <a:ext uri="{FF2B5EF4-FFF2-40B4-BE49-F238E27FC236}">
                    <a16:creationId xmlns:a16="http://schemas.microsoft.com/office/drawing/2014/main" id="{C05FC757-0E32-2934-E8D7-FD99166A3618}"/>
                  </a:ext>
                </a:extLst>
              </p:cNvPr>
              <p:cNvSpPr/>
              <p:nvPr/>
            </p:nvSpPr>
            <p:spPr>
              <a:xfrm>
                <a:off x="2371025" y="3494625"/>
                <a:ext cx="455175" cy="1412475"/>
              </a:xfrm>
              <a:custGeom>
                <a:avLst/>
                <a:gdLst/>
                <a:ahLst/>
                <a:cxnLst/>
                <a:rect l="l" t="t" r="r" b="b"/>
                <a:pathLst>
                  <a:path w="18207" h="56499" extrusionOk="0">
                    <a:moveTo>
                      <a:pt x="10578" y="0"/>
                    </a:moveTo>
                    <a:cubicBezTo>
                      <a:pt x="10315" y="0"/>
                      <a:pt x="10047" y="11"/>
                      <a:pt x="9774" y="33"/>
                    </a:cubicBezTo>
                    <a:cubicBezTo>
                      <a:pt x="4904" y="467"/>
                      <a:pt x="534" y="5737"/>
                      <a:pt x="268" y="8873"/>
                    </a:cubicBezTo>
                    <a:cubicBezTo>
                      <a:pt x="1" y="12009"/>
                      <a:pt x="534" y="17846"/>
                      <a:pt x="534" y="20314"/>
                    </a:cubicBezTo>
                    <a:cubicBezTo>
                      <a:pt x="534" y="22750"/>
                      <a:pt x="2202" y="48201"/>
                      <a:pt x="2036" y="48601"/>
                    </a:cubicBezTo>
                    <a:cubicBezTo>
                      <a:pt x="1902" y="49035"/>
                      <a:pt x="1202" y="55273"/>
                      <a:pt x="1202" y="55273"/>
                    </a:cubicBezTo>
                    <a:cubicBezTo>
                      <a:pt x="1202" y="55273"/>
                      <a:pt x="2599" y="56498"/>
                      <a:pt x="4220" y="56498"/>
                    </a:cubicBezTo>
                    <a:cubicBezTo>
                      <a:pt x="4618" y="56498"/>
                      <a:pt x="5030" y="56424"/>
                      <a:pt x="5438" y="56240"/>
                    </a:cubicBezTo>
                    <a:cubicBezTo>
                      <a:pt x="6472" y="55773"/>
                      <a:pt x="7473" y="55206"/>
                      <a:pt x="8407" y="54606"/>
                    </a:cubicBezTo>
                    <a:lnTo>
                      <a:pt x="8707" y="52704"/>
                    </a:lnTo>
                    <a:lnTo>
                      <a:pt x="8273" y="51070"/>
                    </a:lnTo>
                    <a:cubicBezTo>
                      <a:pt x="8273" y="51070"/>
                      <a:pt x="9241" y="38961"/>
                      <a:pt x="11009" y="31889"/>
                    </a:cubicBezTo>
                    <a:cubicBezTo>
                      <a:pt x="12777" y="24818"/>
                      <a:pt x="12510" y="10808"/>
                      <a:pt x="12510" y="10808"/>
                    </a:cubicBezTo>
                    <a:lnTo>
                      <a:pt x="18080" y="7539"/>
                    </a:lnTo>
                    <a:cubicBezTo>
                      <a:pt x="18206" y="3159"/>
                      <a:pt x="15059" y="0"/>
                      <a:pt x="10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0;p35">
                <a:extLst>
                  <a:ext uri="{FF2B5EF4-FFF2-40B4-BE49-F238E27FC236}">
                    <a16:creationId xmlns:a16="http://schemas.microsoft.com/office/drawing/2014/main" id="{4B014C70-779D-A6BF-97FA-5A9AF81B718F}"/>
                  </a:ext>
                </a:extLst>
              </p:cNvPr>
              <p:cNvSpPr/>
              <p:nvPr/>
            </p:nvSpPr>
            <p:spPr>
              <a:xfrm>
                <a:off x="2371025" y="3485425"/>
                <a:ext cx="455350" cy="1438575"/>
              </a:xfrm>
              <a:custGeom>
                <a:avLst/>
                <a:gdLst/>
                <a:ahLst/>
                <a:cxnLst/>
                <a:rect l="l" t="t" r="r" b="b"/>
                <a:pathLst>
                  <a:path w="18214" h="57543" fill="none" extrusionOk="0">
                    <a:moveTo>
                      <a:pt x="12510" y="11176"/>
                    </a:moveTo>
                    <a:cubicBezTo>
                      <a:pt x="12510" y="11176"/>
                      <a:pt x="12777" y="25186"/>
                      <a:pt x="11009" y="32257"/>
                    </a:cubicBezTo>
                    <a:cubicBezTo>
                      <a:pt x="9241" y="39329"/>
                      <a:pt x="8273" y="51438"/>
                      <a:pt x="8273" y="51438"/>
                    </a:cubicBezTo>
                    <a:lnTo>
                      <a:pt x="8707" y="53072"/>
                    </a:lnTo>
                    <a:lnTo>
                      <a:pt x="8407" y="54974"/>
                    </a:lnTo>
                    <a:cubicBezTo>
                      <a:pt x="7473" y="55574"/>
                      <a:pt x="6472" y="56141"/>
                      <a:pt x="5438" y="56608"/>
                    </a:cubicBezTo>
                    <a:cubicBezTo>
                      <a:pt x="3370" y="57542"/>
                      <a:pt x="1202" y="55641"/>
                      <a:pt x="1202" y="55641"/>
                    </a:cubicBezTo>
                    <a:cubicBezTo>
                      <a:pt x="1202" y="55641"/>
                      <a:pt x="1902" y="49403"/>
                      <a:pt x="2036" y="48969"/>
                    </a:cubicBezTo>
                    <a:cubicBezTo>
                      <a:pt x="2202" y="48569"/>
                      <a:pt x="534" y="23118"/>
                      <a:pt x="534" y="20682"/>
                    </a:cubicBezTo>
                    <a:cubicBezTo>
                      <a:pt x="534" y="18214"/>
                      <a:pt x="1" y="12377"/>
                      <a:pt x="268" y="9241"/>
                    </a:cubicBezTo>
                    <a:cubicBezTo>
                      <a:pt x="534" y="6105"/>
                      <a:pt x="4904" y="835"/>
                      <a:pt x="9774" y="401"/>
                    </a:cubicBezTo>
                    <a:cubicBezTo>
                      <a:pt x="14678" y="1"/>
                      <a:pt x="18214" y="3270"/>
                      <a:pt x="18080" y="7907"/>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1;p35">
                <a:extLst>
                  <a:ext uri="{FF2B5EF4-FFF2-40B4-BE49-F238E27FC236}">
                    <a16:creationId xmlns:a16="http://schemas.microsoft.com/office/drawing/2014/main" id="{72163A53-6A61-B5C0-2839-CA4A7C68C2F1}"/>
                  </a:ext>
                </a:extLst>
              </p:cNvPr>
              <p:cNvSpPr/>
              <p:nvPr/>
            </p:nvSpPr>
            <p:spPr>
              <a:xfrm>
                <a:off x="2103100" y="3243600"/>
                <a:ext cx="905900" cy="337325"/>
              </a:xfrm>
              <a:custGeom>
                <a:avLst/>
                <a:gdLst/>
                <a:ahLst/>
                <a:cxnLst/>
                <a:rect l="l" t="t" r="r" b="b"/>
                <a:pathLst>
                  <a:path w="36236" h="13493" extrusionOk="0">
                    <a:moveTo>
                      <a:pt x="29965" y="0"/>
                    </a:moveTo>
                    <a:lnTo>
                      <a:pt x="8349" y="7172"/>
                    </a:lnTo>
                    <a:cubicBezTo>
                      <a:pt x="8349" y="7172"/>
                      <a:pt x="3479" y="9607"/>
                      <a:pt x="2812" y="9807"/>
                    </a:cubicBezTo>
                    <a:cubicBezTo>
                      <a:pt x="2145" y="10041"/>
                      <a:pt x="410" y="12576"/>
                      <a:pt x="177" y="13010"/>
                    </a:cubicBezTo>
                    <a:cubicBezTo>
                      <a:pt x="1" y="13337"/>
                      <a:pt x="526" y="13493"/>
                      <a:pt x="981" y="13493"/>
                    </a:cubicBezTo>
                    <a:cubicBezTo>
                      <a:pt x="1130" y="13493"/>
                      <a:pt x="1271" y="13476"/>
                      <a:pt x="1378" y="13443"/>
                    </a:cubicBezTo>
                    <a:cubicBezTo>
                      <a:pt x="1811" y="13343"/>
                      <a:pt x="3712" y="12676"/>
                      <a:pt x="3713" y="12676"/>
                    </a:cubicBezTo>
                    <a:lnTo>
                      <a:pt x="3713" y="12676"/>
                    </a:lnTo>
                    <a:cubicBezTo>
                      <a:pt x="3713" y="12676"/>
                      <a:pt x="2612" y="13243"/>
                      <a:pt x="3713" y="13243"/>
                    </a:cubicBezTo>
                    <a:cubicBezTo>
                      <a:pt x="4814" y="13243"/>
                      <a:pt x="6448" y="12142"/>
                      <a:pt x="6448" y="12142"/>
                    </a:cubicBezTo>
                    <a:cubicBezTo>
                      <a:pt x="6448" y="12142"/>
                      <a:pt x="9650" y="11242"/>
                      <a:pt x="9984" y="10808"/>
                    </a:cubicBezTo>
                    <a:cubicBezTo>
                      <a:pt x="10317" y="10374"/>
                      <a:pt x="11518" y="9140"/>
                      <a:pt x="11518" y="9140"/>
                    </a:cubicBezTo>
                    <a:cubicBezTo>
                      <a:pt x="11518" y="9140"/>
                      <a:pt x="25428" y="8240"/>
                      <a:pt x="27730" y="7806"/>
                    </a:cubicBezTo>
                    <a:cubicBezTo>
                      <a:pt x="30065" y="7372"/>
                      <a:pt x="34468" y="6138"/>
                      <a:pt x="35235" y="5504"/>
                    </a:cubicBezTo>
                    <a:cubicBezTo>
                      <a:pt x="36036" y="4837"/>
                      <a:pt x="36236" y="4070"/>
                      <a:pt x="35369" y="2402"/>
                    </a:cubicBezTo>
                    <a:lnTo>
                      <a:pt x="29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2;p35">
                <a:extLst>
                  <a:ext uri="{FF2B5EF4-FFF2-40B4-BE49-F238E27FC236}">
                    <a16:creationId xmlns:a16="http://schemas.microsoft.com/office/drawing/2014/main" id="{2F71018C-D692-1B96-28CF-F997102EA2EC}"/>
                  </a:ext>
                </a:extLst>
              </p:cNvPr>
              <p:cNvSpPr/>
              <p:nvPr/>
            </p:nvSpPr>
            <p:spPr>
              <a:xfrm>
                <a:off x="2101675" y="3243600"/>
                <a:ext cx="907325" cy="339425"/>
              </a:xfrm>
              <a:custGeom>
                <a:avLst/>
                <a:gdLst/>
                <a:ahLst/>
                <a:cxnLst/>
                <a:rect l="l" t="t" r="r" b="b"/>
                <a:pathLst>
                  <a:path w="36293" h="13577" fill="none" extrusionOk="0">
                    <a:moveTo>
                      <a:pt x="30022" y="0"/>
                    </a:moveTo>
                    <a:lnTo>
                      <a:pt x="8406" y="7172"/>
                    </a:lnTo>
                    <a:cubicBezTo>
                      <a:pt x="8406" y="7172"/>
                      <a:pt x="3536" y="9607"/>
                      <a:pt x="2869" y="9807"/>
                    </a:cubicBezTo>
                    <a:cubicBezTo>
                      <a:pt x="2202" y="10041"/>
                      <a:pt x="467" y="12576"/>
                      <a:pt x="234" y="13010"/>
                    </a:cubicBezTo>
                    <a:cubicBezTo>
                      <a:pt x="0" y="13443"/>
                      <a:pt x="1001" y="13577"/>
                      <a:pt x="1435" y="13443"/>
                    </a:cubicBezTo>
                    <a:cubicBezTo>
                      <a:pt x="1868" y="13343"/>
                      <a:pt x="3770" y="12676"/>
                      <a:pt x="3770" y="12676"/>
                    </a:cubicBezTo>
                    <a:cubicBezTo>
                      <a:pt x="3770" y="12676"/>
                      <a:pt x="2669" y="13243"/>
                      <a:pt x="3770" y="13243"/>
                    </a:cubicBezTo>
                    <a:cubicBezTo>
                      <a:pt x="4871" y="13243"/>
                      <a:pt x="6505" y="12142"/>
                      <a:pt x="6505" y="12142"/>
                    </a:cubicBezTo>
                    <a:cubicBezTo>
                      <a:pt x="6505" y="12142"/>
                      <a:pt x="9707" y="11242"/>
                      <a:pt x="10041" y="10808"/>
                    </a:cubicBezTo>
                    <a:cubicBezTo>
                      <a:pt x="10374" y="10374"/>
                      <a:pt x="11575" y="9140"/>
                      <a:pt x="11575" y="9140"/>
                    </a:cubicBezTo>
                    <a:cubicBezTo>
                      <a:pt x="11575" y="9140"/>
                      <a:pt x="25485" y="8240"/>
                      <a:pt x="27787" y="7806"/>
                    </a:cubicBezTo>
                    <a:cubicBezTo>
                      <a:pt x="30122" y="7372"/>
                      <a:pt x="34525" y="6138"/>
                      <a:pt x="35292" y="5504"/>
                    </a:cubicBezTo>
                    <a:cubicBezTo>
                      <a:pt x="36093" y="4837"/>
                      <a:pt x="36293" y="4070"/>
                      <a:pt x="35426" y="24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33;p35">
                <a:extLst>
                  <a:ext uri="{FF2B5EF4-FFF2-40B4-BE49-F238E27FC236}">
                    <a16:creationId xmlns:a16="http://schemas.microsoft.com/office/drawing/2014/main" id="{377361EE-4ED6-7331-6240-CF87FE7B6B57}"/>
                  </a:ext>
                </a:extLst>
              </p:cNvPr>
              <p:cNvSpPr/>
              <p:nvPr/>
            </p:nvSpPr>
            <p:spPr>
              <a:xfrm>
                <a:off x="2195900" y="3499625"/>
                <a:ext cx="98425" cy="60900"/>
              </a:xfrm>
              <a:custGeom>
                <a:avLst/>
                <a:gdLst/>
                <a:ahLst/>
                <a:cxnLst/>
                <a:rect l="l" t="t" r="r" b="b"/>
                <a:pathLst>
                  <a:path w="3937" h="2436" fill="none" extrusionOk="0">
                    <a:moveTo>
                      <a:pt x="1" y="2435"/>
                    </a:moveTo>
                    <a:lnTo>
                      <a:pt x="2836" y="634"/>
                    </a:lnTo>
                    <a:lnTo>
                      <a:pt x="3937"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4;p35">
                <a:extLst>
                  <a:ext uri="{FF2B5EF4-FFF2-40B4-BE49-F238E27FC236}">
                    <a16:creationId xmlns:a16="http://schemas.microsoft.com/office/drawing/2014/main" id="{E3BF5351-74CE-6B43-FBAA-FF98252E679D}"/>
                  </a:ext>
                </a:extLst>
              </p:cNvPr>
              <p:cNvSpPr/>
              <p:nvPr/>
            </p:nvSpPr>
            <p:spPr>
              <a:xfrm>
                <a:off x="2118350" y="3487100"/>
                <a:ext cx="145125" cy="89250"/>
              </a:xfrm>
              <a:custGeom>
                <a:avLst/>
                <a:gdLst/>
                <a:ahLst/>
                <a:cxnLst/>
                <a:rect l="l" t="t" r="r" b="b"/>
                <a:pathLst>
                  <a:path w="5805" h="3570" fill="none" extrusionOk="0">
                    <a:moveTo>
                      <a:pt x="1" y="3570"/>
                    </a:moveTo>
                    <a:cubicBezTo>
                      <a:pt x="1" y="3570"/>
                      <a:pt x="201" y="2736"/>
                      <a:pt x="568" y="2736"/>
                    </a:cubicBezTo>
                    <a:cubicBezTo>
                      <a:pt x="901" y="2736"/>
                      <a:pt x="3203" y="901"/>
                      <a:pt x="3203" y="901"/>
                    </a:cubicBezTo>
                    <a:lnTo>
                      <a:pt x="5805"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35;p35">
                <a:extLst>
                  <a:ext uri="{FF2B5EF4-FFF2-40B4-BE49-F238E27FC236}">
                    <a16:creationId xmlns:a16="http://schemas.microsoft.com/office/drawing/2014/main" id="{B1194182-E8F9-4971-58E3-C2EED93421DB}"/>
                  </a:ext>
                </a:extLst>
              </p:cNvPr>
              <p:cNvSpPr/>
              <p:nvPr/>
            </p:nvSpPr>
            <p:spPr>
              <a:xfrm>
                <a:off x="2121675" y="3474600"/>
                <a:ext cx="123450" cy="73400"/>
              </a:xfrm>
              <a:custGeom>
                <a:avLst/>
                <a:gdLst/>
                <a:ahLst/>
                <a:cxnLst/>
                <a:rect l="l" t="t" r="r" b="b"/>
                <a:pathLst>
                  <a:path w="4938" h="2936" fill="none" extrusionOk="0">
                    <a:moveTo>
                      <a:pt x="4938" y="0"/>
                    </a:moveTo>
                    <a:cubicBezTo>
                      <a:pt x="4938" y="0"/>
                      <a:pt x="1602" y="1201"/>
                      <a:pt x="1369" y="1501"/>
                    </a:cubicBezTo>
                    <a:cubicBezTo>
                      <a:pt x="1168" y="1768"/>
                      <a:pt x="1" y="2936"/>
                      <a:pt x="1" y="29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36;p35">
                <a:extLst>
                  <a:ext uri="{FF2B5EF4-FFF2-40B4-BE49-F238E27FC236}">
                    <a16:creationId xmlns:a16="http://schemas.microsoft.com/office/drawing/2014/main" id="{3EDB3FE0-13D6-06B3-93C1-17FB05DF48CA}"/>
                  </a:ext>
                </a:extLst>
              </p:cNvPr>
              <p:cNvSpPr/>
              <p:nvPr/>
            </p:nvSpPr>
            <p:spPr>
              <a:xfrm>
                <a:off x="2261775" y="2314600"/>
                <a:ext cx="236875" cy="474950"/>
              </a:xfrm>
              <a:custGeom>
                <a:avLst/>
                <a:gdLst/>
                <a:ahLst/>
                <a:cxnLst/>
                <a:rect l="l" t="t" r="r" b="b"/>
                <a:pathLst>
                  <a:path w="9475" h="18998" extrusionOk="0">
                    <a:moveTo>
                      <a:pt x="435" y="0"/>
                    </a:moveTo>
                    <a:cubicBezTo>
                      <a:pt x="435" y="0"/>
                      <a:pt x="435" y="5171"/>
                      <a:pt x="234" y="8607"/>
                    </a:cubicBezTo>
                    <a:cubicBezTo>
                      <a:pt x="1" y="12009"/>
                      <a:pt x="1769" y="18514"/>
                      <a:pt x="3637" y="18981"/>
                    </a:cubicBezTo>
                    <a:cubicBezTo>
                      <a:pt x="3685" y="18992"/>
                      <a:pt x="3733" y="18997"/>
                      <a:pt x="3782" y="18997"/>
                    </a:cubicBezTo>
                    <a:cubicBezTo>
                      <a:pt x="5644" y="18997"/>
                      <a:pt x="8274" y="11122"/>
                      <a:pt x="8274" y="10375"/>
                    </a:cubicBezTo>
                    <a:cubicBezTo>
                      <a:pt x="8274" y="9607"/>
                      <a:pt x="9474" y="4537"/>
                      <a:pt x="9474" y="4537"/>
                    </a:cubicBezTo>
                    <a:lnTo>
                      <a:pt x="435"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37;p35">
                <a:extLst>
                  <a:ext uri="{FF2B5EF4-FFF2-40B4-BE49-F238E27FC236}">
                    <a16:creationId xmlns:a16="http://schemas.microsoft.com/office/drawing/2014/main" id="{9691EAB2-AB9C-3C3A-8E0E-042EE13E9EC8}"/>
                  </a:ext>
                </a:extLst>
              </p:cNvPr>
              <p:cNvSpPr/>
              <p:nvPr/>
            </p:nvSpPr>
            <p:spPr>
              <a:xfrm>
                <a:off x="2309325" y="2411325"/>
                <a:ext cx="185150" cy="155975"/>
              </a:xfrm>
              <a:custGeom>
                <a:avLst/>
                <a:gdLst/>
                <a:ahLst/>
                <a:cxnLst/>
                <a:rect l="l" t="t" r="r" b="b"/>
                <a:pathLst>
                  <a:path w="7406" h="6239" extrusionOk="0">
                    <a:moveTo>
                      <a:pt x="0" y="1"/>
                    </a:moveTo>
                    <a:cubicBezTo>
                      <a:pt x="968" y="1502"/>
                      <a:pt x="2068" y="2903"/>
                      <a:pt x="3336" y="4171"/>
                    </a:cubicBezTo>
                    <a:cubicBezTo>
                      <a:pt x="4237" y="5038"/>
                      <a:pt x="5271" y="5772"/>
                      <a:pt x="6405" y="6239"/>
                    </a:cubicBezTo>
                    <a:cubicBezTo>
                      <a:pt x="6505" y="5305"/>
                      <a:pt x="7105" y="2669"/>
                      <a:pt x="7406" y="1369"/>
                    </a:cubicBezTo>
                    <a:lnTo>
                      <a:pt x="0" y="1"/>
                    </a:ln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38;p35">
                <a:extLst>
                  <a:ext uri="{FF2B5EF4-FFF2-40B4-BE49-F238E27FC236}">
                    <a16:creationId xmlns:a16="http://schemas.microsoft.com/office/drawing/2014/main" id="{2845819C-56CA-E99D-9616-1B38AB598D23}"/>
                  </a:ext>
                </a:extLst>
              </p:cNvPr>
              <p:cNvSpPr/>
              <p:nvPr/>
            </p:nvSpPr>
            <p:spPr>
              <a:xfrm>
                <a:off x="2096675" y="1889125"/>
                <a:ext cx="556250" cy="924200"/>
              </a:xfrm>
              <a:custGeom>
                <a:avLst/>
                <a:gdLst/>
                <a:ahLst/>
                <a:cxnLst/>
                <a:rect l="l" t="t" r="r" b="b"/>
                <a:pathLst>
                  <a:path w="22250" h="36968" extrusionOk="0">
                    <a:moveTo>
                      <a:pt x="10148" y="1"/>
                    </a:moveTo>
                    <a:cubicBezTo>
                      <a:pt x="7787" y="1"/>
                      <a:pt x="6705" y="808"/>
                      <a:pt x="6705" y="808"/>
                    </a:cubicBezTo>
                    <a:cubicBezTo>
                      <a:pt x="6705" y="808"/>
                      <a:pt x="1301" y="4877"/>
                      <a:pt x="667" y="9181"/>
                    </a:cubicBezTo>
                    <a:cubicBezTo>
                      <a:pt x="0" y="13484"/>
                      <a:pt x="0" y="28261"/>
                      <a:pt x="534" y="32030"/>
                    </a:cubicBezTo>
                    <a:cubicBezTo>
                      <a:pt x="1101" y="35766"/>
                      <a:pt x="4837" y="36967"/>
                      <a:pt x="6038" y="36967"/>
                    </a:cubicBezTo>
                    <a:cubicBezTo>
                      <a:pt x="7272" y="36967"/>
                      <a:pt x="8807" y="34999"/>
                      <a:pt x="8807" y="34999"/>
                    </a:cubicBezTo>
                    <a:cubicBezTo>
                      <a:pt x="8807" y="34999"/>
                      <a:pt x="6271" y="33231"/>
                      <a:pt x="6271" y="30362"/>
                    </a:cubicBezTo>
                    <a:cubicBezTo>
                      <a:pt x="6271" y="27494"/>
                      <a:pt x="7039" y="17019"/>
                      <a:pt x="7039" y="17019"/>
                    </a:cubicBezTo>
                    <a:lnTo>
                      <a:pt x="12109" y="7079"/>
                    </a:lnTo>
                    <a:lnTo>
                      <a:pt x="20281" y="10281"/>
                    </a:lnTo>
                    <a:cubicBezTo>
                      <a:pt x="20281" y="10281"/>
                      <a:pt x="19381" y="18020"/>
                      <a:pt x="18180" y="20222"/>
                    </a:cubicBezTo>
                    <a:cubicBezTo>
                      <a:pt x="17313" y="21656"/>
                      <a:pt x="16112" y="22824"/>
                      <a:pt x="14644" y="23624"/>
                    </a:cubicBezTo>
                    <a:cubicBezTo>
                      <a:pt x="14644" y="23624"/>
                      <a:pt x="14978" y="28494"/>
                      <a:pt x="14878" y="30696"/>
                    </a:cubicBezTo>
                    <a:cubicBezTo>
                      <a:pt x="14811" y="31997"/>
                      <a:pt x="14277" y="33198"/>
                      <a:pt x="13343" y="34098"/>
                    </a:cubicBezTo>
                    <a:cubicBezTo>
                      <a:pt x="13343" y="34098"/>
                      <a:pt x="14821" y="36775"/>
                      <a:pt x="16661" y="36775"/>
                    </a:cubicBezTo>
                    <a:cubicBezTo>
                      <a:pt x="17117" y="36775"/>
                      <a:pt x="17596" y="36611"/>
                      <a:pt x="18080" y="36200"/>
                    </a:cubicBezTo>
                    <a:cubicBezTo>
                      <a:pt x="20515" y="34098"/>
                      <a:pt x="20615" y="29128"/>
                      <a:pt x="20615" y="27594"/>
                    </a:cubicBezTo>
                    <a:cubicBezTo>
                      <a:pt x="20615" y="26059"/>
                      <a:pt x="20715" y="10181"/>
                      <a:pt x="20715" y="10181"/>
                    </a:cubicBezTo>
                    <a:cubicBezTo>
                      <a:pt x="21716" y="9347"/>
                      <a:pt x="22249" y="8113"/>
                      <a:pt x="22149" y="6846"/>
                    </a:cubicBezTo>
                    <a:cubicBezTo>
                      <a:pt x="22049" y="4644"/>
                      <a:pt x="18280" y="1675"/>
                      <a:pt x="13543" y="474"/>
                    </a:cubicBezTo>
                    <a:cubicBezTo>
                      <a:pt x="12205" y="126"/>
                      <a:pt x="11078" y="1"/>
                      <a:pt x="10148"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39;p35">
                <a:extLst>
                  <a:ext uri="{FF2B5EF4-FFF2-40B4-BE49-F238E27FC236}">
                    <a16:creationId xmlns:a16="http://schemas.microsoft.com/office/drawing/2014/main" id="{0CCCEC10-CB9B-0DEF-3CF7-EA8946939A77}"/>
                  </a:ext>
                </a:extLst>
              </p:cNvPr>
              <p:cNvSpPr/>
              <p:nvPr/>
            </p:nvSpPr>
            <p:spPr>
              <a:xfrm>
                <a:off x="2201750" y="2027725"/>
                <a:ext cx="421150" cy="490625"/>
              </a:xfrm>
              <a:custGeom>
                <a:avLst/>
                <a:gdLst/>
                <a:ahLst/>
                <a:cxnLst/>
                <a:rect l="l" t="t" r="r" b="b"/>
                <a:pathLst>
                  <a:path w="16846" h="19625" extrusionOk="0">
                    <a:moveTo>
                      <a:pt x="7506" y="1"/>
                    </a:moveTo>
                    <a:lnTo>
                      <a:pt x="3336" y="8940"/>
                    </a:lnTo>
                    <a:cubicBezTo>
                      <a:pt x="3336" y="8940"/>
                      <a:pt x="2475" y="7172"/>
                      <a:pt x="1608" y="7172"/>
                    </a:cubicBezTo>
                    <a:cubicBezTo>
                      <a:pt x="1437" y="7172"/>
                      <a:pt x="1266" y="7241"/>
                      <a:pt x="1101" y="7406"/>
                    </a:cubicBezTo>
                    <a:cubicBezTo>
                      <a:pt x="134" y="8373"/>
                      <a:pt x="0" y="11142"/>
                      <a:pt x="1201" y="12243"/>
                    </a:cubicBezTo>
                    <a:lnTo>
                      <a:pt x="2402" y="13343"/>
                    </a:lnTo>
                    <a:lnTo>
                      <a:pt x="3069" y="12876"/>
                    </a:lnTo>
                    <a:cubicBezTo>
                      <a:pt x="3069" y="12876"/>
                      <a:pt x="4503" y="16646"/>
                      <a:pt x="7372" y="18314"/>
                    </a:cubicBezTo>
                    <a:cubicBezTo>
                      <a:pt x="8914" y="19210"/>
                      <a:pt x="10071" y="19625"/>
                      <a:pt x="11018" y="19625"/>
                    </a:cubicBezTo>
                    <a:cubicBezTo>
                      <a:pt x="11833" y="19625"/>
                      <a:pt x="12493" y="19318"/>
                      <a:pt x="13110" y="18747"/>
                    </a:cubicBezTo>
                    <a:cubicBezTo>
                      <a:pt x="14411" y="17513"/>
                      <a:pt x="16312" y="14011"/>
                      <a:pt x="16512" y="11809"/>
                    </a:cubicBezTo>
                    <a:cubicBezTo>
                      <a:pt x="16746" y="9607"/>
                      <a:pt x="16846" y="4871"/>
                      <a:pt x="16746" y="4070"/>
                    </a:cubicBezTo>
                    <a:cubicBezTo>
                      <a:pt x="16612" y="3303"/>
                      <a:pt x="7506" y="1"/>
                      <a:pt x="7506"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40;p35">
                <a:extLst>
                  <a:ext uri="{FF2B5EF4-FFF2-40B4-BE49-F238E27FC236}">
                    <a16:creationId xmlns:a16="http://schemas.microsoft.com/office/drawing/2014/main" id="{7272962A-560B-380B-8D52-C9FF626F5F6B}"/>
                  </a:ext>
                </a:extLst>
              </p:cNvPr>
              <p:cNvSpPr/>
              <p:nvPr/>
            </p:nvSpPr>
            <p:spPr>
              <a:xfrm>
                <a:off x="2278475" y="2240375"/>
                <a:ext cx="341100" cy="277975"/>
              </a:xfrm>
              <a:custGeom>
                <a:avLst/>
                <a:gdLst/>
                <a:ahLst/>
                <a:cxnLst/>
                <a:rect l="l" t="t" r="r" b="b"/>
                <a:pathLst>
                  <a:path w="13644" h="11119" extrusionOk="0">
                    <a:moveTo>
                      <a:pt x="400" y="1"/>
                    </a:moveTo>
                    <a:lnTo>
                      <a:pt x="200" y="434"/>
                    </a:lnTo>
                    <a:lnTo>
                      <a:pt x="1301" y="968"/>
                    </a:lnTo>
                    <a:cubicBezTo>
                      <a:pt x="1301" y="968"/>
                      <a:pt x="1968" y="2402"/>
                      <a:pt x="2302" y="3070"/>
                    </a:cubicBezTo>
                    <a:cubicBezTo>
                      <a:pt x="2635" y="3703"/>
                      <a:pt x="2302" y="6806"/>
                      <a:pt x="2302" y="6806"/>
                    </a:cubicBezTo>
                    <a:lnTo>
                      <a:pt x="0" y="4404"/>
                    </a:lnTo>
                    <a:lnTo>
                      <a:pt x="0" y="4404"/>
                    </a:lnTo>
                    <a:cubicBezTo>
                      <a:pt x="0" y="4404"/>
                      <a:pt x="1435" y="8140"/>
                      <a:pt x="4303" y="9808"/>
                    </a:cubicBezTo>
                    <a:cubicBezTo>
                      <a:pt x="5827" y="10704"/>
                      <a:pt x="6985" y="11119"/>
                      <a:pt x="7937" y="11119"/>
                    </a:cubicBezTo>
                    <a:cubicBezTo>
                      <a:pt x="8757" y="11119"/>
                      <a:pt x="9424" y="10812"/>
                      <a:pt x="10041" y="10241"/>
                    </a:cubicBezTo>
                    <a:cubicBezTo>
                      <a:pt x="11342" y="9040"/>
                      <a:pt x="13210" y="5505"/>
                      <a:pt x="13443" y="3303"/>
                    </a:cubicBezTo>
                    <a:cubicBezTo>
                      <a:pt x="13510" y="2569"/>
                      <a:pt x="13610" y="1535"/>
                      <a:pt x="13643" y="468"/>
                    </a:cubicBezTo>
                    <a:lnTo>
                      <a:pt x="13643" y="468"/>
                    </a:lnTo>
                    <a:cubicBezTo>
                      <a:pt x="12042" y="1168"/>
                      <a:pt x="10341" y="1535"/>
                      <a:pt x="8606" y="1535"/>
                    </a:cubicBezTo>
                    <a:cubicBezTo>
                      <a:pt x="5170" y="1535"/>
                      <a:pt x="1501" y="368"/>
                      <a:pt x="400"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41;p35">
                <a:extLst>
                  <a:ext uri="{FF2B5EF4-FFF2-40B4-BE49-F238E27FC236}">
                    <a16:creationId xmlns:a16="http://schemas.microsoft.com/office/drawing/2014/main" id="{2B55E627-113A-5D4B-D95F-814CB4987ADC}"/>
                  </a:ext>
                </a:extLst>
              </p:cNvPr>
              <p:cNvSpPr/>
              <p:nvPr/>
            </p:nvSpPr>
            <p:spPr>
              <a:xfrm>
                <a:off x="2461925" y="2220375"/>
                <a:ext cx="19200" cy="36700"/>
              </a:xfrm>
              <a:custGeom>
                <a:avLst/>
                <a:gdLst/>
                <a:ahLst/>
                <a:cxnLst/>
                <a:rect l="l" t="t" r="r" b="b"/>
                <a:pathLst>
                  <a:path w="768" h="1468" extrusionOk="0">
                    <a:moveTo>
                      <a:pt x="401" y="0"/>
                    </a:moveTo>
                    <a:cubicBezTo>
                      <a:pt x="167" y="0"/>
                      <a:pt x="1" y="334"/>
                      <a:pt x="1" y="734"/>
                    </a:cubicBezTo>
                    <a:cubicBezTo>
                      <a:pt x="1" y="1134"/>
                      <a:pt x="167" y="1468"/>
                      <a:pt x="401" y="1468"/>
                    </a:cubicBezTo>
                    <a:cubicBezTo>
                      <a:pt x="601" y="1468"/>
                      <a:pt x="768" y="1134"/>
                      <a:pt x="768" y="734"/>
                    </a:cubicBezTo>
                    <a:cubicBezTo>
                      <a:pt x="768" y="334"/>
                      <a:pt x="601" y="0"/>
                      <a:pt x="401" y="0"/>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2;p35">
                <a:extLst>
                  <a:ext uri="{FF2B5EF4-FFF2-40B4-BE49-F238E27FC236}">
                    <a16:creationId xmlns:a16="http://schemas.microsoft.com/office/drawing/2014/main" id="{A1135F38-18D0-903A-4C29-96EE04AB46C0}"/>
                  </a:ext>
                </a:extLst>
              </p:cNvPr>
              <p:cNvSpPr/>
              <p:nvPr/>
            </p:nvSpPr>
            <p:spPr>
              <a:xfrm>
                <a:off x="2564500" y="2214525"/>
                <a:ext cx="19200" cy="36725"/>
              </a:xfrm>
              <a:custGeom>
                <a:avLst/>
                <a:gdLst/>
                <a:ahLst/>
                <a:cxnLst/>
                <a:rect l="l" t="t" r="r" b="b"/>
                <a:pathLst>
                  <a:path w="768" h="1469" extrusionOk="0">
                    <a:moveTo>
                      <a:pt x="401" y="1"/>
                    </a:moveTo>
                    <a:cubicBezTo>
                      <a:pt x="167" y="1"/>
                      <a:pt x="1" y="301"/>
                      <a:pt x="1" y="734"/>
                    </a:cubicBezTo>
                    <a:cubicBezTo>
                      <a:pt x="1" y="1135"/>
                      <a:pt x="167" y="1468"/>
                      <a:pt x="401" y="1468"/>
                    </a:cubicBezTo>
                    <a:cubicBezTo>
                      <a:pt x="601" y="1468"/>
                      <a:pt x="768" y="1135"/>
                      <a:pt x="768" y="734"/>
                    </a:cubicBezTo>
                    <a:cubicBezTo>
                      <a:pt x="768" y="301"/>
                      <a:pt x="601" y="1"/>
                      <a:pt x="401" y="1"/>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3;p35">
                <a:extLst>
                  <a:ext uri="{FF2B5EF4-FFF2-40B4-BE49-F238E27FC236}">
                    <a16:creationId xmlns:a16="http://schemas.microsoft.com/office/drawing/2014/main" id="{DB9DF7C5-4641-A464-510E-BE3468711065}"/>
                  </a:ext>
                </a:extLst>
              </p:cNvPr>
              <p:cNvSpPr/>
              <p:nvPr/>
            </p:nvSpPr>
            <p:spPr>
              <a:xfrm>
                <a:off x="2417725" y="2164500"/>
                <a:ext cx="85925" cy="24200"/>
              </a:xfrm>
              <a:custGeom>
                <a:avLst/>
                <a:gdLst/>
                <a:ahLst/>
                <a:cxnLst/>
                <a:rect l="l" t="t" r="r" b="b"/>
                <a:pathLst>
                  <a:path w="3437" h="968" fill="none" extrusionOk="0">
                    <a:moveTo>
                      <a:pt x="1" y="968"/>
                    </a:moveTo>
                    <a:cubicBezTo>
                      <a:pt x="1" y="968"/>
                      <a:pt x="1969" y="0"/>
                      <a:pt x="3437" y="9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4;p35">
                <a:extLst>
                  <a:ext uri="{FF2B5EF4-FFF2-40B4-BE49-F238E27FC236}">
                    <a16:creationId xmlns:a16="http://schemas.microsoft.com/office/drawing/2014/main" id="{F323E0F8-801B-A6FA-8705-8B62AAD62EDF}"/>
                  </a:ext>
                </a:extLst>
              </p:cNvPr>
              <p:cNvSpPr/>
              <p:nvPr/>
            </p:nvSpPr>
            <p:spPr>
              <a:xfrm>
                <a:off x="2549500" y="2156975"/>
                <a:ext cx="49225" cy="112625"/>
              </a:xfrm>
              <a:custGeom>
                <a:avLst/>
                <a:gdLst/>
                <a:ahLst/>
                <a:cxnLst/>
                <a:rect l="l" t="t" r="r" b="b"/>
                <a:pathLst>
                  <a:path w="1969" h="4505" fill="none" extrusionOk="0">
                    <a:moveTo>
                      <a:pt x="501" y="4504"/>
                    </a:moveTo>
                    <a:lnTo>
                      <a:pt x="0" y="1769"/>
                    </a:lnTo>
                    <a:cubicBezTo>
                      <a:pt x="0" y="1769"/>
                      <a:pt x="400" y="1"/>
                      <a:pt x="1968" y="9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5;p35">
                <a:extLst>
                  <a:ext uri="{FF2B5EF4-FFF2-40B4-BE49-F238E27FC236}">
                    <a16:creationId xmlns:a16="http://schemas.microsoft.com/office/drawing/2014/main" id="{E5B5CBC8-F2AA-37A7-8BCE-F3B241CD1DB5}"/>
                  </a:ext>
                </a:extLst>
              </p:cNvPr>
              <p:cNvSpPr/>
              <p:nvPr/>
            </p:nvSpPr>
            <p:spPr>
              <a:xfrm>
                <a:off x="2980625" y="2712375"/>
                <a:ext cx="375300" cy="256875"/>
              </a:xfrm>
              <a:custGeom>
                <a:avLst/>
                <a:gdLst/>
                <a:ahLst/>
                <a:cxnLst/>
                <a:rect l="l" t="t" r="r" b="b"/>
                <a:pathLst>
                  <a:path w="15012" h="10275" extrusionOk="0">
                    <a:moveTo>
                      <a:pt x="535" y="1"/>
                    </a:moveTo>
                    <a:cubicBezTo>
                      <a:pt x="201" y="1"/>
                      <a:pt x="1" y="1135"/>
                      <a:pt x="635" y="2336"/>
                    </a:cubicBezTo>
                    <a:cubicBezTo>
                      <a:pt x="1235" y="3537"/>
                      <a:pt x="735" y="5538"/>
                      <a:pt x="1936" y="6339"/>
                    </a:cubicBezTo>
                    <a:cubicBezTo>
                      <a:pt x="3136" y="7139"/>
                      <a:pt x="8974" y="7673"/>
                      <a:pt x="8974" y="7673"/>
                    </a:cubicBezTo>
                    <a:lnTo>
                      <a:pt x="14078" y="10275"/>
                    </a:lnTo>
                    <a:lnTo>
                      <a:pt x="15012" y="5938"/>
                    </a:lnTo>
                    <a:lnTo>
                      <a:pt x="10875" y="3637"/>
                    </a:lnTo>
                    <a:cubicBezTo>
                      <a:pt x="10875" y="3637"/>
                      <a:pt x="6038" y="1"/>
                      <a:pt x="5338"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46;p35">
                <a:extLst>
                  <a:ext uri="{FF2B5EF4-FFF2-40B4-BE49-F238E27FC236}">
                    <a16:creationId xmlns:a16="http://schemas.microsoft.com/office/drawing/2014/main" id="{F2DAD422-D94D-4668-A15A-32881DE265EE}"/>
                  </a:ext>
                </a:extLst>
              </p:cNvPr>
              <p:cNvSpPr/>
              <p:nvPr/>
            </p:nvSpPr>
            <p:spPr>
              <a:xfrm>
                <a:off x="2980625" y="2713225"/>
                <a:ext cx="278575" cy="198500"/>
              </a:xfrm>
              <a:custGeom>
                <a:avLst/>
                <a:gdLst/>
                <a:ahLst/>
                <a:cxnLst/>
                <a:rect l="l" t="t" r="r" b="b"/>
                <a:pathLst>
                  <a:path w="11143" h="7940" extrusionOk="0">
                    <a:moveTo>
                      <a:pt x="535" y="0"/>
                    </a:moveTo>
                    <a:cubicBezTo>
                      <a:pt x="201" y="0"/>
                      <a:pt x="1" y="1101"/>
                      <a:pt x="635" y="2302"/>
                    </a:cubicBezTo>
                    <a:cubicBezTo>
                      <a:pt x="1235" y="3503"/>
                      <a:pt x="735" y="5504"/>
                      <a:pt x="1936" y="6305"/>
                    </a:cubicBezTo>
                    <a:cubicBezTo>
                      <a:pt x="3136" y="7139"/>
                      <a:pt x="8974" y="7639"/>
                      <a:pt x="8974" y="7639"/>
                    </a:cubicBezTo>
                    <a:lnTo>
                      <a:pt x="9608" y="7939"/>
                    </a:lnTo>
                    <a:cubicBezTo>
                      <a:pt x="10141" y="7572"/>
                      <a:pt x="10608" y="7039"/>
                      <a:pt x="10875" y="6405"/>
                    </a:cubicBezTo>
                    <a:cubicBezTo>
                      <a:pt x="11075" y="5538"/>
                      <a:pt x="11142" y="4637"/>
                      <a:pt x="11075" y="3736"/>
                    </a:cubicBezTo>
                    <a:lnTo>
                      <a:pt x="10875" y="3603"/>
                    </a:lnTo>
                    <a:cubicBezTo>
                      <a:pt x="10875" y="3603"/>
                      <a:pt x="6038" y="0"/>
                      <a:pt x="5338"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47;p35">
                <a:extLst>
                  <a:ext uri="{FF2B5EF4-FFF2-40B4-BE49-F238E27FC236}">
                    <a16:creationId xmlns:a16="http://schemas.microsoft.com/office/drawing/2014/main" id="{77BDD1E4-689B-A843-C08F-A5D0EC3DA80A}"/>
                  </a:ext>
                </a:extLst>
              </p:cNvPr>
              <p:cNvSpPr/>
              <p:nvPr/>
            </p:nvSpPr>
            <p:spPr>
              <a:xfrm>
                <a:off x="2874725" y="2731575"/>
                <a:ext cx="118450" cy="76725"/>
              </a:xfrm>
              <a:custGeom>
                <a:avLst/>
                <a:gdLst/>
                <a:ahLst/>
                <a:cxnLst/>
                <a:rect l="l" t="t" r="r" b="b"/>
                <a:pathLst>
                  <a:path w="4738" h="3069" extrusionOk="0">
                    <a:moveTo>
                      <a:pt x="4270" y="0"/>
                    </a:moveTo>
                    <a:lnTo>
                      <a:pt x="0" y="2102"/>
                    </a:lnTo>
                    <a:lnTo>
                      <a:pt x="467" y="3069"/>
                    </a:lnTo>
                    <a:lnTo>
                      <a:pt x="4737" y="967"/>
                    </a:lnTo>
                    <a:lnTo>
                      <a:pt x="4270"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8;p35">
                <a:extLst>
                  <a:ext uri="{FF2B5EF4-FFF2-40B4-BE49-F238E27FC236}">
                    <a16:creationId xmlns:a16="http://schemas.microsoft.com/office/drawing/2014/main" id="{DF059942-188D-2EEF-E7F8-0DA5CF0F64DC}"/>
                  </a:ext>
                </a:extLst>
              </p:cNvPr>
              <p:cNvSpPr/>
              <p:nvPr/>
            </p:nvSpPr>
            <p:spPr>
              <a:xfrm>
                <a:off x="2858875" y="2784100"/>
                <a:ext cx="27550" cy="24200"/>
              </a:xfrm>
              <a:custGeom>
                <a:avLst/>
                <a:gdLst/>
                <a:ahLst/>
                <a:cxnLst/>
                <a:rect l="l" t="t" r="r" b="b"/>
                <a:pathLst>
                  <a:path w="1102" h="968" extrusionOk="0">
                    <a:moveTo>
                      <a:pt x="634" y="1"/>
                    </a:moveTo>
                    <a:lnTo>
                      <a:pt x="1" y="868"/>
                    </a:lnTo>
                    <a:lnTo>
                      <a:pt x="1101" y="968"/>
                    </a:lnTo>
                    <a:lnTo>
                      <a:pt x="634"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49;p35">
                <a:extLst>
                  <a:ext uri="{FF2B5EF4-FFF2-40B4-BE49-F238E27FC236}">
                    <a16:creationId xmlns:a16="http://schemas.microsoft.com/office/drawing/2014/main" id="{C7A3D181-689A-7D1D-0698-C52A51718CE4}"/>
                  </a:ext>
                </a:extLst>
              </p:cNvPr>
              <p:cNvSpPr/>
              <p:nvPr/>
            </p:nvSpPr>
            <p:spPr>
              <a:xfrm>
                <a:off x="2796325" y="2804950"/>
                <a:ext cx="62575" cy="31725"/>
              </a:xfrm>
              <a:custGeom>
                <a:avLst/>
                <a:gdLst/>
                <a:ahLst/>
                <a:cxnLst/>
                <a:rect l="l" t="t" r="r" b="b"/>
                <a:pathLst>
                  <a:path w="2503" h="1269" fill="none" extrusionOk="0">
                    <a:moveTo>
                      <a:pt x="2503" y="0"/>
                    </a:moveTo>
                    <a:lnTo>
                      <a:pt x="1" y="1268"/>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50;p35">
                <a:extLst>
                  <a:ext uri="{FF2B5EF4-FFF2-40B4-BE49-F238E27FC236}">
                    <a16:creationId xmlns:a16="http://schemas.microsoft.com/office/drawing/2014/main" id="{C2C93A09-9789-E106-3116-6A92907DE8F0}"/>
                  </a:ext>
                </a:extLst>
              </p:cNvPr>
              <p:cNvSpPr/>
              <p:nvPr/>
            </p:nvSpPr>
            <p:spPr>
              <a:xfrm>
                <a:off x="2946450" y="2694875"/>
                <a:ext cx="55900" cy="56150"/>
              </a:xfrm>
              <a:custGeom>
                <a:avLst/>
                <a:gdLst/>
                <a:ahLst/>
                <a:cxnLst/>
                <a:rect l="l" t="t" r="r" b="b"/>
                <a:pathLst>
                  <a:path w="2236" h="2246" extrusionOk="0">
                    <a:moveTo>
                      <a:pt x="1668" y="0"/>
                    </a:moveTo>
                    <a:cubicBezTo>
                      <a:pt x="1668" y="0"/>
                      <a:pt x="0" y="267"/>
                      <a:pt x="67" y="868"/>
                    </a:cubicBezTo>
                    <a:cubicBezTo>
                      <a:pt x="165" y="1424"/>
                      <a:pt x="199" y="2236"/>
                      <a:pt x="861" y="2236"/>
                    </a:cubicBezTo>
                    <a:cubicBezTo>
                      <a:pt x="874" y="2236"/>
                      <a:pt x="887" y="2236"/>
                      <a:pt x="901" y="2235"/>
                    </a:cubicBezTo>
                    <a:cubicBezTo>
                      <a:pt x="1080" y="2235"/>
                      <a:pt x="1235" y="2245"/>
                      <a:pt x="1369" y="2245"/>
                    </a:cubicBezTo>
                    <a:cubicBezTo>
                      <a:pt x="1785" y="2245"/>
                      <a:pt x="2001" y="2150"/>
                      <a:pt x="2102" y="1368"/>
                    </a:cubicBezTo>
                    <a:cubicBezTo>
                      <a:pt x="2235" y="301"/>
                      <a:pt x="2135" y="234"/>
                      <a:pt x="1668"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651;p35">
                <a:extLst>
                  <a:ext uri="{FF2B5EF4-FFF2-40B4-BE49-F238E27FC236}">
                    <a16:creationId xmlns:a16="http://schemas.microsoft.com/office/drawing/2014/main" id="{7444A928-5778-8035-9148-91DB74762CE9}"/>
                  </a:ext>
                </a:extLst>
              </p:cNvPr>
              <p:cNvSpPr/>
              <p:nvPr/>
            </p:nvSpPr>
            <p:spPr>
              <a:xfrm>
                <a:off x="2956450" y="2759075"/>
                <a:ext cx="88425" cy="45075"/>
              </a:xfrm>
              <a:custGeom>
                <a:avLst/>
                <a:gdLst/>
                <a:ahLst/>
                <a:cxnLst/>
                <a:rect l="l" t="t" r="r" b="b"/>
                <a:pathLst>
                  <a:path w="3537" h="1803" extrusionOk="0">
                    <a:moveTo>
                      <a:pt x="2702" y="1"/>
                    </a:moveTo>
                    <a:cubicBezTo>
                      <a:pt x="2335" y="1"/>
                      <a:pt x="1068" y="101"/>
                      <a:pt x="1068" y="101"/>
                    </a:cubicBezTo>
                    <a:cubicBezTo>
                      <a:pt x="1068" y="101"/>
                      <a:pt x="0" y="101"/>
                      <a:pt x="0" y="801"/>
                    </a:cubicBezTo>
                    <a:cubicBezTo>
                      <a:pt x="0" y="1502"/>
                      <a:pt x="301" y="1802"/>
                      <a:pt x="801" y="1802"/>
                    </a:cubicBezTo>
                    <a:cubicBezTo>
                      <a:pt x="1301" y="1802"/>
                      <a:pt x="3536" y="1802"/>
                      <a:pt x="3536" y="1002"/>
                    </a:cubicBezTo>
                    <a:cubicBezTo>
                      <a:pt x="3536" y="201"/>
                      <a:pt x="3103" y="1"/>
                      <a:pt x="270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652;p35">
                <a:extLst>
                  <a:ext uri="{FF2B5EF4-FFF2-40B4-BE49-F238E27FC236}">
                    <a16:creationId xmlns:a16="http://schemas.microsoft.com/office/drawing/2014/main" id="{DED3CE82-1901-18E4-5295-7EF11F376F20}"/>
                  </a:ext>
                </a:extLst>
              </p:cNvPr>
              <p:cNvSpPr/>
              <p:nvPr/>
            </p:nvSpPr>
            <p:spPr>
              <a:xfrm>
                <a:off x="2970625" y="2801625"/>
                <a:ext cx="88425" cy="45050"/>
              </a:xfrm>
              <a:custGeom>
                <a:avLst/>
                <a:gdLst/>
                <a:ahLst/>
                <a:cxnLst/>
                <a:rect l="l" t="t" r="r" b="b"/>
                <a:pathLst>
                  <a:path w="3537" h="1802" extrusionOk="0">
                    <a:moveTo>
                      <a:pt x="2736" y="0"/>
                    </a:moveTo>
                    <a:cubicBezTo>
                      <a:pt x="2336" y="0"/>
                      <a:pt x="1068" y="100"/>
                      <a:pt x="1068" y="100"/>
                    </a:cubicBezTo>
                    <a:cubicBezTo>
                      <a:pt x="1068" y="100"/>
                      <a:pt x="1" y="100"/>
                      <a:pt x="1" y="801"/>
                    </a:cubicBezTo>
                    <a:cubicBezTo>
                      <a:pt x="1" y="1501"/>
                      <a:pt x="301" y="1801"/>
                      <a:pt x="801" y="1801"/>
                    </a:cubicBezTo>
                    <a:cubicBezTo>
                      <a:pt x="1301" y="1801"/>
                      <a:pt x="3536" y="1801"/>
                      <a:pt x="3536" y="1001"/>
                    </a:cubicBezTo>
                    <a:cubicBezTo>
                      <a:pt x="3536" y="200"/>
                      <a:pt x="3103" y="0"/>
                      <a:pt x="2736"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653;p35">
                <a:extLst>
                  <a:ext uri="{FF2B5EF4-FFF2-40B4-BE49-F238E27FC236}">
                    <a16:creationId xmlns:a16="http://schemas.microsoft.com/office/drawing/2014/main" id="{642787F4-DD3F-197B-70C9-ECD84A241EEF}"/>
                  </a:ext>
                </a:extLst>
              </p:cNvPr>
              <p:cNvSpPr/>
              <p:nvPr/>
            </p:nvSpPr>
            <p:spPr>
              <a:xfrm>
                <a:off x="2998150" y="2839150"/>
                <a:ext cx="77575" cy="40050"/>
              </a:xfrm>
              <a:custGeom>
                <a:avLst/>
                <a:gdLst/>
                <a:ahLst/>
                <a:cxnLst/>
                <a:rect l="l" t="t" r="r" b="b"/>
                <a:pathLst>
                  <a:path w="3103" h="1602" extrusionOk="0">
                    <a:moveTo>
                      <a:pt x="2402" y="0"/>
                    </a:moveTo>
                    <a:cubicBezTo>
                      <a:pt x="2035" y="0"/>
                      <a:pt x="934" y="100"/>
                      <a:pt x="934" y="100"/>
                    </a:cubicBezTo>
                    <a:cubicBezTo>
                      <a:pt x="934" y="100"/>
                      <a:pt x="0" y="100"/>
                      <a:pt x="0" y="701"/>
                    </a:cubicBezTo>
                    <a:cubicBezTo>
                      <a:pt x="0" y="1334"/>
                      <a:pt x="267" y="1601"/>
                      <a:pt x="701" y="1601"/>
                    </a:cubicBezTo>
                    <a:cubicBezTo>
                      <a:pt x="1168" y="1601"/>
                      <a:pt x="3103" y="1601"/>
                      <a:pt x="3103" y="901"/>
                    </a:cubicBezTo>
                    <a:cubicBezTo>
                      <a:pt x="3103" y="200"/>
                      <a:pt x="2736" y="0"/>
                      <a:pt x="2402"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654;p35">
                <a:extLst>
                  <a:ext uri="{FF2B5EF4-FFF2-40B4-BE49-F238E27FC236}">
                    <a16:creationId xmlns:a16="http://schemas.microsoft.com/office/drawing/2014/main" id="{C62DB50B-F9B1-A686-77C4-135267576B3F}"/>
                  </a:ext>
                </a:extLst>
              </p:cNvPr>
              <p:cNvSpPr/>
              <p:nvPr/>
            </p:nvSpPr>
            <p:spPr>
              <a:xfrm>
                <a:off x="3297525" y="2526800"/>
                <a:ext cx="475375" cy="623450"/>
              </a:xfrm>
              <a:custGeom>
                <a:avLst/>
                <a:gdLst/>
                <a:ahLst/>
                <a:cxnLst/>
                <a:rect l="l" t="t" r="r" b="b"/>
                <a:pathLst>
                  <a:path w="19015" h="24938" extrusionOk="0">
                    <a:moveTo>
                      <a:pt x="7523" y="1"/>
                    </a:moveTo>
                    <a:cubicBezTo>
                      <a:pt x="6422" y="1"/>
                      <a:pt x="5019" y="585"/>
                      <a:pt x="4837" y="2220"/>
                    </a:cubicBezTo>
                    <a:lnTo>
                      <a:pt x="8173" y="14195"/>
                    </a:lnTo>
                    <a:lnTo>
                      <a:pt x="2035" y="12661"/>
                    </a:lnTo>
                    <a:lnTo>
                      <a:pt x="1" y="18298"/>
                    </a:lnTo>
                    <a:cubicBezTo>
                      <a:pt x="1" y="18298"/>
                      <a:pt x="16566" y="24937"/>
                      <a:pt x="17886" y="24937"/>
                    </a:cubicBezTo>
                    <a:cubicBezTo>
                      <a:pt x="17896" y="24937"/>
                      <a:pt x="17905" y="24937"/>
                      <a:pt x="17913" y="24936"/>
                    </a:cubicBezTo>
                    <a:cubicBezTo>
                      <a:pt x="19014" y="24836"/>
                      <a:pt x="8974" y="1520"/>
                      <a:pt x="8874" y="619"/>
                    </a:cubicBezTo>
                    <a:cubicBezTo>
                      <a:pt x="8834" y="250"/>
                      <a:pt x="8243" y="1"/>
                      <a:pt x="7523"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655;p35">
                <a:extLst>
                  <a:ext uri="{FF2B5EF4-FFF2-40B4-BE49-F238E27FC236}">
                    <a16:creationId xmlns:a16="http://schemas.microsoft.com/office/drawing/2014/main" id="{CB7E2CE5-B2F3-3186-DDEF-E374FA81E687}"/>
                  </a:ext>
                </a:extLst>
              </p:cNvPr>
              <p:cNvSpPr/>
              <p:nvPr/>
            </p:nvSpPr>
            <p:spPr>
              <a:xfrm>
                <a:off x="3234150" y="4775525"/>
                <a:ext cx="418650" cy="202125"/>
              </a:xfrm>
              <a:custGeom>
                <a:avLst/>
                <a:gdLst/>
                <a:ahLst/>
                <a:cxnLst/>
                <a:rect l="l" t="t" r="r" b="b"/>
                <a:pathLst>
                  <a:path w="16746" h="8085" extrusionOk="0">
                    <a:moveTo>
                      <a:pt x="10308" y="1"/>
                    </a:moveTo>
                    <a:cubicBezTo>
                      <a:pt x="10308" y="1"/>
                      <a:pt x="7506" y="2269"/>
                      <a:pt x="5771" y="3069"/>
                    </a:cubicBezTo>
                    <a:cubicBezTo>
                      <a:pt x="4037" y="3870"/>
                      <a:pt x="267" y="5505"/>
                      <a:pt x="134" y="6572"/>
                    </a:cubicBezTo>
                    <a:cubicBezTo>
                      <a:pt x="0" y="7639"/>
                      <a:pt x="2135" y="7773"/>
                      <a:pt x="5771" y="7773"/>
                    </a:cubicBezTo>
                    <a:cubicBezTo>
                      <a:pt x="8615" y="7773"/>
                      <a:pt x="11896" y="8085"/>
                      <a:pt x="13677" y="8085"/>
                    </a:cubicBezTo>
                    <a:cubicBezTo>
                      <a:pt x="14151" y="8085"/>
                      <a:pt x="14520" y="8063"/>
                      <a:pt x="14744" y="8006"/>
                    </a:cubicBezTo>
                    <a:cubicBezTo>
                      <a:pt x="15812" y="7739"/>
                      <a:pt x="16746" y="7506"/>
                      <a:pt x="16746" y="6705"/>
                    </a:cubicBezTo>
                    <a:cubicBezTo>
                      <a:pt x="16746" y="5905"/>
                      <a:pt x="15812" y="1735"/>
                      <a:pt x="15812" y="1735"/>
                    </a:cubicBezTo>
                    <a:lnTo>
                      <a:pt x="10308"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656;p35">
                <a:extLst>
                  <a:ext uri="{FF2B5EF4-FFF2-40B4-BE49-F238E27FC236}">
                    <a16:creationId xmlns:a16="http://schemas.microsoft.com/office/drawing/2014/main" id="{C771D207-9240-81C0-1FB9-FB7412FDB43A}"/>
                  </a:ext>
                </a:extLst>
              </p:cNvPr>
              <p:cNvSpPr/>
              <p:nvPr/>
            </p:nvSpPr>
            <p:spPr>
              <a:xfrm>
                <a:off x="3234150" y="4933150"/>
                <a:ext cx="418650" cy="44500"/>
              </a:xfrm>
              <a:custGeom>
                <a:avLst/>
                <a:gdLst/>
                <a:ahLst/>
                <a:cxnLst/>
                <a:rect l="l" t="t" r="r" b="b"/>
                <a:pathLst>
                  <a:path w="16746" h="1780" extrusionOk="0">
                    <a:moveTo>
                      <a:pt x="234" y="0"/>
                    </a:moveTo>
                    <a:cubicBezTo>
                      <a:pt x="167" y="67"/>
                      <a:pt x="134" y="167"/>
                      <a:pt x="134" y="267"/>
                    </a:cubicBezTo>
                    <a:cubicBezTo>
                      <a:pt x="0" y="1334"/>
                      <a:pt x="2135" y="1468"/>
                      <a:pt x="5771" y="1468"/>
                    </a:cubicBezTo>
                    <a:cubicBezTo>
                      <a:pt x="8615" y="1468"/>
                      <a:pt x="11875" y="1780"/>
                      <a:pt x="13647" y="1780"/>
                    </a:cubicBezTo>
                    <a:cubicBezTo>
                      <a:pt x="14120" y="1780"/>
                      <a:pt x="14486" y="1758"/>
                      <a:pt x="14711" y="1701"/>
                    </a:cubicBezTo>
                    <a:cubicBezTo>
                      <a:pt x="15812" y="1434"/>
                      <a:pt x="16746" y="1201"/>
                      <a:pt x="16746" y="400"/>
                    </a:cubicBezTo>
                    <a:cubicBezTo>
                      <a:pt x="16746" y="267"/>
                      <a:pt x="16746" y="134"/>
                      <a:pt x="16712" y="0"/>
                    </a:cubicBezTo>
                    <a:cubicBezTo>
                      <a:pt x="13901" y="324"/>
                      <a:pt x="11069" y="495"/>
                      <a:pt x="8232" y="495"/>
                    </a:cubicBezTo>
                    <a:cubicBezTo>
                      <a:pt x="7567" y="495"/>
                      <a:pt x="6903" y="486"/>
                      <a:pt x="6238" y="467"/>
                    </a:cubicBezTo>
                    <a:cubicBezTo>
                      <a:pt x="2402" y="434"/>
                      <a:pt x="868" y="200"/>
                      <a:pt x="234"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657;p35">
                <a:extLst>
                  <a:ext uri="{FF2B5EF4-FFF2-40B4-BE49-F238E27FC236}">
                    <a16:creationId xmlns:a16="http://schemas.microsoft.com/office/drawing/2014/main" id="{C5096105-5E37-34A9-E4A9-C9EDC6E1ED85}"/>
                  </a:ext>
                </a:extLst>
              </p:cNvPr>
              <p:cNvSpPr/>
              <p:nvPr/>
            </p:nvSpPr>
            <p:spPr>
              <a:xfrm>
                <a:off x="3837075" y="4873100"/>
                <a:ext cx="403650" cy="196000"/>
              </a:xfrm>
              <a:custGeom>
                <a:avLst/>
                <a:gdLst/>
                <a:ahLst/>
                <a:cxnLst/>
                <a:rect l="l" t="t" r="r" b="b"/>
                <a:pathLst>
                  <a:path w="16146" h="7840" extrusionOk="0">
                    <a:moveTo>
                      <a:pt x="8707" y="0"/>
                    </a:moveTo>
                    <a:cubicBezTo>
                      <a:pt x="8707" y="0"/>
                      <a:pt x="6605" y="2069"/>
                      <a:pt x="5605" y="2669"/>
                    </a:cubicBezTo>
                    <a:cubicBezTo>
                      <a:pt x="4571" y="3269"/>
                      <a:pt x="1" y="5338"/>
                      <a:pt x="434" y="6138"/>
                    </a:cubicBezTo>
                    <a:cubicBezTo>
                      <a:pt x="835" y="6972"/>
                      <a:pt x="4837" y="7839"/>
                      <a:pt x="6939" y="7839"/>
                    </a:cubicBezTo>
                    <a:cubicBezTo>
                      <a:pt x="9074" y="7839"/>
                      <a:pt x="14044" y="6338"/>
                      <a:pt x="14978" y="5871"/>
                    </a:cubicBezTo>
                    <a:cubicBezTo>
                      <a:pt x="15678" y="5471"/>
                      <a:pt x="16112" y="4737"/>
                      <a:pt x="16145" y="3970"/>
                    </a:cubicBezTo>
                    <a:cubicBezTo>
                      <a:pt x="16145" y="3703"/>
                      <a:pt x="15445" y="1501"/>
                      <a:pt x="15111" y="1101"/>
                    </a:cubicBezTo>
                    <a:cubicBezTo>
                      <a:pt x="14778" y="701"/>
                      <a:pt x="8707" y="0"/>
                      <a:pt x="8707"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658;p35">
                <a:extLst>
                  <a:ext uri="{FF2B5EF4-FFF2-40B4-BE49-F238E27FC236}">
                    <a16:creationId xmlns:a16="http://schemas.microsoft.com/office/drawing/2014/main" id="{00949EA2-161B-8082-60D7-E73DC9DE5FF5}"/>
                  </a:ext>
                </a:extLst>
              </p:cNvPr>
              <p:cNvSpPr/>
              <p:nvPr/>
            </p:nvSpPr>
            <p:spPr>
              <a:xfrm>
                <a:off x="3845425" y="4975675"/>
                <a:ext cx="395300" cy="93425"/>
              </a:xfrm>
              <a:custGeom>
                <a:avLst/>
                <a:gdLst/>
                <a:ahLst/>
                <a:cxnLst/>
                <a:rect l="l" t="t" r="r" b="b"/>
                <a:pathLst>
                  <a:path w="15812" h="3737" extrusionOk="0">
                    <a:moveTo>
                      <a:pt x="15811" y="0"/>
                    </a:moveTo>
                    <a:lnTo>
                      <a:pt x="15811" y="0"/>
                    </a:lnTo>
                    <a:cubicBezTo>
                      <a:pt x="14044" y="768"/>
                      <a:pt x="10041" y="2269"/>
                      <a:pt x="6471" y="2369"/>
                    </a:cubicBezTo>
                    <a:cubicBezTo>
                      <a:pt x="6265" y="2376"/>
                      <a:pt x="6063" y="2379"/>
                      <a:pt x="5866" y="2379"/>
                    </a:cubicBezTo>
                    <a:cubicBezTo>
                      <a:pt x="3172" y="2379"/>
                      <a:pt x="1400" y="1770"/>
                      <a:pt x="467" y="1335"/>
                    </a:cubicBezTo>
                    <a:cubicBezTo>
                      <a:pt x="167" y="1601"/>
                      <a:pt x="0" y="1835"/>
                      <a:pt x="100" y="2035"/>
                    </a:cubicBezTo>
                    <a:cubicBezTo>
                      <a:pt x="501" y="2836"/>
                      <a:pt x="4503" y="3736"/>
                      <a:pt x="6605" y="3736"/>
                    </a:cubicBezTo>
                    <a:cubicBezTo>
                      <a:pt x="8740" y="3736"/>
                      <a:pt x="13710" y="2235"/>
                      <a:pt x="14644" y="1768"/>
                    </a:cubicBezTo>
                    <a:cubicBezTo>
                      <a:pt x="15278" y="1401"/>
                      <a:pt x="15711" y="734"/>
                      <a:pt x="15811"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659;p35">
                <a:extLst>
                  <a:ext uri="{FF2B5EF4-FFF2-40B4-BE49-F238E27FC236}">
                    <a16:creationId xmlns:a16="http://schemas.microsoft.com/office/drawing/2014/main" id="{FB711849-EC74-4F55-B2A0-61B57C8088F2}"/>
                  </a:ext>
                </a:extLst>
              </p:cNvPr>
              <p:cNvSpPr/>
              <p:nvPr/>
            </p:nvSpPr>
            <p:spPr>
              <a:xfrm>
                <a:off x="3461800" y="3350350"/>
                <a:ext cx="793925" cy="1632850"/>
              </a:xfrm>
              <a:custGeom>
                <a:avLst/>
                <a:gdLst/>
                <a:ahLst/>
                <a:cxnLst/>
                <a:rect l="l" t="t" r="r" b="b"/>
                <a:pathLst>
                  <a:path w="31757" h="65314" extrusionOk="0">
                    <a:moveTo>
                      <a:pt x="9241" y="0"/>
                    </a:moveTo>
                    <a:lnTo>
                      <a:pt x="2970" y="23617"/>
                    </a:lnTo>
                    <a:lnTo>
                      <a:pt x="1869" y="52438"/>
                    </a:lnTo>
                    <a:lnTo>
                      <a:pt x="1" y="53639"/>
                    </a:lnTo>
                    <a:lnTo>
                      <a:pt x="134" y="57408"/>
                    </a:lnTo>
                    <a:cubicBezTo>
                      <a:pt x="134" y="57408"/>
                      <a:pt x="134" y="59009"/>
                      <a:pt x="2836" y="59810"/>
                    </a:cubicBezTo>
                    <a:cubicBezTo>
                      <a:pt x="4058" y="60162"/>
                      <a:pt x="5313" y="60332"/>
                      <a:pt x="6578" y="60332"/>
                    </a:cubicBezTo>
                    <a:cubicBezTo>
                      <a:pt x="7108" y="60332"/>
                      <a:pt x="7641" y="60302"/>
                      <a:pt x="8173" y="60243"/>
                    </a:cubicBezTo>
                    <a:cubicBezTo>
                      <a:pt x="8173" y="60243"/>
                      <a:pt x="8440" y="56607"/>
                      <a:pt x="8707" y="55540"/>
                    </a:cubicBezTo>
                    <a:cubicBezTo>
                      <a:pt x="8974" y="54472"/>
                      <a:pt x="8440" y="52604"/>
                      <a:pt x="8707" y="51937"/>
                    </a:cubicBezTo>
                    <a:cubicBezTo>
                      <a:pt x="8974" y="51237"/>
                      <a:pt x="15679" y="25385"/>
                      <a:pt x="15679" y="25385"/>
                    </a:cubicBezTo>
                    <a:lnTo>
                      <a:pt x="16613" y="21082"/>
                    </a:lnTo>
                    <a:lnTo>
                      <a:pt x="23584" y="58609"/>
                    </a:lnTo>
                    <a:lnTo>
                      <a:pt x="22384" y="59309"/>
                    </a:lnTo>
                    <a:lnTo>
                      <a:pt x="22384" y="60777"/>
                    </a:lnTo>
                    <a:cubicBezTo>
                      <a:pt x="22384" y="60777"/>
                      <a:pt x="25619" y="63446"/>
                      <a:pt x="27087" y="64113"/>
                    </a:cubicBezTo>
                    <a:cubicBezTo>
                      <a:pt x="28388" y="64613"/>
                      <a:pt x="29722" y="65013"/>
                      <a:pt x="31090" y="65314"/>
                    </a:cubicBezTo>
                    <a:cubicBezTo>
                      <a:pt x="31090" y="65314"/>
                      <a:pt x="31523" y="62078"/>
                      <a:pt x="31657" y="60877"/>
                    </a:cubicBezTo>
                    <a:cubicBezTo>
                      <a:pt x="31757" y="59676"/>
                      <a:pt x="30022" y="56340"/>
                      <a:pt x="30022" y="56340"/>
                    </a:cubicBezTo>
                    <a:cubicBezTo>
                      <a:pt x="30022" y="56340"/>
                      <a:pt x="30956" y="35692"/>
                      <a:pt x="31090" y="33658"/>
                    </a:cubicBezTo>
                    <a:cubicBezTo>
                      <a:pt x="31223" y="31656"/>
                      <a:pt x="30156" y="24284"/>
                      <a:pt x="30156" y="24284"/>
                    </a:cubicBezTo>
                    <a:lnTo>
                      <a:pt x="22650" y="1368"/>
                    </a:lnTo>
                    <a:lnTo>
                      <a:pt x="9241"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660;p35">
                <a:extLst>
                  <a:ext uri="{FF2B5EF4-FFF2-40B4-BE49-F238E27FC236}">
                    <a16:creationId xmlns:a16="http://schemas.microsoft.com/office/drawing/2014/main" id="{2A73D955-20E6-60FB-4317-A82F722484DA}"/>
                  </a:ext>
                </a:extLst>
              </p:cNvPr>
              <p:cNvSpPr/>
              <p:nvPr/>
            </p:nvSpPr>
            <p:spPr>
              <a:xfrm>
                <a:off x="3381750" y="2155300"/>
                <a:ext cx="1039925" cy="1939425"/>
              </a:xfrm>
              <a:custGeom>
                <a:avLst/>
                <a:gdLst/>
                <a:ahLst/>
                <a:cxnLst/>
                <a:rect l="l" t="t" r="r" b="b"/>
                <a:pathLst>
                  <a:path w="41597" h="77577" extrusionOk="0">
                    <a:moveTo>
                      <a:pt x="5860" y="1"/>
                    </a:moveTo>
                    <a:cubicBezTo>
                      <a:pt x="5375" y="1"/>
                      <a:pt x="1105" y="179"/>
                      <a:pt x="67" y="6406"/>
                    </a:cubicBezTo>
                    <a:cubicBezTo>
                      <a:pt x="1" y="6739"/>
                      <a:pt x="67" y="13544"/>
                      <a:pt x="267" y="14678"/>
                    </a:cubicBezTo>
                    <a:cubicBezTo>
                      <a:pt x="468" y="15779"/>
                      <a:pt x="4971" y="23418"/>
                      <a:pt x="4971" y="23418"/>
                    </a:cubicBezTo>
                    <a:lnTo>
                      <a:pt x="11008" y="43532"/>
                    </a:lnTo>
                    <a:lnTo>
                      <a:pt x="4904" y="72787"/>
                    </a:lnTo>
                    <a:lnTo>
                      <a:pt x="8340" y="74488"/>
                    </a:lnTo>
                    <a:lnTo>
                      <a:pt x="16179" y="55274"/>
                    </a:lnTo>
                    <a:lnTo>
                      <a:pt x="15578" y="76589"/>
                    </a:lnTo>
                    <a:cubicBezTo>
                      <a:pt x="15578" y="76589"/>
                      <a:pt x="21587" y="77576"/>
                      <a:pt x="26421" y="77576"/>
                    </a:cubicBezTo>
                    <a:cubicBezTo>
                      <a:pt x="27549" y="77576"/>
                      <a:pt x="28613" y="77522"/>
                      <a:pt x="29522" y="77390"/>
                    </a:cubicBezTo>
                    <a:cubicBezTo>
                      <a:pt x="32924" y="76856"/>
                      <a:pt x="36293" y="76122"/>
                      <a:pt x="39596" y="75188"/>
                    </a:cubicBezTo>
                    <a:cubicBezTo>
                      <a:pt x="39596" y="75188"/>
                      <a:pt x="41597" y="40797"/>
                      <a:pt x="41097" y="38696"/>
                    </a:cubicBezTo>
                    <a:cubicBezTo>
                      <a:pt x="40596" y="36561"/>
                      <a:pt x="33324" y="13444"/>
                      <a:pt x="27020" y="9041"/>
                    </a:cubicBezTo>
                    <a:cubicBezTo>
                      <a:pt x="20682" y="4605"/>
                      <a:pt x="10341" y="1202"/>
                      <a:pt x="9007" y="702"/>
                    </a:cubicBezTo>
                    <a:cubicBezTo>
                      <a:pt x="8006" y="335"/>
                      <a:pt x="6939" y="101"/>
                      <a:pt x="5905" y="1"/>
                    </a:cubicBezTo>
                    <a:cubicBezTo>
                      <a:pt x="5905" y="1"/>
                      <a:pt x="5889" y="1"/>
                      <a:pt x="5860" y="1"/>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661;p35">
                <a:extLst>
                  <a:ext uri="{FF2B5EF4-FFF2-40B4-BE49-F238E27FC236}">
                    <a16:creationId xmlns:a16="http://schemas.microsoft.com/office/drawing/2014/main" id="{D82C814D-6282-97F9-98B8-82AC6C3118D4}"/>
                  </a:ext>
                </a:extLst>
              </p:cNvPr>
              <p:cNvSpPr/>
              <p:nvPr/>
            </p:nvSpPr>
            <p:spPr>
              <a:xfrm>
                <a:off x="4114775" y="3186900"/>
                <a:ext cx="41725" cy="11700"/>
              </a:xfrm>
              <a:custGeom>
                <a:avLst/>
                <a:gdLst/>
                <a:ahLst/>
                <a:cxnLst/>
                <a:rect l="l" t="t" r="r" b="b"/>
                <a:pathLst>
                  <a:path w="1669" h="468" fill="none" extrusionOk="0">
                    <a:moveTo>
                      <a:pt x="1" y="467"/>
                    </a:moveTo>
                    <a:cubicBezTo>
                      <a:pt x="534" y="334"/>
                      <a:pt x="1101" y="167"/>
                      <a:pt x="1668"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662;p35">
                <a:extLst>
                  <a:ext uri="{FF2B5EF4-FFF2-40B4-BE49-F238E27FC236}">
                    <a16:creationId xmlns:a16="http://schemas.microsoft.com/office/drawing/2014/main" id="{DE4A60AE-4C66-2166-8B7D-D8F7CC4BBF39}"/>
                  </a:ext>
                </a:extLst>
              </p:cNvPr>
              <p:cNvSpPr/>
              <p:nvPr/>
            </p:nvSpPr>
            <p:spPr>
              <a:xfrm>
                <a:off x="3740350" y="3206075"/>
                <a:ext cx="342750" cy="33375"/>
              </a:xfrm>
              <a:custGeom>
                <a:avLst/>
                <a:gdLst/>
                <a:ahLst/>
                <a:cxnLst/>
                <a:rect l="l" t="t" r="r" b="b"/>
                <a:pathLst>
                  <a:path w="13710" h="1335" fill="none" extrusionOk="0">
                    <a:moveTo>
                      <a:pt x="0" y="301"/>
                    </a:moveTo>
                    <a:cubicBezTo>
                      <a:pt x="0" y="301"/>
                      <a:pt x="6938" y="1335"/>
                      <a:pt x="1371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663;p35">
                <a:extLst>
                  <a:ext uri="{FF2B5EF4-FFF2-40B4-BE49-F238E27FC236}">
                    <a16:creationId xmlns:a16="http://schemas.microsoft.com/office/drawing/2014/main" id="{2827C97A-BD2F-9EEC-52AF-F155A1A10177}"/>
                  </a:ext>
                </a:extLst>
              </p:cNvPr>
              <p:cNvSpPr/>
              <p:nvPr/>
            </p:nvSpPr>
            <p:spPr>
              <a:xfrm>
                <a:off x="3727000" y="3236925"/>
                <a:ext cx="231025" cy="54225"/>
              </a:xfrm>
              <a:custGeom>
                <a:avLst/>
                <a:gdLst/>
                <a:ahLst/>
                <a:cxnLst/>
                <a:rect l="l" t="t" r="r" b="b"/>
                <a:pathLst>
                  <a:path w="9241" h="2169" fill="none" extrusionOk="0">
                    <a:moveTo>
                      <a:pt x="0" y="1"/>
                    </a:moveTo>
                    <a:cubicBezTo>
                      <a:pt x="0" y="1"/>
                      <a:pt x="1468" y="1902"/>
                      <a:pt x="9240" y="216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664;p35">
                <a:extLst>
                  <a:ext uri="{FF2B5EF4-FFF2-40B4-BE49-F238E27FC236}">
                    <a16:creationId xmlns:a16="http://schemas.microsoft.com/office/drawing/2014/main" id="{9B14E29C-212B-23C7-EF65-BA11A9D754B9}"/>
                  </a:ext>
                </a:extLst>
              </p:cNvPr>
              <p:cNvSpPr/>
              <p:nvPr/>
            </p:nvSpPr>
            <p:spPr>
              <a:xfrm>
                <a:off x="3983025" y="3447075"/>
                <a:ext cx="58400" cy="20875"/>
              </a:xfrm>
              <a:custGeom>
                <a:avLst/>
                <a:gdLst/>
                <a:ahLst/>
                <a:cxnLst/>
                <a:rect l="l" t="t" r="r" b="b"/>
                <a:pathLst>
                  <a:path w="2336" h="835" fill="none" extrusionOk="0">
                    <a:moveTo>
                      <a:pt x="0" y="1"/>
                    </a:moveTo>
                    <a:cubicBezTo>
                      <a:pt x="734" y="301"/>
                      <a:pt x="1535" y="568"/>
                      <a:pt x="2335" y="8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665;p35">
                <a:extLst>
                  <a:ext uri="{FF2B5EF4-FFF2-40B4-BE49-F238E27FC236}">
                    <a16:creationId xmlns:a16="http://schemas.microsoft.com/office/drawing/2014/main" id="{F58875AF-3283-C2E7-6815-26157D9013B1}"/>
                  </a:ext>
                </a:extLst>
              </p:cNvPr>
              <p:cNvSpPr/>
              <p:nvPr/>
            </p:nvSpPr>
            <p:spPr>
              <a:xfrm>
                <a:off x="3717000" y="3301150"/>
                <a:ext cx="219350" cy="126775"/>
              </a:xfrm>
              <a:custGeom>
                <a:avLst/>
                <a:gdLst/>
                <a:ahLst/>
                <a:cxnLst/>
                <a:rect l="l" t="t" r="r" b="b"/>
                <a:pathLst>
                  <a:path w="8774" h="5071" fill="none" extrusionOk="0">
                    <a:moveTo>
                      <a:pt x="0" y="0"/>
                    </a:moveTo>
                    <a:cubicBezTo>
                      <a:pt x="2702" y="2035"/>
                      <a:pt x="5671" y="3736"/>
                      <a:pt x="8773" y="50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666;p35">
                <a:extLst>
                  <a:ext uri="{FF2B5EF4-FFF2-40B4-BE49-F238E27FC236}">
                    <a16:creationId xmlns:a16="http://schemas.microsoft.com/office/drawing/2014/main" id="{3D39B3A9-C245-6098-3939-DD186B07AB88}"/>
                  </a:ext>
                </a:extLst>
              </p:cNvPr>
              <p:cNvSpPr/>
              <p:nvPr/>
            </p:nvSpPr>
            <p:spPr>
              <a:xfrm>
                <a:off x="3753675" y="3206900"/>
                <a:ext cx="43400" cy="281900"/>
              </a:xfrm>
              <a:custGeom>
                <a:avLst/>
                <a:gdLst/>
                <a:ahLst/>
                <a:cxnLst/>
                <a:rect l="l" t="t" r="r" b="b"/>
                <a:pathLst>
                  <a:path w="1736" h="11276" fill="none" extrusionOk="0">
                    <a:moveTo>
                      <a:pt x="1335" y="11275"/>
                    </a:moveTo>
                    <a:lnTo>
                      <a:pt x="1335" y="6839"/>
                    </a:lnTo>
                    <a:lnTo>
                      <a:pt x="1" y="4837"/>
                    </a:lnTo>
                    <a:lnTo>
                      <a:pt x="1735" y="3103"/>
                    </a:lnTo>
                    <a:lnTo>
                      <a:pt x="935" y="1202"/>
                    </a:lnTo>
                    <a:lnTo>
                      <a:pt x="106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667;p35">
                <a:extLst>
                  <a:ext uri="{FF2B5EF4-FFF2-40B4-BE49-F238E27FC236}">
                    <a16:creationId xmlns:a16="http://schemas.microsoft.com/office/drawing/2014/main" id="{F81FBB39-21A5-A12D-3037-11E92DAC42A4}"/>
                  </a:ext>
                </a:extLst>
              </p:cNvPr>
              <p:cNvSpPr/>
              <p:nvPr/>
            </p:nvSpPr>
            <p:spPr>
              <a:xfrm>
                <a:off x="3448475" y="2155325"/>
                <a:ext cx="101750" cy="557925"/>
              </a:xfrm>
              <a:custGeom>
                <a:avLst/>
                <a:gdLst/>
                <a:ahLst/>
                <a:cxnLst/>
                <a:rect l="l" t="t" r="r" b="b"/>
                <a:pathLst>
                  <a:path w="4070" h="22317" extrusionOk="0">
                    <a:moveTo>
                      <a:pt x="3236" y="0"/>
                    </a:moveTo>
                    <a:lnTo>
                      <a:pt x="0" y="8340"/>
                    </a:lnTo>
                    <a:lnTo>
                      <a:pt x="3436" y="22316"/>
                    </a:lnTo>
                    <a:lnTo>
                      <a:pt x="4070" y="367"/>
                    </a:lnTo>
                    <a:lnTo>
                      <a:pt x="3236"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668;p35">
                <a:extLst>
                  <a:ext uri="{FF2B5EF4-FFF2-40B4-BE49-F238E27FC236}">
                    <a16:creationId xmlns:a16="http://schemas.microsoft.com/office/drawing/2014/main" id="{621A3E00-8312-569B-1B98-4F6E4BE4881D}"/>
                  </a:ext>
                </a:extLst>
              </p:cNvPr>
              <p:cNvSpPr/>
              <p:nvPr/>
            </p:nvSpPr>
            <p:spPr>
              <a:xfrm>
                <a:off x="3472650" y="1650450"/>
                <a:ext cx="409475" cy="489050"/>
              </a:xfrm>
              <a:custGeom>
                <a:avLst/>
                <a:gdLst/>
                <a:ahLst/>
                <a:cxnLst/>
                <a:rect l="l" t="t" r="r" b="b"/>
                <a:pathLst>
                  <a:path w="16379" h="19562" extrusionOk="0">
                    <a:moveTo>
                      <a:pt x="10174" y="0"/>
                    </a:moveTo>
                    <a:cubicBezTo>
                      <a:pt x="8951" y="0"/>
                      <a:pt x="7439" y="915"/>
                      <a:pt x="7439" y="915"/>
                    </a:cubicBezTo>
                    <a:cubicBezTo>
                      <a:pt x="7439" y="915"/>
                      <a:pt x="7439" y="381"/>
                      <a:pt x="5838" y="114"/>
                    </a:cubicBezTo>
                    <a:cubicBezTo>
                      <a:pt x="5782" y="105"/>
                      <a:pt x="5727" y="101"/>
                      <a:pt x="5671" y="101"/>
                    </a:cubicBezTo>
                    <a:cubicBezTo>
                      <a:pt x="4114" y="101"/>
                      <a:pt x="2869" y="3617"/>
                      <a:pt x="2869" y="3617"/>
                    </a:cubicBezTo>
                    <a:cubicBezTo>
                      <a:pt x="2869" y="3617"/>
                      <a:pt x="2578" y="2338"/>
                      <a:pt x="1810" y="2338"/>
                    </a:cubicBezTo>
                    <a:cubicBezTo>
                      <a:pt x="1642" y="2338"/>
                      <a:pt x="1451" y="2399"/>
                      <a:pt x="1235" y="2549"/>
                    </a:cubicBezTo>
                    <a:cubicBezTo>
                      <a:pt x="1" y="3350"/>
                      <a:pt x="301" y="6986"/>
                      <a:pt x="301" y="6986"/>
                    </a:cubicBezTo>
                    <a:lnTo>
                      <a:pt x="2035" y="16326"/>
                    </a:lnTo>
                    <a:lnTo>
                      <a:pt x="5138" y="19561"/>
                    </a:lnTo>
                    <a:lnTo>
                      <a:pt x="6505" y="18761"/>
                    </a:lnTo>
                    <a:cubicBezTo>
                      <a:pt x="7213" y="18952"/>
                      <a:pt x="7944" y="19045"/>
                      <a:pt x="8671" y="19045"/>
                    </a:cubicBezTo>
                    <a:cubicBezTo>
                      <a:pt x="9211" y="19045"/>
                      <a:pt x="9749" y="18994"/>
                      <a:pt x="10275" y="18894"/>
                    </a:cubicBezTo>
                    <a:cubicBezTo>
                      <a:pt x="12309" y="18494"/>
                      <a:pt x="11642" y="16192"/>
                      <a:pt x="11642" y="16192"/>
                    </a:cubicBezTo>
                    <a:cubicBezTo>
                      <a:pt x="11642" y="16192"/>
                      <a:pt x="13410" y="16192"/>
                      <a:pt x="14211" y="14691"/>
                    </a:cubicBezTo>
                    <a:cubicBezTo>
                      <a:pt x="15011" y="13224"/>
                      <a:pt x="13110" y="12123"/>
                      <a:pt x="13110" y="12123"/>
                    </a:cubicBezTo>
                    <a:cubicBezTo>
                      <a:pt x="13110" y="12123"/>
                      <a:pt x="14878" y="11456"/>
                      <a:pt x="15011" y="9854"/>
                    </a:cubicBezTo>
                    <a:cubicBezTo>
                      <a:pt x="15145" y="8954"/>
                      <a:pt x="14878" y="8087"/>
                      <a:pt x="14344" y="7419"/>
                    </a:cubicBezTo>
                    <a:cubicBezTo>
                      <a:pt x="14344" y="7419"/>
                      <a:pt x="16379" y="5385"/>
                      <a:pt x="15812" y="3884"/>
                    </a:cubicBezTo>
                    <a:cubicBezTo>
                      <a:pt x="15503" y="3034"/>
                      <a:pt x="14333" y="2855"/>
                      <a:pt x="13403" y="2855"/>
                    </a:cubicBezTo>
                    <a:cubicBezTo>
                      <a:pt x="12726" y="2855"/>
                      <a:pt x="12176" y="2950"/>
                      <a:pt x="12176" y="2950"/>
                    </a:cubicBezTo>
                    <a:cubicBezTo>
                      <a:pt x="12209" y="1982"/>
                      <a:pt x="11876" y="1048"/>
                      <a:pt x="11242" y="381"/>
                    </a:cubicBezTo>
                    <a:cubicBezTo>
                      <a:pt x="10965" y="104"/>
                      <a:pt x="10586" y="0"/>
                      <a:pt x="10174" y="0"/>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669;p35">
                <a:extLst>
                  <a:ext uri="{FF2B5EF4-FFF2-40B4-BE49-F238E27FC236}">
                    <a16:creationId xmlns:a16="http://schemas.microsoft.com/office/drawing/2014/main" id="{46A90DF8-601B-AD00-ABFA-99331DB55FBE}"/>
                  </a:ext>
                </a:extLst>
              </p:cNvPr>
              <p:cNvSpPr/>
              <p:nvPr/>
            </p:nvSpPr>
            <p:spPr>
              <a:xfrm>
                <a:off x="3019825" y="1756475"/>
                <a:ext cx="598800" cy="711600"/>
              </a:xfrm>
              <a:custGeom>
                <a:avLst/>
                <a:gdLst/>
                <a:ahLst/>
                <a:cxnLst/>
                <a:rect l="l" t="t" r="r" b="b"/>
                <a:pathLst>
                  <a:path w="23952" h="28464" extrusionOk="0">
                    <a:moveTo>
                      <a:pt x="12085" y="0"/>
                    </a:moveTo>
                    <a:cubicBezTo>
                      <a:pt x="11925" y="0"/>
                      <a:pt x="11767" y="3"/>
                      <a:pt x="11609" y="9"/>
                    </a:cubicBezTo>
                    <a:cubicBezTo>
                      <a:pt x="7272" y="143"/>
                      <a:pt x="4104" y="2278"/>
                      <a:pt x="2202" y="6147"/>
                    </a:cubicBezTo>
                    <a:cubicBezTo>
                      <a:pt x="801" y="8983"/>
                      <a:pt x="1" y="12552"/>
                      <a:pt x="1502" y="14920"/>
                    </a:cubicBezTo>
                    <a:cubicBezTo>
                      <a:pt x="3403" y="17889"/>
                      <a:pt x="4871" y="19924"/>
                      <a:pt x="5004" y="20724"/>
                    </a:cubicBezTo>
                    <a:cubicBezTo>
                      <a:pt x="5171" y="21558"/>
                      <a:pt x="4871" y="23693"/>
                      <a:pt x="5571" y="23993"/>
                    </a:cubicBezTo>
                    <a:cubicBezTo>
                      <a:pt x="6238" y="24260"/>
                      <a:pt x="9207" y="26695"/>
                      <a:pt x="10275" y="27229"/>
                    </a:cubicBezTo>
                    <a:cubicBezTo>
                      <a:pt x="10964" y="27563"/>
                      <a:pt x="11968" y="27845"/>
                      <a:pt x="12786" y="27845"/>
                    </a:cubicBezTo>
                    <a:cubicBezTo>
                      <a:pt x="13273" y="27845"/>
                      <a:pt x="13695" y="27745"/>
                      <a:pt x="13944" y="27496"/>
                    </a:cubicBezTo>
                    <a:cubicBezTo>
                      <a:pt x="14611" y="26829"/>
                      <a:pt x="15845" y="24260"/>
                      <a:pt x="15845" y="24260"/>
                    </a:cubicBezTo>
                    <a:lnTo>
                      <a:pt x="20182" y="28463"/>
                    </a:lnTo>
                    <a:lnTo>
                      <a:pt x="20982" y="16855"/>
                    </a:lnTo>
                    <a:lnTo>
                      <a:pt x="20682" y="16021"/>
                    </a:lnTo>
                    <a:cubicBezTo>
                      <a:pt x="20682" y="16021"/>
                      <a:pt x="23951" y="12085"/>
                      <a:pt x="20682" y="4646"/>
                    </a:cubicBezTo>
                    <a:cubicBezTo>
                      <a:pt x="19249" y="1365"/>
                      <a:pt x="15473" y="0"/>
                      <a:pt x="12085"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670;p35">
                <a:extLst>
                  <a:ext uri="{FF2B5EF4-FFF2-40B4-BE49-F238E27FC236}">
                    <a16:creationId xmlns:a16="http://schemas.microsoft.com/office/drawing/2014/main" id="{F65B48BF-306E-14D9-96E8-8AFF8DD1AAF0}"/>
                  </a:ext>
                </a:extLst>
              </p:cNvPr>
              <p:cNvSpPr/>
              <p:nvPr/>
            </p:nvSpPr>
            <p:spPr>
              <a:xfrm>
                <a:off x="3146575" y="2099450"/>
                <a:ext cx="333600" cy="353175"/>
              </a:xfrm>
              <a:custGeom>
                <a:avLst/>
                <a:gdLst/>
                <a:ahLst/>
                <a:cxnLst/>
                <a:rect l="l" t="t" r="r" b="b"/>
                <a:pathLst>
                  <a:path w="13344" h="14127" extrusionOk="0">
                    <a:moveTo>
                      <a:pt x="11176" y="0"/>
                    </a:moveTo>
                    <a:cubicBezTo>
                      <a:pt x="11175" y="1"/>
                      <a:pt x="8340" y="4170"/>
                      <a:pt x="6839" y="5137"/>
                    </a:cubicBezTo>
                    <a:cubicBezTo>
                      <a:pt x="5505" y="5971"/>
                      <a:pt x="968" y="7973"/>
                      <a:pt x="1" y="8406"/>
                    </a:cubicBezTo>
                    <a:cubicBezTo>
                      <a:pt x="1" y="9240"/>
                      <a:pt x="68" y="10074"/>
                      <a:pt x="501" y="10274"/>
                    </a:cubicBezTo>
                    <a:cubicBezTo>
                      <a:pt x="1168" y="10541"/>
                      <a:pt x="4137" y="12976"/>
                      <a:pt x="5205" y="13510"/>
                    </a:cubicBezTo>
                    <a:cubicBezTo>
                      <a:pt x="5894" y="13844"/>
                      <a:pt x="6898" y="14126"/>
                      <a:pt x="7716" y="14126"/>
                    </a:cubicBezTo>
                    <a:cubicBezTo>
                      <a:pt x="8203" y="14126"/>
                      <a:pt x="8625" y="14026"/>
                      <a:pt x="8874" y="13777"/>
                    </a:cubicBezTo>
                    <a:cubicBezTo>
                      <a:pt x="9541" y="13110"/>
                      <a:pt x="10775" y="10541"/>
                      <a:pt x="10775" y="10541"/>
                    </a:cubicBezTo>
                    <a:lnTo>
                      <a:pt x="13344" y="3903"/>
                    </a:lnTo>
                    <a:lnTo>
                      <a:pt x="11042" y="8373"/>
                    </a:lnTo>
                    <a:lnTo>
                      <a:pt x="8740" y="4704"/>
                    </a:lnTo>
                    <a:lnTo>
                      <a:pt x="11176"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671;p35">
                <a:extLst>
                  <a:ext uri="{FF2B5EF4-FFF2-40B4-BE49-F238E27FC236}">
                    <a16:creationId xmlns:a16="http://schemas.microsoft.com/office/drawing/2014/main" id="{CC7DC43C-3CB3-7066-5465-1172793082B8}"/>
                  </a:ext>
                </a:extLst>
              </p:cNvPr>
              <p:cNvSpPr/>
              <p:nvPr/>
            </p:nvSpPr>
            <p:spPr>
              <a:xfrm>
                <a:off x="3408450" y="2064000"/>
                <a:ext cx="109425" cy="146025"/>
              </a:xfrm>
              <a:custGeom>
                <a:avLst/>
                <a:gdLst/>
                <a:ahLst/>
                <a:cxnLst/>
                <a:rect l="l" t="t" r="r" b="b"/>
                <a:pathLst>
                  <a:path w="4377" h="5841" extrusionOk="0">
                    <a:moveTo>
                      <a:pt x="1688" y="0"/>
                    </a:moveTo>
                    <a:cubicBezTo>
                      <a:pt x="1580" y="0"/>
                      <a:pt x="1473" y="17"/>
                      <a:pt x="1368" y="51"/>
                    </a:cubicBezTo>
                    <a:cubicBezTo>
                      <a:pt x="0" y="451"/>
                      <a:pt x="567" y="3687"/>
                      <a:pt x="567" y="3687"/>
                    </a:cubicBezTo>
                    <a:lnTo>
                      <a:pt x="1234" y="5054"/>
                    </a:lnTo>
                    <a:cubicBezTo>
                      <a:pt x="876" y="5550"/>
                      <a:pt x="1211" y="5841"/>
                      <a:pt x="1763" y="5841"/>
                    </a:cubicBezTo>
                    <a:cubicBezTo>
                      <a:pt x="2549" y="5841"/>
                      <a:pt x="3776" y="5251"/>
                      <a:pt x="4070" y="3820"/>
                    </a:cubicBezTo>
                    <a:cubicBezTo>
                      <a:pt x="4377" y="2222"/>
                      <a:pt x="2957" y="0"/>
                      <a:pt x="1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672;p35">
                <a:extLst>
                  <a:ext uri="{FF2B5EF4-FFF2-40B4-BE49-F238E27FC236}">
                    <a16:creationId xmlns:a16="http://schemas.microsoft.com/office/drawing/2014/main" id="{2A54D95F-8BA0-A559-3C02-0F52AD3524D5}"/>
                  </a:ext>
                </a:extLst>
              </p:cNvPr>
              <p:cNvSpPr/>
              <p:nvPr/>
            </p:nvSpPr>
            <p:spPr>
              <a:xfrm>
                <a:off x="3408450" y="2054425"/>
                <a:ext cx="110100" cy="165975"/>
              </a:xfrm>
              <a:custGeom>
                <a:avLst/>
                <a:gdLst/>
                <a:ahLst/>
                <a:cxnLst/>
                <a:rect l="l" t="t" r="r" b="b"/>
                <a:pathLst>
                  <a:path w="4404" h="6639" fill="none" extrusionOk="0">
                    <a:moveTo>
                      <a:pt x="567" y="4070"/>
                    </a:moveTo>
                    <a:cubicBezTo>
                      <a:pt x="567" y="4070"/>
                      <a:pt x="0" y="834"/>
                      <a:pt x="1368" y="434"/>
                    </a:cubicBezTo>
                    <a:cubicBezTo>
                      <a:pt x="2702" y="0"/>
                      <a:pt x="4403" y="2468"/>
                      <a:pt x="4070" y="4203"/>
                    </a:cubicBezTo>
                    <a:cubicBezTo>
                      <a:pt x="3569" y="6638"/>
                      <a:pt x="367" y="6638"/>
                      <a:pt x="1234" y="543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673;p35">
                <a:extLst>
                  <a:ext uri="{FF2B5EF4-FFF2-40B4-BE49-F238E27FC236}">
                    <a16:creationId xmlns:a16="http://schemas.microsoft.com/office/drawing/2014/main" id="{3EC5BBD4-C3E9-E76C-AEC7-430DAC64868C}"/>
                  </a:ext>
                </a:extLst>
              </p:cNvPr>
              <p:cNvSpPr/>
              <p:nvPr/>
            </p:nvSpPr>
            <p:spPr>
              <a:xfrm>
                <a:off x="3038175" y="1755650"/>
                <a:ext cx="580450" cy="409300"/>
              </a:xfrm>
              <a:custGeom>
                <a:avLst/>
                <a:gdLst/>
                <a:ahLst/>
                <a:cxnLst/>
                <a:rect l="l" t="t" r="r" b="b"/>
                <a:pathLst>
                  <a:path w="23218" h="16372" extrusionOk="0">
                    <a:moveTo>
                      <a:pt x="11351" y="0"/>
                    </a:moveTo>
                    <a:cubicBezTo>
                      <a:pt x="11191" y="0"/>
                      <a:pt x="11032" y="3"/>
                      <a:pt x="10875" y="9"/>
                    </a:cubicBezTo>
                    <a:cubicBezTo>
                      <a:pt x="6538" y="176"/>
                      <a:pt x="3370" y="2311"/>
                      <a:pt x="1468" y="6147"/>
                    </a:cubicBezTo>
                    <a:cubicBezTo>
                      <a:pt x="701" y="7648"/>
                      <a:pt x="201" y="9282"/>
                      <a:pt x="0" y="10917"/>
                    </a:cubicBezTo>
                    <a:cubicBezTo>
                      <a:pt x="137" y="11076"/>
                      <a:pt x="597" y="11513"/>
                      <a:pt x="1372" y="11513"/>
                    </a:cubicBezTo>
                    <a:cubicBezTo>
                      <a:pt x="1736" y="11513"/>
                      <a:pt x="2168" y="11417"/>
                      <a:pt x="2669" y="11150"/>
                    </a:cubicBezTo>
                    <a:cubicBezTo>
                      <a:pt x="4094" y="10383"/>
                      <a:pt x="5451" y="8243"/>
                      <a:pt x="7093" y="8243"/>
                    </a:cubicBezTo>
                    <a:cubicBezTo>
                      <a:pt x="7449" y="8243"/>
                      <a:pt x="7819" y="8344"/>
                      <a:pt x="8206" y="8582"/>
                    </a:cubicBezTo>
                    <a:cubicBezTo>
                      <a:pt x="10318" y="9914"/>
                      <a:pt x="8191" y="14028"/>
                      <a:pt x="10202" y="14028"/>
                    </a:cubicBezTo>
                    <a:cubicBezTo>
                      <a:pt x="10257" y="14028"/>
                      <a:pt x="10314" y="14025"/>
                      <a:pt x="10375" y="14019"/>
                    </a:cubicBezTo>
                    <a:cubicBezTo>
                      <a:pt x="11951" y="13836"/>
                      <a:pt x="14154" y="13450"/>
                      <a:pt x="15600" y="13450"/>
                    </a:cubicBezTo>
                    <a:cubicBezTo>
                      <a:pt x="16265" y="13450"/>
                      <a:pt x="16769" y="13532"/>
                      <a:pt x="16979" y="13752"/>
                    </a:cubicBezTo>
                    <a:cubicBezTo>
                      <a:pt x="17613" y="14386"/>
                      <a:pt x="19388" y="16372"/>
                      <a:pt x="20337" y="16372"/>
                    </a:cubicBezTo>
                    <a:cubicBezTo>
                      <a:pt x="20388" y="16372"/>
                      <a:pt x="20436" y="16366"/>
                      <a:pt x="20482" y="16354"/>
                    </a:cubicBezTo>
                    <a:lnTo>
                      <a:pt x="19948" y="16021"/>
                    </a:lnTo>
                    <a:cubicBezTo>
                      <a:pt x="19948" y="16021"/>
                      <a:pt x="23217" y="12084"/>
                      <a:pt x="19948" y="4679"/>
                    </a:cubicBezTo>
                    <a:cubicBezTo>
                      <a:pt x="18515" y="1366"/>
                      <a:pt x="14738" y="0"/>
                      <a:pt x="11351" y="0"/>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674;p35">
                <a:extLst>
                  <a:ext uri="{FF2B5EF4-FFF2-40B4-BE49-F238E27FC236}">
                    <a16:creationId xmlns:a16="http://schemas.microsoft.com/office/drawing/2014/main" id="{C3A3A42E-60E5-F3C3-0545-FC91E0ACFD86}"/>
                  </a:ext>
                </a:extLst>
              </p:cNvPr>
              <p:cNvSpPr/>
              <p:nvPr/>
            </p:nvSpPr>
            <p:spPr>
              <a:xfrm>
                <a:off x="3259175" y="2078600"/>
                <a:ext cx="169300" cy="78400"/>
              </a:xfrm>
              <a:custGeom>
                <a:avLst/>
                <a:gdLst/>
                <a:ahLst/>
                <a:cxnLst/>
                <a:rect l="l" t="t" r="r" b="b"/>
                <a:pathLst>
                  <a:path w="6772" h="3136" fill="none" extrusionOk="0">
                    <a:moveTo>
                      <a:pt x="0" y="3136"/>
                    </a:moveTo>
                    <a:lnTo>
                      <a:pt x="6772"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675;p35">
                <a:extLst>
                  <a:ext uri="{FF2B5EF4-FFF2-40B4-BE49-F238E27FC236}">
                    <a16:creationId xmlns:a16="http://schemas.microsoft.com/office/drawing/2014/main" id="{E2194544-F9E9-91BE-6B8F-D5BD2CD868E8}"/>
                  </a:ext>
                </a:extLst>
              </p:cNvPr>
              <p:cNvSpPr/>
              <p:nvPr/>
            </p:nvSpPr>
            <p:spPr>
              <a:xfrm>
                <a:off x="3142425" y="2156975"/>
                <a:ext cx="140125" cy="110125"/>
              </a:xfrm>
              <a:custGeom>
                <a:avLst/>
                <a:gdLst/>
                <a:ahLst/>
                <a:cxnLst/>
                <a:rect l="l" t="t" r="r" b="b"/>
                <a:pathLst>
                  <a:path w="5605" h="4405" fill="none" extrusionOk="0">
                    <a:moveTo>
                      <a:pt x="0" y="2102"/>
                    </a:moveTo>
                    <a:lnTo>
                      <a:pt x="4670" y="1"/>
                    </a:lnTo>
                    <a:lnTo>
                      <a:pt x="5371" y="1469"/>
                    </a:lnTo>
                    <a:cubicBezTo>
                      <a:pt x="5604" y="1969"/>
                      <a:pt x="5404" y="2569"/>
                      <a:pt x="4904" y="2803"/>
                    </a:cubicBezTo>
                    <a:lnTo>
                      <a:pt x="2202" y="4137"/>
                    </a:lnTo>
                    <a:cubicBezTo>
                      <a:pt x="1701" y="4404"/>
                      <a:pt x="1134" y="4204"/>
                      <a:pt x="867" y="373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676;p35">
                <a:extLst>
                  <a:ext uri="{FF2B5EF4-FFF2-40B4-BE49-F238E27FC236}">
                    <a16:creationId xmlns:a16="http://schemas.microsoft.com/office/drawing/2014/main" id="{86B5C6B0-6878-9768-8A9B-D694CD818FE3}"/>
                  </a:ext>
                </a:extLst>
              </p:cNvPr>
              <p:cNvSpPr/>
              <p:nvPr/>
            </p:nvSpPr>
            <p:spPr>
              <a:xfrm>
                <a:off x="3039000" y="2219525"/>
                <a:ext cx="104275" cy="90925"/>
              </a:xfrm>
              <a:custGeom>
                <a:avLst/>
                <a:gdLst/>
                <a:ahLst/>
                <a:cxnLst/>
                <a:rect l="l" t="t" r="r" b="b"/>
                <a:pathLst>
                  <a:path w="4171" h="3637" fill="none" extrusionOk="0">
                    <a:moveTo>
                      <a:pt x="1" y="1669"/>
                    </a:moveTo>
                    <a:lnTo>
                      <a:pt x="3203" y="1"/>
                    </a:lnTo>
                    <a:lnTo>
                      <a:pt x="3904" y="1468"/>
                    </a:lnTo>
                    <a:cubicBezTo>
                      <a:pt x="4170" y="1969"/>
                      <a:pt x="3937" y="2569"/>
                      <a:pt x="3437" y="2836"/>
                    </a:cubicBezTo>
                    <a:lnTo>
                      <a:pt x="2202" y="3403"/>
                    </a:lnTo>
                    <a:cubicBezTo>
                      <a:pt x="1702" y="3637"/>
                      <a:pt x="1135" y="3470"/>
                      <a:pt x="868" y="3003"/>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677;p35">
                <a:extLst>
                  <a:ext uri="{FF2B5EF4-FFF2-40B4-BE49-F238E27FC236}">
                    <a16:creationId xmlns:a16="http://schemas.microsoft.com/office/drawing/2014/main" id="{665545B3-1CB6-5D04-ABD4-64D48B2D9873}"/>
                  </a:ext>
                </a:extLst>
              </p:cNvPr>
              <p:cNvSpPr/>
              <p:nvPr/>
            </p:nvSpPr>
            <p:spPr>
              <a:xfrm>
                <a:off x="3119075" y="2209525"/>
                <a:ext cx="23375" cy="10025"/>
              </a:xfrm>
              <a:custGeom>
                <a:avLst/>
                <a:gdLst/>
                <a:ahLst/>
                <a:cxnLst/>
                <a:rect l="l" t="t" r="r" b="b"/>
                <a:pathLst>
                  <a:path w="935" h="401" fill="none" extrusionOk="0">
                    <a:moveTo>
                      <a:pt x="0" y="401"/>
                    </a:moveTo>
                    <a:lnTo>
                      <a:pt x="934"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678;p35">
                <a:extLst>
                  <a:ext uri="{FF2B5EF4-FFF2-40B4-BE49-F238E27FC236}">
                    <a16:creationId xmlns:a16="http://schemas.microsoft.com/office/drawing/2014/main" id="{A7122082-0371-9BD6-8B59-01B226F82333}"/>
                  </a:ext>
                </a:extLst>
              </p:cNvPr>
              <p:cNvSpPr/>
              <p:nvPr/>
            </p:nvSpPr>
            <p:spPr>
              <a:xfrm>
                <a:off x="3128250" y="2225375"/>
                <a:ext cx="20850" cy="8350"/>
              </a:xfrm>
              <a:custGeom>
                <a:avLst/>
                <a:gdLst/>
                <a:ahLst/>
                <a:cxnLst/>
                <a:rect l="l" t="t" r="r" b="b"/>
                <a:pathLst>
                  <a:path w="834" h="334" fill="none" extrusionOk="0">
                    <a:moveTo>
                      <a:pt x="0" y="334"/>
                    </a:moveTo>
                    <a:lnTo>
                      <a:pt x="834"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679;p35">
                <a:extLst>
                  <a:ext uri="{FF2B5EF4-FFF2-40B4-BE49-F238E27FC236}">
                    <a16:creationId xmlns:a16="http://schemas.microsoft.com/office/drawing/2014/main" id="{60BA8AE1-268A-C8AC-89BF-29B734F907FE}"/>
                  </a:ext>
                </a:extLst>
              </p:cNvPr>
              <p:cNvSpPr/>
              <p:nvPr/>
            </p:nvSpPr>
            <p:spPr>
              <a:xfrm>
                <a:off x="3198300" y="2199525"/>
                <a:ext cx="64225" cy="32550"/>
              </a:xfrm>
              <a:custGeom>
                <a:avLst/>
                <a:gdLst/>
                <a:ahLst/>
                <a:cxnLst/>
                <a:rect l="l" t="t" r="r" b="b"/>
                <a:pathLst>
                  <a:path w="2569" h="1302" fill="none" extrusionOk="0">
                    <a:moveTo>
                      <a:pt x="0" y="167"/>
                    </a:moveTo>
                    <a:lnTo>
                      <a:pt x="434" y="1301"/>
                    </a:lnTo>
                    <a:cubicBezTo>
                      <a:pt x="434" y="1301"/>
                      <a:pt x="2001" y="701"/>
                      <a:pt x="2569"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680;p35">
                <a:extLst>
                  <a:ext uri="{FF2B5EF4-FFF2-40B4-BE49-F238E27FC236}">
                    <a16:creationId xmlns:a16="http://schemas.microsoft.com/office/drawing/2014/main" id="{07340025-FBD8-D663-E228-5AAE3D486ADD}"/>
                  </a:ext>
                </a:extLst>
              </p:cNvPr>
              <p:cNvSpPr/>
              <p:nvPr/>
            </p:nvSpPr>
            <p:spPr>
              <a:xfrm>
                <a:off x="3164100" y="2146975"/>
                <a:ext cx="85075" cy="37550"/>
              </a:xfrm>
              <a:custGeom>
                <a:avLst/>
                <a:gdLst/>
                <a:ahLst/>
                <a:cxnLst/>
                <a:rect l="l" t="t" r="r" b="b"/>
                <a:pathLst>
                  <a:path w="3403" h="1502" fill="none" extrusionOk="0">
                    <a:moveTo>
                      <a:pt x="0" y="1502"/>
                    </a:moveTo>
                    <a:cubicBezTo>
                      <a:pt x="0" y="1502"/>
                      <a:pt x="1468" y="1"/>
                      <a:pt x="3403" y="1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681;p35">
                <a:extLst>
                  <a:ext uri="{FF2B5EF4-FFF2-40B4-BE49-F238E27FC236}">
                    <a16:creationId xmlns:a16="http://schemas.microsoft.com/office/drawing/2014/main" id="{7B158F09-FB8D-06A4-5DD5-FFB746AA979E}"/>
                  </a:ext>
                </a:extLst>
              </p:cNvPr>
              <p:cNvSpPr/>
              <p:nvPr/>
            </p:nvSpPr>
            <p:spPr>
              <a:xfrm>
                <a:off x="2653725" y="2860725"/>
                <a:ext cx="435350" cy="209450"/>
              </a:xfrm>
              <a:custGeom>
                <a:avLst/>
                <a:gdLst/>
                <a:ahLst/>
                <a:cxnLst/>
                <a:rect l="l" t="t" r="r" b="b"/>
                <a:pathLst>
                  <a:path w="17414" h="8378" extrusionOk="0">
                    <a:moveTo>
                      <a:pt x="5994" y="0"/>
                    </a:moveTo>
                    <a:cubicBezTo>
                      <a:pt x="5973" y="0"/>
                      <a:pt x="5954" y="2"/>
                      <a:pt x="5938" y="4"/>
                    </a:cubicBezTo>
                    <a:cubicBezTo>
                      <a:pt x="5338" y="105"/>
                      <a:pt x="2836" y="2440"/>
                      <a:pt x="2302" y="2840"/>
                    </a:cubicBezTo>
                    <a:cubicBezTo>
                      <a:pt x="1802" y="3240"/>
                      <a:pt x="1" y="5542"/>
                      <a:pt x="301" y="6176"/>
                    </a:cubicBezTo>
                    <a:cubicBezTo>
                      <a:pt x="376" y="6326"/>
                      <a:pt x="476" y="6382"/>
                      <a:pt x="584" y="6382"/>
                    </a:cubicBezTo>
                    <a:cubicBezTo>
                      <a:pt x="908" y="6382"/>
                      <a:pt x="1302" y="5876"/>
                      <a:pt x="1302" y="5875"/>
                    </a:cubicBezTo>
                    <a:lnTo>
                      <a:pt x="1302" y="5875"/>
                    </a:lnTo>
                    <a:cubicBezTo>
                      <a:pt x="1302" y="5876"/>
                      <a:pt x="701" y="6776"/>
                      <a:pt x="1402" y="6876"/>
                    </a:cubicBezTo>
                    <a:cubicBezTo>
                      <a:pt x="1443" y="6882"/>
                      <a:pt x="1483" y="6885"/>
                      <a:pt x="1522" y="6885"/>
                    </a:cubicBezTo>
                    <a:cubicBezTo>
                      <a:pt x="2148" y="6885"/>
                      <a:pt x="2502" y="6176"/>
                      <a:pt x="2503" y="6176"/>
                    </a:cubicBezTo>
                    <a:lnTo>
                      <a:pt x="2503" y="6176"/>
                    </a:lnTo>
                    <a:cubicBezTo>
                      <a:pt x="2503" y="6176"/>
                      <a:pt x="2303" y="6976"/>
                      <a:pt x="2936" y="7076"/>
                    </a:cubicBezTo>
                    <a:cubicBezTo>
                      <a:pt x="2972" y="7082"/>
                      <a:pt x="3007" y="7085"/>
                      <a:pt x="3041" y="7085"/>
                    </a:cubicBezTo>
                    <a:cubicBezTo>
                      <a:pt x="3594" y="7085"/>
                      <a:pt x="4037" y="6376"/>
                      <a:pt x="4037" y="6376"/>
                    </a:cubicBezTo>
                    <a:cubicBezTo>
                      <a:pt x="4037" y="6376"/>
                      <a:pt x="4537" y="7076"/>
                      <a:pt x="4938" y="7076"/>
                    </a:cubicBezTo>
                    <a:cubicBezTo>
                      <a:pt x="5338" y="7076"/>
                      <a:pt x="7039" y="5175"/>
                      <a:pt x="7039" y="5175"/>
                    </a:cubicBezTo>
                    <a:cubicBezTo>
                      <a:pt x="7039" y="5175"/>
                      <a:pt x="8273" y="6276"/>
                      <a:pt x="9274" y="6476"/>
                    </a:cubicBezTo>
                    <a:cubicBezTo>
                      <a:pt x="9411" y="6503"/>
                      <a:pt x="9577" y="6515"/>
                      <a:pt x="9762" y="6515"/>
                    </a:cubicBezTo>
                    <a:cubicBezTo>
                      <a:pt x="10936" y="6515"/>
                      <a:pt x="12877" y="6042"/>
                      <a:pt x="12877" y="6042"/>
                    </a:cubicBezTo>
                    <a:lnTo>
                      <a:pt x="17413" y="8377"/>
                    </a:lnTo>
                    <a:lnTo>
                      <a:pt x="17413" y="8377"/>
                    </a:lnTo>
                    <a:lnTo>
                      <a:pt x="17313" y="4541"/>
                    </a:lnTo>
                    <a:cubicBezTo>
                      <a:pt x="17313" y="4541"/>
                      <a:pt x="11376" y="1939"/>
                      <a:pt x="11075" y="1839"/>
                    </a:cubicBezTo>
                    <a:cubicBezTo>
                      <a:pt x="10751" y="1742"/>
                      <a:pt x="6759" y="0"/>
                      <a:pt x="5994"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682;p35">
                <a:extLst>
                  <a:ext uri="{FF2B5EF4-FFF2-40B4-BE49-F238E27FC236}">
                    <a16:creationId xmlns:a16="http://schemas.microsoft.com/office/drawing/2014/main" id="{5229DE20-FA73-954D-EE71-E44905269A2F}"/>
                  </a:ext>
                </a:extLst>
              </p:cNvPr>
              <p:cNvSpPr/>
              <p:nvPr/>
            </p:nvSpPr>
            <p:spPr>
              <a:xfrm>
                <a:off x="2654575" y="2860725"/>
                <a:ext cx="374450" cy="177125"/>
              </a:xfrm>
              <a:custGeom>
                <a:avLst/>
                <a:gdLst/>
                <a:ahLst/>
                <a:cxnLst/>
                <a:rect l="l" t="t" r="r" b="b"/>
                <a:pathLst>
                  <a:path w="14978" h="7085" extrusionOk="0">
                    <a:moveTo>
                      <a:pt x="5994" y="0"/>
                    </a:moveTo>
                    <a:cubicBezTo>
                      <a:pt x="5973" y="0"/>
                      <a:pt x="5954" y="2"/>
                      <a:pt x="5938" y="4"/>
                    </a:cubicBezTo>
                    <a:cubicBezTo>
                      <a:pt x="5304" y="105"/>
                      <a:pt x="2802" y="2406"/>
                      <a:pt x="2302" y="2806"/>
                    </a:cubicBezTo>
                    <a:cubicBezTo>
                      <a:pt x="1801" y="3207"/>
                      <a:pt x="0" y="5542"/>
                      <a:pt x="300" y="6142"/>
                    </a:cubicBezTo>
                    <a:cubicBezTo>
                      <a:pt x="376" y="6303"/>
                      <a:pt x="478" y="6363"/>
                      <a:pt x="588" y="6363"/>
                    </a:cubicBezTo>
                    <a:cubicBezTo>
                      <a:pt x="910" y="6363"/>
                      <a:pt x="1301" y="5842"/>
                      <a:pt x="1301" y="5842"/>
                    </a:cubicBezTo>
                    <a:lnTo>
                      <a:pt x="1301" y="5842"/>
                    </a:lnTo>
                    <a:cubicBezTo>
                      <a:pt x="1301" y="5842"/>
                      <a:pt x="701" y="6743"/>
                      <a:pt x="1401" y="6843"/>
                    </a:cubicBezTo>
                    <a:cubicBezTo>
                      <a:pt x="1442" y="6849"/>
                      <a:pt x="1483" y="6851"/>
                      <a:pt x="1522" y="6851"/>
                    </a:cubicBezTo>
                    <a:cubicBezTo>
                      <a:pt x="2147" y="6851"/>
                      <a:pt x="2502" y="6142"/>
                      <a:pt x="2502" y="6142"/>
                    </a:cubicBezTo>
                    <a:lnTo>
                      <a:pt x="2502" y="6142"/>
                    </a:lnTo>
                    <a:cubicBezTo>
                      <a:pt x="2502" y="6142"/>
                      <a:pt x="2302" y="6976"/>
                      <a:pt x="2936" y="7076"/>
                    </a:cubicBezTo>
                    <a:cubicBezTo>
                      <a:pt x="2970" y="7082"/>
                      <a:pt x="3003" y="7084"/>
                      <a:pt x="3037" y="7084"/>
                    </a:cubicBezTo>
                    <a:cubicBezTo>
                      <a:pt x="3591" y="7084"/>
                      <a:pt x="4036" y="6342"/>
                      <a:pt x="4036" y="6342"/>
                    </a:cubicBezTo>
                    <a:cubicBezTo>
                      <a:pt x="4036" y="6342"/>
                      <a:pt x="4537" y="7076"/>
                      <a:pt x="4937" y="7076"/>
                    </a:cubicBezTo>
                    <a:cubicBezTo>
                      <a:pt x="5337" y="7076"/>
                      <a:pt x="7039" y="5141"/>
                      <a:pt x="7039" y="5141"/>
                    </a:cubicBezTo>
                    <a:cubicBezTo>
                      <a:pt x="7039" y="5141"/>
                      <a:pt x="8239" y="6242"/>
                      <a:pt x="9240" y="6442"/>
                    </a:cubicBezTo>
                    <a:cubicBezTo>
                      <a:pt x="9388" y="6471"/>
                      <a:pt x="9568" y="6483"/>
                      <a:pt x="9767" y="6483"/>
                    </a:cubicBezTo>
                    <a:cubicBezTo>
                      <a:pt x="10964" y="6483"/>
                      <a:pt x="12876" y="6042"/>
                      <a:pt x="12876" y="6042"/>
                    </a:cubicBezTo>
                    <a:lnTo>
                      <a:pt x="14277" y="6743"/>
                    </a:lnTo>
                    <a:cubicBezTo>
                      <a:pt x="14477" y="6409"/>
                      <a:pt x="14644" y="6042"/>
                      <a:pt x="14777" y="5642"/>
                    </a:cubicBezTo>
                    <a:cubicBezTo>
                      <a:pt x="14944" y="4941"/>
                      <a:pt x="14978" y="4207"/>
                      <a:pt x="14877" y="3474"/>
                    </a:cubicBezTo>
                    <a:cubicBezTo>
                      <a:pt x="13210" y="2740"/>
                      <a:pt x="11208" y="1872"/>
                      <a:pt x="11041" y="1806"/>
                    </a:cubicBezTo>
                    <a:cubicBezTo>
                      <a:pt x="10749" y="1708"/>
                      <a:pt x="6762" y="0"/>
                      <a:pt x="5994"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683;p35">
                <a:extLst>
                  <a:ext uri="{FF2B5EF4-FFF2-40B4-BE49-F238E27FC236}">
                    <a16:creationId xmlns:a16="http://schemas.microsoft.com/office/drawing/2014/main" id="{C548BC57-BA85-32D8-9164-0313DAB233AC}"/>
                  </a:ext>
                </a:extLst>
              </p:cNvPr>
              <p:cNvSpPr/>
              <p:nvPr/>
            </p:nvSpPr>
            <p:spPr>
              <a:xfrm>
                <a:off x="2754650" y="2941725"/>
                <a:ext cx="65900" cy="77575"/>
              </a:xfrm>
              <a:custGeom>
                <a:avLst/>
                <a:gdLst/>
                <a:ahLst/>
                <a:cxnLst/>
                <a:rect l="l" t="t" r="r" b="b"/>
                <a:pathLst>
                  <a:path w="2636" h="3103" extrusionOk="0">
                    <a:moveTo>
                      <a:pt x="0" y="3102"/>
                    </a:moveTo>
                    <a:lnTo>
                      <a:pt x="2635" y="0"/>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684;p35">
                <a:extLst>
                  <a:ext uri="{FF2B5EF4-FFF2-40B4-BE49-F238E27FC236}">
                    <a16:creationId xmlns:a16="http://schemas.microsoft.com/office/drawing/2014/main" id="{81EE78EA-5257-B8AF-6294-FF05629E7749}"/>
                  </a:ext>
                </a:extLst>
              </p:cNvPr>
              <p:cNvSpPr/>
              <p:nvPr/>
            </p:nvSpPr>
            <p:spPr>
              <a:xfrm>
                <a:off x="2754650" y="2941725"/>
                <a:ext cx="65900" cy="77575"/>
              </a:xfrm>
              <a:custGeom>
                <a:avLst/>
                <a:gdLst/>
                <a:ahLst/>
                <a:cxnLst/>
                <a:rect l="l" t="t" r="r" b="b"/>
                <a:pathLst>
                  <a:path w="2636" h="3103" fill="none" extrusionOk="0">
                    <a:moveTo>
                      <a:pt x="0" y="3102"/>
                    </a:moveTo>
                    <a:lnTo>
                      <a:pt x="26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685;p35">
                <a:extLst>
                  <a:ext uri="{FF2B5EF4-FFF2-40B4-BE49-F238E27FC236}">
                    <a16:creationId xmlns:a16="http://schemas.microsoft.com/office/drawing/2014/main" id="{92DC60DE-8A59-09CE-512A-35A9A2D34907}"/>
                  </a:ext>
                </a:extLst>
              </p:cNvPr>
              <p:cNvSpPr/>
              <p:nvPr/>
            </p:nvSpPr>
            <p:spPr>
              <a:xfrm>
                <a:off x="2717100" y="2906700"/>
                <a:ext cx="93425" cy="107600"/>
              </a:xfrm>
              <a:custGeom>
                <a:avLst/>
                <a:gdLst/>
                <a:ahLst/>
                <a:cxnLst/>
                <a:rect l="l" t="t" r="r" b="b"/>
                <a:pathLst>
                  <a:path w="3737" h="4304" extrusionOk="0">
                    <a:moveTo>
                      <a:pt x="3737" y="0"/>
                    </a:moveTo>
                    <a:cubicBezTo>
                      <a:pt x="3737" y="0"/>
                      <a:pt x="2336" y="1101"/>
                      <a:pt x="1902" y="1401"/>
                    </a:cubicBezTo>
                    <a:cubicBezTo>
                      <a:pt x="1502" y="1701"/>
                      <a:pt x="1" y="4303"/>
                      <a:pt x="1" y="4303"/>
                    </a:cubicBezTo>
                    <a:lnTo>
                      <a:pt x="373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686;p35">
                <a:extLst>
                  <a:ext uri="{FF2B5EF4-FFF2-40B4-BE49-F238E27FC236}">
                    <a16:creationId xmlns:a16="http://schemas.microsoft.com/office/drawing/2014/main" id="{F2F3CEA0-E4AE-4CBD-9C71-A72EE1AEEF18}"/>
                  </a:ext>
                </a:extLst>
              </p:cNvPr>
              <p:cNvSpPr/>
              <p:nvPr/>
            </p:nvSpPr>
            <p:spPr>
              <a:xfrm>
                <a:off x="2717100" y="2906700"/>
                <a:ext cx="93425" cy="107600"/>
              </a:xfrm>
              <a:custGeom>
                <a:avLst/>
                <a:gdLst/>
                <a:ahLst/>
                <a:cxnLst/>
                <a:rect l="l" t="t" r="r" b="b"/>
                <a:pathLst>
                  <a:path w="3737" h="4304" fill="none" extrusionOk="0">
                    <a:moveTo>
                      <a:pt x="1" y="4303"/>
                    </a:moveTo>
                    <a:cubicBezTo>
                      <a:pt x="1" y="4303"/>
                      <a:pt x="1502" y="1701"/>
                      <a:pt x="1902" y="1401"/>
                    </a:cubicBezTo>
                    <a:cubicBezTo>
                      <a:pt x="2336" y="1101"/>
                      <a:pt x="3737" y="0"/>
                      <a:pt x="3737"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687;p35">
                <a:extLst>
                  <a:ext uri="{FF2B5EF4-FFF2-40B4-BE49-F238E27FC236}">
                    <a16:creationId xmlns:a16="http://schemas.microsoft.com/office/drawing/2014/main" id="{6B69F106-9AC5-B0E3-5D9D-AEA3674631BB}"/>
                  </a:ext>
                </a:extLst>
              </p:cNvPr>
              <p:cNvSpPr/>
              <p:nvPr/>
            </p:nvSpPr>
            <p:spPr>
              <a:xfrm>
                <a:off x="2687100" y="2899175"/>
                <a:ext cx="100925" cy="107600"/>
              </a:xfrm>
              <a:custGeom>
                <a:avLst/>
                <a:gdLst/>
                <a:ahLst/>
                <a:cxnLst/>
                <a:rect l="l" t="t" r="r" b="b"/>
                <a:pathLst>
                  <a:path w="4037" h="4304" extrusionOk="0">
                    <a:moveTo>
                      <a:pt x="4036" y="1"/>
                    </a:moveTo>
                    <a:lnTo>
                      <a:pt x="2002" y="1402"/>
                    </a:lnTo>
                    <a:lnTo>
                      <a:pt x="0" y="4304"/>
                    </a:lnTo>
                    <a:lnTo>
                      <a:pt x="4036"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688;p35">
                <a:extLst>
                  <a:ext uri="{FF2B5EF4-FFF2-40B4-BE49-F238E27FC236}">
                    <a16:creationId xmlns:a16="http://schemas.microsoft.com/office/drawing/2014/main" id="{39D1B1BE-6082-7438-1CD3-61ED008F890F}"/>
                  </a:ext>
                </a:extLst>
              </p:cNvPr>
              <p:cNvSpPr/>
              <p:nvPr/>
            </p:nvSpPr>
            <p:spPr>
              <a:xfrm>
                <a:off x="2687100" y="2899175"/>
                <a:ext cx="100925" cy="107600"/>
              </a:xfrm>
              <a:custGeom>
                <a:avLst/>
                <a:gdLst/>
                <a:ahLst/>
                <a:cxnLst/>
                <a:rect l="l" t="t" r="r" b="b"/>
                <a:pathLst>
                  <a:path w="4037" h="4304" fill="none" extrusionOk="0">
                    <a:moveTo>
                      <a:pt x="0" y="4304"/>
                    </a:moveTo>
                    <a:lnTo>
                      <a:pt x="2002" y="1402"/>
                    </a:lnTo>
                    <a:lnTo>
                      <a:pt x="4036"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689;p35">
                <a:extLst>
                  <a:ext uri="{FF2B5EF4-FFF2-40B4-BE49-F238E27FC236}">
                    <a16:creationId xmlns:a16="http://schemas.microsoft.com/office/drawing/2014/main" id="{6831E688-ABA4-9EBE-F4D1-BDA7B8ADEAE8}"/>
                  </a:ext>
                </a:extLst>
              </p:cNvPr>
              <p:cNvSpPr/>
              <p:nvPr/>
            </p:nvSpPr>
            <p:spPr>
              <a:xfrm>
                <a:off x="3054025" y="2383825"/>
                <a:ext cx="844800" cy="892725"/>
              </a:xfrm>
              <a:custGeom>
                <a:avLst/>
                <a:gdLst/>
                <a:ahLst/>
                <a:cxnLst/>
                <a:rect l="l" t="t" r="r" b="b"/>
                <a:pathLst>
                  <a:path w="33792" h="35709" extrusionOk="0">
                    <a:moveTo>
                      <a:pt x="24818" y="0"/>
                    </a:moveTo>
                    <a:cubicBezTo>
                      <a:pt x="24818" y="0"/>
                      <a:pt x="22316" y="1501"/>
                      <a:pt x="22116" y="3903"/>
                    </a:cubicBezTo>
                    <a:cubicBezTo>
                      <a:pt x="21916" y="6338"/>
                      <a:pt x="18914" y="26352"/>
                      <a:pt x="18914" y="26352"/>
                    </a:cubicBezTo>
                    <a:lnTo>
                      <a:pt x="1001" y="23017"/>
                    </a:lnTo>
                    <a:lnTo>
                      <a:pt x="0" y="31156"/>
                    </a:lnTo>
                    <a:cubicBezTo>
                      <a:pt x="0" y="31156"/>
                      <a:pt x="22405" y="35708"/>
                      <a:pt x="25231" y="35708"/>
                    </a:cubicBezTo>
                    <a:cubicBezTo>
                      <a:pt x="25398" y="35708"/>
                      <a:pt x="25496" y="35692"/>
                      <a:pt x="25518" y="35659"/>
                    </a:cubicBezTo>
                    <a:cubicBezTo>
                      <a:pt x="25919" y="35059"/>
                      <a:pt x="33791" y="11141"/>
                      <a:pt x="33791" y="11141"/>
                    </a:cubicBezTo>
                    <a:lnTo>
                      <a:pt x="248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690;p35">
                <a:extLst>
                  <a:ext uri="{FF2B5EF4-FFF2-40B4-BE49-F238E27FC236}">
                    <a16:creationId xmlns:a16="http://schemas.microsoft.com/office/drawing/2014/main" id="{5A9AA75A-E239-C3B9-3AA1-0328483F79EF}"/>
                  </a:ext>
                </a:extLst>
              </p:cNvPr>
              <p:cNvSpPr/>
              <p:nvPr/>
            </p:nvSpPr>
            <p:spPr>
              <a:xfrm>
                <a:off x="3054025" y="2383825"/>
                <a:ext cx="844800" cy="906500"/>
              </a:xfrm>
              <a:custGeom>
                <a:avLst/>
                <a:gdLst/>
                <a:ahLst/>
                <a:cxnLst/>
                <a:rect l="l" t="t" r="r" b="b"/>
                <a:pathLst>
                  <a:path w="33792" h="36260" fill="none" extrusionOk="0">
                    <a:moveTo>
                      <a:pt x="24818" y="0"/>
                    </a:moveTo>
                    <a:cubicBezTo>
                      <a:pt x="24818" y="0"/>
                      <a:pt x="22316" y="1501"/>
                      <a:pt x="22116" y="3903"/>
                    </a:cubicBezTo>
                    <a:cubicBezTo>
                      <a:pt x="21916" y="6338"/>
                      <a:pt x="18914" y="26352"/>
                      <a:pt x="18914" y="26352"/>
                    </a:cubicBezTo>
                    <a:lnTo>
                      <a:pt x="1001" y="23017"/>
                    </a:lnTo>
                    <a:lnTo>
                      <a:pt x="0" y="31156"/>
                    </a:lnTo>
                    <a:cubicBezTo>
                      <a:pt x="0" y="31156"/>
                      <a:pt x="25118" y="36259"/>
                      <a:pt x="25518" y="35659"/>
                    </a:cubicBezTo>
                    <a:cubicBezTo>
                      <a:pt x="25919" y="35059"/>
                      <a:pt x="33791" y="11141"/>
                      <a:pt x="33791" y="1114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691;p35">
                <a:extLst>
                  <a:ext uri="{FF2B5EF4-FFF2-40B4-BE49-F238E27FC236}">
                    <a16:creationId xmlns:a16="http://schemas.microsoft.com/office/drawing/2014/main" id="{92AC9DB3-E97A-E96E-7D72-96DFC3B2EAF8}"/>
                  </a:ext>
                </a:extLst>
              </p:cNvPr>
              <p:cNvSpPr/>
              <p:nvPr/>
            </p:nvSpPr>
            <p:spPr>
              <a:xfrm>
                <a:off x="3683625" y="2994250"/>
                <a:ext cx="41725" cy="12525"/>
              </a:xfrm>
              <a:custGeom>
                <a:avLst/>
                <a:gdLst/>
                <a:ahLst/>
                <a:cxnLst/>
                <a:rect l="l" t="t" r="r" b="b"/>
                <a:pathLst>
                  <a:path w="1669" h="501" fill="none" extrusionOk="0">
                    <a:moveTo>
                      <a:pt x="1" y="501"/>
                    </a:moveTo>
                    <a:cubicBezTo>
                      <a:pt x="568" y="334"/>
                      <a:pt x="1102" y="167"/>
                      <a:pt x="1669"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692;p35">
                <a:extLst>
                  <a:ext uri="{FF2B5EF4-FFF2-40B4-BE49-F238E27FC236}">
                    <a16:creationId xmlns:a16="http://schemas.microsoft.com/office/drawing/2014/main" id="{9999EB23-0B85-4E3B-10E5-B0985D763126}"/>
                  </a:ext>
                </a:extLst>
              </p:cNvPr>
              <p:cNvSpPr/>
              <p:nvPr/>
            </p:nvSpPr>
            <p:spPr>
              <a:xfrm>
                <a:off x="3544375" y="3014275"/>
                <a:ext cx="113425" cy="28375"/>
              </a:xfrm>
              <a:custGeom>
                <a:avLst/>
                <a:gdLst/>
                <a:ahLst/>
                <a:cxnLst/>
                <a:rect l="l" t="t" r="r" b="b"/>
                <a:pathLst>
                  <a:path w="4537" h="1135" fill="none" extrusionOk="0">
                    <a:moveTo>
                      <a:pt x="0" y="1134"/>
                    </a:moveTo>
                    <a:cubicBezTo>
                      <a:pt x="0" y="1134"/>
                      <a:pt x="2068" y="667"/>
                      <a:pt x="4537"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693;p35">
                <a:extLst>
                  <a:ext uri="{FF2B5EF4-FFF2-40B4-BE49-F238E27FC236}">
                    <a16:creationId xmlns:a16="http://schemas.microsoft.com/office/drawing/2014/main" id="{646C756F-FEE5-8557-847F-E639BF2EB21D}"/>
                  </a:ext>
                </a:extLst>
              </p:cNvPr>
              <p:cNvSpPr/>
              <p:nvPr/>
            </p:nvSpPr>
            <p:spPr>
              <a:xfrm>
                <a:off x="3546875" y="2879175"/>
                <a:ext cx="191825" cy="130125"/>
              </a:xfrm>
              <a:custGeom>
                <a:avLst/>
                <a:gdLst/>
                <a:ahLst/>
                <a:cxnLst/>
                <a:rect l="l" t="t" r="r" b="b"/>
                <a:pathLst>
                  <a:path w="7673" h="5205" fill="none" extrusionOk="0">
                    <a:moveTo>
                      <a:pt x="7672" y="0"/>
                    </a:moveTo>
                    <a:cubicBezTo>
                      <a:pt x="5271" y="1768"/>
                      <a:pt x="1601" y="4437"/>
                      <a:pt x="0" y="520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694;p35">
                <a:extLst>
                  <a:ext uri="{FF2B5EF4-FFF2-40B4-BE49-F238E27FC236}">
                    <a16:creationId xmlns:a16="http://schemas.microsoft.com/office/drawing/2014/main" id="{E81EEE4E-5DC9-7993-282B-B7F036826A11}"/>
                  </a:ext>
                </a:extLst>
              </p:cNvPr>
              <p:cNvSpPr/>
              <p:nvPr/>
            </p:nvSpPr>
            <p:spPr>
              <a:xfrm>
                <a:off x="3760350" y="2835800"/>
                <a:ext cx="35050" cy="26725"/>
              </a:xfrm>
              <a:custGeom>
                <a:avLst/>
                <a:gdLst/>
                <a:ahLst/>
                <a:cxnLst/>
                <a:rect l="l" t="t" r="r" b="b"/>
                <a:pathLst>
                  <a:path w="1402" h="1069" fill="none" extrusionOk="0">
                    <a:moveTo>
                      <a:pt x="1402" y="1"/>
                    </a:moveTo>
                    <a:cubicBezTo>
                      <a:pt x="1402" y="1"/>
                      <a:pt x="835" y="434"/>
                      <a:pt x="1" y="10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695;p35">
                <a:extLst>
                  <a:ext uri="{FF2B5EF4-FFF2-40B4-BE49-F238E27FC236}">
                    <a16:creationId xmlns:a16="http://schemas.microsoft.com/office/drawing/2014/main" id="{1597E5E2-E978-14F8-5ECA-B2FD1CFA86F2}"/>
                  </a:ext>
                </a:extLst>
              </p:cNvPr>
              <p:cNvSpPr/>
              <p:nvPr/>
            </p:nvSpPr>
            <p:spPr>
              <a:xfrm>
                <a:off x="3616925" y="2758250"/>
                <a:ext cx="110925" cy="130950"/>
              </a:xfrm>
              <a:custGeom>
                <a:avLst/>
                <a:gdLst/>
                <a:ahLst/>
                <a:cxnLst/>
                <a:rect l="l" t="t" r="r" b="b"/>
                <a:pathLst>
                  <a:path w="4437" h="5238" fill="none" extrusionOk="0">
                    <a:moveTo>
                      <a:pt x="4437" y="0"/>
                    </a:moveTo>
                    <a:cubicBezTo>
                      <a:pt x="4437" y="0"/>
                      <a:pt x="701" y="4604"/>
                      <a:pt x="0" y="52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696;p35">
                <a:extLst>
                  <a:ext uri="{FF2B5EF4-FFF2-40B4-BE49-F238E27FC236}">
                    <a16:creationId xmlns:a16="http://schemas.microsoft.com/office/drawing/2014/main" id="{356622E8-C105-9CD1-AB0C-A55F3DDB5EE5}"/>
                  </a:ext>
                </a:extLst>
              </p:cNvPr>
              <p:cNvSpPr/>
              <p:nvPr/>
            </p:nvSpPr>
            <p:spPr>
              <a:xfrm>
                <a:off x="2988150" y="2682350"/>
                <a:ext cx="239350" cy="148475"/>
              </a:xfrm>
              <a:custGeom>
                <a:avLst/>
                <a:gdLst/>
                <a:ahLst/>
                <a:cxnLst/>
                <a:rect l="l" t="t" r="r" b="b"/>
                <a:pathLst>
                  <a:path w="9574" h="5939" extrusionOk="0">
                    <a:moveTo>
                      <a:pt x="5637" y="1"/>
                    </a:moveTo>
                    <a:cubicBezTo>
                      <a:pt x="5637" y="1"/>
                      <a:pt x="2435" y="601"/>
                      <a:pt x="1501" y="835"/>
                    </a:cubicBezTo>
                    <a:cubicBezTo>
                      <a:pt x="600" y="1035"/>
                      <a:pt x="0" y="1435"/>
                      <a:pt x="500" y="2136"/>
                    </a:cubicBezTo>
                    <a:cubicBezTo>
                      <a:pt x="706" y="2424"/>
                      <a:pt x="1274" y="2509"/>
                      <a:pt x="1871" y="2509"/>
                    </a:cubicBezTo>
                    <a:cubicBezTo>
                      <a:pt x="2724" y="2509"/>
                      <a:pt x="3636" y="2336"/>
                      <a:pt x="3636" y="2336"/>
                    </a:cubicBezTo>
                    <a:cubicBezTo>
                      <a:pt x="3636" y="2336"/>
                      <a:pt x="4937" y="5939"/>
                      <a:pt x="6838" y="5939"/>
                    </a:cubicBezTo>
                    <a:lnTo>
                      <a:pt x="9574" y="4437"/>
                    </a:lnTo>
                    <a:lnTo>
                      <a:pt x="5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97;p35">
              <a:extLst>
                <a:ext uri="{FF2B5EF4-FFF2-40B4-BE49-F238E27FC236}">
                  <a16:creationId xmlns:a16="http://schemas.microsoft.com/office/drawing/2014/main" id="{F2EA98B0-660C-0438-8D5A-688CF82ABF5D}"/>
                </a:ext>
              </a:extLst>
            </p:cNvPr>
            <p:cNvSpPr/>
            <p:nvPr/>
          </p:nvSpPr>
          <p:spPr>
            <a:xfrm>
              <a:off x="7096658" y="2298590"/>
              <a:ext cx="244999" cy="151979"/>
            </a:xfrm>
            <a:custGeom>
              <a:avLst/>
              <a:gdLst/>
              <a:ahLst/>
              <a:cxnLst/>
              <a:rect l="l" t="t" r="r" b="b"/>
              <a:pathLst>
                <a:path w="9574" h="5939" fill="none" extrusionOk="0">
                  <a:moveTo>
                    <a:pt x="9574" y="4437"/>
                  </a:moveTo>
                  <a:lnTo>
                    <a:pt x="5637" y="1"/>
                  </a:lnTo>
                  <a:cubicBezTo>
                    <a:pt x="5637" y="1"/>
                    <a:pt x="2435" y="601"/>
                    <a:pt x="1501" y="835"/>
                  </a:cubicBezTo>
                  <a:cubicBezTo>
                    <a:pt x="600" y="1035"/>
                    <a:pt x="0" y="1435"/>
                    <a:pt x="500" y="2136"/>
                  </a:cubicBezTo>
                  <a:cubicBezTo>
                    <a:pt x="1001" y="2836"/>
                    <a:pt x="3636" y="2336"/>
                    <a:pt x="3636" y="2336"/>
                  </a:cubicBezTo>
                  <a:cubicBezTo>
                    <a:pt x="3636" y="2336"/>
                    <a:pt x="4937" y="5939"/>
                    <a:pt x="6838" y="5939"/>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82" name="Google Shape;1582;p34"/>
          <p:cNvSpPr txBox="1">
            <a:spLocks noGrp="1"/>
          </p:cNvSpPr>
          <p:nvPr>
            <p:ph type="title" idx="21"/>
          </p:nvPr>
        </p:nvSpPr>
        <p:spPr>
          <a:xfrm>
            <a:off x="265050" y="303150"/>
            <a:ext cx="451410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IN" dirty="0"/>
              <a:t>System Architecture</a:t>
            </a:r>
            <a:endParaRPr dirty="0"/>
          </a:p>
        </p:txBody>
      </p:sp>
      <p:grpSp>
        <p:nvGrpSpPr>
          <p:cNvPr id="1585" name="Google Shape;2018;p47">
            <a:extLst>
              <a:ext uri="{FF2B5EF4-FFF2-40B4-BE49-F238E27FC236}">
                <a16:creationId xmlns:a16="http://schemas.microsoft.com/office/drawing/2014/main" id="{D596A768-5077-CE5B-90FA-F07D12F84B4D}"/>
              </a:ext>
            </a:extLst>
          </p:cNvPr>
          <p:cNvGrpSpPr/>
          <p:nvPr/>
        </p:nvGrpSpPr>
        <p:grpSpPr>
          <a:xfrm>
            <a:off x="6645526" y="2668923"/>
            <a:ext cx="2321862" cy="2148428"/>
            <a:chOff x="3767050" y="1718975"/>
            <a:chExt cx="3263000" cy="3250250"/>
          </a:xfrm>
        </p:grpSpPr>
        <p:sp>
          <p:nvSpPr>
            <p:cNvPr id="1586" name="Google Shape;2019;p47">
              <a:extLst>
                <a:ext uri="{FF2B5EF4-FFF2-40B4-BE49-F238E27FC236}">
                  <a16:creationId xmlns:a16="http://schemas.microsoft.com/office/drawing/2014/main" id="{99B64592-FA9C-96C1-33D5-D1D5B1EA3633}"/>
                </a:ext>
              </a:extLst>
            </p:cNvPr>
            <p:cNvSpPr/>
            <p:nvPr/>
          </p:nvSpPr>
          <p:spPr>
            <a:xfrm>
              <a:off x="3771625" y="2589225"/>
              <a:ext cx="195300" cy="315400"/>
            </a:xfrm>
            <a:custGeom>
              <a:avLst/>
              <a:gdLst/>
              <a:ahLst/>
              <a:cxnLst/>
              <a:rect l="l" t="t" r="r" b="b"/>
              <a:pathLst>
                <a:path w="7812" h="12616" extrusionOk="0">
                  <a:moveTo>
                    <a:pt x="3891" y="1"/>
                  </a:moveTo>
                  <a:cubicBezTo>
                    <a:pt x="1733" y="1"/>
                    <a:pt x="0" y="2828"/>
                    <a:pt x="0" y="6323"/>
                  </a:cubicBezTo>
                  <a:cubicBezTo>
                    <a:pt x="0" y="9788"/>
                    <a:pt x="1733" y="12615"/>
                    <a:pt x="3891" y="12615"/>
                  </a:cubicBezTo>
                  <a:cubicBezTo>
                    <a:pt x="6049" y="12615"/>
                    <a:pt x="7812" y="9788"/>
                    <a:pt x="7812" y="6323"/>
                  </a:cubicBezTo>
                  <a:cubicBezTo>
                    <a:pt x="7812" y="2828"/>
                    <a:pt x="6049" y="1"/>
                    <a:pt x="38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87" name="Google Shape;2020;p47">
              <a:extLst>
                <a:ext uri="{FF2B5EF4-FFF2-40B4-BE49-F238E27FC236}">
                  <a16:creationId xmlns:a16="http://schemas.microsoft.com/office/drawing/2014/main" id="{5D43F788-B023-7432-BF98-FA5EA23CAE27}"/>
                </a:ext>
              </a:extLst>
            </p:cNvPr>
            <p:cNvSpPr/>
            <p:nvPr/>
          </p:nvSpPr>
          <p:spPr>
            <a:xfrm>
              <a:off x="3767050" y="2584675"/>
              <a:ext cx="204450" cy="324500"/>
            </a:xfrm>
            <a:custGeom>
              <a:avLst/>
              <a:gdLst/>
              <a:ahLst/>
              <a:cxnLst/>
              <a:rect l="l" t="t" r="r" b="b"/>
              <a:pathLst>
                <a:path w="8178" h="12980" extrusionOk="0">
                  <a:moveTo>
                    <a:pt x="4074" y="396"/>
                  </a:moveTo>
                  <a:cubicBezTo>
                    <a:pt x="6141" y="396"/>
                    <a:pt x="7782" y="3131"/>
                    <a:pt x="7782" y="6505"/>
                  </a:cubicBezTo>
                  <a:cubicBezTo>
                    <a:pt x="7782" y="9879"/>
                    <a:pt x="6141" y="12615"/>
                    <a:pt x="4074" y="12615"/>
                  </a:cubicBezTo>
                  <a:cubicBezTo>
                    <a:pt x="2037" y="12615"/>
                    <a:pt x="365" y="9879"/>
                    <a:pt x="365" y="6505"/>
                  </a:cubicBezTo>
                  <a:cubicBezTo>
                    <a:pt x="365" y="3131"/>
                    <a:pt x="2037" y="396"/>
                    <a:pt x="4074" y="396"/>
                  </a:cubicBezTo>
                  <a:close/>
                  <a:moveTo>
                    <a:pt x="4074" y="0"/>
                  </a:moveTo>
                  <a:cubicBezTo>
                    <a:pt x="1824" y="0"/>
                    <a:pt x="1" y="2918"/>
                    <a:pt x="1" y="6505"/>
                  </a:cubicBezTo>
                  <a:cubicBezTo>
                    <a:pt x="1" y="10061"/>
                    <a:pt x="1824" y="12979"/>
                    <a:pt x="4074" y="12979"/>
                  </a:cubicBezTo>
                  <a:cubicBezTo>
                    <a:pt x="6323" y="12979"/>
                    <a:pt x="8177" y="10061"/>
                    <a:pt x="8177" y="6505"/>
                  </a:cubicBezTo>
                  <a:cubicBezTo>
                    <a:pt x="8177" y="2918"/>
                    <a:pt x="6323" y="0"/>
                    <a:pt x="4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88" name="Google Shape;2021;p47">
              <a:extLst>
                <a:ext uri="{FF2B5EF4-FFF2-40B4-BE49-F238E27FC236}">
                  <a16:creationId xmlns:a16="http://schemas.microsoft.com/office/drawing/2014/main" id="{1F7CF20D-CE56-91DD-59C0-68AED023F1E5}"/>
                </a:ext>
              </a:extLst>
            </p:cNvPr>
            <p:cNvSpPr/>
            <p:nvPr/>
          </p:nvSpPr>
          <p:spPr>
            <a:xfrm>
              <a:off x="3848350" y="2660675"/>
              <a:ext cx="106425" cy="172500"/>
            </a:xfrm>
            <a:custGeom>
              <a:avLst/>
              <a:gdLst/>
              <a:ahLst/>
              <a:cxnLst/>
              <a:rect l="l" t="t" r="r" b="b"/>
              <a:pathLst>
                <a:path w="4257" h="6900" extrusionOk="0">
                  <a:moveTo>
                    <a:pt x="2129" y="0"/>
                  </a:moveTo>
                  <a:cubicBezTo>
                    <a:pt x="943" y="0"/>
                    <a:pt x="1" y="1550"/>
                    <a:pt x="1" y="3465"/>
                  </a:cubicBezTo>
                  <a:cubicBezTo>
                    <a:pt x="1" y="5350"/>
                    <a:pt x="943" y="6900"/>
                    <a:pt x="2129" y="6900"/>
                  </a:cubicBezTo>
                  <a:cubicBezTo>
                    <a:pt x="3314" y="6900"/>
                    <a:pt x="4256" y="5350"/>
                    <a:pt x="4256" y="3465"/>
                  </a:cubicBezTo>
                  <a:cubicBezTo>
                    <a:pt x="4256" y="1550"/>
                    <a:pt x="3314" y="0"/>
                    <a:pt x="2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89" name="Google Shape;2022;p47">
              <a:extLst>
                <a:ext uri="{FF2B5EF4-FFF2-40B4-BE49-F238E27FC236}">
                  <a16:creationId xmlns:a16="http://schemas.microsoft.com/office/drawing/2014/main" id="{FF296976-C63A-2488-0724-9F8F0F5D7239}"/>
                </a:ext>
              </a:extLst>
            </p:cNvPr>
            <p:cNvSpPr/>
            <p:nvPr/>
          </p:nvSpPr>
          <p:spPr>
            <a:xfrm>
              <a:off x="3843800" y="2656100"/>
              <a:ext cx="115525" cy="181650"/>
            </a:xfrm>
            <a:custGeom>
              <a:avLst/>
              <a:gdLst/>
              <a:ahLst/>
              <a:cxnLst/>
              <a:rect l="l" t="t" r="r" b="b"/>
              <a:pathLst>
                <a:path w="4621" h="7266" extrusionOk="0">
                  <a:moveTo>
                    <a:pt x="2311" y="396"/>
                  </a:moveTo>
                  <a:cubicBezTo>
                    <a:pt x="3375" y="396"/>
                    <a:pt x="4256" y="1855"/>
                    <a:pt x="4256" y="3648"/>
                  </a:cubicBezTo>
                  <a:cubicBezTo>
                    <a:pt x="4256" y="5441"/>
                    <a:pt x="3375" y="6900"/>
                    <a:pt x="2311" y="6900"/>
                  </a:cubicBezTo>
                  <a:cubicBezTo>
                    <a:pt x="1247" y="6900"/>
                    <a:pt x="365" y="5441"/>
                    <a:pt x="365" y="3648"/>
                  </a:cubicBezTo>
                  <a:cubicBezTo>
                    <a:pt x="365" y="1855"/>
                    <a:pt x="1247" y="396"/>
                    <a:pt x="2311" y="396"/>
                  </a:cubicBezTo>
                  <a:close/>
                  <a:moveTo>
                    <a:pt x="2311" y="1"/>
                  </a:moveTo>
                  <a:cubicBezTo>
                    <a:pt x="1034" y="1"/>
                    <a:pt x="1" y="1642"/>
                    <a:pt x="1" y="3648"/>
                  </a:cubicBezTo>
                  <a:cubicBezTo>
                    <a:pt x="1" y="5654"/>
                    <a:pt x="1034" y="7265"/>
                    <a:pt x="2311" y="7265"/>
                  </a:cubicBezTo>
                  <a:cubicBezTo>
                    <a:pt x="3587" y="7265"/>
                    <a:pt x="4621" y="5654"/>
                    <a:pt x="4621" y="3648"/>
                  </a:cubicBezTo>
                  <a:cubicBezTo>
                    <a:pt x="4621" y="1642"/>
                    <a:pt x="358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0" name="Google Shape;2023;p47">
              <a:extLst>
                <a:ext uri="{FF2B5EF4-FFF2-40B4-BE49-F238E27FC236}">
                  <a16:creationId xmlns:a16="http://schemas.microsoft.com/office/drawing/2014/main" id="{4954AF53-558F-FFEE-CF4A-50D5B19A1AD3}"/>
                </a:ext>
              </a:extLst>
            </p:cNvPr>
            <p:cNvSpPr/>
            <p:nvPr/>
          </p:nvSpPr>
          <p:spPr>
            <a:xfrm>
              <a:off x="3908400" y="2979050"/>
              <a:ext cx="136050" cy="130825"/>
            </a:xfrm>
            <a:custGeom>
              <a:avLst/>
              <a:gdLst/>
              <a:ahLst/>
              <a:cxnLst/>
              <a:rect l="l" t="t" r="r" b="b"/>
              <a:pathLst>
                <a:path w="5442" h="5233" extrusionOk="0">
                  <a:moveTo>
                    <a:pt x="365" y="1"/>
                  </a:moveTo>
                  <a:cubicBezTo>
                    <a:pt x="365" y="1"/>
                    <a:pt x="0" y="2736"/>
                    <a:pt x="882" y="3375"/>
                  </a:cubicBezTo>
                  <a:cubicBezTo>
                    <a:pt x="1715" y="3986"/>
                    <a:pt x="3540" y="5233"/>
                    <a:pt x="4428" y="5233"/>
                  </a:cubicBezTo>
                  <a:cubicBezTo>
                    <a:pt x="4511" y="5233"/>
                    <a:pt x="4586" y="5222"/>
                    <a:pt x="4651" y="5198"/>
                  </a:cubicBezTo>
                  <a:cubicBezTo>
                    <a:pt x="5441" y="4925"/>
                    <a:pt x="5319" y="2858"/>
                    <a:pt x="5046" y="2341"/>
                  </a:cubicBezTo>
                  <a:cubicBezTo>
                    <a:pt x="4772" y="1825"/>
                    <a:pt x="365"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1" name="Google Shape;2024;p47">
              <a:extLst>
                <a:ext uri="{FF2B5EF4-FFF2-40B4-BE49-F238E27FC236}">
                  <a16:creationId xmlns:a16="http://schemas.microsoft.com/office/drawing/2014/main" id="{248EA0DC-C8F8-D163-547A-E4D69A5F8A69}"/>
                </a:ext>
              </a:extLst>
            </p:cNvPr>
            <p:cNvSpPr/>
            <p:nvPr/>
          </p:nvSpPr>
          <p:spPr>
            <a:xfrm>
              <a:off x="3903825" y="2972225"/>
              <a:ext cx="142125" cy="142125"/>
            </a:xfrm>
            <a:custGeom>
              <a:avLst/>
              <a:gdLst/>
              <a:ahLst/>
              <a:cxnLst/>
              <a:rect l="l" t="t" r="r" b="b"/>
              <a:pathLst>
                <a:path w="5685" h="5685" extrusionOk="0">
                  <a:moveTo>
                    <a:pt x="730" y="547"/>
                  </a:moveTo>
                  <a:lnTo>
                    <a:pt x="730" y="547"/>
                  </a:lnTo>
                  <a:cubicBezTo>
                    <a:pt x="2767" y="1398"/>
                    <a:pt x="4895" y="2432"/>
                    <a:pt x="5077" y="2705"/>
                  </a:cubicBezTo>
                  <a:cubicBezTo>
                    <a:pt x="5290" y="3435"/>
                    <a:pt x="5320" y="4225"/>
                    <a:pt x="5077" y="4955"/>
                  </a:cubicBezTo>
                  <a:cubicBezTo>
                    <a:pt x="5047" y="5107"/>
                    <a:pt x="4925" y="5228"/>
                    <a:pt x="4773" y="5289"/>
                  </a:cubicBezTo>
                  <a:cubicBezTo>
                    <a:pt x="4737" y="5305"/>
                    <a:pt x="4683" y="5317"/>
                    <a:pt x="4607" y="5317"/>
                  </a:cubicBezTo>
                  <a:cubicBezTo>
                    <a:pt x="4238" y="5317"/>
                    <a:pt x="3329" y="5033"/>
                    <a:pt x="1186" y="3496"/>
                  </a:cubicBezTo>
                  <a:cubicBezTo>
                    <a:pt x="578" y="3070"/>
                    <a:pt x="639" y="1398"/>
                    <a:pt x="730" y="547"/>
                  </a:cubicBezTo>
                  <a:close/>
                  <a:moveTo>
                    <a:pt x="396" y="0"/>
                  </a:moveTo>
                  <a:lnTo>
                    <a:pt x="366" y="243"/>
                  </a:lnTo>
                  <a:cubicBezTo>
                    <a:pt x="335" y="517"/>
                    <a:pt x="1" y="3101"/>
                    <a:pt x="974" y="3800"/>
                  </a:cubicBezTo>
                  <a:cubicBezTo>
                    <a:pt x="2736" y="5076"/>
                    <a:pt x="3952" y="5684"/>
                    <a:pt x="4651" y="5684"/>
                  </a:cubicBezTo>
                  <a:cubicBezTo>
                    <a:pt x="4743" y="5684"/>
                    <a:pt x="4834" y="5684"/>
                    <a:pt x="4895" y="5654"/>
                  </a:cubicBezTo>
                  <a:cubicBezTo>
                    <a:pt x="5168" y="5532"/>
                    <a:pt x="5351" y="5319"/>
                    <a:pt x="5442" y="5076"/>
                  </a:cubicBezTo>
                  <a:cubicBezTo>
                    <a:pt x="5685" y="4256"/>
                    <a:pt x="5685" y="3344"/>
                    <a:pt x="5411" y="2523"/>
                  </a:cubicBezTo>
                  <a:cubicBezTo>
                    <a:pt x="5138" y="1976"/>
                    <a:pt x="1673" y="517"/>
                    <a:pt x="639" y="91"/>
                  </a:cubicBezTo>
                  <a:lnTo>
                    <a:pt x="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2" name="Google Shape;2025;p47">
              <a:extLst>
                <a:ext uri="{FF2B5EF4-FFF2-40B4-BE49-F238E27FC236}">
                  <a16:creationId xmlns:a16="http://schemas.microsoft.com/office/drawing/2014/main" id="{B3E1645A-1EEE-C7E3-55E8-BD4B3C7A34FB}"/>
                </a:ext>
              </a:extLst>
            </p:cNvPr>
            <p:cNvSpPr/>
            <p:nvPr/>
          </p:nvSpPr>
          <p:spPr>
            <a:xfrm>
              <a:off x="3885600" y="2897750"/>
              <a:ext cx="217350" cy="155800"/>
            </a:xfrm>
            <a:custGeom>
              <a:avLst/>
              <a:gdLst/>
              <a:ahLst/>
              <a:cxnLst/>
              <a:rect l="l" t="t" r="r" b="b"/>
              <a:pathLst>
                <a:path w="8694" h="6232" extrusionOk="0">
                  <a:moveTo>
                    <a:pt x="1551" y="0"/>
                  </a:moveTo>
                  <a:cubicBezTo>
                    <a:pt x="1551" y="0"/>
                    <a:pt x="0" y="3253"/>
                    <a:pt x="912" y="3921"/>
                  </a:cubicBezTo>
                  <a:cubicBezTo>
                    <a:pt x="1794" y="4560"/>
                    <a:pt x="6353" y="6232"/>
                    <a:pt x="7387" y="6232"/>
                  </a:cubicBezTo>
                  <a:cubicBezTo>
                    <a:pt x="8450" y="6232"/>
                    <a:pt x="8694" y="3921"/>
                    <a:pt x="7660" y="3010"/>
                  </a:cubicBezTo>
                  <a:cubicBezTo>
                    <a:pt x="6627" y="2098"/>
                    <a:pt x="1551" y="0"/>
                    <a:pt x="1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3" name="Google Shape;2026;p47">
              <a:extLst>
                <a:ext uri="{FF2B5EF4-FFF2-40B4-BE49-F238E27FC236}">
                  <a16:creationId xmlns:a16="http://schemas.microsoft.com/office/drawing/2014/main" id="{F0E56FD7-FDED-2FA3-E2F2-EFEBC048A77F}"/>
                </a:ext>
              </a:extLst>
            </p:cNvPr>
            <p:cNvSpPr/>
            <p:nvPr/>
          </p:nvSpPr>
          <p:spPr>
            <a:xfrm>
              <a:off x="3880275" y="2891675"/>
              <a:ext cx="221925" cy="167200"/>
            </a:xfrm>
            <a:custGeom>
              <a:avLst/>
              <a:gdLst/>
              <a:ahLst/>
              <a:cxnLst/>
              <a:rect l="l" t="t" r="r" b="b"/>
              <a:pathLst>
                <a:path w="8877" h="6688" extrusionOk="0">
                  <a:moveTo>
                    <a:pt x="1855" y="517"/>
                  </a:moveTo>
                  <a:cubicBezTo>
                    <a:pt x="2736" y="882"/>
                    <a:pt x="6840" y="2614"/>
                    <a:pt x="7752" y="3374"/>
                  </a:cubicBezTo>
                  <a:cubicBezTo>
                    <a:pt x="8359" y="3921"/>
                    <a:pt x="8481" y="5016"/>
                    <a:pt x="8207" y="5745"/>
                  </a:cubicBezTo>
                  <a:cubicBezTo>
                    <a:pt x="8116" y="5958"/>
                    <a:pt x="7934" y="6292"/>
                    <a:pt x="7600" y="6292"/>
                  </a:cubicBezTo>
                  <a:cubicBezTo>
                    <a:pt x="6627" y="6292"/>
                    <a:pt x="2068" y="4620"/>
                    <a:pt x="1216" y="3982"/>
                  </a:cubicBezTo>
                  <a:cubicBezTo>
                    <a:pt x="669" y="3617"/>
                    <a:pt x="1308" y="1702"/>
                    <a:pt x="1855" y="517"/>
                  </a:cubicBezTo>
                  <a:close/>
                  <a:moveTo>
                    <a:pt x="1672" y="0"/>
                  </a:moveTo>
                  <a:lnTo>
                    <a:pt x="1581" y="183"/>
                  </a:lnTo>
                  <a:cubicBezTo>
                    <a:pt x="1429" y="517"/>
                    <a:pt x="1" y="3587"/>
                    <a:pt x="1004" y="4316"/>
                  </a:cubicBezTo>
                  <a:cubicBezTo>
                    <a:pt x="1946" y="4985"/>
                    <a:pt x="6505" y="6687"/>
                    <a:pt x="7600" y="6687"/>
                  </a:cubicBezTo>
                  <a:cubicBezTo>
                    <a:pt x="8055" y="6657"/>
                    <a:pt x="8451" y="6323"/>
                    <a:pt x="8572" y="5897"/>
                  </a:cubicBezTo>
                  <a:cubicBezTo>
                    <a:pt x="8876" y="5076"/>
                    <a:pt x="8755" y="3769"/>
                    <a:pt x="7995" y="3131"/>
                  </a:cubicBezTo>
                  <a:cubicBezTo>
                    <a:pt x="6931" y="2189"/>
                    <a:pt x="2037" y="152"/>
                    <a:pt x="1824" y="91"/>
                  </a:cubicBezTo>
                  <a:lnTo>
                    <a:pt x="1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4" name="Google Shape;2027;p47">
              <a:extLst>
                <a:ext uri="{FF2B5EF4-FFF2-40B4-BE49-F238E27FC236}">
                  <a16:creationId xmlns:a16="http://schemas.microsoft.com/office/drawing/2014/main" id="{3F028A2D-87A7-E481-B989-541F855FCC28}"/>
                </a:ext>
              </a:extLst>
            </p:cNvPr>
            <p:cNvSpPr/>
            <p:nvPr/>
          </p:nvSpPr>
          <p:spPr>
            <a:xfrm>
              <a:off x="3891675" y="2831800"/>
              <a:ext cx="234075" cy="172250"/>
            </a:xfrm>
            <a:custGeom>
              <a:avLst/>
              <a:gdLst/>
              <a:ahLst/>
              <a:cxnLst/>
              <a:rect l="l" t="t" r="r" b="b"/>
              <a:pathLst>
                <a:path w="9363" h="6890" extrusionOk="0">
                  <a:moveTo>
                    <a:pt x="2603" y="0"/>
                  </a:moveTo>
                  <a:cubicBezTo>
                    <a:pt x="1989" y="0"/>
                    <a:pt x="1533" y="88"/>
                    <a:pt x="1429" y="328"/>
                  </a:cubicBezTo>
                  <a:cubicBezTo>
                    <a:pt x="1034" y="1240"/>
                    <a:pt x="1" y="2274"/>
                    <a:pt x="912" y="3186"/>
                  </a:cubicBezTo>
                  <a:cubicBezTo>
                    <a:pt x="1743" y="4016"/>
                    <a:pt x="6987" y="6890"/>
                    <a:pt x="8421" y="6890"/>
                  </a:cubicBezTo>
                  <a:cubicBezTo>
                    <a:pt x="8561" y="6890"/>
                    <a:pt x="8665" y="6862"/>
                    <a:pt x="8724" y="6803"/>
                  </a:cubicBezTo>
                  <a:cubicBezTo>
                    <a:pt x="9362" y="6164"/>
                    <a:pt x="9089" y="1362"/>
                    <a:pt x="8724" y="1119"/>
                  </a:cubicBezTo>
                  <a:cubicBezTo>
                    <a:pt x="8268" y="906"/>
                    <a:pt x="7782" y="754"/>
                    <a:pt x="7296" y="693"/>
                  </a:cubicBezTo>
                  <a:cubicBezTo>
                    <a:pt x="7296" y="693"/>
                    <a:pt x="4325"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5" name="Google Shape;2028;p47">
              <a:extLst>
                <a:ext uri="{FF2B5EF4-FFF2-40B4-BE49-F238E27FC236}">
                  <a16:creationId xmlns:a16="http://schemas.microsoft.com/office/drawing/2014/main" id="{D5D92E86-BC1D-C1DA-2D06-1E65E69CFC07}"/>
                </a:ext>
              </a:extLst>
            </p:cNvPr>
            <p:cNvSpPr/>
            <p:nvPr/>
          </p:nvSpPr>
          <p:spPr>
            <a:xfrm>
              <a:off x="3890925" y="2827000"/>
              <a:ext cx="235575" cy="181725"/>
            </a:xfrm>
            <a:custGeom>
              <a:avLst/>
              <a:gdLst/>
              <a:ahLst/>
              <a:cxnLst/>
              <a:rect l="l" t="t" r="r" b="b"/>
              <a:pathLst>
                <a:path w="9423" h="7269" extrusionOk="0">
                  <a:moveTo>
                    <a:pt x="2553" y="368"/>
                  </a:moveTo>
                  <a:cubicBezTo>
                    <a:pt x="4134" y="429"/>
                    <a:pt x="5715" y="672"/>
                    <a:pt x="7265" y="1068"/>
                  </a:cubicBezTo>
                  <a:cubicBezTo>
                    <a:pt x="7721" y="1128"/>
                    <a:pt x="8177" y="1250"/>
                    <a:pt x="8602" y="1402"/>
                  </a:cubicBezTo>
                  <a:cubicBezTo>
                    <a:pt x="8906" y="1736"/>
                    <a:pt x="9180" y="6265"/>
                    <a:pt x="8602" y="6843"/>
                  </a:cubicBezTo>
                  <a:cubicBezTo>
                    <a:pt x="8569" y="6874"/>
                    <a:pt x="8509" y="6889"/>
                    <a:pt x="8426" y="6889"/>
                  </a:cubicBezTo>
                  <a:cubicBezTo>
                    <a:pt x="7314" y="6889"/>
                    <a:pt x="2057" y="4188"/>
                    <a:pt x="1094" y="3226"/>
                  </a:cubicBezTo>
                  <a:cubicBezTo>
                    <a:pt x="517" y="2678"/>
                    <a:pt x="790" y="2071"/>
                    <a:pt x="1277" y="1250"/>
                  </a:cubicBezTo>
                  <a:cubicBezTo>
                    <a:pt x="1398" y="1037"/>
                    <a:pt x="1520" y="794"/>
                    <a:pt x="1642" y="581"/>
                  </a:cubicBezTo>
                  <a:cubicBezTo>
                    <a:pt x="1702" y="429"/>
                    <a:pt x="2037" y="368"/>
                    <a:pt x="2553" y="368"/>
                  </a:cubicBezTo>
                  <a:close/>
                  <a:moveTo>
                    <a:pt x="2681" y="0"/>
                  </a:moveTo>
                  <a:cubicBezTo>
                    <a:pt x="1961" y="0"/>
                    <a:pt x="1415" y="114"/>
                    <a:pt x="1277" y="429"/>
                  </a:cubicBezTo>
                  <a:cubicBezTo>
                    <a:pt x="1186" y="642"/>
                    <a:pt x="1064" y="855"/>
                    <a:pt x="942" y="1068"/>
                  </a:cubicBezTo>
                  <a:cubicBezTo>
                    <a:pt x="547" y="1797"/>
                    <a:pt x="0" y="2709"/>
                    <a:pt x="821" y="3499"/>
                  </a:cubicBezTo>
                  <a:cubicBezTo>
                    <a:pt x="1459" y="4168"/>
                    <a:pt x="6778" y="7268"/>
                    <a:pt x="8450" y="7268"/>
                  </a:cubicBezTo>
                  <a:cubicBezTo>
                    <a:pt x="8602" y="7268"/>
                    <a:pt x="8724" y="7238"/>
                    <a:pt x="8845" y="7147"/>
                  </a:cubicBezTo>
                  <a:cubicBezTo>
                    <a:pt x="9423" y="6600"/>
                    <a:pt x="9362" y="3864"/>
                    <a:pt x="9240" y="2648"/>
                  </a:cubicBezTo>
                  <a:cubicBezTo>
                    <a:pt x="9119" y="1311"/>
                    <a:pt x="8936" y="1189"/>
                    <a:pt x="8845" y="1128"/>
                  </a:cubicBezTo>
                  <a:cubicBezTo>
                    <a:pt x="8359" y="916"/>
                    <a:pt x="7873" y="764"/>
                    <a:pt x="7356" y="703"/>
                  </a:cubicBezTo>
                  <a:cubicBezTo>
                    <a:pt x="6452" y="497"/>
                    <a:pt x="4186" y="0"/>
                    <a:pt x="2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6" name="Google Shape;2029;p47">
              <a:extLst>
                <a:ext uri="{FF2B5EF4-FFF2-40B4-BE49-F238E27FC236}">
                  <a16:creationId xmlns:a16="http://schemas.microsoft.com/office/drawing/2014/main" id="{CAFE02B7-58F9-5CFE-1230-FB7BE8F4C692}"/>
                </a:ext>
              </a:extLst>
            </p:cNvPr>
            <p:cNvSpPr/>
            <p:nvPr/>
          </p:nvSpPr>
          <p:spPr>
            <a:xfrm>
              <a:off x="3890150" y="2653425"/>
              <a:ext cx="426325" cy="777025"/>
            </a:xfrm>
            <a:custGeom>
              <a:avLst/>
              <a:gdLst/>
              <a:ahLst/>
              <a:cxnLst/>
              <a:rect l="l" t="t" r="r" b="b"/>
              <a:pathLst>
                <a:path w="17053" h="31081" extrusionOk="0">
                  <a:moveTo>
                    <a:pt x="2409" y="0"/>
                  </a:moveTo>
                  <a:cubicBezTo>
                    <a:pt x="1522" y="0"/>
                    <a:pt x="768" y="172"/>
                    <a:pt x="548" y="746"/>
                  </a:cubicBezTo>
                  <a:cubicBezTo>
                    <a:pt x="1" y="2175"/>
                    <a:pt x="1612" y="2722"/>
                    <a:pt x="2159" y="2722"/>
                  </a:cubicBezTo>
                  <a:cubicBezTo>
                    <a:pt x="2706" y="2722"/>
                    <a:pt x="6293" y="3634"/>
                    <a:pt x="6293" y="3634"/>
                  </a:cubicBezTo>
                  <a:cubicBezTo>
                    <a:pt x="6293" y="3634"/>
                    <a:pt x="7174" y="9378"/>
                    <a:pt x="7174" y="10077"/>
                  </a:cubicBezTo>
                  <a:cubicBezTo>
                    <a:pt x="7174" y="10807"/>
                    <a:pt x="3587" y="19774"/>
                    <a:pt x="5563" y="22996"/>
                  </a:cubicBezTo>
                  <a:cubicBezTo>
                    <a:pt x="7539" y="26217"/>
                    <a:pt x="11490" y="31081"/>
                    <a:pt x="11490" y="31081"/>
                  </a:cubicBezTo>
                  <a:lnTo>
                    <a:pt x="17053" y="26947"/>
                  </a:lnTo>
                  <a:lnTo>
                    <a:pt x="15989" y="24819"/>
                  </a:lnTo>
                  <a:cubicBezTo>
                    <a:pt x="15989" y="24819"/>
                    <a:pt x="12767" y="14941"/>
                    <a:pt x="11855" y="12783"/>
                  </a:cubicBezTo>
                  <a:cubicBezTo>
                    <a:pt x="10974" y="10625"/>
                    <a:pt x="9697" y="2539"/>
                    <a:pt x="9697" y="1475"/>
                  </a:cubicBezTo>
                  <a:cubicBezTo>
                    <a:pt x="9697" y="381"/>
                    <a:pt x="7843" y="381"/>
                    <a:pt x="5928" y="381"/>
                  </a:cubicBezTo>
                  <a:cubicBezTo>
                    <a:pt x="5346" y="381"/>
                    <a:pt x="3730" y="0"/>
                    <a:pt x="2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7" name="Google Shape;2030;p47">
              <a:extLst>
                <a:ext uri="{FF2B5EF4-FFF2-40B4-BE49-F238E27FC236}">
                  <a16:creationId xmlns:a16="http://schemas.microsoft.com/office/drawing/2014/main" id="{F601D590-C445-A711-F02D-1FC91AFB20B9}"/>
                </a:ext>
              </a:extLst>
            </p:cNvPr>
            <p:cNvSpPr/>
            <p:nvPr/>
          </p:nvSpPr>
          <p:spPr>
            <a:xfrm>
              <a:off x="3893950" y="2648900"/>
              <a:ext cx="428600" cy="788400"/>
            </a:xfrm>
            <a:custGeom>
              <a:avLst/>
              <a:gdLst/>
              <a:ahLst/>
              <a:cxnLst/>
              <a:rect l="l" t="t" r="r" b="b"/>
              <a:pathLst>
                <a:path w="17144" h="31536" extrusionOk="0">
                  <a:moveTo>
                    <a:pt x="2250" y="380"/>
                  </a:moveTo>
                  <a:cubicBezTo>
                    <a:pt x="3040" y="380"/>
                    <a:pt x="3861" y="471"/>
                    <a:pt x="4651" y="593"/>
                  </a:cubicBezTo>
                  <a:cubicBezTo>
                    <a:pt x="5016" y="684"/>
                    <a:pt x="5411" y="714"/>
                    <a:pt x="5806" y="745"/>
                  </a:cubicBezTo>
                  <a:cubicBezTo>
                    <a:pt x="7174" y="745"/>
                    <a:pt x="8724" y="745"/>
                    <a:pt x="9211" y="1231"/>
                  </a:cubicBezTo>
                  <a:cubicBezTo>
                    <a:pt x="9332" y="1322"/>
                    <a:pt x="9393" y="1474"/>
                    <a:pt x="9363" y="1626"/>
                  </a:cubicBezTo>
                  <a:cubicBezTo>
                    <a:pt x="9363" y="2690"/>
                    <a:pt x="10639" y="10836"/>
                    <a:pt x="11551" y="13024"/>
                  </a:cubicBezTo>
                  <a:cubicBezTo>
                    <a:pt x="12433" y="15152"/>
                    <a:pt x="15624" y="24939"/>
                    <a:pt x="15655" y="25031"/>
                  </a:cubicBezTo>
                  <a:lnTo>
                    <a:pt x="16688" y="27067"/>
                  </a:lnTo>
                  <a:lnTo>
                    <a:pt x="11399" y="30988"/>
                  </a:lnTo>
                  <a:cubicBezTo>
                    <a:pt x="10730" y="30168"/>
                    <a:pt x="7356" y="25973"/>
                    <a:pt x="5594" y="23085"/>
                  </a:cubicBezTo>
                  <a:cubicBezTo>
                    <a:pt x="4104" y="20623"/>
                    <a:pt x="5928" y="14666"/>
                    <a:pt x="6840" y="11778"/>
                  </a:cubicBezTo>
                  <a:cubicBezTo>
                    <a:pt x="7022" y="11292"/>
                    <a:pt x="7144" y="10775"/>
                    <a:pt x="7235" y="10258"/>
                  </a:cubicBezTo>
                  <a:cubicBezTo>
                    <a:pt x="7235" y="9529"/>
                    <a:pt x="6384" y="3997"/>
                    <a:pt x="6353" y="3784"/>
                  </a:cubicBezTo>
                  <a:lnTo>
                    <a:pt x="6323" y="3663"/>
                  </a:lnTo>
                  <a:lnTo>
                    <a:pt x="6201" y="3632"/>
                  </a:lnTo>
                  <a:cubicBezTo>
                    <a:pt x="5806" y="3541"/>
                    <a:pt x="2554" y="2720"/>
                    <a:pt x="2007" y="2720"/>
                  </a:cubicBezTo>
                  <a:cubicBezTo>
                    <a:pt x="1490" y="2690"/>
                    <a:pt x="1004" y="2447"/>
                    <a:pt x="669" y="2021"/>
                  </a:cubicBezTo>
                  <a:cubicBezTo>
                    <a:pt x="457" y="1717"/>
                    <a:pt x="426" y="1322"/>
                    <a:pt x="578" y="988"/>
                  </a:cubicBezTo>
                  <a:cubicBezTo>
                    <a:pt x="761" y="532"/>
                    <a:pt x="1429" y="380"/>
                    <a:pt x="2250" y="380"/>
                  </a:cubicBezTo>
                  <a:close/>
                  <a:moveTo>
                    <a:pt x="2222" y="1"/>
                  </a:moveTo>
                  <a:cubicBezTo>
                    <a:pt x="1274" y="1"/>
                    <a:pt x="459" y="196"/>
                    <a:pt x="214" y="866"/>
                  </a:cubicBezTo>
                  <a:cubicBezTo>
                    <a:pt x="1" y="1322"/>
                    <a:pt x="62" y="1839"/>
                    <a:pt x="335" y="2264"/>
                  </a:cubicBezTo>
                  <a:cubicBezTo>
                    <a:pt x="730" y="2751"/>
                    <a:pt x="1338" y="3055"/>
                    <a:pt x="2007" y="3085"/>
                  </a:cubicBezTo>
                  <a:cubicBezTo>
                    <a:pt x="2402" y="3085"/>
                    <a:pt x="4894" y="3693"/>
                    <a:pt x="5958" y="3967"/>
                  </a:cubicBezTo>
                  <a:cubicBezTo>
                    <a:pt x="6080" y="4787"/>
                    <a:pt x="6840" y="9620"/>
                    <a:pt x="6840" y="10258"/>
                  </a:cubicBezTo>
                  <a:cubicBezTo>
                    <a:pt x="6749" y="10745"/>
                    <a:pt x="6627" y="11201"/>
                    <a:pt x="6475" y="11687"/>
                  </a:cubicBezTo>
                  <a:cubicBezTo>
                    <a:pt x="5563" y="14605"/>
                    <a:pt x="3679" y="20684"/>
                    <a:pt x="5259" y="23298"/>
                  </a:cubicBezTo>
                  <a:cubicBezTo>
                    <a:pt x="7235" y="26490"/>
                    <a:pt x="11156" y="31353"/>
                    <a:pt x="11217" y="31383"/>
                  </a:cubicBezTo>
                  <a:lnTo>
                    <a:pt x="11308" y="31535"/>
                  </a:lnTo>
                  <a:lnTo>
                    <a:pt x="17144" y="27189"/>
                  </a:lnTo>
                  <a:lnTo>
                    <a:pt x="15989" y="24909"/>
                  </a:lnTo>
                  <a:cubicBezTo>
                    <a:pt x="15867" y="24484"/>
                    <a:pt x="12737" y="15000"/>
                    <a:pt x="11855" y="12872"/>
                  </a:cubicBezTo>
                  <a:cubicBezTo>
                    <a:pt x="10974" y="10714"/>
                    <a:pt x="9727" y="2690"/>
                    <a:pt x="9727" y="1656"/>
                  </a:cubicBezTo>
                  <a:cubicBezTo>
                    <a:pt x="9727" y="1413"/>
                    <a:pt x="9636" y="1170"/>
                    <a:pt x="9454" y="988"/>
                  </a:cubicBezTo>
                  <a:cubicBezTo>
                    <a:pt x="8907" y="441"/>
                    <a:pt x="7539" y="380"/>
                    <a:pt x="6141" y="380"/>
                  </a:cubicBezTo>
                  <a:lnTo>
                    <a:pt x="5776" y="380"/>
                  </a:lnTo>
                  <a:cubicBezTo>
                    <a:pt x="5411" y="349"/>
                    <a:pt x="5046" y="319"/>
                    <a:pt x="4682" y="258"/>
                  </a:cubicBezTo>
                  <a:cubicBezTo>
                    <a:pt x="3950" y="146"/>
                    <a:pt x="3037" y="1"/>
                    <a:pt x="2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8" name="Google Shape;2031;p47">
              <a:extLst>
                <a:ext uri="{FF2B5EF4-FFF2-40B4-BE49-F238E27FC236}">
                  <a16:creationId xmlns:a16="http://schemas.microsoft.com/office/drawing/2014/main" id="{3C90EBFA-D2B8-C50E-CF4C-D5B98D461E0D}"/>
                </a:ext>
              </a:extLst>
            </p:cNvPr>
            <p:cNvSpPr/>
            <p:nvPr/>
          </p:nvSpPr>
          <p:spPr>
            <a:xfrm>
              <a:off x="4061125" y="3018475"/>
              <a:ext cx="2785800" cy="1949250"/>
            </a:xfrm>
            <a:custGeom>
              <a:avLst/>
              <a:gdLst/>
              <a:ahLst/>
              <a:cxnLst/>
              <a:rect l="l" t="t" r="r" b="b"/>
              <a:pathLst>
                <a:path w="111432" h="77970" extrusionOk="0">
                  <a:moveTo>
                    <a:pt x="74812" y="1"/>
                  </a:moveTo>
                  <a:cubicBezTo>
                    <a:pt x="73254" y="1"/>
                    <a:pt x="71958" y="96"/>
                    <a:pt x="71066" y="96"/>
                  </a:cubicBezTo>
                  <a:cubicBezTo>
                    <a:pt x="69759" y="96"/>
                    <a:pt x="61218" y="1403"/>
                    <a:pt x="61218" y="1403"/>
                  </a:cubicBezTo>
                  <a:cubicBezTo>
                    <a:pt x="61218" y="1403"/>
                    <a:pt x="53649" y="2922"/>
                    <a:pt x="50610" y="3317"/>
                  </a:cubicBezTo>
                  <a:cubicBezTo>
                    <a:pt x="47570" y="3682"/>
                    <a:pt x="43011" y="4260"/>
                    <a:pt x="43011" y="5597"/>
                  </a:cubicBezTo>
                  <a:cubicBezTo>
                    <a:pt x="43011" y="6935"/>
                    <a:pt x="35989" y="19610"/>
                    <a:pt x="33922" y="21889"/>
                  </a:cubicBezTo>
                  <a:cubicBezTo>
                    <a:pt x="31825" y="24169"/>
                    <a:pt x="24621" y="30430"/>
                    <a:pt x="24621" y="30430"/>
                  </a:cubicBezTo>
                  <a:lnTo>
                    <a:pt x="9271" y="9184"/>
                  </a:lnTo>
                  <a:lnTo>
                    <a:pt x="1" y="16023"/>
                  </a:lnTo>
                  <a:cubicBezTo>
                    <a:pt x="1" y="16023"/>
                    <a:pt x="18755" y="50309"/>
                    <a:pt x="22554" y="51434"/>
                  </a:cubicBezTo>
                  <a:cubicBezTo>
                    <a:pt x="22701" y="51479"/>
                    <a:pt x="22875" y="51500"/>
                    <a:pt x="23072" y="51500"/>
                  </a:cubicBezTo>
                  <a:cubicBezTo>
                    <a:pt x="27933" y="51500"/>
                    <a:pt x="47357" y="38364"/>
                    <a:pt x="47357" y="38364"/>
                  </a:cubicBezTo>
                  <a:cubicBezTo>
                    <a:pt x="47357" y="38364"/>
                    <a:pt x="55321" y="65659"/>
                    <a:pt x="55898" y="67756"/>
                  </a:cubicBezTo>
                  <a:cubicBezTo>
                    <a:pt x="56476" y="69823"/>
                    <a:pt x="55898" y="77969"/>
                    <a:pt x="55898" y="77969"/>
                  </a:cubicBezTo>
                  <a:lnTo>
                    <a:pt x="111431" y="77392"/>
                  </a:lnTo>
                  <a:cubicBezTo>
                    <a:pt x="111431" y="77392"/>
                    <a:pt x="111249" y="74747"/>
                    <a:pt x="109152" y="62802"/>
                  </a:cubicBezTo>
                  <a:cubicBezTo>
                    <a:pt x="107085" y="50856"/>
                    <a:pt x="101006" y="18272"/>
                    <a:pt x="100823" y="14685"/>
                  </a:cubicBezTo>
                  <a:cubicBezTo>
                    <a:pt x="100641" y="11068"/>
                    <a:pt x="99121" y="3865"/>
                    <a:pt x="97601" y="3682"/>
                  </a:cubicBezTo>
                  <a:cubicBezTo>
                    <a:pt x="96082" y="3500"/>
                    <a:pt x="79972" y="278"/>
                    <a:pt x="77327" y="96"/>
                  </a:cubicBezTo>
                  <a:cubicBezTo>
                    <a:pt x="76436" y="25"/>
                    <a:pt x="75592" y="1"/>
                    <a:pt x="748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99" name="Google Shape;2032;p47">
              <a:extLst>
                <a:ext uri="{FF2B5EF4-FFF2-40B4-BE49-F238E27FC236}">
                  <a16:creationId xmlns:a16="http://schemas.microsoft.com/office/drawing/2014/main" id="{9C86D1CD-FD24-5336-C85A-EA19DC7CBCDF}"/>
                </a:ext>
              </a:extLst>
            </p:cNvPr>
            <p:cNvSpPr/>
            <p:nvPr/>
          </p:nvSpPr>
          <p:spPr>
            <a:xfrm>
              <a:off x="4055050" y="3014150"/>
              <a:ext cx="2796425" cy="1954325"/>
            </a:xfrm>
            <a:custGeom>
              <a:avLst/>
              <a:gdLst/>
              <a:ahLst/>
              <a:cxnLst/>
              <a:rect l="l" t="t" r="r" b="b"/>
              <a:pathLst>
                <a:path w="111857" h="78173" extrusionOk="0">
                  <a:moveTo>
                    <a:pt x="74709" y="1"/>
                  </a:moveTo>
                  <a:cubicBezTo>
                    <a:pt x="74021" y="1"/>
                    <a:pt x="73334" y="18"/>
                    <a:pt x="72646" y="56"/>
                  </a:cubicBezTo>
                  <a:cubicBezTo>
                    <a:pt x="72130" y="86"/>
                    <a:pt x="71674" y="86"/>
                    <a:pt x="71279" y="86"/>
                  </a:cubicBezTo>
                  <a:cubicBezTo>
                    <a:pt x="69972" y="86"/>
                    <a:pt x="61765" y="1363"/>
                    <a:pt x="61400" y="1424"/>
                  </a:cubicBezTo>
                  <a:cubicBezTo>
                    <a:pt x="61339" y="1454"/>
                    <a:pt x="53801" y="2943"/>
                    <a:pt x="50792" y="3308"/>
                  </a:cubicBezTo>
                  <a:cubicBezTo>
                    <a:pt x="46567" y="3855"/>
                    <a:pt x="43071" y="4402"/>
                    <a:pt x="43071" y="5770"/>
                  </a:cubicBezTo>
                  <a:cubicBezTo>
                    <a:pt x="43071" y="6986"/>
                    <a:pt x="36172" y="19600"/>
                    <a:pt x="34013" y="21941"/>
                  </a:cubicBezTo>
                  <a:cubicBezTo>
                    <a:pt x="32129" y="23977"/>
                    <a:pt x="25959" y="29388"/>
                    <a:pt x="24895" y="30299"/>
                  </a:cubicBezTo>
                  <a:lnTo>
                    <a:pt x="9575" y="9114"/>
                  </a:lnTo>
                  <a:lnTo>
                    <a:pt x="1" y="16135"/>
                  </a:lnTo>
                  <a:lnTo>
                    <a:pt x="61" y="16287"/>
                  </a:lnTo>
                  <a:cubicBezTo>
                    <a:pt x="852" y="17685"/>
                    <a:pt x="18907" y="50664"/>
                    <a:pt x="22737" y="51789"/>
                  </a:cubicBezTo>
                  <a:cubicBezTo>
                    <a:pt x="22893" y="51837"/>
                    <a:pt x="23078" y="51861"/>
                    <a:pt x="23288" y="51861"/>
                  </a:cubicBezTo>
                  <a:cubicBezTo>
                    <a:pt x="27965" y="51861"/>
                    <a:pt x="45240" y="40353"/>
                    <a:pt x="47509" y="38841"/>
                  </a:cubicBezTo>
                  <a:cubicBezTo>
                    <a:pt x="48299" y="41607"/>
                    <a:pt x="55412" y="66014"/>
                    <a:pt x="55959" y="67960"/>
                  </a:cubicBezTo>
                  <a:cubicBezTo>
                    <a:pt x="56506" y="69996"/>
                    <a:pt x="55959" y="78051"/>
                    <a:pt x="55959" y="78142"/>
                  </a:cubicBezTo>
                  <a:lnTo>
                    <a:pt x="56324" y="78172"/>
                  </a:lnTo>
                  <a:cubicBezTo>
                    <a:pt x="56354" y="77838"/>
                    <a:pt x="56871" y="69935"/>
                    <a:pt x="56324" y="67868"/>
                  </a:cubicBezTo>
                  <a:cubicBezTo>
                    <a:pt x="55777" y="65801"/>
                    <a:pt x="47874" y="38749"/>
                    <a:pt x="47783" y="38506"/>
                  </a:cubicBezTo>
                  <a:lnTo>
                    <a:pt x="47722" y="38233"/>
                  </a:lnTo>
                  <a:lnTo>
                    <a:pt x="47509" y="38385"/>
                  </a:lnTo>
                  <a:cubicBezTo>
                    <a:pt x="47304" y="38531"/>
                    <a:pt x="28039" y="51516"/>
                    <a:pt x="23340" y="51516"/>
                  </a:cubicBezTo>
                  <a:cubicBezTo>
                    <a:pt x="23156" y="51516"/>
                    <a:pt x="22995" y="51496"/>
                    <a:pt x="22858" y="51455"/>
                  </a:cubicBezTo>
                  <a:cubicBezTo>
                    <a:pt x="19910" y="50573"/>
                    <a:pt x="6992" y="28111"/>
                    <a:pt x="487" y="16257"/>
                  </a:cubicBezTo>
                  <a:lnTo>
                    <a:pt x="9484" y="9630"/>
                  </a:lnTo>
                  <a:lnTo>
                    <a:pt x="24864" y="30877"/>
                  </a:lnTo>
                  <a:lnTo>
                    <a:pt x="25016" y="30755"/>
                  </a:lnTo>
                  <a:cubicBezTo>
                    <a:pt x="25077" y="30664"/>
                    <a:pt x="32281" y="24433"/>
                    <a:pt x="34317" y="22214"/>
                  </a:cubicBezTo>
                  <a:cubicBezTo>
                    <a:pt x="36354" y="19965"/>
                    <a:pt x="43466" y="7229"/>
                    <a:pt x="43466" y="5770"/>
                  </a:cubicBezTo>
                  <a:cubicBezTo>
                    <a:pt x="43466" y="4615"/>
                    <a:pt x="48299" y="4007"/>
                    <a:pt x="50883" y="3703"/>
                  </a:cubicBezTo>
                  <a:cubicBezTo>
                    <a:pt x="53892" y="3308"/>
                    <a:pt x="61400" y="1819"/>
                    <a:pt x="61491" y="1788"/>
                  </a:cubicBezTo>
                  <a:cubicBezTo>
                    <a:pt x="61582" y="1788"/>
                    <a:pt x="70032" y="481"/>
                    <a:pt x="71309" y="481"/>
                  </a:cubicBezTo>
                  <a:cubicBezTo>
                    <a:pt x="71704" y="481"/>
                    <a:pt x="72160" y="451"/>
                    <a:pt x="72677" y="451"/>
                  </a:cubicBezTo>
                  <a:cubicBezTo>
                    <a:pt x="73439" y="409"/>
                    <a:pt x="74194" y="386"/>
                    <a:pt x="74945" y="386"/>
                  </a:cubicBezTo>
                  <a:cubicBezTo>
                    <a:pt x="75813" y="386"/>
                    <a:pt x="76677" y="416"/>
                    <a:pt x="77540" y="481"/>
                  </a:cubicBezTo>
                  <a:cubicBezTo>
                    <a:pt x="79242" y="603"/>
                    <a:pt x="86537" y="1971"/>
                    <a:pt x="91856" y="2974"/>
                  </a:cubicBezTo>
                  <a:cubicBezTo>
                    <a:pt x="94866" y="3551"/>
                    <a:pt x="97267" y="4007"/>
                    <a:pt x="97814" y="4068"/>
                  </a:cubicBezTo>
                  <a:cubicBezTo>
                    <a:pt x="99060" y="4250"/>
                    <a:pt x="100671" y="11029"/>
                    <a:pt x="100854" y="14889"/>
                  </a:cubicBezTo>
                  <a:cubicBezTo>
                    <a:pt x="101006" y="17472"/>
                    <a:pt x="104167" y="35041"/>
                    <a:pt x="106720" y="49145"/>
                  </a:cubicBezTo>
                  <a:cubicBezTo>
                    <a:pt x="107662" y="54555"/>
                    <a:pt x="108604" y="59662"/>
                    <a:pt x="109182" y="63035"/>
                  </a:cubicBezTo>
                  <a:cubicBezTo>
                    <a:pt x="111249" y="74799"/>
                    <a:pt x="111462" y="77565"/>
                    <a:pt x="111462" y="77595"/>
                  </a:cubicBezTo>
                  <a:lnTo>
                    <a:pt x="111857" y="77565"/>
                  </a:lnTo>
                  <a:cubicBezTo>
                    <a:pt x="111857" y="77534"/>
                    <a:pt x="111644" y="74768"/>
                    <a:pt x="109577" y="62975"/>
                  </a:cubicBezTo>
                  <a:cubicBezTo>
                    <a:pt x="109000" y="59601"/>
                    <a:pt x="108057" y="54494"/>
                    <a:pt x="107085" y="49084"/>
                  </a:cubicBezTo>
                  <a:cubicBezTo>
                    <a:pt x="104531" y="34980"/>
                    <a:pt x="101370" y="17442"/>
                    <a:pt x="101249" y="14858"/>
                  </a:cubicBezTo>
                  <a:cubicBezTo>
                    <a:pt x="101066" y="11545"/>
                    <a:pt x="99607" y="3916"/>
                    <a:pt x="97844" y="3703"/>
                  </a:cubicBezTo>
                  <a:cubicBezTo>
                    <a:pt x="97328" y="3612"/>
                    <a:pt x="94926" y="3187"/>
                    <a:pt x="91917" y="2609"/>
                  </a:cubicBezTo>
                  <a:cubicBezTo>
                    <a:pt x="86598" y="1606"/>
                    <a:pt x="79273" y="208"/>
                    <a:pt x="77570" y="86"/>
                  </a:cubicBezTo>
                  <a:cubicBezTo>
                    <a:pt x="76617" y="33"/>
                    <a:pt x="75663"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0" name="Google Shape;2033;p47">
              <a:extLst>
                <a:ext uri="{FF2B5EF4-FFF2-40B4-BE49-F238E27FC236}">
                  <a16:creationId xmlns:a16="http://schemas.microsoft.com/office/drawing/2014/main" id="{6410BFC5-6516-6480-5EBB-BAE2AEF1574C}"/>
                </a:ext>
              </a:extLst>
            </p:cNvPr>
            <p:cNvSpPr/>
            <p:nvPr/>
          </p:nvSpPr>
          <p:spPr>
            <a:xfrm>
              <a:off x="5315725" y="3018825"/>
              <a:ext cx="810825" cy="1290825"/>
            </a:xfrm>
            <a:custGeom>
              <a:avLst/>
              <a:gdLst/>
              <a:ahLst/>
              <a:cxnLst/>
              <a:rect l="l" t="t" r="r" b="b"/>
              <a:pathLst>
                <a:path w="32433" h="51633" extrusionOk="0">
                  <a:moveTo>
                    <a:pt x="24612" y="0"/>
                  </a:moveTo>
                  <a:cubicBezTo>
                    <a:pt x="23054" y="0"/>
                    <a:pt x="21743" y="82"/>
                    <a:pt x="20852" y="82"/>
                  </a:cubicBezTo>
                  <a:cubicBezTo>
                    <a:pt x="19545" y="82"/>
                    <a:pt x="11003" y="1419"/>
                    <a:pt x="11003" y="1419"/>
                  </a:cubicBezTo>
                  <a:cubicBezTo>
                    <a:pt x="11003" y="1419"/>
                    <a:pt x="5319" y="2574"/>
                    <a:pt x="1854" y="3121"/>
                  </a:cubicBezTo>
                  <a:lnTo>
                    <a:pt x="213" y="8228"/>
                  </a:lnTo>
                  <a:lnTo>
                    <a:pt x="5319" y="11662"/>
                  </a:lnTo>
                  <a:lnTo>
                    <a:pt x="0" y="14884"/>
                  </a:lnTo>
                  <a:lnTo>
                    <a:pt x="14043" y="51632"/>
                  </a:lnTo>
                  <a:lnTo>
                    <a:pt x="31490" y="15431"/>
                  </a:lnTo>
                  <a:lnTo>
                    <a:pt x="27873" y="10325"/>
                  </a:lnTo>
                  <a:lnTo>
                    <a:pt x="32432" y="6890"/>
                  </a:lnTo>
                  <a:lnTo>
                    <a:pt x="32432" y="933"/>
                  </a:lnTo>
                  <a:cubicBezTo>
                    <a:pt x="29970" y="477"/>
                    <a:pt x="27934" y="142"/>
                    <a:pt x="27113" y="82"/>
                  </a:cubicBezTo>
                  <a:cubicBezTo>
                    <a:pt x="26232" y="21"/>
                    <a:pt x="25391" y="0"/>
                    <a:pt x="24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1" name="Google Shape;2034;p47">
              <a:extLst>
                <a:ext uri="{FF2B5EF4-FFF2-40B4-BE49-F238E27FC236}">
                  <a16:creationId xmlns:a16="http://schemas.microsoft.com/office/drawing/2014/main" id="{8BED889D-F287-7646-BADA-ABF999E45384}"/>
                </a:ext>
              </a:extLst>
            </p:cNvPr>
            <p:cNvSpPr/>
            <p:nvPr/>
          </p:nvSpPr>
          <p:spPr>
            <a:xfrm>
              <a:off x="5311150" y="3014150"/>
              <a:ext cx="819950" cy="1307650"/>
            </a:xfrm>
            <a:custGeom>
              <a:avLst/>
              <a:gdLst/>
              <a:ahLst/>
              <a:cxnLst/>
              <a:rect l="l" t="t" r="r" b="b"/>
              <a:pathLst>
                <a:path w="32798" h="52306" extrusionOk="0">
                  <a:moveTo>
                    <a:pt x="24603" y="378"/>
                  </a:moveTo>
                  <a:cubicBezTo>
                    <a:pt x="25498" y="378"/>
                    <a:pt x="26392" y="401"/>
                    <a:pt x="27296" y="451"/>
                  </a:cubicBezTo>
                  <a:cubicBezTo>
                    <a:pt x="27995" y="512"/>
                    <a:pt x="29667" y="785"/>
                    <a:pt x="32433" y="1272"/>
                  </a:cubicBezTo>
                  <a:lnTo>
                    <a:pt x="32433" y="6986"/>
                  </a:lnTo>
                  <a:lnTo>
                    <a:pt x="27813" y="10451"/>
                  </a:lnTo>
                  <a:lnTo>
                    <a:pt x="31430" y="15649"/>
                  </a:lnTo>
                  <a:lnTo>
                    <a:pt x="14256" y="51333"/>
                  </a:lnTo>
                  <a:lnTo>
                    <a:pt x="457" y="15132"/>
                  </a:lnTo>
                  <a:lnTo>
                    <a:pt x="5867" y="11849"/>
                  </a:lnTo>
                  <a:lnTo>
                    <a:pt x="609" y="8354"/>
                  </a:lnTo>
                  <a:lnTo>
                    <a:pt x="2159" y="3460"/>
                  </a:lnTo>
                  <a:cubicBezTo>
                    <a:pt x="5624" y="2913"/>
                    <a:pt x="11126" y="1819"/>
                    <a:pt x="11217" y="1788"/>
                  </a:cubicBezTo>
                  <a:cubicBezTo>
                    <a:pt x="11308" y="1788"/>
                    <a:pt x="19758" y="451"/>
                    <a:pt x="21035" y="451"/>
                  </a:cubicBezTo>
                  <a:cubicBezTo>
                    <a:pt x="21430" y="451"/>
                    <a:pt x="21886" y="421"/>
                    <a:pt x="22402" y="421"/>
                  </a:cubicBezTo>
                  <a:cubicBezTo>
                    <a:pt x="23140" y="393"/>
                    <a:pt x="23872" y="378"/>
                    <a:pt x="24603" y="378"/>
                  </a:cubicBezTo>
                  <a:close/>
                  <a:moveTo>
                    <a:pt x="24446" y="1"/>
                  </a:moveTo>
                  <a:cubicBezTo>
                    <a:pt x="23752" y="1"/>
                    <a:pt x="23059" y="18"/>
                    <a:pt x="22372" y="56"/>
                  </a:cubicBezTo>
                  <a:cubicBezTo>
                    <a:pt x="21855" y="86"/>
                    <a:pt x="21399" y="86"/>
                    <a:pt x="21035" y="86"/>
                  </a:cubicBezTo>
                  <a:cubicBezTo>
                    <a:pt x="19697" y="86"/>
                    <a:pt x="11521" y="1363"/>
                    <a:pt x="11156" y="1424"/>
                  </a:cubicBezTo>
                  <a:cubicBezTo>
                    <a:pt x="11095" y="1424"/>
                    <a:pt x="5442" y="2579"/>
                    <a:pt x="1976" y="3095"/>
                  </a:cubicBezTo>
                  <a:lnTo>
                    <a:pt x="1885" y="3126"/>
                  </a:lnTo>
                  <a:lnTo>
                    <a:pt x="183" y="8506"/>
                  </a:lnTo>
                  <a:lnTo>
                    <a:pt x="5168" y="11819"/>
                  </a:lnTo>
                  <a:lnTo>
                    <a:pt x="1" y="14980"/>
                  </a:lnTo>
                  <a:lnTo>
                    <a:pt x="14044" y="51880"/>
                  </a:lnTo>
                  <a:lnTo>
                    <a:pt x="14196" y="52306"/>
                  </a:lnTo>
                  <a:lnTo>
                    <a:pt x="31855" y="15710"/>
                  </a:lnTo>
                  <a:lnTo>
                    <a:pt x="31886" y="15588"/>
                  </a:lnTo>
                  <a:lnTo>
                    <a:pt x="28330" y="10542"/>
                  </a:lnTo>
                  <a:lnTo>
                    <a:pt x="32798" y="7199"/>
                  </a:lnTo>
                  <a:lnTo>
                    <a:pt x="32798" y="937"/>
                  </a:lnTo>
                  <a:lnTo>
                    <a:pt x="32646" y="937"/>
                  </a:lnTo>
                  <a:cubicBezTo>
                    <a:pt x="29789" y="421"/>
                    <a:pt x="28056" y="147"/>
                    <a:pt x="27326" y="86"/>
                  </a:cubicBezTo>
                  <a:cubicBezTo>
                    <a:pt x="26373" y="33"/>
                    <a:pt x="25408" y="1"/>
                    <a:pt x="24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2" name="Google Shape;2035;p47">
              <a:extLst>
                <a:ext uri="{FF2B5EF4-FFF2-40B4-BE49-F238E27FC236}">
                  <a16:creationId xmlns:a16="http://schemas.microsoft.com/office/drawing/2014/main" id="{2F314B3B-9EB0-056E-2C72-828D27289D86}"/>
                </a:ext>
              </a:extLst>
            </p:cNvPr>
            <p:cNvSpPr/>
            <p:nvPr/>
          </p:nvSpPr>
          <p:spPr>
            <a:xfrm>
              <a:off x="5789125" y="4925125"/>
              <a:ext cx="11425" cy="44100"/>
            </a:xfrm>
            <a:custGeom>
              <a:avLst/>
              <a:gdLst/>
              <a:ahLst/>
              <a:cxnLst/>
              <a:rect l="l" t="t" r="r" b="b"/>
              <a:pathLst>
                <a:path w="457" h="1764" extrusionOk="0">
                  <a:moveTo>
                    <a:pt x="1" y="1"/>
                  </a:moveTo>
                  <a:cubicBezTo>
                    <a:pt x="31" y="1034"/>
                    <a:pt x="92" y="1764"/>
                    <a:pt x="92" y="1764"/>
                  </a:cubicBezTo>
                  <a:lnTo>
                    <a:pt x="457" y="1764"/>
                  </a:lnTo>
                  <a:cubicBezTo>
                    <a:pt x="457" y="1764"/>
                    <a:pt x="426" y="1034"/>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3" name="Google Shape;2036;p47">
              <a:extLst>
                <a:ext uri="{FF2B5EF4-FFF2-40B4-BE49-F238E27FC236}">
                  <a16:creationId xmlns:a16="http://schemas.microsoft.com/office/drawing/2014/main" id="{703251EE-57EE-3703-962F-66B04232C4BF}"/>
                </a:ext>
              </a:extLst>
            </p:cNvPr>
            <p:cNvSpPr/>
            <p:nvPr/>
          </p:nvSpPr>
          <p:spPr>
            <a:xfrm>
              <a:off x="5662225" y="4308100"/>
              <a:ext cx="133000" cy="550950"/>
            </a:xfrm>
            <a:custGeom>
              <a:avLst/>
              <a:gdLst/>
              <a:ahLst/>
              <a:cxnLst/>
              <a:rect l="l" t="t" r="r" b="b"/>
              <a:pathLst>
                <a:path w="5320" h="22038" extrusionOk="0">
                  <a:moveTo>
                    <a:pt x="365" y="1"/>
                  </a:moveTo>
                  <a:lnTo>
                    <a:pt x="1" y="92"/>
                  </a:lnTo>
                  <a:cubicBezTo>
                    <a:pt x="31" y="274"/>
                    <a:pt x="4833" y="16779"/>
                    <a:pt x="4833" y="19059"/>
                  </a:cubicBezTo>
                  <a:cubicBezTo>
                    <a:pt x="4833" y="19758"/>
                    <a:pt x="4864" y="20761"/>
                    <a:pt x="4925" y="22037"/>
                  </a:cubicBezTo>
                  <a:lnTo>
                    <a:pt x="5320" y="22037"/>
                  </a:lnTo>
                  <a:cubicBezTo>
                    <a:pt x="5259" y="20761"/>
                    <a:pt x="5259" y="19758"/>
                    <a:pt x="5259" y="19059"/>
                  </a:cubicBezTo>
                  <a:cubicBezTo>
                    <a:pt x="5259" y="16718"/>
                    <a:pt x="578" y="669"/>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4" name="Google Shape;2037;p47">
              <a:extLst>
                <a:ext uri="{FF2B5EF4-FFF2-40B4-BE49-F238E27FC236}">
                  <a16:creationId xmlns:a16="http://schemas.microsoft.com/office/drawing/2014/main" id="{AD4595D7-E368-59BE-C073-5E37FF6A20A5}"/>
                </a:ext>
              </a:extLst>
            </p:cNvPr>
            <p:cNvSpPr/>
            <p:nvPr/>
          </p:nvSpPr>
          <p:spPr>
            <a:xfrm>
              <a:off x="5080150" y="3488950"/>
              <a:ext cx="169475" cy="490900"/>
            </a:xfrm>
            <a:custGeom>
              <a:avLst/>
              <a:gdLst/>
              <a:ahLst/>
              <a:cxnLst/>
              <a:rect l="l" t="t" r="r" b="b"/>
              <a:pathLst>
                <a:path w="6779" h="19636" extrusionOk="0">
                  <a:moveTo>
                    <a:pt x="1672" y="0"/>
                  </a:moveTo>
                  <a:lnTo>
                    <a:pt x="1307" y="91"/>
                  </a:lnTo>
                  <a:lnTo>
                    <a:pt x="5867" y="17447"/>
                  </a:lnTo>
                  <a:lnTo>
                    <a:pt x="335" y="5259"/>
                  </a:lnTo>
                  <a:lnTo>
                    <a:pt x="0" y="5411"/>
                  </a:lnTo>
                  <a:lnTo>
                    <a:pt x="6444" y="19636"/>
                  </a:lnTo>
                  <a:lnTo>
                    <a:pt x="6779" y="19514"/>
                  </a:lnTo>
                  <a:lnTo>
                    <a:pt x="1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5" name="Google Shape;2038;p47">
              <a:extLst>
                <a:ext uri="{FF2B5EF4-FFF2-40B4-BE49-F238E27FC236}">
                  <a16:creationId xmlns:a16="http://schemas.microsoft.com/office/drawing/2014/main" id="{CCDF4ABF-428F-11A6-DD0B-1D7125921F55}"/>
                </a:ext>
              </a:extLst>
            </p:cNvPr>
            <p:cNvSpPr/>
            <p:nvPr/>
          </p:nvSpPr>
          <p:spPr>
            <a:xfrm>
              <a:off x="3925125" y="2726625"/>
              <a:ext cx="150975" cy="54900"/>
            </a:xfrm>
            <a:custGeom>
              <a:avLst/>
              <a:gdLst/>
              <a:ahLst/>
              <a:cxnLst/>
              <a:rect l="l" t="t" r="r" b="b"/>
              <a:pathLst>
                <a:path w="6039" h="2196" extrusionOk="0">
                  <a:moveTo>
                    <a:pt x="1091" y="1"/>
                  </a:moveTo>
                  <a:cubicBezTo>
                    <a:pt x="224" y="1"/>
                    <a:pt x="1" y="1447"/>
                    <a:pt x="1033" y="1587"/>
                  </a:cubicBezTo>
                  <a:cubicBezTo>
                    <a:pt x="2310" y="1861"/>
                    <a:pt x="3617" y="2073"/>
                    <a:pt x="4924" y="2195"/>
                  </a:cubicBezTo>
                  <a:lnTo>
                    <a:pt x="4954" y="2195"/>
                  </a:lnTo>
                  <a:cubicBezTo>
                    <a:pt x="4965" y="2195"/>
                    <a:pt x="4975" y="2195"/>
                    <a:pt x="4985" y="2195"/>
                  </a:cubicBezTo>
                  <a:cubicBezTo>
                    <a:pt x="6019" y="2195"/>
                    <a:pt x="6039" y="644"/>
                    <a:pt x="4985" y="614"/>
                  </a:cubicBezTo>
                  <a:cubicBezTo>
                    <a:pt x="3769" y="493"/>
                    <a:pt x="2553" y="310"/>
                    <a:pt x="1337" y="37"/>
                  </a:cubicBezTo>
                  <a:cubicBezTo>
                    <a:pt x="1250" y="12"/>
                    <a:pt x="1168"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6" name="Google Shape;2039;p47">
              <a:extLst>
                <a:ext uri="{FF2B5EF4-FFF2-40B4-BE49-F238E27FC236}">
                  <a16:creationId xmlns:a16="http://schemas.microsoft.com/office/drawing/2014/main" id="{01713154-921B-578E-F132-4B665233F1E9}"/>
                </a:ext>
              </a:extLst>
            </p:cNvPr>
            <p:cNvSpPr/>
            <p:nvPr/>
          </p:nvSpPr>
          <p:spPr>
            <a:xfrm>
              <a:off x="4029225" y="2743450"/>
              <a:ext cx="1288550" cy="1706025"/>
            </a:xfrm>
            <a:custGeom>
              <a:avLst/>
              <a:gdLst/>
              <a:ahLst/>
              <a:cxnLst/>
              <a:rect l="l" t="t" r="r" b="b"/>
              <a:pathLst>
                <a:path w="51542" h="68241" extrusionOk="0">
                  <a:moveTo>
                    <a:pt x="767" y="0"/>
                  </a:moveTo>
                  <a:cubicBezTo>
                    <a:pt x="368" y="0"/>
                    <a:pt x="60" y="324"/>
                    <a:pt x="31" y="732"/>
                  </a:cubicBezTo>
                  <a:cubicBezTo>
                    <a:pt x="0" y="1157"/>
                    <a:pt x="335" y="1492"/>
                    <a:pt x="760" y="1522"/>
                  </a:cubicBezTo>
                  <a:cubicBezTo>
                    <a:pt x="1186" y="1583"/>
                    <a:pt x="1611" y="1796"/>
                    <a:pt x="1885" y="2160"/>
                  </a:cubicBezTo>
                  <a:cubicBezTo>
                    <a:pt x="3556" y="4014"/>
                    <a:pt x="4529" y="9638"/>
                    <a:pt x="4195" y="15838"/>
                  </a:cubicBezTo>
                  <a:cubicBezTo>
                    <a:pt x="3800" y="23285"/>
                    <a:pt x="5715" y="51067"/>
                    <a:pt x="12979" y="61067"/>
                  </a:cubicBezTo>
                  <a:cubicBezTo>
                    <a:pt x="16323" y="65657"/>
                    <a:pt x="19757" y="68027"/>
                    <a:pt x="23496" y="68240"/>
                  </a:cubicBezTo>
                  <a:lnTo>
                    <a:pt x="24104" y="68240"/>
                  </a:lnTo>
                  <a:cubicBezTo>
                    <a:pt x="28177" y="68240"/>
                    <a:pt x="32584" y="65748"/>
                    <a:pt x="37235" y="60793"/>
                  </a:cubicBezTo>
                  <a:cubicBezTo>
                    <a:pt x="45016" y="52435"/>
                    <a:pt x="49454" y="37784"/>
                    <a:pt x="51399" y="29790"/>
                  </a:cubicBezTo>
                  <a:cubicBezTo>
                    <a:pt x="51542" y="29220"/>
                    <a:pt x="51090" y="28859"/>
                    <a:pt x="50642" y="28859"/>
                  </a:cubicBezTo>
                  <a:cubicBezTo>
                    <a:pt x="50325" y="28859"/>
                    <a:pt x="50011" y="29040"/>
                    <a:pt x="49910" y="29455"/>
                  </a:cubicBezTo>
                  <a:cubicBezTo>
                    <a:pt x="47995" y="37298"/>
                    <a:pt x="43679" y="51644"/>
                    <a:pt x="36110" y="59760"/>
                  </a:cubicBezTo>
                  <a:cubicBezTo>
                    <a:pt x="31770" y="64420"/>
                    <a:pt x="27709" y="66764"/>
                    <a:pt x="24061" y="66764"/>
                  </a:cubicBezTo>
                  <a:cubicBezTo>
                    <a:pt x="23902" y="66764"/>
                    <a:pt x="23744" y="66760"/>
                    <a:pt x="23587" y="66751"/>
                  </a:cubicBezTo>
                  <a:cubicBezTo>
                    <a:pt x="20335" y="66538"/>
                    <a:pt x="17265" y="64380"/>
                    <a:pt x="14195" y="60185"/>
                  </a:cubicBezTo>
                  <a:cubicBezTo>
                    <a:pt x="7265" y="50641"/>
                    <a:pt x="5350" y="22981"/>
                    <a:pt x="5715" y="15899"/>
                  </a:cubicBezTo>
                  <a:cubicBezTo>
                    <a:pt x="5988" y="10762"/>
                    <a:pt x="5441" y="3832"/>
                    <a:pt x="3009" y="1127"/>
                  </a:cubicBezTo>
                  <a:cubicBezTo>
                    <a:pt x="2462" y="458"/>
                    <a:pt x="1672" y="63"/>
                    <a:pt x="821" y="2"/>
                  </a:cubicBezTo>
                  <a:cubicBezTo>
                    <a:pt x="803" y="1"/>
                    <a:pt x="785"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7" name="Google Shape;2040;p47">
              <a:extLst>
                <a:ext uri="{FF2B5EF4-FFF2-40B4-BE49-F238E27FC236}">
                  <a16:creationId xmlns:a16="http://schemas.microsoft.com/office/drawing/2014/main" id="{22231335-7943-8AC1-AF4F-9C2DF4E6F052}"/>
                </a:ext>
              </a:extLst>
            </p:cNvPr>
            <p:cNvSpPr/>
            <p:nvPr/>
          </p:nvSpPr>
          <p:spPr>
            <a:xfrm>
              <a:off x="5273925" y="3298125"/>
              <a:ext cx="77700" cy="205275"/>
            </a:xfrm>
            <a:custGeom>
              <a:avLst/>
              <a:gdLst/>
              <a:ahLst/>
              <a:cxnLst/>
              <a:rect l="l" t="t" r="r" b="b"/>
              <a:pathLst>
                <a:path w="3108" h="8211" extrusionOk="0">
                  <a:moveTo>
                    <a:pt x="2254" y="1"/>
                  </a:moveTo>
                  <a:cubicBezTo>
                    <a:pt x="1919" y="1"/>
                    <a:pt x="1583" y="201"/>
                    <a:pt x="1490" y="642"/>
                  </a:cubicBezTo>
                  <a:cubicBezTo>
                    <a:pt x="1490" y="642"/>
                    <a:pt x="1034" y="3317"/>
                    <a:pt x="92" y="7238"/>
                  </a:cubicBezTo>
                  <a:cubicBezTo>
                    <a:pt x="0" y="7633"/>
                    <a:pt x="243" y="8059"/>
                    <a:pt x="669" y="8180"/>
                  </a:cubicBezTo>
                  <a:cubicBezTo>
                    <a:pt x="730" y="8180"/>
                    <a:pt x="791" y="8211"/>
                    <a:pt x="851" y="8211"/>
                  </a:cubicBezTo>
                  <a:cubicBezTo>
                    <a:pt x="1216" y="8211"/>
                    <a:pt x="1551" y="7937"/>
                    <a:pt x="1642" y="7603"/>
                  </a:cubicBezTo>
                  <a:cubicBezTo>
                    <a:pt x="2614" y="3621"/>
                    <a:pt x="3040" y="916"/>
                    <a:pt x="3040" y="885"/>
                  </a:cubicBezTo>
                  <a:cubicBezTo>
                    <a:pt x="3108" y="324"/>
                    <a:pt x="2681"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8" name="Google Shape;2041;p47">
              <a:extLst>
                <a:ext uri="{FF2B5EF4-FFF2-40B4-BE49-F238E27FC236}">
                  <a16:creationId xmlns:a16="http://schemas.microsoft.com/office/drawing/2014/main" id="{3A33C1FF-D691-19DF-F990-FAD24E81E521}"/>
                </a:ext>
              </a:extLst>
            </p:cNvPr>
            <p:cNvSpPr/>
            <p:nvPr/>
          </p:nvSpPr>
          <p:spPr>
            <a:xfrm>
              <a:off x="3886350" y="2704500"/>
              <a:ext cx="233325" cy="546625"/>
            </a:xfrm>
            <a:custGeom>
              <a:avLst/>
              <a:gdLst/>
              <a:ahLst/>
              <a:cxnLst/>
              <a:rect l="l" t="t" r="r" b="b"/>
              <a:pathLst>
                <a:path w="9333" h="21865" extrusionOk="0">
                  <a:moveTo>
                    <a:pt x="2164" y="0"/>
                  </a:moveTo>
                  <a:cubicBezTo>
                    <a:pt x="1836" y="0"/>
                    <a:pt x="1528" y="259"/>
                    <a:pt x="1247" y="861"/>
                  </a:cubicBezTo>
                  <a:cubicBezTo>
                    <a:pt x="1" y="3566"/>
                    <a:pt x="2493" y="6241"/>
                    <a:pt x="3405" y="8582"/>
                  </a:cubicBezTo>
                  <a:cubicBezTo>
                    <a:pt x="4287" y="10922"/>
                    <a:pt x="3223" y="15056"/>
                    <a:pt x="4469" y="17183"/>
                  </a:cubicBezTo>
                  <a:cubicBezTo>
                    <a:pt x="5746" y="19342"/>
                    <a:pt x="8785" y="21864"/>
                    <a:pt x="9332" y="21864"/>
                  </a:cubicBezTo>
                  <a:lnTo>
                    <a:pt x="8785" y="10375"/>
                  </a:lnTo>
                  <a:cubicBezTo>
                    <a:pt x="8785" y="10375"/>
                    <a:pt x="7539" y="9129"/>
                    <a:pt x="5928" y="5724"/>
                  </a:cubicBezTo>
                  <a:cubicBezTo>
                    <a:pt x="4656" y="3063"/>
                    <a:pt x="3293" y="0"/>
                    <a:pt x="2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09" name="Google Shape;2042;p47">
              <a:extLst>
                <a:ext uri="{FF2B5EF4-FFF2-40B4-BE49-F238E27FC236}">
                  <a16:creationId xmlns:a16="http://schemas.microsoft.com/office/drawing/2014/main" id="{0DEF9636-0CF6-3BBD-90CF-523171D107E3}"/>
                </a:ext>
              </a:extLst>
            </p:cNvPr>
            <p:cNvSpPr/>
            <p:nvPr/>
          </p:nvSpPr>
          <p:spPr>
            <a:xfrm>
              <a:off x="3889400" y="2699425"/>
              <a:ext cx="230275" cy="556250"/>
            </a:xfrm>
            <a:custGeom>
              <a:avLst/>
              <a:gdLst/>
              <a:ahLst/>
              <a:cxnLst/>
              <a:rect l="l" t="t" r="r" b="b"/>
              <a:pathLst>
                <a:path w="9211" h="22250" extrusionOk="0">
                  <a:moveTo>
                    <a:pt x="2067" y="0"/>
                  </a:moveTo>
                  <a:cubicBezTo>
                    <a:pt x="1642" y="0"/>
                    <a:pt x="1277" y="335"/>
                    <a:pt x="973" y="973"/>
                  </a:cubicBezTo>
                  <a:cubicBezTo>
                    <a:pt x="0" y="3040"/>
                    <a:pt x="1155" y="5076"/>
                    <a:pt x="2128" y="6900"/>
                  </a:cubicBezTo>
                  <a:cubicBezTo>
                    <a:pt x="2493" y="7508"/>
                    <a:pt x="2827" y="8177"/>
                    <a:pt x="3101" y="8845"/>
                  </a:cubicBezTo>
                  <a:cubicBezTo>
                    <a:pt x="3496" y="9879"/>
                    <a:pt x="3496" y="11338"/>
                    <a:pt x="3496" y="12766"/>
                  </a:cubicBezTo>
                  <a:cubicBezTo>
                    <a:pt x="3496" y="14499"/>
                    <a:pt x="3496" y="16292"/>
                    <a:pt x="4195" y="17508"/>
                  </a:cubicBezTo>
                  <a:cubicBezTo>
                    <a:pt x="5380" y="19545"/>
                    <a:pt x="8511" y="22250"/>
                    <a:pt x="9210" y="22250"/>
                  </a:cubicBezTo>
                  <a:lnTo>
                    <a:pt x="9210" y="21885"/>
                  </a:lnTo>
                  <a:cubicBezTo>
                    <a:pt x="8785" y="21885"/>
                    <a:pt x="5776" y="19484"/>
                    <a:pt x="4529" y="17326"/>
                  </a:cubicBezTo>
                  <a:cubicBezTo>
                    <a:pt x="3861" y="16171"/>
                    <a:pt x="3861" y="14438"/>
                    <a:pt x="3861" y="12766"/>
                  </a:cubicBezTo>
                  <a:cubicBezTo>
                    <a:pt x="3891" y="11307"/>
                    <a:pt x="3891" y="9818"/>
                    <a:pt x="3465" y="8724"/>
                  </a:cubicBezTo>
                  <a:cubicBezTo>
                    <a:pt x="3162" y="8025"/>
                    <a:pt x="2827" y="7356"/>
                    <a:pt x="2462" y="6718"/>
                  </a:cubicBezTo>
                  <a:cubicBezTo>
                    <a:pt x="1459" y="4894"/>
                    <a:pt x="426" y="3009"/>
                    <a:pt x="1307" y="1155"/>
                  </a:cubicBezTo>
                  <a:cubicBezTo>
                    <a:pt x="1551" y="639"/>
                    <a:pt x="1794" y="395"/>
                    <a:pt x="2067" y="395"/>
                  </a:cubicBezTo>
                  <a:cubicBezTo>
                    <a:pt x="2979" y="395"/>
                    <a:pt x="4317" y="3161"/>
                    <a:pt x="5350" y="5411"/>
                  </a:cubicBezTo>
                  <a:lnTo>
                    <a:pt x="5624" y="5988"/>
                  </a:lnTo>
                  <a:cubicBezTo>
                    <a:pt x="7235" y="9392"/>
                    <a:pt x="8481" y="10669"/>
                    <a:pt x="8542" y="10699"/>
                  </a:cubicBezTo>
                  <a:lnTo>
                    <a:pt x="8815" y="10456"/>
                  </a:lnTo>
                  <a:cubicBezTo>
                    <a:pt x="8785" y="10426"/>
                    <a:pt x="7569" y="9149"/>
                    <a:pt x="5988" y="5836"/>
                  </a:cubicBezTo>
                  <a:lnTo>
                    <a:pt x="5715" y="5259"/>
                  </a:lnTo>
                  <a:cubicBezTo>
                    <a:pt x="4438" y="2553"/>
                    <a:pt x="3222"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0" name="Google Shape;2043;p47">
              <a:extLst>
                <a:ext uri="{FF2B5EF4-FFF2-40B4-BE49-F238E27FC236}">
                  <a16:creationId xmlns:a16="http://schemas.microsoft.com/office/drawing/2014/main" id="{767CBD4D-29C8-8B91-84B1-436C73426F96}"/>
                </a:ext>
              </a:extLst>
            </p:cNvPr>
            <p:cNvSpPr/>
            <p:nvPr/>
          </p:nvSpPr>
          <p:spPr>
            <a:xfrm>
              <a:off x="5552800" y="3129525"/>
              <a:ext cx="322225" cy="1028150"/>
            </a:xfrm>
            <a:custGeom>
              <a:avLst/>
              <a:gdLst/>
              <a:ahLst/>
              <a:cxnLst/>
              <a:rect l="l" t="t" r="r" b="b"/>
              <a:pathLst>
                <a:path w="12889" h="41126" extrusionOk="0">
                  <a:moveTo>
                    <a:pt x="11581" y="0"/>
                  </a:moveTo>
                  <a:lnTo>
                    <a:pt x="1338" y="395"/>
                  </a:lnTo>
                  <a:lnTo>
                    <a:pt x="1" y="9879"/>
                  </a:lnTo>
                  <a:lnTo>
                    <a:pt x="4195" y="41125"/>
                  </a:lnTo>
                  <a:lnTo>
                    <a:pt x="12888" y="7204"/>
                  </a:lnTo>
                  <a:lnTo>
                    <a:pt x="115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1" name="Google Shape;2044;p47">
              <a:extLst>
                <a:ext uri="{FF2B5EF4-FFF2-40B4-BE49-F238E27FC236}">
                  <a16:creationId xmlns:a16="http://schemas.microsoft.com/office/drawing/2014/main" id="{F8BFBF6E-588B-A243-2FBB-7A13196A3305}"/>
                </a:ext>
              </a:extLst>
            </p:cNvPr>
            <p:cNvSpPr/>
            <p:nvPr/>
          </p:nvSpPr>
          <p:spPr>
            <a:xfrm>
              <a:off x="5548250" y="3125725"/>
              <a:ext cx="332100" cy="1057025"/>
            </a:xfrm>
            <a:custGeom>
              <a:avLst/>
              <a:gdLst/>
              <a:ahLst/>
              <a:cxnLst/>
              <a:rect l="l" t="t" r="r" b="b"/>
              <a:pathLst>
                <a:path w="13284" h="42281" extrusionOk="0">
                  <a:moveTo>
                    <a:pt x="11611" y="365"/>
                  </a:moveTo>
                  <a:lnTo>
                    <a:pt x="12918" y="7356"/>
                  </a:lnTo>
                  <a:lnTo>
                    <a:pt x="4438" y="40274"/>
                  </a:lnTo>
                  <a:lnTo>
                    <a:pt x="395" y="10031"/>
                  </a:lnTo>
                  <a:lnTo>
                    <a:pt x="1702" y="730"/>
                  </a:lnTo>
                  <a:lnTo>
                    <a:pt x="11611" y="365"/>
                  </a:lnTo>
                  <a:close/>
                  <a:moveTo>
                    <a:pt x="11915" y="0"/>
                  </a:moveTo>
                  <a:lnTo>
                    <a:pt x="1338" y="365"/>
                  </a:lnTo>
                  <a:lnTo>
                    <a:pt x="0" y="10000"/>
                  </a:lnTo>
                  <a:lnTo>
                    <a:pt x="0" y="10031"/>
                  </a:lnTo>
                  <a:lnTo>
                    <a:pt x="4316" y="42280"/>
                  </a:lnTo>
                  <a:lnTo>
                    <a:pt x="13283" y="7386"/>
                  </a:lnTo>
                  <a:lnTo>
                    <a:pt x="11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2" name="Google Shape;2045;p47">
              <a:extLst>
                <a:ext uri="{FF2B5EF4-FFF2-40B4-BE49-F238E27FC236}">
                  <a16:creationId xmlns:a16="http://schemas.microsoft.com/office/drawing/2014/main" id="{7095E2E7-883C-36B5-5FBC-0AC9C0BA18FF}"/>
                </a:ext>
              </a:extLst>
            </p:cNvPr>
            <p:cNvSpPr/>
            <p:nvPr/>
          </p:nvSpPr>
          <p:spPr>
            <a:xfrm>
              <a:off x="5174375" y="1722475"/>
              <a:ext cx="1051725" cy="923775"/>
            </a:xfrm>
            <a:custGeom>
              <a:avLst/>
              <a:gdLst/>
              <a:ahLst/>
              <a:cxnLst/>
              <a:rect l="l" t="t" r="r" b="b"/>
              <a:pathLst>
                <a:path w="42069" h="36951" extrusionOk="0">
                  <a:moveTo>
                    <a:pt x="17853" y="0"/>
                  </a:moveTo>
                  <a:cubicBezTo>
                    <a:pt x="12666" y="0"/>
                    <a:pt x="8054" y="733"/>
                    <a:pt x="6262" y="1722"/>
                  </a:cubicBezTo>
                  <a:cubicBezTo>
                    <a:pt x="2463" y="3819"/>
                    <a:pt x="7782" y="5522"/>
                    <a:pt x="7782" y="5522"/>
                  </a:cubicBezTo>
                  <a:cubicBezTo>
                    <a:pt x="7782" y="5522"/>
                    <a:pt x="0" y="7619"/>
                    <a:pt x="183" y="8926"/>
                  </a:cubicBezTo>
                  <a:cubicBezTo>
                    <a:pt x="365" y="10263"/>
                    <a:pt x="9271" y="12148"/>
                    <a:pt x="9271" y="12148"/>
                  </a:cubicBezTo>
                  <a:lnTo>
                    <a:pt x="10213" y="12512"/>
                  </a:lnTo>
                  <a:cubicBezTo>
                    <a:pt x="10213" y="12512"/>
                    <a:pt x="11338" y="14397"/>
                    <a:pt x="14378" y="16312"/>
                  </a:cubicBezTo>
                  <a:cubicBezTo>
                    <a:pt x="17417" y="18196"/>
                    <a:pt x="24408" y="19139"/>
                    <a:pt x="24408" y="19139"/>
                  </a:cubicBezTo>
                  <a:cubicBezTo>
                    <a:pt x="24408" y="19139"/>
                    <a:pt x="23101" y="28227"/>
                    <a:pt x="24803" y="32391"/>
                  </a:cubicBezTo>
                  <a:cubicBezTo>
                    <a:pt x="26506" y="36586"/>
                    <a:pt x="31065" y="36951"/>
                    <a:pt x="31065" y="36951"/>
                  </a:cubicBezTo>
                  <a:cubicBezTo>
                    <a:pt x="31065" y="36951"/>
                    <a:pt x="35624" y="35644"/>
                    <a:pt x="36749" y="34306"/>
                  </a:cubicBezTo>
                  <a:cubicBezTo>
                    <a:pt x="37904" y="32969"/>
                    <a:pt x="41703" y="26920"/>
                    <a:pt x="41703" y="23303"/>
                  </a:cubicBezTo>
                  <a:cubicBezTo>
                    <a:pt x="41703" y="19716"/>
                    <a:pt x="42068" y="8166"/>
                    <a:pt x="34287" y="3424"/>
                  </a:cubicBezTo>
                  <a:cubicBezTo>
                    <a:pt x="30192" y="919"/>
                    <a:pt x="23662" y="0"/>
                    <a:pt x="1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3" name="Google Shape;2046;p47">
              <a:extLst>
                <a:ext uri="{FF2B5EF4-FFF2-40B4-BE49-F238E27FC236}">
                  <a16:creationId xmlns:a16="http://schemas.microsoft.com/office/drawing/2014/main" id="{DF2B5DBF-7197-9C2B-D745-63EEAC4745F5}"/>
                </a:ext>
              </a:extLst>
            </p:cNvPr>
            <p:cNvSpPr/>
            <p:nvPr/>
          </p:nvSpPr>
          <p:spPr>
            <a:xfrm>
              <a:off x="5169825" y="1718975"/>
              <a:ext cx="1053225" cy="932600"/>
            </a:xfrm>
            <a:custGeom>
              <a:avLst/>
              <a:gdLst/>
              <a:ahLst/>
              <a:cxnLst/>
              <a:rect l="l" t="t" r="r" b="b"/>
              <a:pathLst>
                <a:path w="42129" h="37304" extrusionOk="0">
                  <a:moveTo>
                    <a:pt x="18025" y="373"/>
                  </a:moveTo>
                  <a:cubicBezTo>
                    <a:pt x="23800" y="373"/>
                    <a:pt x="30335" y="1254"/>
                    <a:pt x="34378" y="3716"/>
                  </a:cubicBezTo>
                  <a:cubicBezTo>
                    <a:pt x="41733" y="8215"/>
                    <a:pt x="41673" y="18944"/>
                    <a:pt x="41673" y="22987"/>
                  </a:cubicBezTo>
                  <a:lnTo>
                    <a:pt x="41673" y="23473"/>
                  </a:lnTo>
                  <a:cubicBezTo>
                    <a:pt x="41673" y="27030"/>
                    <a:pt x="37934" y="32987"/>
                    <a:pt x="36809" y="34325"/>
                  </a:cubicBezTo>
                  <a:cubicBezTo>
                    <a:pt x="35776" y="35540"/>
                    <a:pt x="31672" y="36787"/>
                    <a:pt x="31247" y="36908"/>
                  </a:cubicBezTo>
                  <a:cubicBezTo>
                    <a:pt x="30821" y="36878"/>
                    <a:pt x="26748" y="36300"/>
                    <a:pt x="25198" y="32470"/>
                  </a:cubicBezTo>
                  <a:cubicBezTo>
                    <a:pt x="23496" y="28397"/>
                    <a:pt x="24803" y="19400"/>
                    <a:pt x="24803" y="19309"/>
                  </a:cubicBezTo>
                  <a:lnTo>
                    <a:pt x="24833" y="19127"/>
                  </a:lnTo>
                  <a:lnTo>
                    <a:pt x="24651" y="19096"/>
                  </a:lnTo>
                  <a:cubicBezTo>
                    <a:pt x="24560" y="19096"/>
                    <a:pt x="17630" y="18124"/>
                    <a:pt x="14681" y="16300"/>
                  </a:cubicBezTo>
                  <a:cubicBezTo>
                    <a:pt x="11702" y="14476"/>
                    <a:pt x="10578" y="12592"/>
                    <a:pt x="10578" y="12561"/>
                  </a:cubicBezTo>
                  <a:lnTo>
                    <a:pt x="10547" y="12501"/>
                  </a:lnTo>
                  <a:lnTo>
                    <a:pt x="9544" y="12105"/>
                  </a:lnTo>
                  <a:lnTo>
                    <a:pt x="9484" y="12105"/>
                  </a:lnTo>
                  <a:cubicBezTo>
                    <a:pt x="5866" y="11315"/>
                    <a:pt x="669" y="9856"/>
                    <a:pt x="547" y="9035"/>
                  </a:cubicBezTo>
                  <a:cubicBezTo>
                    <a:pt x="456" y="8306"/>
                    <a:pt x="4256" y="6847"/>
                    <a:pt x="7994" y="5844"/>
                  </a:cubicBezTo>
                  <a:lnTo>
                    <a:pt x="8632" y="5692"/>
                  </a:lnTo>
                  <a:lnTo>
                    <a:pt x="7994" y="5479"/>
                  </a:lnTo>
                  <a:cubicBezTo>
                    <a:pt x="7265" y="5236"/>
                    <a:pt x="5350" y="4415"/>
                    <a:pt x="5259" y="3473"/>
                  </a:cubicBezTo>
                  <a:cubicBezTo>
                    <a:pt x="5198" y="3017"/>
                    <a:pt x="5654" y="2531"/>
                    <a:pt x="6535" y="2044"/>
                  </a:cubicBezTo>
                  <a:cubicBezTo>
                    <a:pt x="8268" y="1072"/>
                    <a:pt x="12857" y="373"/>
                    <a:pt x="18025" y="373"/>
                  </a:cubicBezTo>
                  <a:close/>
                  <a:moveTo>
                    <a:pt x="18030" y="1"/>
                  </a:moveTo>
                  <a:cubicBezTo>
                    <a:pt x="12781" y="1"/>
                    <a:pt x="8120" y="733"/>
                    <a:pt x="6353" y="1710"/>
                  </a:cubicBezTo>
                  <a:cubicBezTo>
                    <a:pt x="5319" y="2288"/>
                    <a:pt x="4833" y="2896"/>
                    <a:pt x="4894" y="3534"/>
                  </a:cubicBezTo>
                  <a:cubicBezTo>
                    <a:pt x="4985" y="4537"/>
                    <a:pt x="6505" y="5297"/>
                    <a:pt x="7356" y="5631"/>
                  </a:cubicBezTo>
                  <a:cubicBezTo>
                    <a:pt x="5289" y="6209"/>
                    <a:pt x="0" y="7820"/>
                    <a:pt x="182" y="9096"/>
                  </a:cubicBezTo>
                  <a:cubicBezTo>
                    <a:pt x="395" y="10494"/>
                    <a:pt x="7873" y="12136"/>
                    <a:pt x="9423" y="12470"/>
                  </a:cubicBezTo>
                  <a:lnTo>
                    <a:pt x="10304" y="12835"/>
                  </a:lnTo>
                  <a:cubicBezTo>
                    <a:pt x="10487" y="13169"/>
                    <a:pt x="11672" y="14871"/>
                    <a:pt x="14468" y="16634"/>
                  </a:cubicBezTo>
                  <a:cubicBezTo>
                    <a:pt x="17265" y="18367"/>
                    <a:pt x="23253" y="19309"/>
                    <a:pt x="24408" y="19461"/>
                  </a:cubicBezTo>
                  <a:cubicBezTo>
                    <a:pt x="24225" y="20829"/>
                    <a:pt x="23222" y="28762"/>
                    <a:pt x="24833" y="32653"/>
                  </a:cubicBezTo>
                  <a:cubicBezTo>
                    <a:pt x="26536" y="36878"/>
                    <a:pt x="31186" y="37303"/>
                    <a:pt x="31247" y="37303"/>
                  </a:cubicBezTo>
                  <a:lnTo>
                    <a:pt x="31338" y="37303"/>
                  </a:lnTo>
                  <a:cubicBezTo>
                    <a:pt x="31520" y="37243"/>
                    <a:pt x="35928" y="35936"/>
                    <a:pt x="37113" y="34598"/>
                  </a:cubicBezTo>
                  <a:cubicBezTo>
                    <a:pt x="38268" y="33230"/>
                    <a:pt x="42068" y="27121"/>
                    <a:pt x="42068" y="23473"/>
                  </a:cubicBezTo>
                  <a:lnTo>
                    <a:pt x="42068" y="22987"/>
                  </a:lnTo>
                  <a:cubicBezTo>
                    <a:pt x="42098" y="18884"/>
                    <a:pt x="42129" y="8002"/>
                    <a:pt x="34590" y="3412"/>
                  </a:cubicBezTo>
                  <a:cubicBezTo>
                    <a:pt x="30471" y="912"/>
                    <a:pt x="23885" y="1"/>
                    <a:pt x="18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4" name="Google Shape;2047;p47">
              <a:extLst>
                <a:ext uri="{FF2B5EF4-FFF2-40B4-BE49-F238E27FC236}">
                  <a16:creationId xmlns:a16="http://schemas.microsoft.com/office/drawing/2014/main" id="{FB0AB408-8615-04B6-D1B6-EA43A748999C}"/>
                </a:ext>
              </a:extLst>
            </p:cNvPr>
            <p:cNvSpPr/>
            <p:nvPr/>
          </p:nvSpPr>
          <p:spPr>
            <a:xfrm>
              <a:off x="5131825" y="2026150"/>
              <a:ext cx="947600" cy="1373550"/>
            </a:xfrm>
            <a:custGeom>
              <a:avLst/>
              <a:gdLst/>
              <a:ahLst/>
              <a:cxnLst/>
              <a:rect l="l" t="t" r="r" b="b"/>
              <a:pathLst>
                <a:path w="37904" h="54942" extrusionOk="0">
                  <a:moveTo>
                    <a:pt x="10973" y="1"/>
                  </a:moveTo>
                  <a:cubicBezTo>
                    <a:pt x="10973" y="1"/>
                    <a:pt x="547" y="16870"/>
                    <a:pt x="365" y="21217"/>
                  </a:cubicBezTo>
                  <a:cubicBezTo>
                    <a:pt x="183" y="25594"/>
                    <a:pt x="0" y="32372"/>
                    <a:pt x="1125" y="32798"/>
                  </a:cubicBezTo>
                  <a:cubicBezTo>
                    <a:pt x="3913" y="33787"/>
                    <a:pt x="6834" y="34294"/>
                    <a:pt x="9778" y="34294"/>
                  </a:cubicBezTo>
                  <a:cubicBezTo>
                    <a:pt x="10814" y="34294"/>
                    <a:pt x="11852" y="34231"/>
                    <a:pt x="12888" y="34105"/>
                  </a:cubicBezTo>
                  <a:lnTo>
                    <a:pt x="15533" y="41126"/>
                  </a:lnTo>
                  <a:cubicBezTo>
                    <a:pt x="15533" y="41126"/>
                    <a:pt x="15928" y="53619"/>
                    <a:pt x="16870" y="54014"/>
                  </a:cubicBezTo>
                  <a:cubicBezTo>
                    <a:pt x="17545" y="54275"/>
                    <a:pt x="19295" y="54942"/>
                    <a:pt x="21418" y="54942"/>
                  </a:cubicBezTo>
                  <a:cubicBezTo>
                    <a:pt x="22260" y="54942"/>
                    <a:pt x="23159" y="54837"/>
                    <a:pt x="24074" y="54561"/>
                  </a:cubicBezTo>
                  <a:cubicBezTo>
                    <a:pt x="26171" y="53892"/>
                    <a:pt x="28116" y="52798"/>
                    <a:pt x="29788" y="51339"/>
                  </a:cubicBezTo>
                  <a:lnTo>
                    <a:pt x="33192" y="39424"/>
                  </a:lnTo>
                  <a:cubicBezTo>
                    <a:pt x="33192" y="39424"/>
                    <a:pt x="31855" y="34105"/>
                    <a:pt x="31855" y="32402"/>
                  </a:cubicBezTo>
                  <a:lnTo>
                    <a:pt x="31855" y="27296"/>
                  </a:lnTo>
                  <a:cubicBezTo>
                    <a:pt x="31855" y="27296"/>
                    <a:pt x="35259" y="25959"/>
                    <a:pt x="36566" y="23497"/>
                  </a:cubicBezTo>
                  <a:cubicBezTo>
                    <a:pt x="37904" y="21004"/>
                    <a:pt x="37721" y="18177"/>
                    <a:pt x="35442" y="18177"/>
                  </a:cubicBezTo>
                  <a:cubicBezTo>
                    <a:pt x="33162" y="18177"/>
                    <a:pt x="29575" y="20275"/>
                    <a:pt x="29575" y="20275"/>
                  </a:cubicBezTo>
                  <a:cubicBezTo>
                    <a:pt x="29575" y="20275"/>
                    <a:pt x="27296" y="13831"/>
                    <a:pt x="28603" y="10062"/>
                  </a:cubicBezTo>
                  <a:cubicBezTo>
                    <a:pt x="29940" y="6262"/>
                    <a:pt x="31460" y="4347"/>
                    <a:pt x="31460" y="4347"/>
                  </a:cubicBezTo>
                  <a:lnTo>
                    <a:pt x="31460" y="4347"/>
                  </a:lnTo>
                  <a:cubicBezTo>
                    <a:pt x="31460" y="4347"/>
                    <a:pt x="28420" y="4530"/>
                    <a:pt x="25594" y="4530"/>
                  </a:cubicBezTo>
                  <a:cubicBezTo>
                    <a:pt x="22736" y="4530"/>
                    <a:pt x="20274" y="3405"/>
                    <a:pt x="21612" y="2645"/>
                  </a:cubicBezTo>
                  <a:cubicBezTo>
                    <a:pt x="22949" y="1885"/>
                    <a:pt x="25016" y="943"/>
                    <a:pt x="25016" y="943"/>
                  </a:cubicBezTo>
                  <a:lnTo>
                    <a:pt x="10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5" name="Google Shape;2048;p47">
              <a:extLst>
                <a:ext uri="{FF2B5EF4-FFF2-40B4-BE49-F238E27FC236}">
                  <a16:creationId xmlns:a16="http://schemas.microsoft.com/office/drawing/2014/main" id="{4899E4C5-A342-FA80-BB4A-10CB14DBC771}"/>
                </a:ext>
              </a:extLst>
            </p:cNvPr>
            <p:cNvSpPr/>
            <p:nvPr/>
          </p:nvSpPr>
          <p:spPr>
            <a:xfrm>
              <a:off x="5125750" y="2021600"/>
              <a:ext cx="952150" cy="1383025"/>
            </a:xfrm>
            <a:custGeom>
              <a:avLst/>
              <a:gdLst/>
              <a:ahLst/>
              <a:cxnLst/>
              <a:rect l="l" t="t" r="r" b="b"/>
              <a:pathLst>
                <a:path w="38086" h="55321" extrusionOk="0">
                  <a:moveTo>
                    <a:pt x="11307" y="396"/>
                  </a:moveTo>
                  <a:lnTo>
                    <a:pt x="24469" y="1277"/>
                  </a:lnTo>
                  <a:cubicBezTo>
                    <a:pt x="23739" y="1642"/>
                    <a:pt x="22584" y="2219"/>
                    <a:pt x="21733" y="2706"/>
                  </a:cubicBezTo>
                  <a:cubicBezTo>
                    <a:pt x="21247" y="2949"/>
                    <a:pt x="21247" y="3283"/>
                    <a:pt x="21277" y="3465"/>
                  </a:cubicBezTo>
                  <a:cubicBezTo>
                    <a:pt x="21490" y="4256"/>
                    <a:pt x="23587" y="4924"/>
                    <a:pt x="25806" y="4924"/>
                  </a:cubicBezTo>
                  <a:cubicBezTo>
                    <a:pt x="28025" y="4924"/>
                    <a:pt x="30365" y="4803"/>
                    <a:pt x="31277" y="4772"/>
                  </a:cubicBezTo>
                  <a:lnTo>
                    <a:pt x="31277" y="4772"/>
                  </a:lnTo>
                  <a:cubicBezTo>
                    <a:pt x="30183" y="6444"/>
                    <a:pt x="29302" y="8268"/>
                    <a:pt x="28663" y="10183"/>
                  </a:cubicBezTo>
                  <a:cubicBezTo>
                    <a:pt x="27326" y="13982"/>
                    <a:pt x="29514" y="20274"/>
                    <a:pt x="29606" y="20517"/>
                  </a:cubicBezTo>
                  <a:lnTo>
                    <a:pt x="29666" y="20730"/>
                  </a:lnTo>
                  <a:lnTo>
                    <a:pt x="29879" y="20639"/>
                  </a:lnTo>
                  <a:cubicBezTo>
                    <a:pt x="29910" y="20609"/>
                    <a:pt x="33466" y="18572"/>
                    <a:pt x="35654" y="18572"/>
                  </a:cubicBezTo>
                  <a:cubicBezTo>
                    <a:pt x="35683" y="18571"/>
                    <a:pt x="35712" y="18570"/>
                    <a:pt x="35741" y="18570"/>
                  </a:cubicBezTo>
                  <a:cubicBezTo>
                    <a:pt x="36289" y="18570"/>
                    <a:pt x="36825" y="18841"/>
                    <a:pt x="37113" y="19332"/>
                  </a:cubicBezTo>
                  <a:cubicBezTo>
                    <a:pt x="37691" y="20274"/>
                    <a:pt x="37478" y="22007"/>
                    <a:pt x="36627" y="23587"/>
                  </a:cubicBezTo>
                  <a:cubicBezTo>
                    <a:pt x="35350" y="25958"/>
                    <a:pt x="32007" y="27296"/>
                    <a:pt x="31976" y="27296"/>
                  </a:cubicBezTo>
                  <a:lnTo>
                    <a:pt x="31855" y="27356"/>
                  </a:lnTo>
                  <a:lnTo>
                    <a:pt x="31855" y="32584"/>
                  </a:lnTo>
                  <a:cubicBezTo>
                    <a:pt x="31855" y="34226"/>
                    <a:pt x="33040" y="39028"/>
                    <a:pt x="33192" y="39606"/>
                  </a:cubicBezTo>
                  <a:lnTo>
                    <a:pt x="29818" y="51430"/>
                  </a:lnTo>
                  <a:cubicBezTo>
                    <a:pt x="28177" y="52828"/>
                    <a:pt x="26292" y="53922"/>
                    <a:pt x="24256" y="54591"/>
                  </a:cubicBezTo>
                  <a:cubicBezTo>
                    <a:pt x="23444" y="54823"/>
                    <a:pt x="22582" y="54940"/>
                    <a:pt x="21689" y="54940"/>
                  </a:cubicBezTo>
                  <a:cubicBezTo>
                    <a:pt x="20244" y="54940"/>
                    <a:pt x="18715" y="54633"/>
                    <a:pt x="17174" y="54013"/>
                  </a:cubicBezTo>
                  <a:cubicBezTo>
                    <a:pt x="16657" y="53679"/>
                    <a:pt x="16140" y="47265"/>
                    <a:pt x="15958" y="41308"/>
                  </a:cubicBezTo>
                  <a:lnTo>
                    <a:pt x="13253" y="34104"/>
                  </a:lnTo>
                  <a:lnTo>
                    <a:pt x="13101" y="34104"/>
                  </a:lnTo>
                  <a:cubicBezTo>
                    <a:pt x="12072" y="34231"/>
                    <a:pt x="11042" y="34294"/>
                    <a:pt x="10014" y="34294"/>
                  </a:cubicBezTo>
                  <a:cubicBezTo>
                    <a:pt x="7093" y="34294"/>
                    <a:pt x="4194" y="33787"/>
                    <a:pt x="1429" y="32797"/>
                  </a:cubicBezTo>
                  <a:cubicBezTo>
                    <a:pt x="1003" y="32645"/>
                    <a:pt x="365" y="30973"/>
                    <a:pt x="790" y="21429"/>
                  </a:cubicBezTo>
                  <a:cubicBezTo>
                    <a:pt x="973" y="17356"/>
                    <a:pt x="10456" y="1794"/>
                    <a:pt x="11307" y="396"/>
                  </a:cubicBezTo>
                  <a:close/>
                  <a:moveTo>
                    <a:pt x="11125" y="0"/>
                  </a:moveTo>
                  <a:lnTo>
                    <a:pt x="11064" y="92"/>
                  </a:lnTo>
                  <a:cubicBezTo>
                    <a:pt x="10639" y="791"/>
                    <a:pt x="608" y="17052"/>
                    <a:pt x="426" y="21399"/>
                  </a:cubicBezTo>
                  <a:cubicBezTo>
                    <a:pt x="0" y="31369"/>
                    <a:pt x="669" y="32919"/>
                    <a:pt x="1307" y="33132"/>
                  </a:cubicBezTo>
                  <a:cubicBezTo>
                    <a:pt x="4130" y="34142"/>
                    <a:pt x="7110" y="34666"/>
                    <a:pt x="10101" y="34666"/>
                  </a:cubicBezTo>
                  <a:cubicBezTo>
                    <a:pt x="11071" y="34666"/>
                    <a:pt x="12042" y="34611"/>
                    <a:pt x="13010" y="34499"/>
                  </a:cubicBezTo>
                  <a:lnTo>
                    <a:pt x="15593" y="41338"/>
                  </a:lnTo>
                  <a:cubicBezTo>
                    <a:pt x="15684" y="44348"/>
                    <a:pt x="16049" y="53983"/>
                    <a:pt x="17022" y="54378"/>
                  </a:cubicBezTo>
                  <a:cubicBezTo>
                    <a:pt x="18511" y="54956"/>
                    <a:pt x="20061" y="55290"/>
                    <a:pt x="21672" y="55320"/>
                  </a:cubicBezTo>
                  <a:cubicBezTo>
                    <a:pt x="22584" y="55320"/>
                    <a:pt x="23466" y="55168"/>
                    <a:pt x="24347" y="54925"/>
                  </a:cubicBezTo>
                  <a:cubicBezTo>
                    <a:pt x="26475" y="54226"/>
                    <a:pt x="28420" y="53132"/>
                    <a:pt x="30122" y="51673"/>
                  </a:cubicBezTo>
                  <a:lnTo>
                    <a:pt x="30153" y="51612"/>
                  </a:lnTo>
                  <a:lnTo>
                    <a:pt x="33557" y="39636"/>
                  </a:lnTo>
                  <a:lnTo>
                    <a:pt x="33557" y="39575"/>
                  </a:lnTo>
                  <a:lnTo>
                    <a:pt x="33557" y="39545"/>
                  </a:lnTo>
                  <a:cubicBezTo>
                    <a:pt x="33557" y="39484"/>
                    <a:pt x="32250" y="34226"/>
                    <a:pt x="32250" y="32584"/>
                  </a:cubicBezTo>
                  <a:lnTo>
                    <a:pt x="32250" y="27600"/>
                  </a:lnTo>
                  <a:cubicBezTo>
                    <a:pt x="32888" y="27326"/>
                    <a:pt x="35746" y="26019"/>
                    <a:pt x="36961" y="23770"/>
                  </a:cubicBezTo>
                  <a:cubicBezTo>
                    <a:pt x="37873" y="22068"/>
                    <a:pt x="38086" y="20183"/>
                    <a:pt x="37448" y="19119"/>
                  </a:cubicBezTo>
                  <a:cubicBezTo>
                    <a:pt x="37097" y="18535"/>
                    <a:pt x="36438" y="18175"/>
                    <a:pt x="35739" y="18175"/>
                  </a:cubicBezTo>
                  <a:cubicBezTo>
                    <a:pt x="35711" y="18175"/>
                    <a:pt x="35683" y="18176"/>
                    <a:pt x="35654" y="18177"/>
                  </a:cubicBezTo>
                  <a:cubicBezTo>
                    <a:pt x="33648" y="18177"/>
                    <a:pt x="30700" y="19727"/>
                    <a:pt x="29879" y="20183"/>
                  </a:cubicBezTo>
                  <a:cubicBezTo>
                    <a:pt x="29514" y="19028"/>
                    <a:pt x="27873" y="13587"/>
                    <a:pt x="29028" y="10304"/>
                  </a:cubicBezTo>
                  <a:cubicBezTo>
                    <a:pt x="30305" y="6566"/>
                    <a:pt x="31824" y="4651"/>
                    <a:pt x="31824" y="4651"/>
                  </a:cubicBezTo>
                  <a:lnTo>
                    <a:pt x="32098" y="4317"/>
                  </a:lnTo>
                  <a:lnTo>
                    <a:pt x="31672" y="4347"/>
                  </a:lnTo>
                  <a:cubicBezTo>
                    <a:pt x="31642" y="4347"/>
                    <a:pt x="28603" y="4529"/>
                    <a:pt x="25806" y="4529"/>
                  </a:cubicBezTo>
                  <a:cubicBezTo>
                    <a:pt x="23496" y="4529"/>
                    <a:pt x="21794" y="3830"/>
                    <a:pt x="21642" y="3344"/>
                  </a:cubicBezTo>
                  <a:cubicBezTo>
                    <a:pt x="21642" y="3253"/>
                    <a:pt x="21733" y="3131"/>
                    <a:pt x="21915" y="3010"/>
                  </a:cubicBezTo>
                  <a:cubicBezTo>
                    <a:pt x="23222" y="2250"/>
                    <a:pt x="25289" y="1307"/>
                    <a:pt x="25320" y="1307"/>
                  </a:cubicBezTo>
                  <a:lnTo>
                    <a:pt x="26019" y="1003"/>
                  </a:lnTo>
                  <a:lnTo>
                    <a:pt x="11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6" name="Google Shape;2049;p47">
              <a:extLst>
                <a:ext uri="{FF2B5EF4-FFF2-40B4-BE49-F238E27FC236}">
                  <a16:creationId xmlns:a16="http://schemas.microsoft.com/office/drawing/2014/main" id="{0130D58A-6243-6395-A617-03073C5B57AE}"/>
                </a:ext>
              </a:extLst>
            </p:cNvPr>
            <p:cNvSpPr/>
            <p:nvPr/>
          </p:nvSpPr>
          <p:spPr>
            <a:xfrm>
              <a:off x="5454025" y="2844550"/>
              <a:ext cx="193025" cy="209750"/>
            </a:xfrm>
            <a:custGeom>
              <a:avLst/>
              <a:gdLst/>
              <a:ahLst/>
              <a:cxnLst/>
              <a:rect l="l" t="t" r="r" b="b"/>
              <a:pathLst>
                <a:path w="7721" h="8390" extrusionOk="0">
                  <a:moveTo>
                    <a:pt x="7721" y="1"/>
                  </a:moveTo>
                  <a:lnTo>
                    <a:pt x="0" y="1369"/>
                  </a:lnTo>
                  <a:lnTo>
                    <a:pt x="2645" y="8390"/>
                  </a:lnTo>
                  <a:lnTo>
                    <a:pt x="77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7" name="Google Shape;2050;p47">
              <a:extLst>
                <a:ext uri="{FF2B5EF4-FFF2-40B4-BE49-F238E27FC236}">
                  <a16:creationId xmlns:a16="http://schemas.microsoft.com/office/drawing/2014/main" id="{24A8F0D5-A276-CE68-ED25-C6DD6B2F6817}"/>
                </a:ext>
              </a:extLst>
            </p:cNvPr>
            <p:cNvSpPr/>
            <p:nvPr/>
          </p:nvSpPr>
          <p:spPr>
            <a:xfrm>
              <a:off x="5447925" y="2838475"/>
              <a:ext cx="209000" cy="226475"/>
            </a:xfrm>
            <a:custGeom>
              <a:avLst/>
              <a:gdLst/>
              <a:ahLst/>
              <a:cxnLst/>
              <a:rect l="l" t="t" r="r" b="b"/>
              <a:pathLst>
                <a:path w="8360" h="9059" extrusionOk="0">
                  <a:moveTo>
                    <a:pt x="7600" y="517"/>
                  </a:moveTo>
                  <a:lnTo>
                    <a:pt x="2949" y="8207"/>
                  </a:lnTo>
                  <a:lnTo>
                    <a:pt x="518" y="1764"/>
                  </a:lnTo>
                  <a:lnTo>
                    <a:pt x="7600" y="517"/>
                  </a:lnTo>
                  <a:close/>
                  <a:moveTo>
                    <a:pt x="8360" y="1"/>
                  </a:moveTo>
                  <a:lnTo>
                    <a:pt x="1" y="1460"/>
                  </a:lnTo>
                  <a:lnTo>
                    <a:pt x="2858" y="9058"/>
                  </a:lnTo>
                  <a:lnTo>
                    <a:pt x="83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8" name="Google Shape;2051;p47">
              <a:extLst>
                <a:ext uri="{FF2B5EF4-FFF2-40B4-BE49-F238E27FC236}">
                  <a16:creationId xmlns:a16="http://schemas.microsoft.com/office/drawing/2014/main" id="{F9D801C5-7051-7E9A-0E2A-9DBF9187A038}"/>
                </a:ext>
              </a:extLst>
            </p:cNvPr>
            <p:cNvSpPr/>
            <p:nvPr/>
          </p:nvSpPr>
          <p:spPr>
            <a:xfrm>
              <a:off x="5216925" y="2311875"/>
              <a:ext cx="272825" cy="248500"/>
            </a:xfrm>
            <a:custGeom>
              <a:avLst/>
              <a:gdLst/>
              <a:ahLst/>
              <a:cxnLst/>
              <a:rect l="l" t="t" r="r" b="b"/>
              <a:pathLst>
                <a:path w="10913" h="9940" extrusionOk="0">
                  <a:moveTo>
                    <a:pt x="10670" y="0"/>
                  </a:moveTo>
                  <a:cubicBezTo>
                    <a:pt x="10639" y="31"/>
                    <a:pt x="7022" y="3222"/>
                    <a:pt x="4438" y="4712"/>
                  </a:cubicBezTo>
                  <a:cubicBezTo>
                    <a:pt x="1885" y="6171"/>
                    <a:pt x="578" y="6201"/>
                    <a:pt x="578" y="6201"/>
                  </a:cubicBezTo>
                  <a:lnTo>
                    <a:pt x="1" y="6201"/>
                  </a:lnTo>
                  <a:lnTo>
                    <a:pt x="5016" y="9940"/>
                  </a:lnTo>
                  <a:lnTo>
                    <a:pt x="5229" y="9636"/>
                  </a:lnTo>
                  <a:lnTo>
                    <a:pt x="1065" y="6505"/>
                  </a:lnTo>
                  <a:cubicBezTo>
                    <a:pt x="2311" y="6201"/>
                    <a:pt x="3527" y="5715"/>
                    <a:pt x="4651" y="5046"/>
                  </a:cubicBezTo>
                  <a:cubicBezTo>
                    <a:pt x="7296" y="3526"/>
                    <a:pt x="10882" y="304"/>
                    <a:pt x="10913" y="274"/>
                  </a:cubicBezTo>
                  <a:lnTo>
                    <a:pt x="10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19" name="Google Shape;2052;p47">
              <a:extLst>
                <a:ext uri="{FF2B5EF4-FFF2-40B4-BE49-F238E27FC236}">
                  <a16:creationId xmlns:a16="http://schemas.microsoft.com/office/drawing/2014/main" id="{DA796165-3094-B3AB-AB57-5C09E5D0CC39}"/>
                </a:ext>
              </a:extLst>
            </p:cNvPr>
            <p:cNvSpPr/>
            <p:nvPr/>
          </p:nvSpPr>
          <p:spPr>
            <a:xfrm>
              <a:off x="5324075" y="2605200"/>
              <a:ext cx="208225" cy="64700"/>
            </a:xfrm>
            <a:custGeom>
              <a:avLst/>
              <a:gdLst/>
              <a:ahLst/>
              <a:cxnLst/>
              <a:rect l="l" t="t" r="r" b="b"/>
              <a:pathLst>
                <a:path w="8329" h="2588" extrusionOk="0">
                  <a:moveTo>
                    <a:pt x="8116" y="0"/>
                  </a:moveTo>
                  <a:cubicBezTo>
                    <a:pt x="5539" y="1773"/>
                    <a:pt x="3432" y="2181"/>
                    <a:pt x="2034" y="2181"/>
                  </a:cubicBezTo>
                  <a:cubicBezTo>
                    <a:pt x="843" y="2181"/>
                    <a:pt x="166" y="1885"/>
                    <a:pt x="152" y="1885"/>
                  </a:cubicBezTo>
                  <a:lnTo>
                    <a:pt x="0" y="2219"/>
                  </a:lnTo>
                  <a:cubicBezTo>
                    <a:pt x="584" y="2442"/>
                    <a:pt x="1219" y="2588"/>
                    <a:pt x="1882" y="2588"/>
                  </a:cubicBezTo>
                  <a:cubicBezTo>
                    <a:pt x="1943" y="2588"/>
                    <a:pt x="2005" y="2586"/>
                    <a:pt x="2067" y="2584"/>
                  </a:cubicBezTo>
                  <a:cubicBezTo>
                    <a:pt x="3526" y="2584"/>
                    <a:pt x="5684" y="2128"/>
                    <a:pt x="8329" y="304"/>
                  </a:cubicBezTo>
                  <a:lnTo>
                    <a:pt x="8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0" name="Google Shape;2053;p47">
              <a:extLst>
                <a:ext uri="{FF2B5EF4-FFF2-40B4-BE49-F238E27FC236}">
                  <a16:creationId xmlns:a16="http://schemas.microsoft.com/office/drawing/2014/main" id="{5AFCB46B-812A-5DE7-9D66-158C3477EC36}"/>
                </a:ext>
              </a:extLst>
            </p:cNvPr>
            <p:cNvSpPr/>
            <p:nvPr/>
          </p:nvSpPr>
          <p:spPr>
            <a:xfrm>
              <a:off x="5495050" y="2594550"/>
              <a:ext cx="59300" cy="23575"/>
            </a:xfrm>
            <a:custGeom>
              <a:avLst/>
              <a:gdLst/>
              <a:ahLst/>
              <a:cxnLst/>
              <a:rect l="l" t="t" r="r" b="b"/>
              <a:pathLst>
                <a:path w="2372" h="943" extrusionOk="0">
                  <a:moveTo>
                    <a:pt x="92" y="1"/>
                  </a:moveTo>
                  <a:lnTo>
                    <a:pt x="0" y="365"/>
                  </a:lnTo>
                  <a:lnTo>
                    <a:pt x="2280" y="943"/>
                  </a:lnTo>
                  <a:lnTo>
                    <a:pt x="2371" y="578"/>
                  </a:ln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1" name="Google Shape;2054;p47">
              <a:extLst>
                <a:ext uri="{FF2B5EF4-FFF2-40B4-BE49-F238E27FC236}">
                  <a16:creationId xmlns:a16="http://schemas.microsoft.com/office/drawing/2014/main" id="{2ADB235F-230C-B8D9-2A87-1120B461B893}"/>
                </a:ext>
              </a:extLst>
            </p:cNvPr>
            <p:cNvSpPr/>
            <p:nvPr/>
          </p:nvSpPr>
          <p:spPr>
            <a:xfrm>
              <a:off x="5594600" y="2367350"/>
              <a:ext cx="101075" cy="80575"/>
            </a:xfrm>
            <a:custGeom>
              <a:avLst/>
              <a:gdLst/>
              <a:ahLst/>
              <a:cxnLst/>
              <a:rect l="l" t="t" r="r" b="b"/>
              <a:pathLst>
                <a:path w="4043" h="3223" extrusionOk="0">
                  <a:moveTo>
                    <a:pt x="61" y="0"/>
                  </a:moveTo>
                  <a:cubicBezTo>
                    <a:pt x="0" y="760"/>
                    <a:pt x="243" y="1490"/>
                    <a:pt x="730" y="2067"/>
                  </a:cubicBezTo>
                  <a:cubicBezTo>
                    <a:pt x="1399" y="2827"/>
                    <a:pt x="2523" y="3222"/>
                    <a:pt x="4043" y="3222"/>
                  </a:cubicBezTo>
                  <a:lnTo>
                    <a:pt x="4043" y="2858"/>
                  </a:lnTo>
                  <a:cubicBezTo>
                    <a:pt x="2645" y="2858"/>
                    <a:pt x="1611" y="2523"/>
                    <a:pt x="1034" y="1824"/>
                  </a:cubicBezTo>
                  <a:cubicBezTo>
                    <a:pt x="608" y="1338"/>
                    <a:pt x="395" y="699"/>
                    <a:pt x="426" y="31"/>
                  </a:cubicBezTo>
                  <a:lnTo>
                    <a:pt x="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2" name="Google Shape;2055;p47">
              <a:extLst>
                <a:ext uri="{FF2B5EF4-FFF2-40B4-BE49-F238E27FC236}">
                  <a16:creationId xmlns:a16="http://schemas.microsoft.com/office/drawing/2014/main" id="{1B7CD1A5-4838-5108-F4BF-F249C86902A4}"/>
                </a:ext>
              </a:extLst>
            </p:cNvPr>
            <p:cNvSpPr/>
            <p:nvPr/>
          </p:nvSpPr>
          <p:spPr>
            <a:xfrm>
              <a:off x="5324825" y="2267050"/>
              <a:ext cx="87425" cy="49400"/>
            </a:xfrm>
            <a:custGeom>
              <a:avLst/>
              <a:gdLst/>
              <a:ahLst/>
              <a:cxnLst/>
              <a:rect l="l" t="t" r="r" b="b"/>
              <a:pathLst>
                <a:path w="3497" h="1976" extrusionOk="0">
                  <a:moveTo>
                    <a:pt x="62" y="0"/>
                  </a:moveTo>
                  <a:cubicBezTo>
                    <a:pt x="1" y="456"/>
                    <a:pt x="122" y="912"/>
                    <a:pt x="457" y="1277"/>
                  </a:cubicBezTo>
                  <a:cubicBezTo>
                    <a:pt x="882" y="1733"/>
                    <a:pt x="1612" y="1976"/>
                    <a:pt x="2645" y="1976"/>
                  </a:cubicBezTo>
                  <a:cubicBezTo>
                    <a:pt x="2919" y="1976"/>
                    <a:pt x="3223" y="1945"/>
                    <a:pt x="3496" y="1915"/>
                  </a:cubicBezTo>
                  <a:lnTo>
                    <a:pt x="3466" y="1550"/>
                  </a:lnTo>
                  <a:cubicBezTo>
                    <a:pt x="3186" y="1583"/>
                    <a:pt x="2923" y="1599"/>
                    <a:pt x="2678" y="1599"/>
                  </a:cubicBezTo>
                  <a:cubicBezTo>
                    <a:pt x="1778" y="1599"/>
                    <a:pt x="1119" y="1385"/>
                    <a:pt x="761" y="1003"/>
                  </a:cubicBezTo>
                  <a:cubicBezTo>
                    <a:pt x="518" y="760"/>
                    <a:pt x="396" y="426"/>
                    <a:pt x="457" y="61"/>
                  </a:cubicBez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3" name="Google Shape;2056;p47">
              <a:extLst>
                <a:ext uri="{FF2B5EF4-FFF2-40B4-BE49-F238E27FC236}">
                  <a16:creationId xmlns:a16="http://schemas.microsoft.com/office/drawing/2014/main" id="{DF3822D3-C9FC-8B7B-C21E-125E597B4C0D}"/>
                </a:ext>
              </a:extLst>
            </p:cNvPr>
            <p:cNvSpPr/>
            <p:nvPr/>
          </p:nvSpPr>
          <p:spPr>
            <a:xfrm>
              <a:off x="5416775" y="2238850"/>
              <a:ext cx="387575" cy="332175"/>
            </a:xfrm>
            <a:custGeom>
              <a:avLst/>
              <a:gdLst/>
              <a:ahLst/>
              <a:cxnLst/>
              <a:rect l="l" t="t" r="r" b="b"/>
              <a:pathLst>
                <a:path w="15503" h="13287" extrusionOk="0">
                  <a:moveTo>
                    <a:pt x="8876" y="399"/>
                  </a:moveTo>
                  <a:cubicBezTo>
                    <a:pt x="12311" y="399"/>
                    <a:pt x="15107" y="3195"/>
                    <a:pt x="15138" y="6660"/>
                  </a:cubicBezTo>
                  <a:cubicBezTo>
                    <a:pt x="15117" y="10422"/>
                    <a:pt x="12038" y="12919"/>
                    <a:pt x="8825" y="12919"/>
                  </a:cubicBezTo>
                  <a:cubicBezTo>
                    <a:pt x="7287" y="12919"/>
                    <a:pt x="5718" y="12347"/>
                    <a:pt x="4438" y="11067"/>
                  </a:cubicBezTo>
                  <a:cubicBezTo>
                    <a:pt x="517" y="7146"/>
                    <a:pt x="3283" y="399"/>
                    <a:pt x="8876" y="399"/>
                  </a:cubicBezTo>
                  <a:close/>
                  <a:moveTo>
                    <a:pt x="8823" y="1"/>
                  </a:moveTo>
                  <a:cubicBezTo>
                    <a:pt x="7197" y="1"/>
                    <a:pt x="5541" y="604"/>
                    <a:pt x="4195" y="1949"/>
                  </a:cubicBezTo>
                  <a:cubicBezTo>
                    <a:pt x="1" y="6143"/>
                    <a:pt x="2949" y="13286"/>
                    <a:pt x="8876" y="13286"/>
                  </a:cubicBezTo>
                  <a:cubicBezTo>
                    <a:pt x="12524" y="13286"/>
                    <a:pt x="15503" y="10308"/>
                    <a:pt x="15503" y="6660"/>
                  </a:cubicBezTo>
                  <a:cubicBezTo>
                    <a:pt x="15503" y="2648"/>
                    <a:pt x="12229" y="1"/>
                    <a:pt x="8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4" name="Google Shape;2057;p47">
              <a:extLst>
                <a:ext uri="{FF2B5EF4-FFF2-40B4-BE49-F238E27FC236}">
                  <a16:creationId xmlns:a16="http://schemas.microsoft.com/office/drawing/2014/main" id="{8C2105B0-3E1A-4014-E9B7-960B7FFF572A}"/>
                </a:ext>
              </a:extLst>
            </p:cNvPr>
            <p:cNvSpPr/>
            <p:nvPr/>
          </p:nvSpPr>
          <p:spPr>
            <a:xfrm>
              <a:off x="5127250" y="2101500"/>
              <a:ext cx="359975" cy="308425"/>
            </a:xfrm>
            <a:custGeom>
              <a:avLst/>
              <a:gdLst/>
              <a:ahLst/>
              <a:cxnLst/>
              <a:rect l="l" t="t" r="r" b="b"/>
              <a:pathLst>
                <a:path w="14399" h="12337" extrusionOk="0">
                  <a:moveTo>
                    <a:pt x="8238" y="391"/>
                  </a:moveTo>
                  <a:cubicBezTo>
                    <a:pt x="11430" y="391"/>
                    <a:pt x="14013" y="3005"/>
                    <a:pt x="14013" y="6197"/>
                  </a:cubicBezTo>
                  <a:cubicBezTo>
                    <a:pt x="13993" y="9671"/>
                    <a:pt x="11149" y="11978"/>
                    <a:pt x="8182" y="11978"/>
                  </a:cubicBezTo>
                  <a:cubicBezTo>
                    <a:pt x="6763" y="11978"/>
                    <a:pt x="5315" y="11450"/>
                    <a:pt x="4135" y="10270"/>
                  </a:cubicBezTo>
                  <a:cubicBezTo>
                    <a:pt x="487" y="6622"/>
                    <a:pt x="3071" y="391"/>
                    <a:pt x="8238" y="391"/>
                  </a:cubicBezTo>
                  <a:close/>
                  <a:moveTo>
                    <a:pt x="8187" y="1"/>
                  </a:moveTo>
                  <a:cubicBezTo>
                    <a:pt x="6677" y="1"/>
                    <a:pt x="5138" y="563"/>
                    <a:pt x="3892" y="1820"/>
                  </a:cubicBezTo>
                  <a:cubicBezTo>
                    <a:pt x="1" y="5710"/>
                    <a:pt x="2737" y="12337"/>
                    <a:pt x="8238" y="12337"/>
                  </a:cubicBezTo>
                  <a:cubicBezTo>
                    <a:pt x="11612" y="12337"/>
                    <a:pt x="14378" y="9601"/>
                    <a:pt x="14378" y="6197"/>
                  </a:cubicBezTo>
                  <a:cubicBezTo>
                    <a:pt x="14399" y="2472"/>
                    <a:pt x="11354" y="1"/>
                    <a:pt x="8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5" name="Google Shape;2058;p47">
              <a:extLst>
                <a:ext uri="{FF2B5EF4-FFF2-40B4-BE49-F238E27FC236}">
                  <a16:creationId xmlns:a16="http://schemas.microsoft.com/office/drawing/2014/main" id="{F02D2F51-7303-A802-FA3C-6767209BEAF7}"/>
                </a:ext>
              </a:extLst>
            </p:cNvPr>
            <p:cNvSpPr/>
            <p:nvPr/>
          </p:nvSpPr>
          <p:spPr>
            <a:xfrm>
              <a:off x="5485175" y="2267800"/>
              <a:ext cx="46375" cy="28150"/>
            </a:xfrm>
            <a:custGeom>
              <a:avLst/>
              <a:gdLst/>
              <a:ahLst/>
              <a:cxnLst/>
              <a:rect l="l" t="t" r="r" b="b"/>
              <a:pathLst>
                <a:path w="1855" h="1126" extrusionOk="0">
                  <a:moveTo>
                    <a:pt x="152" y="1"/>
                  </a:moveTo>
                  <a:lnTo>
                    <a:pt x="0" y="365"/>
                  </a:lnTo>
                  <a:lnTo>
                    <a:pt x="1702" y="1125"/>
                  </a:lnTo>
                  <a:lnTo>
                    <a:pt x="1854" y="760"/>
                  </a:ln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6" name="Google Shape;2059;p47">
              <a:extLst>
                <a:ext uri="{FF2B5EF4-FFF2-40B4-BE49-F238E27FC236}">
                  <a16:creationId xmlns:a16="http://schemas.microsoft.com/office/drawing/2014/main" id="{F52B4EDD-BB98-AF2D-A504-8A4EE06E0D4B}"/>
                </a:ext>
              </a:extLst>
            </p:cNvPr>
            <p:cNvSpPr/>
            <p:nvPr/>
          </p:nvSpPr>
          <p:spPr>
            <a:xfrm>
              <a:off x="5793675" y="2434225"/>
              <a:ext cx="168725" cy="56250"/>
            </a:xfrm>
            <a:custGeom>
              <a:avLst/>
              <a:gdLst/>
              <a:ahLst/>
              <a:cxnLst/>
              <a:rect l="l" t="t" r="r" b="b"/>
              <a:pathLst>
                <a:path w="6749" h="2250" extrusionOk="0">
                  <a:moveTo>
                    <a:pt x="92" y="0"/>
                  </a:moveTo>
                  <a:lnTo>
                    <a:pt x="1" y="365"/>
                  </a:lnTo>
                  <a:lnTo>
                    <a:pt x="6627" y="2249"/>
                  </a:lnTo>
                  <a:lnTo>
                    <a:pt x="6749" y="1885"/>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7" name="Google Shape;2060;p47">
              <a:extLst>
                <a:ext uri="{FF2B5EF4-FFF2-40B4-BE49-F238E27FC236}">
                  <a16:creationId xmlns:a16="http://schemas.microsoft.com/office/drawing/2014/main" id="{2C6504F6-6D57-047A-7504-3F3E632E9910}"/>
                </a:ext>
              </a:extLst>
            </p:cNvPr>
            <p:cNvSpPr/>
            <p:nvPr/>
          </p:nvSpPr>
          <p:spPr>
            <a:xfrm>
              <a:off x="5232125" y="2620300"/>
              <a:ext cx="819200" cy="756200"/>
            </a:xfrm>
            <a:custGeom>
              <a:avLst/>
              <a:gdLst/>
              <a:ahLst/>
              <a:cxnLst/>
              <a:rect l="l" t="t" r="r" b="b"/>
              <a:pathLst>
                <a:path w="32768" h="30248" extrusionOk="0">
                  <a:moveTo>
                    <a:pt x="30431" y="0"/>
                  </a:moveTo>
                  <a:cubicBezTo>
                    <a:pt x="29844" y="0"/>
                    <a:pt x="29292" y="727"/>
                    <a:pt x="29819" y="1341"/>
                  </a:cubicBezTo>
                  <a:lnTo>
                    <a:pt x="30822" y="2588"/>
                  </a:lnTo>
                  <a:cubicBezTo>
                    <a:pt x="31065" y="2861"/>
                    <a:pt x="31065" y="3287"/>
                    <a:pt x="30883" y="3621"/>
                  </a:cubicBezTo>
                  <a:cubicBezTo>
                    <a:pt x="29180" y="6418"/>
                    <a:pt x="23314" y="15901"/>
                    <a:pt x="18755" y="20612"/>
                  </a:cubicBezTo>
                  <a:cubicBezTo>
                    <a:pt x="13861" y="25719"/>
                    <a:pt x="10943" y="28485"/>
                    <a:pt x="9575" y="28667"/>
                  </a:cubicBezTo>
                  <a:cubicBezTo>
                    <a:pt x="9522" y="28674"/>
                    <a:pt x="9463" y="28677"/>
                    <a:pt x="9398" y="28677"/>
                  </a:cubicBezTo>
                  <a:cubicBezTo>
                    <a:pt x="7722" y="28677"/>
                    <a:pt x="2320" y="26474"/>
                    <a:pt x="1764" y="25567"/>
                  </a:cubicBezTo>
                  <a:cubicBezTo>
                    <a:pt x="1733" y="24412"/>
                    <a:pt x="3678" y="16357"/>
                    <a:pt x="5107" y="10916"/>
                  </a:cubicBezTo>
                  <a:cubicBezTo>
                    <a:pt x="5137" y="10795"/>
                    <a:pt x="5168" y="10703"/>
                    <a:pt x="5198" y="10582"/>
                  </a:cubicBezTo>
                  <a:cubicBezTo>
                    <a:pt x="4621" y="10582"/>
                    <a:pt x="4104" y="10521"/>
                    <a:pt x="3618" y="10491"/>
                  </a:cubicBezTo>
                  <a:cubicBezTo>
                    <a:pt x="2767" y="13804"/>
                    <a:pt x="1" y="24412"/>
                    <a:pt x="213" y="25810"/>
                  </a:cubicBezTo>
                  <a:cubicBezTo>
                    <a:pt x="487" y="27846"/>
                    <a:pt x="7630" y="30248"/>
                    <a:pt x="9575" y="30248"/>
                  </a:cubicBezTo>
                  <a:lnTo>
                    <a:pt x="9758" y="30248"/>
                  </a:lnTo>
                  <a:cubicBezTo>
                    <a:pt x="11642" y="30005"/>
                    <a:pt x="14287" y="27542"/>
                    <a:pt x="19910" y="21737"/>
                  </a:cubicBezTo>
                  <a:cubicBezTo>
                    <a:pt x="24560" y="16904"/>
                    <a:pt x="30518" y="7299"/>
                    <a:pt x="32250" y="4442"/>
                  </a:cubicBezTo>
                  <a:cubicBezTo>
                    <a:pt x="32767" y="3560"/>
                    <a:pt x="32706" y="2405"/>
                    <a:pt x="32068" y="1615"/>
                  </a:cubicBezTo>
                  <a:lnTo>
                    <a:pt x="31065" y="369"/>
                  </a:lnTo>
                  <a:cubicBezTo>
                    <a:pt x="30888" y="107"/>
                    <a:pt x="30657" y="0"/>
                    <a:pt x="30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8" name="Google Shape;2061;p47">
              <a:extLst>
                <a:ext uri="{FF2B5EF4-FFF2-40B4-BE49-F238E27FC236}">
                  <a16:creationId xmlns:a16="http://schemas.microsoft.com/office/drawing/2014/main" id="{B122D9D9-2A46-DD0C-C575-990251EB0CBB}"/>
                </a:ext>
              </a:extLst>
            </p:cNvPr>
            <p:cNvSpPr/>
            <p:nvPr/>
          </p:nvSpPr>
          <p:spPr>
            <a:xfrm>
              <a:off x="5702000" y="2207750"/>
              <a:ext cx="121350" cy="127700"/>
            </a:xfrm>
            <a:custGeom>
              <a:avLst/>
              <a:gdLst/>
              <a:ahLst/>
              <a:cxnLst/>
              <a:rect l="l" t="t" r="r" b="b"/>
              <a:pathLst>
                <a:path w="4854" h="5108" extrusionOk="0">
                  <a:moveTo>
                    <a:pt x="509" y="0"/>
                  </a:moveTo>
                  <a:cubicBezTo>
                    <a:pt x="49" y="0"/>
                    <a:pt x="0" y="731"/>
                    <a:pt x="507" y="761"/>
                  </a:cubicBezTo>
                  <a:cubicBezTo>
                    <a:pt x="689" y="761"/>
                    <a:pt x="4094" y="974"/>
                    <a:pt x="4094" y="4713"/>
                  </a:cubicBezTo>
                  <a:cubicBezTo>
                    <a:pt x="4094" y="4925"/>
                    <a:pt x="4276" y="5108"/>
                    <a:pt x="4489" y="5108"/>
                  </a:cubicBezTo>
                  <a:cubicBezTo>
                    <a:pt x="4671" y="5108"/>
                    <a:pt x="4853" y="4925"/>
                    <a:pt x="4853" y="4713"/>
                  </a:cubicBezTo>
                  <a:cubicBezTo>
                    <a:pt x="4853" y="275"/>
                    <a:pt x="598" y="1"/>
                    <a:pt x="537" y="1"/>
                  </a:cubicBezTo>
                  <a:cubicBezTo>
                    <a:pt x="528" y="1"/>
                    <a:pt x="518" y="0"/>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29" name="Google Shape;2062;p47">
              <a:extLst>
                <a:ext uri="{FF2B5EF4-FFF2-40B4-BE49-F238E27FC236}">
                  <a16:creationId xmlns:a16="http://schemas.microsoft.com/office/drawing/2014/main" id="{431C74C2-A9E4-722D-C970-44EB0CCAEB1D}"/>
                </a:ext>
              </a:extLst>
            </p:cNvPr>
            <p:cNvSpPr/>
            <p:nvPr/>
          </p:nvSpPr>
          <p:spPr>
            <a:xfrm>
              <a:off x="5371150" y="2076425"/>
              <a:ext cx="133050" cy="71350"/>
            </a:xfrm>
            <a:custGeom>
              <a:avLst/>
              <a:gdLst/>
              <a:ahLst/>
              <a:cxnLst/>
              <a:rect l="l" t="t" r="r" b="b"/>
              <a:pathLst>
                <a:path w="5322" h="2854" extrusionOk="0">
                  <a:moveTo>
                    <a:pt x="1464" y="1"/>
                  </a:moveTo>
                  <a:cubicBezTo>
                    <a:pt x="1141" y="1"/>
                    <a:pt x="814" y="39"/>
                    <a:pt x="488" y="117"/>
                  </a:cubicBezTo>
                  <a:cubicBezTo>
                    <a:pt x="1" y="203"/>
                    <a:pt x="109" y="885"/>
                    <a:pt x="531" y="885"/>
                  </a:cubicBezTo>
                  <a:cubicBezTo>
                    <a:pt x="556" y="885"/>
                    <a:pt x="582" y="882"/>
                    <a:pt x="610" y="877"/>
                  </a:cubicBezTo>
                  <a:cubicBezTo>
                    <a:pt x="911" y="822"/>
                    <a:pt x="1193" y="798"/>
                    <a:pt x="1455" y="798"/>
                  </a:cubicBezTo>
                  <a:cubicBezTo>
                    <a:pt x="3652" y="798"/>
                    <a:pt x="4507" y="2532"/>
                    <a:pt x="4561" y="2640"/>
                  </a:cubicBezTo>
                  <a:cubicBezTo>
                    <a:pt x="4622" y="2762"/>
                    <a:pt x="4744" y="2853"/>
                    <a:pt x="4896" y="2853"/>
                  </a:cubicBezTo>
                  <a:cubicBezTo>
                    <a:pt x="4956" y="2853"/>
                    <a:pt x="5017" y="2823"/>
                    <a:pt x="5048" y="2792"/>
                  </a:cubicBezTo>
                  <a:cubicBezTo>
                    <a:pt x="5230" y="2701"/>
                    <a:pt x="5321" y="2488"/>
                    <a:pt x="5230" y="2306"/>
                  </a:cubicBezTo>
                  <a:cubicBezTo>
                    <a:pt x="4476" y="872"/>
                    <a:pt x="3014" y="1"/>
                    <a:pt x="1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0" name="Google Shape;2063;p47">
              <a:extLst>
                <a:ext uri="{FF2B5EF4-FFF2-40B4-BE49-F238E27FC236}">
                  <a16:creationId xmlns:a16="http://schemas.microsoft.com/office/drawing/2014/main" id="{FF047E7E-6DDB-260A-0F94-055C9C572E9E}"/>
                </a:ext>
              </a:extLst>
            </p:cNvPr>
            <p:cNvSpPr/>
            <p:nvPr/>
          </p:nvSpPr>
          <p:spPr>
            <a:xfrm>
              <a:off x="4955525" y="3788350"/>
              <a:ext cx="872375" cy="519800"/>
            </a:xfrm>
            <a:custGeom>
              <a:avLst/>
              <a:gdLst/>
              <a:ahLst/>
              <a:cxnLst/>
              <a:rect l="l" t="t" r="r" b="b"/>
              <a:pathLst>
                <a:path w="34895" h="20792" extrusionOk="0">
                  <a:moveTo>
                    <a:pt x="24864" y="0"/>
                  </a:moveTo>
                  <a:cubicBezTo>
                    <a:pt x="23162" y="0"/>
                    <a:pt x="19727" y="2462"/>
                    <a:pt x="17843" y="4559"/>
                  </a:cubicBezTo>
                  <a:cubicBezTo>
                    <a:pt x="15958" y="6657"/>
                    <a:pt x="13283" y="8724"/>
                    <a:pt x="12159" y="8724"/>
                  </a:cubicBezTo>
                  <a:cubicBezTo>
                    <a:pt x="11004" y="8724"/>
                    <a:pt x="5715" y="9301"/>
                    <a:pt x="3800" y="10243"/>
                  </a:cubicBezTo>
                  <a:cubicBezTo>
                    <a:pt x="1915" y="11216"/>
                    <a:pt x="1" y="16323"/>
                    <a:pt x="1" y="16870"/>
                  </a:cubicBezTo>
                  <a:cubicBezTo>
                    <a:pt x="1" y="17293"/>
                    <a:pt x="311" y="17914"/>
                    <a:pt x="849" y="17914"/>
                  </a:cubicBezTo>
                  <a:cubicBezTo>
                    <a:pt x="1044" y="17914"/>
                    <a:pt x="1269" y="17832"/>
                    <a:pt x="1520" y="17630"/>
                  </a:cubicBezTo>
                  <a:cubicBezTo>
                    <a:pt x="2493" y="16870"/>
                    <a:pt x="5320" y="12705"/>
                    <a:pt x="5320" y="12705"/>
                  </a:cubicBezTo>
                  <a:lnTo>
                    <a:pt x="8359" y="12310"/>
                  </a:lnTo>
                  <a:lnTo>
                    <a:pt x="8359" y="12310"/>
                  </a:lnTo>
                  <a:cubicBezTo>
                    <a:pt x="8359" y="12310"/>
                    <a:pt x="6080" y="14408"/>
                    <a:pt x="5715" y="15927"/>
                  </a:cubicBezTo>
                  <a:cubicBezTo>
                    <a:pt x="5320" y="17447"/>
                    <a:pt x="3800" y="19332"/>
                    <a:pt x="4560" y="20487"/>
                  </a:cubicBezTo>
                  <a:cubicBezTo>
                    <a:pt x="4705" y="20701"/>
                    <a:pt x="4891" y="20792"/>
                    <a:pt x="5100" y="20792"/>
                  </a:cubicBezTo>
                  <a:cubicBezTo>
                    <a:pt x="5986" y="20792"/>
                    <a:pt x="7269" y="19152"/>
                    <a:pt x="7417" y="18389"/>
                  </a:cubicBezTo>
                  <a:cubicBezTo>
                    <a:pt x="7599" y="17447"/>
                    <a:pt x="9697" y="14985"/>
                    <a:pt x="9697" y="14985"/>
                  </a:cubicBezTo>
                  <a:lnTo>
                    <a:pt x="12341" y="12705"/>
                  </a:lnTo>
                  <a:lnTo>
                    <a:pt x="10487" y="17022"/>
                  </a:lnTo>
                  <a:cubicBezTo>
                    <a:pt x="10244" y="17569"/>
                    <a:pt x="10487" y="18207"/>
                    <a:pt x="11034" y="18511"/>
                  </a:cubicBezTo>
                  <a:lnTo>
                    <a:pt x="14074" y="20092"/>
                  </a:lnTo>
                  <a:lnTo>
                    <a:pt x="17113" y="18177"/>
                  </a:lnTo>
                  <a:cubicBezTo>
                    <a:pt x="17113" y="18177"/>
                    <a:pt x="19940" y="17812"/>
                    <a:pt x="20700" y="16870"/>
                  </a:cubicBezTo>
                  <a:cubicBezTo>
                    <a:pt x="21460" y="15927"/>
                    <a:pt x="21460" y="14408"/>
                    <a:pt x="21460" y="14408"/>
                  </a:cubicBezTo>
                  <a:cubicBezTo>
                    <a:pt x="21460" y="14408"/>
                    <a:pt x="21065" y="14012"/>
                    <a:pt x="21825" y="13253"/>
                  </a:cubicBezTo>
                  <a:cubicBezTo>
                    <a:pt x="22585" y="12493"/>
                    <a:pt x="25624" y="7751"/>
                    <a:pt x="25624" y="7751"/>
                  </a:cubicBezTo>
                  <a:lnTo>
                    <a:pt x="33983" y="9666"/>
                  </a:lnTo>
                  <a:lnTo>
                    <a:pt x="34895" y="1885"/>
                  </a:lnTo>
                  <a:cubicBezTo>
                    <a:pt x="34895" y="1885"/>
                    <a:pt x="26566" y="0"/>
                    <a:pt x="24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1" name="Google Shape;2064;p47">
              <a:extLst>
                <a:ext uri="{FF2B5EF4-FFF2-40B4-BE49-F238E27FC236}">
                  <a16:creationId xmlns:a16="http://schemas.microsoft.com/office/drawing/2014/main" id="{A59F5C54-89FC-887D-1EC0-4DEF01272B53}"/>
                </a:ext>
              </a:extLst>
            </p:cNvPr>
            <p:cNvSpPr/>
            <p:nvPr/>
          </p:nvSpPr>
          <p:spPr>
            <a:xfrm>
              <a:off x="4950975" y="3784550"/>
              <a:ext cx="881500" cy="528900"/>
            </a:xfrm>
            <a:custGeom>
              <a:avLst/>
              <a:gdLst/>
              <a:ahLst/>
              <a:cxnLst/>
              <a:rect l="l" t="t" r="r" b="b"/>
              <a:pathLst>
                <a:path w="35260" h="21156" extrusionOk="0">
                  <a:moveTo>
                    <a:pt x="25046" y="365"/>
                  </a:moveTo>
                  <a:cubicBezTo>
                    <a:pt x="26566" y="365"/>
                    <a:pt x="33679" y="1945"/>
                    <a:pt x="34864" y="2189"/>
                  </a:cubicBezTo>
                  <a:lnTo>
                    <a:pt x="33952" y="9605"/>
                  </a:lnTo>
                  <a:lnTo>
                    <a:pt x="25715" y="7721"/>
                  </a:lnTo>
                  <a:lnTo>
                    <a:pt x="25624" y="7812"/>
                  </a:lnTo>
                  <a:cubicBezTo>
                    <a:pt x="25593" y="7873"/>
                    <a:pt x="22554" y="12584"/>
                    <a:pt x="21855" y="13283"/>
                  </a:cubicBezTo>
                  <a:cubicBezTo>
                    <a:pt x="21156" y="13982"/>
                    <a:pt x="21338" y="14438"/>
                    <a:pt x="21429" y="14620"/>
                  </a:cubicBezTo>
                  <a:cubicBezTo>
                    <a:pt x="21429" y="14894"/>
                    <a:pt x="21338" y="16110"/>
                    <a:pt x="20730" y="16900"/>
                  </a:cubicBezTo>
                  <a:cubicBezTo>
                    <a:pt x="20001" y="17782"/>
                    <a:pt x="17265" y="18146"/>
                    <a:pt x="17235" y="18146"/>
                  </a:cubicBezTo>
                  <a:lnTo>
                    <a:pt x="14225" y="20031"/>
                  </a:lnTo>
                  <a:lnTo>
                    <a:pt x="11277" y="18481"/>
                  </a:lnTo>
                  <a:cubicBezTo>
                    <a:pt x="10851" y="18237"/>
                    <a:pt x="10669" y="17721"/>
                    <a:pt x="10851" y="17234"/>
                  </a:cubicBezTo>
                  <a:lnTo>
                    <a:pt x="13040" y="12158"/>
                  </a:lnTo>
                  <a:lnTo>
                    <a:pt x="13040" y="12158"/>
                  </a:lnTo>
                  <a:lnTo>
                    <a:pt x="9727" y="14985"/>
                  </a:lnTo>
                  <a:cubicBezTo>
                    <a:pt x="9636" y="15107"/>
                    <a:pt x="7599" y="17508"/>
                    <a:pt x="7417" y="18481"/>
                  </a:cubicBezTo>
                  <a:cubicBezTo>
                    <a:pt x="7295" y="19149"/>
                    <a:pt x="6201" y="20578"/>
                    <a:pt x="5411" y="20730"/>
                  </a:cubicBezTo>
                  <a:cubicBezTo>
                    <a:pt x="5373" y="20743"/>
                    <a:pt x="5333" y="20749"/>
                    <a:pt x="5294" y="20749"/>
                  </a:cubicBezTo>
                  <a:cubicBezTo>
                    <a:pt x="5145" y="20749"/>
                    <a:pt x="4996" y="20661"/>
                    <a:pt x="4924" y="20517"/>
                  </a:cubicBezTo>
                  <a:cubicBezTo>
                    <a:pt x="4468" y="19848"/>
                    <a:pt x="4955" y="18785"/>
                    <a:pt x="5441" y="17751"/>
                  </a:cubicBezTo>
                  <a:cubicBezTo>
                    <a:pt x="5715" y="17234"/>
                    <a:pt x="5927" y="16687"/>
                    <a:pt x="6079" y="16110"/>
                  </a:cubicBezTo>
                  <a:cubicBezTo>
                    <a:pt x="6444" y="14681"/>
                    <a:pt x="8693" y="12645"/>
                    <a:pt x="8693" y="12614"/>
                  </a:cubicBezTo>
                  <a:lnTo>
                    <a:pt x="9119" y="12219"/>
                  </a:lnTo>
                  <a:lnTo>
                    <a:pt x="9119" y="12219"/>
                  </a:lnTo>
                  <a:lnTo>
                    <a:pt x="5411" y="12675"/>
                  </a:lnTo>
                  <a:lnTo>
                    <a:pt x="5350" y="12736"/>
                  </a:lnTo>
                  <a:cubicBezTo>
                    <a:pt x="5319" y="12797"/>
                    <a:pt x="2523" y="16900"/>
                    <a:pt x="1611" y="17630"/>
                  </a:cubicBezTo>
                  <a:cubicBezTo>
                    <a:pt x="1483" y="17778"/>
                    <a:pt x="1296" y="17853"/>
                    <a:pt x="1102" y="17853"/>
                  </a:cubicBezTo>
                  <a:cubicBezTo>
                    <a:pt x="1018" y="17853"/>
                    <a:pt x="933" y="17839"/>
                    <a:pt x="851" y="17812"/>
                  </a:cubicBezTo>
                  <a:cubicBezTo>
                    <a:pt x="578" y="17660"/>
                    <a:pt x="395" y="17356"/>
                    <a:pt x="395" y="17022"/>
                  </a:cubicBezTo>
                  <a:cubicBezTo>
                    <a:pt x="395" y="16505"/>
                    <a:pt x="2280" y="11459"/>
                    <a:pt x="4073" y="10547"/>
                  </a:cubicBezTo>
                  <a:cubicBezTo>
                    <a:pt x="5958" y="9636"/>
                    <a:pt x="11247" y="9058"/>
                    <a:pt x="12341" y="9058"/>
                  </a:cubicBezTo>
                  <a:cubicBezTo>
                    <a:pt x="13587" y="9058"/>
                    <a:pt x="16231" y="6961"/>
                    <a:pt x="18177" y="4833"/>
                  </a:cubicBezTo>
                  <a:cubicBezTo>
                    <a:pt x="20092" y="2705"/>
                    <a:pt x="23435" y="365"/>
                    <a:pt x="25046" y="365"/>
                  </a:cubicBezTo>
                  <a:close/>
                  <a:moveTo>
                    <a:pt x="25016" y="0"/>
                  </a:moveTo>
                  <a:cubicBezTo>
                    <a:pt x="23283" y="0"/>
                    <a:pt x="19879" y="2401"/>
                    <a:pt x="17873" y="4620"/>
                  </a:cubicBezTo>
                  <a:cubicBezTo>
                    <a:pt x="15836" y="6809"/>
                    <a:pt x="13313" y="8724"/>
                    <a:pt x="12341" y="8724"/>
                  </a:cubicBezTo>
                  <a:cubicBezTo>
                    <a:pt x="11186" y="8724"/>
                    <a:pt x="5897" y="9240"/>
                    <a:pt x="3891" y="10243"/>
                  </a:cubicBezTo>
                  <a:cubicBezTo>
                    <a:pt x="1915" y="11216"/>
                    <a:pt x="0" y="16383"/>
                    <a:pt x="0" y="17052"/>
                  </a:cubicBezTo>
                  <a:cubicBezTo>
                    <a:pt x="0" y="17508"/>
                    <a:pt x="274" y="17933"/>
                    <a:pt x="669" y="18177"/>
                  </a:cubicBezTo>
                  <a:cubicBezTo>
                    <a:pt x="803" y="18239"/>
                    <a:pt x="944" y="18269"/>
                    <a:pt x="1084" y="18269"/>
                  </a:cubicBezTo>
                  <a:cubicBezTo>
                    <a:pt x="1356" y="18269"/>
                    <a:pt x="1623" y="18154"/>
                    <a:pt x="1824" y="17933"/>
                  </a:cubicBezTo>
                  <a:cubicBezTo>
                    <a:pt x="2736" y="17234"/>
                    <a:pt x="5228" y="13617"/>
                    <a:pt x="5623" y="13040"/>
                  </a:cubicBezTo>
                  <a:lnTo>
                    <a:pt x="7994" y="12736"/>
                  </a:lnTo>
                  <a:lnTo>
                    <a:pt x="7994" y="12736"/>
                  </a:lnTo>
                  <a:cubicBezTo>
                    <a:pt x="7326" y="13435"/>
                    <a:pt x="6019" y="14894"/>
                    <a:pt x="5715" y="16049"/>
                  </a:cubicBezTo>
                  <a:cubicBezTo>
                    <a:pt x="5563" y="16566"/>
                    <a:pt x="5350" y="17113"/>
                    <a:pt x="5107" y="17599"/>
                  </a:cubicBezTo>
                  <a:cubicBezTo>
                    <a:pt x="4590" y="18724"/>
                    <a:pt x="4043" y="19879"/>
                    <a:pt x="4620" y="20730"/>
                  </a:cubicBezTo>
                  <a:cubicBezTo>
                    <a:pt x="4742" y="20973"/>
                    <a:pt x="5015" y="21125"/>
                    <a:pt x="5319" y="21125"/>
                  </a:cubicBezTo>
                  <a:cubicBezTo>
                    <a:pt x="5350" y="21125"/>
                    <a:pt x="5411" y="21155"/>
                    <a:pt x="5471" y="21155"/>
                  </a:cubicBezTo>
                  <a:cubicBezTo>
                    <a:pt x="6414" y="20973"/>
                    <a:pt x="7599" y="19362"/>
                    <a:pt x="7751" y="18633"/>
                  </a:cubicBezTo>
                  <a:cubicBezTo>
                    <a:pt x="7903" y="17873"/>
                    <a:pt x="9423" y="15958"/>
                    <a:pt x="9970" y="15319"/>
                  </a:cubicBezTo>
                  <a:lnTo>
                    <a:pt x="12006" y="13587"/>
                  </a:lnTo>
                  <a:lnTo>
                    <a:pt x="10487" y="17143"/>
                  </a:lnTo>
                  <a:cubicBezTo>
                    <a:pt x="10213" y="17782"/>
                    <a:pt x="10456" y="18541"/>
                    <a:pt x="11095" y="18876"/>
                  </a:cubicBezTo>
                  <a:lnTo>
                    <a:pt x="14225" y="20517"/>
                  </a:lnTo>
                  <a:lnTo>
                    <a:pt x="17295" y="18572"/>
                  </a:lnTo>
                  <a:cubicBezTo>
                    <a:pt x="17690" y="18511"/>
                    <a:pt x="20183" y="18177"/>
                    <a:pt x="21004" y="17174"/>
                  </a:cubicBezTo>
                  <a:cubicBezTo>
                    <a:pt x="21794" y="16201"/>
                    <a:pt x="21794" y="14681"/>
                    <a:pt x="21794" y="14590"/>
                  </a:cubicBezTo>
                  <a:lnTo>
                    <a:pt x="21794" y="14529"/>
                  </a:lnTo>
                  <a:lnTo>
                    <a:pt x="21733" y="14468"/>
                  </a:lnTo>
                  <a:cubicBezTo>
                    <a:pt x="21672" y="14347"/>
                    <a:pt x="21642" y="14073"/>
                    <a:pt x="22128" y="13587"/>
                  </a:cubicBezTo>
                  <a:cubicBezTo>
                    <a:pt x="22827" y="12888"/>
                    <a:pt x="25381" y="8936"/>
                    <a:pt x="25867" y="8177"/>
                  </a:cubicBezTo>
                  <a:lnTo>
                    <a:pt x="34287" y="10091"/>
                  </a:lnTo>
                  <a:lnTo>
                    <a:pt x="35259" y="1945"/>
                  </a:lnTo>
                  <a:lnTo>
                    <a:pt x="35107" y="1915"/>
                  </a:lnTo>
                  <a:cubicBezTo>
                    <a:pt x="34773" y="1824"/>
                    <a:pt x="26779" y="0"/>
                    <a:pt x="25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2" name="Google Shape;2065;p47">
              <a:extLst>
                <a:ext uri="{FF2B5EF4-FFF2-40B4-BE49-F238E27FC236}">
                  <a16:creationId xmlns:a16="http://schemas.microsoft.com/office/drawing/2014/main" id="{47F322EC-1DED-0906-DF90-73191F656FED}"/>
                </a:ext>
              </a:extLst>
            </p:cNvPr>
            <p:cNvSpPr/>
            <p:nvPr/>
          </p:nvSpPr>
          <p:spPr>
            <a:xfrm>
              <a:off x="5288350" y="4090025"/>
              <a:ext cx="104900" cy="155025"/>
            </a:xfrm>
            <a:custGeom>
              <a:avLst/>
              <a:gdLst/>
              <a:ahLst/>
              <a:cxnLst/>
              <a:rect l="l" t="t" r="r" b="b"/>
              <a:pathLst>
                <a:path w="4196" h="6201" extrusionOk="0">
                  <a:moveTo>
                    <a:pt x="2341" y="0"/>
                  </a:moveTo>
                  <a:cubicBezTo>
                    <a:pt x="2098" y="334"/>
                    <a:pt x="1" y="3222"/>
                    <a:pt x="1" y="4164"/>
                  </a:cubicBezTo>
                  <a:cubicBezTo>
                    <a:pt x="1" y="5137"/>
                    <a:pt x="3132" y="5958"/>
                    <a:pt x="4104" y="6201"/>
                  </a:cubicBezTo>
                  <a:lnTo>
                    <a:pt x="4195" y="5836"/>
                  </a:lnTo>
                  <a:cubicBezTo>
                    <a:pt x="2372" y="5380"/>
                    <a:pt x="366" y="4620"/>
                    <a:pt x="366" y="4164"/>
                  </a:cubicBezTo>
                  <a:cubicBezTo>
                    <a:pt x="366" y="3587"/>
                    <a:pt x="1733" y="1490"/>
                    <a:pt x="2645" y="213"/>
                  </a:cubicBezTo>
                  <a:lnTo>
                    <a:pt x="2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3" name="Google Shape;2066;p47">
              <a:extLst>
                <a:ext uri="{FF2B5EF4-FFF2-40B4-BE49-F238E27FC236}">
                  <a16:creationId xmlns:a16="http://schemas.microsoft.com/office/drawing/2014/main" id="{43FE1176-FA65-80A1-4A10-43D1B6EE17B8}"/>
                </a:ext>
              </a:extLst>
            </p:cNvPr>
            <p:cNvSpPr/>
            <p:nvPr/>
          </p:nvSpPr>
          <p:spPr>
            <a:xfrm>
              <a:off x="5429700" y="4132575"/>
              <a:ext cx="53975" cy="44100"/>
            </a:xfrm>
            <a:custGeom>
              <a:avLst/>
              <a:gdLst/>
              <a:ahLst/>
              <a:cxnLst/>
              <a:rect l="l" t="t" r="r" b="b"/>
              <a:pathLst>
                <a:path w="2159" h="1764" extrusionOk="0">
                  <a:moveTo>
                    <a:pt x="1885" y="0"/>
                  </a:moveTo>
                  <a:cubicBezTo>
                    <a:pt x="1368" y="608"/>
                    <a:pt x="700" y="1064"/>
                    <a:pt x="0" y="1398"/>
                  </a:cubicBezTo>
                  <a:lnTo>
                    <a:pt x="122" y="1763"/>
                  </a:lnTo>
                  <a:cubicBezTo>
                    <a:pt x="912" y="1429"/>
                    <a:pt x="1611" y="912"/>
                    <a:pt x="2159" y="274"/>
                  </a:cubicBezTo>
                  <a:lnTo>
                    <a:pt x="1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4" name="Google Shape;2067;p47">
              <a:extLst>
                <a:ext uri="{FF2B5EF4-FFF2-40B4-BE49-F238E27FC236}">
                  <a16:creationId xmlns:a16="http://schemas.microsoft.com/office/drawing/2014/main" id="{32ED5FD2-642F-AD21-4E63-856763213A9A}"/>
                </a:ext>
              </a:extLst>
            </p:cNvPr>
            <p:cNvSpPr/>
            <p:nvPr/>
          </p:nvSpPr>
          <p:spPr>
            <a:xfrm>
              <a:off x="5641700" y="3823300"/>
              <a:ext cx="82100" cy="180875"/>
            </a:xfrm>
            <a:custGeom>
              <a:avLst/>
              <a:gdLst/>
              <a:ahLst/>
              <a:cxnLst/>
              <a:rect l="l" t="t" r="r" b="b"/>
              <a:pathLst>
                <a:path w="3284" h="7235" extrusionOk="0">
                  <a:moveTo>
                    <a:pt x="913" y="0"/>
                  </a:moveTo>
                  <a:lnTo>
                    <a:pt x="1" y="6718"/>
                  </a:lnTo>
                  <a:lnTo>
                    <a:pt x="2098" y="7234"/>
                  </a:lnTo>
                  <a:lnTo>
                    <a:pt x="3284" y="152"/>
                  </a:lnTo>
                  <a:lnTo>
                    <a:pt x="9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5" name="Google Shape;2068;p47">
              <a:extLst>
                <a:ext uri="{FF2B5EF4-FFF2-40B4-BE49-F238E27FC236}">
                  <a16:creationId xmlns:a16="http://schemas.microsoft.com/office/drawing/2014/main" id="{CEE7BF6D-1300-4817-516D-943E617A2CDF}"/>
                </a:ext>
              </a:extLst>
            </p:cNvPr>
            <p:cNvSpPr/>
            <p:nvPr/>
          </p:nvSpPr>
          <p:spPr>
            <a:xfrm>
              <a:off x="5636400" y="3818725"/>
              <a:ext cx="92725" cy="191525"/>
            </a:xfrm>
            <a:custGeom>
              <a:avLst/>
              <a:gdLst/>
              <a:ahLst/>
              <a:cxnLst/>
              <a:rect l="l" t="t" r="r" b="b"/>
              <a:pathLst>
                <a:path w="3709" h="7661" extrusionOk="0">
                  <a:moveTo>
                    <a:pt x="1277" y="396"/>
                  </a:moveTo>
                  <a:lnTo>
                    <a:pt x="3252" y="487"/>
                  </a:lnTo>
                  <a:lnTo>
                    <a:pt x="2158" y="7205"/>
                  </a:lnTo>
                  <a:lnTo>
                    <a:pt x="426" y="6749"/>
                  </a:lnTo>
                  <a:lnTo>
                    <a:pt x="1277" y="396"/>
                  </a:lnTo>
                  <a:close/>
                  <a:moveTo>
                    <a:pt x="942" y="1"/>
                  </a:moveTo>
                  <a:lnTo>
                    <a:pt x="0" y="7053"/>
                  </a:lnTo>
                  <a:lnTo>
                    <a:pt x="2462" y="7661"/>
                  </a:lnTo>
                  <a:lnTo>
                    <a:pt x="3708" y="153"/>
                  </a:lnTo>
                  <a:lnTo>
                    <a:pt x="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6" name="Google Shape;2069;p47">
              <a:extLst>
                <a:ext uri="{FF2B5EF4-FFF2-40B4-BE49-F238E27FC236}">
                  <a16:creationId xmlns:a16="http://schemas.microsoft.com/office/drawing/2014/main" id="{B7C91C12-7358-F797-45E0-5ABF6D0E943C}"/>
                </a:ext>
              </a:extLst>
            </p:cNvPr>
            <p:cNvSpPr/>
            <p:nvPr/>
          </p:nvSpPr>
          <p:spPr>
            <a:xfrm>
              <a:off x="5611325" y="3773275"/>
              <a:ext cx="168700" cy="113750"/>
            </a:xfrm>
            <a:custGeom>
              <a:avLst/>
              <a:gdLst/>
              <a:ahLst/>
              <a:cxnLst/>
              <a:rect l="l" t="t" r="r" b="b"/>
              <a:pathLst>
                <a:path w="6748" h="4550" extrusionOk="0">
                  <a:moveTo>
                    <a:pt x="3024" y="0"/>
                  </a:moveTo>
                  <a:cubicBezTo>
                    <a:pt x="1567" y="0"/>
                    <a:pt x="370" y="710"/>
                    <a:pt x="213" y="1758"/>
                  </a:cubicBezTo>
                  <a:cubicBezTo>
                    <a:pt x="0" y="2974"/>
                    <a:pt x="1246" y="4190"/>
                    <a:pt x="3009" y="4494"/>
                  </a:cubicBezTo>
                  <a:cubicBezTo>
                    <a:pt x="3252" y="4531"/>
                    <a:pt x="3491" y="4549"/>
                    <a:pt x="3724" y="4549"/>
                  </a:cubicBezTo>
                  <a:cubicBezTo>
                    <a:pt x="5181" y="4549"/>
                    <a:pt x="6382" y="3840"/>
                    <a:pt x="6565" y="2792"/>
                  </a:cubicBezTo>
                  <a:cubicBezTo>
                    <a:pt x="6748" y="1576"/>
                    <a:pt x="5502" y="360"/>
                    <a:pt x="3739" y="56"/>
                  </a:cubicBezTo>
                  <a:cubicBezTo>
                    <a:pt x="3496" y="18"/>
                    <a:pt x="3257" y="0"/>
                    <a:pt x="3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7" name="Google Shape;2070;p47">
              <a:extLst>
                <a:ext uri="{FF2B5EF4-FFF2-40B4-BE49-F238E27FC236}">
                  <a16:creationId xmlns:a16="http://schemas.microsoft.com/office/drawing/2014/main" id="{997C4260-288A-55C2-EF05-C87EFDA5A056}"/>
                </a:ext>
              </a:extLst>
            </p:cNvPr>
            <p:cNvSpPr/>
            <p:nvPr/>
          </p:nvSpPr>
          <p:spPr>
            <a:xfrm>
              <a:off x="5599150" y="3768925"/>
              <a:ext cx="193050" cy="122775"/>
            </a:xfrm>
            <a:custGeom>
              <a:avLst/>
              <a:gdLst/>
              <a:ahLst/>
              <a:cxnLst/>
              <a:rect l="l" t="t" r="r" b="b"/>
              <a:pathLst>
                <a:path w="7722" h="4911" extrusionOk="0">
                  <a:moveTo>
                    <a:pt x="3337" y="377"/>
                  </a:moveTo>
                  <a:cubicBezTo>
                    <a:pt x="3390" y="377"/>
                    <a:pt x="3443" y="379"/>
                    <a:pt x="3496" y="382"/>
                  </a:cubicBezTo>
                  <a:lnTo>
                    <a:pt x="3466" y="382"/>
                  </a:lnTo>
                  <a:cubicBezTo>
                    <a:pt x="3709" y="382"/>
                    <a:pt x="3983" y="382"/>
                    <a:pt x="4226" y="443"/>
                  </a:cubicBezTo>
                  <a:cubicBezTo>
                    <a:pt x="4986" y="534"/>
                    <a:pt x="5685" y="868"/>
                    <a:pt x="6262" y="1385"/>
                  </a:cubicBezTo>
                  <a:cubicBezTo>
                    <a:pt x="6688" y="1780"/>
                    <a:pt x="6931" y="2358"/>
                    <a:pt x="6870" y="2935"/>
                  </a:cubicBezTo>
                  <a:cubicBezTo>
                    <a:pt x="6749" y="3513"/>
                    <a:pt x="6353" y="3999"/>
                    <a:pt x="5806" y="4212"/>
                  </a:cubicBezTo>
                  <a:cubicBezTo>
                    <a:pt x="5291" y="4427"/>
                    <a:pt x="4748" y="4531"/>
                    <a:pt x="4212" y="4531"/>
                  </a:cubicBezTo>
                  <a:cubicBezTo>
                    <a:pt x="3230" y="4531"/>
                    <a:pt x="2267" y="4181"/>
                    <a:pt x="1520" y="3513"/>
                  </a:cubicBezTo>
                  <a:cubicBezTo>
                    <a:pt x="457" y="2722"/>
                    <a:pt x="730" y="1111"/>
                    <a:pt x="1976" y="686"/>
                  </a:cubicBezTo>
                  <a:cubicBezTo>
                    <a:pt x="2386" y="495"/>
                    <a:pt x="2869" y="377"/>
                    <a:pt x="3337" y="377"/>
                  </a:cubicBezTo>
                  <a:close/>
                  <a:moveTo>
                    <a:pt x="3528" y="0"/>
                  </a:moveTo>
                  <a:cubicBezTo>
                    <a:pt x="2942" y="0"/>
                    <a:pt x="2353" y="115"/>
                    <a:pt x="1794" y="352"/>
                  </a:cubicBezTo>
                  <a:cubicBezTo>
                    <a:pt x="335" y="868"/>
                    <a:pt x="1" y="2814"/>
                    <a:pt x="1217" y="3786"/>
                  </a:cubicBezTo>
                  <a:cubicBezTo>
                    <a:pt x="1855" y="4333"/>
                    <a:pt x="2645" y="4729"/>
                    <a:pt x="3466" y="4850"/>
                  </a:cubicBezTo>
                  <a:cubicBezTo>
                    <a:pt x="3739" y="4880"/>
                    <a:pt x="3983" y="4911"/>
                    <a:pt x="4256" y="4911"/>
                  </a:cubicBezTo>
                  <a:cubicBezTo>
                    <a:pt x="4834" y="4911"/>
                    <a:pt x="5411" y="4789"/>
                    <a:pt x="5928" y="4546"/>
                  </a:cubicBezTo>
                  <a:cubicBezTo>
                    <a:pt x="7387" y="3999"/>
                    <a:pt x="7721" y="2084"/>
                    <a:pt x="6505" y="1111"/>
                  </a:cubicBezTo>
                  <a:cubicBezTo>
                    <a:pt x="5660" y="384"/>
                    <a:pt x="459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8" name="Google Shape;2071;p47">
              <a:extLst>
                <a:ext uri="{FF2B5EF4-FFF2-40B4-BE49-F238E27FC236}">
                  <a16:creationId xmlns:a16="http://schemas.microsoft.com/office/drawing/2014/main" id="{062A4A84-7F7E-AC10-877E-E469735071FD}"/>
                </a:ext>
              </a:extLst>
            </p:cNvPr>
            <p:cNvSpPr/>
            <p:nvPr/>
          </p:nvSpPr>
          <p:spPr>
            <a:xfrm>
              <a:off x="5728325" y="3110125"/>
              <a:ext cx="1288825" cy="1350100"/>
            </a:xfrm>
            <a:custGeom>
              <a:avLst/>
              <a:gdLst/>
              <a:ahLst/>
              <a:cxnLst/>
              <a:rect l="l" t="t" r="r" b="b"/>
              <a:pathLst>
                <a:path w="51553" h="54004" extrusionOk="0">
                  <a:moveTo>
                    <a:pt x="31174" y="0"/>
                  </a:moveTo>
                  <a:cubicBezTo>
                    <a:pt x="31080" y="0"/>
                    <a:pt x="30983" y="6"/>
                    <a:pt x="30883" y="16"/>
                  </a:cubicBezTo>
                  <a:cubicBezTo>
                    <a:pt x="29150" y="199"/>
                    <a:pt x="26324" y="411"/>
                    <a:pt x="26324" y="411"/>
                  </a:cubicBezTo>
                  <a:lnTo>
                    <a:pt x="25959" y="10077"/>
                  </a:lnTo>
                  <a:cubicBezTo>
                    <a:pt x="25959" y="10077"/>
                    <a:pt x="21977" y="15579"/>
                    <a:pt x="21977" y="21445"/>
                  </a:cubicBezTo>
                  <a:cubicBezTo>
                    <a:pt x="21977" y="27311"/>
                    <a:pt x="26719" y="33755"/>
                    <a:pt x="26719" y="33755"/>
                  </a:cubicBezTo>
                  <a:lnTo>
                    <a:pt x="3800" y="26764"/>
                  </a:lnTo>
                  <a:lnTo>
                    <a:pt x="1" y="39622"/>
                  </a:lnTo>
                  <a:cubicBezTo>
                    <a:pt x="1" y="39622"/>
                    <a:pt x="19515" y="47980"/>
                    <a:pt x="30701" y="50990"/>
                  </a:cubicBezTo>
                  <a:cubicBezTo>
                    <a:pt x="37186" y="52752"/>
                    <a:pt x="40483" y="54003"/>
                    <a:pt x="42885" y="54003"/>
                  </a:cubicBezTo>
                  <a:cubicBezTo>
                    <a:pt x="44626" y="54003"/>
                    <a:pt x="45897" y="53346"/>
                    <a:pt x="47570" y="51750"/>
                  </a:cubicBezTo>
                  <a:cubicBezTo>
                    <a:pt x="51552" y="47950"/>
                    <a:pt x="45868" y="36977"/>
                    <a:pt x="45108" y="35670"/>
                  </a:cubicBezTo>
                  <a:cubicBezTo>
                    <a:pt x="44348" y="34333"/>
                    <a:pt x="35807" y="9500"/>
                    <a:pt x="34682" y="5335"/>
                  </a:cubicBezTo>
                  <a:cubicBezTo>
                    <a:pt x="33595" y="1415"/>
                    <a:pt x="32696" y="0"/>
                    <a:pt x="3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39" name="Google Shape;2072;p47">
              <a:extLst>
                <a:ext uri="{FF2B5EF4-FFF2-40B4-BE49-F238E27FC236}">
                  <a16:creationId xmlns:a16="http://schemas.microsoft.com/office/drawing/2014/main" id="{583617A3-1A5F-64BA-9FDC-3F03FC7BD151}"/>
                </a:ext>
              </a:extLst>
            </p:cNvPr>
            <p:cNvSpPr/>
            <p:nvPr/>
          </p:nvSpPr>
          <p:spPr>
            <a:xfrm>
              <a:off x="5723025" y="3105575"/>
              <a:ext cx="1307025" cy="1359850"/>
            </a:xfrm>
            <a:custGeom>
              <a:avLst/>
              <a:gdLst/>
              <a:ahLst/>
              <a:cxnLst/>
              <a:rect l="l" t="t" r="r" b="b"/>
              <a:pathLst>
                <a:path w="52281" h="54394" extrusionOk="0">
                  <a:moveTo>
                    <a:pt x="31401" y="0"/>
                  </a:moveTo>
                  <a:cubicBezTo>
                    <a:pt x="31302" y="0"/>
                    <a:pt x="31200" y="5"/>
                    <a:pt x="31095" y="16"/>
                  </a:cubicBezTo>
                  <a:cubicBezTo>
                    <a:pt x="29393" y="229"/>
                    <a:pt x="26566" y="411"/>
                    <a:pt x="26536" y="411"/>
                  </a:cubicBezTo>
                  <a:lnTo>
                    <a:pt x="26566" y="776"/>
                  </a:lnTo>
                  <a:cubicBezTo>
                    <a:pt x="26596" y="776"/>
                    <a:pt x="29423" y="593"/>
                    <a:pt x="31125" y="411"/>
                  </a:cubicBezTo>
                  <a:cubicBezTo>
                    <a:pt x="31220" y="400"/>
                    <a:pt x="31312" y="395"/>
                    <a:pt x="31402" y="395"/>
                  </a:cubicBezTo>
                  <a:cubicBezTo>
                    <a:pt x="32816" y="395"/>
                    <a:pt x="33683" y="1777"/>
                    <a:pt x="34712" y="5578"/>
                  </a:cubicBezTo>
                  <a:cubicBezTo>
                    <a:pt x="35898" y="9894"/>
                    <a:pt x="44378" y="34576"/>
                    <a:pt x="45138" y="35943"/>
                  </a:cubicBezTo>
                  <a:cubicBezTo>
                    <a:pt x="45229" y="36065"/>
                    <a:pt x="51734" y="47919"/>
                    <a:pt x="47630" y="51810"/>
                  </a:cubicBezTo>
                  <a:cubicBezTo>
                    <a:pt x="46000" y="53363"/>
                    <a:pt x="44782" y="54006"/>
                    <a:pt x="43086" y="54006"/>
                  </a:cubicBezTo>
                  <a:cubicBezTo>
                    <a:pt x="41431" y="54006"/>
                    <a:pt x="39321" y="53394"/>
                    <a:pt x="35928" y="52418"/>
                  </a:cubicBezTo>
                  <a:cubicBezTo>
                    <a:pt x="34499" y="51992"/>
                    <a:pt x="32858" y="51536"/>
                    <a:pt x="30973" y="51020"/>
                  </a:cubicBezTo>
                  <a:cubicBezTo>
                    <a:pt x="20456" y="48162"/>
                    <a:pt x="2310" y="40503"/>
                    <a:pt x="456" y="39712"/>
                  </a:cubicBezTo>
                  <a:lnTo>
                    <a:pt x="4134" y="27159"/>
                  </a:lnTo>
                  <a:lnTo>
                    <a:pt x="27417" y="34302"/>
                  </a:lnTo>
                  <a:lnTo>
                    <a:pt x="27083" y="33846"/>
                  </a:lnTo>
                  <a:cubicBezTo>
                    <a:pt x="27022" y="33755"/>
                    <a:pt x="22371" y="27372"/>
                    <a:pt x="22371" y="21627"/>
                  </a:cubicBezTo>
                  <a:cubicBezTo>
                    <a:pt x="22371" y="15882"/>
                    <a:pt x="26292" y="10411"/>
                    <a:pt x="26323" y="10381"/>
                  </a:cubicBezTo>
                  <a:lnTo>
                    <a:pt x="26019" y="10138"/>
                  </a:lnTo>
                  <a:cubicBezTo>
                    <a:pt x="25989" y="10198"/>
                    <a:pt x="22007" y="15761"/>
                    <a:pt x="22007" y="21627"/>
                  </a:cubicBezTo>
                  <a:cubicBezTo>
                    <a:pt x="22007" y="26612"/>
                    <a:pt x="25411" y="32022"/>
                    <a:pt x="26475" y="33603"/>
                  </a:cubicBezTo>
                  <a:lnTo>
                    <a:pt x="3891" y="26703"/>
                  </a:lnTo>
                  <a:lnTo>
                    <a:pt x="31" y="39773"/>
                  </a:lnTo>
                  <a:lnTo>
                    <a:pt x="0" y="39925"/>
                  </a:lnTo>
                  <a:lnTo>
                    <a:pt x="152" y="39986"/>
                  </a:lnTo>
                  <a:cubicBezTo>
                    <a:pt x="335" y="40077"/>
                    <a:pt x="19788" y="48375"/>
                    <a:pt x="30852" y="51354"/>
                  </a:cubicBezTo>
                  <a:cubicBezTo>
                    <a:pt x="32797" y="51901"/>
                    <a:pt x="34408" y="52357"/>
                    <a:pt x="35837" y="52783"/>
                  </a:cubicBezTo>
                  <a:cubicBezTo>
                    <a:pt x="39211" y="53755"/>
                    <a:pt x="41369" y="54394"/>
                    <a:pt x="43101" y="54394"/>
                  </a:cubicBezTo>
                  <a:cubicBezTo>
                    <a:pt x="44864" y="54394"/>
                    <a:pt x="46202" y="53725"/>
                    <a:pt x="47904" y="52083"/>
                  </a:cubicBezTo>
                  <a:cubicBezTo>
                    <a:pt x="52281" y="47950"/>
                    <a:pt x="45563" y="35852"/>
                    <a:pt x="45503" y="35731"/>
                  </a:cubicBezTo>
                  <a:cubicBezTo>
                    <a:pt x="44773" y="34454"/>
                    <a:pt x="36201" y="9560"/>
                    <a:pt x="35077" y="5487"/>
                  </a:cubicBezTo>
                  <a:cubicBezTo>
                    <a:pt x="33988" y="1447"/>
                    <a:pt x="33034" y="0"/>
                    <a:pt x="3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40" name="Google Shape;2073;p47">
              <a:extLst>
                <a:ext uri="{FF2B5EF4-FFF2-40B4-BE49-F238E27FC236}">
                  <a16:creationId xmlns:a16="http://schemas.microsoft.com/office/drawing/2014/main" id="{F0507520-8166-FE45-EEF5-8C0D6BFE6AD8}"/>
                </a:ext>
              </a:extLst>
            </p:cNvPr>
            <p:cNvSpPr/>
            <p:nvPr/>
          </p:nvSpPr>
          <p:spPr>
            <a:xfrm>
              <a:off x="6688075" y="4004900"/>
              <a:ext cx="87425" cy="15225"/>
            </a:xfrm>
            <a:custGeom>
              <a:avLst/>
              <a:gdLst/>
              <a:ahLst/>
              <a:cxnLst/>
              <a:rect l="l" t="t" r="r" b="b"/>
              <a:pathLst>
                <a:path w="3497" h="609" extrusionOk="0">
                  <a:moveTo>
                    <a:pt x="1" y="1"/>
                  </a:moveTo>
                  <a:lnTo>
                    <a:pt x="3496" y="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41" name="Google Shape;2074;p47">
              <a:extLst>
                <a:ext uri="{FF2B5EF4-FFF2-40B4-BE49-F238E27FC236}">
                  <a16:creationId xmlns:a16="http://schemas.microsoft.com/office/drawing/2014/main" id="{45B72BA4-B46D-6E3F-4045-EC4CDBD9B963}"/>
                </a:ext>
              </a:extLst>
            </p:cNvPr>
            <p:cNvSpPr/>
            <p:nvPr/>
          </p:nvSpPr>
          <p:spPr>
            <a:xfrm>
              <a:off x="6686550" y="4000350"/>
              <a:ext cx="89700" cy="24350"/>
            </a:xfrm>
            <a:custGeom>
              <a:avLst/>
              <a:gdLst/>
              <a:ahLst/>
              <a:cxnLst/>
              <a:rect l="l" t="t" r="r" b="b"/>
              <a:pathLst>
                <a:path w="3588" h="974" extrusionOk="0">
                  <a:moveTo>
                    <a:pt x="62" y="0"/>
                  </a:moveTo>
                  <a:lnTo>
                    <a:pt x="1" y="365"/>
                  </a:lnTo>
                  <a:lnTo>
                    <a:pt x="3496" y="973"/>
                  </a:lnTo>
                  <a:lnTo>
                    <a:pt x="3588" y="60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42" name="Google Shape;2075;p47">
              <a:extLst>
                <a:ext uri="{FF2B5EF4-FFF2-40B4-BE49-F238E27FC236}">
                  <a16:creationId xmlns:a16="http://schemas.microsoft.com/office/drawing/2014/main" id="{C372AA77-A6F8-A6C3-47FF-AD5EC61A7FD8}"/>
                </a:ext>
              </a:extLst>
            </p:cNvPr>
            <p:cNvSpPr/>
            <p:nvPr/>
          </p:nvSpPr>
          <p:spPr>
            <a:xfrm>
              <a:off x="6396275" y="3954000"/>
              <a:ext cx="232550" cy="41050"/>
            </a:xfrm>
            <a:custGeom>
              <a:avLst/>
              <a:gdLst/>
              <a:ahLst/>
              <a:cxnLst/>
              <a:rect l="l" t="t" r="r" b="b"/>
              <a:pathLst>
                <a:path w="9302" h="1642" extrusionOk="0">
                  <a:moveTo>
                    <a:pt x="1" y="0"/>
                  </a:moveTo>
                  <a:lnTo>
                    <a:pt x="9302" y="16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43" name="Google Shape;2076;p47">
              <a:extLst>
                <a:ext uri="{FF2B5EF4-FFF2-40B4-BE49-F238E27FC236}">
                  <a16:creationId xmlns:a16="http://schemas.microsoft.com/office/drawing/2014/main" id="{CC219A23-09CF-E5AF-9A9E-78F0AC4A289C}"/>
                </a:ext>
              </a:extLst>
            </p:cNvPr>
            <p:cNvSpPr/>
            <p:nvPr/>
          </p:nvSpPr>
          <p:spPr>
            <a:xfrm>
              <a:off x="6395525" y="3949425"/>
              <a:ext cx="234075" cy="50200"/>
            </a:xfrm>
            <a:custGeom>
              <a:avLst/>
              <a:gdLst/>
              <a:ahLst/>
              <a:cxnLst/>
              <a:rect l="l" t="t" r="r" b="b"/>
              <a:pathLst>
                <a:path w="9363" h="2008" extrusionOk="0">
                  <a:moveTo>
                    <a:pt x="92" y="1"/>
                  </a:moveTo>
                  <a:lnTo>
                    <a:pt x="0" y="396"/>
                  </a:lnTo>
                  <a:lnTo>
                    <a:pt x="9301" y="2007"/>
                  </a:lnTo>
                  <a:lnTo>
                    <a:pt x="9362" y="1642"/>
                  </a:ln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pic>
        <p:nvPicPr>
          <p:cNvPr id="1646" name="Google Shape;132;p15">
            <a:extLst>
              <a:ext uri="{FF2B5EF4-FFF2-40B4-BE49-F238E27FC236}">
                <a16:creationId xmlns:a16="http://schemas.microsoft.com/office/drawing/2014/main" id="{63A9A7C4-5F25-0E8A-1F96-8DF6E57DC2A2}"/>
              </a:ext>
            </a:extLst>
          </p:cNvPr>
          <p:cNvPicPr preferRelativeResize="0"/>
          <p:nvPr/>
        </p:nvPicPr>
        <p:blipFill rotWithShape="1">
          <a:blip r:embed="rId3">
            <a:alphaModFix/>
            <a:duotone>
              <a:prstClr val="black"/>
              <a:schemeClr val="accent1">
                <a:lumMod val="50000"/>
                <a:tint val="45000"/>
                <a:satMod val="400000"/>
              </a:schemeClr>
            </a:duotone>
          </a:blip>
          <a:srcRect/>
          <a:stretch/>
        </p:blipFill>
        <p:spPr>
          <a:xfrm>
            <a:off x="3016442" y="1595571"/>
            <a:ext cx="1391949" cy="945362"/>
          </a:xfrm>
          <a:prstGeom prst="rect">
            <a:avLst/>
          </a:prstGeom>
          <a:noFill/>
          <a:ln>
            <a:noFill/>
          </a:ln>
        </p:spPr>
      </p:pic>
      <p:pic>
        <p:nvPicPr>
          <p:cNvPr id="1650" name="Picture 1649">
            <a:extLst>
              <a:ext uri="{FF2B5EF4-FFF2-40B4-BE49-F238E27FC236}">
                <a16:creationId xmlns:a16="http://schemas.microsoft.com/office/drawing/2014/main" id="{49AE7D6E-6AC0-99E0-5E5F-118EDD2AAB5B}"/>
              </a:ext>
            </a:extLst>
          </p:cNvPr>
          <p:cNvPicPr>
            <a:picLocks noChangeAspect="1"/>
          </p:cNvPicPr>
          <p:nvPr/>
        </p:nvPicPr>
        <p:blipFill>
          <a:blip r:embed="rId4">
            <a:duotone>
              <a:prstClr val="black"/>
              <a:schemeClr val="accent1">
                <a:lumMod val="50000"/>
                <a:tint val="45000"/>
                <a:satMod val="400000"/>
              </a:schemeClr>
            </a:duotone>
          </a:blip>
          <a:stretch>
            <a:fillRect/>
          </a:stretch>
        </p:blipFill>
        <p:spPr>
          <a:xfrm>
            <a:off x="5129310" y="2360494"/>
            <a:ext cx="1304498" cy="992634"/>
          </a:xfrm>
          <a:prstGeom prst="rect">
            <a:avLst/>
          </a:prstGeom>
        </p:spPr>
      </p:pic>
      <p:pic>
        <p:nvPicPr>
          <p:cNvPr id="1655" name="Google Shape;130;p15">
            <a:extLst>
              <a:ext uri="{FF2B5EF4-FFF2-40B4-BE49-F238E27FC236}">
                <a16:creationId xmlns:a16="http://schemas.microsoft.com/office/drawing/2014/main" id="{CA1169A4-BA59-0324-DEB9-C66DC8B0CE6B}"/>
              </a:ext>
            </a:extLst>
          </p:cNvPr>
          <p:cNvPicPr preferRelativeResize="0"/>
          <p:nvPr/>
        </p:nvPicPr>
        <p:blipFill rotWithShape="1">
          <a:blip r:embed="rId5">
            <a:alphaModFix/>
            <a:duotone>
              <a:prstClr val="black"/>
              <a:schemeClr val="accent1">
                <a:lumMod val="50000"/>
                <a:tint val="45000"/>
                <a:satMod val="400000"/>
              </a:schemeClr>
            </a:duotone>
          </a:blip>
          <a:srcRect/>
          <a:stretch/>
        </p:blipFill>
        <p:spPr>
          <a:xfrm>
            <a:off x="742016" y="1354477"/>
            <a:ext cx="1146120" cy="979846"/>
          </a:xfrm>
          <a:prstGeom prst="rect">
            <a:avLst/>
          </a:prstGeom>
          <a:noFill/>
          <a:ln>
            <a:noFill/>
          </a:ln>
        </p:spPr>
      </p:pic>
      <p:pic>
        <p:nvPicPr>
          <p:cNvPr id="1656" name="Picture 1655">
            <a:extLst>
              <a:ext uri="{FF2B5EF4-FFF2-40B4-BE49-F238E27FC236}">
                <a16:creationId xmlns:a16="http://schemas.microsoft.com/office/drawing/2014/main" id="{C01E4FBD-9B9D-FCB3-3E06-D9DEB7C5DBD8}"/>
              </a:ext>
            </a:extLst>
          </p:cNvPr>
          <p:cNvPicPr>
            <a:picLocks noChangeAspect="1"/>
          </p:cNvPicPr>
          <p:nvPr/>
        </p:nvPicPr>
        <p:blipFill rotWithShape="1">
          <a:blip r:embed="rId6">
            <a:duotone>
              <a:prstClr val="black"/>
              <a:schemeClr val="accent1">
                <a:lumMod val="50000"/>
                <a:tint val="45000"/>
                <a:satMod val="400000"/>
              </a:schemeClr>
            </a:duotone>
          </a:blip>
          <a:srcRect l="10327" t="5597" r="10029" b="3910"/>
          <a:stretch/>
        </p:blipFill>
        <p:spPr>
          <a:xfrm>
            <a:off x="3843609" y="3534810"/>
            <a:ext cx="916897" cy="1022024"/>
          </a:xfrm>
          <a:prstGeom prst="rect">
            <a:avLst/>
          </a:prstGeom>
        </p:spPr>
      </p:pic>
      <p:pic>
        <p:nvPicPr>
          <p:cNvPr id="1657" name="Google Shape;131;p15">
            <a:extLst>
              <a:ext uri="{FF2B5EF4-FFF2-40B4-BE49-F238E27FC236}">
                <a16:creationId xmlns:a16="http://schemas.microsoft.com/office/drawing/2014/main" id="{3E588E53-219F-EB36-B57C-F06808A1FCCD}"/>
              </a:ext>
            </a:extLst>
          </p:cNvPr>
          <p:cNvPicPr preferRelativeResize="0"/>
          <p:nvPr/>
        </p:nvPicPr>
        <p:blipFill rotWithShape="1">
          <a:blip r:embed="rId7">
            <a:alphaModFix/>
            <a:duotone>
              <a:prstClr val="black"/>
              <a:schemeClr val="accent1">
                <a:lumMod val="50000"/>
                <a:tint val="45000"/>
                <a:satMod val="400000"/>
              </a:schemeClr>
            </a:duotone>
          </a:blip>
          <a:srcRect t="2526" b="17842"/>
          <a:stretch/>
        </p:blipFill>
        <p:spPr>
          <a:xfrm>
            <a:off x="1730708" y="3031114"/>
            <a:ext cx="1222424" cy="1091620"/>
          </a:xfrm>
          <a:prstGeom prst="rect">
            <a:avLst/>
          </a:prstGeom>
          <a:noFill/>
          <a:ln>
            <a:noFill/>
          </a:ln>
        </p:spPr>
      </p:pic>
      <p:pic>
        <p:nvPicPr>
          <p:cNvPr id="1658" name="Picture 1657">
            <a:extLst>
              <a:ext uri="{FF2B5EF4-FFF2-40B4-BE49-F238E27FC236}">
                <a16:creationId xmlns:a16="http://schemas.microsoft.com/office/drawing/2014/main" id="{ABDFC0F2-72B5-6927-D37B-E799FB42768A}"/>
              </a:ext>
            </a:extLst>
          </p:cNvPr>
          <p:cNvPicPr>
            <a:picLocks noChangeAspect="1"/>
          </p:cNvPicPr>
          <p:nvPr/>
        </p:nvPicPr>
        <p:blipFill>
          <a:blip r:embed="rId8">
            <a:duotone>
              <a:prstClr val="black"/>
              <a:schemeClr val="accent1">
                <a:lumMod val="50000"/>
                <a:tint val="45000"/>
                <a:satMod val="400000"/>
              </a:schemeClr>
            </a:duotone>
          </a:blip>
          <a:stretch>
            <a:fillRect/>
          </a:stretch>
        </p:blipFill>
        <p:spPr>
          <a:xfrm>
            <a:off x="6910647" y="1239436"/>
            <a:ext cx="1029366" cy="969232"/>
          </a:xfrm>
          <a:prstGeom prst="rect">
            <a:avLst/>
          </a:prstGeom>
        </p:spPr>
      </p:pic>
      <p:cxnSp>
        <p:nvCxnSpPr>
          <p:cNvPr id="1667" name="Connector: Elbow 1666">
            <a:extLst>
              <a:ext uri="{FF2B5EF4-FFF2-40B4-BE49-F238E27FC236}">
                <a16:creationId xmlns:a16="http://schemas.microsoft.com/office/drawing/2014/main" id="{73E1AF98-6D0C-2B3E-239E-F20016F5260F}"/>
              </a:ext>
            </a:extLst>
          </p:cNvPr>
          <p:cNvCxnSpPr>
            <a:cxnSpLocks/>
          </p:cNvCxnSpPr>
          <p:nvPr/>
        </p:nvCxnSpPr>
        <p:spPr>
          <a:xfrm rot="16200000" flipH="1">
            <a:off x="1675947" y="2294178"/>
            <a:ext cx="1006419" cy="285133"/>
          </a:xfrm>
          <a:prstGeom prst="bentConnector3">
            <a:avLst>
              <a:gd name="adj1" fmla="val -880"/>
            </a:avLst>
          </a:prstGeom>
          <a:ln>
            <a:tailEnd type="triangle"/>
          </a:ln>
        </p:spPr>
        <p:style>
          <a:lnRef idx="2">
            <a:schemeClr val="dk1"/>
          </a:lnRef>
          <a:fillRef idx="0">
            <a:schemeClr val="dk1"/>
          </a:fillRef>
          <a:effectRef idx="1">
            <a:schemeClr val="dk1"/>
          </a:effectRef>
          <a:fontRef idx="minor">
            <a:schemeClr val="tx1"/>
          </a:fontRef>
        </p:style>
      </p:cxnSp>
      <p:cxnSp>
        <p:nvCxnSpPr>
          <p:cNvPr id="1682" name="Connector: Elbow 1681">
            <a:extLst>
              <a:ext uri="{FF2B5EF4-FFF2-40B4-BE49-F238E27FC236}">
                <a16:creationId xmlns:a16="http://schemas.microsoft.com/office/drawing/2014/main" id="{19B6E726-13BE-84A6-D77F-18B5CD79C22A}"/>
              </a:ext>
            </a:extLst>
          </p:cNvPr>
          <p:cNvCxnSpPr>
            <a:cxnSpLocks/>
          </p:cNvCxnSpPr>
          <p:nvPr/>
        </p:nvCxnSpPr>
        <p:spPr>
          <a:xfrm rot="5400000" flipH="1" flipV="1">
            <a:off x="2759515" y="3029566"/>
            <a:ext cx="1006419" cy="285133"/>
          </a:xfrm>
          <a:prstGeom prst="bentConnector3">
            <a:avLst>
              <a:gd name="adj1" fmla="val -880"/>
            </a:avLst>
          </a:prstGeom>
          <a:ln>
            <a:tailEnd type="triangle"/>
          </a:ln>
        </p:spPr>
        <p:style>
          <a:lnRef idx="2">
            <a:schemeClr val="dk1"/>
          </a:lnRef>
          <a:fillRef idx="0">
            <a:schemeClr val="dk1"/>
          </a:fillRef>
          <a:effectRef idx="1">
            <a:schemeClr val="dk1"/>
          </a:effectRef>
          <a:fontRef idx="minor">
            <a:schemeClr val="tx1"/>
          </a:fontRef>
        </p:style>
      </p:cxnSp>
      <p:cxnSp>
        <p:nvCxnSpPr>
          <p:cNvPr id="1683" name="Connector: Elbow 1682">
            <a:extLst>
              <a:ext uri="{FF2B5EF4-FFF2-40B4-BE49-F238E27FC236}">
                <a16:creationId xmlns:a16="http://schemas.microsoft.com/office/drawing/2014/main" id="{E56648EE-BB36-57D2-D979-0065CE20B2F0}"/>
              </a:ext>
            </a:extLst>
          </p:cNvPr>
          <p:cNvCxnSpPr>
            <a:cxnSpLocks/>
          </p:cNvCxnSpPr>
          <p:nvPr/>
        </p:nvCxnSpPr>
        <p:spPr>
          <a:xfrm flipV="1">
            <a:off x="4831876" y="3394670"/>
            <a:ext cx="835737" cy="539737"/>
          </a:xfrm>
          <a:prstGeom prst="bentConnector3">
            <a:avLst>
              <a:gd name="adj1" fmla="val 99578"/>
            </a:avLst>
          </a:prstGeom>
          <a:ln>
            <a:tailEnd type="triangle"/>
          </a:ln>
        </p:spPr>
        <p:style>
          <a:lnRef idx="2">
            <a:schemeClr val="dk1"/>
          </a:lnRef>
          <a:fillRef idx="0">
            <a:schemeClr val="dk1"/>
          </a:fillRef>
          <a:effectRef idx="1">
            <a:schemeClr val="dk1"/>
          </a:effectRef>
          <a:fontRef idx="minor">
            <a:schemeClr val="tx1"/>
          </a:fontRef>
        </p:style>
      </p:cxnSp>
      <p:cxnSp>
        <p:nvCxnSpPr>
          <p:cNvPr id="1686" name="Connector: Elbow 1685">
            <a:extLst>
              <a:ext uri="{FF2B5EF4-FFF2-40B4-BE49-F238E27FC236}">
                <a16:creationId xmlns:a16="http://schemas.microsoft.com/office/drawing/2014/main" id="{9B88D81A-CDB8-6F74-236D-1EEED25DC41F}"/>
              </a:ext>
            </a:extLst>
          </p:cNvPr>
          <p:cNvCxnSpPr>
            <a:cxnSpLocks/>
          </p:cNvCxnSpPr>
          <p:nvPr/>
        </p:nvCxnSpPr>
        <p:spPr>
          <a:xfrm rot="16200000" flipH="1">
            <a:off x="3789249" y="3032033"/>
            <a:ext cx="843036" cy="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695" name="Connector: Elbow 1694">
            <a:extLst>
              <a:ext uri="{FF2B5EF4-FFF2-40B4-BE49-F238E27FC236}">
                <a16:creationId xmlns:a16="http://schemas.microsoft.com/office/drawing/2014/main" id="{DD9582D0-9BC8-C256-44BE-6295935ADE5B}"/>
              </a:ext>
            </a:extLst>
          </p:cNvPr>
          <p:cNvCxnSpPr>
            <a:cxnSpLocks/>
          </p:cNvCxnSpPr>
          <p:nvPr/>
        </p:nvCxnSpPr>
        <p:spPr>
          <a:xfrm flipV="1">
            <a:off x="5933244" y="1792453"/>
            <a:ext cx="871808" cy="450950"/>
          </a:xfrm>
          <a:prstGeom prst="bentConnector3">
            <a:avLst>
              <a:gd name="adj1" fmla="val 835"/>
            </a:avLst>
          </a:prstGeom>
          <a:ln>
            <a:tailEnd type="triangle"/>
          </a:ln>
        </p:spPr>
        <p:style>
          <a:lnRef idx="2">
            <a:schemeClr val="dk1"/>
          </a:lnRef>
          <a:fillRef idx="0">
            <a:schemeClr val="dk1"/>
          </a:fillRef>
          <a:effectRef idx="1">
            <a:schemeClr val="dk1"/>
          </a:effectRef>
          <a:fontRef idx="minor">
            <a:schemeClr val="tx1"/>
          </a:fontRef>
        </p:style>
      </p:cxnSp>
      <p:sp>
        <p:nvSpPr>
          <p:cNvPr id="1703" name="TextBox 1702">
            <a:extLst>
              <a:ext uri="{FF2B5EF4-FFF2-40B4-BE49-F238E27FC236}">
                <a16:creationId xmlns:a16="http://schemas.microsoft.com/office/drawing/2014/main" id="{B0E845DE-4C70-FCCF-2954-318E42EA5074}"/>
              </a:ext>
            </a:extLst>
          </p:cNvPr>
          <p:cNvSpPr txBox="1"/>
          <p:nvPr/>
        </p:nvSpPr>
        <p:spPr>
          <a:xfrm>
            <a:off x="474269" y="2425186"/>
            <a:ext cx="1719747" cy="307777"/>
          </a:xfrm>
          <a:prstGeom prst="rect">
            <a:avLst/>
          </a:prstGeom>
          <a:noFill/>
        </p:spPr>
        <p:txBody>
          <a:bodyPr wrap="square">
            <a:spAutoFit/>
          </a:bodyPr>
          <a:lstStyle/>
          <a:p>
            <a:r>
              <a:rPr lang="en-US" b="1" dirty="0">
                <a:solidFill>
                  <a:srgbClr val="88B4C5">
                    <a:lumMod val="50000"/>
                  </a:srgbClr>
                </a:solidFill>
                <a:latin typeface="Work Sans"/>
                <a:sym typeface="Work Sans"/>
              </a:rPr>
              <a:t>USER WINDOW</a:t>
            </a:r>
            <a:endParaRPr lang="en-IN" sz="1200" dirty="0"/>
          </a:p>
        </p:txBody>
      </p:sp>
      <p:sp>
        <p:nvSpPr>
          <p:cNvPr id="1704" name="TextBox 1703">
            <a:extLst>
              <a:ext uri="{FF2B5EF4-FFF2-40B4-BE49-F238E27FC236}">
                <a16:creationId xmlns:a16="http://schemas.microsoft.com/office/drawing/2014/main" id="{76B334A3-CA73-2A02-FF9C-0EEB46E31F15}"/>
              </a:ext>
            </a:extLst>
          </p:cNvPr>
          <p:cNvSpPr txBox="1"/>
          <p:nvPr/>
        </p:nvSpPr>
        <p:spPr>
          <a:xfrm>
            <a:off x="4431452" y="1773390"/>
            <a:ext cx="1523290" cy="523220"/>
          </a:xfrm>
          <a:prstGeom prst="rect">
            <a:avLst/>
          </a:prstGeom>
          <a:noFill/>
        </p:spPr>
        <p:txBody>
          <a:bodyPr wrap="square">
            <a:spAutoFit/>
          </a:bodyPr>
          <a:lstStyle/>
          <a:p>
            <a:pPr algn="r"/>
            <a:r>
              <a:rPr lang="en-US" b="1" dirty="0">
                <a:solidFill>
                  <a:srgbClr val="88B4C5">
                    <a:lumMod val="50000"/>
                  </a:srgbClr>
                </a:solidFill>
                <a:latin typeface="Work Sans"/>
                <a:sym typeface="Work Sans"/>
              </a:rPr>
              <a:t>PREDICTED-VALUE</a:t>
            </a:r>
            <a:endParaRPr lang="en-IN" sz="1200" dirty="0"/>
          </a:p>
        </p:txBody>
      </p:sp>
      <p:sp>
        <p:nvSpPr>
          <p:cNvPr id="1706" name="TextBox 1705">
            <a:extLst>
              <a:ext uri="{FF2B5EF4-FFF2-40B4-BE49-F238E27FC236}">
                <a16:creationId xmlns:a16="http://schemas.microsoft.com/office/drawing/2014/main" id="{BFE5094D-2BBA-9F1A-ED84-633B6FD90CBC}"/>
              </a:ext>
            </a:extLst>
          </p:cNvPr>
          <p:cNvSpPr txBox="1"/>
          <p:nvPr/>
        </p:nvSpPr>
        <p:spPr>
          <a:xfrm>
            <a:off x="4809987" y="4067052"/>
            <a:ext cx="1909542" cy="523220"/>
          </a:xfrm>
          <a:prstGeom prst="rect">
            <a:avLst/>
          </a:prstGeom>
          <a:noFill/>
        </p:spPr>
        <p:txBody>
          <a:bodyPr wrap="square">
            <a:spAutoFit/>
          </a:bodyPr>
          <a:lstStyle/>
          <a:p>
            <a:r>
              <a:rPr lang="en-US" b="1" dirty="0">
                <a:solidFill>
                  <a:srgbClr val="88B4C5">
                    <a:lumMod val="50000"/>
                  </a:srgbClr>
                </a:solidFill>
                <a:latin typeface="Work Sans"/>
                <a:sym typeface="Work Sans"/>
              </a:rPr>
              <a:t>RANDOM FOREST CLASSIFICATION</a:t>
            </a:r>
            <a:endParaRPr lang="en-IN" sz="1200" dirty="0"/>
          </a:p>
        </p:txBody>
      </p:sp>
      <p:sp>
        <p:nvSpPr>
          <p:cNvPr id="1708" name="TextBox 1707">
            <a:extLst>
              <a:ext uri="{FF2B5EF4-FFF2-40B4-BE49-F238E27FC236}">
                <a16:creationId xmlns:a16="http://schemas.microsoft.com/office/drawing/2014/main" id="{0AFCA1DA-4216-8658-4776-8CF14B5921C3}"/>
              </a:ext>
            </a:extLst>
          </p:cNvPr>
          <p:cNvSpPr txBox="1"/>
          <p:nvPr/>
        </p:nvSpPr>
        <p:spPr>
          <a:xfrm>
            <a:off x="6600502" y="2184142"/>
            <a:ext cx="1649656" cy="523220"/>
          </a:xfrm>
          <a:prstGeom prst="rect">
            <a:avLst/>
          </a:prstGeom>
          <a:noFill/>
        </p:spPr>
        <p:txBody>
          <a:bodyPr wrap="square">
            <a:spAutoFit/>
          </a:bodyPr>
          <a:lstStyle/>
          <a:p>
            <a:pPr algn="ctr"/>
            <a:r>
              <a:rPr lang="en-US" b="1" dirty="0">
                <a:solidFill>
                  <a:srgbClr val="88B4C5">
                    <a:lumMod val="50000"/>
                  </a:srgbClr>
                </a:solidFill>
                <a:latin typeface="Work Sans"/>
                <a:sym typeface="Work Sans"/>
              </a:rPr>
              <a:t>OUTPUT-PROGNOSIS</a:t>
            </a:r>
            <a:endParaRPr lang="en-IN" sz="1200" dirty="0"/>
          </a:p>
        </p:txBody>
      </p:sp>
      <p:sp>
        <p:nvSpPr>
          <p:cNvPr id="1709" name="TextBox 1708">
            <a:extLst>
              <a:ext uri="{FF2B5EF4-FFF2-40B4-BE49-F238E27FC236}">
                <a16:creationId xmlns:a16="http://schemas.microsoft.com/office/drawing/2014/main" id="{B64449D2-299A-B7EA-0C4C-DF3B9A100492}"/>
              </a:ext>
            </a:extLst>
          </p:cNvPr>
          <p:cNvSpPr txBox="1"/>
          <p:nvPr/>
        </p:nvSpPr>
        <p:spPr>
          <a:xfrm>
            <a:off x="1592399" y="4122734"/>
            <a:ext cx="1391949" cy="307777"/>
          </a:xfrm>
          <a:prstGeom prst="rect">
            <a:avLst/>
          </a:prstGeom>
          <a:noFill/>
        </p:spPr>
        <p:txBody>
          <a:bodyPr wrap="square">
            <a:spAutoFit/>
          </a:bodyPr>
          <a:lstStyle/>
          <a:p>
            <a:r>
              <a:rPr lang="en-US" b="1" dirty="0">
                <a:solidFill>
                  <a:srgbClr val="88B4C5">
                    <a:lumMod val="50000"/>
                  </a:srgbClr>
                </a:solidFill>
                <a:latin typeface="Work Sans"/>
                <a:sym typeface="Work Sans"/>
              </a:rPr>
              <a:t>USER-INPUT</a:t>
            </a:r>
            <a:endParaRPr lang="en-IN" sz="1200" dirty="0"/>
          </a:p>
        </p:txBody>
      </p:sp>
      <p:sp>
        <p:nvSpPr>
          <p:cNvPr id="1710" name="TextBox 1709">
            <a:extLst>
              <a:ext uri="{FF2B5EF4-FFF2-40B4-BE49-F238E27FC236}">
                <a16:creationId xmlns:a16="http://schemas.microsoft.com/office/drawing/2014/main" id="{C938EAC0-CFB5-E251-6891-0CD25B71070A}"/>
              </a:ext>
            </a:extLst>
          </p:cNvPr>
          <p:cNvSpPr txBox="1"/>
          <p:nvPr/>
        </p:nvSpPr>
        <p:spPr>
          <a:xfrm>
            <a:off x="2830300" y="1287794"/>
            <a:ext cx="2071687" cy="307777"/>
          </a:xfrm>
          <a:prstGeom prst="rect">
            <a:avLst/>
          </a:prstGeom>
          <a:noFill/>
        </p:spPr>
        <p:txBody>
          <a:bodyPr wrap="square">
            <a:spAutoFit/>
          </a:bodyPr>
          <a:lstStyle/>
          <a:p>
            <a:r>
              <a:rPr lang="en-US" b="1" dirty="0">
                <a:solidFill>
                  <a:srgbClr val="88B4C5">
                    <a:lumMod val="50000"/>
                  </a:srgbClr>
                </a:solidFill>
                <a:latin typeface="Work Sans"/>
                <a:sym typeface="Work Sans"/>
              </a:rPr>
              <a:t>DATA-VALIDATION</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2"/>
        <p:cNvGrpSpPr/>
        <p:nvPr/>
      </p:nvGrpSpPr>
      <p:grpSpPr>
        <a:xfrm>
          <a:off x="0" y="0"/>
          <a:ext cx="0" cy="0"/>
          <a:chOff x="0" y="0"/>
          <a:chExt cx="0" cy="0"/>
        </a:xfrm>
      </p:grpSpPr>
      <p:sp>
        <p:nvSpPr>
          <p:cNvPr id="1795" name="Google Shape;1795;p38"/>
          <p:cNvSpPr txBox="1">
            <a:spLocks noGrp="1"/>
          </p:cNvSpPr>
          <p:nvPr>
            <p:ph type="title" idx="6"/>
          </p:nvPr>
        </p:nvSpPr>
        <p:spPr>
          <a:xfrm>
            <a:off x="265050" y="303150"/>
            <a:ext cx="459651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IN" dirty="0"/>
              <a:t>W</a:t>
            </a:r>
            <a:r>
              <a:rPr lang="en" dirty="0"/>
              <a:t>orking of the System</a:t>
            </a:r>
            <a:endParaRPr dirty="0"/>
          </a:p>
        </p:txBody>
      </p:sp>
      <p:sp>
        <p:nvSpPr>
          <p:cNvPr id="14" name="Google Shape;1558;p33">
            <a:extLst>
              <a:ext uri="{FF2B5EF4-FFF2-40B4-BE49-F238E27FC236}">
                <a16:creationId xmlns:a16="http://schemas.microsoft.com/office/drawing/2014/main" id="{098E8DD3-F2BD-040D-5644-86844DB611D5}"/>
              </a:ext>
            </a:extLst>
          </p:cNvPr>
          <p:cNvSpPr txBox="1">
            <a:spLocks/>
          </p:cNvSpPr>
          <p:nvPr/>
        </p:nvSpPr>
        <p:spPr>
          <a:xfrm>
            <a:off x="397426" y="1195350"/>
            <a:ext cx="8349147" cy="342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marL="285750" indent="-285750" algn="l">
              <a:buFont typeface="Wingdings" panose="05000000000000000000" pitchFamily="2" charset="2"/>
              <a:buChar char="§"/>
            </a:pPr>
            <a:r>
              <a:rPr lang="en-US" sz="1500" dirty="0">
                <a:solidFill>
                  <a:schemeClr val="accent1">
                    <a:lumMod val="50000"/>
                  </a:schemeClr>
                </a:solidFill>
              </a:rPr>
              <a:t>When we access and run the code, an output window pops up, which is a graphical user interface made with the help of a python library – Tkinter. The page asks the user to input it’s Name and the user gets to choose any 3 symptoms out of the given drop down menu.</a:t>
            </a:r>
          </a:p>
          <a:p>
            <a:pPr marL="285750" indent="-285750" algn="l">
              <a:buFont typeface="Wingdings" panose="05000000000000000000" pitchFamily="2" charset="2"/>
              <a:buChar char="§"/>
            </a:pPr>
            <a:r>
              <a:rPr lang="en-US" sz="1500" dirty="0">
                <a:solidFill>
                  <a:schemeClr val="accent1">
                    <a:lumMod val="50000"/>
                  </a:schemeClr>
                </a:solidFill>
              </a:rPr>
              <a:t>Once user has selected the symptoms, the user presses on the “CHECK” button, also made with the help of Tkinter. </a:t>
            </a:r>
          </a:p>
          <a:p>
            <a:pPr marL="285750" indent="-285750" algn="l">
              <a:buFont typeface="Wingdings" panose="05000000000000000000" pitchFamily="2" charset="2"/>
              <a:buChar char="§"/>
            </a:pPr>
            <a:r>
              <a:rPr lang="en-US" sz="1500" dirty="0">
                <a:solidFill>
                  <a:schemeClr val="accent1">
                    <a:lumMod val="50000"/>
                  </a:schemeClr>
                </a:solidFill>
              </a:rPr>
              <a:t>The program stores the prototype file of excel and reads it with the help of Data-Frames, which helps us access the data in the form of tables. We have allotted every disease with a serial number which makes it easier when used for prediction.</a:t>
            </a:r>
          </a:p>
          <a:p>
            <a:pPr marL="285750" indent="-285750" algn="l">
              <a:buFont typeface="Wingdings" panose="05000000000000000000" pitchFamily="2" charset="2"/>
              <a:buChar char="§"/>
            </a:pPr>
            <a:r>
              <a:rPr lang="en-US" sz="1500" dirty="0">
                <a:solidFill>
                  <a:schemeClr val="accent1">
                    <a:lumMod val="50000"/>
                  </a:schemeClr>
                </a:solidFill>
              </a:rPr>
              <a:t>The user input then goes through the random forest classifier where it goes through multiple decision trees and gives an output as the disease-prognosis after data validation. </a:t>
            </a:r>
          </a:p>
        </p:txBody>
      </p:sp>
      <p:grpSp>
        <p:nvGrpSpPr>
          <p:cNvPr id="15" name="Google Shape;2565;p58">
            <a:extLst>
              <a:ext uri="{FF2B5EF4-FFF2-40B4-BE49-F238E27FC236}">
                <a16:creationId xmlns:a16="http://schemas.microsoft.com/office/drawing/2014/main" id="{43F96A55-684D-8CDB-5F3C-E2A7B218D925}"/>
              </a:ext>
            </a:extLst>
          </p:cNvPr>
          <p:cNvGrpSpPr/>
          <p:nvPr/>
        </p:nvGrpSpPr>
        <p:grpSpPr>
          <a:xfrm>
            <a:off x="8228097" y="4231841"/>
            <a:ext cx="433195" cy="393499"/>
            <a:chOff x="6011338" y="2679031"/>
            <a:chExt cx="311920" cy="283337"/>
          </a:xfrm>
        </p:grpSpPr>
        <p:sp>
          <p:nvSpPr>
            <p:cNvPr id="16" name="Google Shape;2566;p58">
              <a:extLst>
                <a:ext uri="{FF2B5EF4-FFF2-40B4-BE49-F238E27FC236}">
                  <a16:creationId xmlns:a16="http://schemas.microsoft.com/office/drawing/2014/main" id="{E20FA86C-2050-BDFF-ED80-3C628150D4E1}"/>
                </a:ext>
              </a:extLst>
            </p:cNvPr>
            <p:cNvSpPr/>
            <p:nvPr/>
          </p:nvSpPr>
          <p:spPr>
            <a:xfrm>
              <a:off x="6011338" y="2679031"/>
              <a:ext cx="311920" cy="283337"/>
            </a:xfrm>
            <a:custGeom>
              <a:avLst/>
              <a:gdLst/>
              <a:ahLst/>
              <a:cxnLst/>
              <a:rect l="l" t="t" r="r" b="b"/>
              <a:pathLst>
                <a:path w="11142" h="10121" extrusionOk="0">
                  <a:moveTo>
                    <a:pt x="5602" y="1"/>
                  </a:moveTo>
                  <a:cubicBezTo>
                    <a:pt x="5207" y="1"/>
                    <a:pt x="4806" y="48"/>
                    <a:pt x="4403" y="146"/>
                  </a:cubicBezTo>
                  <a:cubicBezTo>
                    <a:pt x="1702" y="780"/>
                    <a:pt x="0" y="3515"/>
                    <a:pt x="667" y="6217"/>
                  </a:cubicBezTo>
                  <a:cubicBezTo>
                    <a:pt x="1210" y="8561"/>
                    <a:pt x="3272" y="10121"/>
                    <a:pt x="5572" y="10121"/>
                  </a:cubicBezTo>
                  <a:cubicBezTo>
                    <a:pt x="5956" y="10121"/>
                    <a:pt x="6347" y="10077"/>
                    <a:pt x="6738" y="9986"/>
                  </a:cubicBezTo>
                  <a:cubicBezTo>
                    <a:pt x="9440" y="9353"/>
                    <a:pt x="11142" y="6617"/>
                    <a:pt x="10508" y="3882"/>
                  </a:cubicBezTo>
                  <a:cubicBezTo>
                    <a:pt x="9939" y="1577"/>
                    <a:pt x="7890" y="1"/>
                    <a:pt x="5602" y="1"/>
                  </a:cubicBezTo>
                  <a:close/>
                </a:path>
              </a:pathLst>
            </a:custGeom>
            <a:solidFill>
              <a:schemeClr val="accent2"/>
            </a:solid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7;p58">
              <a:extLst>
                <a:ext uri="{FF2B5EF4-FFF2-40B4-BE49-F238E27FC236}">
                  <a16:creationId xmlns:a16="http://schemas.microsoft.com/office/drawing/2014/main" id="{168517D6-EABA-A394-F97E-601BAD3DC546}"/>
                </a:ext>
              </a:extLst>
            </p:cNvPr>
            <p:cNvSpPr/>
            <p:nvPr/>
          </p:nvSpPr>
          <p:spPr>
            <a:xfrm>
              <a:off x="6066433" y="2710190"/>
              <a:ext cx="200808" cy="219481"/>
            </a:xfrm>
            <a:custGeom>
              <a:avLst/>
              <a:gdLst/>
              <a:ahLst/>
              <a:cxnLst/>
              <a:rect l="l" t="t" r="r" b="b"/>
              <a:pathLst>
                <a:path w="7173" h="7840" fill="none" extrusionOk="0">
                  <a:moveTo>
                    <a:pt x="6905" y="4037"/>
                  </a:moveTo>
                  <a:cubicBezTo>
                    <a:pt x="6905" y="4103"/>
                    <a:pt x="6972" y="4203"/>
                    <a:pt x="7005" y="4203"/>
                  </a:cubicBezTo>
                  <a:cubicBezTo>
                    <a:pt x="7072" y="4203"/>
                    <a:pt x="7172" y="4070"/>
                    <a:pt x="7172" y="3936"/>
                  </a:cubicBezTo>
                  <a:cubicBezTo>
                    <a:pt x="7172" y="3770"/>
                    <a:pt x="7105" y="3636"/>
                    <a:pt x="7005" y="3636"/>
                  </a:cubicBezTo>
                  <a:cubicBezTo>
                    <a:pt x="6939" y="3636"/>
                    <a:pt x="6905" y="3736"/>
                    <a:pt x="6905" y="3803"/>
                  </a:cubicBezTo>
                  <a:lnTo>
                    <a:pt x="6305" y="3803"/>
                  </a:lnTo>
                  <a:cubicBezTo>
                    <a:pt x="6305" y="3403"/>
                    <a:pt x="6205" y="3069"/>
                    <a:pt x="6038" y="2736"/>
                  </a:cubicBezTo>
                  <a:lnTo>
                    <a:pt x="6805" y="2235"/>
                  </a:lnTo>
                  <a:cubicBezTo>
                    <a:pt x="6872" y="2302"/>
                    <a:pt x="6972" y="2369"/>
                    <a:pt x="7005" y="2335"/>
                  </a:cubicBezTo>
                  <a:cubicBezTo>
                    <a:pt x="7072" y="2302"/>
                    <a:pt x="7105" y="2135"/>
                    <a:pt x="7005" y="1968"/>
                  </a:cubicBezTo>
                  <a:cubicBezTo>
                    <a:pt x="6939" y="1835"/>
                    <a:pt x="6805" y="1735"/>
                    <a:pt x="6705" y="1802"/>
                  </a:cubicBezTo>
                  <a:cubicBezTo>
                    <a:pt x="6638" y="1835"/>
                    <a:pt x="6672" y="1935"/>
                    <a:pt x="6672" y="2002"/>
                  </a:cubicBezTo>
                  <a:lnTo>
                    <a:pt x="5871" y="2435"/>
                  </a:lnTo>
                  <a:cubicBezTo>
                    <a:pt x="5671" y="2102"/>
                    <a:pt x="5404" y="1835"/>
                    <a:pt x="5071" y="1635"/>
                  </a:cubicBezTo>
                  <a:lnTo>
                    <a:pt x="5371" y="1134"/>
                  </a:lnTo>
                  <a:cubicBezTo>
                    <a:pt x="5438" y="1134"/>
                    <a:pt x="5538" y="1168"/>
                    <a:pt x="5571" y="1101"/>
                  </a:cubicBezTo>
                  <a:cubicBezTo>
                    <a:pt x="5604" y="1068"/>
                    <a:pt x="5538" y="901"/>
                    <a:pt x="5404" y="834"/>
                  </a:cubicBezTo>
                  <a:cubicBezTo>
                    <a:pt x="5271" y="734"/>
                    <a:pt x="5137" y="734"/>
                    <a:pt x="5071" y="834"/>
                  </a:cubicBezTo>
                  <a:cubicBezTo>
                    <a:pt x="5037" y="901"/>
                    <a:pt x="5104" y="968"/>
                    <a:pt x="5137" y="1001"/>
                  </a:cubicBezTo>
                  <a:lnTo>
                    <a:pt x="4804" y="1501"/>
                  </a:lnTo>
                  <a:cubicBezTo>
                    <a:pt x="4470" y="1335"/>
                    <a:pt x="4103" y="1235"/>
                    <a:pt x="3736" y="1201"/>
                  </a:cubicBezTo>
                  <a:lnTo>
                    <a:pt x="3703" y="301"/>
                  </a:lnTo>
                  <a:cubicBezTo>
                    <a:pt x="3803" y="267"/>
                    <a:pt x="3903" y="234"/>
                    <a:pt x="3903" y="167"/>
                  </a:cubicBezTo>
                  <a:cubicBezTo>
                    <a:pt x="3903" y="100"/>
                    <a:pt x="3770" y="0"/>
                    <a:pt x="3603" y="0"/>
                  </a:cubicBezTo>
                  <a:cubicBezTo>
                    <a:pt x="3436" y="0"/>
                    <a:pt x="3269" y="67"/>
                    <a:pt x="3269" y="167"/>
                  </a:cubicBezTo>
                  <a:cubicBezTo>
                    <a:pt x="3269" y="267"/>
                    <a:pt x="3369" y="267"/>
                    <a:pt x="3436" y="301"/>
                  </a:cubicBezTo>
                  <a:lnTo>
                    <a:pt x="3403" y="1201"/>
                  </a:lnTo>
                  <a:cubicBezTo>
                    <a:pt x="3036" y="1235"/>
                    <a:pt x="2669" y="1335"/>
                    <a:pt x="2369" y="1501"/>
                  </a:cubicBezTo>
                  <a:lnTo>
                    <a:pt x="2035" y="1001"/>
                  </a:lnTo>
                  <a:cubicBezTo>
                    <a:pt x="2102" y="968"/>
                    <a:pt x="2169" y="868"/>
                    <a:pt x="2135" y="801"/>
                  </a:cubicBezTo>
                  <a:cubicBezTo>
                    <a:pt x="2102" y="768"/>
                    <a:pt x="1935" y="734"/>
                    <a:pt x="1802" y="801"/>
                  </a:cubicBezTo>
                  <a:cubicBezTo>
                    <a:pt x="1668" y="868"/>
                    <a:pt x="1602" y="1001"/>
                    <a:pt x="1635" y="1101"/>
                  </a:cubicBezTo>
                  <a:cubicBezTo>
                    <a:pt x="1668" y="1168"/>
                    <a:pt x="1768" y="1134"/>
                    <a:pt x="1835" y="1134"/>
                  </a:cubicBezTo>
                  <a:lnTo>
                    <a:pt x="2102" y="1635"/>
                  </a:lnTo>
                  <a:cubicBezTo>
                    <a:pt x="1802" y="1835"/>
                    <a:pt x="1535" y="2102"/>
                    <a:pt x="1335" y="2402"/>
                  </a:cubicBezTo>
                  <a:lnTo>
                    <a:pt x="534" y="2002"/>
                  </a:lnTo>
                  <a:cubicBezTo>
                    <a:pt x="534" y="1935"/>
                    <a:pt x="534" y="1802"/>
                    <a:pt x="501" y="1768"/>
                  </a:cubicBezTo>
                  <a:cubicBezTo>
                    <a:pt x="434" y="1735"/>
                    <a:pt x="267" y="1802"/>
                    <a:pt x="167" y="1935"/>
                  </a:cubicBezTo>
                  <a:cubicBezTo>
                    <a:pt x="100" y="2102"/>
                    <a:pt x="100" y="2269"/>
                    <a:pt x="167" y="2302"/>
                  </a:cubicBezTo>
                  <a:cubicBezTo>
                    <a:pt x="267" y="2369"/>
                    <a:pt x="334" y="2269"/>
                    <a:pt x="367" y="2235"/>
                  </a:cubicBezTo>
                  <a:lnTo>
                    <a:pt x="1168" y="2702"/>
                  </a:lnTo>
                  <a:cubicBezTo>
                    <a:pt x="1001" y="3036"/>
                    <a:pt x="901" y="3403"/>
                    <a:pt x="868" y="3770"/>
                  </a:cubicBezTo>
                  <a:lnTo>
                    <a:pt x="301" y="3770"/>
                  </a:lnTo>
                  <a:cubicBezTo>
                    <a:pt x="267" y="3703"/>
                    <a:pt x="234" y="3603"/>
                    <a:pt x="167" y="3603"/>
                  </a:cubicBezTo>
                  <a:cubicBezTo>
                    <a:pt x="100" y="3603"/>
                    <a:pt x="0" y="3736"/>
                    <a:pt x="0" y="3903"/>
                  </a:cubicBezTo>
                  <a:cubicBezTo>
                    <a:pt x="0" y="4037"/>
                    <a:pt x="67" y="4170"/>
                    <a:pt x="167" y="4170"/>
                  </a:cubicBezTo>
                  <a:cubicBezTo>
                    <a:pt x="267" y="4170"/>
                    <a:pt x="267" y="4103"/>
                    <a:pt x="301" y="4037"/>
                  </a:cubicBezTo>
                  <a:lnTo>
                    <a:pt x="868" y="4070"/>
                  </a:lnTo>
                  <a:cubicBezTo>
                    <a:pt x="901" y="4437"/>
                    <a:pt x="1001" y="4770"/>
                    <a:pt x="1168" y="5104"/>
                  </a:cubicBezTo>
                  <a:lnTo>
                    <a:pt x="401" y="5604"/>
                  </a:lnTo>
                  <a:cubicBezTo>
                    <a:pt x="334" y="5538"/>
                    <a:pt x="234" y="5471"/>
                    <a:pt x="167" y="5504"/>
                  </a:cubicBezTo>
                  <a:cubicBezTo>
                    <a:pt x="100" y="5538"/>
                    <a:pt x="67" y="5704"/>
                    <a:pt x="167" y="5871"/>
                  </a:cubicBezTo>
                  <a:cubicBezTo>
                    <a:pt x="267" y="6005"/>
                    <a:pt x="401" y="6105"/>
                    <a:pt x="467" y="6038"/>
                  </a:cubicBezTo>
                  <a:cubicBezTo>
                    <a:pt x="567" y="6005"/>
                    <a:pt x="534" y="5905"/>
                    <a:pt x="501" y="5838"/>
                  </a:cubicBezTo>
                  <a:lnTo>
                    <a:pt x="1301" y="5438"/>
                  </a:lnTo>
                  <a:cubicBezTo>
                    <a:pt x="1535" y="5738"/>
                    <a:pt x="1802" y="6005"/>
                    <a:pt x="2102" y="6205"/>
                  </a:cubicBezTo>
                  <a:lnTo>
                    <a:pt x="1835" y="6705"/>
                  </a:lnTo>
                  <a:cubicBezTo>
                    <a:pt x="1768" y="6705"/>
                    <a:pt x="1635" y="6672"/>
                    <a:pt x="1602" y="6738"/>
                  </a:cubicBezTo>
                  <a:cubicBezTo>
                    <a:pt x="1602" y="6772"/>
                    <a:pt x="1635" y="6939"/>
                    <a:pt x="1768" y="7005"/>
                  </a:cubicBezTo>
                  <a:cubicBezTo>
                    <a:pt x="1902" y="7105"/>
                    <a:pt x="2069" y="7105"/>
                    <a:pt x="2102" y="7005"/>
                  </a:cubicBezTo>
                  <a:cubicBezTo>
                    <a:pt x="2169" y="6939"/>
                    <a:pt x="2069" y="6872"/>
                    <a:pt x="2035" y="6839"/>
                  </a:cubicBezTo>
                  <a:lnTo>
                    <a:pt x="2369" y="6338"/>
                  </a:lnTo>
                  <a:cubicBezTo>
                    <a:pt x="2669" y="6505"/>
                    <a:pt x="3036" y="6605"/>
                    <a:pt x="3403" y="6638"/>
                  </a:cubicBezTo>
                  <a:lnTo>
                    <a:pt x="3436" y="7539"/>
                  </a:lnTo>
                  <a:cubicBezTo>
                    <a:pt x="3369" y="7572"/>
                    <a:pt x="3269" y="7606"/>
                    <a:pt x="3269" y="7672"/>
                  </a:cubicBezTo>
                  <a:cubicBezTo>
                    <a:pt x="3269" y="7739"/>
                    <a:pt x="3403" y="7839"/>
                    <a:pt x="3570" y="7839"/>
                  </a:cubicBezTo>
                  <a:cubicBezTo>
                    <a:pt x="3736" y="7839"/>
                    <a:pt x="3870" y="7773"/>
                    <a:pt x="3870" y="7672"/>
                  </a:cubicBezTo>
                  <a:cubicBezTo>
                    <a:pt x="3870" y="7572"/>
                    <a:pt x="3770" y="7572"/>
                    <a:pt x="3703" y="7539"/>
                  </a:cubicBezTo>
                  <a:lnTo>
                    <a:pt x="3736" y="6638"/>
                  </a:lnTo>
                  <a:cubicBezTo>
                    <a:pt x="4103" y="6605"/>
                    <a:pt x="4470" y="6505"/>
                    <a:pt x="4804" y="6338"/>
                  </a:cubicBezTo>
                  <a:lnTo>
                    <a:pt x="5104" y="6839"/>
                  </a:lnTo>
                  <a:cubicBezTo>
                    <a:pt x="5071" y="6872"/>
                    <a:pt x="5004" y="6972"/>
                    <a:pt x="5037" y="7039"/>
                  </a:cubicBezTo>
                  <a:cubicBezTo>
                    <a:pt x="5071" y="7072"/>
                    <a:pt x="5237" y="7105"/>
                    <a:pt x="5371" y="7039"/>
                  </a:cubicBezTo>
                  <a:cubicBezTo>
                    <a:pt x="5504" y="6939"/>
                    <a:pt x="5571" y="6839"/>
                    <a:pt x="5538" y="6738"/>
                  </a:cubicBezTo>
                  <a:cubicBezTo>
                    <a:pt x="5471" y="6672"/>
                    <a:pt x="5404" y="6705"/>
                    <a:pt x="5338" y="6705"/>
                  </a:cubicBezTo>
                  <a:lnTo>
                    <a:pt x="5037" y="6205"/>
                  </a:lnTo>
                  <a:cubicBezTo>
                    <a:pt x="5371" y="6005"/>
                    <a:pt x="5638" y="5738"/>
                    <a:pt x="5838" y="5438"/>
                  </a:cubicBezTo>
                  <a:lnTo>
                    <a:pt x="6638" y="5838"/>
                  </a:lnTo>
                  <a:cubicBezTo>
                    <a:pt x="6638" y="5905"/>
                    <a:pt x="6638" y="6038"/>
                    <a:pt x="6672" y="6071"/>
                  </a:cubicBezTo>
                  <a:cubicBezTo>
                    <a:pt x="6705" y="6105"/>
                    <a:pt x="6872" y="6038"/>
                    <a:pt x="6972" y="5905"/>
                  </a:cubicBezTo>
                  <a:cubicBezTo>
                    <a:pt x="7072" y="5738"/>
                    <a:pt x="7072" y="5571"/>
                    <a:pt x="6972" y="5538"/>
                  </a:cubicBezTo>
                  <a:cubicBezTo>
                    <a:pt x="6905" y="5504"/>
                    <a:pt x="6839" y="5571"/>
                    <a:pt x="6772" y="5604"/>
                  </a:cubicBezTo>
                  <a:lnTo>
                    <a:pt x="6005" y="5137"/>
                  </a:lnTo>
                  <a:cubicBezTo>
                    <a:pt x="6171" y="4804"/>
                    <a:pt x="6272" y="4437"/>
                    <a:pt x="6272" y="407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8;p58">
              <a:extLst>
                <a:ext uri="{FF2B5EF4-FFF2-40B4-BE49-F238E27FC236}">
                  <a16:creationId xmlns:a16="http://schemas.microsoft.com/office/drawing/2014/main" id="{41CB39FD-4FCA-4657-E940-FCC92EBD5A27}"/>
                </a:ext>
              </a:extLst>
            </p:cNvPr>
            <p:cNvSpPr/>
            <p:nvPr/>
          </p:nvSpPr>
          <p:spPr>
            <a:xfrm>
              <a:off x="6155151" y="2754086"/>
              <a:ext cx="17777" cy="18701"/>
            </a:xfrm>
            <a:custGeom>
              <a:avLst/>
              <a:gdLst/>
              <a:ahLst/>
              <a:cxnLst/>
              <a:rect l="l" t="t" r="r" b="b"/>
              <a:pathLst>
                <a:path w="635" h="668" fill="none" extrusionOk="0">
                  <a:moveTo>
                    <a:pt x="634" y="267"/>
                  </a:moveTo>
                  <a:cubicBezTo>
                    <a:pt x="634" y="534"/>
                    <a:pt x="334" y="667"/>
                    <a:pt x="167" y="500"/>
                  </a:cubicBezTo>
                  <a:cubicBezTo>
                    <a:pt x="0" y="334"/>
                    <a:pt x="100" y="0"/>
                    <a:pt x="367" y="0"/>
                  </a:cubicBezTo>
                  <a:cubicBezTo>
                    <a:pt x="501" y="0"/>
                    <a:pt x="634" y="134"/>
                    <a:pt x="634" y="2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9;p58">
              <a:extLst>
                <a:ext uri="{FF2B5EF4-FFF2-40B4-BE49-F238E27FC236}">
                  <a16:creationId xmlns:a16="http://schemas.microsoft.com/office/drawing/2014/main" id="{138C9D75-D724-E445-E083-B23B6D0F0160}"/>
                </a:ext>
              </a:extLst>
            </p:cNvPr>
            <p:cNvSpPr/>
            <p:nvPr/>
          </p:nvSpPr>
          <p:spPr>
            <a:xfrm>
              <a:off x="6107531" y="2814781"/>
              <a:ext cx="18701" cy="17777"/>
            </a:xfrm>
            <a:custGeom>
              <a:avLst/>
              <a:gdLst/>
              <a:ahLst/>
              <a:cxnLst/>
              <a:rect l="l" t="t" r="r" b="b"/>
              <a:pathLst>
                <a:path w="668" h="635" fill="none" extrusionOk="0">
                  <a:moveTo>
                    <a:pt x="667" y="267"/>
                  </a:moveTo>
                  <a:cubicBezTo>
                    <a:pt x="667" y="501"/>
                    <a:pt x="367" y="634"/>
                    <a:pt x="167" y="467"/>
                  </a:cubicBezTo>
                  <a:cubicBezTo>
                    <a:pt x="0" y="301"/>
                    <a:pt x="134" y="0"/>
                    <a:pt x="367" y="0"/>
                  </a:cubicBezTo>
                  <a:cubicBezTo>
                    <a:pt x="534" y="0"/>
                    <a:pt x="634" y="100"/>
                    <a:pt x="667" y="2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0;p58">
              <a:extLst>
                <a:ext uri="{FF2B5EF4-FFF2-40B4-BE49-F238E27FC236}">
                  <a16:creationId xmlns:a16="http://schemas.microsoft.com/office/drawing/2014/main" id="{152E7C63-9CAB-1092-05CB-DB0ADB03422E}"/>
                </a:ext>
              </a:extLst>
            </p:cNvPr>
            <p:cNvSpPr/>
            <p:nvPr/>
          </p:nvSpPr>
          <p:spPr>
            <a:xfrm>
              <a:off x="6142077" y="2795156"/>
              <a:ext cx="18701" cy="18701"/>
            </a:xfrm>
            <a:custGeom>
              <a:avLst/>
              <a:gdLst/>
              <a:ahLst/>
              <a:cxnLst/>
              <a:rect l="l" t="t" r="r" b="b"/>
              <a:pathLst>
                <a:path w="668" h="668" fill="none" extrusionOk="0">
                  <a:moveTo>
                    <a:pt x="667" y="268"/>
                  </a:moveTo>
                  <a:cubicBezTo>
                    <a:pt x="667" y="535"/>
                    <a:pt x="367" y="668"/>
                    <a:pt x="200" y="501"/>
                  </a:cubicBezTo>
                  <a:cubicBezTo>
                    <a:pt x="0" y="301"/>
                    <a:pt x="134" y="1"/>
                    <a:pt x="401" y="1"/>
                  </a:cubicBezTo>
                  <a:cubicBezTo>
                    <a:pt x="534" y="1"/>
                    <a:pt x="667" y="134"/>
                    <a:pt x="667" y="2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1;p58">
              <a:extLst>
                <a:ext uri="{FF2B5EF4-FFF2-40B4-BE49-F238E27FC236}">
                  <a16:creationId xmlns:a16="http://schemas.microsoft.com/office/drawing/2014/main" id="{14BE3CB1-7B6E-08BA-3956-0C43E8A7BDC7}"/>
                </a:ext>
              </a:extLst>
            </p:cNvPr>
            <p:cNvSpPr/>
            <p:nvPr/>
          </p:nvSpPr>
          <p:spPr>
            <a:xfrm>
              <a:off x="6124328" y="2859601"/>
              <a:ext cx="18701" cy="18701"/>
            </a:xfrm>
            <a:custGeom>
              <a:avLst/>
              <a:gdLst/>
              <a:ahLst/>
              <a:cxnLst/>
              <a:rect l="l" t="t" r="r" b="b"/>
              <a:pathLst>
                <a:path w="668" h="668" fill="none" extrusionOk="0">
                  <a:moveTo>
                    <a:pt x="668" y="267"/>
                  </a:moveTo>
                  <a:cubicBezTo>
                    <a:pt x="668" y="534"/>
                    <a:pt x="367" y="668"/>
                    <a:pt x="167" y="501"/>
                  </a:cubicBezTo>
                  <a:cubicBezTo>
                    <a:pt x="1" y="334"/>
                    <a:pt x="134" y="0"/>
                    <a:pt x="367" y="0"/>
                  </a:cubicBezTo>
                  <a:cubicBezTo>
                    <a:pt x="534" y="0"/>
                    <a:pt x="634" y="134"/>
                    <a:pt x="668" y="2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2;p58">
              <a:extLst>
                <a:ext uri="{FF2B5EF4-FFF2-40B4-BE49-F238E27FC236}">
                  <a16:creationId xmlns:a16="http://schemas.microsoft.com/office/drawing/2014/main" id="{5D3295B0-2047-E0B5-2C80-AA8B055D42F3}"/>
                </a:ext>
              </a:extLst>
            </p:cNvPr>
            <p:cNvSpPr/>
            <p:nvPr/>
          </p:nvSpPr>
          <p:spPr>
            <a:xfrm>
              <a:off x="6212122" y="2825979"/>
              <a:ext cx="15901" cy="20576"/>
            </a:xfrm>
            <a:custGeom>
              <a:avLst/>
              <a:gdLst/>
              <a:ahLst/>
              <a:cxnLst/>
              <a:rect l="l" t="t" r="r" b="b"/>
              <a:pathLst>
                <a:path w="568" h="735" fill="none" extrusionOk="0">
                  <a:moveTo>
                    <a:pt x="567" y="368"/>
                  </a:moveTo>
                  <a:cubicBezTo>
                    <a:pt x="567" y="734"/>
                    <a:pt x="0" y="734"/>
                    <a:pt x="0" y="368"/>
                  </a:cubicBezTo>
                  <a:cubicBezTo>
                    <a:pt x="0" y="1"/>
                    <a:pt x="567" y="1"/>
                    <a:pt x="567" y="3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3;p58">
              <a:extLst>
                <a:ext uri="{FF2B5EF4-FFF2-40B4-BE49-F238E27FC236}">
                  <a16:creationId xmlns:a16="http://schemas.microsoft.com/office/drawing/2014/main" id="{3D96371F-1EEC-22B9-B91C-5DE447491A76}"/>
                </a:ext>
              </a:extLst>
            </p:cNvPr>
            <p:cNvSpPr/>
            <p:nvPr/>
          </p:nvSpPr>
          <p:spPr>
            <a:xfrm>
              <a:off x="6156075" y="2836253"/>
              <a:ext cx="15901" cy="20576"/>
            </a:xfrm>
            <a:custGeom>
              <a:avLst/>
              <a:gdLst/>
              <a:ahLst/>
              <a:cxnLst/>
              <a:rect l="l" t="t" r="r" b="b"/>
              <a:pathLst>
                <a:path w="568" h="735" fill="none" extrusionOk="0">
                  <a:moveTo>
                    <a:pt x="568" y="367"/>
                  </a:moveTo>
                  <a:cubicBezTo>
                    <a:pt x="568" y="734"/>
                    <a:pt x="1" y="734"/>
                    <a:pt x="1" y="367"/>
                  </a:cubicBezTo>
                  <a:cubicBezTo>
                    <a:pt x="1" y="1"/>
                    <a:pt x="568" y="1"/>
                    <a:pt x="568" y="3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4;p58">
              <a:extLst>
                <a:ext uri="{FF2B5EF4-FFF2-40B4-BE49-F238E27FC236}">
                  <a16:creationId xmlns:a16="http://schemas.microsoft.com/office/drawing/2014/main" id="{CE31235E-3F80-7088-FED0-5515B609C256}"/>
                </a:ext>
              </a:extLst>
            </p:cNvPr>
            <p:cNvSpPr/>
            <p:nvPr/>
          </p:nvSpPr>
          <p:spPr>
            <a:xfrm>
              <a:off x="6178499" y="2809182"/>
              <a:ext cx="18701" cy="18701"/>
            </a:xfrm>
            <a:custGeom>
              <a:avLst/>
              <a:gdLst/>
              <a:ahLst/>
              <a:cxnLst/>
              <a:rect l="l" t="t" r="r" b="b"/>
              <a:pathLst>
                <a:path w="668" h="668" fill="none" extrusionOk="0">
                  <a:moveTo>
                    <a:pt x="667" y="267"/>
                  </a:moveTo>
                  <a:cubicBezTo>
                    <a:pt x="667" y="534"/>
                    <a:pt x="367" y="667"/>
                    <a:pt x="200" y="501"/>
                  </a:cubicBezTo>
                  <a:cubicBezTo>
                    <a:pt x="0" y="300"/>
                    <a:pt x="134" y="0"/>
                    <a:pt x="401" y="0"/>
                  </a:cubicBezTo>
                  <a:cubicBezTo>
                    <a:pt x="534" y="0"/>
                    <a:pt x="667" y="134"/>
                    <a:pt x="667" y="2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5;p58">
              <a:extLst>
                <a:ext uri="{FF2B5EF4-FFF2-40B4-BE49-F238E27FC236}">
                  <a16:creationId xmlns:a16="http://schemas.microsoft.com/office/drawing/2014/main" id="{F1B610E9-78BD-FDE9-59E7-07F425A2121D}"/>
                </a:ext>
              </a:extLst>
            </p:cNvPr>
            <p:cNvSpPr/>
            <p:nvPr/>
          </p:nvSpPr>
          <p:spPr>
            <a:xfrm>
              <a:off x="6198096" y="2773683"/>
              <a:ext cx="17777" cy="18701"/>
            </a:xfrm>
            <a:custGeom>
              <a:avLst/>
              <a:gdLst/>
              <a:ahLst/>
              <a:cxnLst/>
              <a:rect l="l" t="t" r="r" b="b"/>
              <a:pathLst>
                <a:path w="635" h="668" fill="none" extrusionOk="0">
                  <a:moveTo>
                    <a:pt x="635" y="301"/>
                  </a:moveTo>
                  <a:cubicBezTo>
                    <a:pt x="635" y="534"/>
                    <a:pt x="334" y="668"/>
                    <a:pt x="168" y="501"/>
                  </a:cubicBezTo>
                  <a:cubicBezTo>
                    <a:pt x="1" y="334"/>
                    <a:pt x="101" y="34"/>
                    <a:pt x="368" y="34"/>
                  </a:cubicBezTo>
                  <a:cubicBezTo>
                    <a:pt x="501" y="1"/>
                    <a:pt x="635" y="134"/>
                    <a:pt x="635" y="301"/>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6;p58">
              <a:extLst>
                <a:ext uri="{FF2B5EF4-FFF2-40B4-BE49-F238E27FC236}">
                  <a16:creationId xmlns:a16="http://schemas.microsoft.com/office/drawing/2014/main" id="{E2BC456D-3071-ABA9-1924-832C554766E5}"/>
                </a:ext>
              </a:extLst>
            </p:cNvPr>
            <p:cNvSpPr/>
            <p:nvPr/>
          </p:nvSpPr>
          <p:spPr>
            <a:xfrm>
              <a:off x="6182223" y="2863325"/>
              <a:ext cx="15901" cy="14977"/>
            </a:xfrm>
            <a:custGeom>
              <a:avLst/>
              <a:gdLst/>
              <a:ahLst/>
              <a:cxnLst/>
              <a:rect l="l" t="t" r="r" b="b"/>
              <a:pathLst>
                <a:path w="568" h="535" fill="none" extrusionOk="0">
                  <a:moveTo>
                    <a:pt x="568" y="268"/>
                  </a:moveTo>
                  <a:cubicBezTo>
                    <a:pt x="568" y="435"/>
                    <a:pt x="434" y="535"/>
                    <a:pt x="268" y="535"/>
                  </a:cubicBezTo>
                  <a:cubicBezTo>
                    <a:pt x="134" y="535"/>
                    <a:pt x="1" y="435"/>
                    <a:pt x="1" y="268"/>
                  </a:cubicBezTo>
                  <a:cubicBezTo>
                    <a:pt x="1" y="134"/>
                    <a:pt x="134" y="1"/>
                    <a:pt x="268" y="1"/>
                  </a:cubicBezTo>
                  <a:cubicBezTo>
                    <a:pt x="434" y="1"/>
                    <a:pt x="568" y="134"/>
                    <a:pt x="568" y="2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7;p58">
              <a:extLst>
                <a:ext uri="{FF2B5EF4-FFF2-40B4-BE49-F238E27FC236}">
                  <a16:creationId xmlns:a16="http://schemas.microsoft.com/office/drawing/2014/main" id="{15EAA5BF-1160-93A0-82A1-642CA968CC12}"/>
                </a:ext>
              </a:extLst>
            </p:cNvPr>
            <p:cNvSpPr/>
            <p:nvPr/>
          </p:nvSpPr>
          <p:spPr>
            <a:xfrm>
              <a:off x="6115929" y="2768084"/>
              <a:ext cx="17777" cy="14977"/>
            </a:xfrm>
            <a:custGeom>
              <a:avLst/>
              <a:gdLst/>
              <a:ahLst/>
              <a:cxnLst/>
              <a:rect l="l" t="t" r="r" b="b"/>
              <a:pathLst>
                <a:path w="635" h="535" fill="none" extrusionOk="0">
                  <a:moveTo>
                    <a:pt x="634" y="267"/>
                  </a:moveTo>
                  <a:cubicBezTo>
                    <a:pt x="634" y="401"/>
                    <a:pt x="501" y="534"/>
                    <a:pt x="367" y="534"/>
                  </a:cubicBezTo>
                  <a:cubicBezTo>
                    <a:pt x="0" y="534"/>
                    <a:pt x="0" y="0"/>
                    <a:pt x="367" y="0"/>
                  </a:cubicBezTo>
                  <a:cubicBezTo>
                    <a:pt x="501" y="0"/>
                    <a:pt x="634" y="101"/>
                    <a:pt x="634" y="2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30" name="Google Shape;1830;p39"/>
          <p:cNvSpPr/>
          <p:nvPr/>
        </p:nvSpPr>
        <p:spPr>
          <a:xfrm>
            <a:off x="-191140" y="4472132"/>
            <a:ext cx="610225" cy="610225"/>
          </a:xfrm>
          <a:custGeom>
            <a:avLst/>
            <a:gdLst/>
            <a:ahLst/>
            <a:cxnLst/>
            <a:rect l="l" t="t" r="r" b="b"/>
            <a:pathLst>
              <a:path w="24409" h="24409" extrusionOk="0">
                <a:moveTo>
                  <a:pt x="12205" y="1"/>
                </a:moveTo>
                <a:cubicBezTo>
                  <a:pt x="5454" y="1"/>
                  <a:pt x="1" y="5466"/>
                  <a:pt x="1" y="12205"/>
                </a:cubicBezTo>
                <a:cubicBezTo>
                  <a:pt x="1" y="18944"/>
                  <a:pt x="5454" y="24409"/>
                  <a:pt x="12205" y="24409"/>
                </a:cubicBezTo>
                <a:cubicBezTo>
                  <a:pt x="18944" y="24409"/>
                  <a:pt x="24409" y="18944"/>
                  <a:pt x="24409" y="12205"/>
                </a:cubicBezTo>
                <a:cubicBezTo>
                  <a:pt x="24409" y="5466"/>
                  <a:pt x="18944" y="1"/>
                  <a:pt x="12205" y="1"/>
                </a:cubicBezTo>
                <a:close/>
              </a:path>
            </a:pathLst>
          </a:custGeom>
          <a:solidFill>
            <a:schemeClr val="lt1"/>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113973" y="128349"/>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txBox="1">
            <a:spLocks noGrp="1"/>
          </p:cNvSpPr>
          <p:nvPr>
            <p:ph type="title"/>
          </p:nvPr>
        </p:nvSpPr>
        <p:spPr>
          <a:xfrm>
            <a:off x="265050" y="303150"/>
            <a:ext cx="407835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 dirty="0"/>
              <a:t>Importing Libraries</a:t>
            </a:r>
            <a:endParaRPr dirty="0"/>
          </a:p>
        </p:txBody>
      </p:sp>
      <p:sp>
        <p:nvSpPr>
          <p:cNvPr id="2" name="Google Shape;1558;p33">
            <a:extLst>
              <a:ext uri="{FF2B5EF4-FFF2-40B4-BE49-F238E27FC236}">
                <a16:creationId xmlns:a16="http://schemas.microsoft.com/office/drawing/2014/main" id="{07556562-8224-FA9A-8D22-80BE07ED8587}"/>
              </a:ext>
            </a:extLst>
          </p:cNvPr>
          <p:cNvSpPr txBox="1">
            <a:spLocks/>
          </p:cNvSpPr>
          <p:nvPr/>
        </p:nvSpPr>
        <p:spPr>
          <a:xfrm>
            <a:off x="419085" y="1158240"/>
            <a:ext cx="8267715" cy="34510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dirty="0">
                <a:solidFill>
                  <a:schemeClr val="accent1">
                    <a:lumMod val="50000"/>
                  </a:schemeClr>
                </a:solidFill>
                <a:latin typeface="Work Sans" pitchFamily="2" charset="0"/>
              </a:rPr>
              <a:t>We use </a:t>
            </a:r>
            <a:r>
              <a:rPr lang="en-US" sz="1500" b="1" dirty="0">
                <a:solidFill>
                  <a:schemeClr val="accent1">
                    <a:lumMod val="50000"/>
                  </a:schemeClr>
                </a:solidFill>
                <a:latin typeface="Work Sans" pitchFamily="2" charset="0"/>
              </a:rPr>
              <a:t>NumPy</a:t>
            </a:r>
            <a:r>
              <a:rPr lang="en-US" sz="1500" dirty="0">
                <a:solidFill>
                  <a:schemeClr val="accent1">
                    <a:lumMod val="50000"/>
                  </a:schemeClr>
                </a:solidFill>
                <a:latin typeface="Work Sans" pitchFamily="2" charset="0"/>
              </a:rPr>
              <a:t> to </a:t>
            </a:r>
            <a:r>
              <a:rPr lang="en-US" sz="1500" b="1" dirty="0">
                <a:solidFill>
                  <a:schemeClr val="accent1">
                    <a:lumMod val="50000"/>
                  </a:schemeClr>
                </a:solidFill>
                <a:latin typeface="Work Sans" pitchFamily="2" charset="0"/>
              </a:rPr>
              <a:t>ravel</a:t>
            </a:r>
            <a:r>
              <a:rPr lang="en-US" sz="1500" dirty="0">
                <a:solidFill>
                  <a:schemeClr val="accent1">
                    <a:lumMod val="50000"/>
                  </a:schemeClr>
                </a:solidFill>
                <a:latin typeface="Work Sans" pitchFamily="2" charset="0"/>
              </a:rPr>
              <a:t> through the sheet, </a:t>
            </a:r>
            <a:r>
              <a:rPr lang="en-US" sz="1500" b="1" dirty="0">
                <a:solidFill>
                  <a:schemeClr val="accent1">
                    <a:lumMod val="50000"/>
                  </a:schemeClr>
                </a:solidFill>
                <a:latin typeface="Work Sans" pitchFamily="2" charset="0"/>
              </a:rPr>
              <a:t>Pandas</a:t>
            </a:r>
            <a:r>
              <a:rPr lang="en-US" sz="1500" dirty="0">
                <a:solidFill>
                  <a:schemeClr val="accent1">
                    <a:lumMod val="50000"/>
                  </a:schemeClr>
                </a:solidFill>
                <a:latin typeface="Work Sans" pitchFamily="2" charset="0"/>
              </a:rPr>
              <a:t> – we use </a:t>
            </a:r>
            <a:r>
              <a:rPr lang="en-US" sz="1500" b="1" dirty="0">
                <a:solidFill>
                  <a:schemeClr val="accent1">
                    <a:lumMod val="50000"/>
                  </a:schemeClr>
                </a:solidFill>
                <a:latin typeface="Work Sans" pitchFamily="2" charset="0"/>
              </a:rPr>
              <a:t>Data-Frames</a:t>
            </a:r>
            <a:r>
              <a:rPr lang="en-US" sz="1500" dirty="0">
                <a:solidFill>
                  <a:schemeClr val="accent1">
                    <a:lumMod val="50000"/>
                  </a:schemeClr>
                </a:solidFill>
                <a:latin typeface="Work Sans" pitchFamily="2" charset="0"/>
              </a:rPr>
              <a:t> to </a:t>
            </a:r>
            <a:r>
              <a:rPr lang="en-US" sz="1500" b="1" dirty="0">
                <a:solidFill>
                  <a:schemeClr val="accent1">
                    <a:lumMod val="50000"/>
                  </a:schemeClr>
                </a:solidFill>
                <a:latin typeface="Work Sans" pitchFamily="2" charset="0"/>
              </a:rPr>
              <a:t>read and replace</a:t>
            </a:r>
            <a:r>
              <a:rPr lang="en-US" sz="1500" dirty="0">
                <a:solidFill>
                  <a:schemeClr val="accent1">
                    <a:lumMod val="50000"/>
                  </a:schemeClr>
                </a:solidFill>
                <a:latin typeface="Work Sans" pitchFamily="2" charset="0"/>
              </a:rPr>
              <a:t> values and </a:t>
            </a:r>
            <a:r>
              <a:rPr lang="en-US" sz="1500" b="1" dirty="0">
                <a:solidFill>
                  <a:schemeClr val="accent1">
                    <a:lumMod val="50000"/>
                  </a:schemeClr>
                </a:solidFill>
                <a:latin typeface="Work Sans" pitchFamily="2" charset="0"/>
              </a:rPr>
              <a:t>Tkinter</a:t>
            </a:r>
            <a:r>
              <a:rPr lang="en-US" sz="1500" dirty="0">
                <a:solidFill>
                  <a:schemeClr val="accent1">
                    <a:lumMod val="50000"/>
                  </a:schemeClr>
                </a:solidFill>
                <a:latin typeface="Work Sans" pitchFamily="2" charset="0"/>
              </a:rPr>
              <a:t> to build a </a:t>
            </a:r>
            <a:r>
              <a:rPr lang="en-US" sz="1500" b="1" dirty="0">
                <a:solidFill>
                  <a:schemeClr val="accent1">
                    <a:lumMod val="50000"/>
                  </a:schemeClr>
                </a:solidFill>
                <a:latin typeface="Work Sans" pitchFamily="2" charset="0"/>
              </a:rPr>
              <a:t>basic GUI</a:t>
            </a:r>
            <a:r>
              <a:rPr lang="en-US" sz="1500" dirty="0">
                <a:solidFill>
                  <a:schemeClr val="accent1">
                    <a:lumMod val="50000"/>
                  </a:schemeClr>
                </a:solidFill>
                <a:latin typeface="Work Sans" pitchFamily="2" charset="0"/>
              </a:rPr>
              <a:t>.</a:t>
            </a:r>
          </a:p>
          <a:p>
            <a:endParaRPr lang="en-US" sz="1500" dirty="0">
              <a:solidFill>
                <a:schemeClr val="accent1">
                  <a:lumMod val="50000"/>
                </a:schemeClr>
              </a:solidFill>
              <a:latin typeface="Work Sans" pitchFamily="2" charset="0"/>
            </a:endParaRPr>
          </a:p>
          <a:p>
            <a:pPr>
              <a:buClr>
                <a:schemeClr val="bg1"/>
              </a:buClr>
            </a:pPr>
            <a:r>
              <a:rPr lang="en-US" sz="1500" b="1" dirty="0">
                <a:solidFill>
                  <a:schemeClr val="accent1">
                    <a:lumMod val="50000"/>
                  </a:schemeClr>
                </a:solidFill>
                <a:latin typeface="Work Sans" pitchFamily="2" charset="0"/>
              </a:rPr>
              <a:t>NumPy:</a:t>
            </a:r>
          </a:p>
          <a:p>
            <a:pPr>
              <a:buClr>
                <a:schemeClr val="bg1"/>
              </a:buClr>
            </a:pPr>
            <a:r>
              <a:rPr lang="en-US" sz="1500" dirty="0">
                <a:solidFill>
                  <a:schemeClr val="accent1">
                    <a:lumMod val="50000"/>
                  </a:schemeClr>
                </a:solidFill>
                <a:latin typeface="Work Sans" pitchFamily="2" charset="0"/>
              </a:rPr>
              <a:t>NumPy is a Python library used for working with arrays. It also has functions for working in domain of linear algebra, Fourier transform, and matrices. NumPy stands for Numerical Python.</a:t>
            </a:r>
          </a:p>
          <a:p>
            <a:pPr>
              <a:buClr>
                <a:schemeClr val="bg1"/>
              </a:buClr>
            </a:pPr>
            <a:r>
              <a:rPr lang="en-US" sz="1500" b="1" dirty="0">
                <a:solidFill>
                  <a:schemeClr val="accent1">
                    <a:lumMod val="50000"/>
                  </a:schemeClr>
                </a:solidFill>
                <a:latin typeface="Work Sans" pitchFamily="2" charset="0"/>
              </a:rPr>
              <a:t>Pandas:</a:t>
            </a:r>
          </a:p>
          <a:p>
            <a:pPr>
              <a:buClr>
                <a:schemeClr val="bg1"/>
              </a:buClr>
            </a:pPr>
            <a:r>
              <a:rPr lang="en-US" sz="1500" dirty="0">
                <a:solidFill>
                  <a:schemeClr val="accent1">
                    <a:lumMod val="50000"/>
                  </a:schemeClr>
                </a:solidFill>
                <a:latin typeface="Work Sans" pitchFamily="2" charset="0"/>
              </a:rPr>
              <a:t>Pandas is an open source Python package that is most widely used for data science/data analysis and machine learning tasks.</a:t>
            </a:r>
            <a:r>
              <a:rPr lang="en-US" sz="1500" b="1" dirty="0">
                <a:solidFill>
                  <a:schemeClr val="accent1">
                    <a:lumMod val="50000"/>
                  </a:schemeClr>
                </a:solidFill>
                <a:latin typeface="Work Sans" pitchFamily="2" charset="0"/>
              </a:rPr>
              <a:t> </a:t>
            </a:r>
          </a:p>
          <a:p>
            <a:pPr>
              <a:buClr>
                <a:schemeClr val="bg1"/>
              </a:buClr>
            </a:pPr>
            <a:r>
              <a:rPr lang="en-US" sz="1500" b="1" dirty="0">
                <a:solidFill>
                  <a:schemeClr val="accent1">
                    <a:lumMod val="50000"/>
                  </a:schemeClr>
                </a:solidFill>
                <a:latin typeface="Work Sans" pitchFamily="2" charset="0"/>
              </a:rPr>
              <a:t>Tkinter:</a:t>
            </a:r>
          </a:p>
          <a:p>
            <a:pPr>
              <a:buClr>
                <a:schemeClr val="bg1"/>
              </a:buClr>
            </a:pPr>
            <a:r>
              <a:rPr lang="en-US" sz="1500" dirty="0">
                <a:solidFill>
                  <a:schemeClr val="accent1">
                    <a:lumMod val="50000"/>
                  </a:schemeClr>
                </a:solidFill>
                <a:latin typeface="Work Sans" pitchFamily="2" charset="0"/>
              </a:rPr>
              <a:t>Tkinter is the de facto way in Python to create  Graphical User Interface and is included in all standard Python Distributions. In fact, it’s the only framework built into the Python standard library.</a:t>
            </a:r>
            <a:endParaRPr lang="en-US" sz="1500" b="1" dirty="0">
              <a:solidFill>
                <a:schemeClr val="accent1">
                  <a:lumMod val="50000"/>
                </a:schemeClr>
              </a:solidFill>
              <a:latin typeface="Work San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38"/>
          <p:cNvSpPr/>
          <p:nvPr/>
        </p:nvSpPr>
        <p:spPr>
          <a:xfrm>
            <a:off x="421473" y="945824"/>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txBox="1">
            <a:spLocks noGrp="1"/>
          </p:cNvSpPr>
          <p:nvPr>
            <p:ph type="title" idx="6"/>
          </p:nvPr>
        </p:nvSpPr>
        <p:spPr>
          <a:xfrm>
            <a:off x="265050" y="303150"/>
            <a:ext cx="459651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IN" dirty="0"/>
              <a:t>Results and Outputs</a:t>
            </a:r>
            <a:endParaRPr dirty="0"/>
          </a:p>
        </p:txBody>
      </p:sp>
      <p:pic>
        <p:nvPicPr>
          <p:cNvPr id="15" name="Picture 14">
            <a:extLst>
              <a:ext uri="{FF2B5EF4-FFF2-40B4-BE49-F238E27FC236}">
                <a16:creationId xmlns:a16="http://schemas.microsoft.com/office/drawing/2014/main" id="{4D2E2307-AC19-C79B-D8E8-C9686C6AC152}"/>
              </a:ext>
            </a:extLst>
          </p:cNvPr>
          <p:cNvPicPr>
            <a:picLocks noChangeAspect="1"/>
          </p:cNvPicPr>
          <p:nvPr/>
        </p:nvPicPr>
        <p:blipFill>
          <a:blip r:embed="rId3"/>
          <a:stretch>
            <a:fillRect/>
          </a:stretch>
        </p:blipFill>
        <p:spPr>
          <a:xfrm>
            <a:off x="515638" y="1187245"/>
            <a:ext cx="4345922" cy="1725043"/>
          </a:xfrm>
          <a:prstGeom prst="rect">
            <a:avLst/>
          </a:prstGeom>
        </p:spPr>
      </p:pic>
      <p:pic>
        <p:nvPicPr>
          <p:cNvPr id="17" name="Picture 16">
            <a:extLst>
              <a:ext uri="{FF2B5EF4-FFF2-40B4-BE49-F238E27FC236}">
                <a16:creationId xmlns:a16="http://schemas.microsoft.com/office/drawing/2014/main" id="{B3081BE5-78CA-600F-0911-33B900C90016}"/>
              </a:ext>
            </a:extLst>
          </p:cNvPr>
          <p:cNvPicPr>
            <a:picLocks noChangeAspect="1"/>
          </p:cNvPicPr>
          <p:nvPr/>
        </p:nvPicPr>
        <p:blipFill>
          <a:blip r:embed="rId4"/>
          <a:stretch>
            <a:fillRect/>
          </a:stretch>
        </p:blipFill>
        <p:spPr>
          <a:xfrm>
            <a:off x="3808805" y="2972824"/>
            <a:ext cx="4561448" cy="1725043"/>
          </a:xfrm>
          <a:prstGeom prst="rect">
            <a:avLst/>
          </a:prstGeom>
        </p:spPr>
      </p:pic>
      <p:sp>
        <p:nvSpPr>
          <p:cNvPr id="22" name="Oval 21">
            <a:extLst>
              <a:ext uri="{FF2B5EF4-FFF2-40B4-BE49-F238E27FC236}">
                <a16:creationId xmlns:a16="http://schemas.microsoft.com/office/drawing/2014/main" id="{C64CABB2-C3FC-1B5E-31F5-20229C8C60F3}"/>
              </a:ext>
            </a:extLst>
          </p:cNvPr>
          <p:cNvSpPr/>
          <p:nvPr/>
        </p:nvSpPr>
        <p:spPr>
          <a:xfrm>
            <a:off x="2688599" y="1637071"/>
            <a:ext cx="622414" cy="346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Google Shape;1558;p33">
            <a:extLst>
              <a:ext uri="{FF2B5EF4-FFF2-40B4-BE49-F238E27FC236}">
                <a16:creationId xmlns:a16="http://schemas.microsoft.com/office/drawing/2014/main" id="{030A6A0A-5D9B-E3AA-0E5E-5A9AF0168EDE}"/>
              </a:ext>
            </a:extLst>
          </p:cNvPr>
          <p:cNvSpPr txBox="1">
            <a:spLocks/>
          </p:cNvSpPr>
          <p:nvPr/>
        </p:nvSpPr>
        <p:spPr>
          <a:xfrm>
            <a:off x="5042706" y="1397016"/>
            <a:ext cx="2891928" cy="1474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dirty="0">
                <a:solidFill>
                  <a:schemeClr val="accent1">
                    <a:lumMod val="50000"/>
                  </a:schemeClr>
                </a:solidFill>
                <a:latin typeface="Work Sans" pitchFamily="2" charset="0"/>
              </a:rPr>
              <a:t>The interface which pops up as the </a:t>
            </a:r>
            <a:r>
              <a:rPr lang="en-US" sz="1500" b="1" dirty="0">
                <a:solidFill>
                  <a:schemeClr val="accent1">
                    <a:lumMod val="50000"/>
                  </a:schemeClr>
                </a:solidFill>
                <a:latin typeface="Work Sans" pitchFamily="2" charset="0"/>
              </a:rPr>
              <a:t>Output Window. </a:t>
            </a:r>
            <a:r>
              <a:rPr lang="en-US" sz="1500" dirty="0">
                <a:solidFill>
                  <a:schemeClr val="accent1">
                    <a:lumMod val="50000"/>
                  </a:schemeClr>
                </a:solidFill>
                <a:latin typeface="Work Sans" pitchFamily="2" charset="0"/>
              </a:rPr>
              <a:t>Where user can enter their </a:t>
            </a:r>
            <a:r>
              <a:rPr lang="en-US" sz="1500" b="1" dirty="0">
                <a:solidFill>
                  <a:schemeClr val="accent1">
                    <a:lumMod val="50000"/>
                  </a:schemeClr>
                </a:solidFill>
                <a:latin typeface="Work Sans" pitchFamily="2" charset="0"/>
              </a:rPr>
              <a:t>Name </a:t>
            </a:r>
            <a:r>
              <a:rPr lang="en-US" sz="1500" dirty="0">
                <a:solidFill>
                  <a:schemeClr val="accent1">
                    <a:lumMod val="50000"/>
                  </a:schemeClr>
                </a:solidFill>
                <a:latin typeface="Work Sans" pitchFamily="2" charset="0"/>
              </a:rPr>
              <a:t>and </a:t>
            </a:r>
            <a:r>
              <a:rPr lang="en-US" sz="1500" b="1" dirty="0">
                <a:solidFill>
                  <a:schemeClr val="accent1">
                    <a:lumMod val="50000"/>
                  </a:schemeClr>
                </a:solidFill>
                <a:latin typeface="Work Sans" pitchFamily="2" charset="0"/>
              </a:rPr>
              <a:t>Symptoms.</a:t>
            </a:r>
          </a:p>
        </p:txBody>
      </p:sp>
      <p:sp>
        <p:nvSpPr>
          <p:cNvPr id="24" name="Google Shape;1558;p33">
            <a:extLst>
              <a:ext uri="{FF2B5EF4-FFF2-40B4-BE49-F238E27FC236}">
                <a16:creationId xmlns:a16="http://schemas.microsoft.com/office/drawing/2014/main" id="{6B2D32EC-E52A-A992-F88B-119BD6D73947}"/>
              </a:ext>
            </a:extLst>
          </p:cNvPr>
          <p:cNvSpPr txBox="1">
            <a:spLocks/>
          </p:cNvSpPr>
          <p:nvPr/>
        </p:nvSpPr>
        <p:spPr>
          <a:xfrm>
            <a:off x="754820" y="3223268"/>
            <a:ext cx="2891928" cy="1474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500" dirty="0">
                <a:solidFill>
                  <a:schemeClr val="accent1">
                    <a:lumMod val="50000"/>
                  </a:schemeClr>
                </a:solidFill>
                <a:latin typeface="Work Sans" pitchFamily="2" charset="0"/>
              </a:rPr>
              <a:t>The </a:t>
            </a:r>
            <a:r>
              <a:rPr lang="en-US" sz="1500" b="1" dirty="0">
                <a:solidFill>
                  <a:schemeClr val="accent1">
                    <a:lumMod val="50000"/>
                  </a:schemeClr>
                </a:solidFill>
                <a:latin typeface="Work Sans" pitchFamily="2" charset="0"/>
              </a:rPr>
              <a:t>Symptoms </a:t>
            </a:r>
            <a:r>
              <a:rPr lang="en-US" sz="1500" dirty="0">
                <a:solidFill>
                  <a:schemeClr val="accent1">
                    <a:lumMod val="50000"/>
                  </a:schemeClr>
                </a:solidFill>
                <a:latin typeface="Work Sans" pitchFamily="2" charset="0"/>
              </a:rPr>
              <a:t>can be selected from the </a:t>
            </a:r>
            <a:r>
              <a:rPr lang="en-US" sz="1500" b="1" dirty="0">
                <a:solidFill>
                  <a:schemeClr val="accent1">
                    <a:lumMod val="50000"/>
                  </a:schemeClr>
                </a:solidFill>
                <a:latin typeface="Work Sans" pitchFamily="2" charset="0"/>
              </a:rPr>
              <a:t>Drop Down Menu.</a:t>
            </a:r>
          </a:p>
        </p:txBody>
      </p:sp>
      <p:sp>
        <p:nvSpPr>
          <p:cNvPr id="25" name="Oval 24">
            <a:extLst>
              <a:ext uri="{FF2B5EF4-FFF2-40B4-BE49-F238E27FC236}">
                <a16:creationId xmlns:a16="http://schemas.microsoft.com/office/drawing/2014/main" id="{EEAC290B-1B34-81E4-046D-0D5D1C057052}"/>
              </a:ext>
            </a:extLst>
          </p:cNvPr>
          <p:cNvSpPr/>
          <p:nvPr/>
        </p:nvSpPr>
        <p:spPr>
          <a:xfrm>
            <a:off x="5966460" y="2795415"/>
            <a:ext cx="1409700" cy="1967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75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38"/>
          <p:cNvSpPr/>
          <p:nvPr/>
        </p:nvSpPr>
        <p:spPr>
          <a:xfrm>
            <a:off x="421473" y="945824"/>
            <a:ext cx="352274" cy="352274"/>
          </a:xfrm>
          <a:custGeom>
            <a:avLst/>
            <a:gdLst/>
            <a:ahLst/>
            <a:cxnLst/>
            <a:rect l="l" t="t" r="r" b="b"/>
            <a:pathLst>
              <a:path w="48995" h="48995" extrusionOk="0">
                <a:moveTo>
                  <a:pt x="24503" y="0"/>
                </a:moveTo>
                <a:cubicBezTo>
                  <a:pt x="10966" y="0"/>
                  <a:pt x="0" y="10966"/>
                  <a:pt x="0" y="24491"/>
                </a:cubicBezTo>
                <a:cubicBezTo>
                  <a:pt x="0" y="38029"/>
                  <a:pt x="10966" y="48994"/>
                  <a:pt x="24503" y="48994"/>
                </a:cubicBezTo>
                <a:cubicBezTo>
                  <a:pt x="38029" y="48994"/>
                  <a:pt x="48995" y="38029"/>
                  <a:pt x="48995" y="24491"/>
                </a:cubicBezTo>
                <a:cubicBezTo>
                  <a:pt x="48995" y="10966"/>
                  <a:pt x="38029" y="0"/>
                  <a:pt x="24503" y="0"/>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txBox="1">
            <a:spLocks noGrp="1"/>
          </p:cNvSpPr>
          <p:nvPr>
            <p:ph type="title" idx="6"/>
          </p:nvPr>
        </p:nvSpPr>
        <p:spPr>
          <a:xfrm>
            <a:off x="265050" y="303150"/>
            <a:ext cx="4596510" cy="787200"/>
          </a:xfrm>
          <a:prstGeom prst="rect">
            <a:avLst/>
          </a:prstGeom>
        </p:spPr>
        <p:txBody>
          <a:bodyPr spcFirstLastPara="1" wrap="square" lIns="411475" tIns="91425" rIns="91425" bIns="45700" anchor="ctr" anchorCtr="0">
            <a:noAutofit/>
          </a:bodyPr>
          <a:lstStyle/>
          <a:p>
            <a:pPr marL="0" lvl="0" indent="0" algn="l" rtl="0">
              <a:spcBef>
                <a:spcPts val="0"/>
              </a:spcBef>
              <a:spcAft>
                <a:spcPts val="0"/>
              </a:spcAft>
              <a:buNone/>
            </a:pPr>
            <a:r>
              <a:rPr lang="en-IN" dirty="0"/>
              <a:t>Results and Outputs</a:t>
            </a:r>
            <a:endParaRPr dirty="0"/>
          </a:p>
        </p:txBody>
      </p:sp>
      <p:pic>
        <p:nvPicPr>
          <p:cNvPr id="2" name="Picture 1">
            <a:extLst>
              <a:ext uri="{FF2B5EF4-FFF2-40B4-BE49-F238E27FC236}">
                <a16:creationId xmlns:a16="http://schemas.microsoft.com/office/drawing/2014/main" id="{7308542A-623F-774C-245F-B21619FFBE9B}"/>
              </a:ext>
            </a:extLst>
          </p:cNvPr>
          <p:cNvPicPr>
            <a:picLocks noChangeAspect="1"/>
          </p:cNvPicPr>
          <p:nvPr/>
        </p:nvPicPr>
        <p:blipFill>
          <a:blip r:embed="rId3"/>
          <a:stretch>
            <a:fillRect/>
          </a:stretch>
        </p:blipFill>
        <p:spPr>
          <a:xfrm>
            <a:off x="6344482" y="514699"/>
            <a:ext cx="1036230" cy="4114102"/>
          </a:xfrm>
          <a:prstGeom prst="rect">
            <a:avLst/>
          </a:prstGeom>
        </p:spPr>
      </p:pic>
      <p:pic>
        <p:nvPicPr>
          <p:cNvPr id="3" name="Picture 2">
            <a:extLst>
              <a:ext uri="{FF2B5EF4-FFF2-40B4-BE49-F238E27FC236}">
                <a16:creationId xmlns:a16="http://schemas.microsoft.com/office/drawing/2014/main" id="{B8516C55-3084-CD2F-7A50-B0DCD2337283}"/>
              </a:ext>
            </a:extLst>
          </p:cNvPr>
          <p:cNvPicPr>
            <a:picLocks noChangeAspect="1"/>
          </p:cNvPicPr>
          <p:nvPr/>
        </p:nvPicPr>
        <p:blipFill>
          <a:blip r:embed="rId4"/>
          <a:stretch>
            <a:fillRect/>
          </a:stretch>
        </p:blipFill>
        <p:spPr>
          <a:xfrm>
            <a:off x="469043" y="1454973"/>
            <a:ext cx="5503115" cy="1976043"/>
          </a:xfrm>
          <a:prstGeom prst="rect">
            <a:avLst/>
          </a:prstGeom>
        </p:spPr>
      </p:pic>
      <p:sp>
        <p:nvSpPr>
          <p:cNvPr id="4" name="Google Shape;1558;p33">
            <a:extLst>
              <a:ext uri="{FF2B5EF4-FFF2-40B4-BE49-F238E27FC236}">
                <a16:creationId xmlns:a16="http://schemas.microsoft.com/office/drawing/2014/main" id="{6C6EE319-98ED-46F0-206E-A3FFC7167CEF}"/>
              </a:ext>
            </a:extLst>
          </p:cNvPr>
          <p:cNvSpPr txBox="1">
            <a:spLocks/>
          </p:cNvSpPr>
          <p:nvPr/>
        </p:nvSpPr>
        <p:spPr>
          <a:xfrm>
            <a:off x="1481952" y="3484356"/>
            <a:ext cx="2891928" cy="9962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500" dirty="0">
                <a:solidFill>
                  <a:schemeClr val="accent1">
                    <a:lumMod val="50000"/>
                  </a:schemeClr>
                </a:solidFill>
                <a:latin typeface="Work Sans" pitchFamily="2" charset="0"/>
              </a:rPr>
              <a:t>Once the information is </a:t>
            </a:r>
            <a:r>
              <a:rPr lang="en-US" sz="1500" b="1" dirty="0">
                <a:solidFill>
                  <a:schemeClr val="accent1">
                    <a:lumMod val="50000"/>
                  </a:schemeClr>
                </a:solidFill>
                <a:latin typeface="Work Sans" pitchFamily="2" charset="0"/>
              </a:rPr>
              <a:t>entered</a:t>
            </a:r>
            <a:r>
              <a:rPr lang="en-US" sz="1500" dirty="0">
                <a:solidFill>
                  <a:schemeClr val="accent1">
                    <a:lumMod val="50000"/>
                  </a:schemeClr>
                </a:solidFill>
                <a:latin typeface="Work Sans" pitchFamily="2" charset="0"/>
              </a:rPr>
              <a:t>, we can see the </a:t>
            </a:r>
            <a:r>
              <a:rPr lang="en-US" sz="1500" b="1" dirty="0">
                <a:solidFill>
                  <a:schemeClr val="accent1">
                    <a:lumMod val="50000"/>
                  </a:schemeClr>
                </a:solidFill>
                <a:latin typeface="Work Sans" pitchFamily="2" charset="0"/>
              </a:rPr>
              <a:t>“PROBABLE DISEASE”.</a:t>
            </a:r>
          </a:p>
        </p:txBody>
      </p:sp>
      <p:sp>
        <p:nvSpPr>
          <p:cNvPr id="5" name="Oval 4">
            <a:extLst>
              <a:ext uri="{FF2B5EF4-FFF2-40B4-BE49-F238E27FC236}">
                <a16:creationId xmlns:a16="http://schemas.microsoft.com/office/drawing/2014/main" id="{A58DD961-CFFB-A8A3-0885-B6295C7D68C6}"/>
              </a:ext>
            </a:extLst>
          </p:cNvPr>
          <p:cNvSpPr/>
          <p:nvPr/>
        </p:nvSpPr>
        <p:spPr>
          <a:xfrm>
            <a:off x="2156460" y="3128010"/>
            <a:ext cx="2979420" cy="3296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1558;p33">
            <a:extLst>
              <a:ext uri="{FF2B5EF4-FFF2-40B4-BE49-F238E27FC236}">
                <a16:creationId xmlns:a16="http://schemas.microsoft.com/office/drawing/2014/main" id="{3A60BA9A-7426-4E9E-961B-EE5278908E6B}"/>
              </a:ext>
            </a:extLst>
          </p:cNvPr>
          <p:cNvSpPr txBox="1">
            <a:spLocks/>
          </p:cNvSpPr>
          <p:nvPr/>
        </p:nvSpPr>
        <p:spPr>
          <a:xfrm>
            <a:off x="7380712" y="1853452"/>
            <a:ext cx="1209834" cy="9962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500" dirty="0">
                <a:solidFill>
                  <a:schemeClr val="accent1">
                    <a:lumMod val="50000"/>
                  </a:schemeClr>
                </a:solidFill>
                <a:latin typeface="Work Sans" pitchFamily="2" charset="0"/>
              </a:rPr>
              <a:t>The </a:t>
            </a:r>
            <a:r>
              <a:rPr lang="en-US" sz="1500" b="1" dirty="0">
                <a:solidFill>
                  <a:schemeClr val="accent1">
                    <a:lumMod val="50000"/>
                  </a:schemeClr>
                </a:solidFill>
                <a:latin typeface="Work Sans" pitchFamily="2" charset="0"/>
              </a:rPr>
              <a:t>Drop Down Menu.</a:t>
            </a:r>
          </a:p>
        </p:txBody>
      </p:sp>
      <p:sp>
        <p:nvSpPr>
          <p:cNvPr id="8" name="Oval 7">
            <a:extLst>
              <a:ext uri="{FF2B5EF4-FFF2-40B4-BE49-F238E27FC236}">
                <a16:creationId xmlns:a16="http://schemas.microsoft.com/office/drawing/2014/main" id="{CB987577-2B68-E4F0-B539-823F6772CA22}"/>
              </a:ext>
            </a:extLst>
          </p:cNvPr>
          <p:cNvSpPr/>
          <p:nvPr/>
        </p:nvSpPr>
        <p:spPr>
          <a:xfrm>
            <a:off x="6218380" y="384810"/>
            <a:ext cx="1209834" cy="4373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734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47"/>
          <p:cNvSpPr txBox="1">
            <a:spLocks noGrp="1"/>
          </p:cNvSpPr>
          <p:nvPr>
            <p:ph type="title"/>
          </p:nvPr>
        </p:nvSpPr>
        <p:spPr>
          <a:xfrm>
            <a:off x="266955" y="305000"/>
            <a:ext cx="3224910" cy="531900"/>
          </a:xfrm>
          <a:prstGeom prst="rect">
            <a:avLst/>
          </a:prstGeom>
          <a:solidFill>
            <a:srgbClr val="EDF8F0"/>
          </a:solidFill>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CONCLUSION</a:t>
            </a:r>
            <a:endParaRPr dirty="0"/>
          </a:p>
        </p:txBody>
      </p:sp>
      <p:sp>
        <p:nvSpPr>
          <p:cNvPr id="3" name="TextBox 2">
            <a:extLst>
              <a:ext uri="{FF2B5EF4-FFF2-40B4-BE49-F238E27FC236}">
                <a16:creationId xmlns:a16="http://schemas.microsoft.com/office/drawing/2014/main" id="{6FC85194-AE79-5E8A-3897-F10D1808A716}"/>
              </a:ext>
            </a:extLst>
          </p:cNvPr>
          <p:cNvSpPr txBox="1"/>
          <p:nvPr/>
        </p:nvSpPr>
        <p:spPr>
          <a:xfrm>
            <a:off x="743215" y="1231528"/>
            <a:ext cx="4918446" cy="3323987"/>
          </a:xfrm>
          <a:prstGeom prst="rect">
            <a:avLst/>
          </a:prstGeom>
          <a:noFill/>
        </p:spPr>
        <p:txBody>
          <a:bodyPr wrap="square">
            <a:spAutoFit/>
          </a:bodyPr>
          <a:lstStyle/>
          <a:p>
            <a:r>
              <a:rPr lang="en-US" sz="1500" dirty="0">
                <a:solidFill>
                  <a:schemeClr val="lt1"/>
                </a:solidFill>
                <a:latin typeface="Work Sans"/>
              </a:rPr>
              <a:t>We learned how to use </a:t>
            </a:r>
            <a:r>
              <a:rPr lang="en-US" sz="1500" b="1" dirty="0">
                <a:solidFill>
                  <a:schemeClr val="lt1"/>
                </a:solidFill>
                <a:latin typeface="Work Sans"/>
              </a:rPr>
              <a:t>Tkinter – Standard Python Interface </a:t>
            </a:r>
            <a:r>
              <a:rPr lang="en-US" sz="1500" dirty="0">
                <a:solidFill>
                  <a:schemeClr val="lt1"/>
                </a:solidFill>
                <a:latin typeface="Work Sans"/>
              </a:rPr>
              <a:t>as a GUI for the front-end of the mini-project and how to apply our </a:t>
            </a:r>
            <a:r>
              <a:rPr lang="en-US" sz="1500" b="1" dirty="0">
                <a:solidFill>
                  <a:schemeClr val="lt1"/>
                </a:solidFill>
                <a:latin typeface="Work Sans"/>
              </a:rPr>
              <a:t>in class developed knowledge </a:t>
            </a:r>
            <a:r>
              <a:rPr lang="en-US" sz="1500" dirty="0">
                <a:solidFill>
                  <a:schemeClr val="lt1"/>
                </a:solidFill>
                <a:latin typeface="Work Sans"/>
              </a:rPr>
              <a:t>about python as a language in a real life </a:t>
            </a:r>
            <a:r>
              <a:rPr lang="en-US" sz="1500" b="1" dirty="0">
                <a:solidFill>
                  <a:schemeClr val="lt1"/>
                </a:solidFill>
                <a:latin typeface="Work Sans"/>
              </a:rPr>
              <a:t>helping mechanism </a:t>
            </a:r>
            <a:r>
              <a:rPr lang="en-US" sz="1500" dirty="0">
                <a:solidFill>
                  <a:schemeClr val="lt1"/>
                </a:solidFill>
                <a:latin typeface="Work Sans"/>
              </a:rPr>
              <a:t>that is our project of </a:t>
            </a:r>
            <a:r>
              <a:rPr lang="en-US" sz="1500" b="1" dirty="0">
                <a:solidFill>
                  <a:schemeClr val="lt1"/>
                </a:solidFill>
                <a:latin typeface="Work Sans"/>
              </a:rPr>
              <a:t>Disease Prediction.</a:t>
            </a:r>
            <a:endParaRPr lang="en-US" sz="1500" b="1" dirty="0">
              <a:solidFill>
                <a:schemeClr val="lt1"/>
              </a:solidFill>
              <a:latin typeface="Work Sans"/>
              <a:sym typeface="Work Sans"/>
            </a:endParaRPr>
          </a:p>
          <a:p>
            <a:r>
              <a:rPr lang="en-US" sz="1500" dirty="0">
                <a:solidFill>
                  <a:schemeClr val="lt1"/>
                </a:solidFill>
                <a:latin typeface="Work Sans"/>
                <a:sym typeface="Work Sans"/>
              </a:rPr>
              <a:t>The project also helped us</a:t>
            </a:r>
            <a:r>
              <a:rPr lang="en-US" sz="1500" b="1" dirty="0">
                <a:solidFill>
                  <a:schemeClr val="lt1"/>
                </a:solidFill>
                <a:latin typeface="Work Sans"/>
                <a:sym typeface="Work Sans"/>
              </a:rPr>
              <a:t> </a:t>
            </a:r>
            <a:r>
              <a:rPr lang="en-US" sz="1500" dirty="0">
                <a:solidFill>
                  <a:schemeClr val="lt1"/>
                </a:solidFill>
                <a:latin typeface="Work Sans"/>
                <a:sym typeface="Work Sans"/>
              </a:rPr>
              <a:t>learn and explore </a:t>
            </a:r>
            <a:r>
              <a:rPr lang="en-US" sz="1500" b="1" dirty="0">
                <a:solidFill>
                  <a:schemeClr val="lt1"/>
                </a:solidFill>
                <a:latin typeface="Work Sans"/>
                <a:sym typeface="Work Sans"/>
              </a:rPr>
              <a:t>basics of Machine Learning, </a:t>
            </a:r>
            <a:r>
              <a:rPr lang="en-US" sz="1500" dirty="0">
                <a:solidFill>
                  <a:schemeClr val="lt1"/>
                </a:solidFill>
                <a:latin typeface="Work Sans"/>
                <a:sym typeface="Work Sans"/>
              </a:rPr>
              <a:t>using</a:t>
            </a:r>
            <a:r>
              <a:rPr lang="en-US" sz="1500" b="1" dirty="0">
                <a:solidFill>
                  <a:schemeClr val="lt1"/>
                </a:solidFill>
                <a:latin typeface="Work Sans"/>
                <a:sym typeface="Work Sans"/>
              </a:rPr>
              <a:t> Random Forest Classification. </a:t>
            </a:r>
            <a:r>
              <a:rPr lang="en-US" sz="1500" dirty="0">
                <a:solidFill>
                  <a:schemeClr val="lt1"/>
                </a:solidFill>
                <a:latin typeface="Work Sans"/>
                <a:sym typeface="Work Sans"/>
              </a:rPr>
              <a:t>We strengthened our grasps on </a:t>
            </a:r>
            <a:r>
              <a:rPr lang="en-US" sz="1500" b="1" dirty="0">
                <a:solidFill>
                  <a:schemeClr val="lt1"/>
                </a:solidFill>
                <a:latin typeface="Work Sans"/>
                <a:sym typeface="Work Sans"/>
              </a:rPr>
              <a:t>Pandas </a:t>
            </a:r>
            <a:r>
              <a:rPr lang="en-US" sz="1500" dirty="0">
                <a:solidFill>
                  <a:schemeClr val="lt1"/>
                </a:solidFill>
                <a:latin typeface="Work Sans"/>
                <a:sym typeface="Work Sans"/>
              </a:rPr>
              <a:t>and</a:t>
            </a:r>
            <a:r>
              <a:rPr lang="en-US" sz="1500" b="1" dirty="0">
                <a:solidFill>
                  <a:schemeClr val="lt1"/>
                </a:solidFill>
                <a:latin typeface="Work Sans"/>
                <a:sym typeface="Work Sans"/>
              </a:rPr>
              <a:t> NumPy.</a:t>
            </a:r>
          </a:p>
          <a:p>
            <a:r>
              <a:rPr lang="en-US" sz="1500" dirty="0">
                <a:solidFill>
                  <a:schemeClr val="lt1"/>
                </a:solidFill>
                <a:latin typeface="Work Sans"/>
                <a:sym typeface="Work Sans"/>
              </a:rPr>
              <a:t>The algorithm and </a:t>
            </a:r>
            <a:r>
              <a:rPr lang="en-US" sz="1500" b="1" dirty="0">
                <a:solidFill>
                  <a:schemeClr val="lt1"/>
                </a:solidFill>
                <a:latin typeface="Work Sans"/>
                <a:sym typeface="Work Sans"/>
              </a:rPr>
              <a:t>our logic application </a:t>
            </a:r>
            <a:r>
              <a:rPr lang="en-US" sz="1500" dirty="0">
                <a:solidFill>
                  <a:schemeClr val="lt1"/>
                </a:solidFill>
                <a:latin typeface="Work Sans"/>
                <a:sym typeface="Work Sans"/>
              </a:rPr>
              <a:t>works </a:t>
            </a:r>
            <a:r>
              <a:rPr lang="en-US" sz="1500" b="1" dirty="0">
                <a:solidFill>
                  <a:schemeClr val="lt1"/>
                </a:solidFill>
                <a:latin typeface="Work Sans"/>
                <a:sym typeface="Work Sans"/>
              </a:rPr>
              <a:t>optimally</a:t>
            </a:r>
            <a:r>
              <a:rPr lang="en-US" sz="1500" dirty="0">
                <a:solidFill>
                  <a:schemeClr val="lt1"/>
                </a:solidFill>
                <a:latin typeface="Work Sans"/>
                <a:sym typeface="Work Sans"/>
              </a:rPr>
              <a:t> and in favor of the user for </a:t>
            </a:r>
            <a:r>
              <a:rPr lang="en-US" sz="1500" b="1" dirty="0">
                <a:solidFill>
                  <a:schemeClr val="lt1"/>
                </a:solidFill>
                <a:latin typeface="Work Sans"/>
                <a:sym typeface="Work Sans"/>
              </a:rPr>
              <a:t>predicting the disease </a:t>
            </a:r>
            <a:r>
              <a:rPr lang="en-US" sz="1500" dirty="0">
                <a:solidFill>
                  <a:schemeClr val="lt1"/>
                </a:solidFill>
                <a:latin typeface="Work Sans"/>
                <a:sym typeface="Work Sans"/>
              </a:rPr>
              <a:t>one might have.</a:t>
            </a:r>
          </a:p>
          <a:p>
            <a:endParaRPr lang="en-IN" sz="1500" dirty="0">
              <a:solidFill>
                <a:schemeClr val="lt1"/>
              </a:solidFill>
              <a:latin typeface="Work Sans"/>
              <a:sym typeface="Work Sans"/>
            </a:endParaRPr>
          </a:p>
        </p:txBody>
      </p:sp>
      <p:grpSp>
        <p:nvGrpSpPr>
          <p:cNvPr id="8" name="Google Shape;2159;p50">
            <a:extLst>
              <a:ext uri="{FF2B5EF4-FFF2-40B4-BE49-F238E27FC236}">
                <a16:creationId xmlns:a16="http://schemas.microsoft.com/office/drawing/2014/main" id="{1E742AC1-FF08-0B11-240E-13FE3F59BDEC}"/>
              </a:ext>
            </a:extLst>
          </p:cNvPr>
          <p:cNvGrpSpPr/>
          <p:nvPr/>
        </p:nvGrpSpPr>
        <p:grpSpPr>
          <a:xfrm>
            <a:off x="5529161" y="1351358"/>
            <a:ext cx="3191079" cy="3395913"/>
            <a:chOff x="2022450" y="1202800"/>
            <a:chExt cx="3679325" cy="3915500"/>
          </a:xfrm>
        </p:grpSpPr>
        <p:sp>
          <p:nvSpPr>
            <p:cNvPr id="9" name="Google Shape;2160;p50">
              <a:extLst>
                <a:ext uri="{FF2B5EF4-FFF2-40B4-BE49-F238E27FC236}">
                  <a16:creationId xmlns:a16="http://schemas.microsoft.com/office/drawing/2014/main" id="{F1C8436A-4F9B-1AF4-205C-31CB09DA8F06}"/>
                </a:ext>
              </a:extLst>
            </p:cNvPr>
            <p:cNvSpPr/>
            <p:nvPr/>
          </p:nvSpPr>
          <p:spPr>
            <a:xfrm>
              <a:off x="2755475" y="2422175"/>
              <a:ext cx="2140725" cy="2320025"/>
            </a:xfrm>
            <a:custGeom>
              <a:avLst/>
              <a:gdLst/>
              <a:ahLst/>
              <a:cxnLst/>
              <a:rect l="l" t="t" r="r" b="b"/>
              <a:pathLst>
                <a:path w="85629" h="92801" extrusionOk="0">
                  <a:moveTo>
                    <a:pt x="54706" y="1"/>
                  </a:moveTo>
                  <a:cubicBezTo>
                    <a:pt x="54706" y="1"/>
                    <a:pt x="45466" y="1301"/>
                    <a:pt x="42231" y="1702"/>
                  </a:cubicBezTo>
                  <a:cubicBezTo>
                    <a:pt x="39028" y="2135"/>
                    <a:pt x="34125" y="6005"/>
                    <a:pt x="34125" y="6005"/>
                  </a:cubicBezTo>
                  <a:cubicBezTo>
                    <a:pt x="26553" y="7306"/>
                    <a:pt x="17980" y="11409"/>
                    <a:pt x="17980" y="11409"/>
                  </a:cubicBezTo>
                  <a:cubicBezTo>
                    <a:pt x="12609" y="18280"/>
                    <a:pt x="4670" y="40696"/>
                    <a:pt x="2335" y="51504"/>
                  </a:cubicBezTo>
                  <a:cubicBezTo>
                    <a:pt x="0" y="62278"/>
                    <a:pt x="534" y="74354"/>
                    <a:pt x="534" y="74354"/>
                  </a:cubicBezTo>
                  <a:cubicBezTo>
                    <a:pt x="6105" y="79257"/>
                    <a:pt x="19448" y="81859"/>
                    <a:pt x="19448" y="81859"/>
                  </a:cubicBezTo>
                  <a:lnTo>
                    <a:pt x="20949" y="92800"/>
                  </a:lnTo>
                  <a:lnTo>
                    <a:pt x="64480" y="92800"/>
                  </a:lnTo>
                  <a:lnTo>
                    <a:pt x="71985" y="60911"/>
                  </a:lnTo>
                  <a:cubicBezTo>
                    <a:pt x="71985" y="60911"/>
                    <a:pt x="76188" y="53172"/>
                    <a:pt x="77889" y="49536"/>
                  </a:cubicBezTo>
                  <a:cubicBezTo>
                    <a:pt x="79591" y="45867"/>
                    <a:pt x="85628" y="29355"/>
                    <a:pt x="85628" y="29355"/>
                  </a:cubicBezTo>
                  <a:cubicBezTo>
                    <a:pt x="84627" y="26186"/>
                    <a:pt x="80591" y="23517"/>
                    <a:pt x="78623" y="22083"/>
                  </a:cubicBezTo>
                  <a:cubicBezTo>
                    <a:pt x="76688" y="20682"/>
                    <a:pt x="74153" y="17980"/>
                    <a:pt x="72018" y="15945"/>
                  </a:cubicBezTo>
                  <a:cubicBezTo>
                    <a:pt x="69884" y="13910"/>
                    <a:pt x="65747" y="11442"/>
                    <a:pt x="65747" y="11442"/>
                  </a:cubicBezTo>
                  <a:cubicBezTo>
                    <a:pt x="64780" y="9107"/>
                    <a:pt x="63579" y="6872"/>
                    <a:pt x="62145" y="4804"/>
                  </a:cubicBezTo>
                  <a:cubicBezTo>
                    <a:pt x="59643" y="1201"/>
                    <a:pt x="54873" y="234"/>
                    <a:pt x="5470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1;p50">
              <a:extLst>
                <a:ext uri="{FF2B5EF4-FFF2-40B4-BE49-F238E27FC236}">
                  <a16:creationId xmlns:a16="http://schemas.microsoft.com/office/drawing/2014/main" id="{A4FDA861-7A3D-6547-9931-A08DDA467273}"/>
                </a:ext>
              </a:extLst>
            </p:cNvPr>
            <p:cNvSpPr/>
            <p:nvPr/>
          </p:nvSpPr>
          <p:spPr>
            <a:xfrm>
              <a:off x="3501000" y="1345575"/>
              <a:ext cx="858150" cy="1507975"/>
            </a:xfrm>
            <a:custGeom>
              <a:avLst/>
              <a:gdLst/>
              <a:ahLst/>
              <a:cxnLst/>
              <a:rect l="l" t="t" r="r" b="b"/>
              <a:pathLst>
                <a:path w="34326" h="60319" extrusionOk="0">
                  <a:moveTo>
                    <a:pt x="19481" y="0"/>
                  </a:moveTo>
                  <a:lnTo>
                    <a:pt x="2603" y="4704"/>
                  </a:lnTo>
                  <a:lnTo>
                    <a:pt x="1" y="14878"/>
                  </a:lnTo>
                  <a:lnTo>
                    <a:pt x="1669" y="20015"/>
                  </a:lnTo>
                  <a:cubicBezTo>
                    <a:pt x="1669" y="20015"/>
                    <a:pt x="2002" y="24785"/>
                    <a:pt x="2069" y="27120"/>
                  </a:cubicBezTo>
                  <a:cubicBezTo>
                    <a:pt x="2136" y="29488"/>
                    <a:pt x="2069" y="31289"/>
                    <a:pt x="3870" y="34158"/>
                  </a:cubicBezTo>
                  <a:cubicBezTo>
                    <a:pt x="5638" y="37027"/>
                    <a:pt x="7306" y="39862"/>
                    <a:pt x="11142" y="42331"/>
                  </a:cubicBezTo>
                  <a:lnTo>
                    <a:pt x="11142" y="48835"/>
                  </a:lnTo>
                  <a:cubicBezTo>
                    <a:pt x="11142" y="48835"/>
                    <a:pt x="8774" y="55774"/>
                    <a:pt x="10075" y="60043"/>
                  </a:cubicBezTo>
                  <a:cubicBezTo>
                    <a:pt x="10075" y="60043"/>
                    <a:pt x="10339" y="60319"/>
                    <a:pt x="10975" y="60319"/>
                  </a:cubicBezTo>
                  <a:cubicBezTo>
                    <a:pt x="11446" y="60319"/>
                    <a:pt x="12121" y="60168"/>
                    <a:pt x="13043" y="59643"/>
                  </a:cubicBezTo>
                  <a:cubicBezTo>
                    <a:pt x="15245" y="58375"/>
                    <a:pt x="24552" y="52171"/>
                    <a:pt x="27787" y="45666"/>
                  </a:cubicBezTo>
                  <a:lnTo>
                    <a:pt x="28788" y="29155"/>
                  </a:lnTo>
                  <a:cubicBezTo>
                    <a:pt x="28788" y="29155"/>
                    <a:pt x="28953" y="29179"/>
                    <a:pt x="29219" y="29179"/>
                  </a:cubicBezTo>
                  <a:cubicBezTo>
                    <a:pt x="30029" y="29179"/>
                    <a:pt x="31770" y="28952"/>
                    <a:pt x="32624" y="27120"/>
                  </a:cubicBezTo>
                  <a:cubicBezTo>
                    <a:pt x="34325" y="24751"/>
                    <a:pt x="34258" y="21949"/>
                    <a:pt x="33591" y="19681"/>
                  </a:cubicBezTo>
                  <a:cubicBezTo>
                    <a:pt x="33315" y="18692"/>
                    <a:pt x="32620" y="18414"/>
                    <a:pt x="31925" y="18414"/>
                  </a:cubicBezTo>
                  <a:cubicBezTo>
                    <a:pt x="31024" y="18414"/>
                    <a:pt x="30122" y="18881"/>
                    <a:pt x="30122" y="18881"/>
                  </a:cubicBezTo>
                  <a:lnTo>
                    <a:pt x="30723" y="17513"/>
                  </a:lnTo>
                  <a:cubicBezTo>
                    <a:pt x="30723" y="17513"/>
                    <a:pt x="31657" y="6472"/>
                    <a:pt x="26920" y="5438"/>
                  </a:cubicBezTo>
                  <a:cubicBezTo>
                    <a:pt x="22150" y="4370"/>
                    <a:pt x="19481" y="0"/>
                    <a:pt x="19481" y="0"/>
                  </a:cubicBezTo>
                  <a:close/>
                </a:path>
              </a:pathLst>
            </a:cu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62;p50">
              <a:extLst>
                <a:ext uri="{FF2B5EF4-FFF2-40B4-BE49-F238E27FC236}">
                  <a16:creationId xmlns:a16="http://schemas.microsoft.com/office/drawing/2014/main" id="{DB5E6560-7C33-F485-89F0-A38D503544D4}"/>
                </a:ext>
              </a:extLst>
            </p:cNvPr>
            <p:cNvSpPr/>
            <p:nvPr/>
          </p:nvSpPr>
          <p:spPr>
            <a:xfrm>
              <a:off x="3784550" y="2083400"/>
              <a:ext cx="215175" cy="136200"/>
            </a:xfrm>
            <a:custGeom>
              <a:avLst/>
              <a:gdLst/>
              <a:ahLst/>
              <a:cxnLst/>
              <a:rect l="l" t="t" r="r" b="b"/>
              <a:pathLst>
                <a:path w="8607" h="5448" extrusionOk="0">
                  <a:moveTo>
                    <a:pt x="7394" y="0"/>
                  </a:moveTo>
                  <a:cubicBezTo>
                    <a:pt x="5470" y="0"/>
                    <a:pt x="3769" y="2677"/>
                    <a:pt x="3769" y="2677"/>
                  </a:cubicBezTo>
                  <a:cubicBezTo>
                    <a:pt x="3663" y="2669"/>
                    <a:pt x="3557" y="2666"/>
                    <a:pt x="3451" y="2666"/>
                  </a:cubicBezTo>
                  <a:cubicBezTo>
                    <a:pt x="2158" y="2666"/>
                    <a:pt x="894" y="3223"/>
                    <a:pt x="0" y="4178"/>
                  </a:cubicBezTo>
                  <a:cubicBezTo>
                    <a:pt x="0" y="4178"/>
                    <a:pt x="1448" y="5447"/>
                    <a:pt x="3532" y="5447"/>
                  </a:cubicBezTo>
                  <a:cubicBezTo>
                    <a:pt x="4295" y="5447"/>
                    <a:pt x="5144" y="5277"/>
                    <a:pt x="6038" y="4812"/>
                  </a:cubicBezTo>
                  <a:cubicBezTo>
                    <a:pt x="8606" y="3444"/>
                    <a:pt x="7939" y="75"/>
                    <a:pt x="7939" y="75"/>
                  </a:cubicBezTo>
                  <a:cubicBezTo>
                    <a:pt x="7756" y="24"/>
                    <a:pt x="7574" y="0"/>
                    <a:pt x="7394" y="0"/>
                  </a:cubicBezTo>
                  <a:close/>
                </a:path>
              </a:pathLst>
            </a:custGeom>
            <a:solidFill>
              <a:srgbClr val="73737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63;p50">
              <a:extLst>
                <a:ext uri="{FF2B5EF4-FFF2-40B4-BE49-F238E27FC236}">
                  <a16:creationId xmlns:a16="http://schemas.microsoft.com/office/drawing/2014/main" id="{ABBD11C8-C5BA-747C-0932-DF9455975A0A}"/>
                </a:ext>
              </a:extLst>
            </p:cNvPr>
            <p:cNvSpPr/>
            <p:nvPr/>
          </p:nvSpPr>
          <p:spPr>
            <a:xfrm>
              <a:off x="3526850" y="1428125"/>
              <a:ext cx="694700" cy="1025775"/>
            </a:xfrm>
            <a:custGeom>
              <a:avLst/>
              <a:gdLst/>
              <a:ahLst/>
              <a:cxnLst/>
              <a:rect l="l" t="t" r="r" b="b"/>
              <a:pathLst>
                <a:path w="27788" h="41031" fill="none" extrusionOk="0">
                  <a:moveTo>
                    <a:pt x="4037" y="1"/>
                  </a:moveTo>
                  <a:cubicBezTo>
                    <a:pt x="4037" y="1"/>
                    <a:pt x="1" y="5305"/>
                    <a:pt x="234" y="10842"/>
                  </a:cubicBezTo>
                  <a:cubicBezTo>
                    <a:pt x="468" y="16379"/>
                    <a:pt x="1268" y="20315"/>
                    <a:pt x="1035" y="24585"/>
                  </a:cubicBezTo>
                  <a:cubicBezTo>
                    <a:pt x="801" y="28855"/>
                    <a:pt x="5305" y="35993"/>
                    <a:pt x="9908" y="38895"/>
                  </a:cubicBezTo>
                  <a:cubicBezTo>
                    <a:pt x="13377" y="41030"/>
                    <a:pt x="17680" y="40663"/>
                    <a:pt x="21049" y="38462"/>
                  </a:cubicBezTo>
                  <a:cubicBezTo>
                    <a:pt x="24785" y="35960"/>
                    <a:pt x="26853" y="31457"/>
                    <a:pt x="27620" y="27154"/>
                  </a:cubicBezTo>
                  <a:cubicBezTo>
                    <a:pt x="27687" y="26720"/>
                    <a:pt x="27754" y="26320"/>
                    <a:pt x="27787" y="2585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64;p50">
              <a:extLst>
                <a:ext uri="{FF2B5EF4-FFF2-40B4-BE49-F238E27FC236}">
                  <a16:creationId xmlns:a16="http://schemas.microsoft.com/office/drawing/2014/main" id="{9CEE94AF-5AC4-D882-0665-96AD86E0C2FF}"/>
                </a:ext>
              </a:extLst>
            </p:cNvPr>
            <p:cNvSpPr/>
            <p:nvPr/>
          </p:nvSpPr>
          <p:spPr>
            <a:xfrm>
              <a:off x="3765350" y="2063575"/>
              <a:ext cx="226875" cy="166825"/>
            </a:xfrm>
            <a:custGeom>
              <a:avLst/>
              <a:gdLst/>
              <a:ahLst/>
              <a:cxnLst/>
              <a:rect l="l" t="t" r="r" b="b"/>
              <a:pathLst>
                <a:path w="9075" h="6673" fill="none" extrusionOk="0">
                  <a:moveTo>
                    <a:pt x="1" y="4838"/>
                  </a:moveTo>
                  <a:cubicBezTo>
                    <a:pt x="1" y="4838"/>
                    <a:pt x="6439" y="6672"/>
                    <a:pt x="9074"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65;p50">
              <a:extLst>
                <a:ext uri="{FF2B5EF4-FFF2-40B4-BE49-F238E27FC236}">
                  <a16:creationId xmlns:a16="http://schemas.microsoft.com/office/drawing/2014/main" id="{ACB736EA-1422-69EE-0E5C-6A8EECE70E16}"/>
                </a:ext>
              </a:extLst>
            </p:cNvPr>
            <p:cNvSpPr/>
            <p:nvPr/>
          </p:nvSpPr>
          <p:spPr>
            <a:xfrm>
              <a:off x="3784550" y="2080275"/>
              <a:ext cx="213500" cy="149300"/>
            </a:xfrm>
            <a:custGeom>
              <a:avLst/>
              <a:gdLst/>
              <a:ahLst/>
              <a:cxnLst/>
              <a:rect l="l" t="t" r="r" b="b"/>
              <a:pathLst>
                <a:path w="8540" h="5972" fill="none" extrusionOk="0">
                  <a:moveTo>
                    <a:pt x="7939" y="200"/>
                  </a:moveTo>
                  <a:cubicBezTo>
                    <a:pt x="5070" y="0"/>
                    <a:pt x="3769" y="2802"/>
                    <a:pt x="3769" y="2802"/>
                  </a:cubicBezTo>
                  <a:cubicBezTo>
                    <a:pt x="2335" y="2635"/>
                    <a:pt x="901" y="3202"/>
                    <a:pt x="0" y="4303"/>
                  </a:cubicBezTo>
                  <a:cubicBezTo>
                    <a:pt x="1434" y="5604"/>
                    <a:pt x="3469" y="5971"/>
                    <a:pt x="5271" y="5271"/>
                  </a:cubicBezTo>
                  <a:cubicBezTo>
                    <a:pt x="8540" y="4136"/>
                    <a:pt x="7939" y="200"/>
                    <a:pt x="7939" y="20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6;p50">
              <a:extLst>
                <a:ext uri="{FF2B5EF4-FFF2-40B4-BE49-F238E27FC236}">
                  <a16:creationId xmlns:a16="http://schemas.microsoft.com/office/drawing/2014/main" id="{5A1A2E18-D43E-4D97-F5FB-E3FDB4F722E6}"/>
                </a:ext>
              </a:extLst>
            </p:cNvPr>
            <p:cNvSpPr/>
            <p:nvPr/>
          </p:nvSpPr>
          <p:spPr>
            <a:xfrm>
              <a:off x="3742000" y="1770875"/>
              <a:ext cx="85925" cy="304400"/>
            </a:xfrm>
            <a:custGeom>
              <a:avLst/>
              <a:gdLst/>
              <a:ahLst/>
              <a:cxnLst/>
              <a:rect l="l" t="t" r="r" b="b"/>
              <a:pathLst>
                <a:path w="3437" h="12176" fill="none" extrusionOk="0">
                  <a:moveTo>
                    <a:pt x="2469" y="1"/>
                  </a:moveTo>
                  <a:cubicBezTo>
                    <a:pt x="2503" y="1301"/>
                    <a:pt x="2436" y="2636"/>
                    <a:pt x="2269" y="3937"/>
                  </a:cubicBezTo>
                  <a:cubicBezTo>
                    <a:pt x="2136" y="5138"/>
                    <a:pt x="1569" y="6272"/>
                    <a:pt x="1135" y="7373"/>
                  </a:cubicBezTo>
                  <a:cubicBezTo>
                    <a:pt x="701" y="8373"/>
                    <a:pt x="1" y="9908"/>
                    <a:pt x="601" y="10975"/>
                  </a:cubicBezTo>
                  <a:cubicBezTo>
                    <a:pt x="1268" y="12176"/>
                    <a:pt x="3437" y="10975"/>
                    <a:pt x="3437" y="1097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67;p50">
              <a:extLst>
                <a:ext uri="{FF2B5EF4-FFF2-40B4-BE49-F238E27FC236}">
                  <a16:creationId xmlns:a16="http://schemas.microsoft.com/office/drawing/2014/main" id="{B120C759-29D8-9D31-3E38-42C809762196}"/>
                </a:ext>
              </a:extLst>
            </p:cNvPr>
            <p:cNvSpPr/>
            <p:nvPr/>
          </p:nvSpPr>
          <p:spPr>
            <a:xfrm>
              <a:off x="3861250" y="2007725"/>
              <a:ext cx="50075" cy="34200"/>
            </a:xfrm>
            <a:custGeom>
              <a:avLst/>
              <a:gdLst/>
              <a:ahLst/>
              <a:cxnLst/>
              <a:rect l="l" t="t" r="r" b="b"/>
              <a:pathLst>
                <a:path w="2003" h="1368" fill="none" extrusionOk="0">
                  <a:moveTo>
                    <a:pt x="1" y="1268"/>
                  </a:moveTo>
                  <a:cubicBezTo>
                    <a:pt x="768" y="1368"/>
                    <a:pt x="1802" y="1268"/>
                    <a:pt x="2002"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68;p50">
              <a:extLst>
                <a:ext uri="{FF2B5EF4-FFF2-40B4-BE49-F238E27FC236}">
                  <a16:creationId xmlns:a16="http://schemas.microsoft.com/office/drawing/2014/main" id="{7AF01C70-14F7-817A-75B2-5FA55384C13C}"/>
                </a:ext>
              </a:extLst>
            </p:cNvPr>
            <p:cNvSpPr/>
            <p:nvPr/>
          </p:nvSpPr>
          <p:spPr>
            <a:xfrm>
              <a:off x="3921300" y="1695000"/>
              <a:ext cx="132625" cy="35875"/>
            </a:xfrm>
            <a:custGeom>
              <a:avLst/>
              <a:gdLst/>
              <a:ahLst/>
              <a:cxnLst/>
              <a:rect l="l" t="t" r="r" b="b"/>
              <a:pathLst>
                <a:path w="5305" h="1435" fill="none" extrusionOk="0">
                  <a:moveTo>
                    <a:pt x="1" y="1434"/>
                  </a:moveTo>
                  <a:cubicBezTo>
                    <a:pt x="1468" y="0"/>
                    <a:pt x="3803" y="0"/>
                    <a:pt x="5304" y="1434"/>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69;p50">
              <a:extLst>
                <a:ext uri="{FF2B5EF4-FFF2-40B4-BE49-F238E27FC236}">
                  <a16:creationId xmlns:a16="http://schemas.microsoft.com/office/drawing/2014/main" id="{4D1C1693-1220-26B6-A4CF-9C6904EB4021}"/>
                </a:ext>
              </a:extLst>
            </p:cNvPr>
            <p:cNvSpPr/>
            <p:nvPr/>
          </p:nvSpPr>
          <p:spPr>
            <a:xfrm>
              <a:off x="3597750" y="1694150"/>
              <a:ext cx="113425" cy="62575"/>
            </a:xfrm>
            <a:custGeom>
              <a:avLst/>
              <a:gdLst/>
              <a:ahLst/>
              <a:cxnLst/>
              <a:rect l="l" t="t" r="r" b="b"/>
              <a:pathLst>
                <a:path w="4537" h="2503" fill="none" extrusionOk="0">
                  <a:moveTo>
                    <a:pt x="4537" y="2502"/>
                  </a:moveTo>
                  <a:cubicBezTo>
                    <a:pt x="4537" y="2502"/>
                    <a:pt x="2569" y="1"/>
                    <a:pt x="0" y="2502"/>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70;p50">
              <a:extLst>
                <a:ext uri="{FF2B5EF4-FFF2-40B4-BE49-F238E27FC236}">
                  <a16:creationId xmlns:a16="http://schemas.microsoft.com/office/drawing/2014/main" id="{47152BC3-3C03-C858-C520-49DB681C90A0}"/>
                </a:ext>
              </a:extLst>
            </p:cNvPr>
            <p:cNvSpPr/>
            <p:nvPr/>
          </p:nvSpPr>
          <p:spPr>
            <a:xfrm>
              <a:off x="4183150" y="1780875"/>
              <a:ext cx="181825" cy="317750"/>
            </a:xfrm>
            <a:custGeom>
              <a:avLst/>
              <a:gdLst/>
              <a:ahLst/>
              <a:cxnLst/>
              <a:rect l="l" t="t" r="r" b="b"/>
              <a:pathLst>
                <a:path w="7273" h="12710" fill="none" extrusionOk="0">
                  <a:moveTo>
                    <a:pt x="1" y="5371"/>
                  </a:moveTo>
                  <a:cubicBezTo>
                    <a:pt x="1" y="5371"/>
                    <a:pt x="2236" y="1"/>
                    <a:pt x="5138" y="1168"/>
                  </a:cubicBezTo>
                  <a:cubicBezTo>
                    <a:pt x="7139" y="1936"/>
                    <a:pt x="7273" y="5405"/>
                    <a:pt x="6205" y="7840"/>
                  </a:cubicBezTo>
                  <a:cubicBezTo>
                    <a:pt x="5138" y="10242"/>
                    <a:pt x="4604" y="12710"/>
                    <a:pt x="1068" y="1130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1;p50">
              <a:extLst>
                <a:ext uri="{FF2B5EF4-FFF2-40B4-BE49-F238E27FC236}">
                  <a16:creationId xmlns:a16="http://schemas.microsoft.com/office/drawing/2014/main" id="{5BA9FBB2-FFAF-0DFC-536E-A04BBE99281C}"/>
                </a:ext>
              </a:extLst>
            </p:cNvPr>
            <p:cNvSpPr/>
            <p:nvPr/>
          </p:nvSpPr>
          <p:spPr>
            <a:xfrm>
              <a:off x="3431800" y="1202800"/>
              <a:ext cx="881475" cy="691525"/>
            </a:xfrm>
            <a:custGeom>
              <a:avLst/>
              <a:gdLst/>
              <a:ahLst/>
              <a:cxnLst/>
              <a:rect l="l" t="t" r="r" b="b"/>
              <a:pathLst>
                <a:path w="35259" h="27661" extrusionOk="0">
                  <a:moveTo>
                    <a:pt x="18214" y="1"/>
                  </a:moveTo>
                  <a:cubicBezTo>
                    <a:pt x="17829" y="1"/>
                    <a:pt x="17483" y="104"/>
                    <a:pt x="17179" y="341"/>
                  </a:cubicBezTo>
                  <a:cubicBezTo>
                    <a:pt x="15244" y="1875"/>
                    <a:pt x="5404" y="3743"/>
                    <a:pt x="2702" y="7012"/>
                  </a:cubicBezTo>
                  <a:cubicBezTo>
                    <a:pt x="0" y="10248"/>
                    <a:pt x="2068" y="14584"/>
                    <a:pt x="2001" y="18020"/>
                  </a:cubicBezTo>
                  <a:cubicBezTo>
                    <a:pt x="1918" y="20849"/>
                    <a:pt x="4140" y="26882"/>
                    <a:pt x="4528" y="26882"/>
                  </a:cubicBezTo>
                  <a:cubicBezTo>
                    <a:pt x="4607" y="26882"/>
                    <a:pt x="4610" y="26633"/>
                    <a:pt x="4503" y="26059"/>
                  </a:cubicBezTo>
                  <a:cubicBezTo>
                    <a:pt x="4470" y="25959"/>
                    <a:pt x="4437" y="25826"/>
                    <a:pt x="4437" y="25726"/>
                  </a:cubicBezTo>
                  <a:cubicBezTo>
                    <a:pt x="3970" y="22623"/>
                    <a:pt x="3936" y="19455"/>
                    <a:pt x="4403" y="16352"/>
                  </a:cubicBezTo>
                  <a:cubicBezTo>
                    <a:pt x="4737" y="14351"/>
                    <a:pt x="6638" y="11082"/>
                    <a:pt x="6638" y="11082"/>
                  </a:cubicBezTo>
                  <a:cubicBezTo>
                    <a:pt x="7506" y="11152"/>
                    <a:pt x="8334" y="11184"/>
                    <a:pt x="9121" y="11184"/>
                  </a:cubicBezTo>
                  <a:cubicBezTo>
                    <a:pt x="16568" y="11184"/>
                    <a:pt x="20415" y="8347"/>
                    <a:pt x="20415" y="8347"/>
                  </a:cubicBezTo>
                  <a:cubicBezTo>
                    <a:pt x="21816" y="12716"/>
                    <a:pt x="28053" y="11449"/>
                    <a:pt x="28854" y="13951"/>
                  </a:cubicBezTo>
                  <a:cubicBezTo>
                    <a:pt x="29655" y="16452"/>
                    <a:pt x="27520" y="19955"/>
                    <a:pt x="27920" y="23424"/>
                  </a:cubicBezTo>
                  <a:cubicBezTo>
                    <a:pt x="28320" y="26893"/>
                    <a:pt x="30455" y="27660"/>
                    <a:pt x="30455" y="27660"/>
                  </a:cubicBezTo>
                  <a:cubicBezTo>
                    <a:pt x="32152" y="24488"/>
                    <a:pt x="33685" y="24072"/>
                    <a:pt x="34374" y="24072"/>
                  </a:cubicBezTo>
                  <a:cubicBezTo>
                    <a:pt x="34620" y="24072"/>
                    <a:pt x="34758" y="24125"/>
                    <a:pt x="34758" y="24125"/>
                  </a:cubicBezTo>
                  <a:cubicBezTo>
                    <a:pt x="34758" y="20856"/>
                    <a:pt x="34158" y="20022"/>
                    <a:pt x="34725" y="13817"/>
                  </a:cubicBezTo>
                  <a:cubicBezTo>
                    <a:pt x="35259" y="7646"/>
                    <a:pt x="31656" y="5845"/>
                    <a:pt x="27286" y="4377"/>
                  </a:cubicBezTo>
                  <a:cubicBezTo>
                    <a:pt x="23590" y="3108"/>
                    <a:pt x="20324" y="1"/>
                    <a:pt x="18214" y="1"/>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2;p50">
              <a:extLst>
                <a:ext uri="{FF2B5EF4-FFF2-40B4-BE49-F238E27FC236}">
                  <a16:creationId xmlns:a16="http://schemas.microsoft.com/office/drawing/2014/main" id="{A0035F3C-DE29-6D27-5A74-37CB823E832F}"/>
                </a:ext>
              </a:extLst>
            </p:cNvPr>
            <p:cNvSpPr/>
            <p:nvPr/>
          </p:nvSpPr>
          <p:spPr>
            <a:xfrm>
              <a:off x="3951325" y="1805075"/>
              <a:ext cx="36725" cy="76750"/>
            </a:xfrm>
            <a:custGeom>
              <a:avLst/>
              <a:gdLst/>
              <a:ahLst/>
              <a:cxnLst/>
              <a:rect l="l" t="t" r="r" b="b"/>
              <a:pathLst>
                <a:path w="1469" h="3070" extrusionOk="0">
                  <a:moveTo>
                    <a:pt x="734" y="0"/>
                  </a:moveTo>
                  <a:cubicBezTo>
                    <a:pt x="334" y="0"/>
                    <a:pt x="1" y="701"/>
                    <a:pt x="1" y="1535"/>
                  </a:cubicBezTo>
                  <a:cubicBezTo>
                    <a:pt x="1" y="2369"/>
                    <a:pt x="334" y="3069"/>
                    <a:pt x="734" y="3069"/>
                  </a:cubicBezTo>
                  <a:cubicBezTo>
                    <a:pt x="1135" y="3069"/>
                    <a:pt x="1468" y="2369"/>
                    <a:pt x="1468" y="1535"/>
                  </a:cubicBezTo>
                  <a:cubicBezTo>
                    <a:pt x="1468" y="701"/>
                    <a:pt x="1135" y="0"/>
                    <a:pt x="734" y="0"/>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73;p50">
              <a:extLst>
                <a:ext uri="{FF2B5EF4-FFF2-40B4-BE49-F238E27FC236}">
                  <a16:creationId xmlns:a16="http://schemas.microsoft.com/office/drawing/2014/main" id="{8B192626-060D-51F8-89D1-470DAB3CB109}"/>
                </a:ext>
              </a:extLst>
            </p:cNvPr>
            <p:cNvSpPr/>
            <p:nvPr/>
          </p:nvSpPr>
          <p:spPr>
            <a:xfrm>
              <a:off x="3675300" y="1805075"/>
              <a:ext cx="35875" cy="76750"/>
            </a:xfrm>
            <a:custGeom>
              <a:avLst/>
              <a:gdLst/>
              <a:ahLst/>
              <a:cxnLst/>
              <a:rect l="l" t="t" r="r" b="b"/>
              <a:pathLst>
                <a:path w="1435" h="3070" extrusionOk="0">
                  <a:moveTo>
                    <a:pt x="701" y="0"/>
                  </a:moveTo>
                  <a:cubicBezTo>
                    <a:pt x="301" y="0"/>
                    <a:pt x="0" y="701"/>
                    <a:pt x="0" y="1535"/>
                  </a:cubicBezTo>
                  <a:cubicBezTo>
                    <a:pt x="0" y="2369"/>
                    <a:pt x="301" y="3069"/>
                    <a:pt x="701" y="3069"/>
                  </a:cubicBezTo>
                  <a:cubicBezTo>
                    <a:pt x="1101" y="3069"/>
                    <a:pt x="1435" y="2369"/>
                    <a:pt x="1435" y="1535"/>
                  </a:cubicBezTo>
                  <a:cubicBezTo>
                    <a:pt x="1435" y="701"/>
                    <a:pt x="1101" y="0"/>
                    <a:pt x="701" y="0"/>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4;p50">
              <a:extLst>
                <a:ext uri="{FF2B5EF4-FFF2-40B4-BE49-F238E27FC236}">
                  <a16:creationId xmlns:a16="http://schemas.microsoft.com/office/drawing/2014/main" id="{6F181560-017E-C1E2-1027-BDD0991CEA32}"/>
                </a:ext>
              </a:extLst>
            </p:cNvPr>
            <p:cNvSpPr/>
            <p:nvPr/>
          </p:nvSpPr>
          <p:spPr>
            <a:xfrm>
              <a:off x="3921300" y="1894300"/>
              <a:ext cx="84250" cy="45050"/>
            </a:xfrm>
            <a:custGeom>
              <a:avLst/>
              <a:gdLst/>
              <a:ahLst/>
              <a:cxnLst/>
              <a:rect l="l" t="t" r="r" b="b"/>
              <a:pathLst>
                <a:path w="3370" h="1802" fill="none" extrusionOk="0">
                  <a:moveTo>
                    <a:pt x="1" y="0"/>
                  </a:moveTo>
                  <a:cubicBezTo>
                    <a:pt x="1" y="0"/>
                    <a:pt x="1502" y="1568"/>
                    <a:pt x="3370" y="18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75;p50">
              <a:extLst>
                <a:ext uri="{FF2B5EF4-FFF2-40B4-BE49-F238E27FC236}">
                  <a16:creationId xmlns:a16="http://schemas.microsoft.com/office/drawing/2014/main" id="{4E1156E1-F6D0-D79A-2A4D-B96C0B24C005}"/>
                </a:ext>
              </a:extLst>
            </p:cNvPr>
            <p:cNvSpPr/>
            <p:nvPr/>
          </p:nvSpPr>
          <p:spPr>
            <a:xfrm>
              <a:off x="3667800" y="1894300"/>
              <a:ext cx="83400" cy="45050"/>
            </a:xfrm>
            <a:custGeom>
              <a:avLst/>
              <a:gdLst/>
              <a:ahLst/>
              <a:cxnLst/>
              <a:rect l="l" t="t" r="r" b="b"/>
              <a:pathLst>
                <a:path w="3336" h="1802" fill="none" extrusionOk="0">
                  <a:moveTo>
                    <a:pt x="0" y="1802"/>
                  </a:moveTo>
                  <a:cubicBezTo>
                    <a:pt x="0" y="1802"/>
                    <a:pt x="2735" y="1602"/>
                    <a:pt x="33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6;p50">
              <a:extLst>
                <a:ext uri="{FF2B5EF4-FFF2-40B4-BE49-F238E27FC236}">
                  <a16:creationId xmlns:a16="http://schemas.microsoft.com/office/drawing/2014/main" id="{7857DB39-BEB2-B6C6-3BF5-F04A92304718}"/>
                </a:ext>
              </a:extLst>
            </p:cNvPr>
            <p:cNvSpPr/>
            <p:nvPr/>
          </p:nvSpPr>
          <p:spPr>
            <a:xfrm>
              <a:off x="3826225" y="2451375"/>
              <a:ext cx="576275" cy="492025"/>
            </a:xfrm>
            <a:custGeom>
              <a:avLst/>
              <a:gdLst/>
              <a:ahLst/>
              <a:cxnLst/>
              <a:rect l="l" t="t" r="r" b="b"/>
              <a:pathLst>
                <a:path w="23051" h="19681" fill="none" extrusionOk="0">
                  <a:moveTo>
                    <a:pt x="1" y="16845"/>
                  </a:moveTo>
                  <a:cubicBezTo>
                    <a:pt x="2036" y="15545"/>
                    <a:pt x="4704" y="16045"/>
                    <a:pt x="6906" y="16946"/>
                  </a:cubicBezTo>
                  <a:cubicBezTo>
                    <a:pt x="8140" y="17446"/>
                    <a:pt x="9308" y="18080"/>
                    <a:pt x="10508" y="18613"/>
                  </a:cubicBezTo>
                  <a:cubicBezTo>
                    <a:pt x="11109" y="18880"/>
                    <a:pt x="11743" y="19114"/>
                    <a:pt x="12376" y="19281"/>
                  </a:cubicBezTo>
                  <a:cubicBezTo>
                    <a:pt x="13878" y="19681"/>
                    <a:pt x="13344" y="17779"/>
                    <a:pt x="13244" y="16946"/>
                  </a:cubicBezTo>
                  <a:cubicBezTo>
                    <a:pt x="13110" y="15711"/>
                    <a:pt x="13044" y="14510"/>
                    <a:pt x="12877" y="13310"/>
                  </a:cubicBezTo>
                  <a:cubicBezTo>
                    <a:pt x="12843" y="13043"/>
                    <a:pt x="12843" y="12776"/>
                    <a:pt x="12977" y="12542"/>
                  </a:cubicBezTo>
                  <a:cubicBezTo>
                    <a:pt x="13110" y="12376"/>
                    <a:pt x="13344" y="12242"/>
                    <a:pt x="13577" y="12175"/>
                  </a:cubicBezTo>
                  <a:cubicBezTo>
                    <a:pt x="16246" y="11341"/>
                    <a:pt x="19115" y="11708"/>
                    <a:pt x="21917" y="11775"/>
                  </a:cubicBezTo>
                  <a:cubicBezTo>
                    <a:pt x="22150" y="11808"/>
                    <a:pt x="22417" y="11742"/>
                    <a:pt x="22650" y="11642"/>
                  </a:cubicBezTo>
                  <a:cubicBezTo>
                    <a:pt x="23051" y="11375"/>
                    <a:pt x="23017" y="10741"/>
                    <a:pt x="22884" y="10274"/>
                  </a:cubicBezTo>
                  <a:cubicBezTo>
                    <a:pt x="21950" y="6138"/>
                    <a:pt x="18548" y="2035"/>
                    <a:pt x="1484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7;p50">
              <a:extLst>
                <a:ext uri="{FF2B5EF4-FFF2-40B4-BE49-F238E27FC236}">
                  <a16:creationId xmlns:a16="http://schemas.microsoft.com/office/drawing/2014/main" id="{985F4F28-A3E4-1248-1AD4-F554DA6C30F0}"/>
                </a:ext>
              </a:extLst>
            </p:cNvPr>
            <p:cNvSpPr/>
            <p:nvPr/>
          </p:nvSpPr>
          <p:spPr>
            <a:xfrm>
              <a:off x="3591075" y="2468050"/>
              <a:ext cx="189325" cy="379450"/>
            </a:xfrm>
            <a:custGeom>
              <a:avLst/>
              <a:gdLst/>
              <a:ahLst/>
              <a:cxnLst/>
              <a:rect l="l" t="t" r="r" b="b"/>
              <a:pathLst>
                <a:path w="7573" h="15178" fill="none" extrusionOk="0">
                  <a:moveTo>
                    <a:pt x="7572" y="0"/>
                  </a:moveTo>
                  <a:cubicBezTo>
                    <a:pt x="5738" y="767"/>
                    <a:pt x="3870" y="1568"/>
                    <a:pt x="2269" y="2735"/>
                  </a:cubicBezTo>
                  <a:cubicBezTo>
                    <a:pt x="1701" y="3136"/>
                    <a:pt x="1168" y="3636"/>
                    <a:pt x="701" y="4170"/>
                  </a:cubicBezTo>
                  <a:cubicBezTo>
                    <a:pt x="300" y="4537"/>
                    <a:pt x="67" y="5004"/>
                    <a:pt x="0" y="5537"/>
                  </a:cubicBezTo>
                  <a:cubicBezTo>
                    <a:pt x="34" y="6038"/>
                    <a:pt x="267" y="6505"/>
                    <a:pt x="667" y="6805"/>
                  </a:cubicBezTo>
                  <a:cubicBezTo>
                    <a:pt x="968" y="7005"/>
                    <a:pt x="1268" y="7205"/>
                    <a:pt x="1601" y="7372"/>
                  </a:cubicBezTo>
                  <a:cubicBezTo>
                    <a:pt x="2369" y="7739"/>
                    <a:pt x="3269" y="8073"/>
                    <a:pt x="3569" y="8840"/>
                  </a:cubicBezTo>
                  <a:cubicBezTo>
                    <a:pt x="3670" y="9007"/>
                    <a:pt x="3703" y="9207"/>
                    <a:pt x="3670" y="9374"/>
                  </a:cubicBezTo>
                  <a:cubicBezTo>
                    <a:pt x="3636" y="9540"/>
                    <a:pt x="3536" y="9674"/>
                    <a:pt x="3436" y="9774"/>
                  </a:cubicBezTo>
                  <a:cubicBezTo>
                    <a:pt x="2802" y="10574"/>
                    <a:pt x="1668" y="11141"/>
                    <a:pt x="1768" y="12142"/>
                  </a:cubicBezTo>
                  <a:cubicBezTo>
                    <a:pt x="1802" y="12909"/>
                    <a:pt x="2602" y="13410"/>
                    <a:pt x="3303" y="13743"/>
                  </a:cubicBezTo>
                  <a:cubicBezTo>
                    <a:pt x="3970" y="14077"/>
                    <a:pt x="4804" y="14444"/>
                    <a:pt x="5037" y="1517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8;p50">
              <a:extLst>
                <a:ext uri="{FF2B5EF4-FFF2-40B4-BE49-F238E27FC236}">
                  <a16:creationId xmlns:a16="http://schemas.microsoft.com/office/drawing/2014/main" id="{FBCBEEF7-A660-395A-99C5-9B4E2C252219}"/>
                </a:ext>
              </a:extLst>
            </p:cNvPr>
            <p:cNvSpPr/>
            <p:nvPr/>
          </p:nvSpPr>
          <p:spPr>
            <a:xfrm>
              <a:off x="3508500" y="1308050"/>
              <a:ext cx="396975" cy="182650"/>
            </a:xfrm>
            <a:custGeom>
              <a:avLst/>
              <a:gdLst/>
              <a:ahLst/>
              <a:cxnLst/>
              <a:rect l="l" t="t" r="r" b="b"/>
              <a:pathLst>
                <a:path w="15879" h="7306" fill="none" extrusionOk="0">
                  <a:moveTo>
                    <a:pt x="1" y="7306"/>
                  </a:moveTo>
                  <a:cubicBezTo>
                    <a:pt x="268" y="5638"/>
                    <a:pt x="2002" y="4537"/>
                    <a:pt x="3670" y="4270"/>
                  </a:cubicBezTo>
                  <a:cubicBezTo>
                    <a:pt x="5371" y="4003"/>
                    <a:pt x="7073" y="4270"/>
                    <a:pt x="8774" y="4137"/>
                  </a:cubicBezTo>
                  <a:cubicBezTo>
                    <a:pt x="11643" y="3836"/>
                    <a:pt x="14211" y="2335"/>
                    <a:pt x="15879"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9;p50">
              <a:extLst>
                <a:ext uri="{FF2B5EF4-FFF2-40B4-BE49-F238E27FC236}">
                  <a16:creationId xmlns:a16="http://schemas.microsoft.com/office/drawing/2014/main" id="{061062B6-CC1C-4380-98F1-4E2A2A0DE987}"/>
                </a:ext>
              </a:extLst>
            </p:cNvPr>
            <p:cNvSpPr/>
            <p:nvPr/>
          </p:nvSpPr>
          <p:spPr>
            <a:xfrm>
              <a:off x="3556050" y="1272175"/>
              <a:ext cx="309400" cy="102600"/>
            </a:xfrm>
            <a:custGeom>
              <a:avLst/>
              <a:gdLst/>
              <a:ahLst/>
              <a:cxnLst/>
              <a:rect l="l" t="t" r="r" b="b"/>
              <a:pathLst>
                <a:path w="12376" h="4104" fill="none" extrusionOk="0">
                  <a:moveTo>
                    <a:pt x="0" y="4037"/>
                  </a:moveTo>
                  <a:cubicBezTo>
                    <a:pt x="3036" y="2269"/>
                    <a:pt x="7272" y="4104"/>
                    <a:pt x="10241" y="2203"/>
                  </a:cubicBezTo>
                  <a:cubicBezTo>
                    <a:pt x="11075" y="1602"/>
                    <a:pt x="11775" y="835"/>
                    <a:pt x="12376"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0;p50">
              <a:extLst>
                <a:ext uri="{FF2B5EF4-FFF2-40B4-BE49-F238E27FC236}">
                  <a16:creationId xmlns:a16="http://schemas.microsoft.com/office/drawing/2014/main" id="{1132FD46-7124-597D-5EE5-E41A53EA7026}"/>
                </a:ext>
              </a:extLst>
            </p:cNvPr>
            <p:cNvSpPr/>
            <p:nvPr/>
          </p:nvSpPr>
          <p:spPr>
            <a:xfrm>
              <a:off x="3827900" y="3084325"/>
              <a:ext cx="693025" cy="758900"/>
            </a:xfrm>
            <a:custGeom>
              <a:avLst/>
              <a:gdLst/>
              <a:ahLst/>
              <a:cxnLst/>
              <a:rect l="l" t="t" r="r" b="b"/>
              <a:pathLst>
                <a:path w="27721" h="30356" fill="none" extrusionOk="0">
                  <a:moveTo>
                    <a:pt x="27720" y="0"/>
                  </a:moveTo>
                  <a:cubicBezTo>
                    <a:pt x="16879" y="2135"/>
                    <a:pt x="12843" y="10141"/>
                    <a:pt x="12843" y="10141"/>
                  </a:cubicBezTo>
                  <a:lnTo>
                    <a:pt x="1" y="3035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1;p50">
              <a:extLst>
                <a:ext uri="{FF2B5EF4-FFF2-40B4-BE49-F238E27FC236}">
                  <a16:creationId xmlns:a16="http://schemas.microsoft.com/office/drawing/2014/main" id="{23BFE47C-1A85-CBE6-F37F-18AC1F161C2F}"/>
                </a:ext>
              </a:extLst>
            </p:cNvPr>
            <p:cNvSpPr/>
            <p:nvPr/>
          </p:nvSpPr>
          <p:spPr>
            <a:xfrm>
              <a:off x="4292400" y="2977575"/>
              <a:ext cx="75075" cy="51725"/>
            </a:xfrm>
            <a:custGeom>
              <a:avLst/>
              <a:gdLst/>
              <a:ahLst/>
              <a:cxnLst/>
              <a:rect l="l" t="t" r="r" b="b"/>
              <a:pathLst>
                <a:path w="3003" h="2069" fill="none" extrusionOk="0">
                  <a:moveTo>
                    <a:pt x="1" y="2069"/>
                  </a:moveTo>
                  <a:cubicBezTo>
                    <a:pt x="901" y="1235"/>
                    <a:pt x="1902" y="534"/>
                    <a:pt x="3003"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2;p50">
              <a:extLst>
                <a:ext uri="{FF2B5EF4-FFF2-40B4-BE49-F238E27FC236}">
                  <a16:creationId xmlns:a16="http://schemas.microsoft.com/office/drawing/2014/main" id="{91768C03-6922-9330-E9B4-0C37B1EA25FC}"/>
                </a:ext>
              </a:extLst>
            </p:cNvPr>
            <p:cNvSpPr/>
            <p:nvPr/>
          </p:nvSpPr>
          <p:spPr>
            <a:xfrm>
              <a:off x="4102275" y="3093500"/>
              <a:ext cx="132600" cy="317750"/>
            </a:xfrm>
            <a:custGeom>
              <a:avLst/>
              <a:gdLst/>
              <a:ahLst/>
              <a:cxnLst/>
              <a:rect l="l" t="t" r="r" b="b"/>
              <a:pathLst>
                <a:path w="5304" h="12710" fill="none" extrusionOk="0">
                  <a:moveTo>
                    <a:pt x="0" y="12709"/>
                  </a:moveTo>
                  <a:cubicBezTo>
                    <a:pt x="0" y="12709"/>
                    <a:pt x="1368" y="5404"/>
                    <a:pt x="5304"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3;p50">
              <a:extLst>
                <a:ext uri="{FF2B5EF4-FFF2-40B4-BE49-F238E27FC236}">
                  <a16:creationId xmlns:a16="http://schemas.microsoft.com/office/drawing/2014/main" id="{9C768821-2DE1-2867-4384-A344248325CB}"/>
                </a:ext>
              </a:extLst>
            </p:cNvPr>
            <p:cNvSpPr/>
            <p:nvPr/>
          </p:nvSpPr>
          <p:spPr>
            <a:xfrm>
              <a:off x="3204125" y="3156025"/>
              <a:ext cx="62575" cy="644650"/>
            </a:xfrm>
            <a:custGeom>
              <a:avLst/>
              <a:gdLst/>
              <a:ahLst/>
              <a:cxnLst/>
              <a:rect l="l" t="t" r="r" b="b"/>
              <a:pathLst>
                <a:path w="2503" h="25786" fill="none" extrusionOk="0">
                  <a:moveTo>
                    <a:pt x="2502" y="25786"/>
                  </a:moveTo>
                  <a:cubicBezTo>
                    <a:pt x="2502" y="25786"/>
                    <a:pt x="1969" y="3403"/>
                    <a:pt x="1"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4;p50">
              <a:extLst>
                <a:ext uri="{FF2B5EF4-FFF2-40B4-BE49-F238E27FC236}">
                  <a16:creationId xmlns:a16="http://schemas.microsoft.com/office/drawing/2014/main" id="{8BBBF89E-8186-C67F-01E5-4E9345B0947E}"/>
                </a:ext>
              </a:extLst>
            </p:cNvPr>
            <p:cNvSpPr/>
            <p:nvPr/>
          </p:nvSpPr>
          <p:spPr>
            <a:xfrm>
              <a:off x="3204125" y="2708225"/>
              <a:ext cx="1692075" cy="1722075"/>
            </a:xfrm>
            <a:custGeom>
              <a:avLst/>
              <a:gdLst/>
              <a:ahLst/>
              <a:cxnLst/>
              <a:rect l="l" t="t" r="r" b="b"/>
              <a:pathLst>
                <a:path w="67683" h="68883" fill="none" extrusionOk="0">
                  <a:moveTo>
                    <a:pt x="47801" y="0"/>
                  </a:moveTo>
                  <a:cubicBezTo>
                    <a:pt x="47801" y="0"/>
                    <a:pt x="54039" y="3736"/>
                    <a:pt x="56841" y="7272"/>
                  </a:cubicBezTo>
                  <a:cubicBezTo>
                    <a:pt x="59610" y="10808"/>
                    <a:pt x="66181" y="13143"/>
                    <a:pt x="67682" y="17913"/>
                  </a:cubicBezTo>
                  <a:cubicBezTo>
                    <a:pt x="67682" y="17913"/>
                    <a:pt x="59043" y="45132"/>
                    <a:pt x="49970" y="54973"/>
                  </a:cubicBezTo>
                  <a:cubicBezTo>
                    <a:pt x="40930" y="64813"/>
                    <a:pt x="35926" y="68883"/>
                    <a:pt x="35926" y="68883"/>
                  </a:cubicBezTo>
                  <a:cubicBezTo>
                    <a:pt x="35926" y="68883"/>
                    <a:pt x="14144" y="65080"/>
                    <a:pt x="1" y="53205"/>
                  </a:cubicBezTo>
                  <a:lnTo>
                    <a:pt x="5071" y="41597"/>
                  </a:lnTo>
                  <a:cubicBezTo>
                    <a:pt x="5071" y="41597"/>
                    <a:pt x="19314" y="43398"/>
                    <a:pt x="24952" y="45399"/>
                  </a:cubicBezTo>
                  <a:cubicBezTo>
                    <a:pt x="30589" y="47401"/>
                    <a:pt x="35926" y="59543"/>
                    <a:pt x="35926" y="5954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5;p50">
              <a:extLst>
                <a:ext uri="{FF2B5EF4-FFF2-40B4-BE49-F238E27FC236}">
                  <a16:creationId xmlns:a16="http://schemas.microsoft.com/office/drawing/2014/main" id="{20044EC2-B831-7655-4061-7C47350466CE}"/>
                </a:ext>
              </a:extLst>
            </p:cNvPr>
            <p:cNvSpPr/>
            <p:nvPr/>
          </p:nvSpPr>
          <p:spPr>
            <a:xfrm>
              <a:off x="3827900" y="3843200"/>
              <a:ext cx="330275" cy="161800"/>
            </a:xfrm>
            <a:custGeom>
              <a:avLst/>
              <a:gdLst/>
              <a:ahLst/>
              <a:cxnLst/>
              <a:rect l="l" t="t" r="r" b="b"/>
              <a:pathLst>
                <a:path w="13211" h="6472" fill="none" extrusionOk="0">
                  <a:moveTo>
                    <a:pt x="1" y="0"/>
                  </a:moveTo>
                  <a:cubicBezTo>
                    <a:pt x="1" y="0"/>
                    <a:pt x="9974" y="1935"/>
                    <a:pt x="13210" y="64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6;p50">
              <a:extLst>
                <a:ext uri="{FF2B5EF4-FFF2-40B4-BE49-F238E27FC236}">
                  <a16:creationId xmlns:a16="http://schemas.microsoft.com/office/drawing/2014/main" id="{6CF778D3-C79E-7DB7-972F-23C0F7A9D1A0}"/>
                </a:ext>
              </a:extLst>
            </p:cNvPr>
            <p:cNvSpPr/>
            <p:nvPr/>
          </p:nvSpPr>
          <p:spPr>
            <a:xfrm>
              <a:off x="3241650" y="3959950"/>
              <a:ext cx="1304300" cy="782250"/>
            </a:xfrm>
            <a:custGeom>
              <a:avLst/>
              <a:gdLst/>
              <a:ahLst/>
              <a:cxnLst/>
              <a:rect l="l" t="t" r="r" b="b"/>
              <a:pathLst>
                <a:path w="52172" h="31290" fill="none" extrusionOk="0">
                  <a:moveTo>
                    <a:pt x="52171" y="0"/>
                  </a:moveTo>
                  <a:lnTo>
                    <a:pt x="45033" y="31289"/>
                  </a:lnTo>
                  <a:lnTo>
                    <a:pt x="1502" y="31289"/>
                  </a:lnTo>
                  <a:lnTo>
                    <a:pt x="1" y="20348"/>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7;p50">
              <a:extLst>
                <a:ext uri="{FF2B5EF4-FFF2-40B4-BE49-F238E27FC236}">
                  <a16:creationId xmlns:a16="http://schemas.microsoft.com/office/drawing/2014/main" id="{8CF01F31-0821-5045-8C4D-1E846C3B6125}"/>
                </a:ext>
              </a:extLst>
            </p:cNvPr>
            <p:cNvSpPr/>
            <p:nvPr/>
          </p:nvSpPr>
          <p:spPr>
            <a:xfrm>
              <a:off x="2737950" y="2572275"/>
              <a:ext cx="1009925" cy="1942250"/>
            </a:xfrm>
            <a:custGeom>
              <a:avLst/>
              <a:gdLst/>
              <a:ahLst/>
              <a:cxnLst/>
              <a:rect l="l" t="t" r="r" b="b"/>
              <a:pathLst>
                <a:path w="40397" h="77690" fill="none" extrusionOk="0">
                  <a:moveTo>
                    <a:pt x="40396" y="72786"/>
                  </a:moveTo>
                  <a:cubicBezTo>
                    <a:pt x="37995" y="77690"/>
                    <a:pt x="34826" y="76622"/>
                    <a:pt x="34826" y="76622"/>
                  </a:cubicBezTo>
                  <a:cubicBezTo>
                    <a:pt x="10275" y="77556"/>
                    <a:pt x="1235" y="68383"/>
                    <a:pt x="1235" y="68383"/>
                  </a:cubicBezTo>
                  <a:cubicBezTo>
                    <a:pt x="1235" y="68383"/>
                    <a:pt x="1" y="55474"/>
                    <a:pt x="4804" y="38061"/>
                  </a:cubicBezTo>
                  <a:cubicBezTo>
                    <a:pt x="9641" y="20649"/>
                    <a:pt x="18681" y="5438"/>
                    <a:pt x="18681" y="5438"/>
                  </a:cubicBezTo>
                  <a:cubicBezTo>
                    <a:pt x="22684" y="2769"/>
                    <a:pt x="31623" y="668"/>
                    <a:pt x="34125" y="134"/>
                  </a:cubicBezTo>
                  <a:lnTo>
                    <a:pt x="34826"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8;p50">
              <a:extLst>
                <a:ext uri="{FF2B5EF4-FFF2-40B4-BE49-F238E27FC236}">
                  <a16:creationId xmlns:a16="http://schemas.microsoft.com/office/drawing/2014/main" id="{95B199FC-8A38-1561-D7D9-4A2DFE17030D}"/>
                </a:ext>
              </a:extLst>
            </p:cNvPr>
            <p:cNvSpPr/>
            <p:nvPr/>
          </p:nvSpPr>
          <p:spPr>
            <a:xfrm>
              <a:off x="3576050" y="4267675"/>
              <a:ext cx="32550" cy="220175"/>
            </a:xfrm>
            <a:custGeom>
              <a:avLst/>
              <a:gdLst/>
              <a:ahLst/>
              <a:cxnLst/>
              <a:rect l="l" t="t" r="r" b="b"/>
              <a:pathLst>
                <a:path w="1302" h="8807" fill="none" extrusionOk="0">
                  <a:moveTo>
                    <a:pt x="1302" y="8806"/>
                  </a:moveTo>
                  <a:cubicBezTo>
                    <a:pt x="1302" y="8806"/>
                    <a:pt x="1" y="8573"/>
                    <a:pt x="334"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9;p50">
              <a:extLst>
                <a:ext uri="{FF2B5EF4-FFF2-40B4-BE49-F238E27FC236}">
                  <a16:creationId xmlns:a16="http://schemas.microsoft.com/office/drawing/2014/main" id="{518A3D47-92B8-C090-6C62-37AD16941382}"/>
                </a:ext>
              </a:extLst>
            </p:cNvPr>
            <p:cNvSpPr/>
            <p:nvPr/>
          </p:nvSpPr>
          <p:spPr>
            <a:xfrm>
              <a:off x="2878050" y="3998300"/>
              <a:ext cx="343625" cy="131800"/>
            </a:xfrm>
            <a:custGeom>
              <a:avLst/>
              <a:gdLst/>
              <a:ahLst/>
              <a:cxnLst/>
              <a:rect l="l" t="t" r="r" b="b"/>
              <a:pathLst>
                <a:path w="13745" h="5272" fill="none" extrusionOk="0">
                  <a:moveTo>
                    <a:pt x="13744" y="2169"/>
                  </a:moveTo>
                  <a:cubicBezTo>
                    <a:pt x="13744" y="2169"/>
                    <a:pt x="7606" y="1"/>
                    <a:pt x="1" y="527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0;p50">
              <a:extLst>
                <a:ext uri="{FF2B5EF4-FFF2-40B4-BE49-F238E27FC236}">
                  <a16:creationId xmlns:a16="http://schemas.microsoft.com/office/drawing/2014/main" id="{9752134B-6199-2858-7A29-8F65BDFB385C}"/>
                </a:ext>
              </a:extLst>
            </p:cNvPr>
            <p:cNvSpPr/>
            <p:nvPr/>
          </p:nvSpPr>
          <p:spPr>
            <a:xfrm>
              <a:off x="2912250" y="3945775"/>
              <a:ext cx="291900" cy="95925"/>
            </a:xfrm>
            <a:custGeom>
              <a:avLst/>
              <a:gdLst/>
              <a:ahLst/>
              <a:cxnLst/>
              <a:rect l="l" t="t" r="r" b="b"/>
              <a:pathLst>
                <a:path w="11676" h="3837" fill="none" extrusionOk="0">
                  <a:moveTo>
                    <a:pt x="1" y="2369"/>
                  </a:moveTo>
                  <a:cubicBezTo>
                    <a:pt x="1" y="2369"/>
                    <a:pt x="8040" y="0"/>
                    <a:pt x="11676" y="38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1;p50">
              <a:extLst>
                <a:ext uri="{FF2B5EF4-FFF2-40B4-BE49-F238E27FC236}">
                  <a16:creationId xmlns:a16="http://schemas.microsoft.com/office/drawing/2014/main" id="{3E83292E-AC61-0ECB-336C-5747615DE900}"/>
                </a:ext>
              </a:extLst>
            </p:cNvPr>
            <p:cNvSpPr/>
            <p:nvPr/>
          </p:nvSpPr>
          <p:spPr>
            <a:xfrm>
              <a:off x="3042350" y="3800325"/>
              <a:ext cx="266050" cy="248875"/>
            </a:xfrm>
            <a:custGeom>
              <a:avLst/>
              <a:gdLst/>
              <a:ahLst/>
              <a:cxnLst/>
              <a:rect l="l" t="t" r="r" b="b"/>
              <a:pathLst>
                <a:path w="10642" h="9955" extrusionOk="0">
                  <a:moveTo>
                    <a:pt x="10398" y="1"/>
                  </a:moveTo>
                  <a:cubicBezTo>
                    <a:pt x="9425" y="1"/>
                    <a:pt x="5586" y="493"/>
                    <a:pt x="0" y="7453"/>
                  </a:cubicBezTo>
                  <a:cubicBezTo>
                    <a:pt x="2035" y="7486"/>
                    <a:pt x="4003" y="8187"/>
                    <a:pt x="5604" y="9421"/>
                  </a:cubicBezTo>
                  <a:lnTo>
                    <a:pt x="6672" y="9954"/>
                  </a:lnTo>
                  <a:lnTo>
                    <a:pt x="10641" y="14"/>
                  </a:lnTo>
                  <a:cubicBezTo>
                    <a:pt x="10641" y="14"/>
                    <a:pt x="10559" y="1"/>
                    <a:pt x="10398" y="1"/>
                  </a:cubicBezTo>
                  <a:close/>
                </a:path>
              </a:pathLst>
            </a:custGeom>
            <a:solidFill>
              <a:srgbClr val="999999"/>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2;p50">
              <a:extLst>
                <a:ext uri="{FF2B5EF4-FFF2-40B4-BE49-F238E27FC236}">
                  <a16:creationId xmlns:a16="http://schemas.microsoft.com/office/drawing/2014/main" id="{3DA5FB30-6230-7BA1-991B-5A872F6F027E}"/>
                </a:ext>
              </a:extLst>
            </p:cNvPr>
            <p:cNvSpPr/>
            <p:nvPr/>
          </p:nvSpPr>
          <p:spPr>
            <a:xfrm>
              <a:off x="3584400" y="4267675"/>
              <a:ext cx="244375" cy="124175"/>
            </a:xfrm>
            <a:custGeom>
              <a:avLst/>
              <a:gdLst/>
              <a:ahLst/>
              <a:cxnLst/>
              <a:rect l="l" t="t" r="r" b="b"/>
              <a:pathLst>
                <a:path w="9775" h="4967" extrusionOk="0">
                  <a:moveTo>
                    <a:pt x="0" y="0"/>
                  </a:moveTo>
                  <a:lnTo>
                    <a:pt x="0" y="4403"/>
                  </a:lnTo>
                  <a:cubicBezTo>
                    <a:pt x="0" y="4403"/>
                    <a:pt x="1895" y="4967"/>
                    <a:pt x="4300" y="4967"/>
                  </a:cubicBezTo>
                  <a:cubicBezTo>
                    <a:pt x="6032" y="4967"/>
                    <a:pt x="8029" y="4675"/>
                    <a:pt x="9774" y="3669"/>
                  </a:cubicBezTo>
                  <a:lnTo>
                    <a:pt x="0" y="0"/>
                  </a:lnTo>
                  <a:close/>
                </a:path>
              </a:pathLst>
            </a:custGeom>
            <a:solidFill>
              <a:srgbClr val="999999"/>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3;p50">
              <a:extLst>
                <a:ext uri="{FF2B5EF4-FFF2-40B4-BE49-F238E27FC236}">
                  <a16:creationId xmlns:a16="http://schemas.microsoft.com/office/drawing/2014/main" id="{80CDB6E2-3B20-60A8-8928-4D9B92168CAF}"/>
                </a:ext>
              </a:extLst>
            </p:cNvPr>
            <p:cNvSpPr/>
            <p:nvPr/>
          </p:nvSpPr>
          <p:spPr>
            <a:xfrm>
              <a:off x="3852100" y="2743250"/>
              <a:ext cx="492875" cy="611275"/>
            </a:xfrm>
            <a:custGeom>
              <a:avLst/>
              <a:gdLst/>
              <a:ahLst/>
              <a:cxnLst/>
              <a:rect l="l" t="t" r="r" b="b"/>
              <a:pathLst>
                <a:path w="19715" h="24451" extrusionOk="0">
                  <a:moveTo>
                    <a:pt x="18046" y="0"/>
                  </a:moveTo>
                  <a:cubicBezTo>
                    <a:pt x="17679" y="1368"/>
                    <a:pt x="13276" y="16312"/>
                    <a:pt x="767" y="22883"/>
                  </a:cubicBezTo>
                  <a:cubicBezTo>
                    <a:pt x="0" y="23283"/>
                    <a:pt x="267" y="24451"/>
                    <a:pt x="1134" y="24451"/>
                  </a:cubicBezTo>
                  <a:cubicBezTo>
                    <a:pt x="1268" y="24451"/>
                    <a:pt x="1401" y="24418"/>
                    <a:pt x="1534" y="24351"/>
                  </a:cubicBezTo>
                  <a:cubicBezTo>
                    <a:pt x="15244" y="17146"/>
                    <a:pt x="19514" y="1001"/>
                    <a:pt x="19714" y="300"/>
                  </a:cubicBezTo>
                  <a:cubicBezTo>
                    <a:pt x="19714" y="234"/>
                    <a:pt x="19714" y="133"/>
                    <a:pt x="19714" y="67"/>
                  </a:cubicBezTo>
                  <a:lnTo>
                    <a:pt x="1804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4;p50">
              <a:extLst>
                <a:ext uri="{FF2B5EF4-FFF2-40B4-BE49-F238E27FC236}">
                  <a16:creationId xmlns:a16="http://schemas.microsoft.com/office/drawing/2014/main" id="{F11E4DFC-3F26-AF25-5BDE-7F96FE4AC208}"/>
                </a:ext>
              </a:extLst>
            </p:cNvPr>
            <p:cNvSpPr/>
            <p:nvPr/>
          </p:nvSpPr>
          <p:spPr>
            <a:xfrm>
              <a:off x="3480150" y="2572275"/>
              <a:ext cx="128450" cy="510400"/>
            </a:xfrm>
            <a:custGeom>
              <a:avLst/>
              <a:gdLst/>
              <a:ahLst/>
              <a:cxnLst/>
              <a:rect l="l" t="t" r="r" b="b"/>
              <a:pathLst>
                <a:path w="5138" h="20416" extrusionOk="0">
                  <a:moveTo>
                    <a:pt x="5138" y="1"/>
                  </a:moveTo>
                  <a:lnTo>
                    <a:pt x="4471" y="134"/>
                  </a:lnTo>
                  <a:cubicBezTo>
                    <a:pt x="2970" y="2903"/>
                    <a:pt x="168" y="9274"/>
                    <a:pt x="1" y="18614"/>
                  </a:cubicBezTo>
                  <a:lnTo>
                    <a:pt x="1" y="20415"/>
                  </a:lnTo>
                  <a:cubicBezTo>
                    <a:pt x="401" y="20215"/>
                    <a:pt x="835" y="20082"/>
                    <a:pt x="1302" y="19982"/>
                  </a:cubicBezTo>
                  <a:cubicBezTo>
                    <a:pt x="1435" y="19982"/>
                    <a:pt x="1535" y="19982"/>
                    <a:pt x="1669" y="19948"/>
                  </a:cubicBezTo>
                  <a:lnTo>
                    <a:pt x="1669" y="19615"/>
                  </a:lnTo>
                  <a:lnTo>
                    <a:pt x="1669" y="18281"/>
                  </a:lnTo>
                  <a:cubicBezTo>
                    <a:pt x="1769" y="12877"/>
                    <a:pt x="2936" y="7540"/>
                    <a:pt x="5104" y="2603"/>
                  </a:cubicBezTo>
                  <a:cubicBezTo>
                    <a:pt x="4737" y="2302"/>
                    <a:pt x="4471" y="1869"/>
                    <a:pt x="4471" y="1368"/>
                  </a:cubicBezTo>
                  <a:cubicBezTo>
                    <a:pt x="4504" y="868"/>
                    <a:pt x="4771" y="368"/>
                    <a:pt x="513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5;p50">
              <a:extLst>
                <a:ext uri="{FF2B5EF4-FFF2-40B4-BE49-F238E27FC236}">
                  <a16:creationId xmlns:a16="http://schemas.microsoft.com/office/drawing/2014/main" id="{7F0BA48F-6716-A4E2-AB53-B84B8DDFC157}"/>
                </a:ext>
              </a:extLst>
            </p:cNvPr>
            <p:cNvSpPr/>
            <p:nvPr/>
          </p:nvSpPr>
          <p:spPr>
            <a:xfrm>
              <a:off x="3815400" y="3233050"/>
              <a:ext cx="227675" cy="177900"/>
            </a:xfrm>
            <a:custGeom>
              <a:avLst/>
              <a:gdLst/>
              <a:ahLst/>
              <a:cxnLst/>
              <a:rect l="l" t="t" r="r" b="b"/>
              <a:pathLst>
                <a:path w="9107" h="7116" extrusionOk="0">
                  <a:moveTo>
                    <a:pt x="5913" y="0"/>
                  </a:moveTo>
                  <a:cubicBezTo>
                    <a:pt x="4920" y="0"/>
                    <a:pt x="3783" y="368"/>
                    <a:pt x="2769" y="1090"/>
                  </a:cubicBezTo>
                  <a:cubicBezTo>
                    <a:pt x="801" y="2524"/>
                    <a:pt x="0" y="4792"/>
                    <a:pt x="1001" y="6126"/>
                  </a:cubicBezTo>
                  <a:cubicBezTo>
                    <a:pt x="1470" y="6790"/>
                    <a:pt x="2277" y="7116"/>
                    <a:pt x="3207" y="7116"/>
                  </a:cubicBezTo>
                  <a:cubicBezTo>
                    <a:pt x="4196" y="7116"/>
                    <a:pt x="5325" y="6748"/>
                    <a:pt x="6338" y="6026"/>
                  </a:cubicBezTo>
                  <a:cubicBezTo>
                    <a:pt x="8306" y="4592"/>
                    <a:pt x="9107" y="2357"/>
                    <a:pt x="8106" y="989"/>
                  </a:cubicBezTo>
                  <a:cubicBezTo>
                    <a:pt x="7653" y="326"/>
                    <a:pt x="6847" y="0"/>
                    <a:pt x="5913"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6;p50">
              <a:extLst>
                <a:ext uri="{FF2B5EF4-FFF2-40B4-BE49-F238E27FC236}">
                  <a16:creationId xmlns:a16="http://schemas.microsoft.com/office/drawing/2014/main" id="{A6282D6B-3846-A6DE-D58E-2462EBAE9B7E}"/>
                </a:ext>
              </a:extLst>
            </p:cNvPr>
            <p:cNvSpPr/>
            <p:nvPr/>
          </p:nvSpPr>
          <p:spPr>
            <a:xfrm>
              <a:off x="3816225" y="3220125"/>
              <a:ext cx="158475" cy="126100"/>
            </a:xfrm>
            <a:custGeom>
              <a:avLst/>
              <a:gdLst/>
              <a:ahLst/>
              <a:cxnLst/>
              <a:rect l="l" t="t" r="r" b="b"/>
              <a:pathLst>
                <a:path w="6339" h="5044" extrusionOk="0">
                  <a:moveTo>
                    <a:pt x="4089" y="1"/>
                  </a:moveTo>
                  <a:cubicBezTo>
                    <a:pt x="3392" y="1"/>
                    <a:pt x="2603" y="260"/>
                    <a:pt x="1902" y="773"/>
                  </a:cubicBezTo>
                  <a:cubicBezTo>
                    <a:pt x="534" y="1773"/>
                    <a:pt x="1" y="3374"/>
                    <a:pt x="668" y="4342"/>
                  </a:cubicBezTo>
                  <a:cubicBezTo>
                    <a:pt x="990" y="4809"/>
                    <a:pt x="1554" y="5043"/>
                    <a:pt x="2205" y="5043"/>
                  </a:cubicBezTo>
                  <a:cubicBezTo>
                    <a:pt x="2902" y="5043"/>
                    <a:pt x="3697" y="4776"/>
                    <a:pt x="4404" y="4242"/>
                  </a:cubicBezTo>
                  <a:cubicBezTo>
                    <a:pt x="5771" y="3241"/>
                    <a:pt x="6339" y="1673"/>
                    <a:pt x="5671" y="706"/>
                  </a:cubicBezTo>
                  <a:cubicBezTo>
                    <a:pt x="5330" y="235"/>
                    <a:pt x="4751" y="1"/>
                    <a:pt x="4089"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7;p50">
              <a:extLst>
                <a:ext uri="{FF2B5EF4-FFF2-40B4-BE49-F238E27FC236}">
                  <a16:creationId xmlns:a16="http://schemas.microsoft.com/office/drawing/2014/main" id="{41D52EDA-4167-D5DE-9EC6-6E584234AC52}"/>
                </a:ext>
              </a:extLst>
            </p:cNvPr>
            <p:cNvSpPr/>
            <p:nvPr/>
          </p:nvSpPr>
          <p:spPr>
            <a:xfrm>
              <a:off x="3288350" y="3029250"/>
              <a:ext cx="484550" cy="673025"/>
            </a:xfrm>
            <a:custGeom>
              <a:avLst/>
              <a:gdLst/>
              <a:ahLst/>
              <a:cxnLst/>
              <a:rect l="l" t="t" r="r" b="b"/>
              <a:pathLst>
                <a:path w="19382" h="26921" extrusionOk="0">
                  <a:moveTo>
                    <a:pt x="9443" y="1"/>
                  </a:moveTo>
                  <a:cubicBezTo>
                    <a:pt x="9409" y="1"/>
                    <a:pt x="9375" y="1"/>
                    <a:pt x="9341" y="2"/>
                  </a:cubicBezTo>
                  <a:cubicBezTo>
                    <a:pt x="9107" y="35"/>
                    <a:pt x="8907" y="35"/>
                    <a:pt x="8707" y="68"/>
                  </a:cubicBezTo>
                  <a:cubicBezTo>
                    <a:pt x="8340" y="135"/>
                    <a:pt x="7973" y="202"/>
                    <a:pt x="7639" y="335"/>
                  </a:cubicBezTo>
                  <a:cubicBezTo>
                    <a:pt x="5671" y="1069"/>
                    <a:pt x="4104" y="2637"/>
                    <a:pt x="3436" y="4672"/>
                  </a:cubicBezTo>
                  <a:lnTo>
                    <a:pt x="3303" y="5072"/>
                  </a:lnTo>
                  <a:cubicBezTo>
                    <a:pt x="2269" y="7807"/>
                    <a:pt x="1468" y="10609"/>
                    <a:pt x="868" y="13478"/>
                  </a:cubicBezTo>
                  <a:cubicBezTo>
                    <a:pt x="201" y="16947"/>
                    <a:pt x="1" y="20616"/>
                    <a:pt x="1335" y="23318"/>
                  </a:cubicBezTo>
                  <a:cubicBezTo>
                    <a:pt x="2202" y="25053"/>
                    <a:pt x="3703" y="26354"/>
                    <a:pt x="5571" y="26888"/>
                  </a:cubicBezTo>
                  <a:cubicBezTo>
                    <a:pt x="5638" y="26921"/>
                    <a:pt x="5738" y="26921"/>
                    <a:pt x="5805" y="26921"/>
                  </a:cubicBezTo>
                  <a:cubicBezTo>
                    <a:pt x="6772" y="26921"/>
                    <a:pt x="6972" y="25587"/>
                    <a:pt x="6072" y="25320"/>
                  </a:cubicBezTo>
                  <a:cubicBezTo>
                    <a:pt x="4671" y="24886"/>
                    <a:pt x="3470" y="23885"/>
                    <a:pt x="2836" y="22584"/>
                  </a:cubicBezTo>
                  <a:cubicBezTo>
                    <a:pt x="1668" y="20183"/>
                    <a:pt x="1869" y="16747"/>
                    <a:pt x="2536" y="13478"/>
                  </a:cubicBezTo>
                  <a:cubicBezTo>
                    <a:pt x="3136" y="10809"/>
                    <a:pt x="3903" y="8174"/>
                    <a:pt x="4871" y="5639"/>
                  </a:cubicBezTo>
                  <a:lnTo>
                    <a:pt x="5004" y="5205"/>
                  </a:lnTo>
                  <a:cubicBezTo>
                    <a:pt x="5471" y="3871"/>
                    <a:pt x="6405" y="2770"/>
                    <a:pt x="7639" y="2136"/>
                  </a:cubicBezTo>
                  <a:cubicBezTo>
                    <a:pt x="8040" y="1936"/>
                    <a:pt x="8507" y="1803"/>
                    <a:pt x="8940" y="1736"/>
                  </a:cubicBezTo>
                  <a:cubicBezTo>
                    <a:pt x="9074" y="1703"/>
                    <a:pt x="9207" y="1703"/>
                    <a:pt x="9307" y="1669"/>
                  </a:cubicBezTo>
                  <a:cubicBezTo>
                    <a:pt x="9369" y="1667"/>
                    <a:pt x="9430" y="1665"/>
                    <a:pt x="9492" y="1665"/>
                  </a:cubicBezTo>
                  <a:cubicBezTo>
                    <a:pt x="10889" y="1665"/>
                    <a:pt x="12178" y="2387"/>
                    <a:pt x="12977" y="3537"/>
                  </a:cubicBezTo>
                  <a:cubicBezTo>
                    <a:pt x="14644" y="5806"/>
                    <a:pt x="15445" y="8875"/>
                    <a:pt x="15979" y="11310"/>
                  </a:cubicBezTo>
                  <a:cubicBezTo>
                    <a:pt x="16179" y="12077"/>
                    <a:pt x="16312" y="12777"/>
                    <a:pt x="16412" y="13478"/>
                  </a:cubicBezTo>
                  <a:cubicBezTo>
                    <a:pt x="17613" y="21484"/>
                    <a:pt x="14845" y="23885"/>
                    <a:pt x="14744" y="23919"/>
                  </a:cubicBezTo>
                  <a:cubicBezTo>
                    <a:pt x="14090" y="24464"/>
                    <a:pt x="14594" y="25410"/>
                    <a:pt x="15274" y="25410"/>
                  </a:cubicBezTo>
                  <a:cubicBezTo>
                    <a:pt x="15426" y="25410"/>
                    <a:pt x="15587" y="25363"/>
                    <a:pt x="15745" y="25253"/>
                  </a:cubicBezTo>
                  <a:cubicBezTo>
                    <a:pt x="15912" y="25153"/>
                    <a:pt x="19381" y="22484"/>
                    <a:pt x="18080" y="13478"/>
                  </a:cubicBezTo>
                  <a:cubicBezTo>
                    <a:pt x="17947" y="12677"/>
                    <a:pt x="17813" y="11843"/>
                    <a:pt x="17613" y="10943"/>
                  </a:cubicBezTo>
                  <a:cubicBezTo>
                    <a:pt x="17046" y="8374"/>
                    <a:pt x="16179" y="5039"/>
                    <a:pt x="14311" y="2537"/>
                  </a:cubicBezTo>
                  <a:cubicBezTo>
                    <a:pt x="13196" y="930"/>
                    <a:pt x="11373" y="1"/>
                    <a:pt x="9443" y="1"/>
                  </a:cubicBezTo>
                  <a:close/>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8;p50">
              <a:extLst>
                <a:ext uri="{FF2B5EF4-FFF2-40B4-BE49-F238E27FC236}">
                  <a16:creationId xmlns:a16="http://schemas.microsoft.com/office/drawing/2014/main" id="{4D0CFEE2-936B-EBFA-86BB-1BD7D61293A1}"/>
                </a:ext>
              </a:extLst>
            </p:cNvPr>
            <p:cNvSpPr/>
            <p:nvPr/>
          </p:nvSpPr>
          <p:spPr>
            <a:xfrm>
              <a:off x="3413450" y="3649300"/>
              <a:ext cx="120100" cy="63725"/>
            </a:xfrm>
            <a:custGeom>
              <a:avLst/>
              <a:gdLst/>
              <a:ahLst/>
              <a:cxnLst/>
              <a:rect l="l" t="t" r="r" b="b"/>
              <a:pathLst>
                <a:path w="4804" h="2549" extrusionOk="0">
                  <a:moveTo>
                    <a:pt x="1555" y="1"/>
                  </a:moveTo>
                  <a:cubicBezTo>
                    <a:pt x="1034" y="1"/>
                    <a:pt x="517" y="17"/>
                    <a:pt x="0" y="51"/>
                  </a:cubicBezTo>
                  <a:lnTo>
                    <a:pt x="234" y="1985"/>
                  </a:lnTo>
                  <a:cubicBezTo>
                    <a:pt x="234" y="1985"/>
                    <a:pt x="1583" y="2549"/>
                    <a:pt x="2710" y="2549"/>
                  </a:cubicBezTo>
                  <a:cubicBezTo>
                    <a:pt x="3273" y="2549"/>
                    <a:pt x="3781" y="2408"/>
                    <a:pt x="4036" y="1985"/>
                  </a:cubicBezTo>
                  <a:cubicBezTo>
                    <a:pt x="4804" y="751"/>
                    <a:pt x="4170" y="151"/>
                    <a:pt x="3136" y="51"/>
                  </a:cubicBezTo>
                  <a:cubicBezTo>
                    <a:pt x="2602" y="17"/>
                    <a:pt x="2077" y="1"/>
                    <a:pt x="1555" y="1"/>
                  </a:cubicBezTo>
                  <a:close/>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9;p50">
              <a:extLst>
                <a:ext uri="{FF2B5EF4-FFF2-40B4-BE49-F238E27FC236}">
                  <a16:creationId xmlns:a16="http://schemas.microsoft.com/office/drawing/2014/main" id="{7B05C611-9A9C-A50C-1D1A-EEE5242536E2}"/>
                </a:ext>
              </a:extLst>
            </p:cNvPr>
            <p:cNvSpPr/>
            <p:nvPr/>
          </p:nvSpPr>
          <p:spPr>
            <a:xfrm>
              <a:off x="3289175" y="3366175"/>
              <a:ext cx="168500" cy="336950"/>
            </a:xfrm>
            <a:custGeom>
              <a:avLst/>
              <a:gdLst/>
              <a:ahLst/>
              <a:cxnLst/>
              <a:rect l="l" t="t" r="r" b="b"/>
              <a:pathLst>
                <a:path w="6740" h="13478" extrusionOk="0">
                  <a:moveTo>
                    <a:pt x="835" y="1"/>
                  </a:moveTo>
                  <a:cubicBezTo>
                    <a:pt x="168" y="3470"/>
                    <a:pt x="1" y="7139"/>
                    <a:pt x="1335" y="9841"/>
                  </a:cubicBezTo>
                  <a:cubicBezTo>
                    <a:pt x="2169" y="11576"/>
                    <a:pt x="3704" y="12877"/>
                    <a:pt x="5538" y="13444"/>
                  </a:cubicBezTo>
                  <a:cubicBezTo>
                    <a:pt x="5638" y="13444"/>
                    <a:pt x="5705" y="13477"/>
                    <a:pt x="5805" y="13477"/>
                  </a:cubicBezTo>
                  <a:cubicBezTo>
                    <a:pt x="6172" y="13477"/>
                    <a:pt x="6472" y="13244"/>
                    <a:pt x="6606" y="12910"/>
                  </a:cubicBezTo>
                  <a:cubicBezTo>
                    <a:pt x="6739" y="12443"/>
                    <a:pt x="6472" y="11976"/>
                    <a:pt x="6039" y="11843"/>
                  </a:cubicBezTo>
                  <a:cubicBezTo>
                    <a:pt x="4604" y="11442"/>
                    <a:pt x="3437" y="10442"/>
                    <a:pt x="2803" y="9107"/>
                  </a:cubicBezTo>
                  <a:cubicBezTo>
                    <a:pt x="1635" y="6706"/>
                    <a:pt x="1836" y="3270"/>
                    <a:pt x="2503"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0;p50">
              <a:extLst>
                <a:ext uri="{FF2B5EF4-FFF2-40B4-BE49-F238E27FC236}">
                  <a16:creationId xmlns:a16="http://schemas.microsoft.com/office/drawing/2014/main" id="{63F47234-CF0A-A3C5-501A-4FB7161709C4}"/>
                </a:ext>
              </a:extLst>
            </p:cNvPr>
            <p:cNvSpPr/>
            <p:nvPr/>
          </p:nvSpPr>
          <p:spPr>
            <a:xfrm>
              <a:off x="3603575" y="3590625"/>
              <a:ext cx="113725" cy="97675"/>
            </a:xfrm>
            <a:custGeom>
              <a:avLst/>
              <a:gdLst/>
              <a:ahLst/>
              <a:cxnLst/>
              <a:rect l="l" t="t" r="r" b="b"/>
              <a:pathLst>
                <a:path w="4549" h="3907" extrusionOk="0">
                  <a:moveTo>
                    <a:pt x="3704" y="1"/>
                  </a:moveTo>
                  <a:cubicBezTo>
                    <a:pt x="3631" y="1"/>
                    <a:pt x="3543" y="20"/>
                    <a:pt x="3436" y="63"/>
                  </a:cubicBezTo>
                  <a:cubicBezTo>
                    <a:pt x="2469" y="430"/>
                    <a:pt x="1001" y="1063"/>
                    <a:pt x="368" y="1897"/>
                  </a:cubicBezTo>
                  <a:cubicBezTo>
                    <a:pt x="101" y="2198"/>
                    <a:pt x="1" y="2598"/>
                    <a:pt x="34" y="2998"/>
                  </a:cubicBezTo>
                  <a:cubicBezTo>
                    <a:pt x="219" y="3524"/>
                    <a:pt x="720" y="3906"/>
                    <a:pt x="1271" y="3906"/>
                  </a:cubicBezTo>
                  <a:cubicBezTo>
                    <a:pt x="1314" y="3906"/>
                    <a:pt x="1358" y="3904"/>
                    <a:pt x="1402" y="3899"/>
                  </a:cubicBezTo>
                  <a:cubicBezTo>
                    <a:pt x="2002" y="3832"/>
                    <a:pt x="2536" y="3532"/>
                    <a:pt x="2903" y="3065"/>
                  </a:cubicBezTo>
                  <a:cubicBezTo>
                    <a:pt x="3302" y="2635"/>
                    <a:pt x="4549" y="1"/>
                    <a:pt x="3704" y="1"/>
                  </a:cubicBezTo>
                  <a:close/>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1;p50">
              <a:extLst>
                <a:ext uri="{FF2B5EF4-FFF2-40B4-BE49-F238E27FC236}">
                  <a16:creationId xmlns:a16="http://schemas.microsoft.com/office/drawing/2014/main" id="{D8CED68B-CFDF-79CC-54B7-2C24467D123A}"/>
                </a:ext>
              </a:extLst>
            </p:cNvPr>
            <p:cNvSpPr/>
            <p:nvPr/>
          </p:nvSpPr>
          <p:spPr>
            <a:xfrm>
              <a:off x="3640600" y="3366175"/>
              <a:ext cx="132300" cy="298350"/>
            </a:xfrm>
            <a:custGeom>
              <a:avLst/>
              <a:gdLst/>
              <a:ahLst/>
              <a:cxnLst/>
              <a:rect l="l" t="t" r="r" b="b"/>
              <a:pathLst>
                <a:path w="5292" h="11934" extrusionOk="0">
                  <a:moveTo>
                    <a:pt x="2322" y="1"/>
                  </a:moveTo>
                  <a:cubicBezTo>
                    <a:pt x="3523" y="8007"/>
                    <a:pt x="755" y="10408"/>
                    <a:pt x="654" y="10442"/>
                  </a:cubicBezTo>
                  <a:cubicBezTo>
                    <a:pt x="0" y="10987"/>
                    <a:pt x="504" y="11933"/>
                    <a:pt x="1184" y="11933"/>
                  </a:cubicBezTo>
                  <a:cubicBezTo>
                    <a:pt x="1336" y="11933"/>
                    <a:pt x="1497" y="11886"/>
                    <a:pt x="1655" y="11776"/>
                  </a:cubicBezTo>
                  <a:cubicBezTo>
                    <a:pt x="1822" y="11676"/>
                    <a:pt x="5291" y="9007"/>
                    <a:pt x="3990"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02;p50">
              <a:extLst>
                <a:ext uri="{FF2B5EF4-FFF2-40B4-BE49-F238E27FC236}">
                  <a16:creationId xmlns:a16="http://schemas.microsoft.com/office/drawing/2014/main" id="{0C999994-9190-3F48-23ED-1CB40110E00B}"/>
                </a:ext>
              </a:extLst>
            </p:cNvPr>
            <p:cNvSpPr/>
            <p:nvPr/>
          </p:nvSpPr>
          <p:spPr>
            <a:xfrm>
              <a:off x="4121450" y="1818400"/>
              <a:ext cx="54225" cy="25050"/>
            </a:xfrm>
            <a:custGeom>
              <a:avLst/>
              <a:gdLst/>
              <a:ahLst/>
              <a:cxnLst/>
              <a:rect l="l" t="t" r="r" b="b"/>
              <a:pathLst>
                <a:path w="2169" h="1002" fill="none" extrusionOk="0">
                  <a:moveTo>
                    <a:pt x="0" y="1"/>
                  </a:moveTo>
                  <a:lnTo>
                    <a:pt x="2169" y="1002"/>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3;p50">
              <a:extLst>
                <a:ext uri="{FF2B5EF4-FFF2-40B4-BE49-F238E27FC236}">
                  <a16:creationId xmlns:a16="http://schemas.microsoft.com/office/drawing/2014/main" id="{B70CAB7D-50A1-7341-82B8-D4EBE5FC9B81}"/>
                </a:ext>
              </a:extLst>
            </p:cNvPr>
            <p:cNvSpPr/>
            <p:nvPr/>
          </p:nvSpPr>
          <p:spPr>
            <a:xfrm>
              <a:off x="2022450" y="4655450"/>
              <a:ext cx="3679325" cy="364450"/>
            </a:xfrm>
            <a:custGeom>
              <a:avLst/>
              <a:gdLst/>
              <a:ahLst/>
              <a:cxnLst/>
              <a:rect l="l" t="t" r="r" b="b"/>
              <a:pathLst>
                <a:path w="147173" h="14578" extrusionOk="0">
                  <a:moveTo>
                    <a:pt x="15411" y="0"/>
                  </a:moveTo>
                  <a:lnTo>
                    <a:pt x="0" y="14577"/>
                  </a:lnTo>
                  <a:lnTo>
                    <a:pt x="147172" y="14577"/>
                  </a:lnTo>
                  <a:lnTo>
                    <a:pt x="137899"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4;p50">
              <a:extLst>
                <a:ext uri="{FF2B5EF4-FFF2-40B4-BE49-F238E27FC236}">
                  <a16:creationId xmlns:a16="http://schemas.microsoft.com/office/drawing/2014/main" id="{4099E1C9-5B0C-59D4-894B-C6B0A0734215}"/>
                </a:ext>
              </a:extLst>
            </p:cNvPr>
            <p:cNvSpPr/>
            <p:nvPr/>
          </p:nvSpPr>
          <p:spPr>
            <a:xfrm>
              <a:off x="2022450" y="5019875"/>
              <a:ext cx="3679325" cy="98425"/>
            </a:xfrm>
            <a:custGeom>
              <a:avLst/>
              <a:gdLst/>
              <a:ahLst/>
              <a:cxnLst/>
              <a:rect l="l" t="t" r="r" b="b"/>
              <a:pathLst>
                <a:path w="147173" h="3937" extrusionOk="0">
                  <a:moveTo>
                    <a:pt x="0" y="0"/>
                  </a:moveTo>
                  <a:lnTo>
                    <a:pt x="0" y="3936"/>
                  </a:lnTo>
                  <a:lnTo>
                    <a:pt x="147172" y="3936"/>
                  </a:lnTo>
                  <a:lnTo>
                    <a:pt x="147172"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5;p50">
              <a:extLst>
                <a:ext uri="{FF2B5EF4-FFF2-40B4-BE49-F238E27FC236}">
                  <a16:creationId xmlns:a16="http://schemas.microsoft.com/office/drawing/2014/main" id="{7DC27565-5D01-F9A4-B656-1F4CD5B56702}"/>
                </a:ext>
              </a:extLst>
            </p:cNvPr>
            <p:cNvSpPr/>
            <p:nvPr/>
          </p:nvSpPr>
          <p:spPr>
            <a:xfrm>
              <a:off x="2407725" y="4853925"/>
              <a:ext cx="604625" cy="75900"/>
            </a:xfrm>
            <a:custGeom>
              <a:avLst/>
              <a:gdLst/>
              <a:ahLst/>
              <a:cxnLst/>
              <a:rect l="l" t="t" r="r" b="b"/>
              <a:pathLst>
                <a:path w="24185" h="3036" extrusionOk="0">
                  <a:moveTo>
                    <a:pt x="0" y="0"/>
                  </a:moveTo>
                  <a:lnTo>
                    <a:pt x="0" y="3036"/>
                  </a:lnTo>
                  <a:lnTo>
                    <a:pt x="24184" y="3036"/>
                  </a:lnTo>
                  <a:lnTo>
                    <a:pt x="24184" y="0"/>
                  </a:lnTo>
                  <a:close/>
                </a:path>
              </a:pathLst>
            </a:custGeom>
            <a:solidFill>
              <a:srgbClr val="FFFFFF"/>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6;p50">
              <a:extLst>
                <a:ext uri="{FF2B5EF4-FFF2-40B4-BE49-F238E27FC236}">
                  <a16:creationId xmlns:a16="http://schemas.microsoft.com/office/drawing/2014/main" id="{E8A37C9A-AC95-AFFB-D8E7-9AC0CF941E24}"/>
                </a:ext>
              </a:extLst>
            </p:cNvPr>
            <p:cNvSpPr/>
            <p:nvPr/>
          </p:nvSpPr>
          <p:spPr>
            <a:xfrm>
              <a:off x="2407725" y="4614575"/>
              <a:ext cx="833950" cy="239375"/>
            </a:xfrm>
            <a:custGeom>
              <a:avLst/>
              <a:gdLst/>
              <a:ahLst/>
              <a:cxnLst/>
              <a:rect l="l" t="t" r="r" b="b"/>
              <a:pathLst>
                <a:path w="33358" h="9575" extrusionOk="0">
                  <a:moveTo>
                    <a:pt x="14311" y="1"/>
                  </a:moveTo>
                  <a:lnTo>
                    <a:pt x="0" y="9574"/>
                  </a:lnTo>
                  <a:lnTo>
                    <a:pt x="24184" y="9574"/>
                  </a:lnTo>
                  <a:lnTo>
                    <a:pt x="33358" y="468"/>
                  </a:lnTo>
                  <a:lnTo>
                    <a:pt x="14311"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7;p50">
              <a:extLst>
                <a:ext uri="{FF2B5EF4-FFF2-40B4-BE49-F238E27FC236}">
                  <a16:creationId xmlns:a16="http://schemas.microsoft.com/office/drawing/2014/main" id="{09CA0BCB-2D82-FD45-206B-F22A308FB6C2}"/>
                </a:ext>
              </a:extLst>
            </p:cNvPr>
            <p:cNvSpPr/>
            <p:nvPr/>
          </p:nvSpPr>
          <p:spPr>
            <a:xfrm>
              <a:off x="3012325" y="4626250"/>
              <a:ext cx="229350" cy="303575"/>
            </a:xfrm>
            <a:custGeom>
              <a:avLst/>
              <a:gdLst/>
              <a:ahLst/>
              <a:cxnLst/>
              <a:rect l="l" t="t" r="r" b="b"/>
              <a:pathLst>
                <a:path w="9174" h="12143" extrusionOk="0">
                  <a:moveTo>
                    <a:pt x="9174" y="1"/>
                  </a:moveTo>
                  <a:lnTo>
                    <a:pt x="0" y="9107"/>
                  </a:lnTo>
                  <a:lnTo>
                    <a:pt x="0" y="12143"/>
                  </a:lnTo>
                  <a:lnTo>
                    <a:pt x="9174" y="2969"/>
                  </a:lnTo>
                  <a:lnTo>
                    <a:pt x="9174"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8;p50">
              <a:extLst>
                <a:ext uri="{FF2B5EF4-FFF2-40B4-BE49-F238E27FC236}">
                  <a16:creationId xmlns:a16="http://schemas.microsoft.com/office/drawing/2014/main" id="{167304CF-9126-CEA6-61AD-257B0C90D08C}"/>
                </a:ext>
              </a:extLst>
            </p:cNvPr>
            <p:cNvSpPr/>
            <p:nvPr/>
          </p:nvSpPr>
          <p:spPr>
            <a:xfrm>
              <a:off x="2948100" y="4835575"/>
              <a:ext cx="48400" cy="105100"/>
            </a:xfrm>
            <a:custGeom>
              <a:avLst/>
              <a:gdLst/>
              <a:ahLst/>
              <a:cxnLst/>
              <a:rect l="l" t="t" r="r" b="b"/>
              <a:pathLst>
                <a:path w="1936" h="4204" fill="none" extrusionOk="0">
                  <a:moveTo>
                    <a:pt x="1936" y="0"/>
                  </a:moveTo>
                  <a:cubicBezTo>
                    <a:pt x="1936"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9;p50">
              <a:extLst>
                <a:ext uri="{FF2B5EF4-FFF2-40B4-BE49-F238E27FC236}">
                  <a16:creationId xmlns:a16="http://schemas.microsoft.com/office/drawing/2014/main" id="{32012CA1-1F47-14DC-CFEE-DD688F9E06D7}"/>
                </a:ext>
              </a:extLst>
            </p:cNvPr>
            <p:cNvSpPr/>
            <p:nvPr/>
          </p:nvSpPr>
          <p:spPr>
            <a:xfrm>
              <a:off x="2899750" y="4835575"/>
              <a:ext cx="48375" cy="105100"/>
            </a:xfrm>
            <a:custGeom>
              <a:avLst/>
              <a:gdLst/>
              <a:ahLst/>
              <a:cxnLst/>
              <a:rect l="l" t="t" r="r" b="b"/>
              <a:pathLst>
                <a:path w="1935" h="4204" fill="none" extrusionOk="0">
                  <a:moveTo>
                    <a:pt x="1935" y="0"/>
                  </a:moveTo>
                  <a:cubicBezTo>
                    <a:pt x="1935" y="0"/>
                    <a:pt x="0" y="367"/>
                    <a:pt x="0" y="2035"/>
                  </a:cubicBezTo>
                  <a:cubicBezTo>
                    <a:pt x="0" y="3703"/>
                    <a:pt x="1668" y="4203"/>
                    <a:pt x="1668"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10;p50">
              <a:extLst>
                <a:ext uri="{FF2B5EF4-FFF2-40B4-BE49-F238E27FC236}">
                  <a16:creationId xmlns:a16="http://schemas.microsoft.com/office/drawing/2014/main" id="{49B9A95D-CB74-E6FC-D225-BEE3AED4E763}"/>
                </a:ext>
              </a:extLst>
            </p:cNvPr>
            <p:cNvSpPr/>
            <p:nvPr/>
          </p:nvSpPr>
          <p:spPr>
            <a:xfrm>
              <a:off x="2851375" y="4835575"/>
              <a:ext cx="48400" cy="105100"/>
            </a:xfrm>
            <a:custGeom>
              <a:avLst/>
              <a:gdLst/>
              <a:ahLst/>
              <a:cxnLst/>
              <a:rect l="l" t="t" r="r" b="b"/>
              <a:pathLst>
                <a:path w="1936" h="4204" fill="none" extrusionOk="0">
                  <a:moveTo>
                    <a:pt x="1935" y="0"/>
                  </a:moveTo>
                  <a:cubicBezTo>
                    <a:pt x="1935" y="0"/>
                    <a:pt x="0" y="367"/>
                    <a:pt x="0" y="2035"/>
                  </a:cubicBezTo>
                  <a:cubicBezTo>
                    <a:pt x="0" y="3703"/>
                    <a:pt x="1668" y="4203"/>
                    <a:pt x="1668"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1;p50">
              <a:extLst>
                <a:ext uri="{FF2B5EF4-FFF2-40B4-BE49-F238E27FC236}">
                  <a16:creationId xmlns:a16="http://schemas.microsoft.com/office/drawing/2014/main" id="{DD101721-2390-3117-CF49-68872DDF777A}"/>
                </a:ext>
              </a:extLst>
            </p:cNvPr>
            <p:cNvSpPr/>
            <p:nvPr/>
          </p:nvSpPr>
          <p:spPr>
            <a:xfrm>
              <a:off x="2803000" y="4835575"/>
              <a:ext cx="48400" cy="105100"/>
            </a:xfrm>
            <a:custGeom>
              <a:avLst/>
              <a:gdLst/>
              <a:ahLst/>
              <a:cxnLst/>
              <a:rect l="l" t="t" r="r" b="b"/>
              <a:pathLst>
                <a:path w="1936" h="4204" fill="none" extrusionOk="0">
                  <a:moveTo>
                    <a:pt x="1935" y="0"/>
                  </a:moveTo>
                  <a:cubicBezTo>
                    <a:pt x="1935"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2;p50">
              <a:extLst>
                <a:ext uri="{FF2B5EF4-FFF2-40B4-BE49-F238E27FC236}">
                  <a16:creationId xmlns:a16="http://schemas.microsoft.com/office/drawing/2014/main" id="{65A5C841-F625-919C-D649-C41CBE31027A}"/>
                </a:ext>
              </a:extLst>
            </p:cNvPr>
            <p:cNvSpPr/>
            <p:nvPr/>
          </p:nvSpPr>
          <p:spPr>
            <a:xfrm>
              <a:off x="2754650" y="4835575"/>
              <a:ext cx="48375" cy="105100"/>
            </a:xfrm>
            <a:custGeom>
              <a:avLst/>
              <a:gdLst/>
              <a:ahLst/>
              <a:cxnLst/>
              <a:rect l="l" t="t" r="r" b="b"/>
              <a:pathLst>
                <a:path w="1935" h="4204" fill="none" extrusionOk="0">
                  <a:moveTo>
                    <a:pt x="1935" y="0"/>
                  </a:moveTo>
                  <a:cubicBezTo>
                    <a:pt x="1935" y="0"/>
                    <a:pt x="0" y="367"/>
                    <a:pt x="0" y="2035"/>
                  </a:cubicBezTo>
                  <a:cubicBezTo>
                    <a:pt x="0" y="3703"/>
                    <a:pt x="1668" y="4203"/>
                    <a:pt x="1668"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3;p50">
              <a:extLst>
                <a:ext uri="{FF2B5EF4-FFF2-40B4-BE49-F238E27FC236}">
                  <a16:creationId xmlns:a16="http://schemas.microsoft.com/office/drawing/2014/main" id="{58A47317-B458-CF12-854A-E33DF33CA7AF}"/>
                </a:ext>
              </a:extLst>
            </p:cNvPr>
            <p:cNvSpPr/>
            <p:nvPr/>
          </p:nvSpPr>
          <p:spPr>
            <a:xfrm>
              <a:off x="2707100" y="4835575"/>
              <a:ext cx="47575" cy="105100"/>
            </a:xfrm>
            <a:custGeom>
              <a:avLst/>
              <a:gdLst/>
              <a:ahLst/>
              <a:cxnLst/>
              <a:rect l="l" t="t" r="r" b="b"/>
              <a:pathLst>
                <a:path w="1903" h="4204" fill="none" extrusionOk="0">
                  <a:moveTo>
                    <a:pt x="1902" y="0"/>
                  </a:moveTo>
                  <a:cubicBezTo>
                    <a:pt x="1902"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4;p50">
              <a:extLst>
                <a:ext uri="{FF2B5EF4-FFF2-40B4-BE49-F238E27FC236}">
                  <a16:creationId xmlns:a16="http://schemas.microsoft.com/office/drawing/2014/main" id="{BCF2DF5E-923E-03F1-0144-A2CA49FFDE31}"/>
                </a:ext>
              </a:extLst>
            </p:cNvPr>
            <p:cNvSpPr/>
            <p:nvPr/>
          </p:nvSpPr>
          <p:spPr>
            <a:xfrm>
              <a:off x="2658725" y="4835575"/>
              <a:ext cx="47575" cy="105100"/>
            </a:xfrm>
            <a:custGeom>
              <a:avLst/>
              <a:gdLst/>
              <a:ahLst/>
              <a:cxnLst/>
              <a:rect l="l" t="t" r="r" b="b"/>
              <a:pathLst>
                <a:path w="1903" h="4204" fill="none" extrusionOk="0">
                  <a:moveTo>
                    <a:pt x="1902" y="0"/>
                  </a:moveTo>
                  <a:cubicBezTo>
                    <a:pt x="1902"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215;p50">
              <a:extLst>
                <a:ext uri="{FF2B5EF4-FFF2-40B4-BE49-F238E27FC236}">
                  <a16:creationId xmlns:a16="http://schemas.microsoft.com/office/drawing/2014/main" id="{5C3684CA-1A68-2C2C-643D-1BD245F99635}"/>
                </a:ext>
              </a:extLst>
            </p:cNvPr>
            <p:cNvSpPr/>
            <p:nvPr/>
          </p:nvSpPr>
          <p:spPr>
            <a:xfrm>
              <a:off x="2610375" y="4835575"/>
              <a:ext cx="48375" cy="105100"/>
            </a:xfrm>
            <a:custGeom>
              <a:avLst/>
              <a:gdLst/>
              <a:ahLst/>
              <a:cxnLst/>
              <a:rect l="l" t="t" r="r" b="b"/>
              <a:pathLst>
                <a:path w="1935" h="4204" fill="none" extrusionOk="0">
                  <a:moveTo>
                    <a:pt x="1935" y="0"/>
                  </a:moveTo>
                  <a:cubicBezTo>
                    <a:pt x="1935" y="0"/>
                    <a:pt x="0" y="367"/>
                    <a:pt x="0" y="2035"/>
                  </a:cubicBezTo>
                  <a:cubicBezTo>
                    <a:pt x="0" y="3703"/>
                    <a:pt x="1668" y="4203"/>
                    <a:pt x="1668"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216;p50">
              <a:extLst>
                <a:ext uri="{FF2B5EF4-FFF2-40B4-BE49-F238E27FC236}">
                  <a16:creationId xmlns:a16="http://schemas.microsoft.com/office/drawing/2014/main" id="{EF4AF945-7625-26E2-F72F-1B71E9F2D4F0}"/>
                </a:ext>
              </a:extLst>
            </p:cNvPr>
            <p:cNvSpPr/>
            <p:nvPr/>
          </p:nvSpPr>
          <p:spPr>
            <a:xfrm>
              <a:off x="2556175" y="4835575"/>
              <a:ext cx="48375" cy="105100"/>
            </a:xfrm>
            <a:custGeom>
              <a:avLst/>
              <a:gdLst/>
              <a:ahLst/>
              <a:cxnLst/>
              <a:rect l="l" t="t" r="r" b="b"/>
              <a:pathLst>
                <a:path w="1935" h="4204" fill="none" extrusionOk="0">
                  <a:moveTo>
                    <a:pt x="1935" y="0"/>
                  </a:moveTo>
                  <a:cubicBezTo>
                    <a:pt x="1935" y="0"/>
                    <a:pt x="0" y="367"/>
                    <a:pt x="0" y="2035"/>
                  </a:cubicBezTo>
                  <a:cubicBezTo>
                    <a:pt x="0" y="3703"/>
                    <a:pt x="1668" y="4203"/>
                    <a:pt x="1668"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217;p50">
              <a:extLst>
                <a:ext uri="{FF2B5EF4-FFF2-40B4-BE49-F238E27FC236}">
                  <a16:creationId xmlns:a16="http://schemas.microsoft.com/office/drawing/2014/main" id="{C852F4B0-AD42-1592-0993-FF76FC43133E}"/>
                </a:ext>
              </a:extLst>
            </p:cNvPr>
            <p:cNvSpPr/>
            <p:nvPr/>
          </p:nvSpPr>
          <p:spPr>
            <a:xfrm>
              <a:off x="2501950" y="4835575"/>
              <a:ext cx="48400" cy="105100"/>
            </a:xfrm>
            <a:custGeom>
              <a:avLst/>
              <a:gdLst/>
              <a:ahLst/>
              <a:cxnLst/>
              <a:rect l="l" t="t" r="r" b="b"/>
              <a:pathLst>
                <a:path w="1936" h="4204" fill="none" extrusionOk="0">
                  <a:moveTo>
                    <a:pt x="1936" y="0"/>
                  </a:moveTo>
                  <a:cubicBezTo>
                    <a:pt x="1936"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218;p50">
              <a:extLst>
                <a:ext uri="{FF2B5EF4-FFF2-40B4-BE49-F238E27FC236}">
                  <a16:creationId xmlns:a16="http://schemas.microsoft.com/office/drawing/2014/main" id="{6C7A5278-2816-8A85-B6A2-6292A7EFC3FC}"/>
                </a:ext>
              </a:extLst>
            </p:cNvPr>
            <p:cNvSpPr/>
            <p:nvPr/>
          </p:nvSpPr>
          <p:spPr>
            <a:xfrm>
              <a:off x="2441075" y="4835575"/>
              <a:ext cx="48400" cy="105100"/>
            </a:xfrm>
            <a:custGeom>
              <a:avLst/>
              <a:gdLst/>
              <a:ahLst/>
              <a:cxnLst/>
              <a:rect l="l" t="t" r="r" b="b"/>
              <a:pathLst>
                <a:path w="1936" h="4204" fill="none" extrusionOk="0">
                  <a:moveTo>
                    <a:pt x="1935" y="0"/>
                  </a:moveTo>
                  <a:cubicBezTo>
                    <a:pt x="1935" y="0"/>
                    <a:pt x="1" y="367"/>
                    <a:pt x="1" y="2035"/>
                  </a:cubicBezTo>
                  <a:cubicBezTo>
                    <a:pt x="1" y="3703"/>
                    <a:pt x="1669" y="4203"/>
                    <a:pt x="1669" y="4203"/>
                  </a:cubicBezTo>
                </a:path>
              </a:pathLst>
            </a:custGeom>
            <a:noFill/>
            <a:ln w="2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219;p50">
              <a:extLst>
                <a:ext uri="{FF2B5EF4-FFF2-40B4-BE49-F238E27FC236}">
                  <a16:creationId xmlns:a16="http://schemas.microsoft.com/office/drawing/2014/main" id="{D15DC8A5-2C7C-E802-CF28-1924C2585E92}"/>
                </a:ext>
              </a:extLst>
            </p:cNvPr>
            <p:cNvSpPr/>
            <p:nvPr/>
          </p:nvSpPr>
          <p:spPr>
            <a:xfrm>
              <a:off x="2720450" y="4673800"/>
              <a:ext cx="289400" cy="94250"/>
            </a:xfrm>
            <a:custGeom>
              <a:avLst/>
              <a:gdLst/>
              <a:ahLst/>
              <a:cxnLst/>
              <a:rect l="l" t="t" r="r" b="b"/>
              <a:pathLst>
                <a:path w="11576" h="3770" fill="none" extrusionOk="0">
                  <a:moveTo>
                    <a:pt x="3003" y="0"/>
                  </a:moveTo>
                  <a:cubicBezTo>
                    <a:pt x="1668" y="734"/>
                    <a:pt x="601" y="1868"/>
                    <a:pt x="0" y="3269"/>
                  </a:cubicBezTo>
                  <a:cubicBezTo>
                    <a:pt x="1768" y="2702"/>
                    <a:pt x="3136" y="1468"/>
                    <a:pt x="4470" y="200"/>
                  </a:cubicBezTo>
                  <a:lnTo>
                    <a:pt x="3036" y="3769"/>
                  </a:lnTo>
                  <a:cubicBezTo>
                    <a:pt x="4370" y="3669"/>
                    <a:pt x="5604" y="2935"/>
                    <a:pt x="6305" y="1768"/>
                  </a:cubicBezTo>
                  <a:cubicBezTo>
                    <a:pt x="5805" y="1968"/>
                    <a:pt x="5604" y="2569"/>
                    <a:pt x="5871" y="3036"/>
                  </a:cubicBezTo>
                  <a:cubicBezTo>
                    <a:pt x="7105" y="2835"/>
                    <a:pt x="7873" y="1668"/>
                    <a:pt x="8473" y="634"/>
                  </a:cubicBezTo>
                  <a:cubicBezTo>
                    <a:pt x="8573" y="1201"/>
                    <a:pt x="8640" y="1801"/>
                    <a:pt x="8607" y="2402"/>
                  </a:cubicBezTo>
                  <a:cubicBezTo>
                    <a:pt x="9607" y="2569"/>
                    <a:pt x="10641" y="2435"/>
                    <a:pt x="11575" y="2035"/>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220;p50">
              <a:extLst>
                <a:ext uri="{FF2B5EF4-FFF2-40B4-BE49-F238E27FC236}">
                  <a16:creationId xmlns:a16="http://schemas.microsoft.com/office/drawing/2014/main" id="{07F8D352-DA09-93CE-C4F7-DA772B7617E2}"/>
                </a:ext>
              </a:extLst>
            </p:cNvPr>
            <p:cNvSpPr/>
            <p:nvPr/>
          </p:nvSpPr>
          <p:spPr>
            <a:xfrm>
              <a:off x="4398300" y="4290175"/>
              <a:ext cx="1051625" cy="577100"/>
            </a:xfrm>
            <a:custGeom>
              <a:avLst/>
              <a:gdLst/>
              <a:ahLst/>
              <a:cxnLst/>
              <a:rect l="l" t="t" r="r" b="b"/>
              <a:pathLst>
                <a:path w="42065" h="23084" extrusionOk="0">
                  <a:moveTo>
                    <a:pt x="1" y="1"/>
                  </a:moveTo>
                  <a:lnTo>
                    <a:pt x="1" y="23084"/>
                  </a:lnTo>
                  <a:lnTo>
                    <a:pt x="42064" y="23084"/>
                  </a:lnTo>
                  <a:lnTo>
                    <a:pt x="42064" y="1"/>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221;p50">
              <a:extLst>
                <a:ext uri="{FF2B5EF4-FFF2-40B4-BE49-F238E27FC236}">
                  <a16:creationId xmlns:a16="http://schemas.microsoft.com/office/drawing/2014/main" id="{0225FA57-767C-D158-0789-DF8B79ADBE0E}"/>
                </a:ext>
              </a:extLst>
            </p:cNvPr>
            <p:cNvSpPr/>
            <p:nvPr/>
          </p:nvSpPr>
          <p:spPr>
            <a:xfrm>
              <a:off x="4225700" y="4130075"/>
              <a:ext cx="169300" cy="737200"/>
            </a:xfrm>
            <a:custGeom>
              <a:avLst/>
              <a:gdLst/>
              <a:ahLst/>
              <a:cxnLst/>
              <a:rect l="l" t="t" r="r" b="b"/>
              <a:pathLst>
                <a:path w="6772" h="29488" extrusionOk="0">
                  <a:moveTo>
                    <a:pt x="0" y="0"/>
                  </a:moveTo>
                  <a:lnTo>
                    <a:pt x="0" y="23050"/>
                  </a:lnTo>
                  <a:lnTo>
                    <a:pt x="6772" y="29488"/>
                  </a:lnTo>
                  <a:lnTo>
                    <a:pt x="6772" y="6405"/>
                  </a:lnTo>
                  <a:lnTo>
                    <a:pt x="0"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222;p50">
              <a:extLst>
                <a:ext uri="{FF2B5EF4-FFF2-40B4-BE49-F238E27FC236}">
                  <a16:creationId xmlns:a16="http://schemas.microsoft.com/office/drawing/2014/main" id="{A32853F1-B8F6-7704-3BBA-FA69DEA0C81D}"/>
                </a:ext>
              </a:extLst>
            </p:cNvPr>
            <p:cNvSpPr/>
            <p:nvPr/>
          </p:nvSpPr>
          <p:spPr>
            <a:xfrm>
              <a:off x="4229850" y="4130075"/>
              <a:ext cx="1220075" cy="160125"/>
            </a:xfrm>
            <a:custGeom>
              <a:avLst/>
              <a:gdLst/>
              <a:ahLst/>
              <a:cxnLst/>
              <a:rect l="l" t="t" r="r" b="b"/>
              <a:pathLst>
                <a:path w="48803" h="6405" extrusionOk="0">
                  <a:moveTo>
                    <a:pt x="1" y="0"/>
                  </a:moveTo>
                  <a:lnTo>
                    <a:pt x="6772" y="6405"/>
                  </a:lnTo>
                  <a:lnTo>
                    <a:pt x="48802" y="6405"/>
                  </a:lnTo>
                  <a:lnTo>
                    <a:pt x="42031" y="0"/>
                  </a:ln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223;p50">
              <a:extLst>
                <a:ext uri="{FF2B5EF4-FFF2-40B4-BE49-F238E27FC236}">
                  <a16:creationId xmlns:a16="http://schemas.microsoft.com/office/drawing/2014/main" id="{EDF0B642-8B6F-D66D-BF76-2D441C71DD23}"/>
                </a:ext>
              </a:extLst>
            </p:cNvPr>
            <p:cNvSpPr/>
            <p:nvPr/>
          </p:nvSpPr>
          <p:spPr>
            <a:xfrm>
              <a:off x="4737725" y="4409425"/>
              <a:ext cx="325250" cy="325275"/>
            </a:xfrm>
            <a:custGeom>
              <a:avLst/>
              <a:gdLst/>
              <a:ahLst/>
              <a:cxnLst/>
              <a:rect l="l" t="t" r="r" b="b"/>
              <a:pathLst>
                <a:path w="13010" h="13011" extrusionOk="0">
                  <a:moveTo>
                    <a:pt x="4070" y="1"/>
                  </a:moveTo>
                  <a:lnTo>
                    <a:pt x="4070" y="3904"/>
                  </a:lnTo>
                  <a:lnTo>
                    <a:pt x="0" y="3904"/>
                  </a:lnTo>
                  <a:lnTo>
                    <a:pt x="0" y="9141"/>
                  </a:lnTo>
                  <a:lnTo>
                    <a:pt x="4070" y="9141"/>
                  </a:lnTo>
                  <a:lnTo>
                    <a:pt x="4070" y="13010"/>
                  </a:lnTo>
                  <a:lnTo>
                    <a:pt x="9307" y="13010"/>
                  </a:lnTo>
                  <a:lnTo>
                    <a:pt x="9307" y="9141"/>
                  </a:lnTo>
                  <a:lnTo>
                    <a:pt x="13010" y="9141"/>
                  </a:lnTo>
                  <a:lnTo>
                    <a:pt x="13010" y="3904"/>
                  </a:lnTo>
                  <a:lnTo>
                    <a:pt x="9307" y="3904"/>
                  </a:lnTo>
                  <a:lnTo>
                    <a:pt x="9307" y="1"/>
                  </a:ln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224;p50">
              <a:extLst>
                <a:ext uri="{FF2B5EF4-FFF2-40B4-BE49-F238E27FC236}">
                  <a16:creationId xmlns:a16="http://schemas.microsoft.com/office/drawing/2014/main" id="{1900D529-7BB4-F1AF-977B-E0E68B72A4CB}"/>
                </a:ext>
              </a:extLst>
            </p:cNvPr>
            <p:cNvSpPr/>
            <p:nvPr/>
          </p:nvSpPr>
          <p:spPr>
            <a:xfrm>
              <a:off x="4746050" y="4130075"/>
              <a:ext cx="169325" cy="160125"/>
            </a:xfrm>
            <a:custGeom>
              <a:avLst/>
              <a:gdLst/>
              <a:ahLst/>
              <a:cxnLst/>
              <a:rect l="l" t="t" r="r" b="b"/>
              <a:pathLst>
                <a:path w="6773" h="6405" extrusionOk="0">
                  <a:moveTo>
                    <a:pt x="6772" y="6405"/>
                  </a:moveTo>
                  <a:lnTo>
                    <a:pt x="1" y="0"/>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225;p50">
              <a:extLst>
                <a:ext uri="{FF2B5EF4-FFF2-40B4-BE49-F238E27FC236}">
                  <a16:creationId xmlns:a16="http://schemas.microsoft.com/office/drawing/2014/main" id="{9B24233F-AB1B-03B1-89AB-E885868876DA}"/>
                </a:ext>
              </a:extLst>
            </p:cNvPr>
            <p:cNvSpPr/>
            <p:nvPr/>
          </p:nvSpPr>
          <p:spPr>
            <a:xfrm>
              <a:off x="4746050" y="4130075"/>
              <a:ext cx="169325" cy="160125"/>
            </a:xfrm>
            <a:custGeom>
              <a:avLst/>
              <a:gdLst/>
              <a:ahLst/>
              <a:cxnLst/>
              <a:rect l="l" t="t" r="r" b="b"/>
              <a:pathLst>
                <a:path w="6773" h="6405" fill="none" extrusionOk="0">
                  <a:moveTo>
                    <a:pt x="6772" y="6405"/>
                  </a:moveTo>
                  <a:lnTo>
                    <a:pt x="1"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226;p50">
              <a:extLst>
                <a:ext uri="{FF2B5EF4-FFF2-40B4-BE49-F238E27FC236}">
                  <a16:creationId xmlns:a16="http://schemas.microsoft.com/office/drawing/2014/main" id="{94E429E0-F03F-3A6E-67F5-C9B39A36FD3E}"/>
                </a:ext>
              </a:extLst>
            </p:cNvPr>
            <p:cNvSpPr/>
            <p:nvPr/>
          </p:nvSpPr>
          <p:spPr>
            <a:xfrm>
              <a:off x="2127525" y="1302000"/>
              <a:ext cx="688850" cy="628400"/>
            </a:xfrm>
            <a:custGeom>
              <a:avLst/>
              <a:gdLst/>
              <a:ahLst/>
              <a:cxnLst/>
              <a:rect l="l" t="t" r="r" b="b"/>
              <a:pathLst>
                <a:path w="27554" h="25136" extrusionOk="0">
                  <a:moveTo>
                    <a:pt x="13777" y="0"/>
                  </a:moveTo>
                  <a:cubicBezTo>
                    <a:pt x="10566" y="0"/>
                    <a:pt x="7356" y="1226"/>
                    <a:pt x="4904" y="3678"/>
                  </a:cubicBezTo>
                  <a:cubicBezTo>
                    <a:pt x="0" y="8582"/>
                    <a:pt x="0" y="16554"/>
                    <a:pt x="4904" y="21457"/>
                  </a:cubicBezTo>
                  <a:cubicBezTo>
                    <a:pt x="7356" y="23909"/>
                    <a:pt x="10566" y="25135"/>
                    <a:pt x="13777" y="25135"/>
                  </a:cubicBezTo>
                  <a:cubicBezTo>
                    <a:pt x="16988" y="25135"/>
                    <a:pt x="20198" y="23909"/>
                    <a:pt x="22650" y="21457"/>
                  </a:cubicBezTo>
                  <a:cubicBezTo>
                    <a:pt x="27553" y="16554"/>
                    <a:pt x="27553" y="8582"/>
                    <a:pt x="22650" y="3678"/>
                  </a:cubicBezTo>
                  <a:cubicBezTo>
                    <a:pt x="20198" y="1226"/>
                    <a:pt x="16988" y="0"/>
                    <a:pt x="13777" y="0"/>
                  </a:cubicBezTo>
                  <a:close/>
                </a:path>
              </a:pathLst>
            </a:custGeom>
            <a:solidFill>
              <a:schemeClr val="accent2"/>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227;p50">
              <a:extLst>
                <a:ext uri="{FF2B5EF4-FFF2-40B4-BE49-F238E27FC236}">
                  <a16:creationId xmlns:a16="http://schemas.microsoft.com/office/drawing/2014/main" id="{3BA9B24E-D63D-0408-531D-63840620B1D5}"/>
                </a:ext>
              </a:extLst>
            </p:cNvPr>
            <p:cNvSpPr/>
            <p:nvPr/>
          </p:nvSpPr>
          <p:spPr>
            <a:xfrm>
              <a:off x="2210075" y="1468700"/>
              <a:ext cx="522900" cy="304550"/>
            </a:xfrm>
            <a:custGeom>
              <a:avLst/>
              <a:gdLst/>
              <a:ahLst/>
              <a:cxnLst/>
              <a:rect l="l" t="t" r="r" b="b"/>
              <a:pathLst>
                <a:path w="20916" h="12182" extrusionOk="0">
                  <a:moveTo>
                    <a:pt x="16904" y="1"/>
                  </a:moveTo>
                  <a:cubicBezTo>
                    <a:pt x="16479" y="1"/>
                    <a:pt x="16044" y="68"/>
                    <a:pt x="15612" y="212"/>
                  </a:cubicBezTo>
                  <a:lnTo>
                    <a:pt x="9374" y="2281"/>
                  </a:lnTo>
                  <a:lnTo>
                    <a:pt x="3170" y="4382"/>
                  </a:lnTo>
                  <a:cubicBezTo>
                    <a:pt x="1102" y="5083"/>
                    <a:pt x="1" y="7351"/>
                    <a:pt x="701" y="9452"/>
                  </a:cubicBezTo>
                  <a:cubicBezTo>
                    <a:pt x="1264" y="11140"/>
                    <a:pt x="2837" y="12182"/>
                    <a:pt x="4505" y="12182"/>
                  </a:cubicBezTo>
                  <a:cubicBezTo>
                    <a:pt x="4915" y="12182"/>
                    <a:pt x="5331" y="12119"/>
                    <a:pt x="5738" y="11987"/>
                  </a:cubicBezTo>
                  <a:lnTo>
                    <a:pt x="12576" y="9686"/>
                  </a:lnTo>
                  <a:lnTo>
                    <a:pt x="18180" y="7784"/>
                  </a:lnTo>
                  <a:cubicBezTo>
                    <a:pt x="19810" y="7219"/>
                    <a:pt x="20909" y="5726"/>
                    <a:pt x="20916" y="3998"/>
                  </a:cubicBezTo>
                  <a:lnTo>
                    <a:pt x="20916" y="3998"/>
                  </a:lnTo>
                  <a:cubicBezTo>
                    <a:pt x="20916" y="4004"/>
                    <a:pt x="20916" y="4009"/>
                    <a:pt x="20916" y="4015"/>
                  </a:cubicBezTo>
                  <a:lnTo>
                    <a:pt x="20916" y="3982"/>
                  </a:lnTo>
                  <a:cubicBezTo>
                    <a:pt x="20916" y="3987"/>
                    <a:pt x="20916" y="3993"/>
                    <a:pt x="20916" y="3998"/>
                  </a:cubicBezTo>
                  <a:lnTo>
                    <a:pt x="20916" y="3998"/>
                  </a:lnTo>
                  <a:cubicBezTo>
                    <a:pt x="20907" y="1698"/>
                    <a:pt x="19032" y="1"/>
                    <a:pt x="16904"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228;p50">
              <a:extLst>
                <a:ext uri="{FF2B5EF4-FFF2-40B4-BE49-F238E27FC236}">
                  <a16:creationId xmlns:a16="http://schemas.microsoft.com/office/drawing/2014/main" id="{DEFB8B54-26D6-DD50-1B52-AA13FC7A31F9}"/>
                </a:ext>
              </a:extLst>
            </p:cNvPr>
            <p:cNvSpPr/>
            <p:nvPr/>
          </p:nvSpPr>
          <p:spPr>
            <a:xfrm>
              <a:off x="2444425" y="1468700"/>
              <a:ext cx="288550" cy="242150"/>
            </a:xfrm>
            <a:custGeom>
              <a:avLst/>
              <a:gdLst/>
              <a:ahLst/>
              <a:cxnLst/>
              <a:rect l="l" t="t" r="r" b="b"/>
              <a:pathLst>
                <a:path w="11542" h="9686" extrusionOk="0">
                  <a:moveTo>
                    <a:pt x="7531" y="1"/>
                  </a:moveTo>
                  <a:cubicBezTo>
                    <a:pt x="7106" y="1"/>
                    <a:pt x="6671" y="68"/>
                    <a:pt x="6238" y="212"/>
                  </a:cubicBezTo>
                  <a:lnTo>
                    <a:pt x="0" y="2281"/>
                  </a:lnTo>
                  <a:cubicBezTo>
                    <a:pt x="1935" y="4282"/>
                    <a:pt x="3069" y="6917"/>
                    <a:pt x="3202" y="9686"/>
                  </a:cubicBezTo>
                  <a:lnTo>
                    <a:pt x="8806" y="7784"/>
                  </a:lnTo>
                  <a:cubicBezTo>
                    <a:pt x="10441" y="7217"/>
                    <a:pt x="11542" y="5716"/>
                    <a:pt x="11542" y="3982"/>
                  </a:cubicBezTo>
                  <a:cubicBezTo>
                    <a:pt x="11542" y="1701"/>
                    <a:pt x="9664" y="1"/>
                    <a:pt x="753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229;p50">
              <a:extLst>
                <a:ext uri="{FF2B5EF4-FFF2-40B4-BE49-F238E27FC236}">
                  <a16:creationId xmlns:a16="http://schemas.microsoft.com/office/drawing/2014/main" id="{4D6B2BFB-DB47-36EC-7876-559EE36A14F2}"/>
                </a:ext>
              </a:extLst>
            </p:cNvPr>
            <p:cNvSpPr/>
            <p:nvPr/>
          </p:nvSpPr>
          <p:spPr>
            <a:xfrm>
              <a:off x="2210075" y="1452325"/>
              <a:ext cx="522900" cy="332750"/>
            </a:xfrm>
            <a:custGeom>
              <a:avLst/>
              <a:gdLst/>
              <a:ahLst/>
              <a:cxnLst/>
              <a:rect l="l" t="t" r="r" b="b"/>
              <a:pathLst>
                <a:path w="20916" h="13310" fill="none" extrusionOk="0">
                  <a:moveTo>
                    <a:pt x="20916" y="4637"/>
                  </a:moveTo>
                  <a:cubicBezTo>
                    <a:pt x="20916" y="6371"/>
                    <a:pt x="19815" y="7872"/>
                    <a:pt x="18180" y="8439"/>
                  </a:cubicBezTo>
                  <a:lnTo>
                    <a:pt x="12576" y="10341"/>
                  </a:lnTo>
                  <a:lnTo>
                    <a:pt x="5738" y="12642"/>
                  </a:lnTo>
                  <a:cubicBezTo>
                    <a:pt x="3670" y="13310"/>
                    <a:pt x="1402" y="12209"/>
                    <a:pt x="701" y="10107"/>
                  </a:cubicBezTo>
                  <a:cubicBezTo>
                    <a:pt x="1" y="8006"/>
                    <a:pt x="1102" y="5738"/>
                    <a:pt x="3170" y="5037"/>
                  </a:cubicBezTo>
                  <a:lnTo>
                    <a:pt x="9374" y="2936"/>
                  </a:lnTo>
                  <a:lnTo>
                    <a:pt x="15612" y="867"/>
                  </a:lnTo>
                  <a:cubicBezTo>
                    <a:pt x="18214" y="0"/>
                    <a:pt x="20916" y="1901"/>
                    <a:pt x="20916" y="467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2230;p50">
              <a:extLst>
                <a:ext uri="{FF2B5EF4-FFF2-40B4-BE49-F238E27FC236}">
                  <a16:creationId xmlns:a16="http://schemas.microsoft.com/office/drawing/2014/main" id="{E142F66C-FF6C-450F-1E9C-DCBB3B2FA484}"/>
                </a:ext>
              </a:extLst>
            </p:cNvPr>
            <p:cNvSpPr/>
            <p:nvPr/>
          </p:nvSpPr>
          <p:spPr>
            <a:xfrm>
              <a:off x="2444425" y="1525700"/>
              <a:ext cx="80075" cy="185150"/>
            </a:xfrm>
            <a:custGeom>
              <a:avLst/>
              <a:gdLst/>
              <a:ahLst/>
              <a:cxnLst/>
              <a:rect l="l" t="t" r="r" b="b"/>
              <a:pathLst>
                <a:path w="3203" h="7406" fill="none" extrusionOk="0">
                  <a:moveTo>
                    <a:pt x="3202" y="7406"/>
                  </a:moveTo>
                  <a:cubicBezTo>
                    <a:pt x="3069" y="4637"/>
                    <a:pt x="1935" y="2002"/>
                    <a:pt x="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231;p50">
              <a:extLst>
                <a:ext uri="{FF2B5EF4-FFF2-40B4-BE49-F238E27FC236}">
                  <a16:creationId xmlns:a16="http://schemas.microsoft.com/office/drawing/2014/main" id="{23025BC9-5522-E738-DF25-8A1F370EC36E}"/>
                </a:ext>
              </a:extLst>
            </p:cNvPr>
            <p:cNvSpPr/>
            <p:nvPr/>
          </p:nvSpPr>
          <p:spPr>
            <a:xfrm>
              <a:off x="2699600" y="1530700"/>
              <a:ext cx="10025" cy="36725"/>
            </a:xfrm>
            <a:custGeom>
              <a:avLst/>
              <a:gdLst/>
              <a:ahLst/>
              <a:cxnLst/>
              <a:rect l="l" t="t" r="r" b="b"/>
              <a:pathLst>
                <a:path w="401" h="1469" fill="none" extrusionOk="0">
                  <a:moveTo>
                    <a:pt x="0" y="1"/>
                  </a:moveTo>
                  <a:cubicBezTo>
                    <a:pt x="267" y="434"/>
                    <a:pt x="401" y="968"/>
                    <a:pt x="367" y="14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232;p50">
              <a:extLst>
                <a:ext uri="{FF2B5EF4-FFF2-40B4-BE49-F238E27FC236}">
                  <a16:creationId xmlns:a16="http://schemas.microsoft.com/office/drawing/2014/main" id="{55F30768-2107-283D-89A6-21C48A412190}"/>
                </a:ext>
              </a:extLst>
            </p:cNvPr>
            <p:cNvSpPr/>
            <p:nvPr/>
          </p:nvSpPr>
          <p:spPr>
            <a:xfrm>
              <a:off x="2484450" y="1491500"/>
              <a:ext cx="193500" cy="50075"/>
            </a:xfrm>
            <a:custGeom>
              <a:avLst/>
              <a:gdLst/>
              <a:ahLst/>
              <a:cxnLst/>
              <a:rect l="l" t="t" r="r" b="b"/>
              <a:pathLst>
                <a:path w="7740" h="2003" fill="none" extrusionOk="0">
                  <a:moveTo>
                    <a:pt x="0" y="2002"/>
                  </a:moveTo>
                  <a:lnTo>
                    <a:pt x="5004" y="334"/>
                  </a:lnTo>
                  <a:cubicBezTo>
                    <a:pt x="5905" y="1"/>
                    <a:pt x="6905" y="134"/>
                    <a:pt x="7739" y="6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233;p50">
              <a:extLst>
                <a:ext uri="{FF2B5EF4-FFF2-40B4-BE49-F238E27FC236}">
                  <a16:creationId xmlns:a16="http://schemas.microsoft.com/office/drawing/2014/main" id="{23BA5AA4-6AC4-2FF7-2D7D-8FC37C2C30B2}"/>
                </a:ext>
              </a:extLst>
            </p:cNvPr>
            <p:cNvSpPr/>
            <p:nvPr/>
          </p:nvSpPr>
          <p:spPr>
            <a:xfrm>
              <a:off x="4873650" y="1305550"/>
              <a:ext cx="627975" cy="627975"/>
            </a:xfrm>
            <a:custGeom>
              <a:avLst/>
              <a:gdLst/>
              <a:ahLst/>
              <a:cxnLst/>
              <a:rect l="l" t="t" r="r" b="b"/>
              <a:pathLst>
                <a:path w="25119" h="25119" extrusionOk="0">
                  <a:moveTo>
                    <a:pt x="12543" y="0"/>
                  </a:moveTo>
                  <a:cubicBezTo>
                    <a:pt x="5605" y="0"/>
                    <a:pt x="1" y="5638"/>
                    <a:pt x="1" y="12576"/>
                  </a:cubicBezTo>
                  <a:cubicBezTo>
                    <a:pt x="1" y="19514"/>
                    <a:pt x="5605" y="25118"/>
                    <a:pt x="12543" y="25118"/>
                  </a:cubicBezTo>
                  <a:cubicBezTo>
                    <a:pt x="19481" y="25118"/>
                    <a:pt x="25118" y="19514"/>
                    <a:pt x="25118" y="12576"/>
                  </a:cubicBezTo>
                  <a:cubicBezTo>
                    <a:pt x="25118" y="5638"/>
                    <a:pt x="19481" y="0"/>
                    <a:pt x="12543" y="0"/>
                  </a:cubicBezTo>
                  <a:close/>
                </a:path>
              </a:pathLst>
            </a:custGeom>
            <a:solidFill>
              <a:schemeClr val="accen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234;p50">
              <a:extLst>
                <a:ext uri="{FF2B5EF4-FFF2-40B4-BE49-F238E27FC236}">
                  <a16:creationId xmlns:a16="http://schemas.microsoft.com/office/drawing/2014/main" id="{50C8E405-7D6E-98E9-AB20-FABC3057F043}"/>
                </a:ext>
              </a:extLst>
            </p:cNvPr>
            <p:cNvSpPr/>
            <p:nvPr/>
          </p:nvSpPr>
          <p:spPr>
            <a:xfrm>
              <a:off x="5066300" y="1471475"/>
              <a:ext cx="100925" cy="49100"/>
            </a:xfrm>
            <a:custGeom>
              <a:avLst/>
              <a:gdLst/>
              <a:ahLst/>
              <a:cxnLst/>
              <a:rect l="l" t="t" r="r" b="b"/>
              <a:pathLst>
                <a:path w="4037" h="1964" extrusionOk="0">
                  <a:moveTo>
                    <a:pt x="3519" y="0"/>
                  </a:moveTo>
                  <a:cubicBezTo>
                    <a:pt x="3123" y="0"/>
                    <a:pt x="2475" y="170"/>
                    <a:pt x="1768" y="502"/>
                  </a:cubicBezTo>
                  <a:cubicBezTo>
                    <a:pt x="734" y="969"/>
                    <a:pt x="0" y="1569"/>
                    <a:pt x="100" y="1836"/>
                  </a:cubicBezTo>
                  <a:cubicBezTo>
                    <a:pt x="143" y="1922"/>
                    <a:pt x="274" y="1963"/>
                    <a:pt x="466" y="1963"/>
                  </a:cubicBezTo>
                  <a:cubicBezTo>
                    <a:pt x="867" y="1963"/>
                    <a:pt x="1536" y="1785"/>
                    <a:pt x="2235" y="1469"/>
                  </a:cubicBezTo>
                  <a:cubicBezTo>
                    <a:pt x="3269" y="1002"/>
                    <a:pt x="4036" y="402"/>
                    <a:pt x="3903" y="135"/>
                  </a:cubicBezTo>
                  <a:cubicBezTo>
                    <a:pt x="3858" y="45"/>
                    <a:pt x="3721" y="0"/>
                    <a:pt x="3519"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235;p50">
              <a:extLst>
                <a:ext uri="{FF2B5EF4-FFF2-40B4-BE49-F238E27FC236}">
                  <a16:creationId xmlns:a16="http://schemas.microsoft.com/office/drawing/2014/main" id="{5F9FD91A-683C-2D3B-A7BA-F1CDC48D4201}"/>
                </a:ext>
              </a:extLst>
            </p:cNvPr>
            <p:cNvSpPr/>
            <p:nvPr/>
          </p:nvSpPr>
          <p:spPr>
            <a:xfrm>
              <a:off x="5068800" y="1472325"/>
              <a:ext cx="236025" cy="338600"/>
            </a:xfrm>
            <a:custGeom>
              <a:avLst/>
              <a:gdLst/>
              <a:ahLst/>
              <a:cxnLst/>
              <a:rect l="l" t="t" r="r" b="b"/>
              <a:pathLst>
                <a:path w="9441" h="13544" extrusionOk="0">
                  <a:moveTo>
                    <a:pt x="3769" y="1"/>
                  </a:moveTo>
                  <a:lnTo>
                    <a:pt x="0" y="1835"/>
                  </a:lnTo>
                  <a:lnTo>
                    <a:pt x="2335" y="6605"/>
                  </a:lnTo>
                  <a:lnTo>
                    <a:pt x="5704" y="13544"/>
                  </a:lnTo>
                  <a:lnTo>
                    <a:pt x="9440" y="11742"/>
                  </a:lnTo>
                  <a:lnTo>
                    <a:pt x="6038" y="4671"/>
                  </a:lnTo>
                  <a:lnTo>
                    <a:pt x="3769"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236;p50">
              <a:extLst>
                <a:ext uri="{FF2B5EF4-FFF2-40B4-BE49-F238E27FC236}">
                  <a16:creationId xmlns:a16="http://schemas.microsoft.com/office/drawing/2014/main" id="{ACB290C2-9D42-FF90-EC75-6102033AF2BD}"/>
                </a:ext>
              </a:extLst>
            </p:cNvPr>
            <p:cNvSpPr/>
            <p:nvPr/>
          </p:nvSpPr>
          <p:spPr>
            <a:xfrm>
              <a:off x="5086300" y="1534875"/>
              <a:ext cx="40900" cy="19200"/>
            </a:xfrm>
            <a:custGeom>
              <a:avLst/>
              <a:gdLst/>
              <a:ahLst/>
              <a:cxnLst/>
              <a:rect l="l" t="t" r="r" b="b"/>
              <a:pathLst>
                <a:path w="1636" h="768" extrusionOk="0">
                  <a:moveTo>
                    <a:pt x="1" y="768"/>
                  </a:moveTo>
                  <a:lnTo>
                    <a:pt x="1635" y="0"/>
                  </a:lnTo>
                </a:path>
              </a:pathLst>
            </a:custGeom>
            <a:solidFill>
              <a:srgbClr val="92E3A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237;p50">
              <a:extLst>
                <a:ext uri="{FF2B5EF4-FFF2-40B4-BE49-F238E27FC236}">
                  <a16:creationId xmlns:a16="http://schemas.microsoft.com/office/drawing/2014/main" id="{C71FFC87-45A0-92C2-90AF-BBE0201AD370}"/>
                </a:ext>
              </a:extLst>
            </p:cNvPr>
            <p:cNvSpPr/>
            <p:nvPr/>
          </p:nvSpPr>
          <p:spPr>
            <a:xfrm>
              <a:off x="5086300" y="1534875"/>
              <a:ext cx="40900" cy="19200"/>
            </a:xfrm>
            <a:custGeom>
              <a:avLst/>
              <a:gdLst/>
              <a:ahLst/>
              <a:cxnLst/>
              <a:rect l="l" t="t" r="r" b="b"/>
              <a:pathLst>
                <a:path w="1636" h="768" fill="none" extrusionOk="0">
                  <a:moveTo>
                    <a:pt x="1" y="768"/>
                  </a:moveTo>
                  <a:lnTo>
                    <a:pt x="16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238;p50">
              <a:extLst>
                <a:ext uri="{FF2B5EF4-FFF2-40B4-BE49-F238E27FC236}">
                  <a16:creationId xmlns:a16="http://schemas.microsoft.com/office/drawing/2014/main" id="{412098FD-9F43-6798-AC24-1C5D9E918D0B}"/>
                </a:ext>
              </a:extLst>
            </p:cNvPr>
            <p:cNvSpPr/>
            <p:nvPr/>
          </p:nvSpPr>
          <p:spPr>
            <a:xfrm>
              <a:off x="5103825" y="1572400"/>
              <a:ext cx="40875" cy="19200"/>
            </a:xfrm>
            <a:custGeom>
              <a:avLst/>
              <a:gdLst/>
              <a:ahLst/>
              <a:cxnLst/>
              <a:rect l="l" t="t" r="r" b="b"/>
              <a:pathLst>
                <a:path w="1635" h="768" extrusionOk="0">
                  <a:moveTo>
                    <a:pt x="0" y="768"/>
                  </a:moveTo>
                  <a:lnTo>
                    <a:pt x="1635" y="1"/>
                  </a:lnTo>
                </a:path>
              </a:pathLst>
            </a:custGeom>
            <a:solidFill>
              <a:srgbClr val="92E3A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239;p50">
              <a:extLst>
                <a:ext uri="{FF2B5EF4-FFF2-40B4-BE49-F238E27FC236}">
                  <a16:creationId xmlns:a16="http://schemas.microsoft.com/office/drawing/2014/main" id="{3AFC2422-4777-E642-DBFA-8359E6DFFE19}"/>
                </a:ext>
              </a:extLst>
            </p:cNvPr>
            <p:cNvSpPr/>
            <p:nvPr/>
          </p:nvSpPr>
          <p:spPr>
            <a:xfrm>
              <a:off x="5103825" y="1572400"/>
              <a:ext cx="40875" cy="19200"/>
            </a:xfrm>
            <a:custGeom>
              <a:avLst/>
              <a:gdLst/>
              <a:ahLst/>
              <a:cxnLst/>
              <a:rect l="l" t="t" r="r" b="b"/>
              <a:pathLst>
                <a:path w="1635" h="768" fill="none" extrusionOk="0">
                  <a:moveTo>
                    <a:pt x="0" y="768"/>
                  </a:moveTo>
                  <a:lnTo>
                    <a:pt x="1635"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240;p50">
              <a:extLst>
                <a:ext uri="{FF2B5EF4-FFF2-40B4-BE49-F238E27FC236}">
                  <a16:creationId xmlns:a16="http://schemas.microsoft.com/office/drawing/2014/main" id="{6D7356FB-D95A-14CC-DF2B-D03B516B157B}"/>
                </a:ext>
              </a:extLst>
            </p:cNvPr>
            <p:cNvSpPr/>
            <p:nvPr/>
          </p:nvSpPr>
          <p:spPr>
            <a:xfrm>
              <a:off x="5247250" y="1781725"/>
              <a:ext cx="48400" cy="75900"/>
            </a:xfrm>
            <a:custGeom>
              <a:avLst/>
              <a:gdLst/>
              <a:ahLst/>
              <a:cxnLst/>
              <a:rect l="l" t="t" r="r" b="b"/>
              <a:pathLst>
                <a:path w="1936" h="3036" extrusionOk="0">
                  <a:moveTo>
                    <a:pt x="968" y="0"/>
                  </a:moveTo>
                  <a:lnTo>
                    <a:pt x="1" y="501"/>
                  </a:lnTo>
                  <a:lnTo>
                    <a:pt x="1935" y="3036"/>
                  </a:lnTo>
                  <a:lnTo>
                    <a:pt x="968"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241;p50">
              <a:extLst>
                <a:ext uri="{FF2B5EF4-FFF2-40B4-BE49-F238E27FC236}">
                  <a16:creationId xmlns:a16="http://schemas.microsoft.com/office/drawing/2014/main" id="{E43F6CD3-F7D9-4041-0EB7-11BDD6CBB82F}"/>
                </a:ext>
              </a:extLst>
            </p:cNvPr>
            <p:cNvSpPr/>
            <p:nvPr/>
          </p:nvSpPr>
          <p:spPr>
            <a:xfrm>
              <a:off x="5127175" y="1589075"/>
              <a:ext cx="177650" cy="221850"/>
            </a:xfrm>
            <a:custGeom>
              <a:avLst/>
              <a:gdLst/>
              <a:ahLst/>
              <a:cxnLst/>
              <a:rect l="l" t="t" r="r" b="b"/>
              <a:pathLst>
                <a:path w="7106" h="8874" extrusionOk="0">
                  <a:moveTo>
                    <a:pt x="3703" y="1"/>
                  </a:moveTo>
                  <a:lnTo>
                    <a:pt x="0" y="1935"/>
                  </a:lnTo>
                  <a:lnTo>
                    <a:pt x="3369" y="8874"/>
                  </a:lnTo>
                  <a:lnTo>
                    <a:pt x="3903" y="8774"/>
                  </a:lnTo>
                  <a:cubicBezTo>
                    <a:pt x="5104" y="8540"/>
                    <a:pt x="6238" y="7940"/>
                    <a:pt x="7105" y="7072"/>
                  </a:cubicBezTo>
                  <a:lnTo>
                    <a:pt x="3703" y="1"/>
                  </a:ln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242;p50">
              <a:extLst>
                <a:ext uri="{FF2B5EF4-FFF2-40B4-BE49-F238E27FC236}">
                  <a16:creationId xmlns:a16="http://schemas.microsoft.com/office/drawing/2014/main" id="{8106048A-28A9-679E-7CB2-0264AD8AD289}"/>
                </a:ext>
              </a:extLst>
            </p:cNvPr>
            <p:cNvSpPr/>
            <p:nvPr/>
          </p:nvSpPr>
          <p:spPr>
            <a:xfrm>
              <a:off x="5144675" y="1653300"/>
              <a:ext cx="38400" cy="17525"/>
            </a:xfrm>
            <a:custGeom>
              <a:avLst/>
              <a:gdLst/>
              <a:ahLst/>
              <a:cxnLst/>
              <a:rect l="l" t="t" r="r" b="b"/>
              <a:pathLst>
                <a:path w="1536" h="701" extrusionOk="0">
                  <a:moveTo>
                    <a:pt x="1" y="701"/>
                  </a:moveTo>
                  <a:lnTo>
                    <a:pt x="1535" y="0"/>
                  </a:lnTo>
                </a:path>
              </a:pathLst>
            </a:custGeom>
            <a:solidFill>
              <a:srgbClr val="92E3A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243;p50">
              <a:extLst>
                <a:ext uri="{FF2B5EF4-FFF2-40B4-BE49-F238E27FC236}">
                  <a16:creationId xmlns:a16="http://schemas.microsoft.com/office/drawing/2014/main" id="{379EF400-3AE2-4727-1B61-2CFD06D9593D}"/>
                </a:ext>
              </a:extLst>
            </p:cNvPr>
            <p:cNvSpPr/>
            <p:nvPr/>
          </p:nvSpPr>
          <p:spPr>
            <a:xfrm>
              <a:off x="5144675" y="1653300"/>
              <a:ext cx="38400" cy="17525"/>
            </a:xfrm>
            <a:custGeom>
              <a:avLst/>
              <a:gdLst/>
              <a:ahLst/>
              <a:cxnLst/>
              <a:rect l="l" t="t" r="r" b="b"/>
              <a:pathLst>
                <a:path w="1536" h="701" fill="none" extrusionOk="0">
                  <a:moveTo>
                    <a:pt x="1" y="701"/>
                  </a:moveTo>
                  <a:lnTo>
                    <a:pt x="15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244;p50">
              <a:extLst>
                <a:ext uri="{FF2B5EF4-FFF2-40B4-BE49-F238E27FC236}">
                  <a16:creationId xmlns:a16="http://schemas.microsoft.com/office/drawing/2014/main" id="{91290D46-DDEA-32C9-4647-062BCF8BC7C6}"/>
                </a:ext>
              </a:extLst>
            </p:cNvPr>
            <p:cNvSpPr/>
            <p:nvPr/>
          </p:nvSpPr>
          <p:spPr>
            <a:xfrm>
              <a:off x="5165525" y="1694150"/>
              <a:ext cx="37550" cy="16700"/>
            </a:xfrm>
            <a:custGeom>
              <a:avLst/>
              <a:gdLst/>
              <a:ahLst/>
              <a:cxnLst/>
              <a:rect l="l" t="t" r="r" b="b"/>
              <a:pathLst>
                <a:path w="1502" h="668" extrusionOk="0">
                  <a:moveTo>
                    <a:pt x="1" y="668"/>
                  </a:moveTo>
                  <a:lnTo>
                    <a:pt x="1502" y="1"/>
                  </a:lnTo>
                </a:path>
              </a:pathLst>
            </a:custGeom>
            <a:solidFill>
              <a:srgbClr val="92E3A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245;p50">
              <a:extLst>
                <a:ext uri="{FF2B5EF4-FFF2-40B4-BE49-F238E27FC236}">
                  <a16:creationId xmlns:a16="http://schemas.microsoft.com/office/drawing/2014/main" id="{1216F863-70E1-4CC8-B898-5939B092EFEF}"/>
                </a:ext>
              </a:extLst>
            </p:cNvPr>
            <p:cNvSpPr/>
            <p:nvPr/>
          </p:nvSpPr>
          <p:spPr>
            <a:xfrm>
              <a:off x="5165525" y="1694150"/>
              <a:ext cx="37550" cy="16700"/>
            </a:xfrm>
            <a:custGeom>
              <a:avLst/>
              <a:gdLst/>
              <a:ahLst/>
              <a:cxnLst/>
              <a:rect l="l" t="t" r="r" b="b"/>
              <a:pathLst>
                <a:path w="1502" h="668" fill="none" extrusionOk="0">
                  <a:moveTo>
                    <a:pt x="1" y="668"/>
                  </a:moveTo>
                  <a:lnTo>
                    <a:pt x="1502"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246;p50">
              <a:extLst>
                <a:ext uri="{FF2B5EF4-FFF2-40B4-BE49-F238E27FC236}">
                  <a16:creationId xmlns:a16="http://schemas.microsoft.com/office/drawing/2014/main" id="{BBFEDB83-5FB9-79E4-A1EC-76D01FEDD058}"/>
                </a:ext>
              </a:extLst>
            </p:cNvPr>
            <p:cNvSpPr/>
            <p:nvPr/>
          </p:nvSpPr>
          <p:spPr>
            <a:xfrm>
              <a:off x="5071300" y="1422300"/>
              <a:ext cx="55900" cy="80075"/>
            </a:xfrm>
            <a:custGeom>
              <a:avLst/>
              <a:gdLst/>
              <a:ahLst/>
              <a:cxnLst/>
              <a:rect l="l" t="t" r="r" b="b"/>
              <a:pathLst>
                <a:path w="2236" h="3203" extrusionOk="0">
                  <a:moveTo>
                    <a:pt x="934" y="0"/>
                  </a:moveTo>
                  <a:lnTo>
                    <a:pt x="0" y="534"/>
                  </a:lnTo>
                  <a:lnTo>
                    <a:pt x="1201" y="3203"/>
                  </a:lnTo>
                  <a:lnTo>
                    <a:pt x="2235" y="2702"/>
                  </a:lnTo>
                  <a:lnTo>
                    <a:pt x="934"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247;p50">
              <a:extLst>
                <a:ext uri="{FF2B5EF4-FFF2-40B4-BE49-F238E27FC236}">
                  <a16:creationId xmlns:a16="http://schemas.microsoft.com/office/drawing/2014/main" id="{0BC5C8D0-F6E1-5A4A-A3BE-0E9A05E1958B}"/>
                </a:ext>
              </a:extLst>
            </p:cNvPr>
            <p:cNvSpPr/>
            <p:nvPr/>
          </p:nvSpPr>
          <p:spPr>
            <a:xfrm>
              <a:off x="5020425" y="1398100"/>
              <a:ext cx="135125" cy="74200"/>
            </a:xfrm>
            <a:custGeom>
              <a:avLst/>
              <a:gdLst/>
              <a:ahLst/>
              <a:cxnLst/>
              <a:rect l="l" t="t" r="r" b="b"/>
              <a:pathLst>
                <a:path w="5405" h="2968" extrusionOk="0">
                  <a:moveTo>
                    <a:pt x="5004" y="1"/>
                  </a:moveTo>
                  <a:lnTo>
                    <a:pt x="0" y="2236"/>
                  </a:lnTo>
                  <a:lnTo>
                    <a:pt x="267" y="2870"/>
                  </a:lnTo>
                  <a:cubicBezTo>
                    <a:pt x="301" y="2936"/>
                    <a:pt x="401" y="2968"/>
                    <a:pt x="554" y="2968"/>
                  </a:cubicBezTo>
                  <a:cubicBezTo>
                    <a:pt x="1014" y="2968"/>
                    <a:pt x="1952" y="2686"/>
                    <a:pt x="3003" y="2236"/>
                  </a:cubicBezTo>
                  <a:cubicBezTo>
                    <a:pt x="4370" y="1602"/>
                    <a:pt x="5404" y="902"/>
                    <a:pt x="5271" y="635"/>
                  </a:cubicBezTo>
                  <a:lnTo>
                    <a:pt x="5004"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248;p50">
              <a:extLst>
                <a:ext uri="{FF2B5EF4-FFF2-40B4-BE49-F238E27FC236}">
                  <a16:creationId xmlns:a16="http://schemas.microsoft.com/office/drawing/2014/main" id="{E9D4AEA5-EA96-DB93-2958-12D1E6C8F641}"/>
                </a:ext>
              </a:extLst>
            </p:cNvPr>
            <p:cNvSpPr/>
            <p:nvPr/>
          </p:nvSpPr>
          <p:spPr>
            <a:xfrm>
              <a:off x="5017075" y="1395650"/>
              <a:ext cx="130975" cy="60925"/>
            </a:xfrm>
            <a:custGeom>
              <a:avLst/>
              <a:gdLst/>
              <a:ahLst/>
              <a:cxnLst/>
              <a:rect l="l" t="t" r="r" b="b"/>
              <a:pathLst>
                <a:path w="5239" h="2437" extrusionOk="0">
                  <a:moveTo>
                    <a:pt x="4851" y="1"/>
                  </a:moveTo>
                  <a:cubicBezTo>
                    <a:pt x="4392" y="1"/>
                    <a:pt x="3453" y="282"/>
                    <a:pt x="2403" y="733"/>
                  </a:cubicBezTo>
                  <a:cubicBezTo>
                    <a:pt x="1035" y="1366"/>
                    <a:pt x="1" y="2067"/>
                    <a:pt x="134" y="2334"/>
                  </a:cubicBezTo>
                  <a:cubicBezTo>
                    <a:pt x="160" y="2403"/>
                    <a:pt x="264" y="2437"/>
                    <a:pt x="426" y="2437"/>
                  </a:cubicBezTo>
                  <a:cubicBezTo>
                    <a:pt x="887" y="2437"/>
                    <a:pt x="1825" y="2169"/>
                    <a:pt x="2836" y="1700"/>
                  </a:cubicBezTo>
                  <a:cubicBezTo>
                    <a:pt x="4204" y="1066"/>
                    <a:pt x="5238" y="366"/>
                    <a:pt x="5138" y="99"/>
                  </a:cubicBezTo>
                  <a:cubicBezTo>
                    <a:pt x="5105" y="32"/>
                    <a:pt x="5005" y="1"/>
                    <a:pt x="4851"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249;p50">
              <a:extLst>
                <a:ext uri="{FF2B5EF4-FFF2-40B4-BE49-F238E27FC236}">
                  <a16:creationId xmlns:a16="http://schemas.microsoft.com/office/drawing/2014/main" id="{34A28B95-4553-EB34-A23F-CADCE21360BC}"/>
                </a:ext>
              </a:extLst>
            </p:cNvPr>
            <p:cNvSpPr/>
            <p:nvPr/>
          </p:nvSpPr>
          <p:spPr>
            <a:xfrm>
              <a:off x="3735350" y="2073600"/>
              <a:ext cx="494525" cy="832275"/>
            </a:xfrm>
            <a:custGeom>
              <a:avLst/>
              <a:gdLst/>
              <a:ahLst/>
              <a:cxnLst/>
              <a:rect l="l" t="t" r="r" b="b"/>
              <a:pathLst>
                <a:path w="19781" h="33291" fill="none" extrusionOk="0">
                  <a:moveTo>
                    <a:pt x="1568" y="13076"/>
                  </a:moveTo>
                  <a:cubicBezTo>
                    <a:pt x="1568" y="13076"/>
                    <a:pt x="2235" y="19047"/>
                    <a:pt x="1568" y="21082"/>
                  </a:cubicBezTo>
                  <a:cubicBezTo>
                    <a:pt x="867" y="23350"/>
                    <a:pt x="0" y="28587"/>
                    <a:pt x="734" y="30922"/>
                  </a:cubicBezTo>
                  <a:cubicBezTo>
                    <a:pt x="1501" y="33291"/>
                    <a:pt x="15711" y="23350"/>
                    <a:pt x="18447" y="16545"/>
                  </a:cubicBezTo>
                  <a:cubicBezTo>
                    <a:pt x="18447" y="16545"/>
                    <a:pt x="18813" y="3303"/>
                    <a:pt x="1978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2"/>
        <p:cNvGrpSpPr/>
        <p:nvPr/>
      </p:nvGrpSpPr>
      <p:grpSpPr>
        <a:xfrm>
          <a:off x="0" y="0"/>
          <a:ext cx="0" cy="0"/>
          <a:chOff x="0" y="0"/>
          <a:chExt cx="0" cy="0"/>
        </a:xfrm>
      </p:grpSpPr>
      <p:sp>
        <p:nvSpPr>
          <p:cNvPr id="2423" name="Google Shape;2423;p56"/>
          <p:cNvSpPr txBox="1">
            <a:spLocks noGrp="1"/>
          </p:cNvSpPr>
          <p:nvPr>
            <p:ph type="body" idx="1"/>
          </p:nvPr>
        </p:nvSpPr>
        <p:spPr>
          <a:xfrm>
            <a:off x="447578" y="1846249"/>
            <a:ext cx="5465100" cy="2515607"/>
          </a:xfrm>
          <a:prstGeom prst="rect">
            <a:avLst/>
          </a:prstGeom>
        </p:spPr>
        <p:txBody>
          <a:bodyPr spcFirstLastPara="1" wrap="square" lIns="91425" tIns="91425" rIns="91425" bIns="91425" anchor="ctr" anchorCtr="0">
            <a:noAutofit/>
          </a:bodyPr>
          <a:lstStyle/>
          <a:p>
            <a:pPr lvl="0" algn="l" rtl="0">
              <a:spcBef>
                <a:spcPts val="1000"/>
              </a:spcBef>
              <a:spcAft>
                <a:spcPts val="0"/>
              </a:spcAft>
              <a:buSzPts val="1000"/>
              <a:buFont typeface="Wingdings" panose="05000000000000000000" pitchFamily="2" charset="2"/>
              <a:buChar char="§"/>
            </a:pPr>
            <a:r>
              <a:rPr lang="en-IN" dirty="0">
                <a:solidFill>
                  <a:schemeClr val="lt1"/>
                </a:solidFill>
                <a:hlinkClick r:id="rId3"/>
              </a:rPr>
              <a:t>https://www.youtube.com/watch?v=v6VJ2RO66Ag&amp;ab_channel=NormalizedNerd</a:t>
            </a:r>
            <a:endParaRPr lang="en-IN" dirty="0">
              <a:solidFill>
                <a:schemeClr val="lt1"/>
              </a:solidFill>
            </a:endParaRPr>
          </a:p>
          <a:p>
            <a:pPr lvl="0" algn="l" rtl="0">
              <a:spcBef>
                <a:spcPts val="1000"/>
              </a:spcBef>
              <a:spcAft>
                <a:spcPts val="0"/>
              </a:spcAft>
              <a:buSzPts val="1000"/>
              <a:buFont typeface="Wingdings" panose="05000000000000000000" pitchFamily="2" charset="2"/>
              <a:buChar char="§"/>
            </a:pPr>
            <a:r>
              <a:rPr lang="en-IN" dirty="0">
                <a:solidFill>
                  <a:schemeClr val="lt1"/>
                </a:solidFill>
                <a:hlinkClick r:id="rId4"/>
              </a:rPr>
              <a:t>https://scholar.google.co.in/scholar?q=disease+prediction+using+machine+learning&amp;hl=en&amp;as_sdt=0&amp;as_vis=1&amp;oi=scholart</a:t>
            </a:r>
            <a:endParaRPr lang="en-IN" dirty="0"/>
          </a:p>
          <a:p>
            <a:pPr lvl="0" algn="l" rtl="0">
              <a:spcBef>
                <a:spcPts val="1000"/>
              </a:spcBef>
              <a:spcAft>
                <a:spcPts val="0"/>
              </a:spcAft>
              <a:buSzPts val="1000"/>
              <a:buFont typeface="Wingdings" panose="05000000000000000000" pitchFamily="2" charset="2"/>
              <a:buChar char="§"/>
            </a:pPr>
            <a:r>
              <a:rPr lang="en-IN" dirty="0">
                <a:solidFill>
                  <a:schemeClr val="lt1"/>
                </a:solidFill>
                <a:hlinkClick r:id="rId5"/>
              </a:rPr>
              <a:t>https://www.geeksforgeeks.org/disease-prediction-using-machine-learning/</a:t>
            </a:r>
            <a:endParaRPr lang="en-IN" dirty="0">
              <a:solidFill>
                <a:schemeClr val="lt1"/>
              </a:solidFill>
            </a:endParaRPr>
          </a:p>
          <a:p>
            <a:pPr lvl="0" algn="l" rtl="0">
              <a:spcBef>
                <a:spcPts val="1000"/>
              </a:spcBef>
              <a:spcAft>
                <a:spcPts val="0"/>
              </a:spcAft>
              <a:buSzPts val="1000"/>
              <a:buFont typeface="Wingdings" panose="05000000000000000000" pitchFamily="2" charset="2"/>
              <a:buChar char="§"/>
            </a:pPr>
            <a:r>
              <a:rPr lang="en-IN" dirty="0">
                <a:solidFill>
                  <a:schemeClr val="lt1"/>
                </a:solidFill>
                <a:hlinkClick r:id="rId6"/>
              </a:rPr>
              <a:t>https://www.kaggle.com/datasets/kaushil268/disease-prediction-using-machine-learning</a:t>
            </a:r>
            <a:endParaRPr lang="en-IN" dirty="0">
              <a:solidFill>
                <a:schemeClr val="lt1"/>
              </a:solidFill>
            </a:endParaRPr>
          </a:p>
        </p:txBody>
      </p:sp>
      <p:sp>
        <p:nvSpPr>
          <p:cNvPr id="2424" name="Google Shape;2424;p56"/>
          <p:cNvSpPr txBox="1">
            <a:spLocks noGrp="1"/>
          </p:cNvSpPr>
          <p:nvPr>
            <p:ph type="title"/>
          </p:nvPr>
        </p:nvSpPr>
        <p:spPr>
          <a:xfrm>
            <a:off x="264750" y="1138350"/>
            <a:ext cx="2965200" cy="642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REFERENCES</a:t>
            </a:r>
            <a:endParaRPr/>
          </a:p>
        </p:txBody>
      </p:sp>
      <p:sp>
        <p:nvSpPr>
          <p:cNvPr id="23" name="Google Shape;2264;p52">
            <a:extLst>
              <a:ext uri="{FF2B5EF4-FFF2-40B4-BE49-F238E27FC236}">
                <a16:creationId xmlns:a16="http://schemas.microsoft.com/office/drawing/2014/main" id="{DE36AF86-159F-0BE7-01A6-A426D918D1DF}"/>
              </a:ext>
            </a:extLst>
          </p:cNvPr>
          <p:cNvSpPr/>
          <p:nvPr/>
        </p:nvSpPr>
        <p:spPr>
          <a:xfrm>
            <a:off x="5914052" y="679850"/>
            <a:ext cx="2847000" cy="27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265;p52">
            <a:extLst>
              <a:ext uri="{FF2B5EF4-FFF2-40B4-BE49-F238E27FC236}">
                <a16:creationId xmlns:a16="http://schemas.microsoft.com/office/drawing/2014/main" id="{3B9A6438-8A3F-8320-C910-138DE0FF7912}"/>
              </a:ext>
            </a:extLst>
          </p:cNvPr>
          <p:cNvGrpSpPr/>
          <p:nvPr/>
        </p:nvGrpSpPr>
        <p:grpSpPr>
          <a:xfrm>
            <a:off x="5838547" y="679880"/>
            <a:ext cx="2998061" cy="2776150"/>
            <a:chOff x="6015523" y="3714217"/>
            <a:chExt cx="557665" cy="516387"/>
          </a:xfrm>
        </p:grpSpPr>
        <p:grpSp>
          <p:nvGrpSpPr>
            <p:cNvPr id="25" name="Google Shape;2266;p52">
              <a:extLst>
                <a:ext uri="{FF2B5EF4-FFF2-40B4-BE49-F238E27FC236}">
                  <a16:creationId xmlns:a16="http://schemas.microsoft.com/office/drawing/2014/main" id="{2AB00E38-21E2-E49D-303A-F3743CFBCE65}"/>
                </a:ext>
              </a:extLst>
            </p:cNvPr>
            <p:cNvGrpSpPr/>
            <p:nvPr/>
          </p:nvGrpSpPr>
          <p:grpSpPr>
            <a:xfrm>
              <a:off x="6036094" y="3716980"/>
              <a:ext cx="529822" cy="510480"/>
              <a:chOff x="3148311" y="-545634"/>
              <a:chExt cx="1006118" cy="969572"/>
            </a:xfrm>
          </p:grpSpPr>
          <p:sp>
            <p:nvSpPr>
              <p:cNvPr id="27" name="Google Shape;2267;p52">
                <a:extLst>
                  <a:ext uri="{FF2B5EF4-FFF2-40B4-BE49-F238E27FC236}">
                    <a16:creationId xmlns:a16="http://schemas.microsoft.com/office/drawing/2014/main" id="{5154566A-553B-5B20-01F0-58436712D5A8}"/>
                  </a:ext>
                </a:extLst>
              </p:cNvPr>
              <p:cNvSpPr/>
              <p:nvPr/>
            </p:nvSpPr>
            <p:spPr>
              <a:xfrm>
                <a:off x="3497808" y="-545634"/>
                <a:ext cx="152012" cy="12208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68;p52">
                <a:extLst>
                  <a:ext uri="{FF2B5EF4-FFF2-40B4-BE49-F238E27FC236}">
                    <a16:creationId xmlns:a16="http://schemas.microsoft.com/office/drawing/2014/main" id="{BE261447-4726-A9F1-AA3A-D459C9EECED7}"/>
                  </a:ext>
                </a:extLst>
              </p:cNvPr>
              <p:cNvSpPr/>
              <p:nvPr/>
            </p:nvSpPr>
            <p:spPr>
              <a:xfrm>
                <a:off x="3779659" y="-441254"/>
                <a:ext cx="74264" cy="69794"/>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9;p52">
                <a:extLst>
                  <a:ext uri="{FF2B5EF4-FFF2-40B4-BE49-F238E27FC236}">
                    <a16:creationId xmlns:a16="http://schemas.microsoft.com/office/drawing/2014/main" id="{B4640D56-4F43-0E74-9CB2-BADC725D8B6A}"/>
                  </a:ext>
                </a:extLst>
              </p:cNvPr>
              <p:cNvSpPr/>
              <p:nvPr/>
            </p:nvSpPr>
            <p:spPr>
              <a:xfrm>
                <a:off x="3658562" y="-488295"/>
                <a:ext cx="47632" cy="25284"/>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70;p52">
                <a:extLst>
                  <a:ext uri="{FF2B5EF4-FFF2-40B4-BE49-F238E27FC236}">
                    <a16:creationId xmlns:a16="http://schemas.microsoft.com/office/drawing/2014/main" id="{D394A7DC-C465-BC77-15C3-EE1A96AA618D}"/>
                  </a:ext>
                </a:extLst>
              </p:cNvPr>
              <p:cNvSpPr/>
              <p:nvPr/>
            </p:nvSpPr>
            <p:spPr>
              <a:xfrm>
                <a:off x="3773239" y="-411709"/>
                <a:ext cx="34223" cy="31496"/>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71;p52">
                <a:extLst>
                  <a:ext uri="{FF2B5EF4-FFF2-40B4-BE49-F238E27FC236}">
                    <a16:creationId xmlns:a16="http://schemas.microsoft.com/office/drawing/2014/main" id="{C046DF69-D2DF-402E-F80B-10057130CB1E}"/>
                  </a:ext>
                </a:extLst>
              </p:cNvPr>
              <p:cNvSpPr/>
              <p:nvPr/>
            </p:nvSpPr>
            <p:spPr>
              <a:xfrm>
                <a:off x="3776942" y="-526397"/>
                <a:ext cx="377487" cy="831956"/>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72;p52">
                <a:extLst>
                  <a:ext uri="{FF2B5EF4-FFF2-40B4-BE49-F238E27FC236}">
                    <a16:creationId xmlns:a16="http://schemas.microsoft.com/office/drawing/2014/main" id="{EDA10D0E-9AFF-D311-CD3D-8A654EC3C74E}"/>
                  </a:ext>
                </a:extLst>
              </p:cNvPr>
              <p:cNvSpPr/>
              <p:nvPr/>
            </p:nvSpPr>
            <p:spPr>
              <a:xfrm>
                <a:off x="3352414" y="12491"/>
                <a:ext cx="353584" cy="411448"/>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73;p52">
                <a:extLst>
                  <a:ext uri="{FF2B5EF4-FFF2-40B4-BE49-F238E27FC236}">
                    <a16:creationId xmlns:a16="http://schemas.microsoft.com/office/drawing/2014/main" id="{4E3FA850-DA20-9828-4A3B-9981FAAE4F36}"/>
                  </a:ext>
                </a:extLst>
              </p:cNvPr>
              <p:cNvSpPr/>
              <p:nvPr/>
            </p:nvSpPr>
            <p:spPr>
              <a:xfrm>
                <a:off x="3289631" y="-66747"/>
                <a:ext cx="64547" cy="26511"/>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74;p52">
                <a:extLst>
                  <a:ext uri="{FF2B5EF4-FFF2-40B4-BE49-F238E27FC236}">
                    <a16:creationId xmlns:a16="http://schemas.microsoft.com/office/drawing/2014/main" id="{386AF264-0046-89CA-729E-188511B4F09B}"/>
                  </a:ext>
                </a:extLst>
              </p:cNvPr>
              <p:cNvSpPr/>
              <p:nvPr/>
            </p:nvSpPr>
            <p:spPr>
              <a:xfrm>
                <a:off x="3368156" y="-47247"/>
                <a:ext cx="67855" cy="22556"/>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75;p52">
                <a:extLst>
                  <a:ext uri="{FF2B5EF4-FFF2-40B4-BE49-F238E27FC236}">
                    <a16:creationId xmlns:a16="http://schemas.microsoft.com/office/drawing/2014/main" id="{68A8391E-3A2D-3EE2-2E38-A317CBD3192D}"/>
                  </a:ext>
                </a:extLst>
              </p:cNvPr>
              <p:cNvSpPr/>
              <p:nvPr/>
            </p:nvSpPr>
            <p:spPr>
              <a:xfrm>
                <a:off x="3466707" y="-328516"/>
                <a:ext cx="37532" cy="23334"/>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76;p52">
                <a:extLst>
                  <a:ext uri="{FF2B5EF4-FFF2-40B4-BE49-F238E27FC236}">
                    <a16:creationId xmlns:a16="http://schemas.microsoft.com/office/drawing/2014/main" id="{463C6FDC-A60C-6EEB-18AF-898BBC260806}"/>
                  </a:ext>
                </a:extLst>
              </p:cNvPr>
              <p:cNvSpPr/>
              <p:nvPr/>
            </p:nvSpPr>
            <p:spPr>
              <a:xfrm>
                <a:off x="3148311" y="-512013"/>
                <a:ext cx="344841" cy="575576"/>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277;p52">
              <a:extLst>
                <a:ext uri="{FF2B5EF4-FFF2-40B4-BE49-F238E27FC236}">
                  <a16:creationId xmlns:a16="http://schemas.microsoft.com/office/drawing/2014/main" id="{E8852D15-42BC-0075-0FAC-BDEF83BA7C93}"/>
                </a:ext>
              </a:extLst>
            </p:cNvPr>
            <p:cNvSpPr/>
            <p:nvPr/>
          </p:nvSpPr>
          <p:spPr>
            <a:xfrm>
              <a:off x="6015523" y="3714217"/>
              <a:ext cx="557665" cy="516387"/>
            </a:xfrm>
            <a:custGeom>
              <a:avLst/>
              <a:gdLst/>
              <a:ahLst/>
              <a:cxnLst/>
              <a:rect l="l" t="t" r="r" b="b"/>
              <a:pathLst>
                <a:path w="96649" h="89534" extrusionOk="0">
                  <a:moveTo>
                    <a:pt x="48671" y="444"/>
                  </a:moveTo>
                  <a:cubicBezTo>
                    <a:pt x="70814" y="444"/>
                    <a:pt x="90084" y="16342"/>
                    <a:pt x="93207" y="38415"/>
                  </a:cubicBezTo>
                  <a:cubicBezTo>
                    <a:pt x="96649" y="62635"/>
                    <a:pt x="79314" y="85116"/>
                    <a:pt x="54526" y="88629"/>
                  </a:cubicBezTo>
                  <a:cubicBezTo>
                    <a:pt x="52344" y="88930"/>
                    <a:pt x="50161" y="89090"/>
                    <a:pt x="47961" y="89090"/>
                  </a:cubicBezTo>
                  <a:cubicBezTo>
                    <a:pt x="25817" y="89090"/>
                    <a:pt x="6548" y="73192"/>
                    <a:pt x="3425" y="51119"/>
                  </a:cubicBezTo>
                  <a:cubicBezTo>
                    <a:pt x="1" y="26899"/>
                    <a:pt x="17318" y="4418"/>
                    <a:pt x="42123" y="905"/>
                  </a:cubicBezTo>
                  <a:cubicBezTo>
                    <a:pt x="44288" y="586"/>
                    <a:pt x="46470" y="444"/>
                    <a:pt x="48671" y="444"/>
                  </a:cubicBezTo>
                  <a:close/>
                  <a:moveTo>
                    <a:pt x="48746" y="0"/>
                  </a:moveTo>
                  <a:cubicBezTo>
                    <a:pt x="48721" y="0"/>
                    <a:pt x="48696" y="0"/>
                    <a:pt x="48671" y="0"/>
                  </a:cubicBezTo>
                  <a:cubicBezTo>
                    <a:pt x="46453" y="0"/>
                    <a:pt x="44253" y="160"/>
                    <a:pt x="42052" y="462"/>
                  </a:cubicBezTo>
                  <a:cubicBezTo>
                    <a:pt x="36002" y="1313"/>
                    <a:pt x="30164" y="3336"/>
                    <a:pt x="24895" y="6441"/>
                  </a:cubicBezTo>
                  <a:cubicBezTo>
                    <a:pt x="19838" y="9404"/>
                    <a:pt x="15402" y="13326"/>
                    <a:pt x="11835" y="17974"/>
                  </a:cubicBezTo>
                  <a:cubicBezTo>
                    <a:pt x="8269" y="22570"/>
                    <a:pt x="5643" y="27822"/>
                    <a:pt x="4099" y="33447"/>
                  </a:cubicBezTo>
                  <a:cubicBezTo>
                    <a:pt x="2520" y="39213"/>
                    <a:pt x="2130" y="45246"/>
                    <a:pt x="2981" y="51190"/>
                  </a:cubicBezTo>
                  <a:cubicBezTo>
                    <a:pt x="4507" y="61925"/>
                    <a:pt x="9955" y="71737"/>
                    <a:pt x="18276" y="78728"/>
                  </a:cubicBezTo>
                  <a:cubicBezTo>
                    <a:pt x="26561" y="85703"/>
                    <a:pt x="37054" y="89534"/>
                    <a:pt x="47886" y="89534"/>
                  </a:cubicBezTo>
                  <a:cubicBezTo>
                    <a:pt x="47911" y="89534"/>
                    <a:pt x="47936" y="89534"/>
                    <a:pt x="47961" y="89534"/>
                  </a:cubicBezTo>
                  <a:cubicBezTo>
                    <a:pt x="50179" y="89534"/>
                    <a:pt x="52397" y="89374"/>
                    <a:pt x="54579" y="89072"/>
                  </a:cubicBezTo>
                  <a:cubicBezTo>
                    <a:pt x="60647" y="88221"/>
                    <a:pt x="66467" y="86198"/>
                    <a:pt x="71737" y="83093"/>
                  </a:cubicBezTo>
                  <a:cubicBezTo>
                    <a:pt x="76794" y="80112"/>
                    <a:pt x="81230" y="76208"/>
                    <a:pt x="84796" y="71560"/>
                  </a:cubicBezTo>
                  <a:cubicBezTo>
                    <a:pt x="88363" y="66964"/>
                    <a:pt x="90989" y="61712"/>
                    <a:pt x="92532" y="56105"/>
                  </a:cubicBezTo>
                  <a:cubicBezTo>
                    <a:pt x="94112" y="50321"/>
                    <a:pt x="94502" y="44288"/>
                    <a:pt x="93650" y="38362"/>
                  </a:cubicBezTo>
                  <a:cubicBezTo>
                    <a:pt x="92124" y="27609"/>
                    <a:pt x="86677" y="17797"/>
                    <a:pt x="78355" y="10824"/>
                  </a:cubicBezTo>
                  <a:cubicBezTo>
                    <a:pt x="70071" y="3831"/>
                    <a:pt x="59578" y="0"/>
                    <a:pt x="487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2278;p52">
            <a:extLst>
              <a:ext uri="{FF2B5EF4-FFF2-40B4-BE49-F238E27FC236}">
                <a16:creationId xmlns:a16="http://schemas.microsoft.com/office/drawing/2014/main" id="{B2CBEDE5-D4D0-76E2-F9DD-E3CDC05A7615}"/>
              </a:ext>
            </a:extLst>
          </p:cNvPr>
          <p:cNvSpPr/>
          <p:nvPr/>
        </p:nvSpPr>
        <p:spPr>
          <a:xfrm flipH="1">
            <a:off x="6151401" y="1836712"/>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79;p52">
            <a:extLst>
              <a:ext uri="{FF2B5EF4-FFF2-40B4-BE49-F238E27FC236}">
                <a16:creationId xmlns:a16="http://schemas.microsoft.com/office/drawing/2014/main" id="{70F109D6-761B-C122-F452-900DF21B70C8}"/>
              </a:ext>
            </a:extLst>
          </p:cNvPr>
          <p:cNvSpPr/>
          <p:nvPr/>
        </p:nvSpPr>
        <p:spPr>
          <a:xfrm flipH="1">
            <a:off x="8027204" y="1556518"/>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0;p52">
            <a:extLst>
              <a:ext uri="{FF2B5EF4-FFF2-40B4-BE49-F238E27FC236}">
                <a16:creationId xmlns:a16="http://schemas.microsoft.com/office/drawing/2014/main" id="{2F82EB9C-BB4E-34FC-5CDF-F48EDE1EE677}"/>
              </a:ext>
            </a:extLst>
          </p:cNvPr>
          <p:cNvSpPr/>
          <p:nvPr/>
        </p:nvSpPr>
        <p:spPr>
          <a:xfrm flipH="1">
            <a:off x="7003028" y="2706462"/>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81;p52">
            <a:extLst>
              <a:ext uri="{FF2B5EF4-FFF2-40B4-BE49-F238E27FC236}">
                <a16:creationId xmlns:a16="http://schemas.microsoft.com/office/drawing/2014/main" id="{902A1113-A1E1-37E3-16EF-C14ADC8411F5}"/>
              </a:ext>
            </a:extLst>
          </p:cNvPr>
          <p:cNvSpPr/>
          <p:nvPr/>
        </p:nvSpPr>
        <p:spPr>
          <a:xfrm flipH="1">
            <a:off x="6818028" y="2097136"/>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82;p52">
            <a:extLst>
              <a:ext uri="{FF2B5EF4-FFF2-40B4-BE49-F238E27FC236}">
                <a16:creationId xmlns:a16="http://schemas.microsoft.com/office/drawing/2014/main" id="{64E221AA-92E3-912F-977E-48C30D407FB9}"/>
              </a:ext>
            </a:extLst>
          </p:cNvPr>
          <p:cNvSpPr/>
          <p:nvPr/>
        </p:nvSpPr>
        <p:spPr>
          <a:xfrm flipH="1">
            <a:off x="7812038" y="1062927"/>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83;p52">
            <a:extLst>
              <a:ext uri="{FF2B5EF4-FFF2-40B4-BE49-F238E27FC236}">
                <a16:creationId xmlns:a16="http://schemas.microsoft.com/office/drawing/2014/main" id="{9EFF2092-0F57-B360-E1E5-A202F174A63C}"/>
              </a:ext>
            </a:extLst>
          </p:cNvPr>
          <p:cNvSpPr/>
          <p:nvPr/>
        </p:nvSpPr>
        <p:spPr>
          <a:xfrm flipH="1">
            <a:off x="8217603" y="2413785"/>
            <a:ext cx="264724" cy="389558"/>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Vaccine Side Effects by Slidesgo">
  <a:themeElements>
    <a:clrScheme name="Simple Light">
      <a:dk1>
        <a:srgbClr val="2D4040"/>
      </a:dk1>
      <a:lt1>
        <a:srgbClr val="878A7D"/>
      </a:lt1>
      <a:dk2>
        <a:srgbClr val="EDF8F0"/>
      </a:dk2>
      <a:lt2>
        <a:srgbClr val="BDDAE0"/>
      </a:lt2>
      <a:accent1>
        <a:srgbClr val="88B4C5"/>
      </a:accent1>
      <a:accent2>
        <a:srgbClr val="FFFFFF"/>
      </a:accent2>
      <a:accent3>
        <a:srgbClr val="FFFFFF"/>
      </a:accent3>
      <a:accent4>
        <a:srgbClr val="FAFAFA"/>
      </a:accent4>
      <a:accent5>
        <a:srgbClr val="FAFAFA"/>
      </a:accent5>
      <a:accent6>
        <a:srgbClr val="FAFAFA"/>
      </a:accent6>
      <a:hlink>
        <a:srgbClr val="878A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Work Sans</vt:lpstr>
      <vt:lpstr>Wingdings</vt:lpstr>
      <vt:lpstr>Inter</vt:lpstr>
      <vt:lpstr>Roboto Condensed Light</vt:lpstr>
      <vt:lpstr>Arial</vt:lpstr>
      <vt:lpstr>Vaccine Side Effects by Slidesgo</vt:lpstr>
      <vt:lpstr>DISEASE - PREDICTION</vt:lpstr>
      <vt:lpstr>Problem Statement and Objective</vt:lpstr>
      <vt:lpstr>System Architecture</vt:lpstr>
      <vt:lpstr>Working of the System</vt:lpstr>
      <vt:lpstr>Importing Libraries</vt:lpstr>
      <vt:lpstr>Results and Outputs</vt:lpstr>
      <vt:lpstr>Results and Outputs</vt:lpstr>
      <vt:lpstr>CONCLUSION</vt:lpstr>
      <vt:lpstr>REFERENCES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 PREDICTION</dc:title>
  <dc:creator>Hiral Patel</dc:creator>
  <cp:lastModifiedBy>16010421071_FY_HIRAL PATEL</cp:lastModifiedBy>
  <cp:revision>1</cp:revision>
  <dcterms:modified xsi:type="dcterms:W3CDTF">2022-12-04T13:13:01Z</dcterms:modified>
</cp:coreProperties>
</file>