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2" r:id="rId22"/>
    <p:sldId id="276" r:id="rId23"/>
    <p:sldId id="277" r:id="rId24"/>
    <p:sldId id="278" r:id="rId25"/>
    <p:sldId id="279" r:id="rId26"/>
    <p:sldId id="280" r:id="rId27"/>
  </p:sldIdLst>
  <p:sldSz cx="12192000" cy="6858000"/>
  <p:notesSz cx="6858000" cy="9144000"/>
  <p:defaultTextStyle>
    <a:defPPr>
      <a:defRPr lang="zh-CN"/>
    </a:defPPr>
    <a:lvl1pPr algn="l" defTabSz="457200" rtl="0" eaLnBrk="0" fontAlgn="base" hangingPunct="0">
      <a:spcBef>
        <a:spcPct val="0"/>
      </a:spcBef>
      <a:spcAft>
        <a:spcPct val="0"/>
      </a:spcAft>
      <a:buFont typeface="Arial" charset="0"/>
      <a:defRPr kern="1200">
        <a:solidFill>
          <a:schemeClr val="tx1"/>
        </a:solidFill>
        <a:latin typeface="Arial" charset="0"/>
        <a:ea typeface="SimSun" charset="-122"/>
        <a:cs typeface="+mn-cs"/>
      </a:defRPr>
    </a:lvl1pPr>
    <a:lvl2pPr marL="457200" algn="l" defTabSz="457200" rtl="0" eaLnBrk="0" fontAlgn="base" hangingPunct="0">
      <a:spcBef>
        <a:spcPct val="0"/>
      </a:spcBef>
      <a:spcAft>
        <a:spcPct val="0"/>
      </a:spcAft>
      <a:buFont typeface="Arial" charset="0"/>
      <a:defRPr kern="1200">
        <a:solidFill>
          <a:schemeClr val="tx1"/>
        </a:solidFill>
        <a:latin typeface="Arial" charset="0"/>
        <a:ea typeface="SimSun" charset="-122"/>
        <a:cs typeface="+mn-cs"/>
      </a:defRPr>
    </a:lvl2pPr>
    <a:lvl3pPr marL="914400" algn="l" defTabSz="457200" rtl="0" eaLnBrk="0" fontAlgn="base" hangingPunct="0">
      <a:spcBef>
        <a:spcPct val="0"/>
      </a:spcBef>
      <a:spcAft>
        <a:spcPct val="0"/>
      </a:spcAft>
      <a:buFont typeface="Arial" charset="0"/>
      <a:defRPr kern="1200">
        <a:solidFill>
          <a:schemeClr val="tx1"/>
        </a:solidFill>
        <a:latin typeface="Arial" charset="0"/>
        <a:ea typeface="SimSun" charset="-122"/>
        <a:cs typeface="+mn-cs"/>
      </a:defRPr>
    </a:lvl3pPr>
    <a:lvl4pPr marL="1371600" algn="l" defTabSz="457200" rtl="0" eaLnBrk="0" fontAlgn="base" hangingPunct="0">
      <a:spcBef>
        <a:spcPct val="0"/>
      </a:spcBef>
      <a:spcAft>
        <a:spcPct val="0"/>
      </a:spcAft>
      <a:buFont typeface="Arial" charset="0"/>
      <a:defRPr kern="1200">
        <a:solidFill>
          <a:schemeClr val="tx1"/>
        </a:solidFill>
        <a:latin typeface="Arial" charset="0"/>
        <a:ea typeface="SimSun" charset="-122"/>
        <a:cs typeface="+mn-cs"/>
      </a:defRPr>
    </a:lvl4pPr>
    <a:lvl5pPr marL="1828800" algn="l" defTabSz="457200" rtl="0" eaLnBrk="0" fontAlgn="base" hangingPunct="0">
      <a:spcBef>
        <a:spcPct val="0"/>
      </a:spcBef>
      <a:spcAft>
        <a:spcPct val="0"/>
      </a:spcAft>
      <a:buFont typeface="Arial" charset="0"/>
      <a:defRPr kern="1200">
        <a:solidFill>
          <a:schemeClr val="tx1"/>
        </a:solidFill>
        <a:latin typeface="Arial" charset="0"/>
        <a:ea typeface="SimSun" charset="-122"/>
        <a:cs typeface="+mn-cs"/>
      </a:defRPr>
    </a:lvl5pPr>
    <a:lvl6pPr marL="2286000" algn="l" defTabSz="914400" rtl="0" eaLnBrk="1" latinLnBrk="0" hangingPunct="1">
      <a:defRPr kern="1200">
        <a:solidFill>
          <a:schemeClr val="tx1"/>
        </a:solidFill>
        <a:latin typeface="Arial" charset="0"/>
        <a:ea typeface="SimSun" charset="-122"/>
        <a:cs typeface="+mn-cs"/>
      </a:defRPr>
    </a:lvl6pPr>
    <a:lvl7pPr marL="2743200" algn="l" defTabSz="914400" rtl="0" eaLnBrk="1" latinLnBrk="0" hangingPunct="1">
      <a:defRPr kern="1200">
        <a:solidFill>
          <a:schemeClr val="tx1"/>
        </a:solidFill>
        <a:latin typeface="Arial" charset="0"/>
        <a:ea typeface="SimSun" charset="-122"/>
        <a:cs typeface="+mn-cs"/>
      </a:defRPr>
    </a:lvl7pPr>
    <a:lvl8pPr marL="3200400" algn="l" defTabSz="914400" rtl="0" eaLnBrk="1" latinLnBrk="0" hangingPunct="1">
      <a:defRPr kern="1200">
        <a:solidFill>
          <a:schemeClr val="tx1"/>
        </a:solidFill>
        <a:latin typeface="Arial" charset="0"/>
        <a:ea typeface="SimSun" charset="-122"/>
        <a:cs typeface="+mn-cs"/>
      </a:defRPr>
    </a:lvl8pPr>
    <a:lvl9pPr marL="3657600" algn="l" defTabSz="914400" rtl="0" eaLnBrk="1" latinLnBrk="0" hangingPunct="1">
      <a:defRPr kern="1200">
        <a:solidFill>
          <a:schemeClr val="tx1"/>
        </a:solidFill>
        <a:latin typeface="Arial" charset="0"/>
        <a:ea typeface="SimSun"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69" autoAdjust="0"/>
    <p:restoredTop sz="94660"/>
  </p:normalViewPr>
  <p:slideViewPr>
    <p:cSldViewPr snapToGrid="0">
      <p:cViewPr varScale="1">
        <p:scale>
          <a:sx n="60" d="100"/>
          <a:sy n="60" d="100"/>
        </p:scale>
        <p:origin x="860" y="40"/>
      </p:cViewPr>
      <p:guideLst>
        <p:guide orient="horz" pos="2160"/>
        <p:guide pos="3840"/>
      </p:guideLst>
    </p:cSldViewPr>
  </p:slideViewPr>
  <p:notesTextViewPr>
    <p:cViewPr>
      <p:scale>
        <a:sx n="100" d="100"/>
        <a:sy n="100" d="100"/>
      </p:scale>
      <p:origin x="0" y="0"/>
    </p:cViewPr>
  </p:notesTextViewPr>
  <p:gridSpacing cx="76195" cy="7619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48696" name="Header Placeholder 1"/>
          <p:cNvSpPr>
            <a:spLocks noGrp="1" noChangeArrowheads="1"/>
          </p:cNvSpPr>
          <p:nvPr>
            <p:ph type="hdr" sz="quarter" idx="4294967295"/>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vl1pPr>
          </a:lstStyle>
          <a:p>
            <a:endParaRPr lang="en-GB" altLang="en-GB"/>
          </a:p>
        </p:txBody>
      </p:sp>
      <p:sp>
        <p:nvSpPr>
          <p:cNvPr id="1048697" name="Date Placeholder 2"/>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lstStyle>
          <a:p>
            <a:fld id="{8826A86D-8D04-7E46-A346-56F616984ADD}" type="datetime1">
              <a:rPr lang="en-US" altLang="en-GB"/>
              <a:pPr/>
              <a:t>12/21/2018</a:t>
            </a:fld>
            <a:endParaRPr lang="en-US" altLang="en-GB" sz="1200"/>
          </a:p>
        </p:txBody>
      </p:sp>
      <p:sp>
        <p:nvSpPr>
          <p:cNvPr id="1048698" name="Slide Image Placeholder 3"/>
          <p:cNvSpPr>
            <a:spLocks noGrp="1" noRot="1" noChangeAspect="1" noChangeArrowheads="1"/>
          </p:cNvSpPr>
          <p:nvPr>
            <p:ph type="sldImg" idx="2"/>
          </p:nvPr>
        </p:nvSpPr>
        <p:spPr bwMode="auto">
          <a:xfrm>
            <a:off x="381000" y="685800"/>
            <a:ext cx="6096000" cy="3429000"/>
          </a:xfrm>
          <a:prstGeom prst="rect">
            <a:avLst/>
          </a:prstGeom>
          <a:noFill/>
          <a:ln>
            <a:noFill/>
          </a:ln>
        </p:spPr>
      </p:sp>
      <p:sp>
        <p:nvSpPr>
          <p:cNvPr id="1048699" name="Notes Placeholder 4"/>
          <p:cNvSpPr>
            <a:spLocks noGrp="1" noRot="1" noChangeAspect="1" noChangeArrowheads="1"/>
          </p:cNvSpPr>
          <p:nvPr/>
        </p:nvSpPr>
        <p:spPr bwMode="auto">
          <a:xfrm>
            <a:off x="685800" y="4343400"/>
            <a:ext cx="5486400" cy="4114800"/>
          </a:xfrm>
          <a:prstGeom prst="rect">
            <a:avLst/>
          </a:prstGeom>
          <a:noFill/>
          <a:ln>
            <a:noFill/>
          </a:ln>
        </p:spPr>
        <p:txBody>
          <a:bodyPr anchor="ctr"/>
          <a:lstStyle>
            <a:lvl1pPr defTabSz="0">
              <a:spcBef>
                <a:spcPct val="30000"/>
              </a:spcBef>
              <a:defRPr sz="1200">
                <a:solidFill>
                  <a:schemeClr val="tx1"/>
                </a:solidFill>
                <a:latin typeface="Arial" charset="0"/>
              </a:defRPr>
            </a:lvl1pPr>
            <a:lvl2pPr defTabSz="0">
              <a:spcBef>
                <a:spcPct val="30000"/>
              </a:spcBef>
              <a:defRPr sz="1200">
                <a:solidFill>
                  <a:schemeClr val="tx1"/>
                </a:solidFill>
                <a:latin typeface="Arial" charset="0"/>
              </a:defRPr>
            </a:lvl2pPr>
            <a:lvl3pPr defTabSz="0">
              <a:spcBef>
                <a:spcPct val="30000"/>
              </a:spcBef>
              <a:defRPr sz="1200">
                <a:solidFill>
                  <a:schemeClr val="tx1"/>
                </a:solidFill>
                <a:latin typeface="Arial" charset="0"/>
              </a:defRPr>
            </a:lvl3pPr>
            <a:lvl4pPr defTabSz="0">
              <a:spcBef>
                <a:spcPct val="30000"/>
              </a:spcBef>
              <a:defRPr sz="1200">
                <a:solidFill>
                  <a:schemeClr val="tx1"/>
                </a:solidFill>
                <a:latin typeface="Arial" charset="0"/>
              </a:defRPr>
            </a:lvl4pPr>
            <a:lvl5pPr defTabSz="0">
              <a:spcBef>
                <a:spcPct val="30000"/>
              </a:spcBef>
              <a:defRPr sz="1200">
                <a:solidFill>
                  <a:schemeClr val="tx1"/>
                </a:solidFill>
                <a:latin typeface="Arial" charset="0"/>
              </a:defRPr>
            </a:lvl5pPr>
            <a:lvl6pPr marL="457200" defTabSz="0" eaLnBrk="0" fontAlgn="base" hangingPunct="0">
              <a:spcBef>
                <a:spcPct val="30000"/>
              </a:spcBef>
              <a:spcAft>
                <a:spcPct val="0"/>
              </a:spcAft>
              <a:defRPr sz="1200">
                <a:solidFill>
                  <a:schemeClr val="tx1"/>
                </a:solidFill>
                <a:latin typeface="Arial" charset="0"/>
              </a:defRPr>
            </a:lvl6pPr>
            <a:lvl7pPr marL="914400" defTabSz="0" eaLnBrk="0" fontAlgn="base" hangingPunct="0">
              <a:spcBef>
                <a:spcPct val="30000"/>
              </a:spcBef>
              <a:spcAft>
                <a:spcPct val="0"/>
              </a:spcAft>
              <a:defRPr sz="1200">
                <a:solidFill>
                  <a:schemeClr val="tx1"/>
                </a:solidFill>
                <a:latin typeface="Arial" charset="0"/>
              </a:defRPr>
            </a:lvl7pPr>
            <a:lvl8pPr marL="1371600" defTabSz="0" eaLnBrk="0" fontAlgn="base" hangingPunct="0">
              <a:spcBef>
                <a:spcPct val="30000"/>
              </a:spcBef>
              <a:spcAft>
                <a:spcPct val="0"/>
              </a:spcAft>
              <a:defRPr sz="1200">
                <a:solidFill>
                  <a:schemeClr val="tx1"/>
                </a:solidFill>
                <a:latin typeface="Arial" charset="0"/>
              </a:defRPr>
            </a:lvl8pPr>
            <a:lvl9pPr marL="1828800" defTabSz="0" eaLnBrk="0" fontAlgn="base" hangingPunct="0">
              <a:spcBef>
                <a:spcPct val="30000"/>
              </a:spcBef>
              <a:spcAft>
                <a:spcPct val="0"/>
              </a:spcAft>
              <a:defRPr sz="1200">
                <a:solidFill>
                  <a:schemeClr val="tx1"/>
                </a:solidFill>
                <a:latin typeface="Arial" charset="0"/>
              </a:defRPr>
            </a:lvl9pPr>
          </a:lstStyle>
          <a:p>
            <a:pPr>
              <a:buFontTx/>
              <a:buNone/>
            </a:pPr>
            <a:r>
              <a:rPr lang="en-GB" altLang="zh-CN"/>
              <a:t>Click to edit Master text styles</a:t>
            </a:r>
          </a:p>
          <a:p>
            <a:pPr>
              <a:buFontTx/>
              <a:buNone/>
            </a:pPr>
            <a:r>
              <a:rPr lang="en-GB" altLang="zh-CN"/>
              <a:t>Second level</a:t>
            </a:r>
          </a:p>
          <a:p>
            <a:pPr>
              <a:buFontTx/>
              <a:buNone/>
            </a:pPr>
            <a:r>
              <a:rPr lang="en-GB" altLang="zh-CN"/>
              <a:t>Third level</a:t>
            </a:r>
          </a:p>
          <a:p>
            <a:pPr>
              <a:buFontTx/>
              <a:buNone/>
            </a:pPr>
            <a:r>
              <a:rPr lang="en-GB" altLang="zh-CN"/>
              <a:t>Fourth level</a:t>
            </a:r>
          </a:p>
          <a:p>
            <a:pPr>
              <a:buFontTx/>
              <a:buNone/>
            </a:pPr>
            <a:r>
              <a:rPr lang="en-GB" altLang="zh-CN"/>
              <a:t>Fifth level</a:t>
            </a:r>
          </a:p>
        </p:txBody>
      </p:sp>
      <p:sp>
        <p:nvSpPr>
          <p:cNvPr id="1048700" name="Footer Placeholder 5"/>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vl1pPr>
          </a:lstStyle>
          <a:p>
            <a:endParaRPr lang="en-GB" altLang="en-GB"/>
          </a:p>
        </p:txBody>
      </p:sp>
      <p:sp>
        <p:nvSpPr>
          <p:cNvPr id="1048701" name="Slide Number Placeholder 6"/>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lstStyle>
          <a:p>
            <a:fld id="{E9A09DF4-A85D-D947-9A86-57610D885FC1}" type="slidenum">
              <a:rPr lang="en-US" altLang="en-GB"/>
              <a:pPr/>
              <a:t>‹#›</a:t>
            </a:fld>
            <a:endParaRPr lang="en-US" altLang="en-GB" sz="1200"/>
          </a:p>
        </p:txBody>
      </p:sp>
    </p:spTree>
  </p:cSld>
  <p:clrMap bg1="dk2" tx1="lt1" bg2="dk1" tx2="lt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charset="0"/>
        <a:ea typeface="+mn-ea"/>
        <a:cs typeface="+mn-cs"/>
      </a:defRPr>
    </a:lvl1pPr>
    <a:lvl2pPr algn="l" defTabSz="0" rtl="0" eaLnBrk="0" fontAlgn="base" hangingPunct="0">
      <a:spcBef>
        <a:spcPct val="30000"/>
      </a:spcBef>
      <a:spcAft>
        <a:spcPct val="0"/>
      </a:spcAft>
      <a:defRPr sz="1200" kern="1200">
        <a:solidFill>
          <a:schemeClr val="tx1"/>
        </a:solidFill>
        <a:latin typeface="Arial" charset="0"/>
        <a:ea typeface="+mn-ea"/>
        <a:cs typeface="+mn-cs"/>
      </a:defRPr>
    </a:lvl2pPr>
    <a:lvl3pPr algn="l" defTabSz="0" rtl="0" eaLnBrk="0" fontAlgn="base" hangingPunct="0">
      <a:spcBef>
        <a:spcPct val="30000"/>
      </a:spcBef>
      <a:spcAft>
        <a:spcPct val="0"/>
      </a:spcAft>
      <a:defRPr sz="1200" kern="1200">
        <a:solidFill>
          <a:schemeClr val="tx1"/>
        </a:solidFill>
        <a:latin typeface="Arial" charset="0"/>
        <a:ea typeface="+mn-ea"/>
        <a:cs typeface="+mn-cs"/>
      </a:defRPr>
    </a:lvl3pPr>
    <a:lvl4pPr algn="l" defTabSz="0" rtl="0" eaLnBrk="0" fontAlgn="base" hangingPunct="0">
      <a:spcBef>
        <a:spcPct val="30000"/>
      </a:spcBef>
      <a:spcAft>
        <a:spcPct val="0"/>
      </a:spcAft>
      <a:defRPr sz="1200" kern="1200">
        <a:solidFill>
          <a:schemeClr val="tx1"/>
        </a:solidFill>
        <a:latin typeface="Arial" charset="0"/>
        <a:ea typeface="+mn-ea"/>
        <a:cs typeface="+mn-cs"/>
      </a:defRPr>
    </a:lvl4pPr>
    <a:lvl5pPr algn="l" defTabSz="0"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9"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1048610"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1048611" name="Date Placeholder 3"/>
          <p:cNvSpPr>
            <a:spLocks noGrp="1"/>
          </p:cNvSpPr>
          <p:nvPr>
            <p:ph type="dt" sz="half" idx="10"/>
          </p:nvPr>
        </p:nvSpPr>
        <p:spPr/>
        <p:txBody>
          <a:bodyPr/>
          <a:lstStyle/>
          <a:p>
            <a:fld id="{1B70750A-D39A-FA42-A897-3973D47752C8}" type="datetime1">
              <a:rPr lang="en-GB" altLang="en-US"/>
              <a:pPr/>
              <a:t>21/12/2018</a:t>
            </a:fld>
            <a:endParaRPr lang="en-US" altLang="en-GB" sz="1800" b="0">
              <a:latin typeface="Arial" charset="0"/>
              <a:sym typeface="Arial" charset="0"/>
            </a:endParaRPr>
          </a:p>
        </p:txBody>
      </p:sp>
      <p:sp>
        <p:nvSpPr>
          <p:cNvPr id="1048612" name="Footer Placeholder 4"/>
          <p:cNvSpPr>
            <a:spLocks noGrp="1"/>
          </p:cNvSpPr>
          <p:nvPr>
            <p:ph type="ftr" sz="quarter" idx="11"/>
          </p:nvPr>
        </p:nvSpPr>
        <p:spPr/>
        <p:txBody>
          <a:bodyPr/>
          <a:lstStyle/>
          <a:p>
            <a:endParaRPr lang="en-GB" altLang="en-GB"/>
          </a:p>
        </p:txBody>
      </p:sp>
      <p:sp>
        <p:nvSpPr>
          <p:cNvPr id="1048613" name="Slide Number Placeholder 5"/>
          <p:cNvSpPr>
            <a:spLocks noGrp="1"/>
          </p:cNvSpPr>
          <p:nvPr>
            <p:ph type="sldNum" sz="quarter" idx="12"/>
          </p:nvPr>
        </p:nvSpPr>
        <p:spPr/>
        <p:txBody>
          <a:bodyPr/>
          <a:lstStyle/>
          <a:p>
            <a:fld id="{0EA20D51-9DE1-1944-8AEB-F11DE124FF12}" type="slidenum">
              <a:rPr lang="en-GB" altLang="en-US"/>
              <a:pPr/>
              <a:t>‹#›</a:t>
            </a:fld>
            <a:endParaRPr lang="en-US" altLang="en-GB" sz="1800" b="0">
              <a:latin typeface="Arial" charset="0"/>
              <a:sym typeface="Arial"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lang="en-GB"/>
              <a:t>Click to edit Master title style</a:t>
            </a:r>
          </a:p>
        </p:txBody>
      </p:sp>
      <p:sp>
        <p:nvSpPr>
          <p:cNvPr id="104866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48664" name="Date Placeholder 3"/>
          <p:cNvSpPr>
            <a:spLocks noGrp="1"/>
          </p:cNvSpPr>
          <p:nvPr>
            <p:ph type="dt" sz="half" idx="10"/>
          </p:nvPr>
        </p:nvSpPr>
        <p:spPr/>
        <p:txBody>
          <a:bodyPr/>
          <a:lstStyle/>
          <a:p>
            <a:fld id="{1B70750A-D39A-FA42-A897-3973D47752C8}" type="datetime1">
              <a:rPr lang="en-GB" altLang="en-US"/>
              <a:pPr/>
              <a:t>21/12/2018</a:t>
            </a:fld>
            <a:endParaRPr lang="en-US" altLang="en-GB" sz="1800" b="0">
              <a:latin typeface="Arial" charset="0"/>
              <a:sym typeface="Arial" charset="0"/>
            </a:endParaRPr>
          </a:p>
        </p:txBody>
      </p:sp>
      <p:sp>
        <p:nvSpPr>
          <p:cNvPr id="1048665" name="Footer Placeholder 4"/>
          <p:cNvSpPr>
            <a:spLocks noGrp="1"/>
          </p:cNvSpPr>
          <p:nvPr>
            <p:ph type="ftr" sz="quarter" idx="11"/>
          </p:nvPr>
        </p:nvSpPr>
        <p:spPr/>
        <p:txBody>
          <a:bodyPr/>
          <a:lstStyle/>
          <a:p>
            <a:endParaRPr lang="en-GB" altLang="en-GB"/>
          </a:p>
        </p:txBody>
      </p:sp>
      <p:sp>
        <p:nvSpPr>
          <p:cNvPr id="1048666" name="Slide Number Placeholder 5"/>
          <p:cNvSpPr>
            <a:spLocks noGrp="1"/>
          </p:cNvSpPr>
          <p:nvPr>
            <p:ph type="sldNum" sz="quarter" idx="12"/>
          </p:nvPr>
        </p:nvSpPr>
        <p:spPr/>
        <p:txBody>
          <a:bodyPr/>
          <a:lstStyle/>
          <a:p>
            <a:fld id="{76624B7F-CC7C-334A-8BBE-7856367A5AEC}" type="slidenum">
              <a:rPr lang="en-GB" altLang="en-US"/>
              <a:pPr/>
              <a:t>‹#›</a:t>
            </a:fld>
            <a:endParaRPr lang="en-US" altLang="en-GB" sz="1800" b="0">
              <a:latin typeface="Arial" charset="0"/>
              <a:sym typeface="Arial"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7" name="Vertical Title 1"/>
          <p:cNvSpPr>
            <a:spLocks noGrp="1"/>
          </p:cNvSpPr>
          <p:nvPr>
            <p:ph type="title" orient="vert"/>
          </p:nvPr>
        </p:nvSpPr>
        <p:spPr>
          <a:xfrm>
            <a:off x="8286750" y="609600"/>
            <a:ext cx="2532063" cy="5181600"/>
          </a:xfrm>
        </p:spPr>
        <p:txBody>
          <a:bodyPr vert="eaVert"/>
          <a:lstStyle/>
          <a:p>
            <a:r>
              <a:rPr lang="en-GB"/>
              <a:t>Click to edit Master title style</a:t>
            </a:r>
          </a:p>
        </p:txBody>
      </p:sp>
      <p:sp>
        <p:nvSpPr>
          <p:cNvPr id="1048658" name="Vertical Text Placeholder 2"/>
          <p:cNvSpPr>
            <a:spLocks noGrp="1"/>
          </p:cNvSpPr>
          <p:nvPr>
            <p:ph type="body" orient="vert" idx="1"/>
          </p:nvPr>
        </p:nvSpPr>
        <p:spPr>
          <a:xfrm>
            <a:off x="685800" y="609600"/>
            <a:ext cx="7448550" cy="51816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48659" name="Date Placeholder 3"/>
          <p:cNvSpPr>
            <a:spLocks noGrp="1"/>
          </p:cNvSpPr>
          <p:nvPr>
            <p:ph type="dt" sz="half" idx="10"/>
          </p:nvPr>
        </p:nvSpPr>
        <p:spPr/>
        <p:txBody>
          <a:bodyPr/>
          <a:lstStyle/>
          <a:p>
            <a:fld id="{1B70750A-D39A-FA42-A897-3973D47752C8}" type="datetime1">
              <a:rPr lang="en-GB" altLang="en-US"/>
              <a:pPr/>
              <a:t>21/12/2018</a:t>
            </a:fld>
            <a:endParaRPr lang="en-US" altLang="en-GB" sz="1800" b="0">
              <a:latin typeface="Arial" charset="0"/>
              <a:sym typeface="Arial" charset="0"/>
            </a:endParaRPr>
          </a:p>
        </p:txBody>
      </p:sp>
      <p:sp>
        <p:nvSpPr>
          <p:cNvPr id="1048660" name="Footer Placeholder 4"/>
          <p:cNvSpPr>
            <a:spLocks noGrp="1"/>
          </p:cNvSpPr>
          <p:nvPr>
            <p:ph type="ftr" sz="quarter" idx="11"/>
          </p:nvPr>
        </p:nvSpPr>
        <p:spPr/>
        <p:txBody>
          <a:bodyPr/>
          <a:lstStyle/>
          <a:p>
            <a:endParaRPr lang="en-GB" altLang="en-GB"/>
          </a:p>
        </p:txBody>
      </p:sp>
      <p:sp>
        <p:nvSpPr>
          <p:cNvPr id="1048661" name="Slide Number Placeholder 5"/>
          <p:cNvSpPr>
            <a:spLocks noGrp="1"/>
          </p:cNvSpPr>
          <p:nvPr>
            <p:ph type="sldNum" sz="quarter" idx="12"/>
          </p:nvPr>
        </p:nvSpPr>
        <p:spPr/>
        <p:txBody>
          <a:bodyPr/>
          <a:lstStyle/>
          <a:p>
            <a:fld id="{2D38DAA4-31E1-1342-BC2F-2A9296222511}" type="slidenum">
              <a:rPr lang="en-GB" altLang="en-US"/>
              <a:pPr/>
              <a:t>‹#›</a:t>
            </a:fld>
            <a:endParaRPr lang="en-US" altLang="en-GB" sz="1800" b="0">
              <a:latin typeface="Arial" charset="0"/>
              <a:sym typeface="Arial"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048581" name="Title 1"/>
          <p:cNvSpPr>
            <a:spLocks noGrp="1"/>
          </p:cNvSpPr>
          <p:nvPr>
            <p:ph type="title"/>
          </p:nvPr>
        </p:nvSpPr>
        <p:spPr>
          <a:xfrm>
            <a:off x="685800" y="609600"/>
            <a:ext cx="10133013" cy="1455738"/>
          </a:xfrm>
        </p:spPr>
        <p:txBody>
          <a:bodyPr/>
          <a:lstStyle/>
          <a:p>
            <a:r>
              <a:rPr lang="en-GB"/>
              <a:t>Click to edit Master title style</a:t>
            </a:r>
          </a:p>
        </p:txBody>
      </p:sp>
      <p:sp>
        <p:nvSpPr>
          <p:cNvPr id="1048582" name="Date Placeholder 2"/>
          <p:cNvSpPr>
            <a:spLocks noGrp="1"/>
          </p:cNvSpPr>
          <p:nvPr>
            <p:ph type="dt" sz="half" idx="10"/>
          </p:nvPr>
        </p:nvSpPr>
        <p:spPr>
          <a:xfrm>
            <a:off x="8589963" y="5870575"/>
            <a:ext cx="1600200" cy="377825"/>
          </a:xfrm>
        </p:spPr>
        <p:txBody>
          <a:bodyPr/>
          <a:lstStyle/>
          <a:p>
            <a:fld id="{1B70750A-D39A-FA42-A897-3973D47752C8}" type="datetime1">
              <a:rPr lang="en-GB" altLang="en-US"/>
              <a:pPr/>
              <a:t>21/12/2018</a:t>
            </a:fld>
            <a:endParaRPr lang="en-US" altLang="en-GB" sz="1800" b="0">
              <a:latin typeface="Arial" charset="0"/>
              <a:sym typeface="Arial" charset="0"/>
            </a:endParaRPr>
          </a:p>
        </p:txBody>
      </p:sp>
      <p:sp>
        <p:nvSpPr>
          <p:cNvPr id="1048583" name="Footer Placeholder 3"/>
          <p:cNvSpPr>
            <a:spLocks noGrp="1"/>
          </p:cNvSpPr>
          <p:nvPr>
            <p:ph type="ftr" sz="quarter" idx="11"/>
          </p:nvPr>
        </p:nvSpPr>
        <p:spPr>
          <a:xfrm>
            <a:off x="685800" y="5870575"/>
            <a:ext cx="7827963" cy="377825"/>
          </a:xfrm>
        </p:spPr>
        <p:txBody>
          <a:bodyPr/>
          <a:lstStyle/>
          <a:p>
            <a:endParaRPr lang="en-GB" altLang="en-GB"/>
          </a:p>
        </p:txBody>
      </p:sp>
      <p:sp>
        <p:nvSpPr>
          <p:cNvPr id="1048584" name="Slide Number Placeholder 4"/>
          <p:cNvSpPr>
            <a:spLocks noGrp="1"/>
          </p:cNvSpPr>
          <p:nvPr>
            <p:ph type="sldNum" sz="quarter" idx="12"/>
          </p:nvPr>
        </p:nvSpPr>
        <p:spPr>
          <a:xfrm>
            <a:off x="10266363" y="5870575"/>
            <a:ext cx="552450" cy="377825"/>
          </a:xfrm>
        </p:spPr>
        <p:txBody>
          <a:bodyPr/>
          <a:lstStyle/>
          <a:p>
            <a:fld id="{FD54647F-E01F-6C47-ABE8-88ACC7309289}" type="slidenum">
              <a:rPr lang="en-GB" altLang="en-US"/>
              <a:pPr/>
              <a:t>‹#›</a:t>
            </a:fld>
            <a:endParaRPr lang="en-US" altLang="en-GB" sz="1800" b="0">
              <a:latin typeface="Arial" charset="0"/>
              <a:sym typeface="Arial"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GB"/>
              <a:t>Click to edit Master title style</a:t>
            </a:r>
          </a:p>
        </p:txBody>
      </p:sp>
      <p:sp>
        <p:nvSpPr>
          <p:cNvPr id="1048678"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48679" name="Date Placeholder 3"/>
          <p:cNvSpPr>
            <a:spLocks noGrp="1"/>
          </p:cNvSpPr>
          <p:nvPr>
            <p:ph type="dt" sz="half" idx="10"/>
          </p:nvPr>
        </p:nvSpPr>
        <p:spPr/>
        <p:txBody>
          <a:bodyPr/>
          <a:lstStyle/>
          <a:p>
            <a:fld id="{1B70750A-D39A-FA42-A897-3973D47752C8}" type="datetime1">
              <a:rPr lang="en-GB" altLang="en-US"/>
              <a:pPr/>
              <a:t>21/12/2018</a:t>
            </a:fld>
            <a:endParaRPr lang="en-US" altLang="en-GB" sz="1800" b="0">
              <a:latin typeface="Arial" charset="0"/>
              <a:sym typeface="Arial" charset="0"/>
            </a:endParaRPr>
          </a:p>
        </p:txBody>
      </p:sp>
      <p:sp>
        <p:nvSpPr>
          <p:cNvPr id="1048680" name="Footer Placeholder 4"/>
          <p:cNvSpPr>
            <a:spLocks noGrp="1"/>
          </p:cNvSpPr>
          <p:nvPr>
            <p:ph type="ftr" sz="quarter" idx="11"/>
          </p:nvPr>
        </p:nvSpPr>
        <p:spPr/>
        <p:txBody>
          <a:bodyPr/>
          <a:lstStyle/>
          <a:p>
            <a:endParaRPr lang="en-GB" altLang="en-GB"/>
          </a:p>
        </p:txBody>
      </p:sp>
      <p:sp>
        <p:nvSpPr>
          <p:cNvPr id="1048681" name="Slide Number Placeholder 5"/>
          <p:cNvSpPr>
            <a:spLocks noGrp="1"/>
          </p:cNvSpPr>
          <p:nvPr>
            <p:ph type="sldNum" sz="quarter" idx="12"/>
          </p:nvPr>
        </p:nvSpPr>
        <p:spPr/>
        <p:txBody>
          <a:bodyPr/>
          <a:lstStyle/>
          <a:p>
            <a:fld id="{4428D5E4-B659-4949-84A7-42254F4AF631}" type="slidenum">
              <a:rPr lang="en-GB" altLang="en-US"/>
              <a:pPr/>
              <a:t>‹#›</a:t>
            </a:fld>
            <a:endParaRPr lang="en-US" altLang="en-GB" sz="1800" b="0">
              <a:latin typeface="Arial" charset="0"/>
              <a:sym typeface="Arial"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104865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t>Click to edit Master text styles</a:t>
            </a:r>
          </a:p>
        </p:txBody>
      </p:sp>
      <p:sp>
        <p:nvSpPr>
          <p:cNvPr id="1048654" name="Date Placeholder 3"/>
          <p:cNvSpPr>
            <a:spLocks noGrp="1"/>
          </p:cNvSpPr>
          <p:nvPr>
            <p:ph type="dt" sz="half" idx="10"/>
          </p:nvPr>
        </p:nvSpPr>
        <p:spPr/>
        <p:txBody>
          <a:bodyPr/>
          <a:lstStyle/>
          <a:p>
            <a:fld id="{1B70750A-D39A-FA42-A897-3973D47752C8}" type="datetime1">
              <a:rPr lang="en-GB" altLang="en-US"/>
              <a:pPr/>
              <a:t>21/12/2018</a:t>
            </a:fld>
            <a:endParaRPr lang="en-US" altLang="en-GB" sz="1800" b="0">
              <a:latin typeface="Arial" charset="0"/>
              <a:sym typeface="Arial" charset="0"/>
            </a:endParaRPr>
          </a:p>
        </p:txBody>
      </p:sp>
      <p:sp>
        <p:nvSpPr>
          <p:cNvPr id="1048655" name="Footer Placeholder 4"/>
          <p:cNvSpPr>
            <a:spLocks noGrp="1"/>
          </p:cNvSpPr>
          <p:nvPr>
            <p:ph type="ftr" sz="quarter" idx="11"/>
          </p:nvPr>
        </p:nvSpPr>
        <p:spPr/>
        <p:txBody>
          <a:bodyPr/>
          <a:lstStyle/>
          <a:p>
            <a:endParaRPr lang="en-GB" altLang="en-GB"/>
          </a:p>
        </p:txBody>
      </p:sp>
      <p:sp>
        <p:nvSpPr>
          <p:cNvPr id="1048656" name="Slide Number Placeholder 5"/>
          <p:cNvSpPr>
            <a:spLocks noGrp="1"/>
          </p:cNvSpPr>
          <p:nvPr>
            <p:ph type="sldNum" sz="quarter" idx="12"/>
          </p:nvPr>
        </p:nvSpPr>
        <p:spPr/>
        <p:txBody>
          <a:bodyPr/>
          <a:lstStyle/>
          <a:p>
            <a:fld id="{F3AA54E9-417F-0E43-B88F-F233518A9E9B}" type="slidenum">
              <a:rPr lang="en-GB" altLang="en-US"/>
              <a:pPr/>
              <a:t>‹#›</a:t>
            </a:fld>
            <a:endParaRPr lang="en-US" altLang="en-GB" sz="1800" b="0">
              <a:latin typeface="Arial" charset="0"/>
              <a:sym typeface="Arial"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6" name="Title 1"/>
          <p:cNvSpPr>
            <a:spLocks noGrp="1"/>
          </p:cNvSpPr>
          <p:nvPr>
            <p:ph type="title"/>
          </p:nvPr>
        </p:nvSpPr>
        <p:spPr/>
        <p:txBody>
          <a:bodyPr/>
          <a:lstStyle/>
          <a:p>
            <a:r>
              <a:rPr lang="en-GB"/>
              <a:t>Click to edit Master title style</a:t>
            </a:r>
          </a:p>
        </p:txBody>
      </p:sp>
      <p:sp>
        <p:nvSpPr>
          <p:cNvPr id="1048647" name="Content Placeholder 2"/>
          <p:cNvSpPr>
            <a:spLocks noGrp="1"/>
          </p:cNvSpPr>
          <p:nvPr>
            <p:ph sz="half" idx="1"/>
          </p:nvPr>
        </p:nvSpPr>
        <p:spPr>
          <a:xfrm>
            <a:off x="685800" y="2141538"/>
            <a:ext cx="4989513" cy="36496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48648" name="Content Placeholder 3"/>
          <p:cNvSpPr>
            <a:spLocks noGrp="1"/>
          </p:cNvSpPr>
          <p:nvPr>
            <p:ph sz="half" idx="2"/>
          </p:nvPr>
        </p:nvSpPr>
        <p:spPr>
          <a:xfrm>
            <a:off x="5827713" y="2141538"/>
            <a:ext cx="4991100" cy="36496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48649" name="Date Placeholder 4"/>
          <p:cNvSpPr>
            <a:spLocks noGrp="1"/>
          </p:cNvSpPr>
          <p:nvPr>
            <p:ph type="dt" sz="half" idx="10"/>
          </p:nvPr>
        </p:nvSpPr>
        <p:spPr/>
        <p:txBody>
          <a:bodyPr/>
          <a:lstStyle/>
          <a:p>
            <a:fld id="{1B70750A-D39A-FA42-A897-3973D47752C8}" type="datetime1">
              <a:rPr lang="en-GB" altLang="en-US"/>
              <a:pPr/>
              <a:t>21/12/2018</a:t>
            </a:fld>
            <a:endParaRPr lang="en-US" altLang="en-GB" sz="1800" b="0">
              <a:latin typeface="Arial" charset="0"/>
              <a:sym typeface="Arial" charset="0"/>
            </a:endParaRPr>
          </a:p>
        </p:txBody>
      </p:sp>
      <p:sp>
        <p:nvSpPr>
          <p:cNvPr id="1048650" name="Footer Placeholder 5"/>
          <p:cNvSpPr>
            <a:spLocks noGrp="1"/>
          </p:cNvSpPr>
          <p:nvPr>
            <p:ph type="ftr" sz="quarter" idx="11"/>
          </p:nvPr>
        </p:nvSpPr>
        <p:spPr/>
        <p:txBody>
          <a:bodyPr/>
          <a:lstStyle/>
          <a:p>
            <a:endParaRPr lang="en-GB" altLang="en-GB"/>
          </a:p>
        </p:txBody>
      </p:sp>
      <p:sp>
        <p:nvSpPr>
          <p:cNvPr id="1048651" name="Slide Number Placeholder 6"/>
          <p:cNvSpPr>
            <a:spLocks noGrp="1"/>
          </p:cNvSpPr>
          <p:nvPr>
            <p:ph type="sldNum" sz="quarter" idx="12"/>
          </p:nvPr>
        </p:nvSpPr>
        <p:spPr/>
        <p:txBody>
          <a:bodyPr/>
          <a:lstStyle/>
          <a:p>
            <a:fld id="{63D6DCFF-F3C1-F44D-B567-CC79012C7802}" type="slidenum">
              <a:rPr lang="en-GB" altLang="en-US"/>
              <a:pPr/>
              <a:t>‹#›</a:t>
            </a:fld>
            <a:endParaRPr lang="en-US" altLang="en-GB" sz="1800" b="0">
              <a:latin typeface="Arial" charset="0"/>
              <a:sym typeface="Arial"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8" name="Title 1"/>
          <p:cNvSpPr>
            <a:spLocks noGrp="1"/>
          </p:cNvSpPr>
          <p:nvPr>
            <p:ph type="title"/>
          </p:nvPr>
        </p:nvSpPr>
        <p:spPr>
          <a:xfrm>
            <a:off x="839788" y="365125"/>
            <a:ext cx="10515600" cy="1325563"/>
          </a:xfrm>
        </p:spPr>
        <p:txBody>
          <a:bodyPr/>
          <a:lstStyle/>
          <a:p>
            <a:r>
              <a:rPr lang="en-GB"/>
              <a:t>Click to edit Master title style</a:t>
            </a:r>
          </a:p>
        </p:txBody>
      </p:sp>
      <p:sp>
        <p:nvSpPr>
          <p:cNvPr id="1048689"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48690"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48691"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48692"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48693" name="Date Placeholder 6"/>
          <p:cNvSpPr>
            <a:spLocks noGrp="1"/>
          </p:cNvSpPr>
          <p:nvPr>
            <p:ph type="dt" sz="half" idx="10"/>
          </p:nvPr>
        </p:nvSpPr>
        <p:spPr/>
        <p:txBody>
          <a:bodyPr/>
          <a:lstStyle/>
          <a:p>
            <a:fld id="{1B70750A-D39A-FA42-A897-3973D47752C8}" type="datetime1">
              <a:rPr lang="en-GB" altLang="en-US"/>
              <a:pPr/>
              <a:t>21/12/2018</a:t>
            </a:fld>
            <a:endParaRPr lang="en-US" altLang="en-GB" sz="1800" b="0">
              <a:latin typeface="Arial" charset="0"/>
              <a:sym typeface="Arial" charset="0"/>
            </a:endParaRPr>
          </a:p>
        </p:txBody>
      </p:sp>
      <p:sp>
        <p:nvSpPr>
          <p:cNvPr id="1048694" name="Footer Placeholder 7"/>
          <p:cNvSpPr>
            <a:spLocks noGrp="1"/>
          </p:cNvSpPr>
          <p:nvPr>
            <p:ph type="ftr" sz="quarter" idx="11"/>
          </p:nvPr>
        </p:nvSpPr>
        <p:spPr/>
        <p:txBody>
          <a:bodyPr/>
          <a:lstStyle/>
          <a:p>
            <a:endParaRPr lang="en-GB" altLang="en-GB"/>
          </a:p>
        </p:txBody>
      </p:sp>
      <p:sp>
        <p:nvSpPr>
          <p:cNvPr id="1048695" name="Slide Number Placeholder 8"/>
          <p:cNvSpPr>
            <a:spLocks noGrp="1"/>
          </p:cNvSpPr>
          <p:nvPr>
            <p:ph type="sldNum" sz="quarter" idx="12"/>
          </p:nvPr>
        </p:nvSpPr>
        <p:spPr/>
        <p:txBody>
          <a:bodyPr/>
          <a:lstStyle/>
          <a:p>
            <a:fld id="{585A300F-7E0E-BE47-9D98-7AD1C60CBB8D}" type="slidenum">
              <a:rPr lang="en-GB" altLang="en-US"/>
              <a:pPr/>
              <a:t>‹#›</a:t>
            </a:fld>
            <a:endParaRPr lang="en-US" altLang="en-GB" sz="1800" b="0">
              <a:latin typeface="Arial" charset="0"/>
              <a:sym typeface="Arial"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p>
            <a:r>
              <a:rPr lang="en-GB"/>
              <a:t>Click to edit Master title style</a:t>
            </a:r>
          </a:p>
        </p:txBody>
      </p:sp>
      <p:sp>
        <p:nvSpPr>
          <p:cNvPr id="1048668" name="Date Placeholder 2"/>
          <p:cNvSpPr>
            <a:spLocks noGrp="1"/>
          </p:cNvSpPr>
          <p:nvPr>
            <p:ph type="dt" sz="half" idx="10"/>
          </p:nvPr>
        </p:nvSpPr>
        <p:spPr/>
        <p:txBody>
          <a:bodyPr/>
          <a:lstStyle/>
          <a:p>
            <a:fld id="{1B70750A-D39A-FA42-A897-3973D47752C8}" type="datetime1">
              <a:rPr lang="en-GB" altLang="en-US"/>
              <a:pPr/>
              <a:t>21/12/2018</a:t>
            </a:fld>
            <a:endParaRPr lang="en-US" altLang="en-GB" sz="1800" b="0">
              <a:latin typeface="Arial" charset="0"/>
              <a:sym typeface="Arial" charset="0"/>
            </a:endParaRPr>
          </a:p>
        </p:txBody>
      </p:sp>
      <p:sp>
        <p:nvSpPr>
          <p:cNvPr id="1048669" name="Footer Placeholder 3"/>
          <p:cNvSpPr>
            <a:spLocks noGrp="1"/>
          </p:cNvSpPr>
          <p:nvPr>
            <p:ph type="ftr" sz="quarter" idx="11"/>
          </p:nvPr>
        </p:nvSpPr>
        <p:spPr/>
        <p:txBody>
          <a:bodyPr/>
          <a:lstStyle/>
          <a:p>
            <a:endParaRPr lang="en-GB" altLang="en-GB"/>
          </a:p>
        </p:txBody>
      </p:sp>
      <p:sp>
        <p:nvSpPr>
          <p:cNvPr id="1048670" name="Slide Number Placeholder 4"/>
          <p:cNvSpPr>
            <a:spLocks noGrp="1"/>
          </p:cNvSpPr>
          <p:nvPr>
            <p:ph type="sldNum" sz="quarter" idx="12"/>
          </p:nvPr>
        </p:nvSpPr>
        <p:spPr/>
        <p:txBody>
          <a:bodyPr/>
          <a:lstStyle/>
          <a:p>
            <a:fld id="{647D71F6-2638-8D4B-8EEF-D0BA9649575C}" type="slidenum">
              <a:rPr lang="en-GB" altLang="en-US"/>
              <a:pPr/>
              <a:t>‹#›</a:t>
            </a:fld>
            <a:endParaRPr lang="en-US" altLang="en-GB" sz="1800" b="0">
              <a:latin typeface="Arial" charset="0"/>
              <a:sym typeface="Arial"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7" name="Date Placeholder 1"/>
          <p:cNvSpPr>
            <a:spLocks noGrp="1"/>
          </p:cNvSpPr>
          <p:nvPr>
            <p:ph type="dt" sz="half" idx="10"/>
          </p:nvPr>
        </p:nvSpPr>
        <p:spPr/>
        <p:txBody>
          <a:bodyPr/>
          <a:lstStyle/>
          <a:p>
            <a:fld id="{1B70750A-D39A-FA42-A897-3973D47752C8}" type="datetime1">
              <a:rPr lang="en-GB" altLang="en-US"/>
              <a:pPr/>
              <a:t>21/12/2018</a:t>
            </a:fld>
            <a:endParaRPr lang="en-US" altLang="en-GB" sz="1800" b="0">
              <a:latin typeface="Arial" charset="0"/>
              <a:sym typeface="Arial" charset="0"/>
            </a:endParaRPr>
          </a:p>
        </p:txBody>
      </p:sp>
      <p:sp>
        <p:nvSpPr>
          <p:cNvPr id="1048618" name="Footer Placeholder 2"/>
          <p:cNvSpPr>
            <a:spLocks noGrp="1"/>
          </p:cNvSpPr>
          <p:nvPr>
            <p:ph type="ftr" sz="quarter" idx="11"/>
          </p:nvPr>
        </p:nvSpPr>
        <p:spPr/>
        <p:txBody>
          <a:bodyPr/>
          <a:lstStyle/>
          <a:p>
            <a:endParaRPr lang="en-GB" altLang="en-GB"/>
          </a:p>
        </p:txBody>
      </p:sp>
      <p:sp>
        <p:nvSpPr>
          <p:cNvPr id="1048619" name="Slide Number Placeholder 3"/>
          <p:cNvSpPr>
            <a:spLocks noGrp="1"/>
          </p:cNvSpPr>
          <p:nvPr>
            <p:ph type="sldNum" sz="quarter" idx="12"/>
          </p:nvPr>
        </p:nvSpPr>
        <p:spPr/>
        <p:txBody>
          <a:bodyPr/>
          <a:lstStyle/>
          <a:p>
            <a:fld id="{5FDF8E97-13C4-8C48-8886-AE973D62FAB1}" type="slidenum">
              <a:rPr lang="en-GB" altLang="en-US"/>
              <a:pPr/>
              <a:t>‹#›</a:t>
            </a:fld>
            <a:endParaRPr lang="en-US" altLang="en-GB" sz="1800" b="0">
              <a:latin typeface="Arial" charset="0"/>
              <a:sym typeface="Arial"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104868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4868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1048685" name="Date Placeholder 4"/>
          <p:cNvSpPr>
            <a:spLocks noGrp="1"/>
          </p:cNvSpPr>
          <p:nvPr>
            <p:ph type="dt" sz="half" idx="10"/>
          </p:nvPr>
        </p:nvSpPr>
        <p:spPr/>
        <p:txBody>
          <a:bodyPr/>
          <a:lstStyle/>
          <a:p>
            <a:fld id="{1B70750A-D39A-FA42-A897-3973D47752C8}" type="datetime1">
              <a:rPr lang="en-GB" altLang="en-US"/>
              <a:pPr/>
              <a:t>21/12/2018</a:t>
            </a:fld>
            <a:endParaRPr lang="en-US" altLang="en-GB" sz="1800" b="0">
              <a:latin typeface="Arial" charset="0"/>
              <a:sym typeface="Arial" charset="0"/>
            </a:endParaRPr>
          </a:p>
        </p:txBody>
      </p:sp>
      <p:sp>
        <p:nvSpPr>
          <p:cNvPr id="1048686" name="Footer Placeholder 5"/>
          <p:cNvSpPr>
            <a:spLocks noGrp="1"/>
          </p:cNvSpPr>
          <p:nvPr>
            <p:ph type="ftr" sz="quarter" idx="11"/>
          </p:nvPr>
        </p:nvSpPr>
        <p:spPr/>
        <p:txBody>
          <a:bodyPr/>
          <a:lstStyle/>
          <a:p>
            <a:endParaRPr lang="en-GB" altLang="en-GB"/>
          </a:p>
        </p:txBody>
      </p:sp>
      <p:sp>
        <p:nvSpPr>
          <p:cNvPr id="1048687" name="Slide Number Placeholder 6"/>
          <p:cNvSpPr>
            <a:spLocks noGrp="1"/>
          </p:cNvSpPr>
          <p:nvPr>
            <p:ph type="sldNum" sz="quarter" idx="12"/>
          </p:nvPr>
        </p:nvSpPr>
        <p:spPr/>
        <p:txBody>
          <a:bodyPr/>
          <a:lstStyle/>
          <a:p>
            <a:fld id="{ABDCDB91-5192-6641-86C0-F091A58960C5}" type="slidenum">
              <a:rPr lang="en-GB" altLang="en-US"/>
              <a:pPr/>
              <a:t>‹#›</a:t>
            </a:fld>
            <a:endParaRPr lang="en-US" altLang="en-GB" sz="1800" b="0">
              <a:latin typeface="Arial" charset="0"/>
              <a:sym typeface="Arial"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71"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1048672"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104867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1048674" name="Date Placeholder 4"/>
          <p:cNvSpPr>
            <a:spLocks noGrp="1"/>
          </p:cNvSpPr>
          <p:nvPr>
            <p:ph type="dt" sz="half" idx="10"/>
          </p:nvPr>
        </p:nvSpPr>
        <p:spPr/>
        <p:txBody>
          <a:bodyPr/>
          <a:lstStyle/>
          <a:p>
            <a:fld id="{1B70750A-D39A-FA42-A897-3973D47752C8}" type="datetime1">
              <a:rPr lang="en-GB" altLang="en-US"/>
              <a:pPr/>
              <a:t>21/12/2018</a:t>
            </a:fld>
            <a:endParaRPr lang="en-US" altLang="en-GB" sz="1800" b="0">
              <a:latin typeface="Arial" charset="0"/>
              <a:sym typeface="Arial" charset="0"/>
            </a:endParaRPr>
          </a:p>
        </p:txBody>
      </p:sp>
      <p:sp>
        <p:nvSpPr>
          <p:cNvPr id="1048675" name="Footer Placeholder 5"/>
          <p:cNvSpPr>
            <a:spLocks noGrp="1"/>
          </p:cNvSpPr>
          <p:nvPr>
            <p:ph type="ftr" sz="quarter" idx="11"/>
          </p:nvPr>
        </p:nvSpPr>
        <p:spPr/>
        <p:txBody>
          <a:bodyPr/>
          <a:lstStyle/>
          <a:p>
            <a:endParaRPr lang="en-GB" altLang="en-GB"/>
          </a:p>
        </p:txBody>
      </p:sp>
      <p:sp>
        <p:nvSpPr>
          <p:cNvPr id="1048676" name="Slide Number Placeholder 6"/>
          <p:cNvSpPr>
            <a:spLocks noGrp="1"/>
          </p:cNvSpPr>
          <p:nvPr>
            <p:ph type="sldNum" sz="quarter" idx="12"/>
          </p:nvPr>
        </p:nvSpPr>
        <p:spPr/>
        <p:txBody>
          <a:bodyPr/>
          <a:lstStyle/>
          <a:p>
            <a:fld id="{D664A2DC-EEF4-354D-8295-77FFAC15C418}" type="slidenum">
              <a:rPr lang="en-GB" altLang="en-US"/>
              <a:pPr/>
              <a:t>‹#›</a:t>
            </a:fld>
            <a:endParaRPr lang="en-US" altLang="en-GB" sz="1800" b="0">
              <a:latin typeface="Arial" charset="0"/>
              <a:sym typeface="Arial"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48576" name="Title Placeholder 1"/>
          <p:cNvSpPr>
            <a:spLocks noGrp="1" noChangeArrowheads="1"/>
          </p:cNvSpPr>
          <p:nvPr>
            <p:ph type="title" idx="4294967295"/>
          </p:nvPr>
        </p:nvSpPr>
        <p:spPr bwMode="auto">
          <a:xfrm>
            <a:off x="685800" y="609600"/>
            <a:ext cx="10133013" cy="1455738"/>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en-GB" altLang="zh-CN">
                <a:sym typeface="Calibri Light" charset="0"/>
              </a:rPr>
              <a:t>Click to edit Master title style</a:t>
            </a:r>
          </a:p>
        </p:txBody>
      </p:sp>
      <p:sp>
        <p:nvSpPr>
          <p:cNvPr id="1048577" name="Text Placeholder 2"/>
          <p:cNvSpPr>
            <a:spLocks noGrp="1" noChangeArrowheads="1"/>
          </p:cNvSpPr>
          <p:nvPr>
            <p:ph type="body" idx="1"/>
          </p:nvPr>
        </p:nvSpPr>
        <p:spPr bwMode="auto">
          <a:xfrm>
            <a:off x="685800" y="2141538"/>
            <a:ext cx="10133013" cy="3649662"/>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en-GB" altLang="zh-CN">
                <a:sym typeface="Calibri" charset="0"/>
              </a:rPr>
              <a:t>Click to edit Master text styles</a:t>
            </a:r>
          </a:p>
          <a:p>
            <a:pPr lvl="1"/>
            <a:r>
              <a:rPr lang="en-GB" altLang="zh-CN">
                <a:sym typeface="Calibri" charset="0"/>
              </a:rPr>
              <a:t>Second level</a:t>
            </a:r>
          </a:p>
          <a:p>
            <a:pPr lvl="2"/>
            <a:r>
              <a:rPr lang="en-GB" altLang="zh-CN">
                <a:sym typeface="Calibri" charset="0"/>
              </a:rPr>
              <a:t>Third level</a:t>
            </a:r>
          </a:p>
          <a:p>
            <a:pPr lvl="3"/>
            <a:r>
              <a:rPr lang="en-GB" altLang="zh-CN">
                <a:sym typeface="Calibri" charset="0"/>
              </a:rPr>
              <a:t>Fourth level</a:t>
            </a:r>
          </a:p>
          <a:p>
            <a:pPr lvl="4"/>
            <a:r>
              <a:rPr lang="en-GB" altLang="zh-CN">
                <a:sym typeface="Calibri" charset="0"/>
              </a:rPr>
              <a:t>Fifth level</a:t>
            </a:r>
          </a:p>
        </p:txBody>
      </p:sp>
      <p:sp>
        <p:nvSpPr>
          <p:cNvPr id="1048578" name="Date Placeholder 3"/>
          <p:cNvSpPr>
            <a:spLocks noGrp="1" noChangeArrowheads="1"/>
          </p:cNvSpPr>
          <p:nvPr>
            <p:ph type="dt" sz="half" idx="2"/>
          </p:nvPr>
        </p:nvSpPr>
        <p:spPr bwMode="auto">
          <a:xfrm>
            <a:off x="8589963" y="5870575"/>
            <a:ext cx="1600200" cy="3778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000" b="1">
                <a:latin typeface="+mn-lt"/>
                <a:sym typeface="Calibri" charset="0"/>
              </a:defRPr>
            </a:lvl1pPr>
          </a:lstStyle>
          <a:p>
            <a:fld id="{1B70750A-D39A-FA42-A897-3973D47752C8}" type="datetime1">
              <a:rPr lang="en-GB" altLang="en-US"/>
              <a:pPr/>
              <a:t>21/12/2018</a:t>
            </a:fld>
            <a:endParaRPr lang="en-US" altLang="en-GB" sz="1800" b="0">
              <a:latin typeface="Arial" charset="0"/>
              <a:sym typeface="Arial" charset="0"/>
            </a:endParaRPr>
          </a:p>
        </p:txBody>
      </p:sp>
      <p:sp>
        <p:nvSpPr>
          <p:cNvPr id="1048579" name="Footer Placeholder 4"/>
          <p:cNvSpPr>
            <a:spLocks noGrp="1" noChangeArrowheads="1"/>
          </p:cNvSpPr>
          <p:nvPr>
            <p:ph type="ftr" sz="quarter" idx="3"/>
          </p:nvPr>
        </p:nvSpPr>
        <p:spPr bwMode="auto">
          <a:xfrm>
            <a:off x="685800" y="5870575"/>
            <a:ext cx="7827963" cy="3778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000" b="1">
                <a:latin typeface="+mn-lt"/>
                <a:sym typeface="Calibri" charset="0"/>
              </a:defRPr>
            </a:lvl1pPr>
          </a:lstStyle>
          <a:p>
            <a:endParaRPr lang="en-GB" altLang="en-GB"/>
          </a:p>
        </p:txBody>
      </p:sp>
      <p:sp>
        <p:nvSpPr>
          <p:cNvPr id="1048580" name="Slide Number Placeholder 5"/>
          <p:cNvSpPr>
            <a:spLocks noGrp="1" noChangeArrowheads="1"/>
          </p:cNvSpPr>
          <p:nvPr>
            <p:ph type="sldNum" sz="quarter" idx="4"/>
          </p:nvPr>
        </p:nvSpPr>
        <p:spPr bwMode="auto">
          <a:xfrm>
            <a:off x="10266363" y="5870575"/>
            <a:ext cx="552450" cy="3778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000" b="1">
                <a:latin typeface="+mn-lt"/>
                <a:sym typeface="Calibri" charset="0"/>
              </a:defRPr>
            </a:lvl1pPr>
          </a:lstStyle>
          <a:p>
            <a:fld id="{AA30A256-E85C-EF42-AEE3-EBB5C81A381B}" type="slidenum">
              <a:rPr lang="en-GB" altLang="en-US"/>
              <a:pPr/>
              <a:t>‹#›</a:t>
            </a:fld>
            <a:endParaRPr lang="en-US" altLang="en-GB" sz="1800" b="0">
              <a:latin typeface="Arial" charset="0"/>
              <a:sym typeface="Arial" charset="0"/>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457200" indent="-457200" algn="l" defTabSz="0" rtl="0" eaLnBrk="0" fontAlgn="base" hangingPunct="0">
        <a:spcBef>
          <a:spcPct val="0"/>
        </a:spcBef>
        <a:spcAft>
          <a:spcPct val="0"/>
        </a:spcAft>
        <a:defRPr sz="3600" kern="1200">
          <a:solidFill>
            <a:schemeClr val="tx1"/>
          </a:solidFill>
          <a:latin typeface="+mj-lt"/>
          <a:ea typeface="+mj-ea"/>
          <a:cs typeface="+mj-cs"/>
          <a:sym typeface="Calibri Light" charset="0"/>
        </a:defRPr>
      </a:lvl1pPr>
      <a:lvl2pPr marL="457200" indent="-457200" algn="l" defTabSz="0" rtl="0" eaLnBrk="0" fontAlgn="base" hangingPunct="0">
        <a:spcBef>
          <a:spcPct val="0"/>
        </a:spcBef>
        <a:spcAft>
          <a:spcPct val="0"/>
        </a:spcAft>
        <a:defRPr sz="3600">
          <a:solidFill>
            <a:schemeClr val="tx1"/>
          </a:solidFill>
          <a:latin typeface="Calibri Light" charset="0"/>
          <a:ea typeface="SimSun" charset="-122"/>
          <a:sym typeface="Calibri Light" charset="0"/>
        </a:defRPr>
      </a:lvl2pPr>
      <a:lvl3pPr marL="457200" indent="-457200" algn="l" defTabSz="0" rtl="0" eaLnBrk="0" fontAlgn="base" hangingPunct="0">
        <a:spcBef>
          <a:spcPct val="0"/>
        </a:spcBef>
        <a:spcAft>
          <a:spcPct val="0"/>
        </a:spcAft>
        <a:defRPr sz="3600">
          <a:solidFill>
            <a:schemeClr val="tx1"/>
          </a:solidFill>
          <a:latin typeface="Calibri Light" charset="0"/>
          <a:ea typeface="SimSun" charset="-122"/>
          <a:sym typeface="Calibri Light" charset="0"/>
        </a:defRPr>
      </a:lvl3pPr>
      <a:lvl4pPr marL="457200" indent="-457200" algn="l" defTabSz="0" rtl="0" eaLnBrk="0" fontAlgn="base" hangingPunct="0">
        <a:spcBef>
          <a:spcPct val="0"/>
        </a:spcBef>
        <a:spcAft>
          <a:spcPct val="0"/>
        </a:spcAft>
        <a:defRPr sz="3600">
          <a:solidFill>
            <a:schemeClr val="tx1"/>
          </a:solidFill>
          <a:latin typeface="Calibri Light" charset="0"/>
          <a:ea typeface="SimSun" charset="-122"/>
          <a:sym typeface="Calibri Light" charset="0"/>
        </a:defRPr>
      </a:lvl4pPr>
      <a:lvl5pPr marL="457200" indent="-457200" algn="l" defTabSz="0" rtl="0" eaLnBrk="0" fontAlgn="base" hangingPunct="0">
        <a:spcBef>
          <a:spcPct val="0"/>
        </a:spcBef>
        <a:spcAft>
          <a:spcPct val="0"/>
        </a:spcAft>
        <a:defRPr sz="3600">
          <a:solidFill>
            <a:schemeClr val="tx1"/>
          </a:solidFill>
          <a:latin typeface="Calibri Light" charset="0"/>
          <a:ea typeface="SimSun" charset="-122"/>
          <a:sym typeface="Calibri Light" charset="0"/>
        </a:defRPr>
      </a:lvl5pPr>
      <a:lvl6pPr marL="914400" indent="-457200" algn="l" defTabSz="0" rtl="0" eaLnBrk="0" fontAlgn="base" hangingPunct="0">
        <a:spcBef>
          <a:spcPct val="0"/>
        </a:spcBef>
        <a:spcAft>
          <a:spcPct val="0"/>
        </a:spcAft>
        <a:defRPr sz="3600">
          <a:solidFill>
            <a:schemeClr val="tx1"/>
          </a:solidFill>
          <a:latin typeface="Calibri Light" charset="0"/>
          <a:ea typeface="SimSun" charset="-122"/>
          <a:sym typeface="Calibri Light" charset="0"/>
        </a:defRPr>
      </a:lvl6pPr>
      <a:lvl7pPr marL="1371600" indent="-457200" algn="l" defTabSz="0" rtl="0" eaLnBrk="0" fontAlgn="base" hangingPunct="0">
        <a:spcBef>
          <a:spcPct val="0"/>
        </a:spcBef>
        <a:spcAft>
          <a:spcPct val="0"/>
        </a:spcAft>
        <a:defRPr sz="3600">
          <a:solidFill>
            <a:schemeClr val="tx1"/>
          </a:solidFill>
          <a:latin typeface="Calibri Light" charset="0"/>
          <a:ea typeface="SimSun" charset="-122"/>
          <a:sym typeface="Calibri Light" charset="0"/>
        </a:defRPr>
      </a:lvl7pPr>
      <a:lvl8pPr marL="1828800" indent="-457200" algn="l" defTabSz="0" rtl="0" eaLnBrk="0" fontAlgn="base" hangingPunct="0">
        <a:spcBef>
          <a:spcPct val="0"/>
        </a:spcBef>
        <a:spcAft>
          <a:spcPct val="0"/>
        </a:spcAft>
        <a:defRPr sz="3600">
          <a:solidFill>
            <a:schemeClr val="tx1"/>
          </a:solidFill>
          <a:latin typeface="Calibri Light" charset="0"/>
          <a:ea typeface="SimSun" charset="-122"/>
          <a:sym typeface="Calibri Light" charset="0"/>
        </a:defRPr>
      </a:lvl8pPr>
      <a:lvl9pPr marL="2286000" indent="-457200" algn="l" defTabSz="0" rtl="0" eaLnBrk="0" fontAlgn="base" hangingPunct="0">
        <a:spcBef>
          <a:spcPct val="0"/>
        </a:spcBef>
        <a:spcAft>
          <a:spcPct val="0"/>
        </a:spcAft>
        <a:defRPr sz="3600">
          <a:solidFill>
            <a:schemeClr val="tx1"/>
          </a:solidFill>
          <a:latin typeface="Calibri Light" charset="0"/>
          <a:ea typeface="SimSun" charset="-122"/>
          <a:sym typeface="Calibri Light" charset="0"/>
        </a:defRPr>
      </a:lvl9pPr>
    </p:titleStyle>
    <p:bodyStyle>
      <a:lvl1pPr marL="285750" indent="-285750" algn="l" defTabSz="457200" rtl="0" eaLnBrk="0" fontAlgn="base" hangingPunct="0">
        <a:spcBef>
          <a:spcPct val="0"/>
        </a:spcBef>
        <a:spcAft>
          <a:spcPts val="1000"/>
        </a:spcAft>
        <a:buClr>
          <a:schemeClr val="tx1"/>
        </a:buClr>
        <a:buSzPct val="100000"/>
        <a:buFont typeface="Arial" charset="0"/>
        <a:buChar char="•"/>
        <a:defRPr kern="1200">
          <a:solidFill>
            <a:schemeClr val="tx1"/>
          </a:solidFill>
          <a:latin typeface="+mn-lt"/>
          <a:ea typeface="+mn-ea"/>
          <a:cs typeface="+mn-cs"/>
          <a:sym typeface="Calibri" charset="0"/>
        </a:defRPr>
      </a:lvl1pPr>
      <a:lvl2pPr marL="742950" indent="-285750" algn="l" defTabSz="457200" rtl="0" eaLnBrk="0" fontAlgn="base" hangingPunct="0">
        <a:spcBef>
          <a:spcPct val="0"/>
        </a:spcBef>
        <a:spcAft>
          <a:spcPts val="1000"/>
        </a:spcAft>
        <a:buClr>
          <a:schemeClr val="tx1"/>
        </a:buClr>
        <a:buSzPct val="100000"/>
        <a:buFont typeface="Arial" charset="0"/>
        <a:buChar char="•"/>
        <a:defRPr sz="1600" kern="1200">
          <a:solidFill>
            <a:schemeClr val="tx1"/>
          </a:solidFill>
          <a:latin typeface="+mn-lt"/>
          <a:ea typeface="+mn-ea"/>
          <a:cs typeface="+mn-cs"/>
          <a:sym typeface="Calibri" charset="0"/>
        </a:defRPr>
      </a:lvl2pPr>
      <a:lvl3pPr marL="1200150" indent="-285750" algn="l" defTabSz="457200" rtl="0" eaLnBrk="0" fontAlgn="base" hangingPunct="0">
        <a:spcBef>
          <a:spcPct val="0"/>
        </a:spcBef>
        <a:spcAft>
          <a:spcPts val="1000"/>
        </a:spcAft>
        <a:buClr>
          <a:schemeClr val="tx1"/>
        </a:buClr>
        <a:buSzPct val="100000"/>
        <a:buFont typeface="Arial" charset="0"/>
        <a:buChar char="•"/>
        <a:defRPr sz="1400" kern="1200">
          <a:solidFill>
            <a:schemeClr val="tx1"/>
          </a:solidFill>
          <a:latin typeface="+mn-lt"/>
          <a:ea typeface="+mn-ea"/>
          <a:cs typeface="+mn-cs"/>
          <a:sym typeface="Calibri" charset="0"/>
        </a:defRPr>
      </a:lvl3pPr>
      <a:lvl4pPr marL="1543050" indent="-171450" algn="l" defTabSz="457200" rtl="0" eaLnBrk="0" fontAlgn="base" hangingPunct="0">
        <a:spcBef>
          <a:spcPct val="0"/>
        </a:spcBef>
        <a:spcAft>
          <a:spcPts val="1000"/>
        </a:spcAft>
        <a:buClr>
          <a:schemeClr val="tx1"/>
        </a:buClr>
        <a:buSzPct val="100000"/>
        <a:buFont typeface="Arial" charset="0"/>
        <a:buChar char="•"/>
        <a:defRPr sz="1200" kern="1200">
          <a:solidFill>
            <a:schemeClr val="tx1"/>
          </a:solidFill>
          <a:latin typeface="+mn-lt"/>
          <a:ea typeface="+mn-ea"/>
          <a:cs typeface="+mn-cs"/>
          <a:sym typeface="Calibri" charset="0"/>
        </a:defRPr>
      </a:lvl4pPr>
      <a:lvl5pPr marL="2000250" indent="-171450" algn="l" defTabSz="457200" rtl="0" eaLnBrk="0" fontAlgn="base" hangingPunct="0">
        <a:spcBef>
          <a:spcPct val="0"/>
        </a:spcBef>
        <a:spcAft>
          <a:spcPts val="1000"/>
        </a:spcAft>
        <a:buClr>
          <a:schemeClr val="tx1"/>
        </a:buClr>
        <a:buSzPct val="100000"/>
        <a:buFont typeface="Arial" charset="0"/>
        <a:buChar char="•"/>
        <a:defRPr sz="1200" kern="1200">
          <a:solidFill>
            <a:schemeClr val="tx1"/>
          </a:solidFill>
          <a:latin typeface="+mn-lt"/>
          <a:ea typeface="+mn-ea"/>
          <a:cs typeface="+mn-cs"/>
          <a:sym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ideo" Target="file:///F:\propeller\VID-20160210-WA0006.mp4"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www.instructables.com/id/propeller-LED-display/" TargetMode="External"/><Relationship Id="rId2" Type="http://schemas.openxmlformats.org/officeDocument/2006/relationships/hyperlink" Target="http://homemaderobo.blogspot.in/2012/03/propellerrotating-led-display.html?m=1" TargetMode="Externa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48585" name="Title 1"/>
          <p:cNvSpPr>
            <a:spLocks noGrp="1" noChangeArrowheads="1"/>
          </p:cNvSpPr>
          <p:nvPr>
            <p:ph type="ctrTitle" idx="4294967295"/>
          </p:nvPr>
        </p:nvSpPr>
        <p:spPr>
          <a:xfrm>
            <a:off x="914400" y="2132013"/>
            <a:ext cx="10367963" cy="1470025"/>
          </a:xfrm>
        </p:spPr>
        <p:txBody>
          <a:bodyPr anchor="b"/>
          <a:lstStyle/>
          <a:p>
            <a:pPr marL="0" indent="0" algn="r" eaLnBrk="1" hangingPunct="1"/>
            <a:r>
              <a:rPr lang="en-GB" altLang="zh-CN" sz="6000" b="1" dirty="0"/>
              <a:t>PROPELLER DISPLAY</a:t>
            </a:r>
          </a:p>
        </p:txBody>
      </p:sp>
      <p:sp>
        <p:nvSpPr>
          <p:cNvPr id="1048586" name="Rectangle 6"/>
          <p:cNvSpPr>
            <a:spLocks noGrp="1" noChangeArrowheads="1"/>
          </p:cNvSpPr>
          <p:nvPr>
            <p:ph type="subTitle" idx="4294967295"/>
          </p:nvPr>
        </p:nvSpPr>
        <p:spPr>
          <a:xfrm>
            <a:off x="5151438" y="3886200"/>
            <a:ext cx="6872287" cy="1752600"/>
          </a:xfrm>
        </p:spPr>
        <p:txBody>
          <a:bodyPr/>
          <a:lstStyle/>
          <a:p>
            <a:pPr eaLnBrk="1" hangingPunct="1"/>
            <a:r>
              <a:rPr lang="en-GB" altLang="zh-CN" sz="3200" dirty="0"/>
              <a:t>2015-2016</a:t>
            </a:r>
          </a:p>
          <a:p>
            <a:pPr eaLnBrk="1" hangingPunct="1"/>
            <a:r>
              <a:rPr lang="en-GB" altLang="zh-CN" sz="3200" dirty="0"/>
              <a:t>THE M.S.UNIVERSITY OF BARODA</a:t>
            </a:r>
            <a:endParaRPr lang="en-GB"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Picture 2" descr="C:\Users\t\Desktop\hiral folder\project pic\pro14.jpg"/>
          <p:cNvPicPr>
            <a:picLocks noChangeAspect="1" noChangeArrowheads="1"/>
          </p:cNvPicPr>
          <p:nvPr/>
        </p:nvPicPr>
        <p:blipFill>
          <a:blip r:embed="rId2"/>
          <a:srcRect/>
          <a:stretch>
            <a:fillRect/>
          </a:stretch>
        </p:blipFill>
        <p:spPr bwMode="auto">
          <a:xfrm>
            <a:off x="2557463" y="342900"/>
            <a:ext cx="7077075" cy="6172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Rectangle 2"/>
          <p:cNvSpPr>
            <a:spLocks noGrp="1" noChangeArrowheads="1"/>
          </p:cNvSpPr>
          <p:nvPr>
            <p:ph type="title" idx="4294967295"/>
          </p:nvPr>
        </p:nvSpPr>
        <p:spPr>
          <a:xfrm>
            <a:off x="327025" y="0"/>
            <a:ext cx="6575425" cy="1692275"/>
          </a:xfrm>
        </p:spPr>
        <p:txBody>
          <a:bodyPr/>
          <a:lstStyle/>
          <a:p>
            <a:pPr eaLnBrk="1" hangingPunct="1"/>
            <a:r>
              <a:rPr lang="en-GB" altLang="zh-CN" sz="4400">
                <a:latin typeface="Calibri" charset="0"/>
                <a:sym typeface="Calibri" charset="0"/>
              </a:rPr>
              <a:t>PARTS INVOLVED </a:t>
            </a:r>
            <a:endParaRPr lang="en-GB" altLang="zh-CN"/>
          </a:p>
        </p:txBody>
      </p:sp>
      <p:sp>
        <p:nvSpPr>
          <p:cNvPr id="1048624" name="Rectangle 3"/>
          <p:cNvSpPr>
            <a:spLocks noGrp="1" noChangeArrowheads="1"/>
          </p:cNvSpPr>
          <p:nvPr>
            <p:ph type="body" idx="4294967295"/>
          </p:nvPr>
        </p:nvSpPr>
        <p:spPr>
          <a:xfrm>
            <a:off x="169863" y="1314450"/>
            <a:ext cx="9437687" cy="3235325"/>
          </a:xfrm>
        </p:spPr>
        <p:txBody>
          <a:bodyPr/>
          <a:lstStyle/>
          <a:p>
            <a:pPr eaLnBrk="1" hangingPunct="1">
              <a:buFont typeface="Arial" charset="0"/>
              <a:buNone/>
            </a:pPr>
            <a:r>
              <a:rPr lang="en-GB" altLang="zh-CN" sz="3200"/>
              <a:t>The Hardware of Propeller LED Display Involves Two Parts.</a:t>
            </a:r>
          </a:p>
          <a:p>
            <a:pPr eaLnBrk="1" hangingPunct="1"/>
            <a:r>
              <a:rPr lang="en-GB" altLang="zh-CN" sz="3200"/>
              <a:t>Motor driven part</a:t>
            </a:r>
          </a:p>
          <a:p>
            <a:pPr eaLnBrk="1" hangingPunct="1"/>
            <a:r>
              <a:rPr lang="en-GB" altLang="zh-CN" sz="3200"/>
              <a:t>Propeller display part</a:t>
            </a:r>
            <a:endParaRPr lang="en-GB"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Rectangle 2"/>
          <p:cNvSpPr>
            <a:spLocks noGrp="1" noChangeArrowheads="1"/>
          </p:cNvSpPr>
          <p:nvPr>
            <p:ph type="title" idx="4294967295"/>
          </p:nvPr>
        </p:nvSpPr>
        <p:spPr>
          <a:xfrm>
            <a:off x="490538" y="322263"/>
            <a:ext cx="9602787" cy="979487"/>
          </a:xfrm>
        </p:spPr>
        <p:txBody>
          <a:bodyPr/>
          <a:lstStyle/>
          <a:p>
            <a:pPr eaLnBrk="1" hangingPunct="1"/>
            <a:r>
              <a:rPr lang="en-GB" altLang="zh-CN" sz="4400"/>
              <a:t>Motor with Supporting Wheel</a:t>
            </a:r>
            <a:endParaRPr lang="en-GB" altLang="zh-CN"/>
          </a:p>
        </p:txBody>
      </p:sp>
      <p:pic>
        <p:nvPicPr>
          <p:cNvPr id="2097158" name="Picture 5" descr="IMG_2291"/>
          <p:cNvPicPr preferRelativeResize="0">
            <a:picLocks noGrp="1" noChangeAspect="1" noChangeArrowheads="1"/>
          </p:cNvPicPr>
          <p:nvPr>
            <p:ph idx="4294967295"/>
          </p:nvPr>
        </p:nvPicPr>
        <p:blipFill>
          <a:blip r:embed="rId2"/>
          <a:srcRect/>
          <a:stretch>
            <a:fillRect/>
          </a:stretch>
        </p:blipFill>
        <p:spPr>
          <a:xfrm>
            <a:off x="3089275" y="1428750"/>
            <a:ext cx="5995988" cy="536892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Content Placeholder 2"/>
          <p:cNvSpPr>
            <a:spLocks noGrp="1" noChangeArrowheads="1"/>
          </p:cNvSpPr>
          <p:nvPr>
            <p:ph idx="4294967295"/>
          </p:nvPr>
        </p:nvSpPr>
        <p:spPr>
          <a:xfrm>
            <a:off x="268288" y="747713"/>
            <a:ext cx="11395075" cy="4114800"/>
          </a:xfrm>
        </p:spPr>
        <p:txBody>
          <a:bodyPr/>
          <a:lstStyle/>
          <a:p>
            <a:pPr eaLnBrk="1" hangingPunct="1">
              <a:lnSpc>
                <a:spcPct val="80000"/>
              </a:lnSpc>
              <a:buFont typeface="Arial" charset="0"/>
              <a:buNone/>
            </a:pPr>
            <a:r>
              <a:rPr lang="en-GB" altLang="zh-CN" sz="4400"/>
              <a:t>MOTOR DRIVEN PART</a:t>
            </a:r>
          </a:p>
          <a:p>
            <a:pPr eaLnBrk="1" hangingPunct="1">
              <a:lnSpc>
                <a:spcPct val="80000"/>
              </a:lnSpc>
              <a:buFont typeface="Arial" charset="0"/>
              <a:buNone/>
            </a:pPr>
            <a:endParaRPr lang="en-GB" altLang="zh-CN" sz="1200"/>
          </a:p>
          <a:p>
            <a:pPr eaLnBrk="1" hangingPunct="1">
              <a:lnSpc>
                <a:spcPct val="80000"/>
              </a:lnSpc>
              <a:buFont typeface="Arial" charset="0"/>
              <a:buNone/>
            </a:pPr>
            <a:endParaRPr lang="en-GB" altLang="zh-CN" sz="1200"/>
          </a:p>
          <a:p>
            <a:pPr eaLnBrk="1" hangingPunct="1">
              <a:lnSpc>
                <a:spcPct val="80000"/>
              </a:lnSpc>
            </a:pPr>
            <a:r>
              <a:rPr lang="en-GB" altLang="zh-CN" sz="3200"/>
              <a:t>In a motor-driver part, the power from the AC mains is stepped down to a motor-operating range by a step down transformer. Because it is a DC motor, the AC voltage is converted into DC using a bridge-rectifier circuit, and then it is regulated to a motor voltage. For this purpose we have used an adaptor.</a:t>
            </a:r>
          </a:p>
          <a:p>
            <a:pPr eaLnBrk="1" hangingPunct="1">
              <a:lnSpc>
                <a:spcPct val="80000"/>
              </a:lnSpc>
              <a:buFont typeface="Arial" charset="0"/>
              <a:buNone/>
            </a:pPr>
            <a:endParaRPr lang="en-GB" altLang="zh-CN"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Rectangle 2"/>
          <p:cNvSpPr>
            <a:spLocks noGrp="1" noChangeArrowheads="1"/>
          </p:cNvSpPr>
          <p:nvPr>
            <p:ph type="title" idx="4294967295"/>
          </p:nvPr>
        </p:nvSpPr>
        <p:spPr>
          <a:xfrm>
            <a:off x="336550" y="223838"/>
            <a:ext cx="10233025" cy="1077912"/>
          </a:xfrm>
        </p:spPr>
        <p:txBody>
          <a:bodyPr/>
          <a:lstStyle/>
          <a:p>
            <a:pPr eaLnBrk="1" hangingPunct="1"/>
            <a:r>
              <a:rPr lang="en-GB" altLang="zh-CN" sz="4400"/>
              <a:t>PROPELLER DISPLAY PART</a:t>
            </a:r>
            <a:endParaRPr lang="en-GB" altLang="zh-CN"/>
          </a:p>
        </p:txBody>
      </p:sp>
      <p:pic>
        <p:nvPicPr>
          <p:cNvPr id="2097159" name="Picture 6" descr="C:\Users\t\Desktop\hiral folder\project pic\IMG_20151222_102421.jpg"/>
          <p:cNvPicPr>
            <a:picLocks noChangeAspect="1" noChangeArrowheads="1"/>
          </p:cNvPicPr>
          <p:nvPr/>
        </p:nvPicPr>
        <p:blipFill>
          <a:blip r:embed="rId2"/>
          <a:srcRect/>
          <a:stretch>
            <a:fillRect/>
          </a:stretch>
        </p:blipFill>
        <p:spPr bwMode="auto">
          <a:xfrm>
            <a:off x="1939925" y="1663700"/>
            <a:ext cx="8124825" cy="49863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Picture 6" descr="Celestia-R1---OverlayContentHD.png"/>
          <p:cNvPicPr>
            <a:picLocks noChangeAspect="1" noChangeArrowheads="1"/>
          </p:cNvPicPr>
          <p:nvPr/>
        </p:nvPicPr>
        <p:blipFill>
          <a:blip r:embed="rId2"/>
          <a:srcRect/>
          <a:stretch>
            <a:fillRect/>
          </a:stretch>
        </p:blipFill>
        <p:spPr bwMode="auto">
          <a:xfrm>
            <a:off x="0" y="0"/>
            <a:ext cx="12190413" cy="6856413"/>
          </a:xfrm>
          <a:prstGeom prst="rect">
            <a:avLst/>
          </a:prstGeom>
          <a:noFill/>
          <a:ln>
            <a:noFill/>
          </a:ln>
        </p:spPr>
      </p:pic>
      <p:sp>
        <p:nvSpPr>
          <p:cNvPr id="1048628" name="Title 1"/>
          <p:cNvSpPr>
            <a:spLocks noGrp="1" noChangeArrowheads="1"/>
          </p:cNvSpPr>
          <p:nvPr>
            <p:ph type="title" idx="4294967295"/>
          </p:nvPr>
        </p:nvSpPr>
        <p:spPr>
          <a:xfrm>
            <a:off x="127000" y="252413"/>
            <a:ext cx="10414000" cy="1343025"/>
          </a:xfrm>
        </p:spPr>
        <p:txBody>
          <a:bodyPr/>
          <a:lstStyle/>
          <a:p>
            <a:pPr marL="0" indent="0" eaLnBrk="1" hangingPunct="1"/>
            <a:r>
              <a:rPr lang="en-GB" altLang="zh-CN" sz="4400">
                <a:latin typeface="Calibri" charset="0"/>
                <a:sym typeface="Calibri" charset="0"/>
              </a:rPr>
              <a:t>PROPELLER DISPLAY PART</a:t>
            </a:r>
            <a:endParaRPr lang="en-GB" altLang="zh-CN"/>
          </a:p>
        </p:txBody>
      </p:sp>
      <p:sp>
        <p:nvSpPr>
          <p:cNvPr id="1048629" name="Content Placeholder 2"/>
          <p:cNvSpPr>
            <a:spLocks noGrp="1" noChangeArrowheads="1"/>
          </p:cNvSpPr>
          <p:nvPr>
            <p:ph idx="4294967295"/>
          </p:nvPr>
        </p:nvSpPr>
        <p:spPr>
          <a:xfrm>
            <a:off x="155575" y="881063"/>
            <a:ext cx="11483975" cy="5976937"/>
          </a:xfrm>
        </p:spPr>
        <p:txBody>
          <a:bodyPr/>
          <a:lstStyle/>
          <a:p>
            <a:pPr eaLnBrk="1" hangingPunct="1"/>
            <a:r>
              <a:rPr lang="en-GB" altLang="zh-CN" sz="3200"/>
              <a:t> DC power supply is given to the microcontroller, which is programmed, and then the message will be displayed on the rotating object by using a set of LEDs. DC supply given to controller is taken from DC battery.</a:t>
            </a:r>
          </a:p>
          <a:p>
            <a:pPr eaLnBrk="1" hangingPunct="1"/>
            <a:r>
              <a:rPr lang="en-GB" altLang="zh-CN" sz="3200"/>
              <a:t> By this way, the LEDs display the message with the help of a motor driver in a rotating fashion.</a:t>
            </a:r>
          </a:p>
          <a:p>
            <a:pPr eaLnBrk="1" hangingPunct="1"/>
            <a:endParaRPr lang="en-GB"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noChangeArrowheads="1"/>
          </p:cNvSpPr>
          <p:nvPr>
            <p:ph type="title" idx="4294967295"/>
          </p:nvPr>
        </p:nvSpPr>
        <p:spPr>
          <a:xfrm>
            <a:off x="609600" y="273050"/>
            <a:ext cx="4011613" cy="1162050"/>
          </a:xfrm>
        </p:spPr>
        <p:txBody>
          <a:bodyPr anchor="b"/>
          <a:lstStyle/>
          <a:p>
            <a:pPr eaLnBrk="1" hangingPunct="1"/>
            <a:r>
              <a:rPr lang="en-GB" altLang="zh-CN" sz="4400" b="1">
                <a:latin typeface="Calibri" charset="0"/>
                <a:sym typeface="Calibri" charset="0"/>
              </a:rPr>
              <a:t>MAKING</a:t>
            </a:r>
            <a:endParaRPr lang="en-GB" altLang="zh-CN" sz="4400" b="1"/>
          </a:p>
        </p:txBody>
      </p:sp>
      <p:sp>
        <p:nvSpPr>
          <p:cNvPr id="1048631" name="Text Placeholder 3"/>
          <p:cNvSpPr>
            <a:spLocks noGrp="1" noChangeArrowheads="1"/>
          </p:cNvSpPr>
          <p:nvPr>
            <p:ph sz="half" idx="4294967295"/>
          </p:nvPr>
        </p:nvSpPr>
        <p:spPr bwMode="auto">
          <a:xfrm>
            <a:off x="527050" y="1670050"/>
            <a:ext cx="5360988" cy="4691063"/>
          </a:xfrm>
          <a:prstGeom prst="rect">
            <a:avLst/>
          </a:prstGeom>
          <a:noFill/>
        </p:spPr>
        <p:txBody>
          <a:bodyPr anchor="ctr"/>
          <a:lstStyle/>
          <a:p>
            <a:pPr marL="0" indent="0" eaLnBrk="1" hangingPunct="1">
              <a:buFont typeface="Arial" charset="0"/>
              <a:buNone/>
            </a:pPr>
            <a:r>
              <a:rPr lang="en-GB" altLang="zh-CN" sz="3200"/>
              <a:t>The biggest problem was the making of the hardware setup as the whole system had to be a light weight, evenly balanced and yet a strong one. Even slight variation of center of mass from the axle resulted in large scale wobbling of the system. </a:t>
            </a:r>
          </a:p>
          <a:p>
            <a:pPr marL="0" indent="0" eaLnBrk="1" hangingPunct="1">
              <a:buFont typeface="Arial" charset="0"/>
              <a:buNone/>
            </a:pPr>
            <a:endParaRPr lang="en-GB" altLang="zh-CN" sz="3200"/>
          </a:p>
        </p:txBody>
      </p:sp>
      <p:pic>
        <p:nvPicPr>
          <p:cNvPr id="2097161" name="Picture 4" descr="IMG_2295"/>
          <p:cNvPicPr>
            <a:picLocks noGrp="1" noChangeAspect="1" noChangeArrowheads="1"/>
          </p:cNvPicPr>
          <p:nvPr>
            <p:ph idx="4294967295"/>
          </p:nvPr>
        </p:nvPicPr>
        <p:blipFill>
          <a:blip r:embed="rId2"/>
          <a:srcRect/>
          <a:stretch>
            <a:fillRect/>
          </a:stretch>
        </p:blipFill>
        <p:spPr bwMode="auto">
          <a:xfrm>
            <a:off x="6234113" y="1157288"/>
            <a:ext cx="5362575" cy="4786312"/>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Rectangle 3"/>
          <p:cNvSpPr>
            <a:spLocks noGrp="1" noChangeArrowheads="1"/>
          </p:cNvSpPr>
          <p:nvPr>
            <p:ph type="body" idx="4294967295"/>
          </p:nvPr>
        </p:nvSpPr>
        <p:spPr>
          <a:xfrm>
            <a:off x="752793" y="397510"/>
            <a:ext cx="10096500" cy="5378450"/>
          </a:xfrm>
        </p:spPr>
        <p:txBody>
          <a:bodyPr/>
          <a:lstStyle/>
          <a:p>
            <a:pPr eaLnBrk="1" hangingPunct="1"/>
            <a:r>
              <a:rPr lang="en-GB" altLang="zh-CN" sz="3600" dirty="0">
                <a:sym typeface="Arial" charset="0"/>
              </a:rPr>
              <a:t>Programming the microcontroller was not simple either. A lot of experiments were done to get proper display of characters.</a:t>
            </a:r>
          </a:p>
          <a:p>
            <a:pPr eaLnBrk="1" hangingPunct="1"/>
            <a:r>
              <a:rPr lang="en-GB" altLang="zh-CN" sz="3600" dirty="0">
                <a:sym typeface="Arial" charset="0"/>
              </a:rPr>
              <a:t>We had some soldering practice when we made model of our project.</a:t>
            </a:r>
            <a:endParaRPr lang="en-GB" altLang="zh-CN" sz="3600" dirty="0"/>
          </a:p>
          <a:p>
            <a:pPr eaLnBrk="1" hangingPunct="1"/>
            <a:endParaRPr lang="en-GB" altLang="zh-CN" sz="3600" dirty="0"/>
          </a:p>
          <a:p>
            <a:pPr eaLnBrk="1" hangingPunct="1"/>
            <a:endParaRPr lang="en-GB"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99654" y="374073"/>
            <a:ext cx="10133013" cy="1455738"/>
          </a:xfrm>
        </p:spPr>
        <p:txBody>
          <a:bodyPr/>
          <a:lstStyle/>
          <a:p>
            <a:r>
              <a:rPr lang="en-US" altLang="en-GB" sz="4400" b="1" dirty="0">
                <a:solidFill>
                  <a:schemeClr val="tx2"/>
                </a:solidFill>
                <a:latin typeface="Calibri Light" charset="0"/>
              </a:rPr>
              <a:t>WORKING MODEL</a:t>
            </a:r>
            <a:br>
              <a:rPr lang="en-GB" altLang="en-US" sz="4400" dirty="0"/>
            </a:br>
            <a:endParaRPr lang="en-US" sz="4400" dirty="0"/>
          </a:p>
        </p:txBody>
      </p:sp>
      <p:pic>
        <p:nvPicPr>
          <p:cNvPr id="4" name="VID-20160210-WA0006.mp4">
            <a:hlinkClick r:id="" action="ppaction://media"/>
          </p:cNvPr>
          <p:cNvPicPr>
            <a:picLocks noGrp="1" noRot="1" noChangeAspect="1"/>
          </p:cNvPicPr>
          <p:nvPr>
            <p:ph idx="1"/>
            <a:videoFile r:link="rId1"/>
          </p:nvPr>
        </p:nvPicPr>
        <p:blipFill>
          <a:blip r:embed="rId3"/>
          <a:stretch>
            <a:fillRect/>
          </a:stretch>
        </p:blipFill>
        <p:spPr>
          <a:xfrm>
            <a:off x="2053653" y="1552143"/>
            <a:ext cx="7704944" cy="4766872"/>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6" descr="Celestia-R1---OverlayContentHD.png"/>
          <p:cNvPicPr>
            <a:picLocks noChangeAspect="1" noChangeArrowheads="1"/>
          </p:cNvPicPr>
          <p:nvPr/>
        </p:nvPicPr>
        <p:blipFill>
          <a:blip r:embed="rId2"/>
          <a:srcRect/>
          <a:stretch>
            <a:fillRect/>
          </a:stretch>
        </p:blipFill>
        <p:spPr bwMode="auto">
          <a:xfrm>
            <a:off x="0" y="14288"/>
            <a:ext cx="12190413" cy="6856412"/>
          </a:xfrm>
          <a:prstGeom prst="rect">
            <a:avLst/>
          </a:prstGeom>
          <a:noFill/>
          <a:ln>
            <a:noFill/>
          </a:ln>
        </p:spPr>
      </p:pic>
      <p:sp>
        <p:nvSpPr>
          <p:cNvPr id="1048636" name="Title 1"/>
          <p:cNvSpPr>
            <a:spLocks noGrp="1" noChangeArrowheads="1"/>
          </p:cNvSpPr>
          <p:nvPr>
            <p:ph type="title" idx="4294967295"/>
          </p:nvPr>
        </p:nvSpPr>
        <p:spPr/>
        <p:txBody>
          <a:bodyPr/>
          <a:lstStyle/>
          <a:p>
            <a:pPr marL="0" indent="0" eaLnBrk="1" hangingPunct="1"/>
            <a:r>
              <a:rPr lang="en-GB" altLang="zh-CN" sz="4400">
                <a:latin typeface="Calibri" charset="0"/>
                <a:sym typeface="Calibri" charset="0"/>
              </a:rPr>
              <a:t>APPLICATION</a:t>
            </a:r>
            <a:endParaRPr lang="en-GB" altLang="zh-CN"/>
          </a:p>
        </p:txBody>
      </p:sp>
      <p:sp>
        <p:nvSpPr>
          <p:cNvPr id="1048637" name="Content Placeholder 2"/>
          <p:cNvSpPr>
            <a:spLocks noGrp="1" noChangeArrowheads="1"/>
          </p:cNvSpPr>
          <p:nvPr>
            <p:ph idx="4294967295"/>
          </p:nvPr>
        </p:nvSpPr>
        <p:spPr>
          <a:xfrm>
            <a:off x="685800" y="2141538"/>
            <a:ext cx="11037888" cy="4354512"/>
          </a:xfrm>
        </p:spPr>
        <p:txBody>
          <a:bodyPr/>
          <a:lstStyle/>
          <a:p>
            <a:pPr eaLnBrk="1" hangingPunct="1">
              <a:buFont typeface="Arial" charset="0"/>
              <a:buNone/>
            </a:pPr>
            <a:r>
              <a:rPr lang="en-GB" altLang="zh-CN" sz="3200"/>
              <a:t>Applications can find their way into cost effective solutions for</a:t>
            </a:r>
          </a:p>
          <a:p>
            <a:pPr eaLnBrk="1" hangingPunct="1"/>
            <a:r>
              <a:rPr lang="en-GB" altLang="zh-CN" sz="3200"/>
              <a:t> Large public displays, information systems.</a:t>
            </a:r>
          </a:p>
          <a:p>
            <a:pPr eaLnBrk="1" hangingPunct="1"/>
            <a:r>
              <a:rPr lang="en-GB" altLang="zh-CN" sz="3200"/>
              <a:t> It can directly replace Railway station information displays, bus stands, hospitals, schools, industries and many more places. </a:t>
            </a:r>
          </a:p>
          <a:p>
            <a:pPr eaLnBrk="1" hangingPunct="1">
              <a:buFont typeface="Arial" charset="0"/>
              <a:buNone/>
            </a:pPr>
            <a:r>
              <a:rPr lang="en-GB" altLang="zh-CN" sz="3200"/>
              <a:t>   This can be used as industrial, commercial and domestic purpose. </a:t>
            </a:r>
          </a:p>
          <a:p>
            <a:pPr eaLnBrk="1" hangingPunct="1"/>
            <a:endParaRPr lang="en-GB"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6" descr="Celestia-R1---OverlayContentHD.png"/>
          <p:cNvPicPr>
            <a:picLocks noChangeAspect="1" noChangeArrowheads="1"/>
          </p:cNvPicPr>
          <p:nvPr/>
        </p:nvPicPr>
        <p:blipFill>
          <a:blip r:embed="rId2"/>
          <a:srcRect/>
          <a:stretch>
            <a:fillRect/>
          </a:stretch>
        </p:blipFill>
        <p:spPr bwMode="auto">
          <a:xfrm>
            <a:off x="0" y="-219075"/>
            <a:ext cx="12188825" cy="6853238"/>
          </a:xfrm>
          <a:prstGeom prst="rect">
            <a:avLst/>
          </a:prstGeom>
          <a:noFill/>
          <a:ln>
            <a:noFill/>
          </a:ln>
        </p:spPr>
      </p:pic>
      <p:sp>
        <p:nvSpPr>
          <p:cNvPr id="1048587" name="Title 1"/>
          <p:cNvSpPr>
            <a:spLocks noGrp="1" noChangeArrowheads="1"/>
          </p:cNvSpPr>
          <p:nvPr>
            <p:ph type="title" idx="4294967295"/>
          </p:nvPr>
        </p:nvSpPr>
        <p:spPr>
          <a:xfrm>
            <a:off x="155575" y="0"/>
            <a:ext cx="9415463" cy="965200"/>
          </a:xfrm>
        </p:spPr>
        <p:txBody>
          <a:bodyPr/>
          <a:lstStyle/>
          <a:p>
            <a:pPr marL="0" indent="0" eaLnBrk="1" hangingPunct="1"/>
            <a:r>
              <a:rPr lang="en-GB" altLang="zh-CN" sz="4400">
                <a:latin typeface="Calibri" charset="0"/>
                <a:sym typeface="Calibri" charset="0"/>
              </a:rPr>
              <a:t>FLOW</a:t>
            </a:r>
            <a:endParaRPr lang="en-GB" altLang="zh-CN"/>
          </a:p>
        </p:txBody>
      </p:sp>
      <p:sp>
        <p:nvSpPr>
          <p:cNvPr id="1048588" name="Content Placeholder 2"/>
          <p:cNvSpPr>
            <a:spLocks noGrp="1" noChangeArrowheads="1"/>
          </p:cNvSpPr>
          <p:nvPr>
            <p:ph idx="4294967295"/>
          </p:nvPr>
        </p:nvSpPr>
        <p:spPr>
          <a:xfrm>
            <a:off x="365125" y="969963"/>
            <a:ext cx="10453688" cy="5735637"/>
          </a:xfrm>
        </p:spPr>
        <p:txBody>
          <a:bodyPr/>
          <a:lstStyle/>
          <a:p>
            <a:pPr eaLnBrk="1" hangingPunct="1">
              <a:lnSpc>
                <a:spcPct val="80000"/>
              </a:lnSpc>
            </a:pPr>
            <a:r>
              <a:rPr lang="en-GB" altLang="zh-CN" sz="3200"/>
              <a:t>PRINCIPLE &amp; INTRODUCTION</a:t>
            </a:r>
          </a:p>
          <a:p>
            <a:pPr eaLnBrk="1" hangingPunct="1">
              <a:lnSpc>
                <a:spcPct val="80000"/>
              </a:lnSpc>
            </a:pPr>
            <a:r>
              <a:rPr lang="en-GB" altLang="zh-CN" sz="3200"/>
              <a:t>HARDWARE REQUIREMENT</a:t>
            </a:r>
          </a:p>
          <a:p>
            <a:pPr eaLnBrk="1" hangingPunct="1">
              <a:lnSpc>
                <a:spcPct val="80000"/>
              </a:lnSpc>
            </a:pPr>
            <a:r>
              <a:rPr lang="en-GB" altLang="zh-CN" sz="3200"/>
              <a:t>BLOCK DIAGRAM</a:t>
            </a:r>
          </a:p>
          <a:p>
            <a:pPr eaLnBrk="1" hangingPunct="1">
              <a:lnSpc>
                <a:spcPct val="80000"/>
              </a:lnSpc>
            </a:pPr>
            <a:r>
              <a:rPr lang="en-GB" altLang="zh-CN" sz="3200"/>
              <a:t>CIRCUIT DIAGRAM </a:t>
            </a:r>
          </a:p>
          <a:p>
            <a:pPr eaLnBrk="1" hangingPunct="1">
              <a:lnSpc>
                <a:spcPct val="80000"/>
              </a:lnSpc>
            </a:pPr>
            <a:r>
              <a:rPr lang="en-GB" altLang="zh-CN" sz="3200"/>
              <a:t>COMPONENT DESCRIPTION</a:t>
            </a:r>
          </a:p>
          <a:p>
            <a:pPr eaLnBrk="1" hangingPunct="1">
              <a:lnSpc>
                <a:spcPct val="80000"/>
              </a:lnSpc>
            </a:pPr>
            <a:r>
              <a:rPr lang="en-GB" altLang="zh-CN" sz="3200"/>
              <a:t>DELAY CALCULATION </a:t>
            </a:r>
          </a:p>
          <a:p>
            <a:pPr eaLnBrk="1" hangingPunct="1">
              <a:lnSpc>
                <a:spcPct val="80000"/>
              </a:lnSpc>
            </a:pPr>
            <a:r>
              <a:rPr lang="en-GB" altLang="zh-CN" sz="3200"/>
              <a:t>PARTS INVOLVES </a:t>
            </a:r>
          </a:p>
          <a:p>
            <a:pPr eaLnBrk="1" hangingPunct="1">
              <a:lnSpc>
                <a:spcPct val="80000"/>
              </a:lnSpc>
            </a:pPr>
            <a:r>
              <a:rPr lang="en-GB" altLang="zh-CN" sz="3200"/>
              <a:t>MAKING</a:t>
            </a:r>
          </a:p>
          <a:p>
            <a:pPr eaLnBrk="1" hangingPunct="1">
              <a:lnSpc>
                <a:spcPct val="80000"/>
              </a:lnSpc>
            </a:pPr>
            <a:r>
              <a:rPr lang="en-GB" altLang="zh-CN" sz="3200"/>
              <a:t>WORKING MODEL </a:t>
            </a:r>
          </a:p>
          <a:p>
            <a:pPr eaLnBrk="1" hangingPunct="1">
              <a:lnSpc>
                <a:spcPct val="80000"/>
              </a:lnSpc>
            </a:pPr>
            <a:r>
              <a:rPr lang="en-GB" altLang="zh-CN" sz="3200"/>
              <a:t>APPLICATION</a:t>
            </a:r>
          </a:p>
          <a:p>
            <a:pPr eaLnBrk="1" hangingPunct="1">
              <a:lnSpc>
                <a:spcPct val="80000"/>
              </a:lnSpc>
            </a:pPr>
            <a:r>
              <a:rPr lang="en-GB" altLang="zh-CN" sz="3200"/>
              <a:t>ADVANTAGES</a:t>
            </a:r>
            <a:endParaRPr lang="en-GB"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Picture 6" descr="Celestia-R1---OverlayContentHD.png"/>
          <p:cNvPicPr>
            <a:picLocks noChangeAspect="1" noChangeArrowheads="1"/>
          </p:cNvPicPr>
          <p:nvPr/>
        </p:nvPicPr>
        <p:blipFill>
          <a:blip r:embed="rId2"/>
          <a:srcRect/>
          <a:stretch>
            <a:fillRect/>
          </a:stretch>
        </p:blipFill>
        <p:spPr bwMode="auto">
          <a:xfrm>
            <a:off x="-68263" y="358775"/>
            <a:ext cx="12182476" cy="6856413"/>
          </a:xfrm>
          <a:prstGeom prst="rect">
            <a:avLst/>
          </a:prstGeom>
          <a:noFill/>
          <a:ln>
            <a:noFill/>
          </a:ln>
        </p:spPr>
      </p:pic>
      <p:sp>
        <p:nvSpPr>
          <p:cNvPr id="1048638" name="Title 1"/>
          <p:cNvSpPr>
            <a:spLocks noGrp="1" noChangeArrowheads="1"/>
          </p:cNvSpPr>
          <p:nvPr>
            <p:ph type="title" idx="4294967295"/>
          </p:nvPr>
        </p:nvSpPr>
        <p:spPr/>
        <p:txBody>
          <a:bodyPr/>
          <a:lstStyle/>
          <a:p>
            <a:pPr marL="0" indent="0" eaLnBrk="1" hangingPunct="1"/>
            <a:r>
              <a:rPr lang="en-GB" altLang="zh-CN" sz="4400" dirty="0">
                <a:latin typeface="Calibri" charset="0"/>
                <a:sym typeface="Calibri" charset="0"/>
              </a:rPr>
              <a:t>ADVANTAGES</a:t>
            </a:r>
            <a:endParaRPr lang="en-GB" altLang="zh-CN" dirty="0"/>
          </a:p>
        </p:txBody>
      </p:sp>
      <p:sp>
        <p:nvSpPr>
          <p:cNvPr id="1048639" name="Content Placeholder 2"/>
          <p:cNvSpPr>
            <a:spLocks noGrp="1" noChangeArrowheads="1"/>
          </p:cNvSpPr>
          <p:nvPr>
            <p:ph idx="4294967295"/>
          </p:nvPr>
        </p:nvSpPr>
        <p:spPr>
          <a:xfrm>
            <a:off x="685800" y="2006600"/>
            <a:ext cx="10133013" cy="4656138"/>
          </a:xfrm>
        </p:spPr>
        <p:txBody>
          <a:bodyPr/>
          <a:lstStyle/>
          <a:p>
            <a:pPr eaLnBrk="1" hangingPunct="1"/>
            <a:r>
              <a:rPr lang="en-GB" altLang="zh-CN" sz="3200"/>
              <a:t>Digital scrolling LED display can be replaced by propeller display which has very less number of LEDs used compare to scrolling message system even though it covers same area of display.</a:t>
            </a:r>
          </a:p>
          <a:p>
            <a:pPr eaLnBrk="1" hangingPunct="1"/>
            <a:r>
              <a:rPr lang="en-GB" altLang="zh-CN" sz="3200"/>
              <a:t>Requires less space, less power consumption.</a:t>
            </a:r>
          </a:p>
          <a:p>
            <a:pPr eaLnBrk="1" hangingPunct="1"/>
            <a:r>
              <a:rPr lang="en-GB" altLang="zh-CN" sz="3200"/>
              <a:t>Having low weight, easy to handle.</a:t>
            </a:r>
          </a:p>
          <a:p>
            <a:pPr eaLnBrk="1" hangingPunct="1"/>
            <a:r>
              <a:rPr lang="en-GB" altLang="zh-CN" sz="3200"/>
              <a:t>Attractive display used for advertisement.</a:t>
            </a:r>
          </a:p>
          <a:p>
            <a:pPr eaLnBrk="1" hangingPunct="1"/>
            <a:endParaRPr lang="en-GB" altLang="zh-CN" sz="3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WORK TO BE DONE</a:t>
            </a:r>
          </a:p>
        </p:txBody>
      </p:sp>
      <p:sp>
        <p:nvSpPr>
          <p:cNvPr id="3" name="Content Placeholder 2"/>
          <p:cNvSpPr>
            <a:spLocks noGrp="1"/>
          </p:cNvSpPr>
          <p:nvPr>
            <p:ph idx="1"/>
          </p:nvPr>
        </p:nvSpPr>
        <p:spPr/>
        <p:txBody>
          <a:bodyPr/>
          <a:lstStyle/>
          <a:p>
            <a:r>
              <a:rPr lang="en-US" sz="3200" dirty="0"/>
              <a:t>Adjusting the time delay precisely to have a steady display of characters.</a:t>
            </a:r>
          </a:p>
          <a:p>
            <a:r>
              <a:rPr lang="en-US" sz="3200" dirty="0"/>
              <a:t>Interfacing of the controller with an android phone via Bluetooth HC06 module.</a:t>
            </a:r>
          </a:p>
          <a:p>
            <a:r>
              <a:rPr lang="en-US" sz="3200" dirty="0"/>
              <a:t>Making of outer cover and base of the hardware to have a proper look.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5" name="Picture 6" descr="Celestia-R1---OverlayContentHD.png"/>
          <p:cNvPicPr>
            <a:picLocks noChangeAspect="1" noChangeArrowheads="1"/>
          </p:cNvPicPr>
          <p:nvPr/>
        </p:nvPicPr>
        <p:blipFill>
          <a:blip r:embed="rId2"/>
          <a:srcRect/>
          <a:stretch>
            <a:fillRect/>
          </a:stretch>
        </p:blipFill>
        <p:spPr bwMode="auto">
          <a:xfrm>
            <a:off x="0" y="0"/>
            <a:ext cx="12190413" cy="6856413"/>
          </a:xfrm>
          <a:prstGeom prst="rect">
            <a:avLst/>
          </a:prstGeom>
          <a:noFill/>
          <a:ln>
            <a:noFill/>
          </a:ln>
        </p:spPr>
      </p:pic>
      <p:sp>
        <p:nvSpPr>
          <p:cNvPr id="1048640" name="Title 1"/>
          <p:cNvSpPr>
            <a:spLocks noGrp="1" noChangeArrowheads="1"/>
          </p:cNvSpPr>
          <p:nvPr>
            <p:ph type="title" idx="4294967295"/>
          </p:nvPr>
        </p:nvSpPr>
        <p:spPr>
          <a:xfrm>
            <a:off x="450850" y="300038"/>
            <a:ext cx="9996488" cy="1011237"/>
          </a:xfrm>
        </p:spPr>
        <p:txBody>
          <a:bodyPr/>
          <a:lstStyle/>
          <a:p>
            <a:pPr marL="0" indent="0" eaLnBrk="1" hangingPunct="1"/>
            <a:r>
              <a:rPr lang="en-GB" altLang="zh-CN" sz="4400">
                <a:latin typeface="Calibri" charset="0"/>
                <a:sym typeface="Calibri" charset="0"/>
              </a:rPr>
              <a:t>FUTURE SCOPE</a:t>
            </a:r>
            <a:endParaRPr lang="en-GB" altLang="zh-CN"/>
          </a:p>
        </p:txBody>
      </p:sp>
      <p:sp>
        <p:nvSpPr>
          <p:cNvPr id="1048641" name="Content Placeholder 2"/>
          <p:cNvSpPr>
            <a:spLocks noGrp="1" noChangeArrowheads="1"/>
          </p:cNvSpPr>
          <p:nvPr>
            <p:ph idx="4294967295"/>
          </p:nvPr>
        </p:nvSpPr>
        <p:spPr>
          <a:xfrm>
            <a:off x="467678" y="1477645"/>
            <a:ext cx="10186987" cy="4829175"/>
          </a:xfrm>
        </p:spPr>
        <p:txBody>
          <a:bodyPr/>
          <a:lstStyle/>
          <a:p>
            <a:pPr eaLnBrk="1" hangingPunct="1"/>
            <a:r>
              <a:rPr lang="en-GB" altLang="zh-CN" sz="3200" dirty="0"/>
              <a:t>It Can be Made possible to Display the clock RTC on the Display.</a:t>
            </a:r>
          </a:p>
          <a:p>
            <a:pPr eaLnBrk="1" hangingPunct="1"/>
            <a:r>
              <a:rPr lang="en-GB" altLang="zh-CN" sz="3200" dirty="0"/>
              <a:t>It can be made to have a cylindrical or spherical display as well.</a:t>
            </a:r>
          </a:p>
          <a:p>
            <a:pPr eaLnBrk="1" hangingPunct="1"/>
            <a:r>
              <a:rPr lang="en-GB" altLang="zh-CN" sz="3200" dirty="0"/>
              <a:t>Can be integrated with android phone via Bluetooth.</a:t>
            </a:r>
          </a:p>
          <a:p>
            <a:pPr eaLnBrk="1" hangingPunct="1"/>
            <a:r>
              <a:rPr lang="en-GB" altLang="zh-CN" sz="3200" dirty="0"/>
              <a:t>Display content can be instantly changed by using phone, so the stock market, jewellery showrooms, etc can have reliable displays. </a:t>
            </a:r>
          </a:p>
          <a:p>
            <a:pPr eaLnBrk="1" hangingPunct="1"/>
            <a:endParaRPr lang="en-GB" altLang="zh-CN"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noChangeArrowheads="1"/>
          </p:cNvSpPr>
          <p:nvPr>
            <p:ph type="title" idx="4294967295"/>
          </p:nvPr>
        </p:nvSpPr>
        <p:spPr>
          <a:xfrm>
            <a:off x="671946" y="401781"/>
            <a:ext cx="10133013" cy="928255"/>
          </a:xfrm>
        </p:spPr>
        <p:txBody>
          <a:bodyPr/>
          <a:lstStyle/>
          <a:p>
            <a:r>
              <a:rPr lang="en-GB" altLang="zh-CN" sz="4400" b="1" dirty="0">
                <a:latin typeface="Calibri" charset="0"/>
              </a:rPr>
              <a:t>REFERENCES</a:t>
            </a:r>
          </a:p>
        </p:txBody>
      </p:sp>
      <p:sp>
        <p:nvSpPr>
          <p:cNvPr id="1048643" name="Content Placeholder 2"/>
          <p:cNvSpPr>
            <a:spLocks noGrp="1" noChangeArrowheads="1"/>
          </p:cNvSpPr>
          <p:nvPr>
            <p:ph idx="4294967295"/>
          </p:nvPr>
        </p:nvSpPr>
        <p:spPr bwMode="auto">
          <a:xfrm>
            <a:off x="252413" y="2616200"/>
            <a:ext cx="11101387" cy="4241800"/>
          </a:xfrm>
          <a:prstGeom prst="rect">
            <a:avLst/>
          </a:prstGeom>
          <a:noFill/>
        </p:spPr>
        <p:txBody>
          <a:bodyPr anchor="ctr"/>
          <a:lstStyle/>
          <a:p>
            <a:pPr>
              <a:lnSpc>
                <a:spcPct val="90000"/>
              </a:lnSpc>
            </a:pPr>
            <a:r>
              <a:rPr lang="en-GB" altLang="zh-CN" sz="3200" dirty="0">
                <a:hlinkClick r:id="rId2"/>
              </a:rPr>
              <a:t>http://homemaderobo.blogspot.in/2012/03/propellerrotating-led-display.html?m=1</a:t>
            </a:r>
            <a:endParaRPr lang="en-GB" altLang="zh-CN" sz="3200" dirty="0"/>
          </a:p>
          <a:p>
            <a:pPr>
              <a:lnSpc>
                <a:spcPct val="90000"/>
              </a:lnSpc>
            </a:pPr>
            <a:r>
              <a:rPr lang="en-GB" altLang="zh-CN" sz="3200" dirty="0">
                <a:hlinkClick r:id="rId3"/>
              </a:rPr>
              <a:t>http://www.instructables.com/id/propeller-LED-display/</a:t>
            </a:r>
          </a:p>
          <a:p>
            <a:pPr>
              <a:lnSpc>
                <a:spcPct val="90000"/>
              </a:lnSpc>
            </a:pPr>
            <a:r>
              <a:rPr lang="en-GB" altLang="zh-CN" sz="3200" dirty="0">
                <a:hlinkClick r:id="rId3"/>
              </a:rPr>
              <a:t>http://ieeexplore.ieee.org/xpl/articleDetails.jsp?arnumber=6636169&amp;queryText=rotating%20display&amp;newsearch=true</a:t>
            </a:r>
          </a:p>
          <a:p>
            <a:pPr>
              <a:lnSpc>
                <a:spcPct val="90000"/>
              </a:lnSpc>
            </a:pPr>
            <a:r>
              <a:rPr lang="en-GB" altLang="zh-CN" sz="3200" dirty="0">
                <a:hlinkClick r:id="rId3"/>
              </a:rPr>
              <a:t>http://ewh.ieee.org/sb/calcutta/jadavpur/Papers/DC1201.pdf</a:t>
            </a:r>
          </a:p>
          <a:p>
            <a:pPr>
              <a:lnSpc>
                <a:spcPct val="90000"/>
              </a:lnSpc>
            </a:pPr>
            <a:r>
              <a:rPr lang="en-GB" altLang="zh-CN" sz="3200" dirty="0"/>
              <a:t>The 8051 Microcontroller And Embedded Systems By M.A.MAZIDI.</a:t>
            </a:r>
          </a:p>
          <a:p>
            <a:pPr>
              <a:lnSpc>
                <a:spcPct val="90000"/>
              </a:lnSpc>
            </a:pPr>
            <a:endParaRPr lang="en-GB" altLang="zh-CN" sz="3200" dirty="0"/>
          </a:p>
          <a:p>
            <a:pPr>
              <a:lnSpc>
                <a:spcPct val="90000"/>
              </a:lnSpc>
            </a:pPr>
            <a:endParaRPr lang="en-GB" altLang="zh-CN" sz="2800" dirty="0"/>
          </a:p>
          <a:p>
            <a:pPr>
              <a:lnSpc>
                <a:spcPct val="90000"/>
              </a:lnSpc>
              <a:buFont typeface="Arial" charset="0"/>
              <a:buNone/>
            </a:pPr>
            <a:endParaRPr lang="en-GB" altLang="zh-CN" sz="1600" dirty="0"/>
          </a:p>
          <a:p>
            <a:pPr>
              <a:lnSpc>
                <a:spcPct val="90000"/>
              </a:lnSpc>
              <a:buFont typeface="Arial" charset="0"/>
              <a:buNone/>
            </a:pPr>
            <a:endParaRPr lang="en-GB" altLang="zh-CN"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Picture 4" descr="Celestia-R1---OverlayContentHD.png"/>
          <p:cNvPicPr>
            <a:picLocks noChangeAspect="1" noChangeArrowheads="1"/>
          </p:cNvPicPr>
          <p:nvPr/>
        </p:nvPicPr>
        <p:blipFill>
          <a:blip r:embed="rId2"/>
          <a:srcRect/>
          <a:stretch>
            <a:fillRect/>
          </a:stretch>
        </p:blipFill>
        <p:spPr bwMode="auto">
          <a:xfrm>
            <a:off x="0" y="0"/>
            <a:ext cx="12190413" cy="6856413"/>
          </a:xfrm>
          <a:prstGeom prst="rect">
            <a:avLst/>
          </a:prstGeom>
          <a:noFill/>
          <a:ln>
            <a:noFill/>
          </a:ln>
        </p:spPr>
      </p:pic>
      <p:pic>
        <p:nvPicPr>
          <p:cNvPr id="2097167" name="Picture 2" descr="C:\Users\t\Desktop\pic\pro9.jpg"/>
          <p:cNvPicPr>
            <a:picLocks noChangeAspect="1" noChangeArrowheads="1"/>
          </p:cNvPicPr>
          <p:nvPr/>
        </p:nvPicPr>
        <p:blipFill>
          <a:blip r:embed="rId3"/>
          <a:srcRect/>
          <a:stretch>
            <a:fillRect/>
          </a:stretch>
        </p:blipFill>
        <p:spPr bwMode="auto">
          <a:xfrm>
            <a:off x="660400" y="1377950"/>
            <a:ext cx="4660900" cy="3905250"/>
          </a:xfrm>
          <a:prstGeom prst="rect">
            <a:avLst/>
          </a:prstGeom>
          <a:noFill/>
          <a:ln>
            <a:noFill/>
          </a:ln>
        </p:spPr>
      </p:pic>
      <p:pic>
        <p:nvPicPr>
          <p:cNvPr id="2097168" name="Picture 2" descr="C:\Users\t\Desktop\pic\pro6.jpg"/>
          <p:cNvPicPr>
            <a:picLocks noChangeAspect="1" noChangeArrowheads="1"/>
          </p:cNvPicPr>
          <p:nvPr/>
        </p:nvPicPr>
        <p:blipFill>
          <a:blip r:embed="rId4"/>
          <a:srcRect/>
          <a:stretch>
            <a:fillRect/>
          </a:stretch>
        </p:blipFill>
        <p:spPr bwMode="auto">
          <a:xfrm>
            <a:off x="5975350" y="1384300"/>
            <a:ext cx="5657850" cy="3886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Picture 4" descr="Celestia-R1---OverlayContentHD.png"/>
          <p:cNvPicPr>
            <a:picLocks noChangeAspect="1" noChangeArrowheads="1"/>
          </p:cNvPicPr>
          <p:nvPr/>
        </p:nvPicPr>
        <p:blipFill>
          <a:blip r:embed="rId2"/>
          <a:srcRect/>
          <a:stretch>
            <a:fillRect/>
          </a:stretch>
        </p:blipFill>
        <p:spPr bwMode="auto">
          <a:xfrm>
            <a:off x="0" y="0"/>
            <a:ext cx="12190413" cy="6856413"/>
          </a:xfrm>
          <a:prstGeom prst="rect">
            <a:avLst/>
          </a:prstGeom>
          <a:noFill/>
          <a:ln>
            <a:noFill/>
          </a:ln>
        </p:spPr>
      </p:pic>
      <p:pic>
        <p:nvPicPr>
          <p:cNvPr id="2097170" name="Picture 2" descr="C:\Users\t\Desktop\pic\pro7.jpg"/>
          <p:cNvPicPr>
            <a:picLocks noChangeAspect="1" noChangeArrowheads="1"/>
          </p:cNvPicPr>
          <p:nvPr/>
        </p:nvPicPr>
        <p:blipFill>
          <a:blip r:embed="rId3"/>
          <a:srcRect/>
          <a:stretch>
            <a:fillRect/>
          </a:stretch>
        </p:blipFill>
        <p:spPr bwMode="auto">
          <a:xfrm>
            <a:off x="1676400" y="647700"/>
            <a:ext cx="8509000" cy="5448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1" name="Picture 4" descr="Celestia-R1---OverlayContentHD.png"/>
          <p:cNvPicPr>
            <a:picLocks noChangeAspect="1" noChangeArrowheads="1"/>
          </p:cNvPicPr>
          <p:nvPr/>
        </p:nvPicPr>
        <p:blipFill>
          <a:blip r:embed="rId2"/>
          <a:srcRect/>
          <a:stretch>
            <a:fillRect/>
          </a:stretch>
        </p:blipFill>
        <p:spPr bwMode="auto">
          <a:xfrm>
            <a:off x="1588" y="-12700"/>
            <a:ext cx="12190412" cy="6854825"/>
          </a:xfrm>
          <a:prstGeom prst="rect">
            <a:avLst/>
          </a:prstGeom>
          <a:noFill/>
          <a:ln>
            <a:noFill/>
          </a:ln>
        </p:spPr>
      </p:pic>
      <p:sp>
        <p:nvSpPr>
          <p:cNvPr id="1048644" name="TextBox 1"/>
          <p:cNvSpPr>
            <a:spLocks noChangeArrowheads="1"/>
          </p:cNvSpPr>
          <p:nvPr/>
        </p:nvSpPr>
        <p:spPr bwMode="auto">
          <a:xfrm>
            <a:off x="2643188" y="2103438"/>
            <a:ext cx="6248400" cy="1162685"/>
          </a:xfrm>
          <a:prstGeom prst="rect">
            <a:avLst/>
          </a:prstGeom>
          <a:noFill/>
          <a:ln>
            <a:noFill/>
          </a:ln>
        </p:spPr>
        <p:txBody>
          <a:bodyPr>
            <a:spAutoFit/>
          </a:bodyPr>
          <a:lstStyle>
            <a:lvl1pPr>
              <a:defRPr>
                <a:solidFill>
                  <a:schemeClr val="tx1"/>
                </a:solidFill>
                <a:latin typeface="Arial" charset="0"/>
                <a:ea typeface="SimSun" charset="-122"/>
              </a:defRPr>
            </a:lvl1pPr>
            <a:lvl2pPr marL="742950" indent="-285750">
              <a:defRPr>
                <a:solidFill>
                  <a:schemeClr val="tx1"/>
                </a:solidFill>
                <a:latin typeface="Arial" charset="0"/>
                <a:ea typeface="SimSun" charset="-122"/>
              </a:defRPr>
            </a:lvl2pPr>
            <a:lvl3pPr marL="1143000" indent="-228600">
              <a:defRPr>
                <a:solidFill>
                  <a:schemeClr val="tx1"/>
                </a:solidFill>
                <a:latin typeface="Arial" charset="0"/>
                <a:ea typeface="SimSun" charset="-122"/>
              </a:defRPr>
            </a:lvl3pPr>
            <a:lvl4pPr marL="1600200" indent="-228600">
              <a:defRPr>
                <a:solidFill>
                  <a:schemeClr val="tx1"/>
                </a:solidFill>
                <a:latin typeface="Arial" charset="0"/>
                <a:ea typeface="SimSun" charset="-122"/>
              </a:defRPr>
            </a:lvl4pPr>
            <a:lvl5pPr marL="2057400" indent="-228600">
              <a:defRPr>
                <a:solidFill>
                  <a:schemeClr val="tx1"/>
                </a:solidFill>
                <a:latin typeface="Arial" charset="0"/>
                <a:ea typeface="SimSun" charset="-122"/>
              </a:defRPr>
            </a:lvl5pPr>
            <a:lvl6pPr marL="2514600" indent="-228600" defTabSz="457200" eaLnBrk="0" fontAlgn="base" hangingPunct="0">
              <a:spcBef>
                <a:spcPct val="0"/>
              </a:spcBef>
              <a:spcAft>
                <a:spcPct val="0"/>
              </a:spcAft>
              <a:buFont typeface="Arial" charset="0"/>
              <a:defRPr>
                <a:solidFill>
                  <a:schemeClr val="tx1"/>
                </a:solidFill>
                <a:latin typeface="Arial" charset="0"/>
                <a:ea typeface="SimSun" charset="-122"/>
              </a:defRPr>
            </a:lvl6pPr>
            <a:lvl7pPr marL="2971800" indent="-228600" defTabSz="457200" eaLnBrk="0" fontAlgn="base" hangingPunct="0">
              <a:spcBef>
                <a:spcPct val="0"/>
              </a:spcBef>
              <a:spcAft>
                <a:spcPct val="0"/>
              </a:spcAft>
              <a:buFont typeface="Arial" charset="0"/>
              <a:defRPr>
                <a:solidFill>
                  <a:schemeClr val="tx1"/>
                </a:solidFill>
                <a:latin typeface="Arial" charset="0"/>
                <a:ea typeface="SimSun" charset="-122"/>
              </a:defRPr>
            </a:lvl7pPr>
            <a:lvl8pPr marL="3429000" indent="-228600" defTabSz="457200" eaLnBrk="0" fontAlgn="base" hangingPunct="0">
              <a:spcBef>
                <a:spcPct val="0"/>
              </a:spcBef>
              <a:spcAft>
                <a:spcPct val="0"/>
              </a:spcAft>
              <a:buFont typeface="Arial" charset="0"/>
              <a:defRPr>
                <a:solidFill>
                  <a:schemeClr val="tx1"/>
                </a:solidFill>
                <a:latin typeface="Arial" charset="0"/>
                <a:ea typeface="SimSun" charset="-122"/>
              </a:defRPr>
            </a:lvl8pPr>
            <a:lvl9pPr marL="3886200" indent="-228600" defTabSz="457200" eaLnBrk="0" fontAlgn="base" hangingPunct="0">
              <a:spcBef>
                <a:spcPct val="0"/>
              </a:spcBef>
              <a:spcAft>
                <a:spcPct val="0"/>
              </a:spcAft>
              <a:buFont typeface="Arial" charset="0"/>
              <a:defRPr>
                <a:solidFill>
                  <a:schemeClr val="tx1"/>
                </a:solidFill>
                <a:latin typeface="Arial" charset="0"/>
                <a:ea typeface="SimSun" charset="-122"/>
              </a:defRPr>
            </a:lvl9pPr>
          </a:lstStyle>
          <a:p>
            <a:pPr algn="ctr" eaLnBrk="1" hangingPunct="1"/>
            <a:r>
              <a:rPr lang="en-US" altLang="en-GB" sz="6000">
                <a:solidFill>
                  <a:srgbClr val="FFFFFF"/>
                </a:solidFill>
                <a:latin typeface="Calibri" charset="0"/>
                <a:sym typeface="Calibri" charset="0"/>
              </a:rPr>
              <a:t>THANK YOU</a:t>
            </a:r>
            <a:endParaRPr lang="en-US" altLang="en-GB"/>
          </a:p>
        </p:txBody>
      </p:sp>
      <p:sp>
        <p:nvSpPr>
          <p:cNvPr id="1048645" name="TextBox 3"/>
          <p:cNvSpPr>
            <a:spLocks noChangeArrowheads="1"/>
          </p:cNvSpPr>
          <p:nvPr/>
        </p:nvSpPr>
        <p:spPr bwMode="auto">
          <a:xfrm>
            <a:off x="6032500" y="4318000"/>
            <a:ext cx="6159500" cy="2377440"/>
          </a:xfrm>
          <a:prstGeom prst="rect">
            <a:avLst/>
          </a:prstGeom>
          <a:noFill/>
          <a:ln>
            <a:noFill/>
          </a:ln>
        </p:spPr>
        <p:txBody>
          <a:bodyPr>
            <a:spAutoFit/>
          </a:bodyPr>
          <a:lstStyle>
            <a:lvl1pPr>
              <a:defRPr>
                <a:solidFill>
                  <a:schemeClr val="tx1"/>
                </a:solidFill>
                <a:latin typeface="Arial" charset="0"/>
                <a:ea typeface="SimSun" charset="-122"/>
              </a:defRPr>
            </a:lvl1pPr>
            <a:lvl2pPr marL="742950" indent="-285750">
              <a:defRPr>
                <a:solidFill>
                  <a:schemeClr val="tx1"/>
                </a:solidFill>
                <a:latin typeface="Arial" charset="0"/>
                <a:ea typeface="SimSun" charset="-122"/>
              </a:defRPr>
            </a:lvl2pPr>
            <a:lvl3pPr marL="1143000" indent="-228600">
              <a:defRPr>
                <a:solidFill>
                  <a:schemeClr val="tx1"/>
                </a:solidFill>
                <a:latin typeface="Arial" charset="0"/>
                <a:ea typeface="SimSun" charset="-122"/>
              </a:defRPr>
            </a:lvl3pPr>
            <a:lvl4pPr marL="1600200" indent="-228600">
              <a:defRPr>
                <a:solidFill>
                  <a:schemeClr val="tx1"/>
                </a:solidFill>
                <a:latin typeface="Arial" charset="0"/>
                <a:ea typeface="SimSun" charset="-122"/>
              </a:defRPr>
            </a:lvl4pPr>
            <a:lvl5pPr marL="2057400" indent="-228600">
              <a:defRPr>
                <a:solidFill>
                  <a:schemeClr val="tx1"/>
                </a:solidFill>
                <a:latin typeface="Arial" charset="0"/>
                <a:ea typeface="SimSun" charset="-122"/>
              </a:defRPr>
            </a:lvl5pPr>
            <a:lvl6pPr marL="2514600" indent="-228600" defTabSz="457200" eaLnBrk="0" fontAlgn="base" hangingPunct="0">
              <a:spcBef>
                <a:spcPct val="0"/>
              </a:spcBef>
              <a:spcAft>
                <a:spcPct val="0"/>
              </a:spcAft>
              <a:buFont typeface="Arial" charset="0"/>
              <a:defRPr>
                <a:solidFill>
                  <a:schemeClr val="tx1"/>
                </a:solidFill>
                <a:latin typeface="Arial" charset="0"/>
                <a:ea typeface="SimSun" charset="-122"/>
              </a:defRPr>
            </a:lvl6pPr>
            <a:lvl7pPr marL="2971800" indent="-228600" defTabSz="457200" eaLnBrk="0" fontAlgn="base" hangingPunct="0">
              <a:spcBef>
                <a:spcPct val="0"/>
              </a:spcBef>
              <a:spcAft>
                <a:spcPct val="0"/>
              </a:spcAft>
              <a:buFont typeface="Arial" charset="0"/>
              <a:defRPr>
                <a:solidFill>
                  <a:schemeClr val="tx1"/>
                </a:solidFill>
                <a:latin typeface="Arial" charset="0"/>
                <a:ea typeface="SimSun" charset="-122"/>
              </a:defRPr>
            </a:lvl7pPr>
            <a:lvl8pPr marL="3429000" indent="-228600" defTabSz="457200" eaLnBrk="0" fontAlgn="base" hangingPunct="0">
              <a:spcBef>
                <a:spcPct val="0"/>
              </a:spcBef>
              <a:spcAft>
                <a:spcPct val="0"/>
              </a:spcAft>
              <a:buFont typeface="Arial" charset="0"/>
              <a:defRPr>
                <a:solidFill>
                  <a:schemeClr val="tx1"/>
                </a:solidFill>
                <a:latin typeface="Arial" charset="0"/>
                <a:ea typeface="SimSun" charset="-122"/>
              </a:defRPr>
            </a:lvl8pPr>
            <a:lvl9pPr marL="3886200" indent="-228600" defTabSz="457200" eaLnBrk="0" fontAlgn="base" hangingPunct="0">
              <a:spcBef>
                <a:spcPct val="0"/>
              </a:spcBef>
              <a:spcAft>
                <a:spcPct val="0"/>
              </a:spcAft>
              <a:buFont typeface="Arial" charset="0"/>
              <a:defRPr>
                <a:solidFill>
                  <a:schemeClr val="tx1"/>
                </a:solidFill>
                <a:latin typeface="Arial" charset="0"/>
                <a:ea typeface="SimSun" charset="-122"/>
              </a:defRPr>
            </a:lvl9pPr>
          </a:lstStyle>
          <a:p>
            <a:pPr eaLnBrk="1" hangingPunct="1"/>
            <a:r>
              <a:rPr lang="en-US" altLang="en-GB" sz="3200">
                <a:solidFill>
                  <a:srgbClr val="FFFFFF"/>
                </a:solidFill>
                <a:latin typeface="Calibri" charset="0"/>
                <a:sym typeface="Calibri" charset="0"/>
              </a:rPr>
              <a:t>GUIDED BY: Dr. HIREN SHAH </a:t>
            </a:r>
          </a:p>
          <a:p>
            <a:pPr eaLnBrk="1" hangingPunct="1"/>
            <a:endParaRPr lang="en-GB" altLang="en-US" sz="3200">
              <a:solidFill>
                <a:srgbClr val="FFFFFF"/>
              </a:solidFill>
              <a:latin typeface="Calibri" charset="0"/>
              <a:sym typeface="Calibri" charset="0"/>
            </a:endParaRPr>
          </a:p>
          <a:p>
            <a:pPr eaLnBrk="1" hangingPunct="1"/>
            <a:r>
              <a:rPr lang="en-US" altLang="en-GB" sz="3200">
                <a:solidFill>
                  <a:srgbClr val="FFFFFF"/>
                </a:solidFill>
                <a:latin typeface="Calibri" charset="0"/>
                <a:sym typeface="Calibri" charset="0"/>
              </a:rPr>
              <a:t>PROJECT BY:  HIRAL MISTRY</a:t>
            </a:r>
          </a:p>
          <a:p>
            <a:pPr eaLnBrk="1" hangingPunct="1"/>
            <a:r>
              <a:rPr lang="en-US" altLang="en-GB" sz="3200">
                <a:solidFill>
                  <a:srgbClr val="FFFFFF"/>
                </a:solidFill>
                <a:latin typeface="Calibri" charset="0"/>
                <a:sym typeface="Calibri" charset="0"/>
              </a:rPr>
              <a:t>                        HARSH DESAI</a:t>
            </a:r>
            <a:endParaRPr lang="en-US" altLang="en-GB">
              <a:solidFill>
                <a:srgbClr val="FFFFFF"/>
              </a:solidFill>
              <a:sym typeface="Calibr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6" descr="Celestia-R1---OverlayContentHD.png"/>
          <p:cNvPicPr>
            <a:picLocks noChangeAspect="1" noChangeArrowheads="1"/>
          </p:cNvPicPr>
          <p:nvPr/>
        </p:nvPicPr>
        <p:blipFill>
          <a:blip r:embed="rId2"/>
          <a:srcRect/>
          <a:stretch>
            <a:fillRect/>
          </a:stretch>
        </p:blipFill>
        <p:spPr bwMode="auto">
          <a:xfrm>
            <a:off x="0" y="165100"/>
            <a:ext cx="12190413" cy="6856413"/>
          </a:xfrm>
          <a:prstGeom prst="rect">
            <a:avLst/>
          </a:prstGeom>
          <a:noFill/>
          <a:ln>
            <a:noFill/>
          </a:ln>
        </p:spPr>
      </p:pic>
      <p:sp>
        <p:nvSpPr>
          <p:cNvPr id="1048589" name="Title 1"/>
          <p:cNvSpPr>
            <a:spLocks noGrp="1" noChangeArrowheads="1"/>
          </p:cNvSpPr>
          <p:nvPr>
            <p:ph type="title" idx="4294967295"/>
          </p:nvPr>
        </p:nvSpPr>
        <p:spPr>
          <a:xfrm>
            <a:off x="685800" y="161925"/>
            <a:ext cx="10133013" cy="1373188"/>
          </a:xfrm>
        </p:spPr>
        <p:txBody>
          <a:bodyPr/>
          <a:lstStyle/>
          <a:p>
            <a:pPr marL="0" indent="0" eaLnBrk="1" hangingPunct="1"/>
            <a:r>
              <a:rPr lang="en-GB" altLang="zh-CN" sz="4400">
                <a:latin typeface="Calibri" charset="0"/>
                <a:sym typeface="Calibri" charset="0"/>
              </a:rPr>
              <a:t>PRINCIPLE AND INTRODUCTION</a:t>
            </a:r>
            <a:endParaRPr lang="en-GB" altLang="zh-CN"/>
          </a:p>
        </p:txBody>
      </p:sp>
      <p:sp>
        <p:nvSpPr>
          <p:cNvPr id="1048590" name="Content Placeholder 2"/>
          <p:cNvSpPr>
            <a:spLocks noGrp="1" noChangeArrowheads="1"/>
          </p:cNvSpPr>
          <p:nvPr>
            <p:ph idx="4294967295"/>
          </p:nvPr>
        </p:nvSpPr>
        <p:spPr>
          <a:xfrm>
            <a:off x="331788" y="1484313"/>
            <a:ext cx="9696450" cy="3838575"/>
          </a:xfrm>
        </p:spPr>
        <p:txBody>
          <a:bodyPr/>
          <a:lstStyle/>
          <a:p>
            <a:pPr eaLnBrk="1" hangingPunct="1"/>
            <a:endParaRPr lang="en-GB" altLang="zh-CN" sz="3200"/>
          </a:p>
          <a:p>
            <a:pPr eaLnBrk="1" hangingPunct="1"/>
            <a:r>
              <a:rPr lang="en-GB" altLang="zh-CN" sz="3200"/>
              <a:t>Persistence of Vision</a:t>
            </a:r>
          </a:p>
          <a:p>
            <a:pPr eaLnBrk="1" hangingPunct="1"/>
            <a:r>
              <a:rPr lang="en-GB" altLang="zh-CN" sz="3200"/>
              <a:t>Propeller is a term connected with a rotating object: motor or pump.</a:t>
            </a:r>
          </a:p>
          <a:p>
            <a:pPr eaLnBrk="1" hangingPunct="1"/>
            <a:r>
              <a:rPr lang="en-GB" altLang="zh-CN" sz="3200"/>
              <a:t> Propeller rotates a set of LEDs for displaying numbers, characters and symbols in a rotating manner that’s the reason why it is termed as a Propeller LED Display. </a:t>
            </a:r>
          </a:p>
          <a:p>
            <a:pPr eaLnBrk="1" hangingPunct="1"/>
            <a:endParaRPr lang="en-GB" altLang="zh-CN" sz="3200"/>
          </a:p>
          <a:p>
            <a:pPr eaLnBrk="1" hangingPunct="1"/>
            <a:endParaRPr lang="en-GB" altLang="zh-CN"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6" descr="Celestia-R1---OverlayContentHD.png"/>
          <p:cNvPicPr>
            <a:picLocks noChangeAspect="1" noChangeArrowheads="1"/>
          </p:cNvPicPr>
          <p:nvPr/>
        </p:nvPicPr>
        <p:blipFill>
          <a:blip r:embed="rId2"/>
          <a:srcRect/>
          <a:stretch>
            <a:fillRect/>
          </a:stretch>
        </p:blipFill>
        <p:spPr bwMode="auto">
          <a:xfrm>
            <a:off x="0" y="28575"/>
            <a:ext cx="12190413" cy="6856413"/>
          </a:xfrm>
          <a:prstGeom prst="rect">
            <a:avLst/>
          </a:prstGeom>
          <a:noFill/>
          <a:ln>
            <a:noFill/>
          </a:ln>
        </p:spPr>
      </p:pic>
      <p:sp>
        <p:nvSpPr>
          <p:cNvPr id="1048591" name="Title 1"/>
          <p:cNvSpPr>
            <a:spLocks noGrp="1" noChangeArrowheads="1"/>
          </p:cNvSpPr>
          <p:nvPr>
            <p:ph type="title" idx="4294967295"/>
          </p:nvPr>
        </p:nvSpPr>
        <p:spPr>
          <a:xfrm>
            <a:off x="685800" y="1104900"/>
            <a:ext cx="8245475" cy="960438"/>
          </a:xfrm>
        </p:spPr>
        <p:txBody>
          <a:bodyPr/>
          <a:lstStyle/>
          <a:p>
            <a:pPr marL="0" indent="0" eaLnBrk="1" hangingPunct="1"/>
            <a:r>
              <a:rPr lang="en-GB" altLang="zh-CN" sz="4400">
                <a:latin typeface="Calibri" charset="0"/>
                <a:sym typeface="Calibri" charset="0"/>
              </a:rPr>
              <a:t>HARDWARE REQUIREMENTS</a:t>
            </a:r>
            <a:endParaRPr lang="en-GB" altLang="zh-CN"/>
          </a:p>
        </p:txBody>
      </p:sp>
      <p:sp>
        <p:nvSpPr>
          <p:cNvPr id="1048592" name="Content Placeholder 2"/>
          <p:cNvSpPr>
            <a:spLocks noGrp="1" noChangeArrowheads="1"/>
          </p:cNvSpPr>
          <p:nvPr>
            <p:ph idx="4294967295"/>
          </p:nvPr>
        </p:nvSpPr>
        <p:spPr>
          <a:xfrm>
            <a:off x="657225" y="2365375"/>
            <a:ext cx="10288588" cy="3190875"/>
          </a:xfrm>
        </p:spPr>
        <p:txBody>
          <a:bodyPr/>
          <a:lstStyle/>
          <a:p>
            <a:pPr eaLnBrk="1" hangingPunct="1">
              <a:lnSpc>
                <a:spcPct val="80000"/>
              </a:lnSpc>
            </a:pPr>
            <a:r>
              <a:rPr lang="en-GB" altLang="zh-CN" sz="3200"/>
              <a:t> Microcontroller.</a:t>
            </a:r>
          </a:p>
          <a:p>
            <a:pPr eaLnBrk="1" hangingPunct="1">
              <a:lnSpc>
                <a:spcPct val="80000"/>
              </a:lnSpc>
            </a:pPr>
            <a:r>
              <a:rPr lang="en-GB" altLang="zh-CN" sz="3200"/>
              <a:t> Resistors, Capacitors, Diodes.</a:t>
            </a:r>
          </a:p>
          <a:p>
            <a:pPr eaLnBrk="1" hangingPunct="1">
              <a:lnSpc>
                <a:spcPct val="80000"/>
              </a:lnSpc>
            </a:pPr>
            <a:r>
              <a:rPr lang="en-GB" altLang="zh-CN" sz="3200"/>
              <a:t> Transformer, Voltage Regulator.</a:t>
            </a:r>
          </a:p>
          <a:p>
            <a:pPr eaLnBrk="1" hangingPunct="1">
              <a:lnSpc>
                <a:spcPct val="80000"/>
              </a:lnSpc>
            </a:pPr>
            <a:r>
              <a:rPr lang="en-GB" altLang="zh-CN" sz="3200"/>
              <a:t> LEDs, PCB.</a:t>
            </a:r>
          </a:p>
          <a:p>
            <a:pPr eaLnBrk="1" hangingPunct="1">
              <a:lnSpc>
                <a:spcPct val="80000"/>
              </a:lnSpc>
            </a:pPr>
            <a:r>
              <a:rPr lang="en-GB" altLang="zh-CN" sz="3200"/>
              <a:t>High Speed Motor.</a:t>
            </a:r>
          </a:p>
          <a:p>
            <a:pPr eaLnBrk="1" hangingPunct="1">
              <a:lnSpc>
                <a:spcPct val="80000"/>
              </a:lnSpc>
            </a:pPr>
            <a:endParaRPr lang="en-GB" altLang="zh-CN"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Rectangle 2"/>
          <p:cNvSpPr>
            <a:spLocks noGrp="1" noChangeArrowheads="1"/>
          </p:cNvSpPr>
          <p:nvPr>
            <p:ph type="title" idx="4294967295"/>
          </p:nvPr>
        </p:nvSpPr>
        <p:spPr>
          <a:xfrm>
            <a:off x="839355" y="384608"/>
            <a:ext cx="7294563" cy="630237"/>
          </a:xfrm>
        </p:spPr>
        <p:txBody>
          <a:bodyPr/>
          <a:lstStyle/>
          <a:p>
            <a:pPr eaLnBrk="1" hangingPunct="1"/>
            <a:r>
              <a:rPr lang="en-GB" altLang="zh-CN" sz="4400" dirty="0"/>
              <a:t>Block Diagram</a:t>
            </a:r>
            <a:endParaRPr lang="en-GB" altLang="zh-CN" dirty="0"/>
          </a:p>
        </p:txBody>
      </p:sp>
      <p:sp>
        <p:nvSpPr>
          <p:cNvPr id="1048595" name="AutoShape 3"/>
          <p:cNvSpPr>
            <a:spLocks noChangeArrowheads="1"/>
          </p:cNvSpPr>
          <p:nvPr/>
        </p:nvSpPr>
        <p:spPr bwMode="auto">
          <a:xfrm>
            <a:off x="1173163" y="1939080"/>
            <a:ext cx="2470150" cy="822325"/>
          </a:xfrm>
          <a:prstGeom prst="flowChartProcess">
            <a:avLst/>
          </a:prstGeom>
          <a:solidFill>
            <a:schemeClr val="tx1"/>
          </a:solidFill>
          <a:ln w="9525" cmpd="sng">
            <a:solidFill>
              <a:schemeClr val="bg1"/>
            </a:solidFill>
            <a:miter lim="800000"/>
            <a:headEnd/>
            <a:tailEnd/>
          </a:ln>
        </p:spPr>
        <p:txBody>
          <a:bodyPr wrap="none" lIns="90170" tIns="46990" rIns="90170" bIns="46990" anchor="ctr"/>
          <a:lstStyle>
            <a:lvl1pPr>
              <a:defRPr>
                <a:solidFill>
                  <a:schemeClr val="tx1"/>
                </a:solidFill>
                <a:latin typeface="Arial" charset="0"/>
                <a:ea typeface="SimSun" charset="-122"/>
              </a:defRPr>
            </a:lvl1pPr>
            <a:lvl2pPr marL="742950" indent="-285750">
              <a:defRPr>
                <a:solidFill>
                  <a:schemeClr val="tx1"/>
                </a:solidFill>
                <a:latin typeface="Arial" charset="0"/>
                <a:ea typeface="SimSun" charset="-122"/>
              </a:defRPr>
            </a:lvl2pPr>
            <a:lvl3pPr marL="1143000" indent="-228600">
              <a:defRPr>
                <a:solidFill>
                  <a:schemeClr val="tx1"/>
                </a:solidFill>
                <a:latin typeface="Arial" charset="0"/>
                <a:ea typeface="SimSun" charset="-122"/>
              </a:defRPr>
            </a:lvl3pPr>
            <a:lvl4pPr marL="1600200" indent="-228600">
              <a:defRPr>
                <a:solidFill>
                  <a:schemeClr val="tx1"/>
                </a:solidFill>
                <a:latin typeface="Arial" charset="0"/>
                <a:ea typeface="SimSun" charset="-122"/>
              </a:defRPr>
            </a:lvl4pPr>
            <a:lvl5pPr marL="2057400" indent="-228600">
              <a:defRPr>
                <a:solidFill>
                  <a:schemeClr val="tx1"/>
                </a:solidFill>
                <a:latin typeface="Arial" charset="0"/>
                <a:ea typeface="SimSun" charset="-122"/>
              </a:defRPr>
            </a:lvl5pPr>
            <a:lvl6pPr marL="2514600" indent="-228600" defTabSz="457200" eaLnBrk="0" fontAlgn="base" hangingPunct="0">
              <a:spcBef>
                <a:spcPct val="0"/>
              </a:spcBef>
              <a:spcAft>
                <a:spcPct val="0"/>
              </a:spcAft>
              <a:buFont typeface="Arial" charset="0"/>
              <a:defRPr>
                <a:solidFill>
                  <a:schemeClr val="tx1"/>
                </a:solidFill>
                <a:latin typeface="Arial" charset="0"/>
                <a:ea typeface="SimSun" charset="-122"/>
              </a:defRPr>
            </a:lvl6pPr>
            <a:lvl7pPr marL="2971800" indent="-228600" defTabSz="457200" eaLnBrk="0" fontAlgn="base" hangingPunct="0">
              <a:spcBef>
                <a:spcPct val="0"/>
              </a:spcBef>
              <a:spcAft>
                <a:spcPct val="0"/>
              </a:spcAft>
              <a:buFont typeface="Arial" charset="0"/>
              <a:defRPr>
                <a:solidFill>
                  <a:schemeClr val="tx1"/>
                </a:solidFill>
                <a:latin typeface="Arial" charset="0"/>
                <a:ea typeface="SimSun" charset="-122"/>
              </a:defRPr>
            </a:lvl7pPr>
            <a:lvl8pPr marL="3429000" indent="-228600" defTabSz="457200" eaLnBrk="0" fontAlgn="base" hangingPunct="0">
              <a:spcBef>
                <a:spcPct val="0"/>
              </a:spcBef>
              <a:spcAft>
                <a:spcPct val="0"/>
              </a:spcAft>
              <a:buFont typeface="Arial" charset="0"/>
              <a:defRPr>
                <a:solidFill>
                  <a:schemeClr val="tx1"/>
                </a:solidFill>
                <a:latin typeface="Arial" charset="0"/>
                <a:ea typeface="SimSun" charset="-122"/>
              </a:defRPr>
            </a:lvl8pPr>
            <a:lvl9pPr marL="3886200" indent="-228600" defTabSz="457200" eaLnBrk="0" fontAlgn="base" hangingPunct="0">
              <a:spcBef>
                <a:spcPct val="0"/>
              </a:spcBef>
              <a:spcAft>
                <a:spcPct val="0"/>
              </a:spcAft>
              <a:buFont typeface="Arial" charset="0"/>
              <a:defRPr>
                <a:solidFill>
                  <a:schemeClr val="tx1"/>
                </a:solidFill>
                <a:latin typeface="Arial" charset="0"/>
                <a:ea typeface="SimSun" charset="-122"/>
              </a:defRPr>
            </a:lvl9pPr>
          </a:lstStyle>
          <a:p>
            <a:pPr algn="ctr" eaLnBrk="1" hangingPunct="1"/>
            <a:r>
              <a:rPr lang="en-US" altLang="en-GB">
                <a:solidFill>
                  <a:schemeClr val="bg1"/>
                </a:solidFill>
              </a:rPr>
              <a:t>5 Volt DC Regulated </a:t>
            </a:r>
          </a:p>
          <a:p>
            <a:pPr algn="ctr" eaLnBrk="1" hangingPunct="1"/>
            <a:r>
              <a:rPr lang="en-US" altLang="en-GB">
                <a:solidFill>
                  <a:schemeClr val="bg1"/>
                </a:solidFill>
              </a:rPr>
              <a:t>Power Supply</a:t>
            </a:r>
          </a:p>
        </p:txBody>
      </p:sp>
      <p:sp>
        <p:nvSpPr>
          <p:cNvPr id="1048596" name="AutoShape 4"/>
          <p:cNvSpPr>
            <a:spLocks noChangeArrowheads="1"/>
          </p:cNvSpPr>
          <p:nvPr/>
        </p:nvSpPr>
        <p:spPr bwMode="auto">
          <a:xfrm>
            <a:off x="5497513" y="1870095"/>
            <a:ext cx="2300287" cy="1060450"/>
          </a:xfrm>
          <a:prstGeom prst="flowChartProcess">
            <a:avLst/>
          </a:prstGeom>
          <a:solidFill>
            <a:schemeClr val="tx1"/>
          </a:solidFill>
          <a:ln w="9525" cmpd="sng">
            <a:solidFill>
              <a:schemeClr val="tx1"/>
            </a:solidFill>
            <a:miter lim="800000"/>
            <a:headEnd/>
            <a:tailEnd/>
          </a:ln>
        </p:spPr>
        <p:txBody>
          <a:bodyPr wrap="none" anchor="ctr"/>
          <a:lstStyle>
            <a:lvl1pPr>
              <a:defRPr>
                <a:solidFill>
                  <a:schemeClr val="tx1"/>
                </a:solidFill>
                <a:latin typeface="Arial" charset="0"/>
                <a:ea typeface="SimSun" charset="-122"/>
              </a:defRPr>
            </a:lvl1pPr>
            <a:lvl2pPr marL="742950" indent="-285750">
              <a:defRPr>
                <a:solidFill>
                  <a:schemeClr val="tx1"/>
                </a:solidFill>
                <a:latin typeface="Arial" charset="0"/>
                <a:ea typeface="SimSun" charset="-122"/>
              </a:defRPr>
            </a:lvl2pPr>
            <a:lvl3pPr marL="1143000" indent="-228600">
              <a:defRPr>
                <a:solidFill>
                  <a:schemeClr val="tx1"/>
                </a:solidFill>
                <a:latin typeface="Arial" charset="0"/>
                <a:ea typeface="SimSun" charset="-122"/>
              </a:defRPr>
            </a:lvl3pPr>
            <a:lvl4pPr marL="1600200" indent="-228600">
              <a:defRPr>
                <a:solidFill>
                  <a:schemeClr val="tx1"/>
                </a:solidFill>
                <a:latin typeface="Arial" charset="0"/>
                <a:ea typeface="SimSun" charset="-122"/>
              </a:defRPr>
            </a:lvl4pPr>
            <a:lvl5pPr marL="2057400" indent="-228600">
              <a:defRPr>
                <a:solidFill>
                  <a:schemeClr val="tx1"/>
                </a:solidFill>
                <a:latin typeface="Arial" charset="0"/>
                <a:ea typeface="SimSun" charset="-122"/>
              </a:defRPr>
            </a:lvl5pPr>
            <a:lvl6pPr marL="2514600" indent="-228600" defTabSz="457200" eaLnBrk="0" fontAlgn="base" hangingPunct="0">
              <a:spcBef>
                <a:spcPct val="0"/>
              </a:spcBef>
              <a:spcAft>
                <a:spcPct val="0"/>
              </a:spcAft>
              <a:buFont typeface="Arial" charset="0"/>
              <a:defRPr>
                <a:solidFill>
                  <a:schemeClr val="tx1"/>
                </a:solidFill>
                <a:latin typeface="Arial" charset="0"/>
                <a:ea typeface="SimSun" charset="-122"/>
              </a:defRPr>
            </a:lvl6pPr>
            <a:lvl7pPr marL="2971800" indent="-228600" defTabSz="457200" eaLnBrk="0" fontAlgn="base" hangingPunct="0">
              <a:spcBef>
                <a:spcPct val="0"/>
              </a:spcBef>
              <a:spcAft>
                <a:spcPct val="0"/>
              </a:spcAft>
              <a:buFont typeface="Arial" charset="0"/>
              <a:defRPr>
                <a:solidFill>
                  <a:schemeClr val="tx1"/>
                </a:solidFill>
                <a:latin typeface="Arial" charset="0"/>
                <a:ea typeface="SimSun" charset="-122"/>
              </a:defRPr>
            </a:lvl7pPr>
            <a:lvl8pPr marL="3429000" indent="-228600" defTabSz="457200" eaLnBrk="0" fontAlgn="base" hangingPunct="0">
              <a:spcBef>
                <a:spcPct val="0"/>
              </a:spcBef>
              <a:spcAft>
                <a:spcPct val="0"/>
              </a:spcAft>
              <a:buFont typeface="Arial" charset="0"/>
              <a:defRPr>
                <a:solidFill>
                  <a:schemeClr val="tx1"/>
                </a:solidFill>
                <a:latin typeface="Arial" charset="0"/>
                <a:ea typeface="SimSun" charset="-122"/>
              </a:defRPr>
            </a:lvl8pPr>
            <a:lvl9pPr marL="3886200" indent="-228600" defTabSz="457200" eaLnBrk="0" fontAlgn="base" hangingPunct="0">
              <a:spcBef>
                <a:spcPct val="0"/>
              </a:spcBef>
              <a:spcAft>
                <a:spcPct val="0"/>
              </a:spcAft>
              <a:buFont typeface="Arial" charset="0"/>
              <a:defRPr>
                <a:solidFill>
                  <a:schemeClr val="tx1"/>
                </a:solidFill>
                <a:latin typeface="Arial" charset="0"/>
                <a:ea typeface="SimSun" charset="-122"/>
              </a:defRPr>
            </a:lvl9pPr>
          </a:lstStyle>
          <a:p>
            <a:pPr algn="ctr" eaLnBrk="1" hangingPunct="1"/>
            <a:r>
              <a:rPr lang="en-US" altLang="en-GB" dirty="0">
                <a:solidFill>
                  <a:schemeClr val="bg1"/>
                </a:solidFill>
              </a:rPr>
              <a:t> Microcontroller</a:t>
            </a:r>
          </a:p>
          <a:p>
            <a:pPr algn="ctr" eaLnBrk="1" hangingPunct="1"/>
            <a:r>
              <a:rPr lang="en-US" altLang="en-GB" dirty="0">
                <a:solidFill>
                  <a:schemeClr val="bg1"/>
                </a:solidFill>
              </a:rPr>
              <a:t>AT89C2051</a:t>
            </a:r>
          </a:p>
          <a:p>
            <a:pPr algn="ctr" eaLnBrk="1" hangingPunct="1"/>
            <a:endParaRPr lang="en-US" altLang="en-GB" dirty="0">
              <a:solidFill>
                <a:schemeClr val="bg1"/>
              </a:solidFill>
            </a:endParaRPr>
          </a:p>
        </p:txBody>
      </p:sp>
      <p:sp>
        <p:nvSpPr>
          <p:cNvPr id="1048597" name="AutoShape 5"/>
          <p:cNvSpPr>
            <a:spLocks noChangeArrowheads="1"/>
          </p:cNvSpPr>
          <p:nvPr/>
        </p:nvSpPr>
        <p:spPr bwMode="auto">
          <a:xfrm>
            <a:off x="8915400" y="2005755"/>
            <a:ext cx="2287588" cy="738188"/>
          </a:xfrm>
          <a:prstGeom prst="flowChartProcess">
            <a:avLst/>
          </a:prstGeom>
          <a:solidFill>
            <a:schemeClr val="tx1"/>
          </a:solidFill>
          <a:ln w="9525" cmpd="sng">
            <a:solidFill>
              <a:schemeClr val="tx1"/>
            </a:solidFill>
            <a:miter lim="800000"/>
            <a:headEnd/>
            <a:tailEnd/>
          </a:ln>
        </p:spPr>
        <p:txBody>
          <a:bodyPr wrap="none" anchor="ctr"/>
          <a:lstStyle>
            <a:lvl1pPr>
              <a:defRPr>
                <a:solidFill>
                  <a:schemeClr val="tx1"/>
                </a:solidFill>
                <a:latin typeface="Arial" charset="0"/>
                <a:ea typeface="SimSun" charset="-122"/>
              </a:defRPr>
            </a:lvl1pPr>
            <a:lvl2pPr marL="742950" indent="-285750">
              <a:defRPr>
                <a:solidFill>
                  <a:schemeClr val="tx1"/>
                </a:solidFill>
                <a:latin typeface="Arial" charset="0"/>
                <a:ea typeface="SimSun" charset="-122"/>
              </a:defRPr>
            </a:lvl2pPr>
            <a:lvl3pPr marL="1143000" indent="-228600">
              <a:defRPr>
                <a:solidFill>
                  <a:schemeClr val="tx1"/>
                </a:solidFill>
                <a:latin typeface="Arial" charset="0"/>
                <a:ea typeface="SimSun" charset="-122"/>
              </a:defRPr>
            </a:lvl3pPr>
            <a:lvl4pPr marL="1600200" indent="-228600">
              <a:defRPr>
                <a:solidFill>
                  <a:schemeClr val="tx1"/>
                </a:solidFill>
                <a:latin typeface="Arial" charset="0"/>
                <a:ea typeface="SimSun" charset="-122"/>
              </a:defRPr>
            </a:lvl4pPr>
            <a:lvl5pPr marL="2057400" indent="-228600">
              <a:defRPr>
                <a:solidFill>
                  <a:schemeClr val="tx1"/>
                </a:solidFill>
                <a:latin typeface="Arial" charset="0"/>
                <a:ea typeface="SimSun" charset="-122"/>
              </a:defRPr>
            </a:lvl5pPr>
            <a:lvl6pPr marL="2514600" indent="-228600" defTabSz="457200" eaLnBrk="0" fontAlgn="base" hangingPunct="0">
              <a:spcBef>
                <a:spcPct val="0"/>
              </a:spcBef>
              <a:spcAft>
                <a:spcPct val="0"/>
              </a:spcAft>
              <a:buFont typeface="Arial" charset="0"/>
              <a:defRPr>
                <a:solidFill>
                  <a:schemeClr val="tx1"/>
                </a:solidFill>
                <a:latin typeface="Arial" charset="0"/>
                <a:ea typeface="SimSun" charset="-122"/>
              </a:defRPr>
            </a:lvl6pPr>
            <a:lvl7pPr marL="2971800" indent="-228600" defTabSz="457200" eaLnBrk="0" fontAlgn="base" hangingPunct="0">
              <a:spcBef>
                <a:spcPct val="0"/>
              </a:spcBef>
              <a:spcAft>
                <a:spcPct val="0"/>
              </a:spcAft>
              <a:buFont typeface="Arial" charset="0"/>
              <a:defRPr>
                <a:solidFill>
                  <a:schemeClr val="tx1"/>
                </a:solidFill>
                <a:latin typeface="Arial" charset="0"/>
                <a:ea typeface="SimSun" charset="-122"/>
              </a:defRPr>
            </a:lvl7pPr>
            <a:lvl8pPr marL="3429000" indent="-228600" defTabSz="457200" eaLnBrk="0" fontAlgn="base" hangingPunct="0">
              <a:spcBef>
                <a:spcPct val="0"/>
              </a:spcBef>
              <a:spcAft>
                <a:spcPct val="0"/>
              </a:spcAft>
              <a:buFont typeface="Arial" charset="0"/>
              <a:defRPr>
                <a:solidFill>
                  <a:schemeClr val="tx1"/>
                </a:solidFill>
                <a:latin typeface="Arial" charset="0"/>
                <a:ea typeface="SimSun" charset="-122"/>
              </a:defRPr>
            </a:lvl8pPr>
            <a:lvl9pPr marL="3886200" indent="-228600" defTabSz="457200" eaLnBrk="0" fontAlgn="base" hangingPunct="0">
              <a:spcBef>
                <a:spcPct val="0"/>
              </a:spcBef>
              <a:spcAft>
                <a:spcPct val="0"/>
              </a:spcAft>
              <a:buFont typeface="Arial" charset="0"/>
              <a:defRPr>
                <a:solidFill>
                  <a:schemeClr val="tx1"/>
                </a:solidFill>
                <a:latin typeface="Arial" charset="0"/>
                <a:ea typeface="SimSun" charset="-122"/>
              </a:defRPr>
            </a:lvl9pPr>
          </a:lstStyle>
          <a:p>
            <a:pPr algn="ctr" eaLnBrk="1" hangingPunct="1"/>
            <a:r>
              <a:rPr lang="en-US" altLang="en-GB">
                <a:solidFill>
                  <a:schemeClr val="bg1"/>
                </a:solidFill>
              </a:rPr>
              <a:t>Led Display</a:t>
            </a:r>
          </a:p>
        </p:txBody>
      </p:sp>
      <p:sp>
        <p:nvSpPr>
          <p:cNvPr id="1048598" name="AutoShape 6"/>
          <p:cNvSpPr>
            <a:spLocks noChangeArrowheads="1"/>
          </p:cNvSpPr>
          <p:nvPr/>
        </p:nvSpPr>
        <p:spPr bwMode="auto">
          <a:xfrm>
            <a:off x="1150933" y="4974380"/>
            <a:ext cx="2355850" cy="781050"/>
          </a:xfrm>
          <a:prstGeom prst="flowChartProcess">
            <a:avLst/>
          </a:prstGeom>
          <a:solidFill>
            <a:schemeClr val="tx1"/>
          </a:solidFill>
          <a:ln w="9525" cmpd="sng">
            <a:solidFill>
              <a:schemeClr val="tx1"/>
            </a:solidFill>
            <a:miter lim="800000"/>
            <a:headEnd/>
            <a:tailEnd/>
          </a:ln>
        </p:spPr>
        <p:txBody>
          <a:bodyPr wrap="none" anchor="ctr"/>
          <a:lstStyle>
            <a:lvl1pPr>
              <a:defRPr>
                <a:solidFill>
                  <a:schemeClr val="tx1"/>
                </a:solidFill>
                <a:latin typeface="Arial" charset="0"/>
                <a:ea typeface="SimSun" charset="-122"/>
              </a:defRPr>
            </a:lvl1pPr>
            <a:lvl2pPr marL="742950" indent="-285750">
              <a:defRPr>
                <a:solidFill>
                  <a:schemeClr val="tx1"/>
                </a:solidFill>
                <a:latin typeface="Arial" charset="0"/>
                <a:ea typeface="SimSun" charset="-122"/>
              </a:defRPr>
            </a:lvl2pPr>
            <a:lvl3pPr marL="1143000" indent="-228600">
              <a:defRPr>
                <a:solidFill>
                  <a:schemeClr val="tx1"/>
                </a:solidFill>
                <a:latin typeface="Arial" charset="0"/>
                <a:ea typeface="SimSun" charset="-122"/>
              </a:defRPr>
            </a:lvl3pPr>
            <a:lvl4pPr marL="1600200" indent="-228600">
              <a:defRPr>
                <a:solidFill>
                  <a:schemeClr val="tx1"/>
                </a:solidFill>
                <a:latin typeface="Arial" charset="0"/>
                <a:ea typeface="SimSun" charset="-122"/>
              </a:defRPr>
            </a:lvl4pPr>
            <a:lvl5pPr marL="2057400" indent="-228600">
              <a:defRPr>
                <a:solidFill>
                  <a:schemeClr val="tx1"/>
                </a:solidFill>
                <a:latin typeface="Arial" charset="0"/>
                <a:ea typeface="SimSun" charset="-122"/>
              </a:defRPr>
            </a:lvl5pPr>
            <a:lvl6pPr marL="2514600" indent="-228600" defTabSz="457200" eaLnBrk="0" fontAlgn="base" hangingPunct="0">
              <a:spcBef>
                <a:spcPct val="0"/>
              </a:spcBef>
              <a:spcAft>
                <a:spcPct val="0"/>
              </a:spcAft>
              <a:buFont typeface="Arial" charset="0"/>
              <a:defRPr>
                <a:solidFill>
                  <a:schemeClr val="tx1"/>
                </a:solidFill>
                <a:latin typeface="Arial" charset="0"/>
                <a:ea typeface="SimSun" charset="-122"/>
              </a:defRPr>
            </a:lvl6pPr>
            <a:lvl7pPr marL="2971800" indent="-228600" defTabSz="457200" eaLnBrk="0" fontAlgn="base" hangingPunct="0">
              <a:spcBef>
                <a:spcPct val="0"/>
              </a:spcBef>
              <a:spcAft>
                <a:spcPct val="0"/>
              </a:spcAft>
              <a:buFont typeface="Arial" charset="0"/>
              <a:defRPr>
                <a:solidFill>
                  <a:schemeClr val="tx1"/>
                </a:solidFill>
                <a:latin typeface="Arial" charset="0"/>
                <a:ea typeface="SimSun" charset="-122"/>
              </a:defRPr>
            </a:lvl7pPr>
            <a:lvl8pPr marL="3429000" indent="-228600" defTabSz="457200" eaLnBrk="0" fontAlgn="base" hangingPunct="0">
              <a:spcBef>
                <a:spcPct val="0"/>
              </a:spcBef>
              <a:spcAft>
                <a:spcPct val="0"/>
              </a:spcAft>
              <a:buFont typeface="Arial" charset="0"/>
              <a:defRPr>
                <a:solidFill>
                  <a:schemeClr val="tx1"/>
                </a:solidFill>
                <a:latin typeface="Arial" charset="0"/>
                <a:ea typeface="SimSun" charset="-122"/>
              </a:defRPr>
            </a:lvl8pPr>
            <a:lvl9pPr marL="3886200" indent="-228600" defTabSz="457200" eaLnBrk="0" fontAlgn="base" hangingPunct="0">
              <a:spcBef>
                <a:spcPct val="0"/>
              </a:spcBef>
              <a:spcAft>
                <a:spcPct val="0"/>
              </a:spcAft>
              <a:buFont typeface="Arial" charset="0"/>
              <a:defRPr>
                <a:solidFill>
                  <a:schemeClr val="tx1"/>
                </a:solidFill>
                <a:latin typeface="Arial" charset="0"/>
                <a:ea typeface="SimSun" charset="-122"/>
              </a:defRPr>
            </a:lvl9pPr>
          </a:lstStyle>
          <a:p>
            <a:pPr algn="ctr" eaLnBrk="1" hangingPunct="1"/>
            <a:r>
              <a:rPr lang="en-US" altLang="en-GB">
                <a:solidFill>
                  <a:schemeClr val="bg1"/>
                </a:solidFill>
              </a:rPr>
              <a:t>12V DC Regulated</a:t>
            </a:r>
          </a:p>
          <a:p>
            <a:pPr algn="ctr" eaLnBrk="1" hangingPunct="1"/>
            <a:r>
              <a:rPr lang="en-US" altLang="en-GB">
                <a:solidFill>
                  <a:schemeClr val="bg1"/>
                </a:solidFill>
              </a:rPr>
              <a:t> Power supply</a:t>
            </a:r>
          </a:p>
        </p:txBody>
      </p:sp>
      <p:sp>
        <p:nvSpPr>
          <p:cNvPr id="1048599" name="AutoShape 7"/>
          <p:cNvSpPr>
            <a:spLocks noChangeArrowheads="1"/>
          </p:cNvSpPr>
          <p:nvPr/>
        </p:nvSpPr>
        <p:spPr bwMode="auto">
          <a:xfrm>
            <a:off x="5459643" y="5057795"/>
            <a:ext cx="2312987" cy="725488"/>
          </a:xfrm>
          <a:prstGeom prst="flowChartProcess">
            <a:avLst/>
          </a:prstGeom>
          <a:solidFill>
            <a:schemeClr val="tx1"/>
          </a:solidFill>
          <a:ln w="9525" cmpd="sng">
            <a:solidFill>
              <a:schemeClr val="tx1"/>
            </a:solidFill>
            <a:miter lim="800000"/>
            <a:headEnd/>
            <a:tailEnd/>
          </a:ln>
        </p:spPr>
        <p:txBody>
          <a:bodyPr wrap="none" anchor="ctr"/>
          <a:lstStyle>
            <a:lvl1pPr>
              <a:defRPr>
                <a:solidFill>
                  <a:schemeClr val="tx1"/>
                </a:solidFill>
                <a:latin typeface="Arial" charset="0"/>
                <a:ea typeface="SimSun" charset="-122"/>
              </a:defRPr>
            </a:lvl1pPr>
            <a:lvl2pPr marL="742950" indent="-285750">
              <a:defRPr>
                <a:solidFill>
                  <a:schemeClr val="tx1"/>
                </a:solidFill>
                <a:latin typeface="Arial" charset="0"/>
                <a:ea typeface="SimSun" charset="-122"/>
              </a:defRPr>
            </a:lvl2pPr>
            <a:lvl3pPr marL="1143000" indent="-228600">
              <a:defRPr>
                <a:solidFill>
                  <a:schemeClr val="tx1"/>
                </a:solidFill>
                <a:latin typeface="Arial" charset="0"/>
                <a:ea typeface="SimSun" charset="-122"/>
              </a:defRPr>
            </a:lvl3pPr>
            <a:lvl4pPr marL="1600200" indent="-228600">
              <a:defRPr>
                <a:solidFill>
                  <a:schemeClr val="tx1"/>
                </a:solidFill>
                <a:latin typeface="Arial" charset="0"/>
                <a:ea typeface="SimSun" charset="-122"/>
              </a:defRPr>
            </a:lvl4pPr>
            <a:lvl5pPr marL="2057400" indent="-228600">
              <a:defRPr>
                <a:solidFill>
                  <a:schemeClr val="tx1"/>
                </a:solidFill>
                <a:latin typeface="Arial" charset="0"/>
                <a:ea typeface="SimSun" charset="-122"/>
              </a:defRPr>
            </a:lvl5pPr>
            <a:lvl6pPr marL="2514600" indent="-228600" defTabSz="457200" eaLnBrk="0" fontAlgn="base" hangingPunct="0">
              <a:spcBef>
                <a:spcPct val="0"/>
              </a:spcBef>
              <a:spcAft>
                <a:spcPct val="0"/>
              </a:spcAft>
              <a:buFont typeface="Arial" charset="0"/>
              <a:defRPr>
                <a:solidFill>
                  <a:schemeClr val="tx1"/>
                </a:solidFill>
                <a:latin typeface="Arial" charset="0"/>
                <a:ea typeface="SimSun" charset="-122"/>
              </a:defRPr>
            </a:lvl6pPr>
            <a:lvl7pPr marL="2971800" indent="-228600" defTabSz="457200" eaLnBrk="0" fontAlgn="base" hangingPunct="0">
              <a:spcBef>
                <a:spcPct val="0"/>
              </a:spcBef>
              <a:spcAft>
                <a:spcPct val="0"/>
              </a:spcAft>
              <a:buFont typeface="Arial" charset="0"/>
              <a:defRPr>
                <a:solidFill>
                  <a:schemeClr val="tx1"/>
                </a:solidFill>
                <a:latin typeface="Arial" charset="0"/>
                <a:ea typeface="SimSun" charset="-122"/>
              </a:defRPr>
            </a:lvl7pPr>
            <a:lvl8pPr marL="3429000" indent="-228600" defTabSz="457200" eaLnBrk="0" fontAlgn="base" hangingPunct="0">
              <a:spcBef>
                <a:spcPct val="0"/>
              </a:spcBef>
              <a:spcAft>
                <a:spcPct val="0"/>
              </a:spcAft>
              <a:buFont typeface="Arial" charset="0"/>
              <a:defRPr>
                <a:solidFill>
                  <a:schemeClr val="tx1"/>
                </a:solidFill>
                <a:latin typeface="Arial" charset="0"/>
                <a:ea typeface="SimSun" charset="-122"/>
              </a:defRPr>
            </a:lvl8pPr>
            <a:lvl9pPr marL="3886200" indent="-228600" defTabSz="457200" eaLnBrk="0" fontAlgn="base" hangingPunct="0">
              <a:spcBef>
                <a:spcPct val="0"/>
              </a:spcBef>
              <a:spcAft>
                <a:spcPct val="0"/>
              </a:spcAft>
              <a:buFont typeface="Arial" charset="0"/>
              <a:defRPr>
                <a:solidFill>
                  <a:schemeClr val="tx1"/>
                </a:solidFill>
                <a:latin typeface="Arial" charset="0"/>
                <a:ea typeface="SimSun" charset="-122"/>
              </a:defRPr>
            </a:lvl9pPr>
          </a:lstStyle>
          <a:p>
            <a:pPr algn="ctr" eaLnBrk="1" hangingPunct="1"/>
            <a:r>
              <a:rPr lang="en-US" altLang="en-GB" dirty="0">
                <a:solidFill>
                  <a:schemeClr val="bg1"/>
                </a:solidFill>
              </a:rPr>
              <a:t>DC Motor </a:t>
            </a:r>
          </a:p>
        </p:txBody>
      </p:sp>
      <p:sp>
        <p:nvSpPr>
          <p:cNvPr id="1048600" name="AutoShape 8"/>
          <p:cNvSpPr>
            <a:spLocks noChangeArrowheads="1"/>
          </p:cNvSpPr>
          <p:nvPr/>
        </p:nvSpPr>
        <p:spPr bwMode="auto">
          <a:xfrm>
            <a:off x="3633788" y="2248643"/>
            <a:ext cx="1857375" cy="306387"/>
          </a:xfrm>
          <a:prstGeom prst="rightArrow">
            <a:avLst>
              <a:gd name="adj1" fmla="val 50000"/>
              <a:gd name="adj2" fmla="val 151218"/>
            </a:avLst>
          </a:prstGeom>
          <a:solidFill>
            <a:schemeClr val="tx1"/>
          </a:solidFill>
          <a:ln w="9525" cmpd="sng">
            <a:solidFill>
              <a:srgbClr val="FF6600"/>
            </a:solidFill>
            <a:miter lim="800000"/>
            <a:headEnd/>
            <a:tailEnd/>
          </a:ln>
        </p:spPr>
        <p:txBody>
          <a:bodyPr anchor="ctr"/>
          <a:lstStyle>
            <a:lvl1pPr>
              <a:defRPr>
                <a:solidFill>
                  <a:schemeClr val="tx1"/>
                </a:solidFill>
                <a:latin typeface="Arial" charset="0"/>
                <a:ea typeface="SimSun" charset="-122"/>
              </a:defRPr>
            </a:lvl1pPr>
            <a:lvl2pPr marL="742950" indent="-285750">
              <a:defRPr>
                <a:solidFill>
                  <a:schemeClr val="tx1"/>
                </a:solidFill>
                <a:latin typeface="Arial" charset="0"/>
                <a:ea typeface="SimSun" charset="-122"/>
              </a:defRPr>
            </a:lvl2pPr>
            <a:lvl3pPr marL="1143000" indent="-228600">
              <a:defRPr>
                <a:solidFill>
                  <a:schemeClr val="tx1"/>
                </a:solidFill>
                <a:latin typeface="Arial" charset="0"/>
                <a:ea typeface="SimSun" charset="-122"/>
              </a:defRPr>
            </a:lvl3pPr>
            <a:lvl4pPr marL="1600200" indent="-228600">
              <a:defRPr>
                <a:solidFill>
                  <a:schemeClr val="tx1"/>
                </a:solidFill>
                <a:latin typeface="Arial" charset="0"/>
                <a:ea typeface="SimSun" charset="-122"/>
              </a:defRPr>
            </a:lvl4pPr>
            <a:lvl5pPr marL="2057400" indent="-228600">
              <a:defRPr>
                <a:solidFill>
                  <a:schemeClr val="tx1"/>
                </a:solidFill>
                <a:latin typeface="Arial" charset="0"/>
                <a:ea typeface="SimSun" charset="-122"/>
              </a:defRPr>
            </a:lvl5pPr>
            <a:lvl6pPr marL="2514600" indent="-228600" defTabSz="457200" eaLnBrk="0" fontAlgn="base" hangingPunct="0">
              <a:spcBef>
                <a:spcPct val="0"/>
              </a:spcBef>
              <a:spcAft>
                <a:spcPct val="0"/>
              </a:spcAft>
              <a:buFont typeface="Arial" charset="0"/>
              <a:defRPr>
                <a:solidFill>
                  <a:schemeClr val="tx1"/>
                </a:solidFill>
                <a:latin typeface="Arial" charset="0"/>
                <a:ea typeface="SimSun" charset="-122"/>
              </a:defRPr>
            </a:lvl6pPr>
            <a:lvl7pPr marL="2971800" indent="-228600" defTabSz="457200" eaLnBrk="0" fontAlgn="base" hangingPunct="0">
              <a:spcBef>
                <a:spcPct val="0"/>
              </a:spcBef>
              <a:spcAft>
                <a:spcPct val="0"/>
              </a:spcAft>
              <a:buFont typeface="Arial" charset="0"/>
              <a:defRPr>
                <a:solidFill>
                  <a:schemeClr val="tx1"/>
                </a:solidFill>
                <a:latin typeface="Arial" charset="0"/>
                <a:ea typeface="SimSun" charset="-122"/>
              </a:defRPr>
            </a:lvl7pPr>
            <a:lvl8pPr marL="3429000" indent="-228600" defTabSz="457200" eaLnBrk="0" fontAlgn="base" hangingPunct="0">
              <a:spcBef>
                <a:spcPct val="0"/>
              </a:spcBef>
              <a:spcAft>
                <a:spcPct val="0"/>
              </a:spcAft>
              <a:buFont typeface="Arial" charset="0"/>
              <a:defRPr>
                <a:solidFill>
                  <a:schemeClr val="tx1"/>
                </a:solidFill>
                <a:latin typeface="Arial" charset="0"/>
                <a:ea typeface="SimSun" charset="-122"/>
              </a:defRPr>
            </a:lvl8pPr>
            <a:lvl9pPr marL="3886200" indent="-228600" defTabSz="457200" eaLnBrk="0" fontAlgn="base" hangingPunct="0">
              <a:spcBef>
                <a:spcPct val="0"/>
              </a:spcBef>
              <a:spcAft>
                <a:spcPct val="0"/>
              </a:spcAft>
              <a:buFont typeface="Arial" charset="0"/>
              <a:defRPr>
                <a:solidFill>
                  <a:schemeClr val="tx1"/>
                </a:solidFill>
                <a:latin typeface="Arial" charset="0"/>
                <a:ea typeface="SimSun" charset="-122"/>
              </a:defRPr>
            </a:lvl9pPr>
          </a:lstStyle>
          <a:p>
            <a:endParaRPr lang="en-GB" altLang="en-GB">
              <a:solidFill>
                <a:srgbClr val="FFFFFF"/>
              </a:solidFill>
              <a:sym typeface="Calibri" charset="0"/>
            </a:endParaRPr>
          </a:p>
        </p:txBody>
      </p:sp>
      <p:sp>
        <p:nvSpPr>
          <p:cNvPr id="1048601" name="AutoShape 9"/>
          <p:cNvSpPr>
            <a:spLocks noChangeArrowheads="1"/>
          </p:cNvSpPr>
          <p:nvPr/>
        </p:nvSpPr>
        <p:spPr bwMode="auto">
          <a:xfrm>
            <a:off x="7815263" y="2283568"/>
            <a:ext cx="1106487" cy="311150"/>
          </a:xfrm>
          <a:prstGeom prst="rightArrow">
            <a:avLst>
              <a:gd name="adj1" fmla="val 50000"/>
              <a:gd name="adj2" fmla="val 88936"/>
            </a:avLst>
          </a:prstGeom>
          <a:solidFill>
            <a:schemeClr val="tx1"/>
          </a:solidFill>
          <a:ln w="9525" cmpd="sng">
            <a:solidFill>
              <a:srgbClr val="FF6600"/>
            </a:solidFill>
            <a:miter lim="800000"/>
            <a:headEnd/>
            <a:tailEnd/>
          </a:ln>
        </p:spPr>
        <p:txBody>
          <a:bodyPr anchor="ctr"/>
          <a:lstStyle>
            <a:lvl1pPr>
              <a:defRPr>
                <a:solidFill>
                  <a:schemeClr val="tx1"/>
                </a:solidFill>
                <a:latin typeface="Arial" charset="0"/>
                <a:ea typeface="SimSun" charset="-122"/>
              </a:defRPr>
            </a:lvl1pPr>
            <a:lvl2pPr marL="742950" indent="-285750">
              <a:defRPr>
                <a:solidFill>
                  <a:schemeClr val="tx1"/>
                </a:solidFill>
                <a:latin typeface="Arial" charset="0"/>
                <a:ea typeface="SimSun" charset="-122"/>
              </a:defRPr>
            </a:lvl2pPr>
            <a:lvl3pPr marL="1143000" indent="-228600">
              <a:defRPr>
                <a:solidFill>
                  <a:schemeClr val="tx1"/>
                </a:solidFill>
                <a:latin typeface="Arial" charset="0"/>
                <a:ea typeface="SimSun" charset="-122"/>
              </a:defRPr>
            </a:lvl3pPr>
            <a:lvl4pPr marL="1600200" indent="-228600">
              <a:defRPr>
                <a:solidFill>
                  <a:schemeClr val="tx1"/>
                </a:solidFill>
                <a:latin typeface="Arial" charset="0"/>
                <a:ea typeface="SimSun" charset="-122"/>
              </a:defRPr>
            </a:lvl4pPr>
            <a:lvl5pPr marL="2057400" indent="-228600">
              <a:defRPr>
                <a:solidFill>
                  <a:schemeClr val="tx1"/>
                </a:solidFill>
                <a:latin typeface="Arial" charset="0"/>
                <a:ea typeface="SimSun" charset="-122"/>
              </a:defRPr>
            </a:lvl5pPr>
            <a:lvl6pPr marL="2514600" indent="-228600" defTabSz="457200" eaLnBrk="0" fontAlgn="base" hangingPunct="0">
              <a:spcBef>
                <a:spcPct val="0"/>
              </a:spcBef>
              <a:spcAft>
                <a:spcPct val="0"/>
              </a:spcAft>
              <a:buFont typeface="Arial" charset="0"/>
              <a:defRPr>
                <a:solidFill>
                  <a:schemeClr val="tx1"/>
                </a:solidFill>
                <a:latin typeface="Arial" charset="0"/>
                <a:ea typeface="SimSun" charset="-122"/>
              </a:defRPr>
            </a:lvl6pPr>
            <a:lvl7pPr marL="2971800" indent="-228600" defTabSz="457200" eaLnBrk="0" fontAlgn="base" hangingPunct="0">
              <a:spcBef>
                <a:spcPct val="0"/>
              </a:spcBef>
              <a:spcAft>
                <a:spcPct val="0"/>
              </a:spcAft>
              <a:buFont typeface="Arial" charset="0"/>
              <a:defRPr>
                <a:solidFill>
                  <a:schemeClr val="tx1"/>
                </a:solidFill>
                <a:latin typeface="Arial" charset="0"/>
                <a:ea typeface="SimSun" charset="-122"/>
              </a:defRPr>
            </a:lvl7pPr>
            <a:lvl8pPr marL="3429000" indent="-228600" defTabSz="457200" eaLnBrk="0" fontAlgn="base" hangingPunct="0">
              <a:spcBef>
                <a:spcPct val="0"/>
              </a:spcBef>
              <a:spcAft>
                <a:spcPct val="0"/>
              </a:spcAft>
              <a:buFont typeface="Arial" charset="0"/>
              <a:defRPr>
                <a:solidFill>
                  <a:schemeClr val="tx1"/>
                </a:solidFill>
                <a:latin typeface="Arial" charset="0"/>
                <a:ea typeface="SimSun" charset="-122"/>
              </a:defRPr>
            </a:lvl8pPr>
            <a:lvl9pPr marL="3886200" indent="-228600" defTabSz="457200" eaLnBrk="0" fontAlgn="base" hangingPunct="0">
              <a:spcBef>
                <a:spcPct val="0"/>
              </a:spcBef>
              <a:spcAft>
                <a:spcPct val="0"/>
              </a:spcAft>
              <a:buFont typeface="Arial" charset="0"/>
              <a:defRPr>
                <a:solidFill>
                  <a:schemeClr val="tx1"/>
                </a:solidFill>
                <a:latin typeface="Arial" charset="0"/>
                <a:ea typeface="SimSun" charset="-122"/>
              </a:defRPr>
            </a:lvl9pPr>
          </a:lstStyle>
          <a:p>
            <a:endParaRPr lang="en-GB" altLang="en-GB">
              <a:solidFill>
                <a:srgbClr val="FFFFFF"/>
              </a:solidFill>
              <a:sym typeface="Calibri" charset="0"/>
            </a:endParaRPr>
          </a:p>
        </p:txBody>
      </p:sp>
      <p:sp>
        <p:nvSpPr>
          <p:cNvPr id="1048602" name="AutoShape 10"/>
          <p:cNvSpPr>
            <a:spLocks noChangeArrowheads="1"/>
          </p:cNvSpPr>
          <p:nvPr/>
        </p:nvSpPr>
        <p:spPr bwMode="auto">
          <a:xfrm>
            <a:off x="3466806" y="5294049"/>
            <a:ext cx="2075006" cy="233917"/>
          </a:xfrm>
          <a:prstGeom prst="rightArrow">
            <a:avLst>
              <a:gd name="adj1" fmla="val 50000"/>
              <a:gd name="adj2" fmla="val 286990"/>
            </a:avLst>
          </a:prstGeom>
          <a:solidFill>
            <a:schemeClr val="tx1"/>
          </a:solidFill>
          <a:ln w="9525" cmpd="sng">
            <a:solidFill>
              <a:srgbClr val="FF6600"/>
            </a:solidFill>
            <a:miter lim="800000"/>
            <a:headEnd/>
            <a:tailEnd/>
          </a:ln>
        </p:spPr>
        <p:txBody>
          <a:bodyPr anchor="ctr"/>
          <a:lstStyle>
            <a:lvl1pPr>
              <a:defRPr>
                <a:solidFill>
                  <a:schemeClr val="tx1"/>
                </a:solidFill>
                <a:latin typeface="Arial" charset="0"/>
                <a:ea typeface="SimSun" charset="-122"/>
              </a:defRPr>
            </a:lvl1pPr>
            <a:lvl2pPr marL="742950" indent="-285750">
              <a:defRPr>
                <a:solidFill>
                  <a:schemeClr val="tx1"/>
                </a:solidFill>
                <a:latin typeface="Arial" charset="0"/>
                <a:ea typeface="SimSun" charset="-122"/>
              </a:defRPr>
            </a:lvl2pPr>
            <a:lvl3pPr marL="1143000" indent="-228600">
              <a:defRPr>
                <a:solidFill>
                  <a:schemeClr val="tx1"/>
                </a:solidFill>
                <a:latin typeface="Arial" charset="0"/>
                <a:ea typeface="SimSun" charset="-122"/>
              </a:defRPr>
            </a:lvl3pPr>
            <a:lvl4pPr marL="1600200" indent="-228600">
              <a:defRPr>
                <a:solidFill>
                  <a:schemeClr val="tx1"/>
                </a:solidFill>
                <a:latin typeface="Arial" charset="0"/>
                <a:ea typeface="SimSun" charset="-122"/>
              </a:defRPr>
            </a:lvl4pPr>
            <a:lvl5pPr marL="2057400" indent="-228600">
              <a:defRPr>
                <a:solidFill>
                  <a:schemeClr val="tx1"/>
                </a:solidFill>
                <a:latin typeface="Arial" charset="0"/>
                <a:ea typeface="SimSun" charset="-122"/>
              </a:defRPr>
            </a:lvl5pPr>
            <a:lvl6pPr marL="2514600" indent="-228600" defTabSz="457200" eaLnBrk="0" fontAlgn="base" hangingPunct="0">
              <a:spcBef>
                <a:spcPct val="0"/>
              </a:spcBef>
              <a:spcAft>
                <a:spcPct val="0"/>
              </a:spcAft>
              <a:buFont typeface="Arial" charset="0"/>
              <a:defRPr>
                <a:solidFill>
                  <a:schemeClr val="tx1"/>
                </a:solidFill>
                <a:latin typeface="Arial" charset="0"/>
                <a:ea typeface="SimSun" charset="-122"/>
              </a:defRPr>
            </a:lvl6pPr>
            <a:lvl7pPr marL="2971800" indent="-228600" defTabSz="457200" eaLnBrk="0" fontAlgn="base" hangingPunct="0">
              <a:spcBef>
                <a:spcPct val="0"/>
              </a:spcBef>
              <a:spcAft>
                <a:spcPct val="0"/>
              </a:spcAft>
              <a:buFont typeface="Arial" charset="0"/>
              <a:defRPr>
                <a:solidFill>
                  <a:schemeClr val="tx1"/>
                </a:solidFill>
                <a:latin typeface="Arial" charset="0"/>
                <a:ea typeface="SimSun" charset="-122"/>
              </a:defRPr>
            </a:lvl7pPr>
            <a:lvl8pPr marL="3429000" indent="-228600" defTabSz="457200" eaLnBrk="0" fontAlgn="base" hangingPunct="0">
              <a:spcBef>
                <a:spcPct val="0"/>
              </a:spcBef>
              <a:spcAft>
                <a:spcPct val="0"/>
              </a:spcAft>
              <a:buFont typeface="Arial" charset="0"/>
              <a:defRPr>
                <a:solidFill>
                  <a:schemeClr val="tx1"/>
                </a:solidFill>
                <a:latin typeface="Arial" charset="0"/>
                <a:ea typeface="SimSun" charset="-122"/>
              </a:defRPr>
            </a:lvl8pPr>
            <a:lvl9pPr marL="3886200" indent="-228600" defTabSz="457200" eaLnBrk="0" fontAlgn="base" hangingPunct="0">
              <a:spcBef>
                <a:spcPct val="0"/>
              </a:spcBef>
              <a:spcAft>
                <a:spcPct val="0"/>
              </a:spcAft>
              <a:buFont typeface="Arial" charset="0"/>
              <a:defRPr>
                <a:solidFill>
                  <a:schemeClr val="tx1"/>
                </a:solidFill>
                <a:latin typeface="Arial" charset="0"/>
                <a:ea typeface="SimSun" charset="-122"/>
              </a:defRPr>
            </a:lvl9pPr>
          </a:lstStyle>
          <a:p>
            <a:endParaRPr lang="en-GB" altLang="en-GB">
              <a:solidFill>
                <a:srgbClr val="FFFFFF"/>
              </a:solidFill>
              <a:sym typeface="Calibri" charset="0"/>
            </a:endParaRPr>
          </a:p>
        </p:txBody>
      </p:sp>
      <p:sp>
        <p:nvSpPr>
          <p:cNvPr id="1048603" name="AutoShape 11"/>
          <p:cNvSpPr>
            <a:spLocks noChangeArrowheads="1"/>
          </p:cNvSpPr>
          <p:nvPr/>
        </p:nvSpPr>
        <p:spPr bwMode="auto">
          <a:xfrm>
            <a:off x="6277658" y="3275755"/>
            <a:ext cx="360362" cy="1798638"/>
          </a:xfrm>
          <a:prstGeom prst="upArrow">
            <a:avLst>
              <a:gd name="adj1" fmla="val 50000"/>
              <a:gd name="adj2" fmla="val 124503"/>
            </a:avLst>
          </a:prstGeom>
          <a:solidFill>
            <a:schemeClr val="tx1"/>
          </a:solidFill>
          <a:ln w="9525" cmpd="sng">
            <a:solidFill>
              <a:srgbClr val="FF6600"/>
            </a:solidFill>
            <a:miter lim="800000"/>
            <a:headEnd/>
            <a:tailEnd/>
          </a:ln>
        </p:spPr>
        <p:txBody>
          <a:bodyPr anchor="ctr"/>
          <a:lstStyle>
            <a:lvl1pPr>
              <a:defRPr>
                <a:solidFill>
                  <a:schemeClr val="tx1"/>
                </a:solidFill>
                <a:latin typeface="Arial" charset="0"/>
                <a:ea typeface="SimSun" charset="-122"/>
              </a:defRPr>
            </a:lvl1pPr>
            <a:lvl2pPr marL="742950" indent="-285750">
              <a:defRPr>
                <a:solidFill>
                  <a:schemeClr val="tx1"/>
                </a:solidFill>
                <a:latin typeface="Arial" charset="0"/>
                <a:ea typeface="SimSun" charset="-122"/>
              </a:defRPr>
            </a:lvl2pPr>
            <a:lvl3pPr marL="1143000" indent="-228600">
              <a:defRPr>
                <a:solidFill>
                  <a:schemeClr val="tx1"/>
                </a:solidFill>
                <a:latin typeface="Arial" charset="0"/>
                <a:ea typeface="SimSun" charset="-122"/>
              </a:defRPr>
            </a:lvl3pPr>
            <a:lvl4pPr marL="1600200" indent="-228600">
              <a:defRPr>
                <a:solidFill>
                  <a:schemeClr val="tx1"/>
                </a:solidFill>
                <a:latin typeface="Arial" charset="0"/>
                <a:ea typeface="SimSun" charset="-122"/>
              </a:defRPr>
            </a:lvl4pPr>
            <a:lvl5pPr marL="2057400" indent="-228600">
              <a:defRPr>
                <a:solidFill>
                  <a:schemeClr val="tx1"/>
                </a:solidFill>
                <a:latin typeface="Arial" charset="0"/>
                <a:ea typeface="SimSun" charset="-122"/>
              </a:defRPr>
            </a:lvl5pPr>
            <a:lvl6pPr marL="2514600" indent="-228600" defTabSz="457200" eaLnBrk="0" fontAlgn="base" hangingPunct="0">
              <a:spcBef>
                <a:spcPct val="0"/>
              </a:spcBef>
              <a:spcAft>
                <a:spcPct val="0"/>
              </a:spcAft>
              <a:buFont typeface="Arial" charset="0"/>
              <a:defRPr>
                <a:solidFill>
                  <a:schemeClr val="tx1"/>
                </a:solidFill>
                <a:latin typeface="Arial" charset="0"/>
                <a:ea typeface="SimSun" charset="-122"/>
              </a:defRPr>
            </a:lvl6pPr>
            <a:lvl7pPr marL="2971800" indent="-228600" defTabSz="457200" eaLnBrk="0" fontAlgn="base" hangingPunct="0">
              <a:spcBef>
                <a:spcPct val="0"/>
              </a:spcBef>
              <a:spcAft>
                <a:spcPct val="0"/>
              </a:spcAft>
              <a:buFont typeface="Arial" charset="0"/>
              <a:defRPr>
                <a:solidFill>
                  <a:schemeClr val="tx1"/>
                </a:solidFill>
                <a:latin typeface="Arial" charset="0"/>
                <a:ea typeface="SimSun" charset="-122"/>
              </a:defRPr>
            </a:lvl7pPr>
            <a:lvl8pPr marL="3429000" indent="-228600" defTabSz="457200" eaLnBrk="0" fontAlgn="base" hangingPunct="0">
              <a:spcBef>
                <a:spcPct val="0"/>
              </a:spcBef>
              <a:spcAft>
                <a:spcPct val="0"/>
              </a:spcAft>
              <a:buFont typeface="Arial" charset="0"/>
              <a:defRPr>
                <a:solidFill>
                  <a:schemeClr val="tx1"/>
                </a:solidFill>
                <a:latin typeface="Arial" charset="0"/>
                <a:ea typeface="SimSun" charset="-122"/>
              </a:defRPr>
            </a:lvl8pPr>
            <a:lvl9pPr marL="3886200" indent="-228600" defTabSz="457200" eaLnBrk="0" fontAlgn="base" hangingPunct="0">
              <a:spcBef>
                <a:spcPct val="0"/>
              </a:spcBef>
              <a:spcAft>
                <a:spcPct val="0"/>
              </a:spcAft>
              <a:buFont typeface="Arial" charset="0"/>
              <a:defRPr>
                <a:solidFill>
                  <a:schemeClr val="tx1"/>
                </a:solidFill>
                <a:latin typeface="Arial" charset="0"/>
                <a:ea typeface="SimSun" charset="-122"/>
              </a:defRPr>
            </a:lvl9pPr>
          </a:lstStyle>
          <a:p>
            <a:endParaRPr lang="en-GB" altLang="en-GB">
              <a:solidFill>
                <a:srgbClr val="FFFFFF"/>
              </a:solidFill>
              <a:sym typeface="Calibri" charset="0"/>
            </a:endParaRPr>
          </a:p>
        </p:txBody>
      </p:sp>
      <p:sp>
        <p:nvSpPr>
          <p:cNvPr id="1048604" name="Rectangle 15"/>
          <p:cNvSpPr>
            <a:spLocks noChangeArrowheads="1"/>
          </p:cNvSpPr>
          <p:nvPr/>
        </p:nvSpPr>
        <p:spPr bwMode="auto">
          <a:xfrm>
            <a:off x="903288" y="1572368"/>
            <a:ext cx="10814050" cy="1690687"/>
          </a:xfrm>
          <a:prstGeom prst="rect">
            <a:avLst/>
          </a:prstGeom>
          <a:noFill/>
          <a:ln w="9525" cmpd="sng">
            <a:solidFill>
              <a:schemeClr val="tx1"/>
            </a:solidFill>
            <a:miter lim="800000"/>
            <a:headEnd/>
            <a:tailEnd/>
          </a:ln>
        </p:spPr>
        <p:txBody>
          <a:bodyPr wrap="none" anchor="ctr"/>
          <a:lstStyle>
            <a:lvl1pPr>
              <a:defRPr>
                <a:solidFill>
                  <a:schemeClr val="tx1"/>
                </a:solidFill>
                <a:latin typeface="Arial" charset="0"/>
                <a:ea typeface="SimSun" charset="-122"/>
              </a:defRPr>
            </a:lvl1pPr>
            <a:lvl2pPr marL="742950" indent="-285750">
              <a:defRPr>
                <a:solidFill>
                  <a:schemeClr val="tx1"/>
                </a:solidFill>
                <a:latin typeface="Arial" charset="0"/>
                <a:ea typeface="SimSun" charset="-122"/>
              </a:defRPr>
            </a:lvl2pPr>
            <a:lvl3pPr marL="1143000" indent="-228600">
              <a:defRPr>
                <a:solidFill>
                  <a:schemeClr val="tx1"/>
                </a:solidFill>
                <a:latin typeface="Arial" charset="0"/>
                <a:ea typeface="SimSun" charset="-122"/>
              </a:defRPr>
            </a:lvl3pPr>
            <a:lvl4pPr marL="1600200" indent="-228600">
              <a:defRPr>
                <a:solidFill>
                  <a:schemeClr val="tx1"/>
                </a:solidFill>
                <a:latin typeface="Arial" charset="0"/>
                <a:ea typeface="SimSun" charset="-122"/>
              </a:defRPr>
            </a:lvl4pPr>
            <a:lvl5pPr marL="2057400" indent="-228600">
              <a:defRPr>
                <a:solidFill>
                  <a:schemeClr val="tx1"/>
                </a:solidFill>
                <a:latin typeface="Arial" charset="0"/>
                <a:ea typeface="SimSun" charset="-122"/>
              </a:defRPr>
            </a:lvl5pPr>
            <a:lvl6pPr marL="2514600" indent="-228600" defTabSz="457200" eaLnBrk="0" fontAlgn="base" hangingPunct="0">
              <a:spcBef>
                <a:spcPct val="0"/>
              </a:spcBef>
              <a:spcAft>
                <a:spcPct val="0"/>
              </a:spcAft>
              <a:buFont typeface="Arial" charset="0"/>
              <a:defRPr>
                <a:solidFill>
                  <a:schemeClr val="tx1"/>
                </a:solidFill>
                <a:latin typeface="Arial" charset="0"/>
                <a:ea typeface="SimSun" charset="-122"/>
              </a:defRPr>
            </a:lvl6pPr>
            <a:lvl7pPr marL="2971800" indent="-228600" defTabSz="457200" eaLnBrk="0" fontAlgn="base" hangingPunct="0">
              <a:spcBef>
                <a:spcPct val="0"/>
              </a:spcBef>
              <a:spcAft>
                <a:spcPct val="0"/>
              </a:spcAft>
              <a:buFont typeface="Arial" charset="0"/>
              <a:defRPr>
                <a:solidFill>
                  <a:schemeClr val="tx1"/>
                </a:solidFill>
                <a:latin typeface="Arial" charset="0"/>
                <a:ea typeface="SimSun" charset="-122"/>
              </a:defRPr>
            </a:lvl7pPr>
            <a:lvl8pPr marL="3429000" indent="-228600" defTabSz="457200" eaLnBrk="0" fontAlgn="base" hangingPunct="0">
              <a:spcBef>
                <a:spcPct val="0"/>
              </a:spcBef>
              <a:spcAft>
                <a:spcPct val="0"/>
              </a:spcAft>
              <a:buFont typeface="Arial" charset="0"/>
              <a:defRPr>
                <a:solidFill>
                  <a:schemeClr val="tx1"/>
                </a:solidFill>
                <a:latin typeface="Arial" charset="0"/>
                <a:ea typeface="SimSun" charset="-122"/>
              </a:defRPr>
            </a:lvl8pPr>
            <a:lvl9pPr marL="3886200" indent="-228600" defTabSz="457200" eaLnBrk="0" fontAlgn="base" hangingPunct="0">
              <a:spcBef>
                <a:spcPct val="0"/>
              </a:spcBef>
              <a:spcAft>
                <a:spcPct val="0"/>
              </a:spcAft>
              <a:buFont typeface="Arial" charset="0"/>
              <a:defRPr>
                <a:solidFill>
                  <a:schemeClr val="tx1"/>
                </a:solidFill>
                <a:latin typeface="Arial" charset="0"/>
                <a:ea typeface="SimSun" charset="-122"/>
              </a:defRPr>
            </a:lvl9pPr>
          </a:lstStyle>
          <a:p>
            <a:endParaRPr lang="en-GB" altLang="en-GB">
              <a:solidFill>
                <a:srgbClr val="FFFFFF"/>
              </a:solidFill>
              <a:sym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Date Placeholder 2"/>
          <p:cNvSpPr>
            <a:spLocks noGrp="1"/>
          </p:cNvSpPr>
          <p:nvPr>
            <p:ph type="dt" sz="half" idx="10"/>
          </p:nvPr>
        </p:nvSpPr>
        <p:spPr/>
        <p:txBody>
          <a:bodyPr/>
          <a:lstStyle/>
          <a:p>
            <a:fld id="{1B70750A-D39A-FA42-A897-3973D47752C8}" type="datetime1">
              <a:rPr lang="en-GB" altLang="en-US"/>
              <a:pPr/>
              <a:t>21/12/2018</a:t>
            </a:fld>
            <a:endParaRPr lang="en-US" altLang="en-GB" sz="1800" b="0">
              <a:latin typeface="Arial" charset="0"/>
              <a:sym typeface="Arial" charset="0"/>
            </a:endParaRPr>
          </a:p>
        </p:txBody>
      </p:sp>
      <p:sp>
        <p:nvSpPr>
          <p:cNvPr id="1048606" name="Rectangle 2"/>
          <p:cNvSpPr>
            <a:spLocks noGrp="1" noChangeArrowheads="1"/>
          </p:cNvSpPr>
          <p:nvPr>
            <p:ph type="title" idx="4294967295"/>
          </p:nvPr>
        </p:nvSpPr>
        <p:spPr>
          <a:xfrm>
            <a:off x="111125" y="125413"/>
            <a:ext cx="9366250" cy="854075"/>
          </a:xfrm>
        </p:spPr>
        <p:txBody>
          <a:bodyPr/>
          <a:lstStyle/>
          <a:p>
            <a:pPr eaLnBrk="1" hangingPunct="1"/>
            <a:r>
              <a:rPr lang="en-GB" altLang="zh-CN" sz="4400"/>
              <a:t>CIRCUIT DIAGRAM</a:t>
            </a:r>
            <a:endParaRPr lang="en-GB" altLang="zh-CN"/>
          </a:p>
        </p:txBody>
      </p:sp>
      <p:pic>
        <p:nvPicPr>
          <p:cNvPr id="2097155" name="Picture 3" descr="propelar"/>
          <p:cNvPicPr preferRelativeResize="0">
            <a:picLocks noGrp="1" noChangeAspect="1" noChangeArrowheads="1"/>
          </p:cNvPicPr>
          <p:nvPr>
            <p:ph idx="4294967295"/>
          </p:nvPr>
        </p:nvPicPr>
        <p:blipFill>
          <a:blip r:embed="rId2"/>
          <a:srcRect/>
          <a:stretch>
            <a:fillRect/>
          </a:stretch>
        </p:blipFill>
        <p:spPr>
          <a:xfrm>
            <a:off x="931140" y="997383"/>
            <a:ext cx="10266363" cy="584676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Date Placeholder 2"/>
          <p:cNvSpPr>
            <a:spLocks noGrp="1"/>
          </p:cNvSpPr>
          <p:nvPr>
            <p:ph type="dt" sz="half" idx="10"/>
          </p:nvPr>
        </p:nvSpPr>
        <p:spPr/>
        <p:txBody>
          <a:bodyPr/>
          <a:lstStyle/>
          <a:p>
            <a:fld id="{1B70750A-D39A-FA42-A897-3973D47752C8}" type="datetime1">
              <a:rPr lang="en-GB" altLang="en-US"/>
              <a:pPr/>
              <a:t>21/12/2018</a:t>
            </a:fld>
            <a:endParaRPr lang="en-US" altLang="en-GB" sz="1800" b="0">
              <a:latin typeface="Arial" charset="0"/>
              <a:sym typeface="Arial" charset="0"/>
            </a:endParaRPr>
          </a:p>
        </p:txBody>
      </p:sp>
      <p:sp>
        <p:nvSpPr>
          <p:cNvPr id="1048608" name="Rectangle 2"/>
          <p:cNvSpPr>
            <a:spLocks noGrp="1" noChangeArrowheads="1"/>
          </p:cNvSpPr>
          <p:nvPr>
            <p:ph type="title" idx="4294967295"/>
          </p:nvPr>
        </p:nvSpPr>
        <p:spPr>
          <a:xfrm>
            <a:off x="685800" y="609600"/>
            <a:ext cx="9840913" cy="998538"/>
          </a:xfrm>
        </p:spPr>
        <p:txBody>
          <a:bodyPr/>
          <a:lstStyle/>
          <a:p>
            <a:pPr eaLnBrk="1" hangingPunct="1"/>
            <a:r>
              <a:rPr lang="en-GB" altLang="zh-CN" sz="4400">
                <a:latin typeface="Calibri" charset="0"/>
                <a:sym typeface="Calibri" charset="0"/>
              </a:rPr>
              <a:t>COMPONENT DESCRIPTION</a:t>
            </a:r>
            <a:endParaRPr lang="en-GB" altLang="zh-CN"/>
          </a:p>
        </p:txBody>
      </p:sp>
      <p:graphicFrame>
        <p:nvGraphicFramePr>
          <p:cNvPr id="4194304" name="Group 54"/>
          <p:cNvGraphicFramePr>
            <a:graphicFrameLocks noGrp="1"/>
          </p:cNvGraphicFramePr>
          <p:nvPr/>
        </p:nvGraphicFramePr>
        <p:xfrm>
          <a:off x="741363" y="1773238"/>
          <a:ext cx="9920287" cy="4638678"/>
        </p:xfrm>
        <a:graphic>
          <a:graphicData uri="http://schemas.openxmlformats.org/drawingml/2006/table">
            <a:tbl>
              <a:tblPr/>
              <a:tblGrid>
                <a:gridCol w="5586412">
                  <a:extLst>
                    <a:ext uri="{9D8B030D-6E8A-4147-A177-3AD203B41FA5}">
                      <a16:colId xmlns:a16="http://schemas.microsoft.com/office/drawing/2014/main" val="20000"/>
                    </a:ext>
                  </a:extLst>
                </a:gridCol>
                <a:gridCol w="4333875">
                  <a:extLst>
                    <a:ext uri="{9D8B030D-6E8A-4147-A177-3AD203B41FA5}">
                      <a16:colId xmlns:a16="http://schemas.microsoft.com/office/drawing/2014/main" val="20001"/>
                    </a:ext>
                  </a:extLst>
                </a:gridCol>
              </a:tblGrid>
              <a:tr h="549275">
                <a:tc gridSpan="2">
                  <a:txBody>
                    <a:bodyPr/>
                    <a:lstStyle>
                      <a:lvl1pPr indent="46038">
                        <a:spcAft>
                          <a:spcPts val="1000"/>
                        </a:spcAft>
                        <a:buClr>
                          <a:schemeClr val="tx1"/>
                        </a:buClr>
                        <a:buSzPct val="100000"/>
                        <a:buChar char="•"/>
                        <a:defRPr>
                          <a:solidFill>
                            <a:schemeClr val="tx1"/>
                          </a:solidFill>
                          <a:latin typeface="Calibri" charset="0"/>
                          <a:ea typeface="SimSun" charset="-122"/>
                          <a:sym typeface="Calibri" charset="0"/>
                        </a:defRPr>
                      </a:lvl1pPr>
                      <a:lvl2pPr marL="742950" indent="-285750">
                        <a:spcAft>
                          <a:spcPts val="1000"/>
                        </a:spcAft>
                        <a:buClr>
                          <a:schemeClr val="tx1"/>
                        </a:buClr>
                        <a:buSzPct val="100000"/>
                        <a:buChar char="•"/>
                        <a:defRPr sz="1600">
                          <a:solidFill>
                            <a:schemeClr val="tx1"/>
                          </a:solidFill>
                          <a:latin typeface="Calibri" charset="0"/>
                          <a:ea typeface="SimSun" charset="-122"/>
                          <a:sym typeface="Calibri" charset="0"/>
                        </a:defRPr>
                      </a:lvl2pPr>
                      <a:lvl3pPr marL="1143000" indent="-228600">
                        <a:spcAft>
                          <a:spcPts val="1000"/>
                        </a:spcAft>
                        <a:buClr>
                          <a:schemeClr val="tx1"/>
                        </a:buClr>
                        <a:buSzPct val="100000"/>
                        <a:buChar char="•"/>
                        <a:defRPr sz="1400">
                          <a:solidFill>
                            <a:schemeClr val="tx1"/>
                          </a:solidFill>
                          <a:latin typeface="Calibri" charset="0"/>
                          <a:ea typeface="SimSun" charset="-122"/>
                          <a:sym typeface="Calibri" charset="0"/>
                        </a:defRPr>
                      </a:lvl3pPr>
                      <a:lvl4pPr marL="1600200" indent="-228600">
                        <a:spcAft>
                          <a:spcPts val="1000"/>
                        </a:spcAft>
                        <a:buClr>
                          <a:schemeClr val="tx1"/>
                        </a:buClr>
                        <a:buSzPct val="100000"/>
                        <a:buChar char="•"/>
                        <a:defRPr sz="1200">
                          <a:solidFill>
                            <a:schemeClr val="tx1"/>
                          </a:solidFill>
                          <a:latin typeface="Calibri" charset="0"/>
                          <a:ea typeface="SimSun" charset="-122"/>
                          <a:sym typeface="Calibri" charset="0"/>
                        </a:defRPr>
                      </a:lvl4pPr>
                      <a:lvl5pPr marL="2057400" indent="-228600">
                        <a:spcAft>
                          <a:spcPts val="1000"/>
                        </a:spcAft>
                        <a:buClr>
                          <a:schemeClr val="tx1"/>
                        </a:buClr>
                        <a:buSzPct val="100000"/>
                        <a:buChar char="•"/>
                        <a:defRPr sz="1200">
                          <a:solidFill>
                            <a:schemeClr val="tx1"/>
                          </a:solidFill>
                          <a:latin typeface="Calibri" charset="0"/>
                          <a:ea typeface="SimSun" charset="-122"/>
                          <a:sym typeface="Calibri" charset="0"/>
                        </a:defRPr>
                      </a:lvl5pPr>
                      <a:lvl6pPr marL="25146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6pPr>
                      <a:lvl7pPr marL="29718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7pPr>
                      <a:lvl8pPr marL="34290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8pPr>
                      <a:lvl9pPr marL="38862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9pPr>
                    </a:lstStyle>
                    <a:p>
                      <a:pPr marL="0" marR="0" lvl="0" indent="46038" algn="l" defTabSz="457200" rtl="0" eaLnBrk="1" fontAlgn="base" latinLnBrk="0" hangingPunct="1">
                        <a:lnSpc>
                          <a:spcPct val="100000"/>
                        </a:lnSpc>
                        <a:spcBef>
                          <a:spcPct val="0"/>
                        </a:spcBef>
                        <a:spcAft>
                          <a:spcPts val="1000"/>
                        </a:spcAft>
                        <a:buClr>
                          <a:schemeClr val="tx1"/>
                        </a:buClr>
                        <a:buSzPct val="100000"/>
                        <a:buFont typeface="Arial" charset="0"/>
                        <a:buNone/>
                      </a:pPr>
                      <a:r>
                        <a:rPr kumimoji="0" lang="en-GB" altLang="zh-CN" sz="1600" b="1" i="0" u="none" strike="noStrike" cap="none" normalizeH="0" baseline="0">
                          <a:ln>
                            <a:noFill/>
                          </a:ln>
                          <a:solidFill>
                            <a:srgbClr val="FFFFFF"/>
                          </a:solidFill>
                          <a:effectLst/>
                          <a:latin typeface="Calibri" charset="0"/>
                          <a:ea typeface="SimSun" charset="-122"/>
                          <a:sym typeface="Calibri" charset="0"/>
                        </a:rPr>
                        <a:t>                                                                              </a:t>
                      </a:r>
                      <a:r>
                        <a:rPr kumimoji="0" lang="en-GB" altLang="zh-CN" sz="2700" b="1" i="0" u="none" strike="noStrike" cap="none" normalizeH="0" baseline="0">
                          <a:ln>
                            <a:noFill/>
                          </a:ln>
                          <a:solidFill>
                            <a:srgbClr val="FFFFFF"/>
                          </a:solidFill>
                          <a:effectLst/>
                          <a:latin typeface="Calibri" charset="0"/>
                          <a:ea typeface="SimSun" charset="-122"/>
                          <a:sym typeface="Calibri" charset="0"/>
                        </a:rPr>
                        <a:t>COMPONENT</a:t>
                      </a:r>
                      <a:endParaRPr kumimoji="0" lang="en-GB" altLang="zh-CN" sz="1600" b="1" i="0" u="none" strike="noStrike" cap="none" normalizeH="0" baseline="0">
                        <a:ln>
                          <a:noFill/>
                        </a:ln>
                        <a:solidFill>
                          <a:schemeClr val="tx1"/>
                        </a:solidFill>
                        <a:effectLst/>
                        <a:latin typeface="Calibri" charset="0"/>
                        <a:ea typeface="SimSun" charset="-122"/>
                        <a:sym typeface="Calibri"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838D9B"/>
                    </a:solidFill>
                  </a:tcPr>
                </a:tc>
                <a:tc hMerge="1">
                  <a:txBody>
                    <a:bodyPr/>
                    <a:lstStyle/>
                    <a:p>
                      <a:endParaRPr lang="en-GB"/>
                    </a:p>
                  </a:txBody>
                  <a:tcPr/>
                </a:tc>
                <a:extLst>
                  <a:ext uri="{0D108BD9-81ED-4DB2-BD59-A6C34878D82A}">
                    <a16:rowId xmlns:a16="http://schemas.microsoft.com/office/drawing/2014/main" val="10000"/>
                  </a:ext>
                </a:extLst>
              </a:tr>
              <a:tr h="503238">
                <a:tc>
                  <a:txBody>
                    <a:bodyPr/>
                    <a:lstStyle>
                      <a:lvl1pPr indent="46038">
                        <a:spcAft>
                          <a:spcPts val="1000"/>
                        </a:spcAft>
                        <a:buClr>
                          <a:schemeClr val="tx1"/>
                        </a:buClr>
                        <a:buSzPct val="100000"/>
                        <a:buChar char="•"/>
                        <a:defRPr>
                          <a:solidFill>
                            <a:schemeClr val="tx1"/>
                          </a:solidFill>
                          <a:latin typeface="Calibri" charset="0"/>
                          <a:ea typeface="SimSun" charset="-122"/>
                          <a:sym typeface="Calibri" charset="0"/>
                        </a:defRPr>
                      </a:lvl1pPr>
                      <a:lvl2pPr marL="742950" indent="-285750">
                        <a:spcAft>
                          <a:spcPts val="1000"/>
                        </a:spcAft>
                        <a:buClr>
                          <a:schemeClr val="tx1"/>
                        </a:buClr>
                        <a:buSzPct val="100000"/>
                        <a:buChar char="•"/>
                        <a:defRPr sz="1600">
                          <a:solidFill>
                            <a:schemeClr val="tx1"/>
                          </a:solidFill>
                          <a:latin typeface="Calibri" charset="0"/>
                          <a:ea typeface="SimSun" charset="-122"/>
                          <a:sym typeface="Calibri" charset="0"/>
                        </a:defRPr>
                      </a:lvl2pPr>
                      <a:lvl3pPr marL="1143000" indent="-228600">
                        <a:spcAft>
                          <a:spcPts val="1000"/>
                        </a:spcAft>
                        <a:buClr>
                          <a:schemeClr val="tx1"/>
                        </a:buClr>
                        <a:buSzPct val="100000"/>
                        <a:buChar char="•"/>
                        <a:defRPr sz="1400">
                          <a:solidFill>
                            <a:schemeClr val="tx1"/>
                          </a:solidFill>
                          <a:latin typeface="Calibri" charset="0"/>
                          <a:ea typeface="SimSun" charset="-122"/>
                          <a:sym typeface="Calibri" charset="0"/>
                        </a:defRPr>
                      </a:lvl3pPr>
                      <a:lvl4pPr marL="1600200" indent="-228600">
                        <a:spcAft>
                          <a:spcPts val="1000"/>
                        </a:spcAft>
                        <a:buClr>
                          <a:schemeClr val="tx1"/>
                        </a:buClr>
                        <a:buSzPct val="100000"/>
                        <a:buChar char="•"/>
                        <a:defRPr sz="1200">
                          <a:solidFill>
                            <a:schemeClr val="tx1"/>
                          </a:solidFill>
                          <a:latin typeface="Calibri" charset="0"/>
                          <a:ea typeface="SimSun" charset="-122"/>
                          <a:sym typeface="Calibri" charset="0"/>
                        </a:defRPr>
                      </a:lvl4pPr>
                      <a:lvl5pPr marL="2057400" indent="-228600">
                        <a:spcAft>
                          <a:spcPts val="1000"/>
                        </a:spcAft>
                        <a:buClr>
                          <a:schemeClr val="tx1"/>
                        </a:buClr>
                        <a:buSzPct val="100000"/>
                        <a:buChar char="•"/>
                        <a:defRPr sz="1200">
                          <a:solidFill>
                            <a:schemeClr val="tx1"/>
                          </a:solidFill>
                          <a:latin typeface="Calibri" charset="0"/>
                          <a:ea typeface="SimSun" charset="-122"/>
                          <a:sym typeface="Calibri" charset="0"/>
                        </a:defRPr>
                      </a:lvl5pPr>
                      <a:lvl6pPr marL="25146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6pPr>
                      <a:lvl7pPr marL="29718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7pPr>
                      <a:lvl8pPr marL="34290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8pPr>
                      <a:lvl9pPr marL="38862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9pPr>
                    </a:lstStyle>
                    <a:p>
                      <a:pPr marL="0" marR="0" lvl="0" indent="46038" algn="l" defTabSz="457200" rtl="0" eaLnBrk="1" fontAlgn="base" latinLnBrk="0" hangingPunct="1">
                        <a:lnSpc>
                          <a:spcPct val="100000"/>
                        </a:lnSpc>
                        <a:spcBef>
                          <a:spcPct val="0"/>
                        </a:spcBef>
                        <a:spcAft>
                          <a:spcPts val="1000"/>
                        </a:spcAft>
                        <a:buClr>
                          <a:schemeClr val="tx1"/>
                        </a:buClr>
                        <a:buSzPct val="100000"/>
                        <a:buFont typeface="Arial" charset="0"/>
                        <a:buNone/>
                      </a:pPr>
                      <a:r>
                        <a:rPr kumimoji="0" lang="en-GB" altLang="zh-CN" sz="2700" b="1" i="0" u="none" strike="noStrike" cap="none" normalizeH="0" baseline="0">
                          <a:ln>
                            <a:noFill/>
                          </a:ln>
                          <a:solidFill>
                            <a:srgbClr val="000000"/>
                          </a:solidFill>
                          <a:effectLst/>
                          <a:latin typeface="Calibri" charset="0"/>
                          <a:ea typeface="SimSun" charset="-122"/>
                          <a:sym typeface="Calibri" charset="0"/>
                        </a:rPr>
                        <a:t>LEDs</a:t>
                      </a:r>
                      <a:endParaRPr kumimoji="0" lang="en-GB" altLang="zh-CN" sz="1600" b="1" i="0" u="none" strike="noStrike" cap="none" normalizeH="0" baseline="0">
                        <a:ln>
                          <a:noFill/>
                        </a:ln>
                        <a:solidFill>
                          <a:schemeClr val="tx1"/>
                        </a:solidFill>
                        <a:effectLst/>
                        <a:latin typeface="Calibri" charset="0"/>
                        <a:ea typeface="SimSun" charset="-122"/>
                        <a:sym typeface="Calibri"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D8DADE"/>
                    </a:solidFill>
                  </a:tcPr>
                </a:tc>
                <a:tc>
                  <a:txBody>
                    <a:bodyPr/>
                    <a:lstStyle>
                      <a:lvl1pPr indent="46038">
                        <a:spcAft>
                          <a:spcPts val="1000"/>
                        </a:spcAft>
                        <a:buClr>
                          <a:schemeClr val="tx1"/>
                        </a:buClr>
                        <a:buSzPct val="100000"/>
                        <a:buChar char="•"/>
                        <a:defRPr>
                          <a:solidFill>
                            <a:schemeClr val="tx1"/>
                          </a:solidFill>
                          <a:latin typeface="Calibri" charset="0"/>
                          <a:ea typeface="SimSun" charset="-122"/>
                          <a:sym typeface="Calibri" charset="0"/>
                        </a:defRPr>
                      </a:lvl1pPr>
                      <a:lvl2pPr marL="742950" indent="-285750">
                        <a:spcAft>
                          <a:spcPts val="1000"/>
                        </a:spcAft>
                        <a:buClr>
                          <a:schemeClr val="tx1"/>
                        </a:buClr>
                        <a:buSzPct val="100000"/>
                        <a:buChar char="•"/>
                        <a:defRPr sz="1600">
                          <a:solidFill>
                            <a:schemeClr val="tx1"/>
                          </a:solidFill>
                          <a:latin typeface="Calibri" charset="0"/>
                          <a:ea typeface="SimSun" charset="-122"/>
                          <a:sym typeface="Calibri" charset="0"/>
                        </a:defRPr>
                      </a:lvl2pPr>
                      <a:lvl3pPr marL="1143000" indent="-228600">
                        <a:spcAft>
                          <a:spcPts val="1000"/>
                        </a:spcAft>
                        <a:buClr>
                          <a:schemeClr val="tx1"/>
                        </a:buClr>
                        <a:buSzPct val="100000"/>
                        <a:buChar char="•"/>
                        <a:defRPr sz="1400">
                          <a:solidFill>
                            <a:schemeClr val="tx1"/>
                          </a:solidFill>
                          <a:latin typeface="Calibri" charset="0"/>
                          <a:ea typeface="SimSun" charset="-122"/>
                          <a:sym typeface="Calibri" charset="0"/>
                        </a:defRPr>
                      </a:lvl3pPr>
                      <a:lvl4pPr marL="1600200" indent="-228600">
                        <a:spcAft>
                          <a:spcPts val="1000"/>
                        </a:spcAft>
                        <a:buClr>
                          <a:schemeClr val="tx1"/>
                        </a:buClr>
                        <a:buSzPct val="100000"/>
                        <a:buChar char="•"/>
                        <a:defRPr sz="1200">
                          <a:solidFill>
                            <a:schemeClr val="tx1"/>
                          </a:solidFill>
                          <a:latin typeface="Calibri" charset="0"/>
                          <a:ea typeface="SimSun" charset="-122"/>
                          <a:sym typeface="Calibri" charset="0"/>
                        </a:defRPr>
                      </a:lvl4pPr>
                      <a:lvl5pPr marL="2057400" indent="-228600">
                        <a:spcAft>
                          <a:spcPts val="1000"/>
                        </a:spcAft>
                        <a:buClr>
                          <a:schemeClr val="tx1"/>
                        </a:buClr>
                        <a:buSzPct val="100000"/>
                        <a:buChar char="•"/>
                        <a:defRPr sz="1200">
                          <a:solidFill>
                            <a:schemeClr val="tx1"/>
                          </a:solidFill>
                          <a:latin typeface="Calibri" charset="0"/>
                          <a:ea typeface="SimSun" charset="-122"/>
                          <a:sym typeface="Calibri" charset="0"/>
                        </a:defRPr>
                      </a:lvl5pPr>
                      <a:lvl6pPr marL="25146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6pPr>
                      <a:lvl7pPr marL="29718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7pPr>
                      <a:lvl8pPr marL="34290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8pPr>
                      <a:lvl9pPr marL="38862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9pPr>
                    </a:lstStyle>
                    <a:p>
                      <a:pPr marL="0" marR="0" lvl="0" indent="46038" algn="l" defTabSz="457200" rtl="0" eaLnBrk="1" fontAlgn="base" latinLnBrk="0" hangingPunct="1">
                        <a:lnSpc>
                          <a:spcPct val="100000"/>
                        </a:lnSpc>
                        <a:spcBef>
                          <a:spcPct val="0"/>
                        </a:spcBef>
                        <a:spcAft>
                          <a:spcPts val="1000"/>
                        </a:spcAft>
                        <a:buClr>
                          <a:schemeClr val="tx1"/>
                        </a:buClr>
                        <a:buSzPct val="100000"/>
                        <a:buFont typeface="Arial" charset="0"/>
                        <a:buNone/>
                      </a:pPr>
                      <a:r>
                        <a:rPr kumimoji="0" lang="en-GB" altLang="zh-CN" sz="2700" b="1" i="0" u="none" strike="noStrike" cap="none" normalizeH="0" baseline="0">
                          <a:ln>
                            <a:noFill/>
                          </a:ln>
                          <a:solidFill>
                            <a:srgbClr val="000000"/>
                          </a:solidFill>
                          <a:effectLst/>
                          <a:latin typeface="Calibri" charset="0"/>
                          <a:ea typeface="SimSun" charset="-122"/>
                          <a:sym typeface="Calibri" charset="0"/>
                        </a:rPr>
                        <a:t>8</a:t>
                      </a:r>
                      <a:endParaRPr kumimoji="0" lang="en-GB" altLang="zh-CN" sz="1600" b="1" i="0" u="none" strike="noStrike" cap="none" normalizeH="0" baseline="0">
                        <a:ln>
                          <a:noFill/>
                        </a:ln>
                        <a:solidFill>
                          <a:schemeClr val="tx1"/>
                        </a:solidFill>
                        <a:effectLst/>
                        <a:latin typeface="Calibri" charset="0"/>
                        <a:ea typeface="SimSun" charset="-122"/>
                        <a:sym typeface="Calibri"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D8DADE"/>
                    </a:solidFill>
                  </a:tcPr>
                </a:tc>
                <a:extLst>
                  <a:ext uri="{0D108BD9-81ED-4DB2-BD59-A6C34878D82A}">
                    <a16:rowId xmlns:a16="http://schemas.microsoft.com/office/drawing/2014/main" val="10001"/>
                  </a:ext>
                </a:extLst>
              </a:tr>
              <a:tr h="503238">
                <a:tc>
                  <a:txBody>
                    <a:bodyPr/>
                    <a:lstStyle>
                      <a:lvl1pPr indent="46038">
                        <a:spcAft>
                          <a:spcPts val="1000"/>
                        </a:spcAft>
                        <a:buClr>
                          <a:schemeClr val="tx1"/>
                        </a:buClr>
                        <a:buSzPct val="100000"/>
                        <a:buChar char="•"/>
                        <a:defRPr>
                          <a:solidFill>
                            <a:schemeClr val="tx1"/>
                          </a:solidFill>
                          <a:latin typeface="Calibri" charset="0"/>
                          <a:ea typeface="SimSun" charset="-122"/>
                          <a:sym typeface="Calibri" charset="0"/>
                        </a:defRPr>
                      </a:lvl1pPr>
                      <a:lvl2pPr marL="742950" indent="-285750">
                        <a:spcAft>
                          <a:spcPts val="1000"/>
                        </a:spcAft>
                        <a:buClr>
                          <a:schemeClr val="tx1"/>
                        </a:buClr>
                        <a:buSzPct val="100000"/>
                        <a:buChar char="•"/>
                        <a:defRPr sz="1600">
                          <a:solidFill>
                            <a:schemeClr val="tx1"/>
                          </a:solidFill>
                          <a:latin typeface="Calibri" charset="0"/>
                          <a:ea typeface="SimSun" charset="-122"/>
                          <a:sym typeface="Calibri" charset="0"/>
                        </a:defRPr>
                      </a:lvl2pPr>
                      <a:lvl3pPr marL="1143000" indent="-228600">
                        <a:spcAft>
                          <a:spcPts val="1000"/>
                        </a:spcAft>
                        <a:buClr>
                          <a:schemeClr val="tx1"/>
                        </a:buClr>
                        <a:buSzPct val="100000"/>
                        <a:buChar char="•"/>
                        <a:defRPr sz="1400">
                          <a:solidFill>
                            <a:schemeClr val="tx1"/>
                          </a:solidFill>
                          <a:latin typeface="Calibri" charset="0"/>
                          <a:ea typeface="SimSun" charset="-122"/>
                          <a:sym typeface="Calibri" charset="0"/>
                        </a:defRPr>
                      </a:lvl3pPr>
                      <a:lvl4pPr marL="1600200" indent="-228600">
                        <a:spcAft>
                          <a:spcPts val="1000"/>
                        </a:spcAft>
                        <a:buClr>
                          <a:schemeClr val="tx1"/>
                        </a:buClr>
                        <a:buSzPct val="100000"/>
                        <a:buChar char="•"/>
                        <a:defRPr sz="1200">
                          <a:solidFill>
                            <a:schemeClr val="tx1"/>
                          </a:solidFill>
                          <a:latin typeface="Calibri" charset="0"/>
                          <a:ea typeface="SimSun" charset="-122"/>
                          <a:sym typeface="Calibri" charset="0"/>
                        </a:defRPr>
                      </a:lvl4pPr>
                      <a:lvl5pPr marL="2057400" indent="-228600">
                        <a:spcAft>
                          <a:spcPts val="1000"/>
                        </a:spcAft>
                        <a:buClr>
                          <a:schemeClr val="tx1"/>
                        </a:buClr>
                        <a:buSzPct val="100000"/>
                        <a:buChar char="•"/>
                        <a:defRPr sz="1200">
                          <a:solidFill>
                            <a:schemeClr val="tx1"/>
                          </a:solidFill>
                          <a:latin typeface="Calibri" charset="0"/>
                          <a:ea typeface="SimSun" charset="-122"/>
                          <a:sym typeface="Calibri" charset="0"/>
                        </a:defRPr>
                      </a:lvl5pPr>
                      <a:lvl6pPr marL="25146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6pPr>
                      <a:lvl7pPr marL="29718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7pPr>
                      <a:lvl8pPr marL="34290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8pPr>
                      <a:lvl9pPr marL="38862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9pPr>
                    </a:lstStyle>
                    <a:p>
                      <a:pPr marL="0" marR="0" lvl="0" indent="46038" algn="l" defTabSz="457200" rtl="0" eaLnBrk="1" fontAlgn="base" latinLnBrk="0" hangingPunct="1">
                        <a:lnSpc>
                          <a:spcPct val="100000"/>
                        </a:lnSpc>
                        <a:spcBef>
                          <a:spcPct val="0"/>
                        </a:spcBef>
                        <a:spcAft>
                          <a:spcPts val="1000"/>
                        </a:spcAft>
                        <a:buClr>
                          <a:schemeClr val="tx1"/>
                        </a:buClr>
                        <a:buSzPct val="100000"/>
                        <a:buFont typeface="Arial" charset="0"/>
                        <a:buNone/>
                      </a:pPr>
                      <a:r>
                        <a:rPr kumimoji="0" lang="en-GB" altLang="zh-CN" sz="2700" b="1" i="0" u="none" strike="noStrike" cap="none" normalizeH="0" baseline="0">
                          <a:ln>
                            <a:noFill/>
                          </a:ln>
                          <a:solidFill>
                            <a:srgbClr val="000000"/>
                          </a:solidFill>
                          <a:effectLst/>
                          <a:latin typeface="Calibri" charset="0"/>
                          <a:ea typeface="SimSun" charset="-122"/>
                          <a:sym typeface="Calibri" charset="0"/>
                        </a:rPr>
                        <a:t>CAPACITOR</a:t>
                      </a:r>
                      <a:endParaRPr kumimoji="0" lang="en-GB" altLang="zh-CN" sz="1600" b="1" i="0" u="none" strike="noStrike" cap="none" normalizeH="0" baseline="0">
                        <a:ln>
                          <a:noFill/>
                        </a:ln>
                        <a:solidFill>
                          <a:schemeClr val="tx1"/>
                        </a:solidFill>
                        <a:effectLst/>
                        <a:latin typeface="Calibri" charset="0"/>
                        <a:ea typeface="SimSun" charset="-122"/>
                        <a:sym typeface="Calibri"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ECEDEF"/>
                    </a:solidFill>
                  </a:tcPr>
                </a:tc>
                <a:tc>
                  <a:txBody>
                    <a:bodyPr/>
                    <a:lstStyle>
                      <a:lvl1pPr indent="46038">
                        <a:spcAft>
                          <a:spcPts val="1000"/>
                        </a:spcAft>
                        <a:buClr>
                          <a:schemeClr val="tx1"/>
                        </a:buClr>
                        <a:buSzPct val="100000"/>
                        <a:buChar char="•"/>
                        <a:defRPr>
                          <a:solidFill>
                            <a:schemeClr val="tx1"/>
                          </a:solidFill>
                          <a:latin typeface="Calibri" charset="0"/>
                          <a:ea typeface="SimSun" charset="-122"/>
                          <a:sym typeface="Calibri" charset="0"/>
                        </a:defRPr>
                      </a:lvl1pPr>
                      <a:lvl2pPr marL="742950" indent="-285750">
                        <a:spcAft>
                          <a:spcPts val="1000"/>
                        </a:spcAft>
                        <a:buClr>
                          <a:schemeClr val="tx1"/>
                        </a:buClr>
                        <a:buSzPct val="100000"/>
                        <a:buChar char="•"/>
                        <a:defRPr sz="1600">
                          <a:solidFill>
                            <a:schemeClr val="tx1"/>
                          </a:solidFill>
                          <a:latin typeface="Calibri" charset="0"/>
                          <a:ea typeface="SimSun" charset="-122"/>
                          <a:sym typeface="Calibri" charset="0"/>
                        </a:defRPr>
                      </a:lvl2pPr>
                      <a:lvl3pPr marL="1143000" indent="-228600">
                        <a:spcAft>
                          <a:spcPts val="1000"/>
                        </a:spcAft>
                        <a:buClr>
                          <a:schemeClr val="tx1"/>
                        </a:buClr>
                        <a:buSzPct val="100000"/>
                        <a:buChar char="•"/>
                        <a:defRPr sz="1400">
                          <a:solidFill>
                            <a:schemeClr val="tx1"/>
                          </a:solidFill>
                          <a:latin typeface="Calibri" charset="0"/>
                          <a:ea typeface="SimSun" charset="-122"/>
                          <a:sym typeface="Calibri" charset="0"/>
                        </a:defRPr>
                      </a:lvl3pPr>
                      <a:lvl4pPr marL="1600200" indent="-228600">
                        <a:spcAft>
                          <a:spcPts val="1000"/>
                        </a:spcAft>
                        <a:buClr>
                          <a:schemeClr val="tx1"/>
                        </a:buClr>
                        <a:buSzPct val="100000"/>
                        <a:buChar char="•"/>
                        <a:defRPr sz="1200">
                          <a:solidFill>
                            <a:schemeClr val="tx1"/>
                          </a:solidFill>
                          <a:latin typeface="Calibri" charset="0"/>
                          <a:ea typeface="SimSun" charset="-122"/>
                          <a:sym typeface="Calibri" charset="0"/>
                        </a:defRPr>
                      </a:lvl4pPr>
                      <a:lvl5pPr marL="2057400" indent="-228600">
                        <a:spcAft>
                          <a:spcPts val="1000"/>
                        </a:spcAft>
                        <a:buClr>
                          <a:schemeClr val="tx1"/>
                        </a:buClr>
                        <a:buSzPct val="100000"/>
                        <a:buChar char="•"/>
                        <a:defRPr sz="1200">
                          <a:solidFill>
                            <a:schemeClr val="tx1"/>
                          </a:solidFill>
                          <a:latin typeface="Calibri" charset="0"/>
                          <a:ea typeface="SimSun" charset="-122"/>
                          <a:sym typeface="Calibri" charset="0"/>
                        </a:defRPr>
                      </a:lvl5pPr>
                      <a:lvl6pPr marL="25146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6pPr>
                      <a:lvl7pPr marL="29718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7pPr>
                      <a:lvl8pPr marL="34290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8pPr>
                      <a:lvl9pPr marL="38862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9pPr>
                    </a:lstStyle>
                    <a:p>
                      <a:pPr marL="0" marR="0" lvl="0" indent="46038" algn="l" defTabSz="457200" rtl="0" eaLnBrk="1" fontAlgn="base" latinLnBrk="0" hangingPunct="1">
                        <a:lnSpc>
                          <a:spcPct val="100000"/>
                        </a:lnSpc>
                        <a:spcBef>
                          <a:spcPct val="0"/>
                        </a:spcBef>
                        <a:spcAft>
                          <a:spcPts val="1000"/>
                        </a:spcAft>
                        <a:buClr>
                          <a:schemeClr val="tx1"/>
                        </a:buClr>
                        <a:buSzPct val="100000"/>
                        <a:buFont typeface="Arial" charset="0"/>
                        <a:buNone/>
                      </a:pPr>
                      <a:r>
                        <a:rPr kumimoji="0" lang="en-GB" altLang="zh-CN" sz="2700" b="1" i="0" u="none" strike="noStrike" cap="none" normalizeH="0" baseline="0">
                          <a:ln>
                            <a:noFill/>
                          </a:ln>
                          <a:solidFill>
                            <a:srgbClr val="000000"/>
                          </a:solidFill>
                          <a:effectLst/>
                          <a:latin typeface="Calibri" charset="0"/>
                          <a:ea typeface="SimSun" charset="-122"/>
                          <a:sym typeface="Calibri" charset="0"/>
                        </a:rPr>
                        <a:t>2(33 pF),1(0.1µF,10µF)</a:t>
                      </a:r>
                      <a:endParaRPr kumimoji="0" lang="en-GB" altLang="zh-CN" sz="1600" b="1" i="0" u="none" strike="noStrike" cap="none" normalizeH="0" baseline="0">
                        <a:ln>
                          <a:noFill/>
                        </a:ln>
                        <a:solidFill>
                          <a:schemeClr val="tx1"/>
                        </a:solidFill>
                        <a:effectLst/>
                        <a:latin typeface="Calibri" charset="0"/>
                        <a:ea typeface="SimSun" charset="-122"/>
                        <a:sym typeface="Calibri"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ECEDEF"/>
                    </a:solidFill>
                  </a:tcPr>
                </a:tc>
                <a:extLst>
                  <a:ext uri="{0D108BD9-81ED-4DB2-BD59-A6C34878D82A}">
                    <a16:rowId xmlns:a16="http://schemas.microsoft.com/office/drawing/2014/main" val="10002"/>
                  </a:ext>
                </a:extLst>
              </a:tr>
              <a:tr h="503238">
                <a:tc>
                  <a:txBody>
                    <a:bodyPr/>
                    <a:lstStyle>
                      <a:lvl1pPr indent="46038">
                        <a:spcAft>
                          <a:spcPts val="1000"/>
                        </a:spcAft>
                        <a:buClr>
                          <a:schemeClr val="tx1"/>
                        </a:buClr>
                        <a:buSzPct val="100000"/>
                        <a:buChar char="•"/>
                        <a:defRPr>
                          <a:solidFill>
                            <a:schemeClr val="tx1"/>
                          </a:solidFill>
                          <a:latin typeface="Calibri" charset="0"/>
                          <a:ea typeface="SimSun" charset="-122"/>
                          <a:sym typeface="Calibri" charset="0"/>
                        </a:defRPr>
                      </a:lvl1pPr>
                      <a:lvl2pPr marL="742950" indent="-285750">
                        <a:spcAft>
                          <a:spcPts val="1000"/>
                        </a:spcAft>
                        <a:buClr>
                          <a:schemeClr val="tx1"/>
                        </a:buClr>
                        <a:buSzPct val="100000"/>
                        <a:buChar char="•"/>
                        <a:defRPr sz="1600">
                          <a:solidFill>
                            <a:schemeClr val="tx1"/>
                          </a:solidFill>
                          <a:latin typeface="Calibri" charset="0"/>
                          <a:ea typeface="SimSun" charset="-122"/>
                          <a:sym typeface="Calibri" charset="0"/>
                        </a:defRPr>
                      </a:lvl2pPr>
                      <a:lvl3pPr marL="1143000" indent="-228600">
                        <a:spcAft>
                          <a:spcPts val="1000"/>
                        </a:spcAft>
                        <a:buClr>
                          <a:schemeClr val="tx1"/>
                        </a:buClr>
                        <a:buSzPct val="100000"/>
                        <a:buChar char="•"/>
                        <a:defRPr sz="1400">
                          <a:solidFill>
                            <a:schemeClr val="tx1"/>
                          </a:solidFill>
                          <a:latin typeface="Calibri" charset="0"/>
                          <a:ea typeface="SimSun" charset="-122"/>
                          <a:sym typeface="Calibri" charset="0"/>
                        </a:defRPr>
                      </a:lvl3pPr>
                      <a:lvl4pPr marL="1600200" indent="-228600">
                        <a:spcAft>
                          <a:spcPts val="1000"/>
                        </a:spcAft>
                        <a:buClr>
                          <a:schemeClr val="tx1"/>
                        </a:buClr>
                        <a:buSzPct val="100000"/>
                        <a:buChar char="•"/>
                        <a:defRPr sz="1200">
                          <a:solidFill>
                            <a:schemeClr val="tx1"/>
                          </a:solidFill>
                          <a:latin typeface="Calibri" charset="0"/>
                          <a:ea typeface="SimSun" charset="-122"/>
                          <a:sym typeface="Calibri" charset="0"/>
                        </a:defRPr>
                      </a:lvl4pPr>
                      <a:lvl5pPr marL="2057400" indent="-228600">
                        <a:spcAft>
                          <a:spcPts val="1000"/>
                        </a:spcAft>
                        <a:buClr>
                          <a:schemeClr val="tx1"/>
                        </a:buClr>
                        <a:buSzPct val="100000"/>
                        <a:buChar char="•"/>
                        <a:defRPr sz="1200">
                          <a:solidFill>
                            <a:schemeClr val="tx1"/>
                          </a:solidFill>
                          <a:latin typeface="Calibri" charset="0"/>
                          <a:ea typeface="SimSun" charset="-122"/>
                          <a:sym typeface="Calibri" charset="0"/>
                        </a:defRPr>
                      </a:lvl5pPr>
                      <a:lvl6pPr marL="25146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6pPr>
                      <a:lvl7pPr marL="29718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7pPr>
                      <a:lvl8pPr marL="34290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8pPr>
                      <a:lvl9pPr marL="38862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9pPr>
                    </a:lstStyle>
                    <a:p>
                      <a:pPr marL="0" marR="0" lvl="0" indent="46038" algn="l" defTabSz="457200" rtl="0" eaLnBrk="1" fontAlgn="base" latinLnBrk="0" hangingPunct="1">
                        <a:lnSpc>
                          <a:spcPct val="100000"/>
                        </a:lnSpc>
                        <a:spcBef>
                          <a:spcPct val="0"/>
                        </a:spcBef>
                        <a:spcAft>
                          <a:spcPts val="1000"/>
                        </a:spcAft>
                        <a:buClr>
                          <a:schemeClr val="tx1"/>
                        </a:buClr>
                        <a:buSzPct val="100000"/>
                        <a:buFont typeface="Arial" charset="0"/>
                        <a:buNone/>
                      </a:pPr>
                      <a:r>
                        <a:rPr kumimoji="0" lang="en-GB" altLang="zh-CN" sz="2700" b="1" i="0" u="none" strike="noStrike" cap="none" normalizeH="0" baseline="0">
                          <a:ln>
                            <a:noFill/>
                          </a:ln>
                          <a:solidFill>
                            <a:srgbClr val="000000"/>
                          </a:solidFill>
                          <a:effectLst/>
                          <a:latin typeface="Calibri" charset="0"/>
                          <a:ea typeface="SimSun" charset="-122"/>
                          <a:sym typeface="Calibri" charset="0"/>
                        </a:rPr>
                        <a:t>BATTERY</a:t>
                      </a:r>
                      <a:endParaRPr kumimoji="0" lang="en-GB" altLang="zh-CN" sz="1600" b="1" i="0" u="none" strike="noStrike" cap="none" normalizeH="0" baseline="0">
                        <a:ln>
                          <a:noFill/>
                        </a:ln>
                        <a:solidFill>
                          <a:schemeClr val="tx1"/>
                        </a:solidFill>
                        <a:effectLst/>
                        <a:latin typeface="Calibri" charset="0"/>
                        <a:ea typeface="SimSun" charset="-122"/>
                        <a:sym typeface="Calibri"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D8DADE"/>
                    </a:solidFill>
                  </a:tcPr>
                </a:tc>
                <a:tc>
                  <a:txBody>
                    <a:bodyPr/>
                    <a:lstStyle>
                      <a:lvl1pPr indent="46038">
                        <a:spcAft>
                          <a:spcPts val="1000"/>
                        </a:spcAft>
                        <a:buClr>
                          <a:schemeClr val="tx1"/>
                        </a:buClr>
                        <a:buSzPct val="100000"/>
                        <a:buChar char="•"/>
                        <a:defRPr>
                          <a:solidFill>
                            <a:schemeClr val="tx1"/>
                          </a:solidFill>
                          <a:latin typeface="Calibri" charset="0"/>
                          <a:ea typeface="SimSun" charset="-122"/>
                          <a:sym typeface="Calibri" charset="0"/>
                        </a:defRPr>
                      </a:lvl1pPr>
                      <a:lvl2pPr marL="742950" indent="-285750">
                        <a:spcAft>
                          <a:spcPts val="1000"/>
                        </a:spcAft>
                        <a:buClr>
                          <a:schemeClr val="tx1"/>
                        </a:buClr>
                        <a:buSzPct val="100000"/>
                        <a:buChar char="•"/>
                        <a:defRPr sz="1600">
                          <a:solidFill>
                            <a:schemeClr val="tx1"/>
                          </a:solidFill>
                          <a:latin typeface="Calibri" charset="0"/>
                          <a:ea typeface="SimSun" charset="-122"/>
                          <a:sym typeface="Calibri" charset="0"/>
                        </a:defRPr>
                      </a:lvl2pPr>
                      <a:lvl3pPr marL="1143000" indent="-228600">
                        <a:spcAft>
                          <a:spcPts val="1000"/>
                        </a:spcAft>
                        <a:buClr>
                          <a:schemeClr val="tx1"/>
                        </a:buClr>
                        <a:buSzPct val="100000"/>
                        <a:buChar char="•"/>
                        <a:defRPr sz="1400">
                          <a:solidFill>
                            <a:schemeClr val="tx1"/>
                          </a:solidFill>
                          <a:latin typeface="Calibri" charset="0"/>
                          <a:ea typeface="SimSun" charset="-122"/>
                          <a:sym typeface="Calibri" charset="0"/>
                        </a:defRPr>
                      </a:lvl3pPr>
                      <a:lvl4pPr marL="1600200" indent="-228600">
                        <a:spcAft>
                          <a:spcPts val="1000"/>
                        </a:spcAft>
                        <a:buClr>
                          <a:schemeClr val="tx1"/>
                        </a:buClr>
                        <a:buSzPct val="100000"/>
                        <a:buChar char="•"/>
                        <a:defRPr sz="1200">
                          <a:solidFill>
                            <a:schemeClr val="tx1"/>
                          </a:solidFill>
                          <a:latin typeface="Calibri" charset="0"/>
                          <a:ea typeface="SimSun" charset="-122"/>
                          <a:sym typeface="Calibri" charset="0"/>
                        </a:defRPr>
                      </a:lvl4pPr>
                      <a:lvl5pPr marL="2057400" indent="-228600">
                        <a:spcAft>
                          <a:spcPts val="1000"/>
                        </a:spcAft>
                        <a:buClr>
                          <a:schemeClr val="tx1"/>
                        </a:buClr>
                        <a:buSzPct val="100000"/>
                        <a:buChar char="•"/>
                        <a:defRPr sz="1200">
                          <a:solidFill>
                            <a:schemeClr val="tx1"/>
                          </a:solidFill>
                          <a:latin typeface="Calibri" charset="0"/>
                          <a:ea typeface="SimSun" charset="-122"/>
                          <a:sym typeface="Calibri" charset="0"/>
                        </a:defRPr>
                      </a:lvl5pPr>
                      <a:lvl6pPr marL="25146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6pPr>
                      <a:lvl7pPr marL="29718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7pPr>
                      <a:lvl8pPr marL="34290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8pPr>
                      <a:lvl9pPr marL="38862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9pPr>
                    </a:lstStyle>
                    <a:p>
                      <a:pPr marL="0" marR="0" lvl="0" indent="46038" algn="l" defTabSz="457200" rtl="0" eaLnBrk="1" fontAlgn="base" latinLnBrk="0" hangingPunct="1">
                        <a:lnSpc>
                          <a:spcPct val="100000"/>
                        </a:lnSpc>
                        <a:spcBef>
                          <a:spcPct val="0"/>
                        </a:spcBef>
                        <a:spcAft>
                          <a:spcPts val="1000"/>
                        </a:spcAft>
                        <a:buClr>
                          <a:schemeClr val="tx1"/>
                        </a:buClr>
                        <a:buSzPct val="100000"/>
                        <a:buFont typeface="Arial" charset="0"/>
                        <a:buNone/>
                      </a:pPr>
                      <a:r>
                        <a:rPr kumimoji="0" lang="en-GB" altLang="zh-CN" sz="2700" b="1" i="0" u="none" strike="noStrike" cap="none" normalizeH="0" baseline="0">
                          <a:ln>
                            <a:noFill/>
                          </a:ln>
                          <a:solidFill>
                            <a:srgbClr val="000000"/>
                          </a:solidFill>
                          <a:effectLst/>
                          <a:latin typeface="Calibri" charset="0"/>
                          <a:ea typeface="SimSun" charset="-122"/>
                          <a:sym typeface="Calibri" charset="0"/>
                        </a:rPr>
                        <a:t>1 (9 V)</a:t>
                      </a:r>
                      <a:endParaRPr kumimoji="0" lang="en-GB" altLang="zh-CN" sz="2700" b="1" i="0" u="none" strike="noStrike" cap="none" normalizeH="0" baseline="0">
                        <a:ln>
                          <a:noFill/>
                        </a:ln>
                        <a:solidFill>
                          <a:schemeClr val="tx1"/>
                        </a:solidFill>
                        <a:effectLst/>
                        <a:latin typeface="Calibri" charset="0"/>
                        <a:ea typeface="SimSun" charset="-122"/>
                        <a:sym typeface="Calibri"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D8DADE"/>
                    </a:solidFill>
                  </a:tcPr>
                </a:tc>
                <a:extLst>
                  <a:ext uri="{0D108BD9-81ED-4DB2-BD59-A6C34878D82A}">
                    <a16:rowId xmlns:a16="http://schemas.microsoft.com/office/drawing/2014/main" val="10003"/>
                  </a:ext>
                </a:extLst>
              </a:tr>
              <a:tr h="503238">
                <a:tc>
                  <a:txBody>
                    <a:bodyPr/>
                    <a:lstStyle>
                      <a:lvl1pPr indent="46038">
                        <a:spcAft>
                          <a:spcPts val="1000"/>
                        </a:spcAft>
                        <a:buClr>
                          <a:schemeClr val="tx1"/>
                        </a:buClr>
                        <a:buSzPct val="100000"/>
                        <a:buChar char="•"/>
                        <a:defRPr>
                          <a:solidFill>
                            <a:schemeClr val="tx1"/>
                          </a:solidFill>
                          <a:latin typeface="Calibri" charset="0"/>
                          <a:ea typeface="SimSun" charset="-122"/>
                          <a:sym typeface="Calibri" charset="0"/>
                        </a:defRPr>
                      </a:lvl1pPr>
                      <a:lvl2pPr marL="742950" indent="-285750">
                        <a:spcAft>
                          <a:spcPts val="1000"/>
                        </a:spcAft>
                        <a:buClr>
                          <a:schemeClr val="tx1"/>
                        </a:buClr>
                        <a:buSzPct val="100000"/>
                        <a:buChar char="•"/>
                        <a:defRPr sz="1600">
                          <a:solidFill>
                            <a:schemeClr val="tx1"/>
                          </a:solidFill>
                          <a:latin typeface="Calibri" charset="0"/>
                          <a:ea typeface="SimSun" charset="-122"/>
                          <a:sym typeface="Calibri" charset="0"/>
                        </a:defRPr>
                      </a:lvl2pPr>
                      <a:lvl3pPr marL="1143000" indent="-228600">
                        <a:spcAft>
                          <a:spcPts val="1000"/>
                        </a:spcAft>
                        <a:buClr>
                          <a:schemeClr val="tx1"/>
                        </a:buClr>
                        <a:buSzPct val="100000"/>
                        <a:buChar char="•"/>
                        <a:defRPr sz="1400">
                          <a:solidFill>
                            <a:schemeClr val="tx1"/>
                          </a:solidFill>
                          <a:latin typeface="Calibri" charset="0"/>
                          <a:ea typeface="SimSun" charset="-122"/>
                          <a:sym typeface="Calibri" charset="0"/>
                        </a:defRPr>
                      </a:lvl3pPr>
                      <a:lvl4pPr marL="1600200" indent="-228600">
                        <a:spcAft>
                          <a:spcPts val="1000"/>
                        </a:spcAft>
                        <a:buClr>
                          <a:schemeClr val="tx1"/>
                        </a:buClr>
                        <a:buSzPct val="100000"/>
                        <a:buChar char="•"/>
                        <a:defRPr sz="1200">
                          <a:solidFill>
                            <a:schemeClr val="tx1"/>
                          </a:solidFill>
                          <a:latin typeface="Calibri" charset="0"/>
                          <a:ea typeface="SimSun" charset="-122"/>
                          <a:sym typeface="Calibri" charset="0"/>
                        </a:defRPr>
                      </a:lvl4pPr>
                      <a:lvl5pPr marL="2057400" indent="-228600">
                        <a:spcAft>
                          <a:spcPts val="1000"/>
                        </a:spcAft>
                        <a:buClr>
                          <a:schemeClr val="tx1"/>
                        </a:buClr>
                        <a:buSzPct val="100000"/>
                        <a:buChar char="•"/>
                        <a:defRPr sz="1200">
                          <a:solidFill>
                            <a:schemeClr val="tx1"/>
                          </a:solidFill>
                          <a:latin typeface="Calibri" charset="0"/>
                          <a:ea typeface="SimSun" charset="-122"/>
                          <a:sym typeface="Calibri" charset="0"/>
                        </a:defRPr>
                      </a:lvl5pPr>
                      <a:lvl6pPr marL="25146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6pPr>
                      <a:lvl7pPr marL="29718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7pPr>
                      <a:lvl8pPr marL="34290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8pPr>
                      <a:lvl9pPr marL="38862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9pPr>
                    </a:lstStyle>
                    <a:p>
                      <a:pPr marL="0" marR="0" lvl="0" indent="46038" algn="l" defTabSz="457200" rtl="0" eaLnBrk="1" fontAlgn="base" latinLnBrk="0" hangingPunct="1">
                        <a:lnSpc>
                          <a:spcPct val="100000"/>
                        </a:lnSpc>
                        <a:spcBef>
                          <a:spcPct val="0"/>
                        </a:spcBef>
                        <a:spcAft>
                          <a:spcPts val="1000"/>
                        </a:spcAft>
                        <a:buClr>
                          <a:schemeClr val="tx1"/>
                        </a:buClr>
                        <a:buSzPct val="100000"/>
                        <a:buFont typeface="Arial" charset="0"/>
                        <a:buNone/>
                      </a:pPr>
                      <a:r>
                        <a:rPr kumimoji="0" lang="en-GB" altLang="zh-CN" sz="2700" b="1" i="0" u="none" strike="noStrike" cap="none" normalizeH="0" baseline="0">
                          <a:ln>
                            <a:noFill/>
                          </a:ln>
                          <a:solidFill>
                            <a:srgbClr val="000000"/>
                          </a:solidFill>
                          <a:effectLst/>
                          <a:latin typeface="Calibri" charset="0"/>
                          <a:ea typeface="SimSun" charset="-122"/>
                          <a:sym typeface="Calibri" charset="0"/>
                        </a:rPr>
                        <a:t>VOLTAGE REGULATOR</a:t>
                      </a:r>
                      <a:endParaRPr kumimoji="0" lang="en-GB" altLang="zh-CN" sz="1600" b="1" i="0" u="none" strike="noStrike" cap="none" normalizeH="0" baseline="0">
                        <a:ln>
                          <a:noFill/>
                        </a:ln>
                        <a:solidFill>
                          <a:schemeClr val="tx1"/>
                        </a:solidFill>
                        <a:effectLst/>
                        <a:latin typeface="Calibri" charset="0"/>
                        <a:ea typeface="SimSun" charset="-122"/>
                        <a:sym typeface="Calibri"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ECEDEF"/>
                    </a:solidFill>
                  </a:tcPr>
                </a:tc>
                <a:tc>
                  <a:txBody>
                    <a:bodyPr/>
                    <a:lstStyle>
                      <a:lvl1pPr indent="46038">
                        <a:spcAft>
                          <a:spcPts val="1000"/>
                        </a:spcAft>
                        <a:buClr>
                          <a:schemeClr val="tx1"/>
                        </a:buClr>
                        <a:buSzPct val="100000"/>
                        <a:buChar char="•"/>
                        <a:defRPr>
                          <a:solidFill>
                            <a:schemeClr val="tx1"/>
                          </a:solidFill>
                          <a:latin typeface="Calibri" charset="0"/>
                          <a:ea typeface="SimSun" charset="-122"/>
                          <a:sym typeface="Calibri" charset="0"/>
                        </a:defRPr>
                      </a:lvl1pPr>
                      <a:lvl2pPr marL="742950" indent="-285750">
                        <a:spcAft>
                          <a:spcPts val="1000"/>
                        </a:spcAft>
                        <a:buClr>
                          <a:schemeClr val="tx1"/>
                        </a:buClr>
                        <a:buSzPct val="100000"/>
                        <a:buChar char="•"/>
                        <a:defRPr sz="1600">
                          <a:solidFill>
                            <a:schemeClr val="tx1"/>
                          </a:solidFill>
                          <a:latin typeface="Calibri" charset="0"/>
                          <a:ea typeface="SimSun" charset="-122"/>
                          <a:sym typeface="Calibri" charset="0"/>
                        </a:defRPr>
                      </a:lvl2pPr>
                      <a:lvl3pPr marL="1143000" indent="-228600">
                        <a:spcAft>
                          <a:spcPts val="1000"/>
                        </a:spcAft>
                        <a:buClr>
                          <a:schemeClr val="tx1"/>
                        </a:buClr>
                        <a:buSzPct val="100000"/>
                        <a:buChar char="•"/>
                        <a:defRPr sz="1400">
                          <a:solidFill>
                            <a:schemeClr val="tx1"/>
                          </a:solidFill>
                          <a:latin typeface="Calibri" charset="0"/>
                          <a:ea typeface="SimSun" charset="-122"/>
                          <a:sym typeface="Calibri" charset="0"/>
                        </a:defRPr>
                      </a:lvl3pPr>
                      <a:lvl4pPr marL="1600200" indent="-228600">
                        <a:spcAft>
                          <a:spcPts val="1000"/>
                        </a:spcAft>
                        <a:buClr>
                          <a:schemeClr val="tx1"/>
                        </a:buClr>
                        <a:buSzPct val="100000"/>
                        <a:buChar char="•"/>
                        <a:defRPr sz="1200">
                          <a:solidFill>
                            <a:schemeClr val="tx1"/>
                          </a:solidFill>
                          <a:latin typeface="Calibri" charset="0"/>
                          <a:ea typeface="SimSun" charset="-122"/>
                          <a:sym typeface="Calibri" charset="0"/>
                        </a:defRPr>
                      </a:lvl4pPr>
                      <a:lvl5pPr marL="2057400" indent="-228600">
                        <a:spcAft>
                          <a:spcPts val="1000"/>
                        </a:spcAft>
                        <a:buClr>
                          <a:schemeClr val="tx1"/>
                        </a:buClr>
                        <a:buSzPct val="100000"/>
                        <a:buChar char="•"/>
                        <a:defRPr sz="1200">
                          <a:solidFill>
                            <a:schemeClr val="tx1"/>
                          </a:solidFill>
                          <a:latin typeface="Calibri" charset="0"/>
                          <a:ea typeface="SimSun" charset="-122"/>
                          <a:sym typeface="Calibri" charset="0"/>
                        </a:defRPr>
                      </a:lvl5pPr>
                      <a:lvl6pPr marL="25146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6pPr>
                      <a:lvl7pPr marL="29718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7pPr>
                      <a:lvl8pPr marL="34290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8pPr>
                      <a:lvl9pPr marL="38862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9pPr>
                    </a:lstStyle>
                    <a:p>
                      <a:pPr marL="0" marR="0" lvl="0" indent="46038" algn="l" defTabSz="457200" rtl="0" eaLnBrk="1" fontAlgn="base" latinLnBrk="0" hangingPunct="1">
                        <a:lnSpc>
                          <a:spcPct val="100000"/>
                        </a:lnSpc>
                        <a:spcBef>
                          <a:spcPct val="0"/>
                        </a:spcBef>
                        <a:spcAft>
                          <a:spcPts val="1000"/>
                        </a:spcAft>
                        <a:buClr>
                          <a:schemeClr val="tx1"/>
                        </a:buClr>
                        <a:buSzPct val="100000"/>
                        <a:buFont typeface="Arial" charset="0"/>
                        <a:buNone/>
                      </a:pPr>
                      <a:r>
                        <a:rPr kumimoji="0" lang="en-GB" altLang="zh-CN" sz="2700" b="1" i="0" u="none" strike="noStrike" cap="none" normalizeH="0" baseline="0">
                          <a:ln>
                            <a:noFill/>
                          </a:ln>
                          <a:solidFill>
                            <a:srgbClr val="000000"/>
                          </a:solidFill>
                          <a:effectLst/>
                          <a:latin typeface="Calibri" charset="0"/>
                          <a:ea typeface="SimSun" charset="-122"/>
                          <a:sym typeface="Calibri" charset="0"/>
                        </a:rPr>
                        <a:t>1 (7805)</a:t>
                      </a:r>
                      <a:endParaRPr kumimoji="0" lang="en-GB" altLang="zh-CN" sz="1600" b="1" i="0" u="none" strike="noStrike" cap="none" normalizeH="0" baseline="0">
                        <a:ln>
                          <a:noFill/>
                        </a:ln>
                        <a:solidFill>
                          <a:schemeClr val="tx1"/>
                        </a:solidFill>
                        <a:effectLst/>
                        <a:latin typeface="Calibri" charset="0"/>
                        <a:ea typeface="SimSun" charset="-122"/>
                        <a:sym typeface="Calibri"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ECEDEF"/>
                    </a:solidFill>
                  </a:tcPr>
                </a:tc>
                <a:extLst>
                  <a:ext uri="{0D108BD9-81ED-4DB2-BD59-A6C34878D82A}">
                    <a16:rowId xmlns:a16="http://schemas.microsoft.com/office/drawing/2014/main" val="10004"/>
                  </a:ext>
                </a:extLst>
              </a:tr>
              <a:tr h="504825">
                <a:tc>
                  <a:txBody>
                    <a:bodyPr/>
                    <a:lstStyle>
                      <a:lvl1pPr indent="46038">
                        <a:spcAft>
                          <a:spcPts val="1000"/>
                        </a:spcAft>
                        <a:buClr>
                          <a:schemeClr val="tx1"/>
                        </a:buClr>
                        <a:buSzPct val="100000"/>
                        <a:buChar char="•"/>
                        <a:defRPr>
                          <a:solidFill>
                            <a:schemeClr val="tx1"/>
                          </a:solidFill>
                          <a:latin typeface="Calibri" charset="0"/>
                          <a:ea typeface="SimSun" charset="-122"/>
                          <a:sym typeface="Calibri" charset="0"/>
                        </a:defRPr>
                      </a:lvl1pPr>
                      <a:lvl2pPr marL="742950" indent="-285750">
                        <a:spcAft>
                          <a:spcPts val="1000"/>
                        </a:spcAft>
                        <a:buClr>
                          <a:schemeClr val="tx1"/>
                        </a:buClr>
                        <a:buSzPct val="100000"/>
                        <a:buChar char="•"/>
                        <a:defRPr sz="1600">
                          <a:solidFill>
                            <a:schemeClr val="tx1"/>
                          </a:solidFill>
                          <a:latin typeface="Calibri" charset="0"/>
                          <a:ea typeface="SimSun" charset="-122"/>
                          <a:sym typeface="Calibri" charset="0"/>
                        </a:defRPr>
                      </a:lvl2pPr>
                      <a:lvl3pPr marL="1143000" indent="-228600">
                        <a:spcAft>
                          <a:spcPts val="1000"/>
                        </a:spcAft>
                        <a:buClr>
                          <a:schemeClr val="tx1"/>
                        </a:buClr>
                        <a:buSzPct val="100000"/>
                        <a:buChar char="•"/>
                        <a:defRPr sz="1400">
                          <a:solidFill>
                            <a:schemeClr val="tx1"/>
                          </a:solidFill>
                          <a:latin typeface="Calibri" charset="0"/>
                          <a:ea typeface="SimSun" charset="-122"/>
                          <a:sym typeface="Calibri" charset="0"/>
                        </a:defRPr>
                      </a:lvl3pPr>
                      <a:lvl4pPr marL="1600200" indent="-228600">
                        <a:spcAft>
                          <a:spcPts val="1000"/>
                        </a:spcAft>
                        <a:buClr>
                          <a:schemeClr val="tx1"/>
                        </a:buClr>
                        <a:buSzPct val="100000"/>
                        <a:buChar char="•"/>
                        <a:defRPr sz="1200">
                          <a:solidFill>
                            <a:schemeClr val="tx1"/>
                          </a:solidFill>
                          <a:latin typeface="Calibri" charset="0"/>
                          <a:ea typeface="SimSun" charset="-122"/>
                          <a:sym typeface="Calibri" charset="0"/>
                        </a:defRPr>
                      </a:lvl4pPr>
                      <a:lvl5pPr marL="2057400" indent="-228600">
                        <a:spcAft>
                          <a:spcPts val="1000"/>
                        </a:spcAft>
                        <a:buClr>
                          <a:schemeClr val="tx1"/>
                        </a:buClr>
                        <a:buSzPct val="100000"/>
                        <a:buChar char="•"/>
                        <a:defRPr sz="1200">
                          <a:solidFill>
                            <a:schemeClr val="tx1"/>
                          </a:solidFill>
                          <a:latin typeface="Calibri" charset="0"/>
                          <a:ea typeface="SimSun" charset="-122"/>
                          <a:sym typeface="Calibri" charset="0"/>
                        </a:defRPr>
                      </a:lvl5pPr>
                      <a:lvl6pPr marL="25146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6pPr>
                      <a:lvl7pPr marL="29718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7pPr>
                      <a:lvl8pPr marL="34290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8pPr>
                      <a:lvl9pPr marL="38862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9pPr>
                    </a:lstStyle>
                    <a:p>
                      <a:pPr marL="0" marR="0" lvl="0" indent="46038" algn="l" defTabSz="457200" rtl="0" eaLnBrk="1" fontAlgn="base" latinLnBrk="0" hangingPunct="1">
                        <a:lnSpc>
                          <a:spcPct val="100000"/>
                        </a:lnSpc>
                        <a:spcBef>
                          <a:spcPct val="0"/>
                        </a:spcBef>
                        <a:spcAft>
                          <a:spcPts val="1000"/>
                        </a:spcAft>
                        <a:buClr>
                          <a:schemeClr val="tx1"/>
                        </a:buClr>
                        <a:buSzPct val="100000"/>
                        <a:buFont typeface="Arial" charset="0"/>
                        <a:buNone/>
                      </a:pPr>
                      <a:r>
                        <a:rPr kumimoji="0" lang="en-GB" altLang="zh-CN" sz="2700" b="1" i="0" u="none" strike="noStrike" cap="none" normalizeH="0" baseline="0">
                          <a:ln>
                            <a:noFill/>
                          </a:ln>
                          <a:solidFill>
                            <a:srgbClr val="000000"/>
                          </a:solidFill>
                          <a:effectLst/>
                          <a:latin typeface="Calibri" charset="0"/>
                          <a:ea typeface="SimSun" charset="-122"/>
                          <a:sym typeface="Calibri" charset="0"/>
                        </a:rPr>
                        <a:t>RESISTOR</a:t>
                      </a:r>
                      <a:endParaRPr kumimoji="0" lang="en-GB" altLang="zh-CN" sz="1600" b="1" i="0" u="none" strike="noStrike" cap="none" normalizeH="0" baseline="0">
                        <a:ln>
                          <a:noFill/>
                        </a:ln>
                        <a:solidFill>
                          <a:schemeClr val="tx1"/>
                        </a:solidFill>
                        <a:effectLst/>
                        <a:latin typeface="Calibri" charset="0"/>
                        <a:ea typeface="SimSun" charset="-122"/>
                        <a:sym typeface="Calibri"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D8DADE"/>
                    </a:solidFill>
                  </a:tcPr>
                </a:tc>
                <a:tc>
                  <a:txBody>
                    <a:bodyPr/>
                    <a:lstStyle>
                      <a:lvl1pPr indent="46038">
                        <a:spcAft>
                          <a:spcPts val="1000"/>
                        </a:spcAft>
                        <a:buClr>
                          <a:schemeClr val="tx1"/>
                        </a:buClr>
                        <a:buSzPct val="100000"/>
                        <a:buChar char="•"/>
                        <a:defRPr>
                          <a:solidFill>
                            <a:schemeClr val="tx1"/>
                          </a:solidFill>
                          <a:latin typeface="Calibri" charset="0"/>
                          <a:ea typeface="SimSun" charset="-122"/>
                          <a:sym typeface="Calibri" charset="0"/>
                        </a:defRPr>
                      </a:lvl1pPr>
                      <a:lvl2pPr marL="742950" indent="-285750">
                        <a:spcAft>
                          <a:spcPts val="1000"/>
                        </a:spcAft>
                        <a:buClr>
                          <a:schemeClr val="tx1"/>
                        </a:buClr>
                        <a:buSzPct val="100000"/>
                        <a:buChar char="•"/>
                        <a:defRPr sz="1600">
                          <a:solidFill>
                            <a:schemeClr val="tx1"/>
                          </a:solidFill>
                          <a:latin typeface="Calibri" charset="0"/>
                          <a:ea typeface="SimSun" charset="-122"/>
                          <a:sym typeface="Calibri" charset="0"/>
                        </a:defRPr>
                      </a:lvl2pPr>
                      <a:lvl3pPr marL="1143000" indent="-228600">
                        <a:spcAft>
                          <a:spcPts val="1000"/>
                        </a:spcAft>
                        <a:buClr>
                          <a:schemeClr val="tx1"/>
                        </a:buClr>
                        <a:buSzPct val="100000"/>
                        <a:buChar char="•"/>
                        <a:defRPr sz="1400">
                          <a:solidFill>
                            <a:schemeClr val="tx1"/>
                          </a:solidFill>
                          <a:latin typeface="Calibri" charset="0"/>
                          <a:ea typeface="SimSun" charset="-122"/>
                          <a:sym typeface="Calibri" charset="0"/>
                        </a:defRPr>
                      </a:lvl3pPr>
                      <a:lvl4pPr marL="1600200" indent="-228600">
                        <a:spcAft>
                          <a:spcPts val="1000"/>
                        </a:spcAft>
                        <a:buClr>
                          <a:schemeClr val="tx1"/>
                        </a:buClr>
                        <a:buSzPct val="100000"/>
                        <a:buChar char="•"/>
                        <a:defRPr sz="1200">
                          <a:solidFill>
                            <a:schemeClr val="tx1"/>
                          </a:solidFill>
                          <a:latin typeface="Calibri" charset="0"/>
                          <a:ea typeface="SimSun" charset="-122"/>
                          <a:sym typeface="Calibri" charset="0"/>
                        </a:defRPr>
                      </a:lvl4pPr>
                      <a:lvl5pPr marL="2057400" indent="-228600">
                        <a:spcAft>
                          <a:spcPts val="1000"/>
                        </a:spcAft>
                        <a:buClr>
                          <a:schemeClr val="tx1"/>
                        </a:buClr>
                        <a:buSzPct val="100000"/>
                        <a:buChar char="•"/>
                        <a:defRPr sz="1200">
                          <a:solidFill>
                            <a:schemeClr val="tx1"/>
                          </a:solidFill>
                          <a:latin typeface="Calibri" charset="0"/>
                          <a:ea typeface="SimSun" charset="-122"/>
                          <a:sym typeface="Calibri" charset="0"/>
                        </a:defRPr>
                      </a:lvl5pPr>
                      <a:lvl6pPr marL="25146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6pPr>
                      <a:lvl7pPr marL="29718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7pPr>
                      <a:lvl8pPr marL="34290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8pPr>
                      <a:lvl9pPr marL="38862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9pPr>
                    </a:lstStyle>
                    <a:p>
                      <a:pPr marL="0" marR="0" lvl="0" indent="46038" algn="l" defTabSz="457200" rtl="0" eaLnBrk="1" fontAlgn="base" latinLnBrk="0" hangingPunct="1">
                        <a:lnSpc>
                          <a:spcPct val="100000"/>
                        </a:lnSpc>
                        <a:spcBef>
                          <a:spcPct val="0"/>
                        </a:spcBef>
                        <a:spcAft>
                          <a:spcPts val="1000"/>
                        </a:spcAft>
                        <a:buClr>
                          <a:schemeClr val="tx1"/>
                        </a:buClr>
                        <a:buSzPct val="100000"/>
                        <a:buFont typeface="Arial" charset="0"/>
                        <a:buNone/>
                      </a:pPr>
                      <a:r>
                        <a:rPr kumimoji="0" lang="en-GB" altLang="zh-CN" sz="2700" b="1" i="0" u="none" strike="noStrike" cap="none" normalizeH="0" baseline="0">
                          <a:ln>
                            <a:noFill/>
                          </a:ln>
                          <a:solidFill>
                            <a:srgbClr val="000000"/>
                          </a:solidFill>
                          <a:effectLst/>
                          <a:latin typeface="Calibri" charset="0"/>
                          <a:ea typeface="SimSun" charset="-122"/>
                          <a:sym typeface="Calibri" charset="0"/>
                        </a:rPr>
                        <a:t>8(220Ω)</a:t>
                      </a:r>
                      <a:endParaRPr kumimoji="0" lang="en-GB" altLang="zh-CN" sz="1600" b="1" i="0" u="none" strike="noStrike" cap="none" normalizeH="0" baseline="0">
                        <a:ln>
                          <a:noFill/>
                        </a:ln>
                        <a:solidFill>
                          <a:schemeClr val="tx1"/>
                        </a:solidFill>
                        <a:effectLst/>
                        <a:latin typeface="Calibri" charset="0"/>
                        <a:ea typeface="SimSun" charset="-122"/>
                        <a:sym typeface="Calibri"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D8DADE"/>
                    </a:solidFill>
                  </a:tcPr>
                </a:tc>
                <a:extLst>
                  <a:ext uri="{0D108BD9-81ED-4DB2-BD59-A6C34878D82A}">
                    <a16:rowId xmlns:a16="http://schemas.microsoft.com/office/drawing/2014/main" val="10005"/>
                  </a:ext>
                </a:extLst>
              </a:tr>
              <a:tr h="565150">
                <a:tc>
                  <a:txBody>
                    <a:bodyPr/>
                    <a:lstStyle>
                      <a:lvl1pPr indent="46038">
                        <a:spcAft>
                          <a:spcPts val="1000"/>
                        </a:spcAft>
                        <a:buClr>
                          <a:schemeClr val="tx1"/>
                        </a:buClr>
                        <a:buSzPct val="100000"/>
                        <a:buChar char="•"/>
                        <a:defRPr>
                          <a:solidFill>
                            <a:schemeClr val="tx1"/>
                          </a:solidFill>
                          <a:latin typeface="Calibri" charset="0"/>
                          <a:ea typeface="SimSun" charset="-122"/>
                          <a:sym typeface="Calibri" charset="0"/>
                        </a:defRPr>
                      </a:lvl1pPr>
                      <a:lvl2pPr marL="742950" indent="-285750">
                        <a:spcAft>
                          <a:spcPts val="1000"/>
                        </a:spcAft>
                        <a:buClr>
                          <a:schemeClr val="tx1"/>
                        </a:buClr>
                        <a:buSzPct val="100000"/>
                        <a:buChar char="•"/>
                        <a:defRPr sz="1600">
                          <a:solidFill>
                            <a:schemeClr val="tx1"/>
                          </a:solidFill>
                          <a:latin typeface="Calibri" charset="0"/>
                          <a:ea typeface="SimSun" charset="-122"/>
                          <a:sym typeface="Calibri" charset="0"/>
                        </a:defRPr>
                      </a:lvl2pPr>
                      <a:lvl3pPr marL="1143000" indent="-228600">
                        <a:spcAft>
                          <a:spcPts val="1000"/>
                        </a:spcAft>
                        <a:buClr>
                          <a:schemeClr val="tx1"/>
                        </a:buClr>
                        <a:buSzPct val="100000"/>
                        <a:buChar char="•"/>
                        <a:defRPr sz="1400">
                          <a:solidFill>
                            <a:schemeClr val="tx1"/>
                          </a:solidFill>
                          <a:latin typeface="Calibri" charset="0"/>
                          <a:ea typeface="SimSun" charset="-122"/>
                          <a:sym typeface="Calibri" charset="0"/>
                        </a:defRPr>
                      </a:lvl3pPr>
                      <a:lvl4pPr marL="1600200" indent="-228600">
                        <a:spcAft>
                          <a:spcPts val="1000"/>
                        </a:spcAft>
                        <a:buClr>
                          <a:schemeClr val="tx1"/>
                        </a:buClr>
                        <a:buSzPct val="100000"/>
                        <a:buChar char="•"/>
                        <a:defRPr sz="1200">
                          <a:solidFill>
                            <a:schemeClr val="tx1"/>
                          </a:solidFill>
                          <a:latin typeface="Calibri" charset="0"/>
                          <a:ea typeface="SimSun" charset="-122"/>
                          <a:sym typeface="Calibri" charset="0"/>
                        </a:defRPr>
                      </a:lvl4pPr>
                      <a:lvl5pPr marL="2057400" indent="-228600">
                        <a:spcAft>
                          <a:spcPts val="1000"/>
                        </a:spcAft>
                        <a:buClr>
                          <a:schemeClr val="tx1"/>
                        </a:buClr>
                        <a:buSzPct val="100000"/>
                        <a:buChar char="•"/>
                        <a:defRPr sz="1200">
                          <a:solidFill>
                            <a:schemeClr val="tx1"/>
                          </a:solidFill>
                          <a:latin typeface="Calibri" charset="0"/>
                          <a:ea typeface="SimSun" charset="-122"/>
                          <a:sym typeface="Calibri" charset="0"/>
                        </a:defRPr>
                      </a:lvl5pPr>
                      <a:lvl6pPr marL="25146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6pPr>
                      <a:lvl7pPr marL="29718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7pPr>
                      <a:lvl8pPr marL="34290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8pPr>
                      <a:lvl9pPr marL="38862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9pPr>
                    </a:lstStyle>
                    <a:p>
                      <a:pPr marL="0" marR="0" lvl="0" indent="46038" algn="l" defTabSz="457200" rtl="0" eaLnBrk="1" fontAlgn="base" latinLnBrk="0" hangingPunct="1">
                        <a:lnSpc>
                          <a:spcPct val="100000"/>
                        </a:lnSpc>
                        <a:spcBef>
                          <a:spcPct val="0"/>
                        </a:spcBef>
                        <a:spcAft>
                          <a:spcPts val="1000"/>
                        </a:spcAft>
                        <a:buClr>
                          <a:schemeClr val="tx1"/>
                        </a:buClr>
                        <a:buSzPct val="100000"/>
                        <a:buFont typeface="Arial" charset="0"/>
                        <a:buNone/>
                      </a:pPr>
                      <a:r>
                        <a:rPr kumimoji="0" lang="en-GB" altLang="zh-CN" sz="2700" b="1" i="0" u="none" strike="noStrike" cap="none" normalizeH="0" baseline="0">
                          <a:ln>
                            <a:noFill/>
                          </a:ln>
                          <a:solidFill>
                            <a:srgbClr val="000000"/>
                          </a:solidFill>
                          <a:effectLst/>
                          <a:latin typeface="Calibri" charset="0"/>
                          <a:ea typeface="SimSun" charset="-122"/>
                          <a:sym typeface="Calibri" charset="0"/>
                        </a:rPr>
                        <a:t>MICROCONTROLER</a:t>
                      </a:r>
                      <a:endParaRPr kumimoji="0" lang="en-GB" altLang="zh-CN" sz="1600" b="1" i="0" u="none" strike="noStrike" cap="none" normalizeH="0" baseline="0">
                        <a:ln>
                          <a:noFill/>
                        </a:ln>
                        <a:solidFill>
                          <a:schemeClr val="tx1"/>
                        </a:solidFill>
                        <a:effectLst/>
                        <a:latin typeface="Calibri" charset="0"/>
                        <a:ea typeface="SimSun" charset="-122"/>
                        <a:sym typeface="Calibri"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ECEDEF"/>
                    </a:solidFill>
                  </a:tcPr>
                </a:tc>
                <a:tc>
                  <a:txBody>
                    <a:bodyPr/>
                    <a:lstStyle>
                      <a:lvl1pPr marL="285750" indent="-285750">
                        <a:spcAft>
                          <a:spcPts val="1000"/>
                        </a:spcAft>
                        <a:buClr>
                          <a:schemeClr val="tx1"/>
                        </a:buClr>
                        <a:buSzPct val="100000"/>
                        <a:buChar char="•"/>
                        <a:defRPr>
                          <a:solidFill>
                            <a:schemeClr val="tx1"/>
                          </a:solidFill>
                          <a:latin typeface="Calibri" charset="0"/>
                          <a:ea typeface="SimSun" charset="-122"/>
                          <a:sym typeface="Calibri" charset="0"/>
                        </a:defRPr>
                      </a:lvl1pPr>
                      <a:lvl2pPr marL="742950" indent="-285750">
                        <a:spcAft>
                          <a:spcPts val="1000"/>
                        </a:spcAft>
                        <a:buClr>
                          <a:schemeClr val="tx1"/>
                        </a:buClr>
                        <a:buSzPct val="100000"/>
                        <a:buChar char="•"/>
                        <a:defRPr sz="1600">
                          <a:solidFill>
                            <a:schemeClr val="tx1"/>
                          </a:solidFill>
                          <a:latin typeface="Calibri" charset="0"/>
                          <a:ea typeface="SimSun" charset="-122"/>
                          <a:sym typeface="Calibri" charset="0"/>
                        </a:defRPr>
                      </a:lvl2pPr>
                      <a:lvl3pPr marL="1143000" indent="-228600">
                        <a:spcAft>
                          <a:spcPts val="1000"/>
                        </a:spcAft>
                        <a:buClr>
                          <a:schemeClr val="tx1"/>
                        </a:buClr>
                        <a:buSzPct val="100000"/>
                        <a:buChar char="•"/>
                        <a:defRPr sz="1400">
                          <a:solidFill>
                            <a:schemeClr val="tx1"/>
                          </a:solidFill>
                          <a:latin typeface="Calibri" charset="0"/>
                          <a:ea typeface="SimSun" charset="-122"/>
                          <a:sym typeface="Calibri" charset="0"/>
                        </a:defRPr>
                      </a:lvl3pPr>
                      <a:lvl4pPr marL="1600200" indent="-228600">
                        <a:spcAft>
                          <a:spcPts val="1000"/>
                        </a:spcAft>
                        <a:buClr>
                          <a:schemeClr val="tx1"/>
                        </a:buClr>
                        <a:buSzPct val="100000"/>
                        <a:buChar char="•"/>
                        <a:defRPr sz="1200">
                          <a:solidFill>
                            <a:schemeClr val="tx1"/>
                          </a:solidFill>
                          <a:latin typeface="Calibri" charset="0"/>
                          <a:ea typeface="SimSun" charset="-122"/>
                          <a:sym typeface="Calibri" charset="0"/>
                        </a:defRPr>
                      </a:lvl4pPr>
                      <a:lvl5pPr marL="2057400" indent="-228600">
                        <a:spcAft>
                          <a:spcPts val="1000"/>
                        </a:spcAft>
                        <a:buClr>
                          <a:schemeClr val="tx1"/>
                        </a:buClr>
                        <a:buSzPct val="100000"/>
                        <a:buChar char="•"/>
                        <a:defRPr sz="1200">
                          <a:solidFill>
                            <a:schemeClr val="tx1"/>
                          </a:solidFill>
                          <a:latin typeface="Calibri" charset="0"/>
                          <a:ea typeface="SimSun" charset="-122"/>
                          <a:sym typeface="Calibri" charset="0"/>
                        </a:defRPr>
                      </a:lvl5pPr>
                      <a:lvl6pPr marL="25146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6pPr>
                      <a:lvl7pPr marL="29718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7pPr>
                      <a:lvl8pPr marL="34290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8pPr>
                      <a:lvl9pPr marL="38862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9pPr>
                    </a:lstStyle>
                    <a:p>
                      <a:pPr marL="285750" marR="0" lvl="0" indent="-285750" algn="l" defTabSz="457200" rtl="0" eaLnBrk="1" fontAlgn="base" latinLnBrk="0" hangingPunct="1">
                        <a:lnSpc>
                          <a:spcPct val="100000"/>
                        </a:lnSpc>
                        <a:spcBef>
                          <a:spcPct val="0"/>
                        </a:spcBef>
                        <a:spcAft>
                          <a:spcPts val="1000"/>
                        </a:spcAft>
                        <a:buClr>
                          <a:schemeClr val="tx1"/>
                        </a:buClr>
                        <a:buSzPct val="100000"/>
                        <a:buFont typeface="Arial" charset="0"/>
                        <a:buNone/>
                      </a:pPr>
                      <a:r>
                        <a:rPr kumimoji="0" lang="en-GB" altLang="zh-CN" sz="2700" b="1" i="0" u="none" strike="noStrike" cap="none" normalizeH="0" baseline="0">
                          <a:ln>
                            <a:noFill/>
                          </a:ln>
                          <a:solidFill>
                            <a:schemeClr val="bg1"/>
                          </a:solidFill>
                          <a:effectLst/>
                          <a:latin typeface="Calibri" charset="0"/>
                          <a:ea typeface="SimSun" charset="-122"/>
                          <a:sym typeface="Calibri" charset="0"/>
                        </a:rPr>
                        <a:t>AT89C2051</a:t>
                      </a:r>
                      <a:endParaRPr kumimoji="0" lang="en-GB" altLang="zh-CN" sz="1800" b="0" i="0" u="none" strike="noStrike" cap="none" normalizeH="0" baseline="0">
                        <a:ln>
                          <a:noFill/>
                        </a:ln>
                        <a:solidFill>
                          <a:schemeClr val="tx1"/>
                        </a:solidFill>
                        <a:effectLst/>
                        <a:latin typeface="Calibri" charset="0"/>
                        <a:ea typeface="SimSun" charset="-122"/>
                        <a:sym typeface="Calibri" charset="0"/>
                      </a:endParaRPr>
                    </a:p>
                  </a:txBody>
                  <a:tcPr marL="90170" marR="90170" marT="46990" marB="4699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EAEAEA"/>
                    </a:solidFill>
                  </a:tcPr>
                </a:tc>
                <a:extLst>
                  <a:ext uri="{0D108BD9-81ED-4DB2-BD59-A6C34878D82A}">
                    <a16:rowId xmlns:a16="http://schemas.microsoft.com/office/drawing/2014/main" val="10006"/>
                  </a:ext>
                </a:extLst>
              </a:tr>
              <a:tr h="503238">
                <a:tc>
                  <a:txBody>
                    <a:bodyPr/>
                    <a:lstStyle>
                      <a:lvl1pPr indent="46038">
                        <a:spcAft>
                          <a:spcPts val="1000"/>
                        </a:spcAft>
                        <a:buClr>
                          <a:schemeClr val="tx1"/>
                        </a:buClr>
                        <a:buSzPct val="100000"/>
                        <a:buChar char="•"/>
                        <a:defRPr>
                          <a:solidFill>
                            <a:schemeClr val="tx1"/>
                          </a:solidFill>
                          <a:latin typeface="Calibri" charset="0"/>
                          <a:ea typeface="SimSun" charset="-122"/>
                          <a:sym typeface="Calibri" charset="0"/>
                        </a:defRPr>
                      </a:lvl1pPr>
                      <a:lvl2pPr marL="742950" indent="-285750">
                        <a:spcAft>
                          <a:spcPts val="1000"/>
                        </a:spcAft>
                        <a:buClr>
                          <a:schemeClr val="tx1"/>
                        </a:buClr>
                        <a:buSzPct val="100000"/>
                        <a:buChar char="•"/>
                        <a:defRPr sz="1600">
                          <a:solidFill>
                            <a:schemeClr val="tx1"/>
                          </a:solidFill>
                          <a:latin typeface="Calibri" charset="0"/>
                          <a:ea typeface="SimSun" charset="-122"/>
                          <a:sym typeface="Calibri" charset="0"/>
                        </a:defRPr>
                      </a:lvl2pPr>
                      <a:lvl3pPr marL="1143000" indent="-228600">
                        <a:spcAft>
                          <a:spcPts val="1000"/>
                        </a:spcAft>
                        <a:buClr>
                          <a:schemeClr val="tx1"/>
                        </a:buClr>
                        <a:buSzPct val="100000"/>
                        <a:buChar char="•"/>
                        <a:defRPr sz="1400">
                          <a:solidFill>
                            <a:schemeClr val="tx1"/>
                          </a:solidFill>
                          <a:latin typeface="Calibri" charset="0"/>
                          <a:ea typeface="SimSun" charset="-122"/>
                          <a:sym typeface="Calibri" charset="0"/>
                        </a:defRPr>
                      </a:lvl3pPr>
                      <a:lvl4pPr marL="1600200" indent="-228600">
                        <a:spcAft>
                          <a:spcPts val="1000"/>
                        </a:spcAft>
                        <a:buClr>
                          <a:schemeClr val="tx1"/>
                        </a:buClr>
                        <a:buSzPct val="100000"/>
                        <a:buChar char="•"/>
                        <a:defRPr sz="1200">
                          <a:solidFill>
                            <a:schemeClr val="tx1"/>
                          </a:solidFill>
                          <a:latin typeface="Calibri" charset="0"/>
                          <a:ea typeface="SimSun" charset="-122"/>
                          <a:sym typeface="Calibri" charset="0"/>
                        </a:defRPr>
                      </a:lvl4pPr>
                      <a:lvl5pPr marL="2057400" indent="-228600">
                        <a:spcAft>
                          <a:spcPts val="1000"/>
                        </a:spcAft>
                        <a:buClr>
                          <a:schemeClr val="tx1"/>
                        </a:buClr>
                        <a:buSzPct val="100000"/>
                        <a:buChar char="•"/>
                        <a:defRPr sz="1200">
                          <a:solidFill>
                            <a:schemeClr val="tx1"/>
                          </a:solidFill>
                          <a:latin typeface="Calibri" charset="0"/>
                          <a:ea typeface="SimSun" charset="-122"/>
                          <a:sym typeface="Calibri" charset="0"/>
                        </a:defRPr>
                      </a:lvl5pPr>
                      <a:lvl6pPr marL="25146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6pPr>
                      <a:lvl7pPr marL="29718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7pPr>
                      <a:lvl8pPr marL="34290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8pPr>
                      <a:lvl9pPr marL="38862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9pPr>
                    </a:lstStyle>
                    <a:p>
                      <a:pPr marL="0" marR="0" lvl="0" indent="46038" algn="l" defTabSz="457200" rtl="0" eaLnBrk="1" fontAlgn="base" latinLnBrk="0" hangingPunct="1">
                        <a:lnSpc>
                          <a:spcPct val="100000"/>
                        </a:lnSpc>
                        <a:spcBef>
                          <a:spcPct val="0"/>
                        </a:spcBef>
                        <a:spcAft>
                          <a:spcPts val="1000"/>
                        </a:spcAft>
                        <a:buClr>
                          <a:schemeClr val="tx1"/>
                        </a:buClr>
                        <a:buSzPct val="100000"/>
                        <a:buFont typeface="Arial" charset="0"/>
                        <a:buNone/>
                      </a:pPr>
                      <a:r>
                        <a:rPr kumimoji="0" lang="en-GB" altLang="zh-CN" sz="2700" b="1" i="0" u="none" strike="noStrike" cap="none" normalizeH="0" baseline="0">
                          <a:ln>
                            <a:noFill/>
                          </a:ln>
                          <a:solidFill>
                            <a:srgbClr val="000000"/>
                          </a:solidFill>
                          <a:effectLst/>
                          <a:latin typeface="Calibri" charset="0"/>
                          <a:ea typeface="SimSun" charset="-122"/>
                          <a:sym typeface="Calibri" charset="0"/>
                        </a:rPr>
                        <a:t>CRYSTAL</a:t>
                      </a:r>
                      <a:endParaRPr kumimoji="0" lang="en-GB" altLang="zh-CN" sz="1600" b="1" i="0" u="none" strike="noStrike" cap="none" normalizeH="0" baseline="0">
                        <a:ln>
                          <a:noFill/>
                        </a:ln>
                        <a:solidFill>
                          <a:schemeClr val="tx1"/>
                        </a:solidFill>
                        <a:effectLst/>
                        <a:latin typeface="Calibri" charset="0"/>
                        <a:ea typeface="SimSun" charset="-122"/>
                        <a:sym typeface="Calibri"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D8DADE"/>
                    </a:solidFill>
                  </a:tcPr>
                </a:tc>
                <a:tc>
                  <a:txBody>
                    <a:bodyPr/>
                    <a:lstStyle>
                      <a:lvl1pPr indent="46038">
                        <a:spcAft>
                          <a:spcPts val="1000"/>
                        </a:spcAft>
                        <a:buClr>
                          <a:schemeClr val="tx1"/>
                        </a:buClr>
                        <a:buSzPct val="100000"/>
                        <a:buChar char="•"/>
                        <a:defRPr>
                          <a:solidFill>
                            <a:schemeClr val="tx1"/>
                          </a:solidFill>
                          <a:latin typeface="Calibri" charset="0"/>
                          <a:ea typeface="SimSun" charset="-122"/>
                          <a:sym typeface="Calibri" charset="0"/>
                        </a:defRPr>
                      </a:lvl1pPr>
                      <a:lvl2pPr marL="742950" indent="-285750">
                        <a:spcAft>
                          <a:spcPts val="1000"/>
                        </a:spcAft>
                        <a:buClr>
                          <a:schemeClr val="tx1"/>
                        </a:buClr>
                        <a:buSzPct val="100000"/>
                        <a:buChar char="•"/>
                        <a:defRPr sz="1600">
                          <a:solidFill>
                            <a:schemeClr val="tx1"/>
                          </a:solidFill>
                          <a:latin typeface="Calibri" charset="0"/>
                          <a:ea typeface="SimSun" charset="-122"/>
                          <a:sym typeface="Calibri" charset="0"/>
                        </a:defRPr>
                      </a:lvl2pPr>
                      <a:lvl3pPr marL="1143000" indent="-228600">
                        <a:spcAft>
                          <a:spcPts val="1000"/>
                        </a:spcAft>
                        <a:buClr>
                          <a:schemeClr val="tx1"/>
                        </a:buClr>
                        <a:buSzPct val="100000"/>
                        <a:buChar char="•"/>
                        <a:defRPr sz="1400">
                          <a:solidFill>
                            <a:schemeClr val="tx1"/>
                          </a:solidFill>
                          <a:latin typeface="Calibri" charset="0"/>
                          <a:ea typeface="SimSun" charset="-122"/>
                          <a:sym typeface="Calibri" charset="0"/>
                        </a:defRPr>
                      </a:lvl3pPr>
                      <a:lvl4pPr marL="1600200" indent="-228600">
                        <a:spcAft>
                          <a:spcPts val="1000"/>
                        </a:spcAft>
                        <a:buClr>
                          <a:schemeClr val="tx1"/>
                        </a:buClr>
                        <a:buSzPct val="100000"/>
                        <a:buChar char="•"/>
                        <a:defRPr sz="1200">
                          <a:solidFill>
                            <a:schemeClr val="tx1"/>
                          </a:solidFill>
                          <a:latin typeface="Calibri" charset="0"/>
                          <a:ea typeface="SimSun" charset="-122"/>
                          <a:sym typeface="Calibri" charset="0"/>
                        </a:defRPr>
                      </a:lvl4pPr>
                      <a:lvl5pPr marL="2057400" indent="-228600">
                        <a:spcAft>
                          <a:spcPts val="1000"/>
                        </a:spcAft>
                        <a:buClr>
                          <a:schemeClr val="tx1"/>
                        </a:buClr>
                        <a:buSzPct val="100000"/>
                        <a:buChar char="•"/>
                        <a:defRPr sz="1200">
                          <a:solidFill>
                            <a:schemeClr val="tx1"/>
                          </a:solidFill>
                          <a:latin typeface="Calibri" charset="0"/>
                          <a:ea typeface="SimSun" charset="-122"/>
                          <a:sym typeface="Calibri" charset="0"/>
                        </a:defRPr>
                      </a:lvl5pPr>
                      <a:lvl6pPr marL="25146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6pPr>
                      <a:lvl7pPr marL="29718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7pPr>
                      <a:lvl8pPr marL="34290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8pPr>
                      <a:lvl9pPr marL="38862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9pPr>
                    </a:lstStyle>
                    <a:p>
                      <a:pPr marL="0" marR="0" lvl="0" indent="46038" algn="l" defTabSz="457200" rtl="0" eaLnBrk="1" fontAlgn="base" latinLnBrk="0" hangingPunct="1">
                        <a:lnSpc>
                          <a:spcPct val="100000"/>
                        </a:lnSpc>
                        <a:spcBef>
                          <a:spcPct val="0"/>
                        </a:spcBef>
                        <a:spcAft>
                          <a:spcPts val="1000"/>
                        </a:spcAft>
                        <a:buClr>
                          <a:schemeClr val="tx1"/>
                        </a:buClr>
                        <a:buSzPct val="100000"/>
                        <a:buFont typeface="Arial" charset="0"/>
                        <a:buNone/>
                      </a:pPr>
                      <a:r>
                        <a:rPr kumimoji="0" lang="en-GB" altLang="zh-CN" sz="2700" b="1" i="0" u="none" strike="noStrike" cap="none" normalizeH="0" baseline="0">
                          <a:ln>
                            <a:noFill/>
                          </a:ln>
                          <a:solidFill>
                            <a:srgbClr val="000000"/>
                          </a:solidFill>
                          <a:effectLst/>
                          <a:latin typeface="Calibri" charset="0"/>
                          <a:ea typeface="SimSun" charset="-122"/>
                          <a:sym typeface="Calibri" charset="0"/>
                        </a:rPr>
                        <a:t>1(11.0952 MHz)</a:t>
                      </a:r>
                      <a:endParaRPr kumimoji="0" lang="en-GB" altLang="zh-CN" sz="2700" b="1" i="0" u="none" strike="noStrike" cap="none" normalizeH="0" baseline="0">
                        <a:ln>
                          <a:noFill/>
                        </a:ln>
                        <a:solidFill>
                          <a:schemeClr val="tx1"/>
                        </a:solidFill>
                        <a:effectLst/>
                        <a:latin typeface="Calibri" charset="0"/>
                        <a:ea typeface="SimSun" charset="-122"/>
                        <a:sym typeface="Calibri"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D8DADE"/>
                    </a:solidFill>
                  </a:tcPr>
                </a:tc>
                <a:extLst>
                  <a:ext uri="{0D108BD9-81ED-4DB2-BD59-A6C34878D82A}">
                    <a16:rowId xmlns:a16="http://schemas.microsoft.com/office/drawing/2014/main" val="10007"/>
                  </a:ext>
                </a:extLst>
              </a:tr>
              <a:tr h="503238">
                <a:tc>
                  <a:txBody>
                    <a:bodyPr/>
                    <a:lstStyle>
                      <a:lvl1pPr indent="46038">
                        <a:spcAft>
                          <a:spcPts val="1000"/>
                        </a:spcAft>
                        <a:buClr>
                          <a:schemeClr val="tx1"/>
                        </a:buClr>
                        <a:buSzPct val="100000"/>
                        <a:buChar char="•"/>
                        <a:defRPr>
                          <a:solidFill>
                            <a:schemeClr val="tx1"/>
                          </a:solidFill>
                          <a:latin typeface="Calibri" charset="0"/>
                          <a:ea typeface="SimSun" charset="-122"/>
                          <a:sym typeface="Calibri" charset="0"/>
                        </a:defRPr>
                      </a:lvl1pPr>
                      <a:lvl2pPr marL="742950" indent="-285750">
                        <a:spcAft>
                          <a:spcPts val="1000"/>
                        </a:spcAft>
                        <a:buClr>
                          <a:schemeClr val="tx1"/>
                        </a:buClr>
                        <a:buSzPct val="100000"/>
                        <a:buChar char="•"/>
                        <a:defRPr sz="1600">
                          <a:solidFill>
                            <a:schemeClr val="tx1"/>
                          </a:solidFill>
                          <a:latin typeface="Calibri" charset="0"/>
                          <a:ea typeface="SimSun" charset="-122"/>
                          <a:sym typeface="Calibri" charset="0"/>
                        </a:defRPr>
                      </a:lvl2pPr>
                      <a:lvl3pPr marL="1143000" indent="-228600">
                        <a:spcAft>
                          <a:spcPts val="1000"/>
                        </a:spcAft>
                        <a:buClr>
                          <a:schemeClr val="tx1"/>
                        </a:buClr>
                        <a:buSzPct val="100000"/>
                        <a:buChar char="•"/>
                        <a:defRPr sz="1400">
                          <a:solidFill>
                            <a:schemeClr val="tx1"/>
                          </a:solidFill>
                          <a:latin typeface="Calibri" charset="0"/>
                          <a:ea typeface="SimSun" charset="-122"/>
                          <a:sym typeface="Calibri" charset="0"/>
                        </a:defRPr>
                      </a:lvl3pPr>
                      <a:lvl4pPr marL="1600200" indent="-228600">
                        <a:spcAft>
                          <a:spcPts val="1000"/>
                        </a:spcAft>
                        <a:buClr>
                          <a:schemeClr val="tx1"/>
                        </a:buClr>
                        <a:buSzPct val="100000"/>
                        <a:buChar char="•"/>
                        <a:defRPr sz="1200">
                          <a:solidFill>
                            <a:schemeClr val="tx1"/>
                          </a:solidFill>
                          <a:latin typeface="Calibri" charset="0"/>
                          <a:ea typeface="SimSun" charset="-122"/>
                          <a:sym typeface="Calibri" charset="0"/>
                        </a:defRPr>
                      </a:lvl4pPr>
                      <a:lvl5pPr marL="2057400" indent="-228600">
                        <a:spcAft>
                          <a:spcPts val="1000"/>
                        </a:spcAft>
                        <a:buClr>
                          <a:schemeClr val="tx1"/>
                        </a:buClr>
                        <a:buSzPct val="100000"/>
                        <a:buChar char="•"/>
                        <a:defRPr sz="1200">
                          <a:solidFill>
                            <a:schemeClr val="tx1"/>
                          </a:solidFill>
                          <a:latin typeface="Calibri" charset="0"/>
                          <a:ea typeface="SimSun" charset="-122"/>
                          <a:sym typeface="Calibri" charset="0"/>
                        </a:defRPr>
                      </a:lvl5pPr>
                      <a:lvl6pPr marL="25146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6pPr>
                      <a:lvl7pPr marL="29718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7pPr>
                      <a:lvl8pPr marL="34290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8pPr>
                      <a:lvl9pPr marL="38862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9pPr>
                    </a:lstStyle>
                    <a:p>
                      <a:pPr marL="0" marR="0" lvl="0" indent="46038" algn="l" defTabSz="457200" rtl="0" eaLnBrk="1" fontAlgn="base" latinLnBrk="0" hangingPunct="1">
                        <a:lnSpc>
                          <a:spcPct val="100000"/>
                        </a:lnSpc>
                        <a:spcBef>
                          <a:spcPct val="0"/>
                        </a:spcBef>
                        <a:spcAft>
                          <a:spcPts val="1000"/>
                        </a:spcAft>
                        <a:buClr>
                          <a:schemeClr val="tx1"/>
                        </a:buClr>
                        <a:buSzPct val="100000"/>
                        <a:buFont typeface="Arial" charset="0"/>
                        <a:buNone/>
                      </a:pPr>
                      <a:r>
                        <a:rPr kumimoji="0" lang="en-GB" altLang="zh-CN" sz="2700" b="1" i="0" u="none" strike="noStrike" cap="none" normalizeH="0" baseline="0">
                          <a:ln>
                            <a:noFill/>
                          </a:ln>
                          <a:solidFill>
                            <a:srgbClr val="000000"/>
                          </a:solidFill>
                          <a:effectLst/>
                          <a:latin typeface="Calibri" charset="0"/>
                          <a:ea typeface="SimSun" charset="-122"/>
                          <a:sym typeface="Calibri" charset="0"/>
                        </a:rPr>
                        <a:t>DC MOTOR</a:t>
                      </a:r>
                      <a:endParaRPr kumimoji="0" lang="en-GB" altLang="zh-CN" sz="1600" b="1" i="0" u="none" strike="noStrike" cap="none" normalizeH="0" baseline="0">
                        <a:ln>
                          <a:noFill/>
                        </a:ln>
                        <a:solidFill>
                          <a:schemeClr val="tx1"/>
                        </a:solidFill>
                        <a:effectLst/>
                        <a:latin typeface="Calibri" charset="0"/>
                        <a:ea typeface="SimSun" charset="-122"/>
                        <a:sym typeface="Calibri"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ECEDEF"/>
                    </a:solidFill>
                  </a:tcPr>
                </a:tc>
                <a:tc>
                  <a:txBody>
                    <a:bodyPr/>
                    <a:lstStyle>
                      <a:lvl1pPr indent="46038">
                        <a:spcAft>
                          <a:spcPts val="1000"/>
                        </a:spcAft>
                        <a:buClr>
                          <a:schemeClr val="tx1"/>
                        </a:buClr>
                        <a:buSzPct val="100000"/>
                        <a:buChar char="•"/>
                        <a:defRPr>
                          <a:solidFill>
                            <a:schemeClr val="tx1"/>
                          </a:solidFill>
                          <a:latin typeface="Calibri" charset="0"/>
                          <a:ea typeface="SimSun" charset="-122"/>
                          <a:sym typeface="Calibri" charset="0"/>
                        </a:defRPr>
                      </a:lvl1pPr>
                      <a:lvl2pPr marL="742950" indent="-285750">
                        <a:spcAft>
                          <a:spcPts val="1000"/>
                        </a:spcAft>
                        <a:buClr>
                          <a:schemeClr val="tx1"/>
                        </a:buClr>
                        <a:buSzPct val="100000"/>
                        <a:buChar char="•"/>
                        <a:defRPr sz="1600">
                          <a:solidFill>
                            <a:schemeClr val="tx1"/>
                          </a:solidFill>
                          <a:latin typeface="Calibri" charset="0"/>
                          <a:ea typeface="SimSun" charset="-122"/>
                          <a:sym typeface="Calibri" charset="0"/>
                        </a:defRPr>
                      </a:lvl2pPr>
                      <a:lvl3pPr marL="1143000" indent="-228600">
                        <a:spcAft>
                          <a:spcPts val="1000"/>
                        </a:spcAft>
                        <a:buClr>
                          <a:schemeClr val="tx1"/>
                        </a:buClr>
                        <a:buSzPct val="100000"/>
                        <a:buChar char="•"/>
                        <a:defRPr sz="1400">
                          <a:solidFill>
                            <a:schemeClr val="tx1"/>
                          </a:solidFill>
                          <a:latin typeface="Calibri" charset="0"/>
                          <a:ea typeface="SimSun" charset="-122"/>
                          <a:sym typeface="Calibri" charset="0"/>
                        </a:defRPr>
                      </a:lvl3pPr>
                      <a:lvl4pPr marL="1600200" indent="-228600">
                        <a:spcAft>
                          <a:spcPts val="1000"/>
                        </a:spcAft>
                        <a:buClr>
                          <a:schemeClr val="tx1"/>
                        </a:buClr>
                        <a:buSzPct val="100000"/>
                        <a:buChar char="•"/>
                        <a:defRPr sz="1200">
                          <a:solidFill>
                            <a:schemeClr val="tx1"/>
                          </a:solidFill>
                          <a:latin typeface="Calibri" charset="0"/>
                          <a:ea typeface="SimSun" charset="-122"/>
                          <a:sym typeface="Calibri" charset="0"/>
                        </a:defRPr>
                      </a:lvl4pPr>
                      <a:lvl5pPr marL="2057400" indent="-228600">
                        <a:spcAft>
                          <a:spcPts val="1000"/>
                        </a:spcAft>
                        <a:buClr>
                          <a:schemeClr val="tx1"/>
                        </a:buClr>
                        <a:buSzPct val="100000"/>
                        <a:buChar char="•"/>
                        <a:defRPr sz="1200">
                          <a:solidFill>
                            <a:schemeClr val="tx1"/>
                          </a:solidFill>
                          <a:latin typeface="Calibri" charset="0"/>
                          <a:ea typeface="SimSun" charset="-122"/>
                          <a:sym typeface="Calibri" charset="0"/>
                        </a:defRPr>
                      </a:lvl5pPr>
                      <a:lvl6pPr marL="25146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6pPr>
                      <a:lvl7pPr marL="29718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7pPr>
                      <a:lvl8pPr marL="34290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8pPr>
                      <a:lvl9pPr marL="3886200" indent="-228600" defTabSz="457200" eaLnBrk="0" fontAlgn="base" hangingPunct="0">
                        <a:spcBef>
                          <a:spcPct val="0"/>
                        </a:spcBef>
                        <a:spcAft>
                          <a:spcPts val="1000"/>
                        </a:spcAft>
                        <a:buClr>
                          <a:schemeClr val="tx1"/>
                        </a:buClr>
                        <a:buSzPct val="100000"/>
                        <a:buFont typeface="Arial" charset="0"/>
                        <a:buChar char="•"/>
                        <a:defRPr sz="1200">
                          <a:solidFill>
                            <a:schemeClr val="tx1"/>
                          </a:solidFill>
                          <a:latin typeface="Calibri" charset="0"/>
                          <a:ea typeface="SimSun" charset="-122"/>
                          <a:sym typeface="Calibri" charset="0"/>
                        </a:defRPr>
                      </a:lvl9pPr>
                    </a:lstStyle>
                    <a:p>
                      <a:pPr marL="0" marR="0" lvl="0" indent="46038" algn="l" defTabSz="457200" rtl="0" eaLnBrk="1" fontAlgn="base" latinLnBrk="0" hangingPunct="1">
                        <a:lnSpc>
                          <a:spcPct val="100000"/>
                        </a:lnSpc>
                        <a:spcBef>
                          <a:spcPct val="0"/>
                        </a:spcBef>
                        <a:spcAft>
                          <a:spcPts val="1000"/>
                        </a:spcAft>
                        <a:buClr>
                          <a:schemeClr val="tx1"/>
                        </a:buClr>
                        <a:buSzPct val="100000"/>
                        <a:buFont typeface="Arial" charset="0"/>
                        <a:buNone/>
                      </a:pPr>
                      <a:r>
                        <a:rPr kumimoji="0" lang="en-GB" altLang="zh-CN" sz="2700" b="1" i="0" u="none" strike="noStrike" cap="none" normalizeH="0" baseline="0">
                          <a:ln>
                            <a:noFill/>
                          </a:ln>
                          <a:solidFill>
                            <a:srgbClr val="000000"/>
                          </a:solidFill>
                          <a:effectLst/>
                          <a:latin typeface="Calibri" charset="0"/>
                          <a:ea typeface="SimSun" charset="-122"/>
                          <a:sym typeface="Calibri" charset="0"/>
                        </a:rPr>
                        <a:t>1(1000 rpm)</a:t>
                      </a:r>
                      <a:endParaRPr kumimoji="0" lang="en-GB" altLang="zh-CN" sz="1800" b="0" i="0" u="none" strike="noStrike" cap="none" normalizeH="0" baseline="0">
                        <a:ln>
                          <a:noFill/>
                        </a:ln>
                        <a:solidFill>
                          <a:schemeClr val="tx1"/>
                        </a:solidFill>
                        <a:effectLst/>
                        <a:latin typeface="Calibri" charset="0"/>
                        <a:ea typeface="SimSun" charset="-122"/>
                        <a:sym typeface="Calibri"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ECEDEF"/>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Rectangle 2"/>
          <p:cNvSpPr>
            <a:spLocks noGrp="1" noChangeArrowheads="1"/>
          </p:cNvSpPr>
          <p:nvPr>
            <p:ph type="ctrTitle"/>
          </p:nvPr>
        </p:nvSpPr>
        <p:spPr>
          <a:xfrm>
            <a:off x="280988" y="266700"/>
            <a:ext cx="9013825" cy="1384300"/>
          </a:xfrm>
        </p:spPr>
        <p:txBody>
          <a:bodyPr anchor="ctr"/>
          <a:lstStyle/>
          <a:p>
            <a:pPr marL="0" indent="0" algn="l"/>
            <a:r>
              <a:rPr lang="en-GB" altLang="zh-CN" sz="4400"/>
              <a:t>DELAY CALCULATION</a:t>
            </a:r>
            <a:r>
              <a:rPr lang="en-GB" altLang="zh-CN" sz="3600"/>
              <a:t> </a:t>
            </a:r>
          </a:p>
        </p:txBody>
      </p:sp>
      <p:sp>
        <p:nvSpPr>
          <p:cNvPr id="1048616" name="Rectangle 3"/>
          <p:cNvSpPr>
            <a:spLocks noGrp="1" noChangeArrowheads="1"/>
          </p:cNvSpPr>
          <p:nvPr>
            <p:ph type="subTitle" idx="1"/>
          </p:nvPr>
        </p:nvSpPr>
        <p:spPr>
          <a:xfrm>
            <a:off x="844369" y="2384663"/>
            <a:ext cx="10055225" cy="3889375"/>
          </a:xfrm>
        </p:spPr>
        <p:txBody>
          <a:bodyPr/>
          <a:lstStyle/>
          <a:p>
            <a:pPr marL="285750" indent="-285750" algn="l">
              <a:buFont typeface="Arial" charset="0"/>
              <a:buChar char="•"/>
            </a:pPr>
            <a:r>
              <a:rPr lang="en-GB" altLang="zh-CN" sz="3200" dirty="0"/>
              <a:t>Radius == 15 cm </a:t>
            </a:r>
          </a:p>
          <a:p>
            <a:pPr marL="285750" indent="-285750" algn="l">
              <a:buFont typeface="Arial" charset="0"/>
              <a:buChar char="•"/>
            </a:pPr>
            <a:r>
              <a:rPr lang="en-GB" altLang="zh-CN" sz="3200" dirty="0"/>
              <a:t>Perimeter == 2</a:t>
            </a:r>
            <a:r>
              <a:rPr lang="en-GB" altLang="zh-CN" sz="3200" dirty="0">
                <a:sym typeface="Arial" charset="0"/>
              </a:rPr>
              <a:t>¶ * 15 == 94.24 cm</a:t>
            </a:r>
          </a:p>
          <a:p>
            <a:pPr marL="285750" indent="-285750" algn="l">
              <a:buFont typeface="Arial" charset="0"/>
              <a:buChar char="•"/>
            </a:pPr>
            <a:r>
              <a:rPr lang="en-US" altLang="zh-CN" sz="3200" dirty="0">
                <a:sym typeface="Arial" charset="0"/>
              </a:rPr>
              <a:t>Total number of letters==17</a:t>
            </a:r>
            <a:endParaRPr lang="zh-CN" altLang="en-US" dirty="0"/>
          </a:p>
          <a:p>
            <a:pPr marL="285750" indent="-285750" algn="l">
              <a:buFont typeface="Arial" charset="0"/>
              <a:buChar char="•"/>
            </a:pPr>
            <a:r>
              <a:rPr lang="en-GB" altLang="zh-CN" sz="3200" dirty="0">
                <a:sym typeface="Arial" charset="0"/>
              </a:rPr>
              <a:t>Total number of column ==</a:t>
            </a:r>
            <a:r>
              <a:rPr lang="en-US" altLang="en-GB" sz="3200" dirty="0">
                <a:sym typeface="Arial" charset="0"/>
              </a:rPr>
              <a:t>17*6==</a:t>
            </a:r>
            <a:r>
              <a:rPr lang="en-GB" altLang="zh-CN" sz="3200" dirty="0">
                <a:sym typeface="Arial" charset="0"/>
              </a:rPr>
              <a:t> </a:t>
            </a:r>
            <a:r>
              <a:rPr lang="en-US" altLang="en-GB" sz="3200" dirty="0">
                <a:sym typeface="Arial" charset="0"/>
              </a:rPr>
              <a:t>102</a:t>
            </a:r>
          </a:p>
          <a:p>
            <a:pPr marL="285750" indent="-285750" algn="l">
              <a:buFont typeface="Arial" charset="0"/>
              <a:buChar char="•"/>
            </a:pPr>
            <a:r>
              <a:rPr lang="en-GB" altLang="zh-CN" sz="3200" dirty="0">
                <a:sym typeface="Arial" charset="0"/>
              </a:rPr>
              <a:t>Width of led column == 0.</a:t>
            </a:r>
            <a:r>
              <a:rPr lang="en-US" altLang="en-GB" sz="3200" dirty="0">
                <a:sym typeface="Arial" charset="0"/>
              </a:rPr>
              <a:t>923 </a:t>
            </a:r>
            <a:r>
              <a:rPr lang="en-GB" altLang="zh-CN" sz="3200" dirty="0">
                <a:sym typeface="Arial" charset="0"/>
              </a:rPr>
              <a:t>cm</a:t>
            </a:r>
          </a:p>
          <a:p>
            <a:pPr marL="285750" indent="-285750" algn="l">
              <a:buFont typeface="Arial" charset="0"/>
              <a:buChar char="•"/>
            </a:pPr>
            <a:r>
              <a:rPr lang="en-GB" altLang="en-US" sz="3200" dirty="0">
                <a:latin typeface="Calibri" charset="0"/>
                <a:sym typeface="Arial" charset="0"/>
              </a:rPr>
              <a:t>Length for a letter == 6 * 0.</a:t>
            </a:r>
            <a:r>
              <a:rPr lang="en-US" altLang="en-GB" sz="3200" dirty="0">
                <a:latin typeface="Calibri" charset="0"/>
                <a:sym typeface="Arial" charset="0"/>
              </a:rPr>
              <a:t>923</a:t>
            </a:r>
            <a:r>
              <a:rPr lang="en-GB" altLang="en-US" sz="3200" dirty="0">
                <a:latin typeface="Calibri" charset="0"/>
                <a:sym typeface="Arial" charset="0"/>
              </a:rPr>
              <a:t> == </a:t>
            </a:r>
            <a:r>
              <a:rPr lang="en-US" altLang="en-GB" sz="3200" dirty="0">
                <a:latin typeface="Calibri" charset="0"/>
                <a:sym typeface="Arial" charset="0"/>
              </a:rPr>
              <a:t>5.54 cm</a:t>
            </a:r>
            <a:r>
              <a:rPr lang="en-GB" altLang="en-US" sz="3200" dirty="0">
                <a:latin typeface="Calibri" charset="0"/>
                <a:sym typeface="Arial" charset="0"/>
              </a:rPr>
              <a:t> </a:t>
            </a:r>
            <a:endParaRPr lang="zh-CN" altLang="en-US" sz="3200" dirty="0"/>
          </a:p>
          <a:p>
            <a:pPr marL="285750" indent="-285750" algn="l">
              <a:buFont typeface="Arial" charset="0"/>
              <a:buChar char="•"/>
            </a:pPr>
            <a:endParaRPr lang="en-GB" altLang="zh-CN" sz="3200" dirty="0">
              <a:sym typeface="Arial" charset="0"/>
            </a:endParaRPr>
          </a:p>
          <a:p>
            <a:pPr marL="285750" indent="-285750" algn="l">
              <a:buFont typeface="Arial" charset="0"/>
              <a:buChar char="•"/>
            </a:pPr>
            <a:endParaRPr lang="zh-CN" altLang="en-US" sz="3200" dirty="0"/>
          </a:p>
          <a:p>
            <a:pPr marL="285750" indent="-285750" algn="l">
              <a:buFont typeface="Arial" charset="0"/>
              <a:buChar char="•"/>
            </a:pPr>
            <a:endParaRPr lang="zh-CN" altLang="en-US" dirty="0"/>
          </a:p>
        </p:txBody>
      </p:sp>
      <p:graphicFrame>
        <p:nvGraphicFramePr>
          <p:cNvPr id="4194305" name="Object 4"/>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8" r:id="rId3" imgW="914760" imgH="215725" progId="Equation.3">
                  <p:embed/>
                </p:oleObj>
              </mc:Choice>
              <mc:Fallback>
                <p:oleObj r:id="rId3" imgW="914760" imgH="215725"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ext Box 2"/>
          <p:cNvSpPr txBox="1">
            <a:spLocks noChangeArrowheads="1"/>
          </p:cNvSpPr>
          <p:nvPr/>
        </p:nvSpPr>
        <p:spPr bwMode="auto">
          <a:xfrm>
            <a:off x="187615" y="946439"/>
            <a:ext cx="11699875" cy="2831544"/>
          </a:xfrm>
          <a:prstGeom prst="rect">
            <a:avLst/>
          </a:prstGeom>
          <a:noFill/>
          <a:ln>
            <a:noFill/>
          </a:ln>
        </p:spPr>
        <p:txBody>
          <a:bodyPr>
            <a:spAutoFit/>
          </a:bodyPr>
          <a:lstStyle/>
          <a:p>
            <a:pPr>
              <a:buSzPct val="100000"/>
              <a:buFont typeface="Arial" charset="0"/>
              <a:buChar char="•"/>
            </a:pPr>
            <a:endParaRPr lang="zh-CN" altLang="en-US" dirty="0"/>
          </a:p>
          <a:p>
            <a:pPr marL="285750" indent="-285750">
              <a:buFont typeface="Arial" charset="0"/>
              <a:buChar char="•"/>
            </a:pPr>
            <a:r>
              <a:rPr lang="en-US" altLang="en-GB" sz="3200" dirty="0">
                <a:latin typeface="Calibri" charset="0"/>
                <a:sym typeface="Arial" charset="0"/>
              </a:rPr>
              <a:t> </a:t>
            </a:r>
            <a:r>
              <a:rPr lang="en-GB" altLang="zh-CN" sz="3200" dirty="0"/>
              <a:t>Motor speed == 1000 RPM</a:t>
            </a:r>
          </a:p>
          <a:p>
            <a:pPr marL="285750" indent="-285750">
              <a:buFont typeface="Arial" charset="0"/>
              <a:buChar char="•"/>
            </a:pPr>
            <a:r>
              <a:rPr lang="en-GB" altLang="zh-CN" sz="3200" dirty="0"/>
              <a:t>Time for one rotation == 60 ms</a:t>
            </a:r>
          </a:p>
          <a:p>
            <a:pPr marL="285750" indent="-285750">
              <a:buFont typeface="Arial" charset="0"/>
              <a:buChar char="•"/>
            </a:pPr>
            <a:r>
              <a:rPr lang="en-US" altLang="en-GB" sz="3200" dirty="0">
                <a:latin typeface="Calibri" charset="0"/>
                <a:sym typeface="Arial" charset="0"/>
              </a:rPr>
              <a:t> Time for a letter </a:t>
            </a:r>
            <a:r>
              <a:rPr lang="en-GB" altLang="en-US" sz="3200" dirty="0">
                <a:latin typeface="Calibri" charset="0"/>
                <a:sym typeface="Arial" charset="0"/>
              </a:rPr>
              <a:t>== 60\</a:t>
            </a:r>
            <a:r>
              <a:rPr lang="en-US" altLang="en-GB" sz="3200" dirty="0">
                <a:latin typeface="Calibri" charset="0"/>
                <a:sym typeface="Arial" charset="0"/>
              </a:rPr>
              <a:t>17</a:t>
            </a:r>
            <a:r>
              <a:rPr lang="en-GB" altLang="en-US" sz="3200" dirty="0">
                <a:latin typeface="Calibri" charset="0"/>
                <a:sym typeface="Arial" charset="0"/>
              </a:rPr>
              <a:t> ==</a:t>
            </a:r>
            <a:r>
              <a:rPr lang="en-US" altLang="en-GB" sz="3200" dirty="0">
                <a:latin typeface="Calibri" charset="0"/>
                <a:sym typeface="Arial" charset="0"/>
              </a:rPr>
              <a:t>3.52 ms</a:t>
            </a:r>
            <a:endParaRPr lang="zh-CN" altLang="en-US" sz="3200" dirty="0"/>
          </a:p>
          <a:p>
            <a:pPr>
              <a:buSzPct val="100000"/>
              <a:buFont typeface="Arial" charset="0"/>
              <a:buChar char="•"/>
            </a:pPr>
            <a:r>
              <a:rPr lang="en-US" altLang="en-GB" sz="3200" dirty="0">
                <a:latin typeface="Calibri" charset="0"/>
                <a:sym typeface="Arial" charset="0"/>
              </a:rPr>
              <a:t>  </a:t>
            </a:r>
            <a:r>
              <a:rPr lang="en-GB" altLang="en-US" sz="3200" dirty="0">
                <a:latin typeface="Calibri" charset="0"/>
                <a:sym typeface="Arial" charset="0"/>
              </a:rPr>
              <a:t>Column  for each letter == 6</a:t>
            </a:r>
          </a:p>
          <a:p>
            <a:pPr>
              <a:buSzPct val="100000"/>
              <a:buFont typeface="Arial" charset="0"/>
              <a:buChar char="•"/>
            </a:pPr>
            <a:r>
              <a:rPr lang="en-US" altLang="zh-CN" sz="3200" dirty="0">
                <a:latin typeface="Calibri" charset="0"/>
                <a:sym typeface="Arial" charset="0"/>
              </a:rPr>
              <a:t>  Time for a column==3.52/6=0.588 ms==588</a:t>
            </a:r>
            <a:r>
              <a:rPr lang="en-GB" altLang="en-US" sz="3200" dirty="0">
                <a:latin typeface="Calibri" charset="0"/>
                <a:sym typeface="Arial" charset="0"/>
              </a:rPr>
              <a:t>µ</a:t>
            </a:r>
            <a:r>
              <a:rPr lang="en-US" altLang="en-GB" sz="3200" dirty="0">
                <a:latin typeface="Calibri" charset="0"/>
                <a:sym typeface="Arial" charset="0"/>
              </a:rPr>
              <a:t>s</a:t>
            </a:r>
            <a:r>
              <a:rPr lang="en-US" altLang="zh-CN" sz="3200" dirty="0">
                <a:latin typeface="Calibri" charset="0"/>
                <a:sym typeface="Arial" charset="0"/>
              </a:rPr>
              <a:t> </a:t>
            </a:r>
            <a:endParaRPr lang="zh-CN" altLang="en-US" dirty="0"/>
          </a:p>
        </p:txBody>
      </p:sp>
    </p:spTree>
  </p:cSld>
  <p:clrMapOvr>
    <a:masterClrMapping/>
  </p:clrMapOvr>
</p:sld>
</file>

<file path=ppt/theme/theme1.xml><?xml version="1.0" encoding="utf-8"?>
<a:theme xmlns:a="http://schemas.openxmlformats.org/drawingml/2006/main" name="Theme2">
  <a:themeElements>
    <a:clrScheme name="">
      <a:dk1>
        <a:srgbClr val="18276C"/>
      </a:dk1>
      <a:lt1>
        <a:srgbClr val="FFFFFF"/>
      </a:lt1>
      <a:dk2>
        <a:srgbClr val="000000"/>
      </a:dk2>
      <a:lt2>
        <a:srgbClr val="EBEBEB"/>
      </a:lt2>
      <a:accent1>
        <a:srgbClr val="AC3EC1"/>
      </a:accent1>
      <a:accent2>
        <a:srgbClr val="477BD1"/>
      </a:accent2>
      <a:accent3>
        <a:srgbClr val="AAAAAA"/>
      </a:accent3>
      <a:accent4>
        <a:srgbClr val="DADADA"/>
      </a:accent4>
      <a:accent5>
        <a:srgbClr val="D2AFDD"/>
      </a:accent5>
      <a:accent6>
        <a:srgbClr val="3F6FBD"/>
      </a:accent6>
      <a:hlink>
        <a:srgbClr val="C573D2"/>
      </a:hlink>
      <a:folHlink>
        <a:srgbClr val="CCAEE8"/>
      </a:folHlink>
    </a:clrScheme>
    <a:fontScheme name="Theme2">
      <a:majorFont>
        <a:latin typeface="Calibri Light"/>
        <a:ea typeface="SimSun"/>
        <a:cs typeface=""/>
      </a:majorFont>
      <a:minorFont>
        <a:latin typeface="Calibri"/>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Tx/>
          <a:buSzTx/>
          <a:buFont typeface="Arial" charset="0"/>
          <a:buNone/>
          <a:defRPr kumimoji="0" lang="zh-CN" altLang="en-GB" sz="1800" b="0" i="0" u="none" strike="noStrike" cap="none" normalizeH="0" baseline="0">
            <a:ln>
              <a:noFill/>
            </a:ln>
            <a:solidFill>
              <a:schemeClr val="tx1"/>
            </a:solidFill>
            <a:effectLst/>
            <a:latin typeface="Arial" charset="0"/>
            <a:ea typeface="SimSun"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Tx/>
          <a:buSzTx/>
          <a:buFont typeface="Arial" charset="0"/>
          <a:buNone/>
          <a:defRPr kumimoji="0" lang="zh-CN" altLang="en-GB" sz="1800" b="0" i="0" u="none" strike="noStrike" cap="none" normalizeH="0" baseline="0">
            <a:ln>
              <a:noFill/>
            </a:ln>
            <a:solidFill>
              <a:schemeClr val="tx1"/>
            </a:solidFill>
            <a:effectLst/>
            <a:latin typeface="Arial" charset="0"/>
            <a:ea typeface="SimSun" charset="-122"/>
          </a:defRPr>
        </a:defPPr>
      </a:lstStyle>
    </a:lnDef>
  </a:objectDefaults>
  <a:extraClrSchemeLst/>
</a:theme>
</file>

<file path=ppt/theme/theme2.xml><?xml version="1.0" encoding="utf-8"?>
<a:theme xmlns:a="http://schemas.openxmlformats.org/drawingml/2006/main" name="Office Theme">
  <a:themeElements>
    <a:clrScheme name="">
      <a:dk1>
        <a:srgbClr val="18276C"/>
      </a:dk1>
      <a:lt1>
        <a:srgbClr val="FFFFFF"/>
      </a:lt1>
      <a:dk2>
        <a:srgbClr val="000000"/>
      </a:dk2>
      <a:lt2>
        <a:srgbClr val="EBEBEB"/>
      </a:lt2>
      <a:accent1>
        <a:srgbClr val="AC3EC1"/>
      </a:accent1>
      <a:accent2>
        <a:srgbClr val="477BD1"/>
      </a:accent2>
      <a:accent3>
        <a:srgbClr val="AAAAAA"/>
      </a:accent3>
      <a:accent4>
        <a:srgbClr val="DADADA"/>
      </a:accent4>
      <a:accent5>
        <a:srgbClr val="D2AFDD"/>
      </a:accent5>
      <a:accent6>
        <a:srgbClr val="3F6FBD"/>
      </a:accent6>
      <a:hlink>
        <a:srgbClr val="C573D2"/>
      </a:hlink>
      <a:folHlink>
        <a:srgbClr val="CCAEE8"/>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796</Words>
  <Application>Microsoft Office PowerPoint</Application>
  <PresentationFormat>Widescreen</PresentationFormat>
  <Paragraphs>120</Paragraphs>
  <Slides>26</Slides>
  <Notes>0</Notes>
  <HiddenSlides>0</HiddenSlides>
  <MMClips>1</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SimSun</vt:lpstr>
      <vt:lpstr>Arial</vt:lpstr>
      <vt:lpstr>Calibri</vt:lpstr>
      <vt:lpstr>Calibri Light</vt:lpstr>
      <vt:lpstr>Theme2</vt:lpstr>
      <vt:lpstr>Equation.3</vt:lpstr>
      <vt:lpstr>PROPELLER DISPLAY</vt:lpstr>
      <vt:lpstr>FLOW</vt:lpstr>
      <vt:lpstr>PRINCIPLE AND INTRODUCTION</vt:lpstr>
      <vt:lpstr>HARDWARE REQUIREMENTS</vt:lpstr>
      <vt:lpstr>Block Diagram</vt:lpstr>
      <vt:lpstr>CIRCUIT DIAGRAM</vt:lpstr>
      <vt:lpstr>COMPONENT DESCRIPTION</vt:lpstr>
      <vt:lpstr>DELAY CALCULATION </vt:lpstr>
      <vt:lpstr>PowerPoint Presentation</vt:lpstr>
      <vt:lpstr>PowerPoint Presentation</vt:lpstr>
      <vt:lpstr>PARTS INVOLVED </vt:lpstr>
      <vt:lpstr>Motor with Supporting Wheel</vt:lpstr>
      <vt:lpstr>PowerPoint Presentation</vt:lpstr>
      <vt:lpstr>PROPELLER DISPLAY PART</vt:lpstr>
      <vt:lpstr>PROPELLER DISPLAY PART</vt:lpstr>
      <vt:lpstr>MAKING</vt:lpstr>
      <vt:lpstr>PowerPoint Presentation</vt:lpstr>
      <vt:lpstr>WORKING MODEL </vt:lpstr>
      <vt:lpstr>APPLICATION</vt:lpstr>
      <vt:lpstr>ADVANTAGES</vt:lpstr>
      <vt:lpstr>WORK TO BE DONE</vt:lpstr>
      <vt:lpstr>FUTURE SCOPE</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pujan</dc:creator>
  <cp:lastModifiedBy>Chirag Gajjar</cp:lastModifiedBy>
  <cp:revision>23</cp:revision>
  <dcterms:created xsi:type="dcterms:W3CDTF">2014-08-25T20:13:00Z</dcterms:created>
  <dcterms:modified xsi:type="dcterms:W3CDTF">2018-12-21T18:53:21Z</dcterms:modified>
</cp:coreProperties>
</file>