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Sales Transaction Report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3473c0b-4bea-46c1-972e-721b438fc5d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9e5cb3f-eb58-4312-b412-1a5138c56152/ReportSection?bookmarkGuid=0d8f32a3-bea6-4830-b704-aed842d4610f&amp;bookmarkUsage=1&amp;ctid=3e832ec5-419f-4005-bac6-fddaab0c737a&amp;fromEntryPoint=export&quot;"/>
    <we:property name="reportState" value="&quot;CONNECTED&quot;"/>
    <we:property name="creatorTenantId" value="&quot;3e832ec5-419f-4005-bac6-fddaab0c737a&quot;"/>
    <we:property name="reportEmbeddedTime" value="&quot;2022-06-15T16:02:09.352Z&quot;"/>
    <we:property name="lastRefreshTime" value="&quot;6/9/22, 8:57 AM&quot;"/>
    <we:property name="reportName" value="&quot;salesTranscationReport&quot;"/>
    <we:property name="embedUrl" value="&quot;/reportEmbed?reportId=89e5cb3f-eb58-4312-b412-1a5138c56152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datasetId" value="&quot;41d99979-d1f1-4e60-bad5-341f8d044992&quot;"/>
    <we:property name="pageName" value="&quot;ReportSection&quot;"/>
    <we:property name="isFiltersActionButtonVisible" value="true"/>
    <we:property name="initialStateBookmark" value="&quot;H4sIAAAAAAAAA+1ZWW/bOBD+KwFf+iIsdPiQ8par6KK5mhRZLIog4DGy2cqiS0nZukH++w5J2bEdr+0ajmN382LIM+TMNx+HMxL5QIQs+hkdnNMekH1yqNS3HtXf9gLikbyWXVx8PDu4+nh3fnB2gmLVL6XKC7L/QEqqO1DeyKKimbGAwi+3HqFZdkk75l9KswI80gddqJxm8ie4wagqdQWPHoEf/Uxpakxel7QEY/Yeh+N/9B38EaFHykt5D9fASye9gr7S5fC/Rwr3ZCFN6owx6/BI5SWVORo2MuYHCY9ZRIXfaIVJ0mwGqZGnMiuHQwYnP/oa48EoB33Dw4G4pzkHQSxoDUVRezgDWlTaIj+ZUFyrSnO4Amv7JC9lOTB80gLOwMwoyCMycKkV8mNVGu4hr8CKu+qfIw3IiCD7/uMtSgqZd7KawKfIPjt0nGqDTLGvGLqJACcoLUAfDmwQx1IPOQm9KZwvEQAiRpWgTCRJnLRaYZNGAO22n2wD0QXNoNj7js87S/V4CI5siHk7DDlvBH4SpTSEBBZn9RGG3VFacgx0mu8jlVW9fFmsDhCvilL1jLspvEaB8jtbVVZgvcgkBz3BO0F7HculoCW1UfWdQwlOr4RVgw36gZxKJMLZvqFZZcy+Q4olf2dIrGl01QaRfx0rK3Z4YV28JCsIAPVpFIWtKEnTqB0GQRTib7j6rlkFrzCVeArqAKhe+8J1IHcr8mztXLCTTzfDxoD76r1WPTutbl0FepgVhUccDkTqkb+6YDafXcVcyGGP+HOKnl9YaPfH+p/NF3odJc+XmSkYYjc6NSNvXQraOdue0XMyxCUxDVgIcdTgjKUBCAYi9jdejWah5IO7kXhba9B/tJNgup2snxOTe5vKlyevLmVi8KMghSRttfx2InwaUrEwZT6r/jmuyJJFomLfK9ADMk3k9VCBz5+GD79Ybp6K/FPN8UYT2PiE8b4+UaCuIUPO11F+JjuLN4SRSsgEMa4u1vrKMgLC5r0Tema5yH7TLrcLOxzjaElSN1zIp3s0AqEsgzkWhslUb+jXfK/yduT7hVF91KW6fP0X68l8nVkL6zY12ND7IDQazYAm0IjwoRHzgPl8h+oi9kNRmQXdhrJYg7njpi3vblmcwemGq+Ikka9UFUc0zAf3VhR3oSguuZiuJvqQMNb0wyD2AxoIv9Va4vPiVVd7iaT7IPHTQPPu4BStZM/RjPTPVUMIN1RLd5pa77uVXtLrwjMyRiZiHA0bw0OOUbj3JDDqOgry9+yTA2+pz77flJNPFe5reKNlipYzlZfdt80zxsgxXemQOpM5zOwdi2v3b02k6x6iHUbmjMGHWMQQN3zWai7sHus+nDIXbfC83f1U+XYfTr3E8dB8LtyihUHSZnEzFixNGW+wpkjsZdJcVqiFeFiVpc2fsa1gTAY+82nE4sgP27Ewd4Hx4vupDeVBLf5/Xpgsx4k9LLfnpTNCVFVZ9CmHS5rDjFAxRJoLEAvCNdfUxPpAcmX9gbPE+BrcvxhllvZhHwAA&quot;"/>
    <we:property name="bookmark" value="&quot;H4sIAAAAAAAAA+1Z227bOBD9lYAvfREWutpS3jaXYhdIumlTZLEogmBIjhy1iuhSUrZukH/fISk7tuParpE4STcvBj3Dy5kzwxmKvGGyqIcljN7BFbJdtqfUlyvQX3YC5rFqViZyHzMfIillnKTgx32eUC81bApV1Wz3hjWgB9icFXULpZmQhJ8YDeI88cMg9QMIpN/rpT479xiU5QkMTJ8cyho9NkRdqwrK4ju6KUjV6BZvPYbfhqXSYBY6baBBs9g1daf/BDD4LSIcIJriGk9RNE76AYdKN+P/HqtdywKd1ZnJ7IL7qmqgqGhiI+N+kImURyD9uBdmWZIEuZHnRdmMu4wOvw01WUm2j4aGrN/lNVQCJbOgNdZ1t8IxQt1qi/xwRnGqWi3wA9q5D6umaEaGdKjxGM2Imt0SAydaET9WpfEaqxat+FL9u6+RGJFs1789J0ldVIOyI/DOso8OnQBtkCn+mUw3FtAApSXqvZE14qDQY05Cbw7nYxhAiEklgcssS7NeL0wgQuz3/ew5EF1DifXOV2q/WKqnTXBkYyr6YShEHPhZlEOIGa6O6n0ye6B0IcjQeb73VdleVetidYBEWzfqyiw3h9coSH5hU88GrNdlIVDP8M5ovoHlUkID1qqhW7BAp1fSqtEafcOOCiLCzX0GZWumfUMUF+KNIbGj0WUbQv55Kq3Y7rVd4jFZIQCkz6Mo7EVZnkf9MAiikH7DzXfNJnilycRzUEcI+sEdN8DKeeSe75yxs62zcWGgffVWqys7rKtvNa2wyAqPORyE1GN/X6LZfNaLlSzGNeLPOXp+wtHuj11/MV+06iR4Pi0MwZCq0ZHpee5C0I557hG9JEJcEEPAQ0yjWHCeByg5SjocbDsbLUIpRhcT8XPNQT8oJ8F8OXl4TkzsbSte7lZ1IZOiHwU5Znmv5/cz6UMIcmXIfFTDd+SRNZNEy7+2qEdsnsjTsYLa78eNn0w3d0n+Lud4kwF8esB0XZ9JUKdYEucPkX5mK4s3hpEXWEpmlvrrQY8sEyB82ZnQM+5iu4l1tzM7nOJoTVK3nMjnazQBAV7ikhnGwdRt6Kc8V3kv5PuFg96/BN08/cF6Nl4X5sKuTI22dB7EOE4CyDCOqBGnIuC+eEF5keqhbI1Dn0Na7MBcCFOWX25aXMDplrPiLJFPlBUnNCwH95oUX0JSXNOZLicuvHvc+Bt5G95eI+j+KOjTQIvL0RHNUt5HM9HfV40hnIEu3G1qt+82OqR3iWcyGZuxcdJtCg87IOHOncCoOyvYP4tvDry1Pvt+UU7et7Sv8ZWWOVqOVdVcvm6eKUYOYKNL6rKocGHtWJ27f2kiXfWQ/TAydww+pjLFNPZ5L1lZPR76csq8vOH9cvddVc/7cuoxroeWc+GcFgZZn6dJKnmecxHzRGb2MWkpK2Ah7rVNY+NnaiuYKQOf+xDxNPLDfirNW2C6+n1qS3HQif+fDybrcWIvy+196QITVdvUQxB4AhUuMJVMhEqiXGGueaae2Hp7+x+dhOrGVh8AAA==&quot;"/>
    <we:property name="pageDisplayName" value="&quot;Sales_Insights&quot;"/>
    <we:property name="backgroundColor" value="&quot;rgb(0,0,0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Sales Transaction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HIRAL PRAJAPATI</cp:lastModifiedBy>
  <cp:revision>3</cp:revision>
  <dcterms:created xsi:type="dcterms:W3CDTF">2018-06-07T21:39:02Z</dcterms:created>
  <dcterms:modified xsi:type="dcterms:W3CDTF">2022-06-15T16:11:05Z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