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0596"/>
            <a:ext cx="12192000" cy="862114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IE" sz="3600" dirty="0">
                <a:solidFill>
                  <a:schemeClr val="tx1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Segoe UI Light" panose="020B0502040204020203" pitchFamily="34" charset="0"/>
              </a:rPr>
              <a:t>Super Store Report</a:t>
            </a:r>
            <a:endParaRPr lang="en-IE" sz="1200" dirty="0">
              <a:solidFill>
                <a:schemeClr val="tx1"/>
              </a:solidFill>
              <a:effectLst/>
              <a:latin typeface="Bodoni MT Black" panose="02070A03080606020203" pitchFamily="18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8a596f1-ee90-4a9b-816a-f801dbafdf1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f59ce7f-0918-46ec-9059-2cc13e898b7e/ReportSectionb2283fed72113a5e61c2?bookmarkGuid=f0fe8700-a5f5-4105-9ac4-dfc17d563214&amp;bookmarkUsage=1&amp;ctid=3e832ec5-419f-4005-bac6-fddaab0c737a&amp;fromEntryPoint=export&quot;"/>
    <we:property name="reportState" value="&quot;CONNECTED&quot;"/>
    <we:property name="creatorTenantId" value="&quot;3e832ec5-419f-4005-bac6-fddaab0c737a&quot;"/>
    <we:property name="reportEmbeddedTime" value="&quot;2022-06-15T16:00:46.138Z&quot;"/>
    <we:property name="lastRefreshTime" value="&quot;5/31/22, 2:11 PM&quot;"/>
    <we:property name="reportName" value="&quot;SuperStoreReport&quot;"/>
    <we:property name="embedUrl" value="&quot;/reportEmbed?reportId=3f59ce7f-0918-46ec-9059-2cc13e898b7e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datasetId" value="&quot;707e28ad-f5ef-4dbf-9d47-71a86ad18272&quot;"/>
    <we:property name="pageName" value="&quot;ReportSectionb2283fed72113a5e61c2&quot;"/>
    <we:property name="isFiltersActionButtonVisible" value="true"/>
    <we:property name="initialStateBookmark" value="&quot;H4sIAAAAAAAAA+1ZbW/bNhD+K4G+9Is3SKJe8y1xPAxo02R2EWAYguFEHhW2siRQlBsv8H8fSSlO0tjJkrmN4fqbeDzey3MPqaN04zDR1AXMP8IUnUPnuKq+TEF+OfCcgVP2srOz96dH4/d/fzw6HWlxVStRlY1zeOMokDmqC9G0UBgLWvjX5cCBojiH3Iw4FA0OnBplU5VQiH+wU9ZTSra4GDh4XReVBGNyokChMTvT6nqsfXu/Eu0RqBIznCBVnXSMdSVVP858PyEcWex7HoEQI4/6ek3Tzdown9c3Tm1gw6pUIEodgJF5IcHABfBipD7QiIQuN/JGlHnRp3K39tO8NngpvFZZdW2Qyj5rn8bSYqFTdYFwHmc0zDwvjMM4jiJqVnNRqN5hNh9d11KjqLHtrA01JnklBdWeLFoSmw6cG2dYFe3UPo0eyCdVKymO0cY6KpVQc23pTDLjxURyLitdEivt7c+t/Kr6OpSoJcw5dBeDZRBHbAYl1dJvIzjKc4k5qH442nh4+pELZaW/tWVPAPdxrJda8mRVWFW2angFUj0sjB4Yx8dzC/qJkLcs8wffhP1muS4ub7eA1vh8j9fL2pnQN0yGS0tZTDHy9RZB9OLE9X0WuOxZym4/WwY/bHtNMJ9iqVbsrj1jN4tvR1gWp4gkwSzmLibcJ3GQ7gn7gojGmJtVe75+H74u4e3o6ruER27gxyTx/ZBlgNx/85Zg0ma//CxtQQZyT9kX0aEjbuxC6nqYcUZCCKIwJhm+/pz9XaAESa/mH3CGxeNwl/OPp24DvQApuluETe0VKfdXoKUh5wEKVvHgxNxQjPK9iBwjPLgTmOk+D+dPBPnkFnpqL+8sKn+0esfhHphHwJzq2+fV647cncXkBHb+JVSIEle+hZ4/4He27P3J2b1tUu65sZ/SiERREKQsIgl/+zZJ3ab0wnI3haD69Ltfa2eKMrfQM1Bgs6g7TwK7+YrZabRJ3jgfhE68s30BRWvMvjuGRtB3OqKFxW0Nfax6s7nuoEehLxRJmUcDTFnMSIA0TH3vzQu19krzAz8D/EQtdS1mlfoEWYH/7TizsW+OkHc3rIEzrr5ukOmr+mDX8xMvjJM0jCDhKScx/x998Hcv8gQKbDZQYwqSbe2VaU2S3ZkYhUHIOCVhzCMkHnE9DltcMN0qdwo7XrP1eXZl84if0JD7EaNZyKKQpvE2l21jh+lWF239twnbg6xucKpWNTVQPIcSVzQ6ulBQMmTPNDv2x6JjnWi8hHnZPL3A/G5ctkaLxb9Nv2H1+RwAAA==&quot;"/>
    <we:property name="bookmark" value="&quot;H4sIAAAAAAAAA+1ZUVPjNhD+K4xf7iXtWJZt2bwdgU4fri0lN8x0OjyspZXRnWN7ZIUjZfLfK8kmwJFAobkjk8tbtFprv/32k7xybgKhuraC+e8wxeAwOGqaz1PQnw9IMArqh7aYY8hFKmRGeFHkBQlZZr2a1qim7oLDm8CALtGcq24GlVvQGv8OopDKNIwjRrMoSkQBKKPgYhRAVZ1C6XwkVB2OghZ119RQqX+wX8JOGT3DxSjA67ZqNLhAEwMGXbAr627HFiD5mVocwI26wgly01vPsG20GcZFFGVUomARIRQSTAmP7DNdP+vBP+/vgnpg46Y2oGoLwNlIQjEOAQhDHgFPaRJKZ+9UXVZDKnfPfpy3jlSD16Zorh1/xScb0620WNhUQ6BSsoInBSEJSxhLU+6elqoyQ8BifnLdasutZbxfbWw5KRutuI3k2dLY9eTcBOOmmk39r5MH9kkz0xzP0GM9qY0yc7vSH1q4KA7JqW5sSbx1WH/u7ZfNl7FGaxHBYbgYLUG8F1dQc2v9GsH7stRYghmGJxuHZ39KZbz1l1k9CCB8jPXCWp6simjqmRlfgjYPC2MHLvDR3JN+rPStyqLRV7DfLNfFxe0WsB6f7ul6WTsHfcNiuPCSxRzTyG4RRMKyMIpEHIpnJbv9ahl9t+01wXKKtVmxu/aK3Sy/vWAFyxFphgWTIWYyoizO94J9AaIzLN1Te71+G70u6e3lurKDeuuWYDIrfvpR2oIC9F6yL5JDL1wWQh4SLKSgCcRpwmiBrz9nf1WoQfPL+Qe8wuox3OX846lboOegVX+L8Km9IuXhnrRcKHjAgnc8OHY3FOd8D1HgjAd3Bjc95BH8haCf3EJP7eWdZeXPmd1xuCfmETG/2dvn5euO3J3l5Bh2/iVUqRpXvoWeP+B3tuzDydm/bXJJQhblPKVpGse5SGkm375NMrcpvbDcXaW4Pf3u1zqYoi499QIM+CzaPpLCfr4Rfhp9kjfBB2UT79c+h2rmln13BJ3i7yyihedtjXy8e7e57mBgYSgUzQXhMeaCCRojT/KIvHmh1l5pvuNngB+opW7VVWM+QlHhfzvOPPbNCfLuhjUKzpovG1T6qj44JFFGEpblSQqZzCVl8n/0wd+8yBOosNtAjTlosbVXpjVJ9mdimsSJkJwmTKZICQ2JhC0umG2Ve4cdr9n6PPuyERplPJFRKniRiDThOdvmsm3sMN3qoq3/NuF7kNUNTjMzXQscT6HGFY2OLRTUAsUzzY7/Y3HZ6iwW/wKEtH2t7hwAAA==&quot;"/>
    <we:property name="pageDisplayName" value="&quot;SuperStoreReport&quot;"/>
    <we:property name="backgroundColor" value="&quot;rgb(0,0,0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 Black</vt:lpstr>
      <vt:lpstr>Calibri</vt:lpstr>
      <vt:lpstr>Calibri Light</vt:lpstr>
      <vt:lpstr>Office Theme</vt:lpstr>
      <vt:lpstr>Super Store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HIRAL PRAJAPATI</cp:lastModifiedBy>
  <cp:revision>4</cp:revision>
  <dcterms:created xsi:type="dcterms:W3CDTF">2018-06-07T21:39:02Z</dcterms:created>
  <dcterms:modified xsi:type="dcterms:W3CDTF">2022-06-15T16:10:10Z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