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94F8-89DA-4C8B-A87D-5FBD9CFDA736}" type="datetimeFigureOut">
              <a:rPr lang="es-MX" smtClean="0"/>
              <a:t>31/07/2020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82F0-B61E-4E4E-BD2C-52FC42264B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527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294F8-89DA-4C8B-A87D-5FBD9CFDA736}" type="datetimeFigureOut">
              <a:rPr lang="es-MX" smtClean="0"/>
              <a:t>31/07/2020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F82F0-B61E-4E4E-BD2C-52FC42264B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97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smtClean="0"/>
              <a:t>“Cafebrería” placement in México</a:t>
            </a:r>
            <a:endParaRPr lang="es-MX" dirty="0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3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Background</a:t>
            </a:r>
            <a:endParaRPr lang="es-MX" dirty="0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93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Definition</a:t>
            </a:r>
            <a:r>
              <a:rPr lang="es-MX" smtClean="0"/>
              <a:t/>
            </a:r>
            <a:br>
              <a:rPr lang="es-MX" smtClean="0"/>
            </a:br>
            <a:endParaRPr lang="es-MX" dirty="0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7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Problem</a:t>
            </a:r>
            <a:endParaRPr lang="es-MX" dirty="0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7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Data Sources</a:t>
            </a:r>
            <a:endParaRPr lang="es-MX" dirty="0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0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Data Cleaning</a:t>
            </a:r>
            <a:endParaRPr lang="es-MX" dirty="0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08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15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Conclusion</a:t>
            </a:r>
            <a:endParaRPr lang="es-MX" dirty="0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86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505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Panorámica</PresentationFormat>
  <Paragraphs>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“Cafebrería” placement in México</vt:lpstr>
      <vt:lpstr>Background</vt:lpstr>
      <vt:lpstr>Definition </vt:lpstr>
      <vt:lpstr>Problem</vt:lpstr>
      <vt:lpstr>Data Sources</vt:lpstr>
      <vt:lpstr>Data Cleaning</vt:lpstr>
      <vt:lpstr>Presentación de PowerPoint</vt:lpstr>
      <vt:lpstr>Conclusion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“Cafebrería” placement in México</dc:title>
  <dc:creator>Hiram Axel Ortiz Salva</dc:creator>
  <cp:lastModifiedBy>Hiram Axel Ortiz Salva</cp:lastModifiedBy>
  <cp:revision>1</cp:revision>
  <dcterms:created xsi:type="dcterms:W3CDTF">2020-07-31T17:37:53Z</dcterms:created>
  <dcterms:modified xsi:type="dcterms:W3CDTF">2020-07-31T17:37:53Z</dcterms:modified>
</cp:coreProperties>
</file>