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8fca13a4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8fca13a4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8fca13a4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8fca13a4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fca13a4b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fca13a4b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fca13a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fca13a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fca13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fca13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fca13a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fca13a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8fca13a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8fca13a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fca13a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fca13a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8fca13a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8fca13a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fca13a4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fca13a4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fca13a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fca13a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8fca13a4b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8fca13a4b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Cuestionario Voxmapp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17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Teléfono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017725"/>
            <a:ext cx="20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</a:t>
            </a:r>
            <a:r>
              <a:rPr lang="es-419"/>
              <a:t> (1 a N) con hospital.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Atributos: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id hospital, lada, número de </a:t>
            </a:r>
            <a:r>
              <a:rPr lang="es-419"/>
              <a:t>teléfono</a:t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077513" y="423775"/>
            <a:ext cx="17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Contacto</a:t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5843325" y="445025"/>
            <a:ext cx="15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Persona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077513" y="1017725"/>
            <a:ext cx="20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</a:t>
            </a:r>
            <a:r>
              <a:rPr lang="es-419"/>
              <a:t> con hospital de (1 a 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Atributo: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id hospital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843325" y="1017725"/>
            <a:ext cx="20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Tiene </a:t>
            </a:r>
            <a:r>
              <a:rPr lang="es-419"/>
              <a:t>relación</a:t>
            </a:r>
            <a:r>
              <a:rPr lang="es-419"/>
              <a:t> con contacto.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Atributos: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id contacto, p nombre, p position, </a:t>
            </a:r>
            <a:r>
              <a:rPr lang="es-419"/>
              <a:t>teléfono</a:t>
            </a:r>
            <a:r>
              <a:rPr lang="es-419"/>
              <a:t>, mail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50" y="3466713"/>
            <a:ext cx="930675" cy="112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150" y="3536100"/>
            <a:ext cx="930675" cy="89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8525" y="3199200"/>
            <a:ext cx="930675" cy="165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454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Conexión de Base de Datos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17050" y="2481525"/>
            <a:ext cx="8109900" cy="238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public static NpgsqlConnection agregarConexion()  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NpgsqlConnection conexion = new NpgsqlConnection();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try 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    conexion.ConnectionString = "Host=localhost;Username=postgres;Password=admin;Database=proyecto_final";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    conexion.Open();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catch (Exception ex)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    conexion = null;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            return conexion;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39900" y="1037725"/>
            <a:ext cx="83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419">
                <a:solidFill>
                  <a:schemeClr val="lt2"/>
                </a:solidFill>
              </a:rPr>
              <a:t>Se utiliza el paquete Npgsql para realizar la conexión entre la aplicación y Postgresql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419">
                <a:solidFill>
                  <a:schemeClr val="lt2"/>
                </a:solidFill>
              </a:rPr>
              <a:t>Se usa una clase Connection que recibe un connection string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s-419">
                <a:solidFill>
                  <a:schemeClr val="lt2"/>
                </a:solidFill>
              </a:rPr>
              <a:t>Se abre la conexión, la cual es el resultado del método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 Application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329" l="0" r="2047" t="10742"/>
          <a:stretch/>
        </p:blipFill>
        <p:spPr>
          <a:xfrm>
            <a:off x="236875" y="1205650"/>
            <a:ext cx="6812875" cy="328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6072" l="0" r="42604" t="15063"/>
          <a:stretch/>
        </p:blipFill>
        <p:spPr>
          <a:xfrm>
            <a:off x="5510150" y="2346150"/>
            <a:ext cx="3123149" cy="24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esta ocasión se tuvo que crear la base de datos a partir de una entrevista y un cuestionario. Sin embargo, no fue tan simple, se tuvo que tener un cuenta: una conexión con una aplicación para registrar nuevos datos, un contexto determinado de los entrevistados y posterior análisis en vistas.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 pesar de todas las condiciones previas, se pudo crear una BD buscando la menor pérdida de datos que será utilizada previamente para la creación de vistas y su presentación.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del Problema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se busca es el diseño de mayor eficiencia posible para la inserción, actualización y transacción de datos; la base de datos se busca </a:t>
            </a:r>
            <a:r>
              <a:rPr lang="es-419"/>
              <a:t>obtener</a:t>
            </a:r>
            <a:r>
              <a:rPr lang="es-419"/>
              <a:t> por una app o call center que registrará las respuestas de la encuesta diseñada especialmente para una fácil manipulación y adición de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cuanto la base de datos, se necesitaba un diseño que almacenara la información de tal manera que las </a:t>
            </a:r>
            <a:r>
              <a:rPr lang="es-419"/>
              <a:t>actualizaciones</a:t>
            </a:r>
            <a:r>
              <a:rPr lang="es-419"/>
              <a:t> y las inserciones trabajaran de manera eficaz. Y que se redujera la probabilidad de fallos al momento de transaccionar.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491050" y="910825"/>
            <a:ext cx="236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ER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350" y="179563"/>
            <a:ext cx="3436825" cy="47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0350" y="1610450"/>
            <a:ext cx="45660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Este diagrama muestra la organización de nuestra base de datos y las relaciones entre entidades.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Se revisará cada entidad entidad en específico, sus atributos y sus relaciones individuales con otras entidades.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08075"/>
            <a:ext cx="14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Hospital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8225"/>
            <a:ext cx="45660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entidad Hospital es la más importante de nuestra base de datos por ser el “centro” que conecta con  el mayor número de entidades.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663450" y="3067225"/>
            <a:ext cx="50892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Está formada por los atributos:latitud, altitud, longitud, nombre de hospital, distrito, provincia, país, tipo de hospital y última actualización.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Su único atributo “null” es tipo de hospital.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407700" y="155500"/>
            <a:ext cx="36966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2"/>
                </a:solidFill>
              </a:rPr>
              <a:t>Relaciones: 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estructura del hospital (1 a N)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entrevista (1 a N)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inventario (1 a 1)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estadísticas de pacientes (1 a N)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staff (1 a 1)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teléfono (1 a N)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contacto (1 a N)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protocolos de covid</a:t>
            </a:r>
            <a:endParaRPr sz="1500"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5600"/>
            <a:ext cx="3003725" cy="29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del hospital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682950" y="641125"/>
            <a:ext cx="43872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 entidad es para guardar los históricos de todas las updates dentro del hospital.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Por lo mismo sus atributos son puras llaves foráneas de otras entidades y sus relaciones son con puras entidades que pertenecen directamente al hospital.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00" y="1414150"/>
            <a:ext cx="4189500" cy="282858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641375" y="3136600"/>
            <a:ext cx="3696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2"/>
                </a:solidFill>
              </a:rPr>
              <a:t>Relaciones: 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hospital (N a 1)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inventario (N a 1)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estadísticas de pacientes (N a 1)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protocolos de covid (N a 1)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s-419" sz="1500">
                <a:solidFill>
                  <a:schemeClr val="lt2"/>
                </a:solidFill>
              </a:rPr>
              <a:t>staff (N a 1)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18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Inventario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30500" y="1017725"/>
            <a:ext cx="2388000" cy="20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atributos de esta entidad guardan la información  del material disponible en el hospital. 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3340950"/>
            <a:ext cx="3729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Relaciones: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-419" sz="1800">
                <a:solidFill>
                  <a:schemeClr val="lt2"/>
                </a:solidFill>
              </a:rPr>
              <a:t> hospital (1 a 1)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-419" sz="1800">
                <a:solidFill>
                  <a:schemeClr val="lt2"/>
                </a:solidFill>
              </a:rPr>
              <a:t>estructura del hospital (1 a 1)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3642" l="3163" r="7734" t="0"/>
          <a:stretch/>
        </p:blipFill>
        <p:spPr>
          <a:xfrm>
            <a:off x="2722450" y="869050"/>
            <a:ext cx="2208101" cy="25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5366950" y="524300"/>
            <a:ext cx="9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Staff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5078" l="0" r="2219" t="0"/>
          <a:stretch/>
        </p:blipFill>
        <p:spPr>
          <a:xfrm>
            <a:off x="5284275" y="3655975"/>
            <a:ext cx="3646525" cy="12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485875" y="1017725"/>
            <a:ext cx="3326100" cy="14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Esta entidad guarda el número de personal médico disponible, la cantidad es en intervalos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22475" y="2452325"/>
            <a:ext cx="37290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 del hospital (1 a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Hospital (1 a 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329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Estadísticas</a:t>
            </a:r>
            <a:r>
              <a:rPr lang="es-419"/>
              <a:t> paciente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128150" y="1541050"/>
            <a:ext cx="38670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2016"/>
              <a:t>La tabla estadísticas de paciente tiene </a:t>
            </a:r>
            <a:r>
              <a:rPr lang="es-419" sz="2016"/>
              <a:t>relación</a:t>
            </a:r>
            <a:r>
              <a:rPr lang="es-419" sz="2016"/>
              <a:t> (1 a N) con la tabla hospital, cada Hospital tiene N </a:t>
            </a:r>
            <a:r>
              <a:rPr lang="es-419" sz="2016"/>
              <a:t>estadísticas</a:t>
            </a:r>
            <a:r>
              <a:rPr lang="es-419" sz="2016"/>
              <a:t> de paciente.</a:t>
            </a:r>
            <a:endParaRPr sz="201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016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-419" sz="2016"/>
              <a:t>Con la tabla de estructura tiene una </a:t>
            </a:r>
            <a:r>
              <a:rPr lang="es-419" sz="2016"/>
              <a:t>relación (1 a 1).</a:t>
            </a:r>
            <a:endParaRPr sz="1125"/>
          </a:p>
        </p:txBody>
      </p:sp>
      <p:sp>
        <p:nvSpPr>
          <p:cNvPr id="104" name="Google Shape;104;p19"/>
          <p:cNvSpPr txBox="1"/>
          <p:nvPr/>
        </p:nvSpPr>
        <p:spPr>
          <a:xfrm>
            <a:off x="409625" y="1077175"/>
            <a:ext cx="42603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Esta entidad tiene como objetivo guardar cantidades de pacientes en el hospital con distintas cualidades. Todos los atributos son intervalos de </a:t>
            </a:r>
            <a:r>
              <a:rPr lang="es-419" sz="1800">
                <a:solidFill>
                  <a:schemeClr val="lt2"/>
                </a:solidFill>
              </a:rPr>
              <a:t>números</a:t>
            </a:r>
            <a:r>
              <a:rPr lang="es-419" sz="1800">
                <a:solidFill>
                  <a:schemeClr val="lt2"/>
                </a:solidFill>
              </a:rPr>
              <a:t>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2225" r="1851" t="0"/>
          <a:stretch/>
        </p:blipFill>
        <p:spPr>
          <a:xfrm>
            <a:off x="361650" y="2677325"/>
            <a:ext cx="4470425" cy="24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38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Entrevista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16400"/>
            <a:ext cx="38280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tabla interview tiene dos relaciones de la forma (n a 1). Y destaca que llena información que relaciona hospitales con entrevistador en cada entrevista.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Atributos: ID_hospital, ID_user, estatus, problemas, acciones y </a:t>
            </a:r>
            <a:r>
              <a:rPr lang="es-419"/>
              <a:t>última</a:t>
            </a:r>
            <a:r>
              <a:rPr lang="es-419"/>
              <a:t> </a:t>
            </a:r>
            <a:r>
              <a:rPr lang="es-419"/>
              <a:t>actualización</a:t>
            </a:r>
            <a:r>
              <a:rPr lang="es-419"/>
              <a:t>.</a:t>
            </a:r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4678050" y="445025"/>
            <a:ext cx="38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Usuario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0" y="1152475"/>
            <a:ext cx="38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la tabla user tenemos una relación 1 - n con la tabla entrevista. Y contiene a los entrevistadores.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Atributos: nombre, posición, </a:t>
            </a:r>
            <a:r>
              <a:rPr lang="es-419"/>
              <a:t>teléfono</a:t>
            </a:r>
            <a:r>
              <a:rPr lang="es-419"/>
              <a:t>, correo y última actualización.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500" y="3493425"/>
            <a:ext cx="1744975" cy="14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899" y="3372627"/>
            <a:ext cx="2334500" cy="156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COVID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8280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Indicará los </a:t>
            </a:r>
            <a:r>
              <a:rPr lang="es-419"/>
              <a:t>protocolos</a:t>
            </a:r>
            <a:r>
              <a:rPr lang="es-419"/>
              <a:t> que tiene cada hospital para prevención, detección o seguimiento de la enfermedad.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Atributos: ID_hospital, pantalla de pacientes covid, campañas de prevención, capacidad actual de pruebas, recursos para covid, seguimiento regular de casos, reporte de casos a moph y última actualización.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0" y="908500"/>
            <a:ext cx="38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relaciones con las que cuenta la tabla 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1 - n con las estructuras históricas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 - 1 con hospital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75" y="2895225"/>
            <a:ext cx="3194175" cy="1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