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B858-817D-4A4D-9765-14DC8564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4E6AF-B702-4960-BA63-C9849603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9804-3BC0-4EB4-8C84-D667D0E0D061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7FBAA-038D-4415-93C8-1F1890C0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4ED39-1AE8-45DA-8DF7-4085DCEB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56ED-1FE7-402C-92AB-D4043A893E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9E127-C7F0-4308-9C66-772E2CFA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C264-090B-4BE4-9641-590DC56D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1CBE1-585A-4883-A3CC-7AFA3866D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9804-3BC0-4EB4-8C84-D667D0E0D061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9F64-D42C-4A97-96D6-7B6F1B5D4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72BF-34B4-40F7-995F-013077B58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56ED-1FE7-402C-92AB-D4043A893E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10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FC4F76-EA89-4E8A-AB1D-A955288C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O que é FPN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3E4B0-2958-43BD-980A-B59FF5A392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08DC78F-0C21-491E-AA20-F0D79706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FPN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AE326-6F88-4022-ABF1-D5884FBB8E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6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C6454A-6D93-4097-8974-F76626FE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Como reduzir FPN em pixels Linear e 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76A2F-4C6E-4583-BC3B-CC40719AA0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B096C39-E8B4-4E36-A6E5-B7F1E2E6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SNR (relação sinal-ruído)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07EEF-2983-4543-88A3-FA82CBEAE5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9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8207635-0451-49A8-829C-15C9648F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SNDR (relação sinal-ruído-distorção)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B3D0A-30B0-4186-9ED7-4927116D26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0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CA64C00-440C-478E-8AA1-59012E0A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Representação da redução de FPN em histograma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57227-862A-475B-9206-ABCAF31CCD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1620BE-17C8-4044-B253-826D245A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Como mudar o ponto de inflexão Lin-Log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0FE09-45B7-4EAA-A813-2EDF830937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5CE1F5-9475-4398-A67B-03739046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Que problemas a mudança do ponto de inflexão pode causar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1FC7F-8C0E-4278-999B-AA2F1F3AB1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0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C4948A-88C1-497D-ABEC-DE80871B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Tipos de calibração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7AF4A-AAAF-439B-8A7B-B6F767AC51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 que é FPN</vt:lpstr>
      <vt:lpstr>FPN</vt:lpstr>
      <vt:lpstr>Como reduzir FPN em pixels Linear e Log</vt:lpstr>
      <vt:lpstr>SNR (relação sinal-ruído)</vt:lpstr>
      <vt:lpstr>SNDR (relação sinal-ruído-distorção)</vt:lpstr>
      <vt:lpstr>Representação da redução de FPN em histograma</vt:lpstr>
      <vt:lpstr>Como mudar o ponto de inflexão Lin-Log</vt:lpstr>
      <vt:lpstr>Que problemas a mudança do ponto de inflexão pode causar</vt:lpstr>
      <vt:lpstr>Tipos de calibração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FPN</dc:title>
  <dc:creator>WARITON</dc:creator>
  <cp:lastModifiedBy>WARITON</cp:lastModifiedBy>
  <cp:revision>1</cp:revision>
  <dcterms:created xsi:type="dcterms:W3CDTF">2019-06-03T16:19:39Z</dcterms:created>
  <dcterms:modified xsi:type="dcterms:W3CDTF">2019-06-03T16:19:39Z</dcterms:modified>
</cp:coreProperties>
</file>