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1707-D4F7-460B-ADAC-304EAC4C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15535-79E7-4D1A-8FF7-9E91AA79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920F-26D6-421C-8F1B-6C1B30E72BE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0B632-CFFC-423F-B1E4-BE43DDBF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16648-CBC0-4D5A-B1D8-2ECFC50B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0572-B43D-4131-AA63-44D3423B13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94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64C64-5CB8-471E-A5B9-91958E30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E9948-A873-464A-B4E1-E8CC96889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1072-F064-43DE-80CE-238D138A6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B920F-26D6-421C-8F1B-6C1B30E72BEF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C636D-B474-43CD-BDF3-5B816298D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1503-8A70-4B2F-A058-3E0C4FD31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0572-B43D-4131-AA63-44D3423B13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63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473ACF2-77DB-42B4-8755-23031AE2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O que é FPN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05FC1-690A-41DB-B716-1EB29DD0A4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5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D534197-F97D-48C8-ABB4-B32E8F9F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FPN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5F8CF-B295-4A28-B506-006511BD85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4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688C49-4BDD-46A9-BEC9-84F0D3E1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Como reduzir FPN em pixels Linear e 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E15F6C-8D5F-4CC9-9F2C-DD2E4426FF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1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7577515-6B7A-44C7-8DEA-1EA7F50A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SNR (relação sinal-ruído)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9CDAB0-634D-4AB4-8950-43294C396E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0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D3EAB5F-0312-4753-9D6E-768C9D8C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SNDR (relação sinal-ruído-distorção)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85A22-158C-4421-8A41-BCCAB9AEFF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CFD4558-080D-4C1E-BFCD-BF9052BC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Representação da redução de FPN em histograma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D6BA7-67F6-44BA-AFC6-49CFC961E7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4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35710DA-AE85-41C2-961F-81FED6F9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Como mudar o ponto de inflexão Lin-Log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19FFA3-E684-4635-9617-BF929E2E9C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2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E9784F4-1B39-4877-8BF3-BD607E49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Que problemas a mudança do ponto de inflexão pode causar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0B127-049B-4B51-86A5-B15273E2DD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1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BAA780C-001C-449F-B6B3-7EE20C9A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Tipos de calibração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F52875-C217-48B3-B90E-982231F32F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5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 que é FPN</vt:lpstr>
      <vt:lpstr>FPN</vt:lpstr>
      <vt:lpstr>Como reduzir FPN em pixels Linear e Log</vt:lpstr>
      <vt:lpstr>SNR (relação sinal-ruído)</vt:lpstr>
      <vt:lpstr>SNDR (relação sinal-ruído-distorção)</vt:lpstr>
      <vt:lpstr>Representação da redução de FPN em histograma</vt:lpstr>
      <vt:lpstr>Como mudar o ponto de inflexão Lin-Log</vt:lpstr>
      <vt:lpstr>Que problemas a mudança do ponto de inflexão pode causar</vt:lpstr>
      <vt:lpstr>Tipos de calibração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FPN</dc:title>
  <dc:creator>WARITON</dc:creator>
  <cp:lastModifiedBy>WARITON</cp:lastModifiedBy>
  <cp:revision>1</cp:revision>
  <dcterms:created xsi:type="dcterms:W3CDTF">2019-06-03T16:20:28Z</dcterms:created>
  <dcterms:modified xsi:type="dcterms:W3CDTF">2019-06-03T16:20:28Z</dcterms:modified>
</cp:coreProperties>
</file>