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44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06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19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775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32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81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4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68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95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61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4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0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59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17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12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DD7AE-60D1-4A17-BCD7-5EAFB0D4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" y="2611198"/>
            <a:ext cx="12087225" cy="3189527"/>
          </a:xfrm>
        </p:spPr>
        <p:txBody>
          <a:bodyPr/>
          <a:lstStyle/>
          <a:p>
            <a:pPr algn="ctr"/>
            <a:r>
              <a:rPr lang="en-US" dirty="0"/>
              <a:t>Universidad </a:t>
            </a:r>
            <a:r>
              <a:rPr lang="en-US" dirty="0" err="1"/>
              <a:t>tecnológica</a:t>
            </a:r>
            <a:r>
              <a:rPr lang="en-US" dirty="0"/>
              <a:t> de México</a:t>
            </a:r>
            <a:br>
              <a:rPr lang="en-US" dirty="0"/>
            </a:br>
            <a:r>
              <a:rPr lang="en-US" dirty="0"/>
              <a:t>Hiram </a:t>
            </a:r>
            <a:r>
              <a:rPr lang="en-US" dirty="0" err="1"/>
              <a:t>Isaí</a:t>
            </a:r>
            <a:r>
              <a:rPr lang="en-US" dirty="0"/>
              <a:t> Torres Espinosa</a:t>
            </a:r>
            <a:br>
              <a:rPr lang="en-US" dirty="0"/>
            </a:br>
            <a:r>
              <a:rPr lang="en-US" dirty="0"/>
              <a:t>21007599 </a:t>
            </a:r>
            <a:br>
              <a:rPr lang="en-US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5F55EC-0091-4998-8049-8FA6A74C8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5009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R3 </a:t>
            </a:r>
            <a:r>
              <a:rPr lang="en-US" sz="2800" b="1" dirty="0" err="1"/>
              <a:t>Crea</a:t>
            </a:r>
            <a:r>
              <a:rPr lang="en-US" sz="2800" b="1" dirty="0"/>
              <a:t> </a:t>
            </a:r>
            <a:r>
              <a:rPr lang="en-US" sz="2800" b="1" dirty="0" err="1"/>
              <a:t>tu</a:t>
            </a:r>
            <a:r>
              <a:rPr lang="en-US" sz="2800" b="1" dirty="0"/>
              <a:t> primer </a:t>
            </a:r>
            <a:r>
              <a:rPr lang="en-US" sz="2800" b="1" dirty="0" err="1"/>
              <a:t>diseño</a:t>
            </a:r>
            <a:r>
              <a:rPr lang="en-US" sz="2800" b="1" dirty="0"/>
              <a:t> de base de </a:t>
            </a:r>
            <a:r>
              <a:rPr lang="en-US" sz="2800" b="1" dirty="0" err="1"/>
              <a:t>datos</a:t>
            </a:r>
            <a:endParaRPr lang="en-US" sz="2800" b="1" dirty="0"/>
          </a:p>
          <a:p>
            <a:pPr algn="ctr"/>
            <a:r>
              <a:rPr lang="es-MX" sz="2800" b="1" dirty="0"/>
              <a:t>25/08/2021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351A52-86A2-4E00-95E8-7E25AA10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343" y="76201"/>
            <a:ext cx="2737306" cy="2114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6857AE-B6DE-414F-994F-E8DADCA33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" y="115649"/>
            <a:ext cx="1514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3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2BF22E-6686-4BB4-A182-82D8FCFA4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41658"/>
              </p:ext>
            </p:extLst>
          </p:nvPr>
        </p:nvGraphicFramePr>
        <p:xfrm>
          <a:off x="904875" y="3429000"/>
          <a:ext cx="28574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499">
                  <a:extLst>
                    <a:ext uri="{9D8B030D-6E8A-4147-A177-3AD203B41FA5}">
                      <a16:colId xmlns:a16="http://schemas.microsoft.com/office/drawing/2014/main" val="4051567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8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Código de product</a:t>
                      </a:r>
                      <a:r>
                        <a:rPr lang="es-MX" dirty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5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Nombre</a:t>
                      </a:r>
                      <a:r>
                        <a:rPr lang="en-US" dirty="0"/>
                        <a:t> de product</a:t>
                      </a:r>
                      <a:r>
                        <a:rPr lang="es-MX" dirty="0"/>
                        <a:t>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1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20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Talla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compra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9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Cantidad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existencia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641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2E68F152-A061-4E9A-862E-B27A2FE60BB2}"/>
              </a:ext>
            </a:extLst>
          </p:cNvPr>
          <p:cNvSpPr txBox="1"/>
          <p:nvPr/>
        </p:nvSpPr>
        <p:spPr>
          <a:xfrm>
            <a:off x="904875" y="219075"/>
            <a:ext cx="1028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0" dirty="0">
                <a:solidFill>
                  <a:srgbClr val="373A3C"/>
                </a:solidFill>
                <a:effectLst/>
                <a:latin typeface="Lato"/>
              </a:rPr>
              <a:t>La zapatería </a:t>
            </a:r>
            <a:r>
              <a:rPr lang="es-MX" sz="2400" b="1" i="0" dirty="0" err="1">
                <a:solidFill>
                  <a:srgbClr val="373A3C"/>
                </a:solidFill>
                <a:effectLst/>
                <a:latin typeface="Lato"/>
              </a:rPr>
              <a:t>ZapaModa</a:t>
            </a:r>
            <a:r>
              <a:rPr lang="es-MX" sz="2400" b="1" i="0" dirty="0">
                <a:solidFill>
                  <a:srgbClr val="373A3C"/>
                </a:solidFill>
                <a:effectLst/>
                <a:latin typeface="Lato"/>
              </a:rPr>
              <a:t> cuenta con diversos productos para dama, caballero, niño y niña, por lo que requiere generar un Modelo Entidad-Relación para el control de inventarios y gestión de las ventas</a:t>
            </a:r>
            <a:r>
              <a:rPr lang="es-MX" b="0" i="0" dirty="0">
                <a:solidFill>
                  <a:srgbClr val="373A3C"/>
                </a:solidFill>
                <a:effectLst/>
                <a:latin typeface="Lato"/>
              </a:rPr>
              <a:t>.</a:t>
            </a:r>
          </a:p>
          <a:p>
            <a:pPr algn="ctr"/>
            <a:endParaRPr lang="es-MX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E8EDF87-99B3-4AAE-BC72-4D6A2F15E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15385"/>
              </p:ext>
            </p:extLst>
          </p:nvPr>
        </p:nvGraphicFramePr>
        <p:xfrm>
          <a:off x="4667250" y="3429000"/>
          <a:ext cx="28574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499">
                  <a:extLst>
                    <a:ext uri="{9D8B030D-6E8A-4147-A177-3AD203B41FA5}">
                      <a16:colId xmlns:a16="http://schemas.microsoft.com/office/drawing/2014/main" val="40311873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Empleados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de </a:t>
                      </a:r>
                      <a:r>
                        <a:rPr lang="en-US" dirty="0" err="1"/>
                        <a:t>empleado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8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Nombre</a:t>
                      </a:r>
                      <a:r>
                        <a:rPr lang="en-US" dirty="0"/>
                        <a:t> del </a:t>
                      </a:r>
                      <a:r>
                        <a:rPr lang="en-US" dirty="0" err="1"/>
                        <a:t>empleado</a:t>
                      </a:r>
                      <a:r>
                        <a:rPr lang="es-MX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0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Dirección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6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Teléfono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CURP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9420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84406E-0A39-4792-BCDA-B26069CC4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2787"/>
              </p:ext>
            </p:extLst>
          </p:nvPr>
        </p:nvGraphicFramePr>
        <p:xfrm>
          <a:off x="8334376" y="3429000"/>
          <a:ext cx="28574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499">
                  <a:extLst>
                    <a:ext uri="{9D8B030D-6E8A-4147-A177-3AD203B41FA5}">
                      <a16:colId xmlns:a16="http://schemas.microsoft.com/office/drawing/2014/main" val="40311873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Clientes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Número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cliente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8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Nombre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cliente</a:t>
                      </a:r>
                      <a:r>
                        <a:rPr lang="en-US" dirty="0"/>
                        <a:t> </a:t>
                      </a:r>
                      <a:r>
                        <a:rPr lang="es-MX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0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Dirección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6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E-mail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 de </a:t>
                      </a:r>
                      <a:r>
                        <a:rPr lang="en-US" dirty="0" err="1"/>
                        <a:t>pago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94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61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E8C920B-0842-427F-A4F7-DCFF00A5A22A}"/>
              </a:ext>
            </a:extLst>
          </p:cNvPr>
          <p:cNvSpPr/>
          <p:nvPr/>
        </p:nvSpPr>
        <p:spPr>
          <a:xfrm>
            <a:off x="2362200" y="2343148"/>
            <a:ext cx="1905000" cy="828675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Productos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7D738E-52BA-4523-899C-9B67242D695A}"/>
              </a:ext>
            </a:extLst>
          </p:cNvPr>
          <p:cNvSpPr/>
          <p:nvPr/>
        </p:nvSpPr>
        <p:spPr>
          <a:xfrm>
            <a:off x="5563788" y="3781123"/>
            <a:ext cx="19050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Clientes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4691BE-E9A4-4BB1-B809-6DF567A063D1}"/>
              </a:ext>
            </a:extLst>
          </p:cNvPr>
          <p:cNvSpPr/>
          <p:nvPr/>
        </p:nvSpPr>
        <p:spPr>
          <a:xfrm>
            <a:off x="7715254" y="2343149"/>
            <a:ext cx="1905000" cy="8286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Empleados</a:t>
            </a:r>
            <a:endParaRPr lang="es-MX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392A6B9-FA87-4382-BD3B-FD9C554F4022}"/>
              </a:ext>
            </a:extLst>
          </p:cNvPr>
          <p:cNvSpPr/>
          <p:nvPr/>
        </p:nvSpPr>
        <p:spPr>
          <a:xfrm>
            <a:off x="4419599" y="1376361"/>
            <a:ext cx="1819275" cy="685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compra</a:t>
            </a:r>
            <a:endParaRPr lang="es-MX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73A8B3E-D915-4D75-8CD7-4B5F056511F7}"/>
              </a:ext>
            </a:extLst>
          </p:cNvPr>
          <p:cNvSpPr/>
          <p:nvPr/>
        </p:nvSpPr>
        <p:spPr>
          <a:xfrm>
            <a:off x="176212" y="1885949"/>
            <a:ext cx="1819275" cy="98107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Código de </a:t>
            </a:r>
            <a:r>
              <a:rPr lang="en-US" dirty="0" err="1"/>
              <a:t>producto</a:t>
            </a:r>
            <a:endParaRPr lang="es-MX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27C88BF-A06F-48B2-914C-052073F6D860}"/>
              </a:ext>
            </a:extLst>
          </p:cNvPr>
          <p:cNvSpPr/>
          <p:nvPr/>
        </p:nvSpPr>
        <p:spPr>
          <a:xfrm>
            <a:off x="80962" y="709612"/>
            <a:ext cx="1819275" cy="98107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producto</a:t>
            </a:r>
            <a:endParaRPr lang="es-MX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2746C2C-1148-4409-802B-5A2D3E7E1769}"/>
              </a:ext>
            </a:extLst>
          </p:cNvPr>
          <p:cNvSpPr/>
          <p:nvPr/>
        </p:nvSpPr>
        <p:spPr>
          <a:xfrm>
            <a:off x="1495425" y="261939"/>
            <a:ext cx="1819275" cy="685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Tipo </a:t>
            </a:r>
            <a:endParaRPr lang="es-MX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701AC82-B792-4570-9E4B-496915302AB8}"/>
              </a:ext>
            </a:extLst>
          </p:cNvPr>
          <p:cNvSpPr/>
          <p:nvPr/>
        </p:nvSpPr>
        <p:spPr>
          <a:xfrm>
            <a:off x="3505200" y="409575"/>
            <a:ext cx="1819275" cy="685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Talla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B33A6E4-4F9C-4220-92EA-5C5B859A9E5B}"/>
              </a:ext>
            </a:extLst>
          </p:cNvPr>
          <p:cNvSpPr/>
          <p:nvPr/>
        </p:nvSpPr>
        <p:spPr>
          <a:xfrm>
            <a:off x="359568" y="3119434"/>
            <a:ext cx="1819275" cy="685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venta</a:t>
            </a:r>
            <a:endParaRPr lang="es-MX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DBAAEB6-CC20-4B4F-AECB-F4AB28EB8BAA}"/>
              </a:ext>
            </a:extLst>
          </p:cNvPr>
          <p:cNvSpPr/>
          <p:nvPr/>
        </p:nvSpPr>
        <p:spPr>
          <a:xfrm>
            <a:off x="1295400" y="3919532"/>
            <a:ext cx="1976437" cy="82867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existencia</a:t>
            </a:r>
            <a:endParaRPr lang="es-MX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5F2E2B8-084F-4E9E-AE41-DE8D63C0EF97}"/>
              </a:ext>
            </a:extLst>
          </p:cNvPr>
          <p:cNvSpPr/>
          <p:nvPr/>
        </p:nvSpPr>
        <p:spPr>
          <a:xfrm>
            <a:off x="7200900" y="681037"/>
            <a:ext cx="1962149" cy="8286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 de </a:t>
            </a:r>
            <a:r>
              <a:rPr lang="en-US" dirty="0" err="1"/>
              <a:t>empleado</a:t>
            </a:r>
            <a:endParaRPr lang="es-MX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E83C2E9-E3BD-4B1F-98D6-1E1F16678D60}"/>
              </a:ext>
            </a:extLst>
          </p:cNvPr>
          <p:cNvSpPr/>
          <p:nvPr/>
        </p:nvSpPr>
        <p:spPr>
          <a:xfrm>
            <a:off x="8948743" y="46958"/>
            <a:ext cx="1962149" cy="9477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empleado</a:t>
            </a:r>
            <a:endParaRPr lang="es-MX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CD4A7C1-4184-4789-ACC9-16D7D45B8957}"/>
              </a:ext>
            </a:extLst>
          </p:cNvPr>
          <p:cNvSpPr/>
          <p:nvPr/>
        </p:nvSpPr>
        <p:spPr>
          <a:xfrm>
            <a:off x="10325099" y="774575"/>
            <a:ext cx="1819275" cy="685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Dirección</a:t>
            </a:r>
            <a:endParaRPr lang="es-MX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1AEE6E1-60F6-415C-8E83-77CB4D7A1208}"/>
              </a:ext>
            </a:extLst>
          </p:cNvPr>
          <p:cNvSpPr/>
          <p:nvPr/>
        </p:nvSpPr>
        <p:spPr>
          <a:xfrm>
            <a:off x="10534649" y="1876233"/>
            <a:ext cx="1819275" cy="685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Teléfono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5EA0869-55F9-400A-A898-9B3952796BBD}"/>
              </a:ext>
            </a:extLst>
          </p:cNvPr>
          <p:cNvSpPr/>
          <p:nvPr/>
        </p:nvSpPr>
        <p:spPr>
          <a:xfrm>
            <a:off x="10444163" y="2704336"/>
            <a:ext cx="1819275" cy="6926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CURP</a:t>
            </a:r>
            <a:endParaRPr lang="es-MX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5E79AF0-B37C-4148-A230-6497457CB9AA}"/>
              </a:ext>
            </a:extLst>
          </p:cNvPr>
          <p:cNvCxnSpPr/>
          <p:nvPr/>
        </p:nvCxnSpPr>
        <p:spPr>
          <a:xfrm flipH="1" flipV="1">
            <a:off x="2571746" y="1095374"/>
            <a:ext cx="352429" cy="1201484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2F08322-2D97-4C69-8D9C-7DDD636141A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314700" y="1062038"/>
            <a:ext cx="652460" cy="128111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69606B0-26A3-4F4A-8EBC-A8628D709473}"/>
              </a:ext>
            </a:extLst>
          </p:cNvPr>
          <p:cNvCxnSpPr>
            <a:cxnSpLocks/>
          </p:cNvCxnSpPr>
          <p:nvPr/>
        </p:nvCxnSpPr>
        <p:spPr>
          <a:xfrm flipV="1">
            <a:off x="3640930" y="1876234"/>
            <a:ext cx="773907" cy="420624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DEF7757-3E35-420F-B968-5B2B14862EEB}"/>
              </a:ext>
            </a:extLst>
          </p:cNvPr>
          <p:cNvCxnSpPr>
            <a:cxnSpLocks/>
          </p:cNvCxnSpPr>
          <p:nvPr/>
        </p:nvCxnSpPr>
        <p:spPr>
          <a:xfrm flipH="1" flipV="1">
            <a:off x="1740692" y="1509712"/>
            <a:ext cx="750099" cy="75247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FA82D7A-5CD7-4A74-B876-870DF5759017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1995487" y="2376487"/>
            <a:ext cx="326230" cy="6800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875D914-3CC0-4C83-B989-E5B233155DB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912416" y="2595558"/>
            <a:ext cx="449784" cy="624309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645025E-1C32-440C-A81D-1AE3BDC23823}"/>
              </a:ext>
            </a:extLst>
          </p:cNvPr>
          <p:cNvCxnSpPr>
            <a:cxnSpLocks/>
          </p:cNvCxnSpPr>
          <p:nvPr/>
        </p:nvCxnSpPr>
        <p:spPr>
          <a:xfrm flipH="1">
            <a:off x="2571747" y="3209923"/>
            <a:ext cx="485775" cy="709609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C09ECC9-21FE-47CA-AAAA-05FABE517239}"/>
              </a:ext>
            </a:extLst>
          </p:cNvPr>
          <p:cNvCxnSpPr>
            <a:cxnSpLocks/>
          </p:cNvCxnSpPr>
          <p:nvPr/>
        </p:nvCxnSpPr>
        <p:spPr>
          <a:xfrm flipV="1">
            <a:off x="9043987" y="1304926"/>
            <a:ext cx="1400176" cy="98888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3474809-0BB5-4357-AAE7-E505730EA9E8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8020049" y="1509712"/>
            <a:ext cx="161926" cy="75247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C02333AE-8E8A-4FAE-9D6F-160E2CFFC390}"/>
              </a:ext>
            </a:extLst>
          </p:cNvPr>
          <p:cNvCxnSpPr>
            <a:cxnSpLocks/>
          </p:cNvCxnSpPr>
          <p:nvPr/>
        </p:nvCxnSpPr>
        <p:spPr>
          <a:xfrm flipV="1">
            <a:off x="8715376" y="947739"/>
            <a:ext cx="1023937" cy="139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84B96F0-7FAE-49A8-8181-B2D7AC5FD84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9691689" y="2219133"/>
            <a:ext cx="842960" cy="37642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F20A717-73C3-448B-97E5-536AC4CCE77C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9620253" y="2938458"/>
            <a:ext cx="823910" cy="11220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C2A3A15D-09C7-4C02-870F-22814E73AFF6}"/>
              </a:ext>
            </a:extLst>
          </p:cNvPr>
          <p:cNvSpPr/>
          <p:nvPr/>
        </p:nvSpPr>
        <p:spPr>
          <a:xfrm>
            <a:off x="4119563" y="4720676"/>
            <a:ext cx="1976437" cy="976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existencia</a:t>
            </a:r>
            <a:endParaRPr lang="es-MX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5DFB0AAC-4D46-46D5-9B21-97142924BA94}"/>
              </a:ext>
            </a:extLst>
          </p:cNvPr>
          <p:cNvSpPr/>
          <p:nvPr/>
        </p:nvSpPr>
        <p:spPr>
          <a:xfrm>
            <a:off x="8776104" y="5805487"/>
            <a:ext cx="1976437" cy="976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existencia</a:t>
            </a:r>
            <a:endParaRPr lang="es-MX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17A661C8-148F-4CC3-B85C-32F27B277872}"/>
              </a:ext>
            </a:extLst>
          </p:cNvPr>
          <p:cNvSpPr/>
          <p:nvPr/>
        </p:nvSpPr>
        <p:spPr>
          <a:xfrm>
            <a:off x="6989292" y="4720675"/>
            <a:ext cx="1976437" cy="976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existencia</a:t>
            </a:r>
            <a:endParaRPr lang="es-MX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274963C2-ABD3-4AEA-B670-67A01CAADBB8}"/>
              </a:ext>
            </a:extLst>
          </p:cNvPr>
          <p:cNvSpPr/>
          <p:nvPr/>
        </p:nvSpPr>
        <p:spPr>
          <a:xfrm>
            <a:off x="4644626" y="5805487"/>
            <a:ext cx="1976437" cy="976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existencia</a:t>
            </a:r>
            <a:endParaRPr lang="es-MX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ED1732F3-E366-4D0B-9B64-61B0715D064C}"/>
              </a:ext>
            </a:extLst>
          </p:cNvPr>
          <p:cNvSpPr/>
          <p:nvPr/>
        </p:nvSpPr>
        <p:spPr>
          <a:xfrm>
            <a:off x="6710365" y="5807865"/>
            <a:ext cx="1976437" cy="976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existencia</a:t>
            </a:r>
            <a:endParaRPr lang="es-MX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A3BDD38A-CBA4-499A-AD22-C755329F12BC}"/>
              </a:ext>
            </a:extLst>
          </p:cNvPr>
          <p:cNvSpPr/>
          <p:nvPr/>
        </p:nvSpPr>
        <p:spPr>
          <a:xfrm>
            <a:off x="2578887" y="5830338"/>
            <a:ext cx="1976437" cy="976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existencia</a:t>
            </a:r>
            <a:endParaRPr lang="es-MX" dirty="0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52D2E1FE-AB67-47BB-9C06-4BA484E8004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53455" y="4195461"/>
            <a:ext cx="1710333" cy="2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8FFE116B-79EB-455F-BF7A-C4D4CB58F9F2}"/>
              </a:ext>
            </a:extLst>
          </p:cNvPr>
          <p:cNvCxnSpPr>
            <a:cxnSpLocks/>
          </p:cNvCxnSpPr>
          <p:nvPr/>
        </p:nvCxnSpPr>
        <p:spPr>
          <a:xfrm flipH="1">
            <a:off x="3732605" y="4253954"/>
            <a:ext cx="146457" cy="15420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2AC848B5-F432-472C-895F-5A1D1DEE2861}"/>
              </a:ext>
            </a:extLst>
          </p:cNvPr>
          <p:cNvCxnSpPr>
            <a:cxnSpLocks/>
          </p:cNvCxnSpPr>
          <p:nvPr/>
        </p:nvCxnSpPr>
        <p:spPr>
          <a:xfrm flipH="1">
            <a:off x="7517012" y="4295498"/>
            <a:ext cx="1710332" cy="2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4296CCC4-F19C-43B9-8B58-B4469CFEC827}"/>
              </a:ext>
            </a:extLst>
          </p:cNvPr>
          <p:cNvCxnSpPr>
            <a:cxnSpLocks/>
          </p:cNvCxnSpPr>
          <p:nvPr/>
        </p:nvCxnSpPr>
        <p:spPr>
          <a:xfrm>
            <a:off x="9227344" y="4333869"/>
            <a:ext cx="533395" cy="13631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4CED09B8-8021-458D-96D5-FF80D8EED2A2}"/>
              </a:ext>
            </a:extLst>
          </p:cNvPr>
          <p:cNvCxnSpPr>
            <a:cxnSpLocks/>
          </p:cNvCxnSpPr>
          <p:nvPr/>
        </p:nvCxnSpPr>
        <p:spPr>
          <a:xfrm>
            <a:off x="6516288" y="4707966"/>
            <a:ext cx="0" cy="107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0DCBBF33-6081-4622-A032-F28088F347C1}"/>
              </a:ext>
            </a:extLst>
          </p:cNvPr>
          <p:cNvCxnSpPr>
            <a:cxnSpLocks/>
          </p:cNvCxnSpPr>
          <p:nvPr/>
        </p:nvCxnSpPr>
        <p:spPr>
          <a:xfrm>
            <a:off x="6621063" y="5024958"/>
            <a:ext cx="368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F84ECD0F-8CF7-42DE-A480-E8A18D8765AF}"/>
              </a:ext>
            </a:extLst>
          </p:cNvPr>
          <p:cNvCxnSpPr>
            <a:cxnSpLocks/>
          </p:cNvCxnSpPr>
          <p:nvPr/>
        </p:nvCxnSpPr>
        <p:spPr>
          <a:xfrm flipH="1">
            <a:off x="6096000" y="5024958"/>
            <a:ext cx="420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71438E13-A3BA-41B1-832C-B7E81DA45E21}"/>
              </a:ext>
            </a:extLst>
          </p:cNvPr>
          <p:cNvCxnSpPr>
            <a:cxnSpLocks/>
          </p:cNvCxnSpPr>
          <p:nvPr/>
        </p:nvCxnSpPr>
        <p:spPr>
          <a:xfrm>
            <a:off x="6551307" y="5696988"/>
            <a:ext cx="437985" cy="10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DA81FACC-9382-48B5-BE0D-B94ADE387102}"/>
              </a:ext>
            </a:extLst>
          </p:cNvPr>
          <p:cNvCxnSpPr>
            <a:cxnSpLocks/>
          </p:cNvCxnSpPr>
          <p:nvPr/>
        </p:nvCxnSpPr>
        <p:spPr>
          <a:xfrm flipH="1">
            <a:off x="6096001" y="5711942"/>
            <a:ext cx="420287" cy="7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agrama de flujo: decisión 100">
            <a:extLst>
              <a:ext uri="{FF2B5EF4-FFF2-40B4-BE49-F238E27FC236}">
                <a16:creationId xmlns:a16="http://schemas.microsoft.com/office/drawing/2014/main" id="{B15606DB-DE96-42B2-B588-3165C7135C1B}"/>
              </a:ext>
            </a:extLst>
          </p:cNvPr>
          <p:cNvSpPr/>
          <p:nvPr/>
        </p:nvSpPr>
        <p:spPr>
          <a:xfrm>
            <a:off x="5417726" y="2402844"/>
            <a:ext cx="1402175" cy="876875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Asigna</a:t>
            </a:r>
            <a:endParaRPr lang="es-MX" sz="1200" dirty="0"/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A685A374-17F8-46BE-BA18-C1310649128D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4267200" y="2841282"/>
            <a:ext cx="1150526" cy="2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6D624831-F5EB-446D-9A96-9051D6E471F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805178" y="2757487"/>
            <a:ext cx="910076" cy="6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Diagrama de flujo: decisión 107">
            <a:extLst>
              <a:ext uri="{FF2B5EF4-FFF2-40B4-BE49-F238E27FC236}">
                <a16:creationId xmlns:a16="http://schemas.microsoft.com/office/drawing/2014/main" id="{DC738A1D-4D24-4650-B5D8-25B7CC6B6DA6}"/>
              </a:ext>
            </a:extLst>
          </p:cNvPr>
          <p:cNvSpPr/>
          <p:nvPr/>
        </p:nvSpPr>
        <p:spPr>
          <a:xfrm>
            <a:off x="7640304" y="3453978"/>
            <a:ext cx="1415523" cy="685797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tiene</a:t>
            </a:r>
            <a:endParaRPr lang="es-MX" sz="1200" dirty="0"/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D59D4CB-C6B3-4FE9-85A0-F40D52612CD4}"/>
              </a:ext>
            </a:extLst>
          </p:cNvPr>
          <p:cNvCxnSpPr>
            <a:cxnSpLocks/>
          </p:cNvCxnSpPr>
          <p:nvPr/>
        </p:nvCxnSpPr>
        <p:spPr>
          <a:xfrm flipH="1">
            <a:off x="8593667" y="3203650"/>
            <a:ext cx="366485" cy="25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307141B8-5ADD-44E2-8C74-11DDA306FB0F}"/>
              </a:ext>
            </a:extLst>
          </p:cNvPr>
          <p:cNvCxnSpPr>
            <a:cxnSpLocks/>
          </p:cNvCxnSpPr>
          <p:nvPr/>
        </p:nvCxnSpPr>
        <p:spPr>
          <a:xfrm flipH="1">
            <a:off x="7526137" y="3983491"/>
            <a:ext cx="535969" cy="14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iagrama de flujo: decisión 116">
            <a:extLst>
              <a:ext uri="{FF2B5EF4-FFF2-40B4-BE49-F238E27FC236}">
                <a16:creationId xmlns:a16="http://schemas.microsoft.com/office/drawing/2014/main" id="{2AF1D56E-E31F-4409-B033-76AD35B25AA7}"/>
              </a:ext>
            </a:extLst>
          </p:cNvPr>
          <p:cNvSpPr/>
          <p:nvPr/>
        </p:nvSpPr>
        <p:spPr>
          <a:xfrm>
            <a:off x="3443353" y="3268581"/>
            <a:ext cx="1796584" cy="876875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</a:t>
            </a:r>
            <a:endParaRPr lang="es-MX" sz="1200" dirty="0"/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9DC53665-52BC-44E9-B447-A375BC9845DE}"/>
              </a:ext>
            </a:extLst>
          </p:cNvPr>
          <p:cNvCxnSpPr/>
          <p:nvPr/>
        </p:nvCxnSpPr>
        <p:spPr>
          <a:xfrm>
            <a:off x="3505200" y="3203650"/>
            <a:ext cx="461960" cy="25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9C22F552-384C-4B65-9D5F-C30B479CBDFE}"/>
              </a:ext>
            </a:extLst>
          </p:cNvPr>
          <p:cNvCxnSpPr>
            <a:cxnSpLocks/>
          </p:cNvCxnSpPr>
          <p:nvPr/>
        </p:nvCxnSpPr>
        <p:spPr>
          <a:xfrm>
            <a:off x="4813765" y="3894249"/>
            <a:ext cx="701799" cy="18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7000860A-F4F3-48CE-96B8-495B558CBFC8}"/>
              </a:ext>
            </a:extLst>
          </p:cNvPr>
          <p:cNvSpPr txBox="1"/>
          <p:nvPr/>
        </p:nvSpPr>
        <p:spPr>
          <a:xfrm>
            <a:off x="6838023" y="2359223"/>
            <a:ext cx="6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1:n</a:t>
            </a:r>
            <a:endParaRPr lang="es-MX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86FFF78D-857F-4CFC-B798-68BCAB7F0304}"/>
              </a:ext>
            </a:extLst>
          </p:cNvPr>
          <p:cNvSpPr txBox="1"/>
          <p:nvPr/>
        </p:nvSpPr>
        <p:spPr>
          <a:xfrm>
            <a:off x="4772934" y="2392072"/>
            <a:ext cx="6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1:1</a:t>
            </a:r>
            <a:endParaRPr lang="es-MX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38A57826-4755-4828-AB67-B695DD1BCF18}"/>
              </a:ext>
            </a:extLst>
          </p:cNvPr>
          <p:cNvSpPr txBox="1"/>
          <p:nvPr/>
        </p:nvSpPr>
        <p:spPr>
          <a:xfrm>
            <a:off x="7082730" y="3349780"/>
            <a:ext cx="6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1:1</a:t>
            </a:r>
            <a:endParaRPr lang="es-MX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B2E36C8-61B9-48C2-BB88-39C3FD309B3A}"/>
              </a:ext>
            </a:extLst>
          </p:cNvPr>
          <p:cNvSpPr txBox="1"/>
          <p:nvPr/>
        </p:nvSpPr>
        <p:spPr>
          <a:xfrm>
            <a:off x="5170812" y="3341730"/>
            <a:ext cx="6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n:m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2734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261</TotalTime>
  <Words>155</Words>
  <Application>Microsoft Office PowerPoint</Application>
  <PresentationFormat>Panorámica</PresentationFormat>
  <Paragraphs>52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Century Gothic</vt:lpstr>
      <vt:lpstr>Lato</vt:lpstr>
      <vt:lpstr>Wingdings 2</vt:lpstr>
      <vt:lpstr>Citable</vt:lpstr>
      <vt:lpstr>Universidad tecnológica de México Hiram Isaí Torres Espinosa 21007599 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de México Hiram Isaí Torres Espinosa 21007599</dc:title>
  <dc:creator>Hiram Isai Torres Espinosa - Alumno</dc:creator>
  <cp:lastModifiedBy>Hiram Isai Torres Espinosa - Alumno</cp:lastModifiedBy>
  <cp:revision>3</cp:revision>
  <dcterms:created xsi:type="dcterms:W3CDTF">2021-08-25T16:14:16Z</dcterms:created>
  <dcterms:modified xsi:type="dcterms:W3CDTF">2021-08-25T21:06:53Z</dcterms:modified>
</cp:coreProperties>
</file>