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44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0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9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77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32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8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4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6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9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6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4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0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5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D7AE-60D1-4A17-BCD7-5EAFB0D4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" y="2611198"/>
            <a:ext cx="12087225" cy="3189527"/>
          </a:xfrm>
        </p:spPr>
        <p:txBody>
          <a:bodyPr/>
          <a:lstStyle/>
          <a:p>
            <a:pPr algn="ctr"/>
            <a:r>
              <a:rPr lang="en-US" dirty="0"/>
              <a:t>Universidad </a:t>
            </a:r>
            <a:r>
              <a:rPr lang="en-US" dirty="0" err="1"/>
              <a:t>tecnológica</a:t>
            </a:r>
            <a:r>
              <a:rPr lang="en-US" dirty="0"/>
              <a:t> de México</a:t>
            </a:r>
            <a:br>
              <a:rPr lang="en-US" dirty="0"/>
            </a:br>
            <a:r>
              <a:rPr lang="en-US" dirty="0"/>
              <a:t>Hiram </a:t>
            </a:r>
            <a:r>
              <a:rPr lang="en-US" dirty="0" err="1"/>
              <a:t>Isaí</a:t>
            </a:r>
            <a:r>
              <a:rPr lang="en-US" dirty="0"/>
              <a:t> Torres Espinosa</a:t>
            </a:r>
            <a:br>
              <a:rPr lang="en-US" dirty="0"/>
            </a:br>
            <a:r>
              <a:rPr lang="en-US" dirty="0"/>
              <a:t>21007599 </a:t>
            </a:r>
            <a:br>
              <a:rPr lang="en-U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F55EC-0091-4998-8049-8FA6A74C8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009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R4 </a:t>
            </a:r>
            <a:r>
              <a:rPr lang="en-US" sz="2800" b="1" dirty="0" err="1"/>
              <a:t>transformación</a:t>
            </a:r>
            <a:r>
              <a:rPr lang="en-US" sz="2800" b="1" dirty="0"/>
              <a:t> de mi base de </a:t>
            </a:r>
            <a:r>
              <a:rPr lang="en-US" sz="2800" b="1" dirty="0" err="1"/>
              <a:t>datos</a:t>
            </a:r>
            <a:endParaRPr lang="en-US" sz="2800" b="1" dirty="0"/>
          </a:p>
          <a:p>
            <a:pPr algn="ctr"/>
            <a:r>
              <a:rPr lang="es-MX" sz="2800" b="1" dirty="0"/>
              <a:t>25/08/2021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51A52-86A2-4E00-95E8-7E25AA10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343" y="76201"/>
            <a:ext cx="2737306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6857AE-B6DE-414F-994F-E8DADCA3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" y="115649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1219-BD04-4210-A63A-A7B781E7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/>
              <a:t>Relación</a:t>
            </a:r>
            <a:r>
              <a:rPr lang="en-US" sz="3200" dirty="0"/>
              <a:t> de </a:t>
            </a:r>
            <a:r>
              <a:rPr lang="en-US" sz="3200" dirty="0" err="1"/>
              <a:t>tablas</a:t>
            </a:r>
            <a:r>
              <a:rPr lang="en-US" sz="3200" dirty="0"/>
              <a:t> </a:t>
            </a:r>
            <a:r>
              <a:rPr lang="en-US" sz="3200" dirty="0" err="1"/>
              <a:t>clientes</a:t>
            </a:r>
            <a:r>
              <a:rPr lang="en-US" sz="3200" dirty="0"/>
              <a:t> y </a:t>
            </a:r>
            <a:r>
              <a:rPr lang="en-US" sz="3200" dirty="0" err="1"/>
              <a:t>ventas</a:t>
            </a:r>
            <a:endParaRPr lang="es-MX" sz="3200" dirty="0"/>
          </a:p>
        </p:txBody>
      </p:sp>
      <p:graphicFrame>
        <p:nvGraphicFramePr>
          <p:cNvPr id="4" name="Google Shape;302;p25">
            <a:extLst>
              <a:ext uri="{FF2B5EF4-FFF2-40B4-BE49-F238E27FC236}">
                <a16:creationId xmlns:a16="http://schemas.microsoft.com/office/drawing/2014/main" id="{35ECC1C9-4F27-4078-92E7-BC253A291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619733"/>
              </p:ext>
            </p:extLst>
          </p:nvPr>
        </p:nvGraphicFramePr>
        <p:xfrm>
          <a:off x="1190642" y="3920067"/>
          <a:ext cx="2790425" cy="2255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12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303;p25">
            <a:extLst>
              <a:ext uri="{FF2B5EF4-FFF2-40B4-BE49-F238E27FC236}">
                <a16:creationId xmlns:a16="http://schemas.microsoft.com/office/drawing/2014/main" id="{CF4BD22E-D51A-46EE-A293-D6037D97B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485171"/>
              </p:ext>
            </p:extLst>
          </p:nvPr>
        </p:nvGraphicFramePr>
        <p:xfrm>
          <a:off x="7363617" y="4130500"/>
          <a:ext cx="3015724" cy="242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0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ID_CLIENTE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ID_EMPLEADO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5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304;p25">
            <a:extLst>
              <a:ext uri="{FF2B5EF4-FFF2-40B4-BE49-F238E27FC236}">
                <a16:creationId xmlns:a16="http://schemas.microsoft.com/office/drawing/2014/main" id="{68AFDA6C-D167-407C-BEF4-92C89B3F5264}"/>
              </a:ext>
            </a:extLst>
          </p:cNvPr>
          <p:cNvSpPr/>
          <p:nvPr/>
        </p:nvSpPr>
        <p:spPr>
          <a:xfrm>
            <a:off x="2257367" y="4627663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5;p25">
            <a:extLst>
              <a:ext uri="{FF2B5EF4-FFF2-40B4-BE49-F238E27FC236}">
                <a16:creationId xmlns:a16="http://schemas.microsoft.com/office/drawing/2014/main" id="{8B2F3D23-5403-45F4-AFF2-BD7D0DBDA102}"/>
              </a:ext>
            </a:extLst>
          </p:cNvPr>
          <p:cNvSpPr/>
          <p:nvPr/>
        </p:nvSpPr>
        <p:spPr>
          <a:xfrm>
            <a:off x="7363767" y="5017338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306;p25">
            <a:extLst>
              <a:ext uri="{FF2B5EF4-FFF2-40B4-BE49-F238E27FC236}">
                <a16:creationId xmlns:a16="http://schemas.microsoft.com/office/drawing/2014/main" id="{14799F2A-B7F1-4ADF-A1FB-D2A807420A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81067" y="4510525"/>
            <a:ext cx="3382700" cy="6439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07;p25">
            <a:extLst>
              <a:ext uri="{FF2B5EF4-FFF2-40B4-BE49-F238E27FC236}">
                <a16:creationId xmlns:a16="http://schemas.microsoft.com/office/drawing/2014/main" id="{425E4192-B9A4-4177-AAA0-1C94D6E71064}"/>
              </a:ext>
            </a:extLst>
          </p:cNvPr>
          <p:cNvSpPr/>
          <p:nvPr/>
        </p:nvSpPr>
        <p:spPr>
          <a:xfrm rot="16200000">
            <a:off x="7109067" y="5036400"/>
            <a:ext cx="273300" cy="2361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08;p25">
            <a:extLst>
              <a:ext uri="{FF2B5EF4-FFF2-40B4-BE49-F238E27FC236}">
                <a16:creationId xmlns:a16="http://schemas.microsoft.com/office/drawing/2014/main" id="{48A4B472-C5D7-4ABB-977A-C387E6500ABF}"/>
              </a:ext>
            </a:extLst>
          </p:cNvPr>
          <p:cNvCxnSpPr/>
          <p:nvPr/>
        </p:nvCxnSpPr>
        <p:spPr>
          <a:xfrm>
            <a:off x="4110792" y="4386993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09;p25">
            <a:extLst>
              <a:ext uri="{FF2B5EF4-FFF2-40B4-BE49-F238E27FC236}">
                <a16:creationId xmlns:a16="http://schemas.microsoft.com/office/drawing/2014/main" id="{E1404942-EF08-41C2-B2DA-9D4C745772B9}"/>
              </a:ext>
            </a:extLst>
          </p:cNvPr>
          <p:cNvSpPr txBox="1"/>
          <p:nvPr/>
        </p:nvSpPr>
        <p:spPr>
          <a:xfrm>
            <a:off x="4110792" y="4510975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graphicFrame>
        <p:nvGraphicFramePr>
          <p:cNvPr id="12" name="Google Shape;310;p25">
            <a:extLst>
              <a:ext uri="{FF2B5EF4-FFF2-40B4-BE49-F238E27FC236}">
                <a16:creationId xmlns:a16="http://schemas.microsoft.com/office/drawing/2014/main" id="{3FAFBE20-223B-4B3C-B43E-299789867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667215"/>
              </p:ext>
            </p:extLst>
          </p:nvPr>
        </p:nvGraphicFramePr>
        <p:xfrm>
          <a:off x="7363617" y="1566462"/>
          <a:ext cx="3015722" cy="249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536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90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Google Shape;311;p25">
            <a:extLst>
              <a:ext uri="{FF2B5EF4-FFF2-40B4-BE49-F238E27FC236}">
                <a16:creationId xmlns:a16="http://schemas.microsoft.com/office/drawing/2014/main" id="{C74C5082-B060-4C84-9753-0664D443056E}"/>
              </a:ext>
            </a:extLst>
          </p:cNvPr>
          <p:cNvSpPr/>
          <p:nvPr/>
        </p:nvSpPr>
        <p:spPr>
          <a:xfrm>
            <a:off x="7363667" y="2119800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2;p25">
            <a:extLst>
              <a:ext uri="{FF2B5EF4-FFF2-40B4-BE49-F238E27FC236}">
                <a16:creationId xmlns:a16="http://schemas.microsoft.com/office/drawing/2014/main" id="{3ECD520D-3AF8-4268-8156-1550D6D8A546}"/>
              </a:ext>
            </a:extLst>
          </p:cNvPr>
          <p:cNvSpPr/>
          <p:nvPr/>
        </p:nvSpPr>
        <p:spPr>
          <a:xfrm>
            <a:off x="7363617" y="4728600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3;p25">
            <a:extLst>
              <a:ext uri="{FF2B5EF4-FFF2-40B4-BE49-F238E27FC236}">
                <a16:creationId xmlns:a16="http://schemas.microsoft.com/office/drawing/2014/main" id="{E98B939F-3477-4D48-8E01-329E1F03045D}"/>
              </a:ext>
            </a:extLst>
          </p:cNvPr>
          <p:cNvSpPr/>
          <p:nvPr/>
        </p:nvSpPr>
        <p:spPr>
          <a:xfrm rot="16200000">
            <a:off x="7109067" y="4747650"/>
            <a:ext cx="273300" cy="2361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314;p25">
            <a:extLst>
              <a:ext uri="{FF2B5EF4-FFF2-40B4-BE49-F238E27FC236}">
                <a16:creationId xmlns:a16="http://schemas.microsoft.com/office/drawing/2014/main" id="{A4AA2AB6-862E-4D47-9FAD-E5B026E59909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>
            <a:off x="7363667" y="2256900"/>
            <a:ext cx="600" cy="2608800"/>
          </a:xfrm>
          <a:prstGeom prst="bentConnector3">
            <a:avLst>
              <a:gd name="adj1" fmla="val -9626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315;p25">
            <a:extLst>
              <a:ext uri="{FF2B5EF4-FFF2-40B4-BE49-F238E27FC236}">
                <a16:creationId xmlns:a16="http://schemas.microsoft.com/office/drawing/2014/main" id="{FE162F41-6321-4634-AC29-9814FF2F01A4}"/>
              </a:ext>
            </a:extLst>
          </p:cNvPr>
          <p:cNvCxnSpPr/>
          <p:nvPr/>
        </p:nvCxnSpPr>
        <p:spPr>
          <a:xfrm>
            <a:off x="7211167" y="211978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16;p25">
            <a:extLst>
              <a:ext uri="{FF2B5EF4-FFF2-40B4-BE49-F238E27FC236}">
                <a16:creationId xmlns:a16="http://schemas.microsoft.com/office/drawing/2014/main" id="{B42C324A-2414-4327-9876-A02BA57BCBDF}"/>
              </a:ext>
            </a:extLst>
          </p:cNvPr>
          <p:cNvSpPr txBox="1"/>
          <p:nvPr/>
        </p:nvSpPr>
        <p:spPr>
          <a:xfrm>
            <a:off x="6281642" y="2271150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868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D34E-2971-400F-BF54-4E257DC7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Por ultimo se </a:t>
            </a:r>
            <a:r>
              <a:rPr lang="en-US" sz="3200" dirty="0" err="1"/>
              <a:t>agregan</a:t>
            </a:r>
            <a:r>
              <a:rPr lang="en-US" sz="3200" dirty="0"/>
              <a:t> los </a:t>
            </a:r>
            <a:r>
              <a:rPr lang="en-US" sz="3200" dirty="0" err="1"/>
              <a:t>productos</a:t>
            </a:r>
            <a:r>
              <a:rPr lang="en-US" sz="3200" dirty="0"/>
              <a:t> y se </a:t>
            </a:r>
            <a:r>
              <a:rPr lang="en-US" sz="3200" dirty="0" err="1"/>
              <a:t>agrega</a:t>
            </a:r>
            <a:r>
              <a:rPr lang="en-US" sz="3200" dirty="0"/>
              <a:t> una table extra con </a:t>
            </a:r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campos</a:t>
            </a:r>
            <a:r>
              <a:rPr lang="en-US" sz="3200" dirty="0"/>
              <a:t>  </a:t>
            </a:r>
            <a:endParaRPr lang="es-MX" dirty="0"/>
          </a:p>
        </p:txBody>
      </p:sp>
      <p:graphicFrame>
        <p:nvGraphicFramePr>
          <p:cNvPr id="4" name="Google Shape;322;p26">
            <a:extLst>
              <a:ext uri="{FF2B5EF4-FFF2-40B4-BE49-F238E27FC236}">
                <a16:creationId xmlns:a16="http://schemas.microsoft.com/office/drawing/2014/main" id="{9A922FEE-AABA-45D6-A1CF-FB0E84225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277047"/>
              </p:ext>
            </p:extLst>
          </p:nvPr>
        </p:nvGraphicFramePr>
        <p:xfrm>
          <a:off x="4265555" y="4302182"/>
          <a:ext cx="1723700" cy="2483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323;p26">
            <a:extLst>
              <a:ext uri="{FF2B5EF4-FFF2-40B4-BE49-F238E27FC236}">
                <a16:creationId xmlns:a16="http://schemas.microsoft.com/office/drawing/2014/main" id="{EF35F222-AB5A-4F62-936E-08A76ED5A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956991"/>
              </p:ext>
            </p:extLst>
          </p:nvPr>
        </p:nvGraphicFramePr>
        <p:xfrm>
          <a:off x="9775134" y="3646952"/>
          <a:ext cx="1723800" cy="3139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ID_CLIENTE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COD_PRODUCTO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ID_EMPLEADO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324;p26">
            <a:extLst>
              <a:ext uri="{FF2B5EF4-FFF2-40B4-BE49-F238E27FC236}">
                <a16:creationId xmlns:a16="http://schemas.microsoft.com/office/drawing/2014/main" id="{4B20BE10-76A6-4D94-9282-DB1600F9B5C7}"/>
              </a:ext>
            </a:extLst>
          </p:cNvPr>
          <p:cNvSpPr/>
          <p:nvPr/>
        </p:nvSpPr>
        <p:spPr>
          <a:xfrm>
            <a:off x="4289317" y="4663598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6">
            <a:extLst>
              <a:ext uri="{FF2B5EF4-FFF2-40B4-BE49-F238E27FC236}">
                <a16:creationId xmlns:a16="http://schemas.microsoft.com/office/drawing/2014/main" id="{D3A5A94E-0006-4155-96C1-EFE5CCE03ED8}"/>
              </a:ext>
            </a:extLst>
          </p:cNvPr>
          <p:cNvSpPr/>
          <p:nvPr/>
        </p:nvSpPr>
        <p:spPr>
          <a:xfrm>
            <a:off x="7775576" y="4663598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Google Shape;326;p26">
            <a:extLst>
              <a:ext uri="{FF2B5EF4-FFF2-40B4-BE49-F238E27FC236}">
                <a16:creationId xmlns:a16="http://schemas.microsoft.com/office/drawing/2014/main" id="{07A16165-B652-4459-AB83-2C392D1AB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7609"/>
              </p:ext>
            </p:extLst>
          </p:nvPr>
        </p:nvGraphicFramePr>
        <p:xfrm>
          <a:off x="4719367" y="2514632"/>
          <a:ext cx="1723700" cy="1661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PRODUCTOS-VENTA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CODIGO_P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CODIGO_V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Google Shape;327;p26">
            <a:extLst>
              <a:ext uri="{FF2B5EF4-FFF2-40B4-BE49-F238E27FC236}">
                <a16:creationId xmlns:a16="http://schemas.microsoft.com/office/drawing/2014/main" id="{F3EC5AFB-065D-4C5F-A5AB-808BA7474A86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013117" y="4800698"/>
            <a:ext cx="3446600" cy="1500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28;p26">
            <a:extLst>
              <a:ext uri="{FF2B5EF4-FFF2-40B4-BE49-F238E27FC236}">
                <a16:creationId xmlns:a16="http://schemas.microsoft.com/office/drawing/2014/main" id="{6299B368-CDA9-4B84-B1F7-076717C171CB}"/>
              </a:ext>
            </a:extLst>
          </p:cNvPr>
          <p:cNvSpPr/>
          <p:nvPr/>
        </p:nvSpPr>
        <p:spPr>
          <a:xfrm rot="16200000">
            <a:off x="9441117" y="4832648"/>
            <a:ext cx="273300" cy="23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329;p26">
            <a:extLst>
              <a:ext uri="{FF2B5EF4-FFF2-40B4-BE49-F238E27FC236}">
                <a16:creationId xmlns:a16="http://schemas.microsoft.com/office/drawing/2014/main" id="{CA9011EE-DD24-46BB-BEC9-F3FFAA6FAE3D}"/>
              </a:ext>
            </a:extLst>
          </p:cNvPr>
          <p:cNvCxnSpPr/>
          <p:nvPr/>
        </p:nvCxnSpPr>
        <p:spPr>
          <a:xfrm>
            <a:off x="6142742" y="466359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30;p26">
            <a:extLst>
              <a:ext uri="{FF2B5EF4-FFF2-40B4-BE49-F238E27FC236}">
                <a16:creationId xmlns:a16="http://schemas.microsoft.com/office/drawing/2014/main" id="{7D0D598B-A18B-48A1-A2D1-F829D9F6690C}"/>
              </a:ext>
            </a:extLst>
          </p:cNvPr>
          <p:cNvSpPr txBox="1"/>
          <p:nvPr/>
        </p:nvSpPr>
        <p:spPr>
          <a:xfrm>
            <a:off x="6142742" y="4546910"/>
            <a:ext cx="462300" cy="2538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graphicFrame>
        <p:nvGraphicFramePr>
          <p:cNvPr id="13" name="Google Shape;331;p26">
            <a:extLst>
              <a:ext uri="{FF2B5EF4-FFF2-40B4-BE49-F238E27FC236}">
                <a16:creationId xmlns:a16="http://schemas.microsoft.com/office/drawing/2014/main" id="{E041F2A9-C806-4BCF-A2C0-674632779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53654"/>
              </p:ext>
            </p:extLst>
          </p:nvPr>
        </p:nvGraphicFramePr>
        <p:xfrm>
          <a:off x="7795467" y="1417638"/>
          <a:ext cx="1723800" cy="2803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Google Shape;332;p26">
            <a:extLst>
              <a:ext uri="{FF2B5EF4-FFF2-40B4-BE49-F238E27FC236}">
                <a16:creationId xmlns:a16="http://schemas.microsoft.com/office/drawing/2014/main" id="{6A23F4F8-3372-4D19-BA5B-5417CEE5EEBD}"/>
              </a:ext>
            </a:extLst>
          </p:cNvPr>
          <p:cNvSpPr/>
          <p:nvPr/>
        </p:nvSpPr>
        <p:spPr>
          <a:xfrm>
            <a:off x="7795467" y="1761635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5" name="Google Shape;333;p26">
            <a:extLst>
              <a:ext uri="{FF2B5EF4-FFF2-40B4-BE49-F238E27FC236}">
                <a16:creationId xmlns:a16="http://schemas.microsoft.com/office/drawing/2014/main" id="{57403918-732A-4D09-B9AF-F358C87B4DEF}"/>
              </a:ext>
            </a:extLst>
          </p:cNvPr>
          <p:cNvSpPr/>
          <p:nvPr/>
        </p:nvSpPr>
        <p:spPr>
          <a:xfrm>
            <a:off x="7795417" y="4141835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34;p26">
            <a:extLst>
              <a:ext uri="{FF2B5EF4-FFF2-40B4-BE49-F238E27FC236}">
                <a16:creationId xmlns:a16="http://schemas.microsoft.com/office/drawing/2014/main" id="{04E2C552-BAD7-4D17-B045-D4D04AF56405}"/>
              </a:ext>
            </a:extLst>
          </p:cNvPr>
          <p:cNvSpPr/>
          <p:nvPr/>
        </p:nvSpPr>
        <p:spPr>
          <a:xfrm rot="16200000">
            <a:off x="9535784" y="4320782"/>
            <a:ext cx="273300" cy="23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335;p26">
            <a:extLst>
              <a:ext uri="{FF2B5EF4-FFF2-40B4-BE49-F238E27FC236}">
                <a16:creationId xmlns:a16="http://schemas.microsoft.com/office/drawing/2014/main" id="{3878AB01-4383-486A-93F2-B65A88A38228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7361121" y="2245569"/>
            <a:ext cx="2322588" cy="2063937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oogle Shape;336;p26">
            <a:extLst>
              <a:ext uri="{FF2B5EF4-FFF2-40B4-BE49-F238E27FC236}">
                <a16:creationId xmlns:a16="http://schemas.microsoft.com/office/drawing/2014/main" id="{14FE16D6-1476-4FDF-89FE-9BE903F91D80}"/>
              </a:ext>
            </a:extLst>
          </p:cNvPr>
          <p:cNvCxnSpPr/>
          <p:nvPr/>
        </p:nvCxnSpPr>
        <p:spPr>
          <a:xfrm>
            <a:off x="7642967" y="1761623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337;p26">
            <a:extLst>
              <a:ext uri="{FF2B5EF4-FFF2-40B4-BE49-F238E27FC236}">
                <a16:creationId xmlns:a16="http://schemas.microsoft.com/office/drawing/2014/main" id="{D438D2A7-B956-44D4-A6CE-4DF1C3452B57}"/>
              </a:ext>
            </a:extLst>
          </p:cNvPr>
          <p:cNvSpPr txBox="1"/>
          <p:nvPr/>
        </p:nvSpPr>
        <p:spPr>
          <a:xfrm>
            <a:off x="7097167" y="1631435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graphicFrame>
        <p:nvGraphicFramePr>
          <p:cNvPr id="20" name="Google Shape;338;p26">
            <a:extLst>
              <a:ext uri="{FF2B5EF4-FFF2-40B4-BE49-F238E27FC236}">
                <a16:creationId xmlns:a16="http://schemas.microsoft.com/office/drawing/2014/main" id="{63F6383D-362F-4057-AE11-A81F3F372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36105"/>
              </p:ext>
            </p:extLst>
          </p:nvPr>
        </p:nvGraphicFramePr>
        <p:xfrm>
          <a:off x="1481667" y="2277773"/>
          <a:ext cx="2257326" cy="3901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COD_PROD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NOMBRE_PROD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F_COMPRA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CANT_EXIST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Google Shape;339;p26">
            <a:extLst>
              <a:ext uri="{FF2B5EF4-FFF2-40B4-BE49-F238E27FC236}">
                <a16:creationId xmlns:a16="http://schemas.microsoft.com/office/drawing/2014/main" id="{BFCB934C-33B7-4251-803B-383B74EC7D13}"/>
              </a:ext>
            </a:extLst>
          </p:cNvPr>
          <p:cNvSpPr/>
          <p:nvPr/>
        </p:nvSpPr>
        <p:spPr>
          <a:xfrm>
            <a:off x="4660542" y="2979910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0;p26">
            <a:extLst>
              <a:ext uri="{FF2B5EF4-FFF2-40B4-BE49-F238E27FC236}">
                <a16:creationId xmlns:a16="http://schemas.microsoft.com/office/drawing/2014/main" id="{8F63C7E1-82A9-40F1-8A36-43C1CF1328D3}"/>
              </a:ext>
            </a:extLst>
          </p:cNvPr>
          <p:cNvSpPr/>
          <p:nvPr/>
        </p:nvSpPr>
        <p:spPr>
          <a:xfrm rot="5400000">
            <a:off x="6365692" y="3273160"/>
            <a:ext cx="273300" cy="23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341;p26">
            <a:extLst>
              <a:ext uri="{FF2B5EF4-FFF2-40B4-BE49-F238E27FC236}">
                <a16:creationId xmlns:a16="http://schemas.microsoft.com/office/drawing/2014/main" id="{58BF6562-08B2-4E15-B491-A3791D956E4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38968" y="2874652"/>
            <a:ext cx="921574" cy="2423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42;p26">
            <a:extLst>
              <a:ext uri="{FF2B5EF4-FFF2-40B4-BE49-F238E27FC236}">
                <a16:creationId xmlns:a16="http://schemas.microsoft.com/office/drawing/2014/main" id="{C9D1E776-C406-42BF-A573-1158E8E09C19}"/>
              </a:ext>
            </a:extLst>
          </p:cNvPr>
          <p:cNvSpPr/>
          <p:nvPr/>
        </p:nvSpPr>
        <p:spPr>
          <a:xfrm>
            <a:off x="2015192" y="2582548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343;p26">
            <a:extLst>
              <a:ext uri="{FF2B5EF4-FFF2-40B4-BE49-F238E27FC236}">
                <a16:creationId xmlns:a16="http://schemas.microsoft.com/office/drawing/2014/main" id="{E064E9CA-D09B-4F0D-9BB3-D3AA3C4AC4FC}"/>
              </a:ext>
            </a:extLst>
          </p:cNvPr>
          <p:cNvCxnSpPr/>
          <p:nvPr/>
        </p:nvCxnSpPr>
        <p:spPr>
          <a:xfrm>
            <a:off x="9711451" y="408448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344;p26">
            <a:extLst>
              <a:ext uri="{FF2B5EF4-FFF2-40B4-BE49-F238E27FC236}">
                <a16:creationId xmlns:a16="http://schemas.microsoft.com/office/drawing/2014/main" id="{8AF59487-E94E-47C9-8A30-8FD488F8A981}"/>
              </a:ext>
            </a:extLst>
          </p:cNvPr>
          <p:cNvSpPr txBox="1"/>
          <p:nvPr/>
        </p:nvSpPr>
        <p:spPr>
          <a:xfrm>
            <a:off x="3858055" y="2423615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27" name="Google Shape;345;p26">
            <a:extLst>
              <a:ext uri="{FF2B5EF4-FFF2-40B4-BE49-F238E27FC236}">
                <a16:creationId xmlns:a16="http://schemas.microsoft.com/office/drawing/2014/main" id="{F1B20365-7CBD-4313-AE1A-79A1F43EB1E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384342" y="3391210"/>
            <a:ext cx="3406141" cy="8013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47;p26">
            <a:extLst>
              <a:ext uri="{FF2B5EF4-FFF2-40B4-BE49-F238E27FC236}">
                <a16:creationId xmlns:a16="http://schemas.microsoft.com/office/drawing/2014/main" id="{AC8491EB-F268-4A82-AF3F-E4FC7855A35B}"/>
              </a:ext>
            </a:extLst>
          </p:cNvPr>
          <p:cNvSpPr/>
          <p:nvPr/>
        </p:nvSpPr>
        <p:spPr>
          <a:xfrm>
            <a:off x="7795467" y="3867535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46;p26">
            <a:extLst>
              <a:ext uri="{FF2B5EF4-FFF2-40B4-BE49-F238E27FC236}">
                <a16:creationId xmlns:a16="http://schemas.microsoft.com/office/drawing/2014/main" id="{61753E87-6C70-47E7-A7DE-F82DAE6A079E}"/>
              </a:ext>
            </a:extLst>
          </p:cNvPr>
          <p:cNvSpPr/>
          <p:nvPr/>
        </p:nvSpPr>
        <p:spPr>
          <a:xfrm>
            <a:off x="4660542" y="3254110"/>
            <a:ext cx="172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48;p26">
            <a:extLst>
              <a:ext uri="{FF2B5EF4-FFF2-40B4-BE49-F238E27FC236}">
                <a16:creationId xmlns:a16="http://schemas.microsoft.com/office/drawing/2014/main" id="{0F94413A-BF73-4347-8964-CEC222275411}"/>
              </a:ext>
            </a:extLst>
          </p:cNvPr>
          <p:cNvSpPr txBox="1"/>
          <p:nvPr/>
        </p:nvSpPr>
        <p:spPr>
          <a:xfrm>
            <a:off x="7215667" y="3679760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31" name="Google Shape;349;p26">
            <a:extLst>
              <a:ext uri="{FF2B5EF4-FFF2-40B4-BE49-F238E27FC236}">
                <a16:creationId xmlns:a16="http://schemas.microsoft.com/office/drawing/2014/main" id="{B9EF0638-B924-444D-8346-E48BAF8868E4}"/>
              </a:ext>
            </a:extLst>
          </p:cNvPr>
          <p:cNvSpPr/>
          <p:nvPr/>
        </p:nvSpPr>
        <p:spPr>
          <a:xfrm rot="16200000">
            <a:off x="4405842" y="2998960"/>
            <a:ext cx="273300" cy="23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60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15">
            <a:extLst>
              <a:ext uri="{FF2B5EF4-FFF2-40B4-BE49-F238E27FC236}">
                <a16:creationId xmlns:a16="http://schemas.microsoft.com/office/drawing/2014/main" id="{945D092D-6888-4943-ADB4-1CA3714AC2B7}"/>
              </a:ext>
            </a:extLst>
          </p:cNvPr>
          <p:cNvSpPr/>
          <p:nvPr/>
        </p:nvSpPr>
        <p:spPr>
          <a:xfrm>
            <a:off x="1762150" y="2725575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Productos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D93F6ECD-27E3-47C8-99A7-936DEB810152}"/>
              </a:ext>
            </a:extLst>
          </p:cNvPr>
          <p:cNvSpPr/>
          <p:nvPr/>
        </p:nvSpPr>
        <p:spPr>
          <a:xfrm>
            <a:off x="3378418" y="2735025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Empleados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9092FFE3-E446-4A54-881A-79A85B33079B}"/>
              </a:ext>
            </a:extLst>
          </p:cNvPr>
          <p:cNvSpPr/>
          <p:nvPr/>
        </p:nvSpPr>
        <p:spPr>
          <a:xfrm>
            <a:off x="5531700" y="2735013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p15">
            <a:extLst>
              <a:ext uri="{FF2B5EF4-FFF2-40B4-BE49-F238E27FC236}">
                <a16:creationId xmlns:a16="http://schemas.microsoft.com/office/drawing/2014/main" id="{576059D3-CBD8-40C2-A204-B62CCBA3C26E}"/>
              </a:ext>
            </a:extLst>
          </p:cNvPr>
          <p:cNvSpPr/>
          <p:nvPr/>
        </p:nvSpPr>
        <p:spPr>
          <a:xfrm>
            <a:off x="2044694" y="319357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COD_PROD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3025469C-4A9D-4FB9-A43F-BD91301FD119}"/>
              </a:ext>
            </a:extLst>
          </p:cNvPr>
          <p:cNvSpPr/>
          <p:nvPr/>
        </p:nvSpPr>
        <p:spPr>
          <a:xfrm>
            <a:off x="2044694" y="361347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NOMBRE_PROD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0;p15">
            <a:extLst>
              <a:ext uri="{FF2B5EF4-FFF2-40B4-BE49-F238E27FC236}">
                <a16:creationId xmlns:a16="http://schemas.microsoft.com/office/drawing/2014/main" id="{0E6706E9-AF7B-4F97-AB5E-3456EC9F634E}"/>
              </a:ext>
            </a:extLst>
          </p:cNvPr>
          <p:cNvSpPr/>
          <p:nvPr/>
        </p:nvSpPr>
        <p:spPr>
          <a:xfrm>
            <a:off x="2044694" y="403337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1;p15">
            <a:extLst>
              <a:ext uri="{FF2B5EF4-FFF2-40B4-BE49-F238E27FC236}">
                <a16:creationId xmlns:a16="http://schemas.microsoft.com/office/drawing/2014/main" id="{9FF8AD89-1A5D-4C99-AB97-E088BD45B862}"/>
              </a:ext>
            </a:extLst>
          </p:cNvPr>
          <p:cNvSpPr/>
          <p:nvPr/>
        </p:nvSpPr>
        <p:spPr>
          <a:xfrm>
            <a:off x="2044694" y="44449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F_COMPRA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FDBBEEDD-25AA-42AD-8A08-F96DEF666E0F}"/>
              </a:ext>
            </a:extLst>
          </p:cNvPr>
          <p:cNvSpPr/>
          <p:nvPr/>
        </p:nvSpPr>
        <p:spPr>
          <a:xfrm>
            <a:off x="2044694" y="487317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F_VENTA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3;p15">
            <a:extLst>
              <a:ext uri="{FF2B5EF4-FFF2-40B4-BE49-F238E27FC236}">
                <a16:creationId xmlns:a16="http://schemas.microsoft.com/office/drawing/2014/main" id="{86E4284B-818E-40F5-90E8-32E18F443534}"/>
              </a:ext>
            </a:extLst>
          </p:cNvPr>
          <p:cNvSpPr/>
          <p:nvPr/>
        </p:nvSpPr>
        <p:spPr>
          <a:xfrm>
            <a:off x="2044694" y="530140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CANT_EXIST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14;p15">
            <a:extLst>
              <a:ext uri="{FF2B5EF4-FFF2-40B4-BE49-F238E27FC236}">
                <a16:creationId xmlns:a16="http://schemas.microsoft.com/office/drawing/2014/main" id="{CD330BD2-CE9A-45F5-9348-E280CF110AB9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1789968" y="3104250"/>
            <a:ext cx="2850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oogle Shape;115;p15">
            <a:extLst>
              <a:ext uri="{FF2B5EF4-FFF2-40B4-BE49-F238E27FC236}">
                <a16:creationId xmlns:a16="http://schemas.microsoft.com/office/drawing/2014/main" id="{46AD33B3-E3AA-4CBD-9293-0FE29A88981D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H="1">
            <a:off x="1580118" y="3314100"/>
            <a:ext cx="70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oogle Shape;116;p15">
            <a:extLst>
              <a:ext uri="{FF2B5EF4-FFF2-40B4-BE49-F238E27FC236}">
                <a16:creationId xmlns:a16="http://schemas.microsoft.com/office/drawing/2014/main" id="{DFF21908-A018-4414-871B-37694190E12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1370118" y="3524100"/>
            <a:ext cx="112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oogle Shape;117;p15">
            <a:extLst>
              <a:ext uri="{FF2B5EF4-FFF2-40B4-BE49-F238E27FC236}">
                <a16:creationId xmlns:a16="http://schemas.microsoft.com/office/drawing/2014/main" id="{E73CA9F8-6E75-4C8F-9E4C-39F2DE81B75C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1164318" y="3729900"/>
            <a:ext cx="15363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18;p15">
            <a:extLst>
              <a:ext uri="{FF2B5EF4-FFF2-40B4-BE49-F238E27FC236}">
                <a16:creationId xmlns:a16="http://schemas.microsoft.com/office/drawing/2014/main" id="{00793B8C-EFE5-4703-972C-C8D0CE0DEBB4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950268" y="3943950"/>
            <a:ext cx="19644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19;p15">
            <a:extLst>
              <a:ext uri="{FF2B5EF4-FFF2-40B4-BE49-F238E27FC236}">
                <a16:creationId xmlns:a16="http://schemas.microsoft.com/office/drawing/2014/main" id="{6116CED6-E117-4112-81B3-8260B171C158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H="1">
            <a:off x="736068" y="4158150"/>
            <a:ext cx="23928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20;p15">
            <a:extLst>
              <a:ext uri="{FF2B5EF4-FFF2-40B4-BE49-F238E27FC236}">
                <a16:creationId xmlns:a16="http://schemas.microsoft.com/office/drawing/2014/main" id="{56AE280E-8E12-4208-B989-B97F1CDCB48B}"/>
              </a:ext>
            </a:extLst>
          </p:cNvPr>
          <p:cNvSpPr/>
          <p:nvPr/>
        </p:nvSpPr>
        <p:spPr>
          <a:xfrm>
            <a:off x="4167193" y="31852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1;p15">
            <a:extLst>
              <a:ext uri="{FF2B5EF4-FFF2-40B4-BE49-F238E27FC236}">
                <a16:creationId xmlns:a16="http://schemas.microsoft.com/office/drawing/2014/main" id="{16D2139F-0F8C-4ADE-8F23-B86C8772070E}"/>
              </a:ext>
            </a:extLst>
          </p:cNvPr>
          <p:cNvSpPr/>
          <p:nvPr/>
        </p:nvSpPr>
        <p:spPr>
          <a:xfrm>
            <a:off x="4167193" y="36051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NOMBRE_EMP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2;p15">
            <a:extLst>
              <a:ext uri="{FF2B5EF4-FFF2-40B4-BE49-F238E27FC236}">
                <a16:creationId xmlns:a16="http://schemas.microsoft.com/office/drawing/2014/main" id="{8C0FAD60-D248-4609-9207-138118938343}"/>
              </a:ext>
            </a:extLst>
          </p:cNvPr>
          <p:cNvSpPr/>
          <p:nvPr/>
        </p:nvSpPr>
        <p:spPr>
          <a:xfrm>
            <a:off x="4167193" y="40250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DIR_EMP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3;p15">
            <a:extLst>
              <a:ext uri="{FF2B5EF4-FFF2-40B4-BE49-F238E27FC236}">
                <a16:creationId xmlns:a16="http://schemas.microsoft.com/office/drawing/2014/main" id="{41ECDD53-9940-4A8A-B4C1-7DCD42B4BF04}"/>
              </a:ext>
            </a:extLst>
          </p:cNvPr>
          <p:cNvSpPr/>
          <p:nvPr/>
        </p:nvSpPr>
        <p:spPr>
          <a:xfrm>
            <a:off x="4167193" y="44449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TELEFONO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15">
            <a:extLst>
              <a:ext uri="{FF2B5EF4-FFF2-40B4-BE49-F238E27FC236}">
                <a16:creationId xmlns:a16="http://schemas.microsoft.com/office/drawing/2014/main" id="{FCC61205-1BF5-41ED-9AFB-593B17722E23}"/>
              </a:ext>
            </a:extLst>
          </p:cNvPr>
          <p:cNvSpPr/>
          <p:nvPr/>
        </p:nvSpPr>
        <p:spPr>
          <a:xfrm>
            <a:off x="4167193" y="486485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CURP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125;p15">
            <a:extLst>
              <a:ext uri="{FF2B5EF4-FFF2-40B4-BE49-F238E27FC236}">
                <a16:creationId xmlns:a16="http://schemas.microsoft.com/office/drawing/2014/main" id="{7831EC0A-F489-48BF-A2DE-5E13F7CCCD8C}"/>
              </a:ext>
            </a:extLst>
          </p:cNvPr>
          <p:cNvCxnSpPr>
            <a:endCxn id="20" idx="2"/>
          </p:cNvCxnSpPr>
          <p:nvPr/>
        </p:nvCxnSpPr>
        <p:spPr>
          <a:xfrm rot="16200000" flipH="1">
            <a:off x="3702643" y="3305900"/>
            <a:ext cx="70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126;p15">
            <a:extLst>
              <a:ext uri="{FF2B5EF4-FFF2-40B4-BE49-F238E27FC236}">
                <a16:creationId xmlns:a16="http://schemas.microsoft.com/office/drawing/2014/main" id="{1F5D264C-5CD3-468B-BC48-C9184F5F8A10}"/>
              </a:ext>
            </a:extLst>
          </p:cNvPr>
          <p:cNvCxnSpPr>
            <a:endCxn id="21" idx="2"/>
          </p:cNvCxnSpPr>
          <p:nvPr/>
        </p:nvCxnSpPr>
        <p:spPr>
          <a:xfrm rot="16200000" flipH="1">
            <a:off x="3492643" y="3515800"/>
            <a:ext cx="112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127;p15">
            <a:extLst>
              <a:ext uri="{FF2B5EF4-FFF2-40B4-BE49-F238E27FC236}">
                <a16:creationId xmlns:a16="http://schemas.microsoft.com/office/drawing/2014/main" id="{E70B64C9-90F0-4836-BD0B-70FB9D69397A}"/>
              </a:ext>
            </a:extLst>
          </p:cNvPr>
          <p:cNvCxnSpPr>
            <a:endCxn id="22" idx="2"/>
          </p:cNvCxnSpPr>
          <p:nvPr/>
        </p:nvCxnSpPr>
        <p:spPr>
          <a:xfrm rot="16200000" flipH="1">
            <a:off x="3282643" y="3725700"/>
            <a:ext cx="154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oogle Shape;128;p15">
            <a:extLst>
              <a:ext uri="{FF2B5EF4-FFF2-40B4-BE49-F238E27FC236}">
                <a16:creationId xmlns:a16="http://schemas.microsoft.com/office/drawing/2014/main" id="{4B4102D0-E52F-4451-9CEE-A6D67D36356B}"/>
              </a:ext>
            </a:extLst>
          </p:cNvPr>
          <p:cNvCxnSpPr>
            <a:endCxn id="23" idx="2"/>
          </p:cNvCxnSpPr>
          <p:nvPr/>
        </p:nvCxnSpPr>
        <p:spPr>
          <a:xfrm rot="16200000" flipH="1">
            <a:off x="3072793" y="3935750"/>
            <a:ext cx="19644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29;p15">
            <a:extLst>
              <a:ext uri="{FF2B5EF4-FFF2-40B4-BE49-F238E27FC236}">
                <a16:creationId xmlns:a16="http://schemas.microsoft.com/office/drawing/2014/main" id="{92DAD37E-1F6F-4FCC-A7A6-89680EC818E0}"/>
              </a:ext>
            </a:extLst>
          </p:cNvPr>
          <p:cNvSpPr/>
          <p:nvPr/>
        </p:nvSpPr>
        <p:spPr>
          <a:xfrm>
            <a:off x="6347686" y="3185324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NO_CLIENTE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0;p15">
            <a:extLst>
              <a:ext uri="{FF2B5EF4-FFF2-40B4-BE49-F238E27FC236}">
                <a16:creationId xmlns:a16="http://schemas.microsoft.com/office/drawing/2014/main" id="{27E7E312-19E4-4A0A-8F8A-CF616AB73C82}"/>
              </a:ext>
            </a:extLst>
          </p:cNvPr>
          <p:cNvSpPr/>
          <p:nvPr/>
        </p:nvSpPr>
        <p:spPr>
          <a:xfrm>
            <a:off x="6347686" y="3605225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NOMBRE_CLI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1;p15">
            <a:extLst>
              <a:ext uri="{FF2B5EF4-FFF2-40B4-BE49-F238E27FC236}">
                <a16:creationId xmlns:a16="http://schemas.microsoft.com/office/drawing/2014/main" id="{6DBB771D-C782-4A08-8A88-07455B464804}"/>
              </a:ext>
            </a:extLst>
          </p:cNvPr>
          <p:cNvSpPr/>
          <p:nvPr/>
        </p:nvSpPr>
        <p:spPr>
          <a:xfrm>
            <a:off x="6347686" y="4025127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DIR_CLI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32;p15">
            <a:extLst>
              <a:ext uri="{FF2B5EF4-FFF2-40B4-BE49-F238E27FC236}">
                <a16:creationId xmlns:a16="http://schemas.microsoft.com/office/drawing/2014/main" id="{55F85104-6C47-4285-A950-5F1CC7249BD0}"/>
              </a:ext>
            </a:extLst>
          </p:cNvPr>
          <p:cNvSpPr/>
          <p:nvPr/>
        </p:nvSpPr>
        <p:spPr>
          <a:xfrm>
            <a:off x="6347686" y="4445028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33;p15">
            <a:extLst>
              <a:ext uri="{FF2B5EF4-FFF2-40B4-BE49-F238E27FC236}">
                <a16:creationId xmlns:a16="http://schemas.microsoft.com/office/drawing/2014/main" id="{40AD4407-CC21-4AE7-8353-0D5A9165CA7C}"/>
              </a:ext>
            </a:extLst>
          </p:cNvPr>
          <p:cNvSpPr/>
          <p:nvPr/>
        </p:nvSpPr>
        <p:spPr>
          <a:xfrm>
            <a:off x="6347686" y="4864929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FORMA_PAGO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4;p15">
            <a:extLst>
              <a:ext uri="{FF2B5EF4-FFF2-40B4-BE49-F238E27FC236}">
                <a16:creationId xmlns:a16="http://schemas.microsoft.com/office/drawing/2014/main" id="{5BC8B275-A2D9-40B2-8CC0-6A6AE151A334}"/>
              </a:ext>
            </a:extLst>
          </p:cNvPr>
          <p:cNvSpPr/>
          <p:nvPr/>
        </p:nvSpPr>
        <p:spPr>
          <a:xfrm>
            <a:off x="6347686" y="5284831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RFC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135;p15">
            <a:extLst>
              <a:ext uri="{FF2B5EF4-FFF2-40B4-BE49-F238E27FC236}">
                <a16:creationId xmlns:a16="http://schemas.microsoft.com/office/drawing/2014/main" id="{491E2E82-6573-43BE-BFD4-D5BA0DAB2B75}"/>
              </a:ext>
            </a:extLst>
          </p:cNvPr>
          <p:cNvCxnSpPr>
            <a:endCxn id="28" idx="2"/>
          </p:cNvCxnSpPr>
          <p:nvPr/>
        </p:nvCxnSpPr>
        <p:spPr>
          <a:xfrm rot="16200000" flipH="1">
            <a:off x="6092986" y="3095924"/>
            <a:ext cx="2850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oogle Shape;136;p15">
            <a:extLst>
              <a:ext uri="{FF2B5EF4-FFF2-40B4-BE49-F238E27FC236}">
                <a16:creationId xmlns:a16="http://schemas.microsoft.com/office/drawing/2014/main" id="{1CA42131-EEFB-4A59-ABEC-311799BB6A5F}"/>
              </a:ext>
            </a:extLst>
          </p:cNvPr>
          <p:cNvCxnSpPr>
            <a:endCxn id="29" idx="2"/>
          </p:cNvCxnSpPr>
          <p:nvPr/>
        </p:nvCxnSpPr>
        <p:spPr>
          <a:xfrm rot="16200000" flipH="1">
            <a:off x="5883136" y="3305975"/>
            <a:ext cx="70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oogle Shape;137;p15">
            <a:extLst>
              <a:ext uri="{FF2B5EF4-FFF2-40B4-BE49-F238E27FC236}">
                <a16:creationId xmlns:a16="http://schemas.microsoft.com/office/drawing/2014/main" id="{E902C680-069E-48A1-8FA2-97E6334394E3}"/>
              </a:ext>
            </a:extLst>
          </p:cNvPr>
          <p:cNvCxnSpPr>
            <a:endCxn id="30" idx="2"/>
          </p:cNvCxnSpPr>
          <p:nvPr/>
        </p:nvCxnSpPr>
        <p:spPr>
          <a:xfrm rot="16200000" flipH="1">
            <a:off x="5673136" y="3515877"/>
            <a:ext cx="112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oogle Shape;138;p15">
            <a:extLst>
              <a:ext uri="{FF2B5EF4-FFF2-40B4-BE49-F238E27FC236}">
                <a16:creationId xmlns:a16="http://schemas.microsoft.com/office/drawing/2014/main" id="{E719A250-5058-4519-BC86-C6C46233B705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5463136" y="3725778"/>
            <a:ext cx="154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oogle Shape;139;p15">
            <a:extLst>
              <a:ext uri="{FF2B5EF4-FFF2-40B4-BE49-F238E27FC236}">
                <a16:creationId xmlns:a16="http://schemas.microsoft.com/office/drawing/2014/main" id="{2F615151-F2BD-469F-80A0-3917D3B9D421}"/>
              </a:ext>
            </a:extLst>
          </p:cNvPr>
          <p:cNvCxnSpPr>
            <a:endCxn id="32" idx="2"/>
          </p:cNvCxnSpPr>
          <p:nvPr/>
        </p:nvCxnSpPr>
        <p:spPr>
          <a:xfrm rot="16200000" flipH="1">
            <a:off x="5253286" y="3935829"/>
            <a:ext cx="19644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140;p15">
            <a:extLst>
              <a:ext uri="{FF2B5EF4-FFF2-40B4-BE49-F238E27FC236}">
                <a16:creationId xmlns:a16="http://schemas.microsoft.com/office/drawing/2014/main" id="{5C595980-E66E-4C5C-B4BC-1B94E50ECEF1}"/>
              </a:ext>
            </a:extLst>
          </p:cNvPr>
          <p:cNvCxnSpPr>
            <a:endCxn id="33" idx="2"/>
          </p:cNvCxnSpPr>
          <p:nvPr/>
        </p:nvCxnSpPr>
        <p:spPr>
          <a:xfrm rot="16200000" flipH="1">
            <a:off x="5043286" y="4145731"/>
            <a:ext cx="23844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oogle Shape;141;p15">
            <a:extLst>
              <a:ext uri="{FF2B5EF4-FFF2-40B4-BE49-F238E27FC236}">
                <a16:creationId xmlns:a16="http://schemas.microsoft.com/office/drawing/2014/main" id="{1F6E8E8B-D878-41B7-A088-846BDB0BEB32}"/>
              </a:ext>
            </a:extLst>
          </p:cNvPr>
          <p:cNvCxnSpPr/>
          <p:nvPr/>
        </p:nvCxnSpPr>
        <p:spPr>
          <a:xfrm rot="16200000" flipH="1">
            <a:off x="3912396" y="3095897"/>
            <a:ext cx="2850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42;p15">
            <a:extLst>
              <a:ext uri="{FF2B5EF4-FFF2-40B4-BE49-F238E27FC236}">
                <a16:creationId xmlns:a16="http://schemas.microsoft.com/office/drawing/2014/main" id="{3AAFF34A-DB93-48BF-BECE-107D3538CE3B}"/>
              </a:ext>
            </a:extLst>
          </p:cNvPr>
          <p:cNvSpPr/>
          <p:nvPr/>
        </p:nvSpPr>
        <p:spPr>
          <a:xfrm>
            <a:off x="7684975" y="2742713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43;p15">
            <a:extLst>
              <a:ext uri="{FF2B5EF4-FFF2-40B4-BE49-F238E27FC236}">
                <a16:creationId xmlns:a16="http://schemas.microsoft.com/office/drawing/2014/main" id="{4CD33C4A-B222-4950-A646-E256A0A66F14}"/>
              </a:ext>
            </a:extLst>
          </p:cNvPr>
          <p:cNvSpPr/>
          <p:nvPr/>
        </p:nvSpPr>
        <p:spPr>
          <a:xfrm>
            <a:off x="8500968" y="319302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COD_VENTA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44;p15">
            <a:extLst>
              <a:ext uri="{FF2B5EF4-FFF2-40B4-BE49-F238E27FC236}">
                <a16:creationId xmlns:a16="http://schemas.microsoft.com/office/drawing/2014/main" id="{EC5F00D3-915A-4515-A1EE-826C5CCCA15B}"/>
              </a:ext>
            </a:extLst>
          </p:cNvPr>
          <p:cNvSpPr/>
          <p:nvPr/>
        </p:nvSpPr>
        <p:spPr>
          <a:xfrm>
            <a:off x="8500968" y="361292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F_VENTA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45;p15">
            <a:extLst>
              <a:ext uri="{FF2B5EF4-FFF2-40B4-BE49-F238E27FC236}">
                <a16:creationId xmlns:a16="http://schemas.microsoft.com/office/drawing/2014/main" id="{B6343CE2-4431-4CE0-B79C-5060D19E49A0}"/>
              </a:ext>
            </a:extLst>
          </p:cNvPr>
          <p:cNvSpPr/>
          <p:nvPr/>
        </p:nvSpPr>
        <p:spPr>
          <a:xfrm>
            <a:off x="8500968" y="403282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FORMA_PAGO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46;p15">
            <a:extLst>
              <a:ext uri="{FF2B5EF4-FFF2-40B4-BE49-F238E27FC236}">
                <a16:creationId xmlns:a16="http://schemas.microsoft.com/office/drawing/2014/main" id="{7116D446-9F4B-4B2C-838F-DE5F7AE606FE}"/>
              </a:ext>
            </a:extLst>
          </p:cNvPr>
          <p:cNvSpPr/>
          <p:nvPr/>
        </p:nvSpPr>
        <p:spPr>
          <a:xfrm>
            <a:off x="8500968" y="4452725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147;p15">
            <a:extLst>
              <a:ext uri="{FF2B5EF4-FFF2-40B4-BE49-F238E27FC236}">
                <a16:creationId xmlns:a16="http://schemas.microsoft.com/office/drawing/2014/main" id="{9FAFCF9A-E8F2-474A-9BD0-BAA8E4DBC35A}"/>
              </a:ext>
            </a:extLst>
          </p:cNvPr>
          <p:cNvCxnSpPr>
            <a:endCxn id="42" idx="2"/>
          </p:cNvCxnSpPr>
          <p:nvPr/>
        </p:nvCxnSpPr>
        <p:spPr>
          <a:xfrm rot="16200000" flipH="1">
            <a:off x="8246268" y="3103625"/>
            <a:ext cx="2850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oogle Shape;148;p15">
            <a:extLst>
              <a:ext uri="{FF2B5EF4-FFF2-40B4-BE49-F238E27FC236}">
                <a16:creationId xmlns:a16="http://schemas.microsoft.com/office/drawing/2014/main" id="{F81C27B5-2835-4106-ABA1-ECF32C9E2CBF}"/>
              </a:ext>
            </a:extLst>
          </p:cNvPr>
          <p:cNvCxnSpPr>
            <a:endCxn id="43" idx="2"/>
          </p:cNvCxnSpPr>
          <p:nvPr/>
        </p:nvCxnSpPr>
        <p:spPr>
          <a:xfrm rot="16200000" flipH="1">
            <a:off x="8036418" y="3313675"/>
            <a:ext cx="70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149;p15">
            <a:extLst>
              <a:ext uri="{FF2B5EF4-FFF2-40B4-BE49-F238E27FC236}">
                <a16:creationId xmlns:a16="http://schemas.microsoft.com/office/drawing/2014/main" id="{5AF0B62E-9827-4172-8A81-FE6F3E77A9D7}"/>
              </a:ext>
            </a:extLst>
          </p:cNvPr>
          <p:cNvCxnSpPr>
            <a:endCxn id="44" idx="2"/>
          </p:cNvCxnSpPr>
          <p:nvPr/>
        </p:nvCxnSpPr>
        <p:spPr>
          <a:xfrm rot="16200000" flipH="1">
            <a:off x="7826418" y="3523575"/>
            <a:ext cx="112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oogle Shape;150;p15">
            <a:extLst>
              <a:ext uri="{FF2B5EF4-FFF2-40B4-BE49-F238E27FC236}">
                <a16:creationId xmlns:a16="http://schemas.microsoft.com/office/drawing/2014/main" id="{20CAA737-AD11-4B9A-9943-07E8DDD0E2DA}"/>
              </a:ext>
            </a:extLst>
          </p:cNvPr>
          <p:cNvCxnSpPr>
            <a:endCxn id="45" idx="2"/>
          </p:cNvCxnSpPr>
          <p:nvPr/>
        </p:nvCxnSpPr>
        <p:spPr>
          <a:xfrm rot="16200000" flipH="1">
            <a:off x="7616418" y="3733475"/>
            <a:ext cx="1544700" cy="2244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164DE3C-23E2-4DE2-AF32-2BBD760FE704}"/>
              </a:ext>
            </a:extLst>
          </p:cNvPr>
          <p:cNvSpPr txBox="1"/>
          <p:nvPr/>
        </p:nvSpPr>
        <p:spPr>
          <a:xfrm>
            <a:off x="1257300" y="361950"/>
            <a:ext cx="969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 </a:t>
            </a:r>
            <a:r>
              <a:rPr lang="en-US" sz="2400" b="1" dirty="0" err="1"/>
              <a:t>asigna</a:t>
            </a:r>
            <a:r>
              <a:rPr lang="en-US" sz="2400" b="1" dirty="0"/>
              <a:t> un </a:t>
            </a:r>
            <a:r>
              <a:rPr lang="en-US" sz="2400" b="1" dirty="0" err="1"/>
              <a:t>identificador</a:t>
            </a:r>
            <a:r>
              <a:rPr lang="en-US" sz="2400" b="1" dirty="0"/>
              <a:t> para </a:t>
            </a:r>
            <a:r>
              <a:rPr lang="en-US" sz="2400" b="1" dirty="0" err="1"/>
              <a:t>ccada</a:t>
            </a:r>
            <a:r>
              <a:rPr lang="en-US" sz="2400" b="1" dirty="0"/>
              <a:t> uno de los </a:t>
            </a:r>
            <a:r>
              <a:rPr lang="en-US" sz="2400" b="1" dirty="0" err="1"/>
              <a:t>atributos</a:t>
            </a:r>
            <a:r>
              <a:rPr lang="en-US" sz="2400" b="1" dirty="0"/>
              <a:t> y se asocial a la </a:t>
            </a:r>
            <a:r>
              <a:rPr lang="en-US" sz="2400" b="1" dirty="0" err="1"/>
              <a:t>entidad</a:t>
            </a:r>
            <a:r>
              <a:rPr lang="en-US" sz="2400" b="1" dirty="0"/>
              <a:t> </a:t>
            </a:r>
            <a:r>
              <a:rPr lang="en-US" sz="2400" b="1" dirty="0" err="1"/>
              <a:t>correspondiente</a:t>
            </a:r>
            <a:r>
              <a:rPr lang="en-US" sz="2400" b="1" dirty="0"/>
              <a:t>.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72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EADE2-6B60-4A71-A746-16743295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asignado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table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solicitada</a:t>
            </a:r>
            <a:endParaRPr lang="es-MX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oogle Shape;156;p16">
            <a:extLst>
              <a:ext uri="{FF2B5EF4-FFF2-40B4-BE49-F238E27FC236}">
                <a16:creationId xmlns:a16="http://schemas.microsoft.com/office/drawing/2014/main" id="{24E0EB85-6395-4AF4-8BA8-65AD640C1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325711"/>
              </p:ext>
            </p:extLst>
          </p:nvPr>
        </p:nvGraphicFramePr>
        <p:xfrm>
          <a:off x="1314825" y="2235049"/>
          <a:ext cx="10267950" cy="45143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5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24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 sz="28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COD_PROD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corresponde al código del producto. El código es único por producto y tiene un máximo de 8 dígitos.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NOMBRE_PROD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producto.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tipo de producto.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F_COMPRA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compró el producto.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vendió el producto al cliente.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0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CANT_EXIST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 la cantidad existente en bodega/almacen.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6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62;p17">
            <a:extLst>
              <a:ext uri="{FF2B5EF4-FFF2-40B4-BE49-F238E27FC236}">
                <a16:creationId xmlns:a16="http://schemas.microsoft.com/office/drawing/2014/main" id="{18C4DB85-5859-40D1-AFDE-FCD94F95D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469632"/>
              </p:ext>
            </p:extLst>
          </p:nvPr>
        </p:nvGraphicFramePr>
        <p:xfrm>
          <a:off x="1152525" y="2368399"/>
          <a:ext cx="10306050" cy="41875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4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corresponde al código del producto. El código es único por empleado y tiene un máximo de 8 dígitos.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empleado (nombres y apellidos).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dirección del empleado (calle, número, colonia, municipio, estado).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al número telefónico del empleado (10 dígitos).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Clave Única de Registro de Población del empleado (18 caracteres).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26913439-2FB5-470A-A45A-B02C19D0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asignado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table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solicitada</a:t>
            </a:r>
            <a:endParaRPr lang="es-MX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C25C2-C4AD-46C4-A64F-1374AB03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asignado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table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solicitada</a:t>
            </a:r>
            <a:endParaRPr lang="es-MX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oogle Shape;168;p18">
            <a:extLst>
              <a:ext uri="{FF2B5EF4-FFF2-40B4-BE49-F238E27FC236}">
                <a16:creationId xmlns:a16="http://schemas.microsoft.com/office/drawing/2014/main" id="{BDA1911B-6BD7-4AD6-B3CB-55E72AAAF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222987"/>
              </p:ext>
            </p:extLst>
          </p:nvPr>
        </p:nvGraphicFramePr>
        <p:xfrm>
          <a:off x="809999" y="2240384"/>
          <a:ext cx="10877175" cy="43137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608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2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corresponde al código del cliente. El código es único por cliente y tiene un máximo de 10 dígitos.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cliente (nombres y apellidos).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dirección del cliente (calle, número, colonia, municipio, estado).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email del cliente (35 caracteres).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forma de pago del cliente.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RFC para facturación (15 dígitos).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7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9C0B902-BEB3-4DA1-B820-688AAC31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asignado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table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solicitada</a:t>
            </a:r>
            <a:endParaRPr lang="es-MX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oogle Shape;174;p19">
            <a:extLst>
              <a:ext uri="{FF2B5EF4-FFF2-40B4-BE49-F238E27FC236}">
                <a16:creationId xmlns:a16="http://schemas.microsoft.com/office/drawing/2014/main" id="{1D564BF8-40D4-4CFF-B953-7CC91032A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28353"/>
              </p:ext>
            </p:extLst>
          </p:nvPr>
        </p:nvGraphicFramePr>
        <p:xfrm>
          <a:off x="1047750" y="2416024"/>
          <a:ext cx="10334248" cy="38567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146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3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corresponde al código de venta. El código es único por venta y tiene un máximo de 10 dígitos.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realizó la venta.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forma de pago de la venta.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al total del monto pagado.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17272-D839-4F9C-9322-69FBED3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Modelo</a:t>
            </a:r>
            <a:r>
              <a:rPr lang="en-US" sz="3600" dirty="0"/>
              <a:t> </a:t>
            </a:r>
            <a:r>
              <a:rPr lang="en-US" sz="3600" dirty="0" err="1"/>
              <a:t>Entidad-Relación</a:t>
            </a:r>
            <a:r>
              <a:rPr lang="en-US" sz="3600" dirty="0"/>
              <a:t> con </a:t>
            </a:r>
            <a:r>
              <a:rPr lang="en-US" sz="3600" dirty="0" err="1"/>
              <a:t>cada</a:t>
            </a:r>
            <a:r>
              <a:rPr lang="en-US" sz="3600" dirty="0"/>
              <a:t> </a:t>
            </a:r>
            <a:r>
              <a:rPr lang="en-US" sz="3600" dirty="0" err="1"/>
              <a:t>relación</a:t>
            </a:r>
            <a:r>
              <a:rPr lang="en-US" sz="3600" dirty="0"/>
              <a:t> </a:t>
            </a:r>
            <a:endParaRPr lang="es-MX" sz="3600" dirty="0"/>
          </a:p>
        </p:txBody>
      </p:sp>
      <p:grpSp>
        <p:nvGrpSpPr>
          <p:cNvPr id="4" name="Google Shape;187;p21">
            <a:extLst>
              <a:ext uri="{FF2B5EF4-FFF2-40B4-BE49-F238E27FC236}">
                <a16:creationId xmlns:a16="http://schemas.microsoft.com/office/drawing/2014/main" id="{FA85C605-6B6D-43A7-A0AE-307D76394AB4}"/>
              </a:ext>
            </a:extLst>
          </p:cNvPr>
          <p:cNvGrpSpPr/>
          <p:nvPr/>
        </p:nvGrpSpPr>
        <p:grpSpPr>
          <a:xfrm>
            <a:off x="8296810" y="2617807"/>
            <a:ext cx="2394790" cy="3127721"/>
            <a:chOff x="2909213" y="2571750"/>
            <a:chExt cx="1147986" cy="1700481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5" name="Google Shape;188;p21">
              <a:extLst>
                <a:ext uri="{FF2B5EF4-FFF2-40B4-BE49-F238E27FC236}">
                  <a16:creationId xmlns:a16="http://schemas.microsoft.com/office/drawing/2014/main" id="{445218EF-46E1-4B53-B1C7-0C9C104995E2}"/>
                </a:ext>
              </a:extLst>
            </p:cNvPr>
            <p:cNvSpPr/>
            <p:nvPr/>
          </p:nvSpPr>
          <p:spPr>
            <a:xfrm>
              <a:off x="2909213" y="2571750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Clientes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9;p21">
              <a:extLst>
                <a:ext uri="{FF2B5EF4-FFF2-40B4-BE49-F238E27FC236}">
                  <a16:creationId xmlns:a16="http://schemas.microsoft.com/office/drawing/2014/main" id="{547EBDD8-5A34-4DFD-8A46-CE3C7A4992E2}"/>
                </a:ext>
              </a:extLst>
            </p:cNvPr>
            <p:cNvSpPr/>
            <p:nvPr/>
          </p:nvSpPr>
          <p:spPr>
            <a:xfrm>
              <a:off x="3390899" y="2837573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NO_CLIENTE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0;p21">
              <a:extLst>
                <a:ext uri="{FF2B5EF4-FFF2-40B4-BE49-F238E27FC236}">
                  <a16:creationId xmlns:a16="http://schemas.microsoft.com/office/drawing/2014/main" id="{EFDA42D9-EDA0-484C-95D9-81973BAAABC9}"/>
                </a:ext>
              </a:extLst>
            </p:cNvPr>
            <p:cNvSpPr/>
            <p:nvPr/>
          </p:nvSpPr>
          <p:spPr>
            <a:xfrm>
              <a:off x="3390899" y="3085445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NOMBRE_CLI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91;p21">
              <a:extLst>
                <a:ext uri="{FF2B5EF4-FFF2-40B4-BE49-F238E27FC236}">
                  <a16:creationId xmlns:a16="http://schemas.microsoft.com/office/drawing/2014/main" id="{AAFD6AB3-D25F-4D02-BB0A-BF523B684614}"/>
                </a:ext>
              </a:extLst>
            </p:cNvPr>
            <p:cNvSpPr/>
            <p:nvPr/>
          </p:nvSpPr>
          <p:spPr>
            <a:xfrm>
              <a:off x="3390899" y="3333316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DIR_CLI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2;p21">
              <a:extLst>
                <a:ext uri="{FF2B5EF4-FFF2-40B4-BE49-F238E27FC236}">
                  <a16:creationId xmlns:a16="http://schemas.microsoft.com/office/drawing/2014/main" id="{C1D69367-D565-4FC5-ACE5-580E81D50BB9}"/>
                </a:ext>
              </a:extLst>
            </p:cNvPr>
            <p:cNvSpPr/>
            <p:nvPr/>
          </p:nvSpPr>
          <p:spPr>
            <a:xfrm>
              <a:off x="3390899" y="3581188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EMAIL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3;p21">
              <a:extLst>
                <a:ext uri="{FF2B5EF4-FFF2-40B4-BE49-F238E27FC236}">
                  <a16:creationId xmlns:a16="http://schemas.microsoft.com/office/drawing/2014/main" id="{B3D7FD71-1DF6-42BA-B2FD-C880E8CAD226}"/>
                </a:ext>
              </a:extLst>
            </p:cNvPr>
            <p:cNvSpPr/>
            <p:nvPr/>
          </p:nvSpPr>
          <p:spPr>
            <a:xfrm>
              <a:off x="3390899" y="3829060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FORMA_PAGO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4;p21">
              <a:extLst>
                <a:ext uri="{FF2B5EF4-FFF2-40B4-BE49-F238E27FC236}">
                  <a16:creationId xmlns:a16="http://schemas.microsoft.com/office/drawing/2014/main" id="{B6AAA304-47C3-4C0A-947B-E6DCF6DB5FD7}"/>
                </a:ext>
              </a:extLst>
            </p:cNvPr>
            <p:cNvSpPr/>
            <p:nvPr/>
          </p:nvSpPr>
          <p:spPr>
            <a:xfrm>
              <a:off x="3390899" y="4076931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RFC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" name="Google Shape;195;p21">
              <a:extLst>
                <a:ext uri="{FF2B5EF4-FFF2-40B4-BE49-F238E27FC236}">
                  <a16:creationId xmlns:a16="http://schemas.microsoft.com/office/drawing/2014/main" id="{7974F6FB-04D9-478F-83BB-D88828C8D1B9}"/>
                </a:ext>
              </a:extLst>
            </p:cNvPr>
            <p:cNvCxnSpPr>
              <a:endCxn id="6" idx="2"/>
            </p:cNvCxnSpPr>
            <p:nvPr/>
          </p:nvCxnSpPr>
          <p:spPr>
            <a:xfrm rot="-5400000" flipH="1">
              <a:off x="3240449" y="2784773"/>
              <a:ext cx="1683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96;p21">
              <a:extLst>
                <a:ext uri="{FF2B5EF4-FFF2-40B4-BE49-F238E27FC236}">
                  <a16:creationId xmlns:a16="http://schemas.microsoft.com/office/drawing/2014/main" id="{2C35509A-3BCE-4967-B79D-77AF026FE435}"/>
                </a:ext>
              </a:extLst>
            </p:cNvPr>
            <p:cNvCxnSpPr>
              <a:endCxn id="7" idx="2"/>
            </p:cNvCxnSpPr>
            <p:nvPr/>
          </p:nvCxnSpPr>
          <p:spPr>
            <a:xfrm rot="-5400000" flipH="1">
              <a:off x="3116549" y="2908745"/>
              <a:ext cx="4161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7;p21">
              <a:extLst>
                <a:ext uri="{FF2B5EF4-FFF2-40B4-BE49-F238E27FC236}">
                  <a16:creationId xmlns:a16="http://schemas.microsoft.com/office/drawing/2014/main" id="{4E333E81-B0B6-442F-929E-EE3692AC0C53}"/>
                </a:ext>
              </a:extLst>
            </p:cNvPr>
            <p:cNvCxnSpPr>
              <a:endCxn id="8" idx="2"/>
            </p:cNvCxnSpPr>
            <p:nvPr/>
          </p:nvCxnSpPr>
          <p:spPr>
            <a:xfrm rot="-5400000" flipH="1">
              <a:off x="2992649" y="3032716"/>
              <a:ext cx="6639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98;p21">
              <a:extLst>
                <a:ext uri="{FF2B5EF4-FFF2-40B4-BE49-F238E27FC236}">
                  <a16:creationId xmlns:a16="http://schemas.microsoft.com/office/drawing/2014/main" id="{293100AA-01E8-4C57-862D-B6CA79D431D4}"/>
                </a:ext>
              </a:extLst>
            </p:cNvPr>
            <p:cNvCxnSpPr>
              <a:endCxn id="9" idx="2"/>
            </p:cNvCxnSpPr>
            <p:nvPr/>
          </p:nvCxnSpPr>
          <p:spPr>
            <a:xfrm rot="-5400000" flipH="1">
              <a:off x="2868599" y="3156538"/>
              <a:ext cx="9120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99;p21">
              <a:extLst>
                <a:ext uri="{FF2B5EF4-FFF2-40B4-BE49-F238E27FC236}">
                  <a16:creationId xmlns:a16="http://schemas.microsoft.com/office/drawing/2014/main" id="{244EF134-4BEA-47A5-9893-418BDEE12721}"/>
                </a:ext>
              </a:extLst>
            </p:cNvPr>
            <p:cNvCxnSpPr>
              <a:endCxn id="10" idx="2"/>
            </p:cNvCxnSpPr>
            <p:nvPr/>
          </p:nvCxnSpPr>
          <p:spPr>
            <a:xfrm rot="-5400000" flipH="1">
              <a:off x="2744849" y="3280660"/>
              <a:ext cx="11595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200;p21">
              <a:extLst>
                <a:ext uri="{FF2B5EF4-FFF2-40B4-BE49-F238E27FC236}">
                  <a16:creationId xmlns:a16="http://schemas.microsoft.com/office/drawing/2014/main" id="{0882FC30-6C06-4613-8E76-5C620BF8332D}"/>
                </a:ext>
              </a:extLst>
            </p:cNvPr>
            <p:cNvCxnSpPr>
              <a:endCxn id="11" idx="2"/>
            </p:cNvCxnSpPr>
            <p:nvPr/>
          </p:nvCxnSpPr>
          <p:spPr>
            <a:xfrm rot="-5400000" flipH="1">
              <a:off x="2620799" y="3404481"/>
              <a:ext cx="14076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201;p21">
            <a:extLst>
              <a:ext uri="{FF2B5EF4-FFF2-40B4-BE49-F238E27FC236}">
                <a16:creationId xmlns:a16="http://schemas.microsoft.com/office/drawing/2014/main" id="{86C1D107-F7B3-4697-9D4B-F218CEE41290}"/>
              </a:ext>
            </a:extLst>
          </p:cNvPr>
          <p:cNvGrpSpPr/>
          <p:nvPr/>
        </p:nvGrpSpPr>
        <p:grpSpPr>
          <a:xfrm>
            <a:off x="2608235" y="2142068"/>
            <a:ext cx="2321062" cy="2018136"/>
            <a:chOff x="1638107" y="2571757"/>
            <a:chExt cx="1179023" cy="1452555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19" name="Google Shape;202;p21">
              <a:extLst>
                <a:ext uri="{FF2B5EF4-FFF2-40B4-BE49-F238E27FC236}">
                  <a16:creationId xmlns:a16="http://schemas.microsoft.com/office/drawing/2014/main" id="{5E511676-D045-4267-99B0-AB14053366EF}"/>
                </a:ext>
              </a:extLst>
            </p:cNvPr>
            <p:cNvSpPr/>
            <p:nvPr/>
          </p:nvSpPr>
          <p:spPr>
            <a:xfrm>
              <a:off x="2103729" y="2837529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3;p21">
              <a:extLst>
                <a:ext uri="{FF2B5EF4-FFF2-40B4-BE49-F238E27FC236}">
                  <a16:creationId xmlns:a16="http://schemas.microsoft.com/office/drawing/2014/main" id="{164CDC76-36DC-4944-A0A6-BDA23113D334}"/>
                </a:ext>
              </a:extLst>
            </p:cNvPr>
            <p:cNvSpPr/>
            <p:nvPr/>
          </p:nvSpPr>
          <p:spPr>
            <a:xfrm>
              <a:off x="2103729" y="3085400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NOMBRE_EMP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4;p21">
              <a:extLst>
                <a:ext uri="{FF2B5EF4-FFF2-40B4-BE49-F238E27FC236}">
                  <a16:creationId xmlns:a16="http://schemas.microsoft.com/office/drawing/2014/main" id="{ABA63E63-CFE8-45B7-B198-67FD81D39C3D}"/>
                </a:ext>
              </a:extLst>
            </p:cNvPr>
            <p:cNvSpPr/>
            <p:nvPr/>
          </p:nvSpPr>
          <p:spPr>
            <a:xfrm>
              <a:off x="2103729" y="3333271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DIR_EMP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5;p21">
              <a:extLst>
                <a:ext uri="{FF2B5EF4-FFF2-40B4-BE49-F238E27FC236}">
                  <a16:creationId xmlns:a16="http://schemas.microsoft.com/office/drawing/2014/main" id="{3252F868-875E-4E11-BC9E-049F0E309E5D}"/>
                </a:ext>
              </a:extLst>
            </p:cNvPr>
            <p:cNvSpPr/>
            <p:nvPr/>
          </p:nvSpPr>
          <p:spPr>
            <a:xfrm>
              <a:off x="2103729" y="3581142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TELEFONO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6;p21">
              <a:extLst>
                <a:ext uri="{FF2B5EF4-FFF2-40B4-BE49-F238E27FC236}">
                  <a16:creationId xmlns:a16="http://schemas.microsoft.com/office/drawing/2014/main" id="{396EE933-57FB-41BE-B192-27C29F57C358}"/>
                </a:ext>
              </a:extLst>
            </p:cNvPr>
            <p:cNvSpPr/>
            <p:nvPr/>
          </p:nvSpPr>
          <p:spPr>
            <a:xfrm>
              <a:off x="2103729" y="3829013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CURP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207;p21">
              <a:extLst>
                <a:ext uri="{FF2B5EF4-FFF2-40B4-BE49-F238E27FC236}">
                  <a16:creationId xmlns:a16="http://schemas.microsoft.com/office/drawing/2014/main" id="{0EB165F8-B82E-40D9-933C-B43955CE88AB}"/>
                </a:ext>
              </a:extLst>
            </p:cNvPr>
            <p:cNvGrpSpPr/>
            <p:nvPr/>
          </p:nvGrpSpPr>
          <p:grpSpPr>
            <a:xfrm>
              <a:off x="1638107" y="2571757"/>
              <a:ext cx="666300" cy="1354905"/>
              <a:chOff x="1638107" y="2571757"/>
              <a:chExt cx="666300" cy="1354905"/>
            </a:xfrm>
            <a:grpFill/>
          </p:grpSpPr>
          <p:sp>
            <p:nvSpPr>
              <p:cNvPr id="25" name="Google Shape;208;p21">
                <a:extLst>
                  <a:ext uri="{FF2B5EF4-FFF2-40B4-BE49-F238E27FC236}">
                    <a16:creationId xmlns:a16="http://schemas.microsoft.com/office/drawing/2014/main" id="{8ECD9245-6339-4AFF-BB10-3F393E9C10B6}"/>
                  </a:ext>
                </a:extLst>
              </p:cNvPr>
              <p:cNvSpPr/>
              <p:nvPr/>
            </p:nvSpPr>
            <p:spPr>
              <a:xfrm>
                <a:off x="1638107" y="2571757"/>
                <a:ext cx="666300" cy="1953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Empleados</a:t>
                </a:r>
                <a:endParaRPr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09;p21">
                <a:extLst>
                  <a:ext uri="{FF2B5EF4-FFF2-40B4-BE49-F238E27FC236}">
                    <a16:creationId xmlns:a16="http://schemas.microsoft.com/office/drawing/2014/main" id="{1843CE3D-1A3C-402F-B83E-4DD77295CC72}"/>
                  </a:ext>
                </a:extLst>
              </p:cNvPr>
              <p:cNvCxnSpPr>
                <a:endCxn id="20" idx="2"/>
              </p:cNvCxnSpPr>
              <p:nvPr/>
            </p:nvCxnSpPr>
            <p:spPr>
              <a:xfrm rot="-5400000" flipH="1">
                <a:off x="1829379" y="2908700"/>
                <a:ext cx="4161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10;p21">
                <a:extLst>
                  <a:ext uri="{FF2B5EF4-FFF2-40B4-BE49-F238E27FC236}">
                    <a16:creationId xmlns:a16="http://schemas.microsoft.com/office/drawing/2014/main" id="{2D32F20A-476B-4EE9-B9DF-E4A13C48D9C8}"/>
                  </a:ext>
                </a:extLst>
              </p:cNvPr>
              <p:cNvCxnSpPr>
                <a:endCxn id="21" idx="2"/>
              </p:cNvCxnSpPr>
              <p:nvPr/>
            </p:nvCxnSpPr>
            <p:spPr>
              <a:xfrm rot="-5400000" flipH="1">
                <a:off x="1705479" y="3032671"/>
                <a:ext cx="6639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11;p21">
                <a:extLst>
                  <a:ext uri="{FF2B5EF4-FFF2-40B4-BE49-F238E27FC236}">
                    <a16:creationId xmlns:a16="http://schemas.microsoft.com/office/drawing/2014/main" id="{A7D0A0B3-1C90-4CA7-8A28-B09D52147C61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 rot="-5400000" flipH="1">
                <a:off x="1581429" y="3156492"/>
                <a:ext cx="9120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12;p21">
                <a:extLst>
                  <a:ext uri="{FF2B5EF4-FFF2-40B4-BE49-F238E27FC236}">
                    <a16:creationId xmlns:a16="http://schemas.microsoft.com/office/drawing/2014/main" id="{22FB52CE-EFAB-4FFC-8C58-14264EA7855B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 rot="-5400000" flipH="1">
                <a:off x="1457679" y="3280613"/>
                <a:ext cx="11595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213;p21">
                <a:extLst>
                  <a:ext uri="{FF2B5EF4-FFF2-40B4-BE49-F238E27FC236}">
                    <a16:creationId xmlns:a16="http://schemas.microsoft.com/office/drawing/2014/main" id="{7CFC44CB-BEB9-4F37-B15F-0B3F2C0D0073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 rot="-5400000" flipH="1">
                <a:off x="1953279" y="2784729"/>
                <a:ext cx="1683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" name="Google Shape;214;p21">
            <a:extLst>
              <a:ext uri="{FF2B5EF4-FFF2-40B4-BE49-F238E27FC236}">
                <a16:creationId xmlns:a16="http://schemas.microsoft.com/office/drawing/2014/main" id="{2C7D18D8-6114-4EB6-9D46-93EBC4E28094}"/>
              </a:ext>
            </a:extLst>
          </p:cNvPr>
          <p:cNvGrpSpPr/>
          <p:nvPr/>
        </p:nvGrpSpPr>
        <p:grpSpPr>
          <a:xfrm>
            <a:off x="5399764" y="4762684"/>
            <a:ext cx="1300139" cy="1310632"/>
            <a:chOff x="4180316" y="2576295"/>
            <a:chExt cx="1195090" cy="1204736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32" name="Google Shape;215;p21">
              <a:extLst>
                <a:ext uri="{FF2B5EF4-FFF2-40B4-BE49-F238E27FC236}">
                  <a16:creationId xmlns:a16="http://schemas.microsoft.com/office/drawing/2014/main" id="{BD316519-2021-4083-AFFA-49DFC4F471C5}"/>
                </a:ext>
              </a:extLst>
            </p:cNvPr>
            <p:cNvSpPr/>
            <p:nvPr/>
          </p:nvSpPr>
          <p:spPr>
            <a:xfrm>
              <a:off x="4180316" y="2576295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Venta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16;p21">
              <a:extLst>
                <a:ext uri="{FF2B5EF4-FFF2-40B4-BE49-F238E27FC236}">
                  <a16:creationId xmlns:a16="http://schemas.microsoft.com/office/drawing/2014/main" id="{92943168-E0C8-4FC6-8E00-A2D03A3A25BC}"/>
                </a:ext>
              </a:extLst>
            </p:cNvPr>
            <p:cNvSpPr/>
            <p:nvPr/>
          </p:nvSpPr>
          <p:spPr>
            <a:xfrm>
              <a:off x="4662007" y="2842119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COD_VENTA</a:t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17;p21">
              <a:extLst>
                <a:ext uri="{FF2B5EF4-FFF2-40B4-BE49-F238E27FC236}">
                  <a16:creationId xmlns:a16="http://schemas.microsoft.com/office/drawing/2014/main" id="{804C8DE6-EA5F-43A2-89A4-5D377775B0AA}"/>
                </a:ext>
              </a:extLst>
            </p:cNvPr>
            <p:cNvSpPr/>
            <p:nvPr/>
          </p:nvSpPr>
          <p:spPr>
            <a:xfrm>
              <a:off x="4662007" y="3089990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F_VENTA_V</a:t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8;p21">
              <a:extLst>
                <a:ext uri="{FF2B5EF4-FFF2-40B4-BE49-F238E27FC236}">
                  <a16:creationId xmlns:a16="http://schemas.microsoft.com/office/drawing/2014/main" id="{63DC82DF-A5DB-4422-8092-2B2F7D11BD80}"/>
                </a:ext>
              </a:extLst>
            </p:cNvPr>
            <p:cNvSpPr/>
            <p:nvPr/>
          </p:nvSpPr>
          <p:spPr>
            <a:xfrm>
              <a:off x="4662007" y="3337861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FORMA_PAGO</a:t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19;p21">
              <a:extLst>
                <a:ext uri="{FF2B5EF4-FFF2-40B4-BE49-F238E27FC236}">
                  <a16:creationId xmlns:a16="http://schemas.microsoft.com/office/drawing/2014/main" id="{66CFED66-6D43-497B-9C86-2940FAC1BE8D}"/>
                </a:ext>
              </a:extLst>
            </p:cNvPr>
            <p:cNvSpPr/>
            <p:nvPr/>
          </p:nvSpPr>
          <p:spPr>
            <a:xfrm>
              <a:off x="4662007" y="3585732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" name="Google Shape;220;p21">
              <a:extLst>
                <a:ext uri="{FF2B5EF4-FFF2-40B4-BE49-F238E27FC236}">
                  <a16:creationId xmlns:a16="http://schemas.microsoft.com/office/drawing/2014/main" id="{DC9C4DBB-33EC-4FCE-8DBF-3A74899EBA0D}"/>
                </a:ext>
              </a:extLst>
            </p:cNvPr>
            <p:cNvCxnSpPr>
              <a:endCxn id="33" idx="2"/>
            </p:cNvCxnSpPr>
            <p:nvPr/>
          </p:nvCxnSpPr>
          <p:spPr>
            <a:xfrm rot="-5400000" flipH="1">
              <a:off x="4511557" y="2789319"/>
              <a:ext cx="1683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221;p21">
              <a:extLst>
                <a:ext uri="{FF2B5EF4-FFF2-40B4-BE49-F238E27FC236}">
                  <a16:creationId xmlns:a16="http://schemas.microsoft.com/office/drawing/2014/main" id="{2EF1F938-548C-4FF2-A229-056FD40A2FEA}"/>
                </a:ext>
              </a:extLst>
            </p:cNvPr>
            <p:cNvCxnSpPr>
              <a:endCxn id="34" idx="2"/>
            </p:cNvCxnSpPr>
            <p:nvPr/>
          </p:nvCxnSpPr>
          <p:spPr>
            <a:xfrm rot="-5400000" flipH="1">
              <a:off x="4387657" y="2913290"/>
              <a:ext cx="4161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22;p21">
              <a:extLst>
                <a:ext uri="{FF2B5EF4-FFF2-40B4-BE49-F238E27FC236}">
                  <a16:creationId xmlns:a16="http://schemas.microsoft.com/office/drawing/2014/main" id="{D0F7B68B-5674-475B-A12C-467BC97BA75D}"/>
                </a:ext>
              </a:extLst>
            </p:cNvPr>
            <p:cNvCxnSpPr>
              <a:endCxn id="35" idx="2"/>
            </p:cNvCxnSpPr>
            <p:nvPr/>
          </p:nvCxnSpPr>
          <p:spPr>
            <a:xfrm rot="-5400000" flipH="1">
              <a:off x="4263757" y="3037261"/>
              <a:ext cx="6639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223;p21">
              <a:extLst>
                <a:ext uri="{FF2B5EF4-FFF2-40B4-BE49-F238E27FC236}">
                  <a16:creationId xmlns:a16="http://schemas.microsoft.com/office/drawing/2014/main" id="{D0C0C280-3B3D-48C3-9DBE-C1E5E4065E89}"/>
                </a:ext>
              </a:extLst>
            </p:cNvPr>
            <p:cNvCxnSpPr>
              <a:endCxn id="36" idx="2"/>
            </p:cNvCxnSpPr>
            <p:nvPr/>
          </p:nvCxnSpPr>
          <p:spPr>
            <a:xfrm rot="-5400000" flipH="1">
              <a:off x="4139707" y="3161082"/>
              <a:ext cx="9120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Google Shape;224;p21">
            <a:extLst>
              <a:ext uri="{FF2B5EF4-FFF2-40B4-BE49-F238E27FC236}">
                <a16:creationId xmlns:a16="http://schemas.microsoft.com/office/drawing/2014/main" id="{FC67B45A-AB33-48A0-9B05-BEBF39A38645}"/>
              </a:ext>
            </a:extLst>
          </p:cNvPr>
          <p:cNvSpPr/>
          <p:nvPr/>
        </p:nvSpPr>
        <p:spPr>
          <a:xfrm>
            <a:off x="3598699" y="4600225"/>
            <a:ext cx="11700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21">
            <a:extLst>
              <a:ext uri="{FF2B5EF4-FFF2-40B4-BE49-F238E27FC236}">
                <a16:creationId xmlns:a16="http://schemas.microsoft.com/office/drawing/2014/main" id="{CF2AD29A-1D92-40FE-B0F1-4B1B00E23520}"/>
              </a:ext>
            </a:extLst>
          </p:cNvPr>
          <p:cNvSpPr/>
          <p:nvPr/>
        </p:nvSpPr>
        <p:spPr>
          <a:xfrm>
            <a:off x="5178049" y="2813725"/>
            <a:ext cx="11700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6;p21">
            <a:extLst>
              <a:ext uri="{FF2B5EF4-FFF2-40B4-BE49-F238E27FC236}">
                <a16:creationId xmlns:a16="http://schemas.microsoft.com/office/drawing/2014/main" id="{408B16C2-8E2B-4399-BBB9-FD3FE5EFE88D}"/>
              </a:ext>
            </a:extLst>
          </p:cNvPr>
          <p:cNvSpPr/>
          <p:nvPr/>
        </p:nvSpPr>
        <p:spPr>
          <a:xfrm>
            <a:off x="6635600" y="3788275"/>
            <a:ext cx="12489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Participa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27;p21">
            <a:extLst>
              <a:ext uri="{FF2B5EF4-FFF2-40B4-BE49-F238E27FC236}">
                <a16:creationId xmlns:a16="http://schemas.microsoft.com/office/drawing/2014/main" id="{CD42BA87-5BA9-4918-A240-6795F9F726C1}"/>
              </a:ext>
            </a:extLst>
          </p:cNvPr>
          <p:cNvCxnSpPr>
            <a:cxnSpLocks/>
            <a:stCxn id="59" idx="3"/>
            <a:endCxn id="41" idx="1"/>
          </p:cNvCxnSpPr>
          <p:nvPr/>
        </p:nvCxnSpPr>
        <p:spPr>
          <a:xfrm>
            <a:off x="2097335" y="3968501"/>
            <a:ext cx="1501364" cy="9012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229;p21">
            <a:extLst>
              <a:ext uri="{FF2B5EF4-FFF2-40B4-BE49-F238E27FC236}">
                <a16:creationId xmlns:a16="http://schemas.microsoft.com/office/drawing/2014/main" id="{402A7096-F2F2-4D54-BB44-D21E32D5FE5D}"/>
              </a:ext>
            </a:extLst>
          </p:cNvPr>
          <p:cNvCxnSpPr>
            <a:stCxn id="41" idx="3"/>
            <a:endCxn id="32" idx="1"/>
          </p:cNvCxnSpPr>
          <p:nvPr/>
        </p:nvCxnSpPr>
        <p:spPr>
          <a:xfrm rot="10800000" flipH="1">
            <a:off x="4768699" y="4868875"/>
            <a:ext cx="631200" cy="9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230;p21">
            <a:extLst>
              <a:ext uri="{FF2B5EF4-FFF2-40B4-BE49-F238E27FC236}">
                <a16:creationId xmlns:a16="http://schemas.microsoft.com/office/drawing/2014/main" id="{B6A3868F-5937-4138-9AD7-AF9AA2BDCB41}"/>
              </a:ext>
            </a:extLst>
          </p:cNvPr>
          <p:cNvCxnSpPr>
            <a:stCxn id="43" idx="1"/>
            <a:endCxn id="32" idx="3"/>
          </p:cNvCxnSpPr>
          <p:nvPr/>
        </p:nvCxnSpPr>
        <p:spPr>
          <a:xfrm flipH="1">
            <a:off x="6124700" y="4057825"/>
            <a:ext cx="510900" cy="8112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231;p21">
            <a:extLst>
              <a:ext uri="{FF2B5EF4-FFF2-40B4-BE49-F238E27FC236}">
                <a16:creationId xmlns:a16="http://schemas.microsoft.com/office/drawing/2014/main" id="{6B38FEC0-58DD-428B-9345-72299D685338}"/>
              </a:ext>
            </a:extLst>
          </p:cNvPr>
          <p:cNvCxnSpPr>
            <a:stCxn id="43" idx="3"/>
            <a:endCxn id="5" idx="1"/>
          </p:cNvCxnSpPr>
          <p:nvPr/>
        </p:nvCxnSpPr>
        <p:spPr>
          <a:xfrm flipV="1">
            <a:off x="7884500" y="2797416"/>
            <a:ext cx="412310" cy="12604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232;p21">
            <a:extLst>
              <a:ext uri="{FF2B5EF4-FFF2-40B4-BE49-F238E27FC236}">
                <a16:creationId xmlns:a16="http://schemas.microsoft.com/office/drawing/2014/main" id="{D3CD7F97-DC31-42CF-BF9C-7EA6FCF8967A}"/>
              </a:ext>
            </a:extLst>
          </p:cNvPr>
          <p:cNvCxnSpPr>
            <a:stCxn id="42" idx="2"/>
            <a:endCxn id="32" idx="0"/>
          </p:cNvCxnSpPr>
          <p:nvPr/>
        </p:nvCxnSpPr>
        <p:spPr>
          <a:xfrm rot="5400000">
            <a:off x="5057599" y="4057375"/>
            <a:ext cx="1410000" cy="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33;p21">
            <a:extLst>
              <a:ext uri="{FF2B5EF4-FFF2-40B4-BE49-F238E27FC236}">
                <a16:creationId xmlns:a16="http://schemas.microsoft.com/office/drawing/2014/main" id="{13627FE9-D0FA-4813-BBE4-8911DB4EF5AA}"/>
              </a:ext>
            </a:extLst>
          </p:cNvPr>
          <p:cNvCxnSpPr>
            <a:stCxn id="25" idx="3"/>
            <a:endCxn id="42" idx="0"/>
          </p:cNvCxnSpPr>
          <p:nvPr/>
        </p:nvCxnSpPr>
        <p:spPr>
          <a:xfrm>
            <a:off x="3919934" y="2277740"/>
            <a:ext cx="1843115" cy="535985"/>
          </a:xfrm>
          <a:prstGeom prst="bentConnector2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34;p21">
            <a:extLst>
              <a:ext uri="{FF2B5EF4-FFF2-40B4-BE49-F238E27FC236}">
                <a16:creationId xmlns:a16="http://schemas.microsoft.com/office/drawing/2014/main" id="{DFEEB956-072B-4C53-A39E-46D434AE16ED}"/>
              </a:ext>
            </a:extLst>
          </p:cNvPr>
          <p:cNvSpPr txBox="1"/>
          <p:nvPr/>
        </p:nvSpPr>
        <p:spPr>
          <a:xfrm>
            <a:off x="3952538" y="4336513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M:N</a:t>
            </a:r>
            <a:endParaRPr sz="2000"/>
          </a:p>
        </p:txBody>
      </p:sp>
      <p:sp>
        <p:nvSpPr>
          <p:cNvPr id="51" name="Google Shape;235;p21">
            <a:extLst>
              <a:ext uri="{FF2B5EF4-FFF2-40B4-BE49-F238E27FC236}">
                <a16:creationId xmlns:a16="http://schemas.microsoft.com/office/drawing/2014/main" id="{B63FF9AE-DA2B-4A24-93FD-5A352E7C316C}"/>
              </a:ext>
            </a:extLst>
          </p:cNvPr>
          <p:cNvSpPr txBox="1"/>
          <p:nvPr/>
        </p:nvSpPr>
        <p:spPr>
          <a:xfrm>
            <a:off x="6348050" y="2945525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1:N</a:t>
            </a:r>
            <a:endParaRPr sz="2000"/>
          </a:p>
        </p:txBody>
      </p:sp>
      <p:sp>
        <p:nvSpPr>
          <p:cNvPr id="52" name="Google Shape;236;p21">
            <a:extLst>
              <a:ext uri="{FF2B5EF4-FFF2-40B4-BE49-F238E27FC236}">
                <a16:creationId xmlns:a16="http://schemas.microsoft.com/office/drawing/2014/main" id="{723EEEA8-0B6B-48BA-9B20-503627A70DCF}"/>
              </a:ext>
            </a:extLst>
          </p:cNvPr>
          <p:cNvSpPr txBox="1"/>
          <p:nvPr/>
        </p:nvSpPr>
        <p:spPr>
          <a:xfrm>
            <a:off x="7028888" y="4336513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1:N</a:t>
            </a:r>
            <a:endParaRPr sz="2000" dirty="0"/>
          </a:p>
        </p:txBody>
      </p:sp>
      <p:sp>
        <p:nvSpPr>
          <p:cNvPr id="53" name="Google Shape;237;p21">
            <a:extLst>
              <a:ext uri="{FF2B5EF4-FFF2-40B4-BE49-F238E27FC236}">
                <a16:creationId xmlns:a16="http://schemas.microsoft.com/office/drawing/2014/main" id="{11752672-D720-4AD0-A563-41FB8489F174}"/>
              </a:ext>
            </a:extLst>
          </p:cNvPr>
          <p:cNvSpPr txBox="1"/>
          <p:nvPr/>
        </p:nvSpPr>
        <p:spPr>
          <a:xfrm>
            <a:off x="2454938" y="368310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M</a:t>
            </a:r>
            <a:endParaRPr sz="1400"/>
          </a:p>
        </p:txBody>
      </p:sp>
      <p:sp>
        <p:nvSpPr>
          <p:cNvPr id="54" name="Google Shape;238;p21">
            <a:extLst>
              <a:ext uri="{FF2B5EF4-FFF2-40B4-BE49-F238E27FC236}">
                <a16:creationId xmlns:a16="http://schemas.microsoft.com/office/drawing/2014/main" id="{F2A2FB12-B473-4F00-B86A-C3645AD1D3DD}"/>
              </a:ext>
            </a:extLst>
          </p:cNvPr>
          <p:cNvSpPr txBox="1"/>
          <p:nvPr/>
        </p:nvSpPr>
        <p:spPr>
          <a:xfrm>
            <a:off x="5105463" y="48855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/>
          </a:p>
        </p:txBody>
      </p:sp>
      <p:sp>
        <p:nvSpPr>
          <p:cNvPr id="55" name="Google Shape;239;p21">
            <a:extLst>
              <a:ext uri="{FF2B5EF4-FFF2-40B4-BE49-F238E27FC236}">
                <a16:creationId xmlns:a16="http://schemas.microsoft.com/office/drawing/2014/main" id="{B7DE0AA1-C615-41DB-A8DA-130D733C31D2}"/>
              </a:ext>
            </a:extLst>
          </p:cNvPr>
          <p:cNvSpPr txBox="1"/>
          <p:nvPr/>
        </p:nvSpPr>
        <p:spPr>
          <a:xfrm>
            <a:off x="5468738" y="45090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/>
          </a:p>
        </p:txBody>
      </p:sp>
      <p:sp>
        <p:nvSpPr>
          <p:cNvPr id="56" name="Google Shape;240;p21">
            <a:extLst>
              <a:ext uri="{FF2B5EF4-FFF2-40B4-BE49-F238E27FC236}">
                <a16:creationId xmlns:a16="http://schemas.microsoft.com/office/drawing/2014/main" id="{09B33585-4BBB-40CA-A5AD-AAFE0D66D03A}"/>
              </a:ext>
            </a:extLst>
          </p:cNvPr>
          <p:cNvSpPr txBox="1"/>
          <p:nvPr/>
        </p:nvSpPr>
        <p:spPr>
          <a:xfrm>
            <a:off x="6405588" y="460805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dirty="0"/>
          </a:p>
        </p:txBody>
      </p:sp>
      <p:sp>
        <p:nvSpPr>
          <p:cNvPr id="57" name="Google Shape;242;p21">
            <a:extLst>
              <a:ext uri="{FF2B5EF4-FFF2-40B4-BE49-F238E27FC236}">
                <a16:creationId xmlns:a16="http://schemas.microsoft.com/office/drawing/2014/main" id="{2B9904C4-2042-4114-8458-CD8AEED57D25}"/>
              </a:ext>
            </a:extLst>
          </p:cNvPr>
          <p:cNvSpPr txBox="1"/>
          <p:nvPr/>
        </p:nvSpPr>
        <p:spPr>
          <a:xfrm>
            <a:off x="7775513" y="290237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grpSp>
        <p:nvGrpSpPr>
          <p:cNvPr id="58" name="Google Shape;243;p21">
            <a:extLst>
              <a:ext uri="{FF2B5EF4-FFF2-40B4-BE49-F238E27FC236}">
                <a16:creationId xmlns:a16="http://schemas.microsoft.com/office/drawing/2014/main" id="{F6A29DCB-C2D4-45FE-A27B-165B0A1364E7}"/>
              </a:ext>
            </a:extLst>
          </p:cNvPr>
          <p:cNvGrpSpPr/>
          <p:nvPr/>
        </p:nvGrpSpPr>
        <p:grpSpPr>
          <a:xfrm>
            <a:off x="907697" y="3809995"/>
            <a:ext cx="2105022" cy="2760137"/>
            <a:chOff x="385200" y="2576672"/>
            <a:chExt cx="1178994" cy="1700426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59" name="Google Shape;228;p21">
              <a:extLst>
                <a:ext uri="{FF2B5EF4-FFF2-40B4-BE49-F238E27FC236}">
                  <a16:creationId xmlns:a16="http://schemas.microsoft.com/office/drawing/2014/main" id="{DD3AB9C5-41DE-4A4A-9811-9EBEF133076C}"/>
                </a:ext>
              </a:extLst>
            </p:cNvPr>
            <p:cNvSpPr/>
            <p:nvPr/>
          </p:nvSpPr>
          <p:spPr>
            <a:xfrm>
              <a:off x="385200" y="2576672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Productos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44;p21">
              <a:extLst>
                <a:ext uri="{FF2B5EF4-FFF2-40B4-BE49-F238E27FC236}">
                  <a16:creationId xmlns:a16="http://schemas.microsoft.com/office/drawing/2014/main" id="{FF1FF8A5-E250-44FB-99C8-D452D729DD18}"/>
                </a:ext>
              </a:extLst>
            </p:cNvPr>
            <p:cNvSpPr/>
            <p:nvPr/>
          </p:nvSpPr>
          <p:spPr>
            <a:xfrm>
              <a:off x="850794" y="2842444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COD_PROD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45;p21">
              <a:extLst>
                <a:ext uri="{FF2B5EF4-FFF2-40B4-BE49-F238E27FC236}">
                  <a16:creationId xmlns:a16="http://schemas.microsoft.com/office/drawing/2014/main" id="{2A386500-BC69-437A-BE24-58C06F93433B}"/>
                </a:ext>
              </a:extLst>
            </p:cNvPr>
            <p:cNvSpPr/>
            <p:nvPr/>
          </p:nvSpPr>
          <p:spPr>
            <a:xfrm>
              <a:off x="850794" y="3090315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NOMBRE_PROD</a:t>
              </a:r>
              <a:endParaRPr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46;p21">
              <a:extLst>
                <a:ext uri="{FF2B5EF4-FFF2-40B4-BE49-F238E27FC236}">
                  <a16:creationId xmlns:a16="http://schemas.microsoft.com/office/drawing/2014/main" id="{B6182991-06A6-4079-8CA9-7B23B72194CA}"/>
                </a:ext>
              </a:extLst>
            </p:cNvPr>
            <p:cNvSpPr/>
            <p:nvPr/>
          </p:nvSpPr>
          <p:spPr>
            <a:xfrm>
              <a:off x="850794" y="3338185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47;p21">
              <a:extLst>
                <a:ext uri="{FF2B5EF4-FFF2-40B4-BE49-F238E27FC236}">
                  <a16:creationId xmlns:a16="http://schemas.microsoft.com/office/drawing/2014/main" id="{E76DD178-0357-4CB1-8CC6-71A48B108FB5}"/>
                </a:ext>
              </a:extLst>
            </p:cNvPr>
            <p:cNvSpPr/>
            <p:nvPr/>
          </p:nvSpPr>
          <p:spPr>
            <a:xfrm>
              <a:off x="850794" y="3833927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F_VENTA_P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48;p21">
              <a:extLst>
                <a:ext uri="{FF2B5EF4-FFF2-40B4-BE49-F238E27FC236}">
                  <a16:creationId xmlns:a16="http://schemas.microsoft.com/office/drawing/2014/main" id="{B00E86BA-71C1-4CAE-886D-84293028E148}"/>
                </a:ext>
              </a:extLst>
            </p:cNvPr>
            <p:cNvSpPr/>
            <p:nvPr/>
          </p:nvSpPr>
          <p:spPr>
            <a:xfrm>
              <a:off x="850794" y="4081798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CANT_EXIST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" name="Google Shape;249;p21">
              <a:extLst>
                <a:ext uri="{FF2B5EF4-FFF2-40B4-BE49-F238E27FC236}">
                  <a16:creationId xmlns:a16="http://schemas.microsoft.com/office/drawing/2014/main" id="{3B5C7C0B-05F0-41D9-86E6-9F0093375E65}"/>
                </a:ext>
              </a:extLst>
            </p:cNvPr>
            <p:cNvCxnSpPr>
              <a:stCxn id="59" idx="2"/>
              <a:endCxn id="60" idx="2"/>
            </p:cNvCxnSpPr>
            <p:nvPr/>
          </p:nvCxnSpPr>
          <p:spPr>
            <a:xfrm rot="16200000" flipH="1">
              <a:off x="700511" y="2789811"/>
              <a:ext cx="168122" cy="132444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250;p21">
              <a:extLst>
                <a:ext uri="{FF2B5EF4-FFF2-40B4-BE49-F238E27FC236}">
                  <a16:creationId xmlns:a16="http://schemas.microsoft.com/office/drawing/2014/main" id="{A097F48C-228E-49F2-B931-8C1F63BB4361}"/>
                </a:ext>
              </a:extLst>
            </p:cNvPr>
            <p:cNvCxnSpPr>
              <a:stCxn id="59" idx="2"/>
              <a:endCxn id="61" idx="2"/>
            </p:cNvCxnSpPr>
            <p:nvPr/>
          </p:nvCxnSpPr>
          <p:spPr>
            <a:xfrm rot="-5400000" flipH="1">
              <a:off x="576450" y="2913872"/>
              <a:ext cx="4161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251;p21">
              <a:extLst>
                <a:ext uri="{FF2B5EF4-FFF2-40B4-BE49-F238E27FC236}">
                  <a16:creationId xmlns:a16="http://schemas.microsoft.com/office/drawing/2014/main" id="{5C544E55-38FB-4ACD-8679-C06CA6A8780F}"/>
                </a:ext>
              </a:extLst>
            </p:cNvPr>
            <p:cNvCxnSpPr>
              <a:stCxn id="59" idx="2"/>
              <a:endCxn id="62" idx="2"/>
            </p:cNvCxnSpPr>
            <p:nvPr/>
          </p:nvCxnSpPr>
          <p:spPr>
            <a:xfrm rot="-5400000" flipH="1">
              <a:off x="452550" y="3037772"/>
              <a:ext cx="6639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252;p21">
              <a:extLst>
                <a:ext uri="{FF2B5EF4-FFF2-40B4-BE49-F238E27FC236}">
                  <a16:creationId xmlns:a16="http://schemas.microsoft.com/office/drawing/2014/main" id="{46C6BEB1-E3FA-4BCD-8009-7F6D8516F3B3}"/>
                </a:ext>
              </a:extLst>
            </p:cNvPr>
            <p:cNvCxnSpPr>
              <a:stCxn id="59" idx="2"/>
              <a:endCxn id="71" idx="2"/>
            </p:cNvCxnSpPr>
            <p:nvPr/>
          </p:nvCxnSpPr>
          <p:spPr>
            <a:xfrm rot="-5400000" flipH="1">
              <a:off x="328650" y="3161672"/>
              <a:ext cx="9117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54;p21">
              <a:extLst>
                <a:ext uri="{FF2B5EF4-FFF2-40B4-BE49-F238E27FC236}">
                  <a16:creationId xmlns:a16="http://schemas.microsoft.com/office/drawing/2014/main" id="{FC977B99-42CE-4570-99CF-997664BD13C2}"/>
                </a:ext>
              </a:extLst>
            </p:cNvPr>
            <p:cNvCxnSpPr>
              <a:stCxn id="59" idx="2"/>
              <a:endCxn id="63" idx="2"/>
            </p:cNvCxnSpPr>
            <p:nvPr/>
          </p:nvCxnSpPr>
          <p:spPr>
            <a:xfrm rot="-5400000" flipH="1">
              <a:off x="204750" y="3285572"/>
              <a:ext cx="11595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55;p21">
              <a:extLst>
                <a:ext uri="{FF2B5EF4-FFF2-40B4-BE49-F238E27FC236}">
                  <a16:creationId xmlns:a16="http://schemas.microsoft.com/office/drawing/2014/main" id="{ED774E9E-04E8-496F-9E10-7C02446D324C}"/>
                </a:ext>
              </a:extLst>
            </p:cNvPr>
            <p:cNvCxnSpPr>
              <a:stCxn id="59" idx="2"/>
              <a:endCxn id="64" idx="2"/>
            </p:cNvCxnSpPr>
            <p:nvPr/>
          </p:nvCxnSpPr>
          <p:spPr>
            <a:xfrm rot="-5400000" flipH="1">
              <a:off x="80700" y="3409622"/>
              <a:ext cx="14076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253;p21">
              <a:extLst>
                <a:ext uri="{FF2B5EF4-FFF2-40B4-BE49-F238E27FC236}">
                  <a16:creationId xmlns:a16="http://schemas.microsoft.com/office/drawing/2014/main" id="{B9E09D81-D395-4886-A26E-7831D83424CA}"/>
                </a:ext>
              </a:extLst>
            </p:cNvPr>
            <p:cNvSpPr/>
            <p:nvPr/>
          </p:nvSpPr>
          <p:spPr>
            <a:xfrm>
              <a:off x="850794" y="3586056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F_COMPRA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256;p21">
            <a:extLst>
              <a:ext uri="{FF2B5EF4-FFF2-40B4-BE49-F238E27FC236}">
                <a16:creationId xmlns:a16="http://schemas.microsoft.com/office/drawing/2014/main" id="{BD7E836E-5879-489C-947D-4E9DD84304DE}"/>
              </a:ext>
            </a:extLst>
          </p:cNvPr>
          <p:cNvSpPr txBox="1"/>
          <p:nvPr/>
        </p:nvSpPr>
        <p:spPr>
          <a:xfrm>
            <a:off x="4314994" y="2150788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dirty="0"/>
          </a:p>
        </p:txBody>
      </p:sp>
      <p:sp>
        <p:nvSpPr>
          <p:cNvPr id="73" name="Google Shape;257;p21">
            <a:extLst>
              <a:ext uri="{FF2B5EF4-FFF2-40B4-BE49-F238E27FC236}">
                <a16:creationId xmlns:a16="http://schemas.microsoft.com/office/drawing/2014/main" id="{71B7A9FD-0C3B-499E-9BED-A42FF7DDFE34}"/>
              </a:ext>
            </a:extLst>
          </p:cNvPr>
          <p:cNvSpPr txBox="1"/>
          <p:nvPr/>
        </p:nvSpPr>
        <p:spPr>
          <a:xfrm>
            <a:off x="5751638" y="45090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sp>
        <p:nvSpPr>
          <p:cNvPr id="74" name="Google Shape;258;p21">
            <a:extLst>
              <a:ext uri="{FF2B5EF4-FFF2-40B4-BE49-F238E27FC236}">
                <a16:creationId xmlns:a16="http://schemas.microsoft.com/office/drawing/2014/main" id="{D8FF5440-40D0-46BC-95C2-E9C27E5BF4F2}"/>
              </a:ext>
            </a:extLst>
          </p:cNvPr>
          <p:cNvSpPr txBox="1"/>
          <p:nvPr/>
        </p:nvSpPr>
        <p:spPr>
          <a:xfrm>
            <a:off x="6078613" y="460805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sp>
        <p:nvSpPr>
          <p:cNvPr id="75" name="Google Shape;259;p21">
            <a:extLst>
              <a:ext uri="{FF2B5EF4-FFF2-40B4-BE49-F238E27FC236}">
                <a16:creationId xmlns:a16="http://schemas.microsoft.com/office/drawing/2014/main" id="{3DFE25A9-2CAB-4BAC-9F8D-2C04D1A67288}"/>
              </a:ext>
            </a:extLst>
          </p:cNvPr>
          <p:cNvSpPr txBox="1"/>
          <p:nvPr/>
        </p:nvSpPr>
        <p:spPr>
          <a:xfrm>
            <a:off x="8069813" y="290237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sp>
        <p:nvSpPr>
          <p:cNvPr id="76" name="Google Shape;260;p21">
            <a:extLst>
              <a:ext uri="{FF2B5EF4-FFF2-40B4-BE49-F238E27FC236}">
                <a16:creationId xmlns:a16="http://schemas.microsoft.com/office/drawing/2014/main" id="{3617E66F-6ED2-47B3-89C9-FB1BCD6C2F3F}"/>
              </a:ext>
            </a:extLst>
          </p:cNvPr>
          <p:cNvSpPr txBox="1"/>
          <p:nvPr/>
        </p:nvSpPr>
        <p:spPr>
          <a:xfrm>
            <a:off x="2454938" y="387630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sp>
        <p:nvSpPr>
          <p:cNvPr id="77" name="Google Shape;261;p21">
            <a:extLst>
              <a:ext uri="{FF2B5EF4-FFF2-40B4-BE49-F238E27FC236}">
                <a16:creationId xmlns:a16="http://schemas.microsoft.com/office/drawing/2014/main" id="{0079F3D5-61DC-462D-BD94-AD0912249CA3}"/>
              </a:ext>
            </a:extLst>
          </p:cNvPr>
          <p:cNvSpPr txBox="1"/>
          <p:nvPr/>
        </p:nvSpPr>
        <p:spPr>
          <a:xfrm>
            <a:off x="5113013" y="45993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/>
          </a:p>
        </p:txBody>
      </p:sp>
      <p:sp>
        <p:nvSpPr>
          <p:cNvPr id="78" name="Google Shape;262;p21">
            <a:extLst>
              <a:ext uri="{FF2B5EF4-FFF2-40B4-BE49-F238E27FC236}">
                <a16:creationId xmlns:a16="http://schemas.microsoft.com/office/drawing/2014/main" id="{4F960FBC-69DA-4304-879E-BFD5DEEC36C5}"/>
              </a:ext>
            </a:extLst>
          </p:cNvPr>
          <p:cNvSpPr/>
          <p:nvPr/>
        </p:nvSpPr>
        <p:spPr>
          <a:xfrm>
            <a:off x="3135623" y="5230029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63;p21">
            <a:extLst>
              <a:ext uri="{FF2B5EF4-FFF2-40B4-BE49-F238E27FC236}">
                <a16:creationId xmlns:a16="http://schemas.microsoft.com/office/drawing/2014/main" id="{15FDE34C-DFF8-47FB-827A-FFF5F3A54AAB}"/>
              </a:ext>
            </a:extLst>
          </p:cNvPr>
          <p:cNvSpPr/>
          <p:nvPr/>
        </p:nvSpPr>
        <p:spPr>
          <a:xfrm>
            <a:off x="3646623" y="5533129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COD_V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264;p21">
            <a:extLst>
              <a:ext uri="{FF2B5EF4-FFF2-40B4-BE49-F238E27FC236}">
                <a16:creationId xmlns:a16="http://schemas.microsoft.com/office/drawing/2014/main" id="{7678B66B-41FB-433C-9E09-FC32CBAB6931}"/>
              </a:ext>
            </a:extLst>
          </p:cNvPr>
          <p:cNvCxnSpPr>
            <a:stCxn id="41" idx="2"/>
            <a:endCxn id="78" idx="0"/>
          </p:cNvCxnSpPr>
          <p:nvPr/>
        </p:nvCxnSpPr>
        <p:spPr>
          <a:xfrm flipH="1">
            <a:off x="3523699" y="5139325"/>
            <a:ext cx="660000" cy="906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265;p21">
            <a:extLst>
              <a:ext uri="{FF2B5EF4-FFF2-40B4-BE49-F238E27FC236}">
                <a16:creationId xmlns:a16="http://schemas.microsoft.com/office/drawing/2014/main" id="{EA7B2088-37B7-49BE-BEC0-E36FC65EAFEB}"/>
              </a:ext>
            </a:extLst>
          </p:cNvPr>
          <p:cNvCxnSpPr>
            <a:stCxn id="41" idx="2"/>
            <a:endCxn id="79" idx="0"/>
          </p:cNvCxnSpPr>
          <p:nvPr/>
        </p:nvCxnSpPr>
        <p:spPr>
          <a:xfrm flipH="1">
            <a:off x="4034599" y="5139325"/>
            <a:ext cx="149100" cy="3939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266;p21">
            <a:extLst>
              <a:ext uri="{FF2B5EF4-FFF2-40B4-BE49-F238E27FC236}">
                <a16:creationId xmlns:a16="http://schemas.microsoft.com/office/drawing/2014/main" id="{22841563-8AAC-449D-A9F8-279FEABCAA83}"/>
              </a:ext>
            </a:extLst>
          </p:cNvPr>
          <p:cNvSpPr/>
          <p:nvPr/>
        </p:nvSpPr>
        <p:spPr>
          <a:xfrm>
            <a:off x="4403698" y="5230029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67;p21">
            <a:extLst>
              <a:ext uri="{FF2B5EF4-FFF2-40B4-BE49-F238E27FC236}">
                <a16:creationId xmlns:a16="http://schemas.microsoft.com/office/drawing/2014/main" id="{B3800D57-16EF-471C-8E5E-326567B73B0F}"/>
              </a:ext>
            </a:extLst>
          </p:cNvPr>
          <p:cNvCxnSpPr>
            <a:stCxn id="41" idx="2"/>
            <a:endCxn id="82" idx="0"/>
          </p:cNvCxnSpPr>
          <p:nvPr/>
        </p:nvCxnSpPr>
        <p:spPr>
          <a:xfrm>
            <a:off x="4183699" y="5139325"/>
            <a:ext cx="608100" cy="906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94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DB69C-AE7D-4405-9D27-70744F44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 </a:t>
            </a:r>
            <a:r>
              <a:rPr lang="en-US" sz="3200" dirty="0" err="1"/>
              <a:t>crean</a:t>
            </a:r>
            <a:r>
              <a:rPr lang="en-US" sz="3200" dirty="0"/>
              <a:t> las </a:t>
            </a:r>
            <a:r>
              <a:rPr lang="en-US" sz="3200" dirty="0" err="1"/>
              <a:t>tablas</a:t>
            </a:r>
            <a:r>
              <a:rPr lang="en-US" sz="3200" dirty="0"/>
              <a:t> con </a:t>
            </a:r>
            <a:r>
              <a:rPr lang="en-US" sz="3200" dirty="0" err="1"/>
              <a:t>su</a:t>
            </a:r>
            <a:r>
              <a:rPr lang="en-US" sz="3200" dirty="0"/>
              <a:t> respective </a:t>
            </a:r>
            <a:r>
              <a:rPr lang="en-US" sz="3200" dirty="0" err="1"/>
              <a:t>tipo</a:t>
            </a:r>
            <a:r>
              <a:rPr lang="en-US" sz="3200" dirty="0"/>
              <a:t> de </a:t>
            </a:r>
            <a:r>
              <a:rPr lang="en-US" sz="3200" dirty="0" err="1"/>
              <a:t>dato</a:t>
            </a:r>
            <a:endParaRPr lang="es-MX" sz="3200" dirty="0"/>
          </a:p>
        </p:txBody>
      </p:sp>
      <p:graphicFrame>
        <p:nvGraphicFramePr>
          <p:cNvPr id="4" name="Google Shape;280;p23">
            <a:extLst>
              <a:ext uri="{FF2B5EF4-FFF2-40B4-BE49-F238E27FC236}">
                <a16:creationId xmlns:a16="http://schemas.microsoft.com/office/drawing/2014/main" id="{65C44F09-57E1-4213-B116-3E966AE3E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63694"/>
              </p:ext>
            </p:extLst>
          </p:nvPr>
        </p:nvGraphicFramePr>
        <p:xfrm>
          <a:off x="76200" y="2157653"/>
          <a:ext cx="2986825" cy="286491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3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sym typeface="Calibri"/>
                        </a:rPr>
                        <a:t>PRODUCTOS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COD_PROD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int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PK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NOMBRE_PROD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varchar(35)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not null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TIPO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varchar(35)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sym typeface="Calibri"/>
                        </a:rPr>
                        <a:t>not null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sym typeface="Calibri"/>
                        </a:rPr>
                        <a:t>F_COMPRA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date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F_VENTA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date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CANT_EXIST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sym typeface="Calibri"/>
                        </a:rPr>
                        <a:t>int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oogle Shape;282;p23">
            <a:extLst>
              <a:ext uri="{FF2B5EF4-FFF2-40B4-BE49-F238E27FC236}">
                <a16:creationId xmlns:a16="http://schemas.microsoft.com/office/drawing/2014/main" id="{05BDBEC1-C335-4314-B077-85C9E9A54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462241"/>
              </p:ext>
            </p:extLst>
          </p:nvPr>
        </p:nvGraphicFramePr>
        <p:xfrm>
          <a:off x="3177874" y="2157653"/>
          <a:ext cx="2918125" cy="2651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4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338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varchar(35)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oogle Shape;283;p23">
            <a:extLst>
              <a:ext uri="{FF2B5EF4-FFF2-40B4-BE49-F238E27FC236}">
                <a16:creationId xmlns:a16="http://schemas.microsoft.com/office/drawing/2014/main" id="{5DB8718C-6558-4749-8EE6-F20C8E9F8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748463"/>
              </p:ext>
            </p:extLst>
          </p:nvPr>
        </p:nvGraphicFramePr>
        <p:xfrm>
          <a:off x="6291028" y="2355839"/>
          <a:ext cx="2573572" cy="28649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91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oogle Shape;281;p23">
            <a:extLst>
              <a:ext uri="{FF2B5EF4-FFF2-40B4-BE49-F238E27FC236}">
                <a16:creationId xmlns:a16="http://schemas.microsoft.com/office/drawing/2014/main" id="{064E7FDF-5A2C-4969-AA7A-5861DFA14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22896"/>
              </p:ext>
            </p:extLst>
          </p:nvPr>
        </p:nvGraphicFramePr>
        <p:xfrm>
          <a:off x="8948957" y="1893553"/>
          <a:ext cx="3166843" cy="2468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1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3222-B8AF-4B78-8280-893D867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Se </a:t>
            </a:r>
            <a:r>
              <a:rPr lang="en-US" sz="3200" dirty="0" err="1"/>
              <a:t>crean</a:t>
            </a:r>
            <a:r>
              <a:rPr lang="en-US" sz="3200" dirty="0"/>
              <a:t> las </a:t>
            </a:r>
            <a:r>
              <a:rPr lang="en-US" sz="3200" dirty="0" err="1"/>
              <a:t>relaciones</a:t>
            </a:r>
            <a:r>
              <a:rPr lang="en-US" sz="3200" dirty="0"/>
              <a:t> entre </a:t>
            </a:r>
            <a:r>
              <a:rPr lang="en-US" sz="3200" dirty="0" err="1"/>
              <a:t>tablas</a:t>
            </a:r>
            <a:endParaRPr lang="es-MX" sz="3200" dirty="0"/>
          </a:p>
        </p:txBody>
      </p:sp>
      <p:graphicFrame>
        <p:nvGraphicFramePr>
          <p:cNvPr id="4" name="Google Shape;289;p24">
            <a:extLst>
              <a:ext uri="{FF2B5EF4-FFF2-40B4-BE49-F238E27FC236}">
                <a16:creationId xmlns:a16="http://schemas.microsoft.com/office/drawing/2014/main" id="{434F8D32-B83C-4192-B02D-16174FF00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2229"/>
              </p:ext>
            </p:extLst>
          </p:nvPr>
        </p:nvGraphicFramePr>
        <p:xfrm>
          <a:off x="1077462" y="2461764"/>
          <a:ext cx="3405664" cy="30140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46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290;p24">
            <a:extLst>
              <a:ext uri="{FF2B5EF4-FFF2-40B4-BE49-F238E27FC236}">
                <a16:creationId xmlns:a16="http://schemas.microsoft.com/office/drawing/2014/main" id="{80BF6091-50E1-41B8-8613-835D23A19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502930"/>
              </p:ext>
            </p:extLst>
          </p:nvPr>
        </p:nvGraphicFramePr>
        <p:xfrm>
          <a:off x="6234078" y="2461764"/>
          <a:ext cx="3606800" cy="29867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76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ID_EMPLEADO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varchar(15)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null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291;p24">
            <a:extLst>
              <a:ext uri="{FF2B5EF4-FFF2-40B4-BE49-F238E27FC236}">
                <a16:creationId xmlns:a16="http://schemas.microsoft.com/office/drawing/2014/main" id="{08E26430-CCAE-42A6-BADE-8505395DA1AD}"/>
              </a:ext>
            </a:extLst>
          </p:cNvPr>
          <p:cNvSpPr/>
          <p:nvPr/>
        </p:nvSpPr>
        <p:spPr>
          <a:xfrm>
            <a:off x="1883800" y="2588733"/>
            <a:ext cx="3405862" cy="45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2;p24">
            <a:extLst>
              <a:ext uri="{FF2B5EF4-FFF2-40B4-BE49-F238E27FC236}">
                <a16:creationId xmlns:a16="http://schemas.microsoft.com/office/drawing/2014/main" id="{DD16FD3D-05B9-4F86-B142-00F083046E4E}"/>
              </a:ext>
            </a:extLst>
          </p:cNvPr>
          <p:cNvSpPr/>
          <p:nvPr/>
        </p:nvSpPr>
        <p:spPr>
          <a:xfrm>
            <a:off x="6096000" y="2826808"/>
            <a:ext cx="3606800" cy="45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293;p24">
            <a:extLst>
              <a:ext uri="{FF2B5EF4-FFF2-40B4-BE49-F238E27FC236}">
                <a16:creationId xmlns:a16="http://schemas.microsoft.com/office/drawing/2014/main" id="{0BBDA438-4928-49A9-B2D0-0520E44882AF}"/>
              </a:ext>
            </a:extLst>
          </p:cNvPr>
          <p:cNvCxnSpPr>
            <a:cxnSpLocks/>
          </p:cNvCxnSpPr>
          <p:nvPr/>
        </p:nvCxnSpPr>
        <p:spPr>
          <a:xfrm>
            <a:off x="4886394" y="3254270"/>
            <a:ext cx="1209606" cy="5149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Google Shape;294;p24">
            <a:extLst>
              <a:ext uri="{FF2B5EF4-FFF2-40B4-BE49-F238E27FC236}">
                <a16:creationId xmlns:a16="http://schemas.microsoft.com/office/drawing/2014/main" id="{A8A3B9F2-073F-4F51-90D1-AC3FD3C712B4}"/>
              </a:ext>
            </a:extLst>
          </p:cNvPr>
          <p:cNvSpPr/>
          <p:nvPr/>
        </p:nvSpPr>
        <p:spPr>
          <a:xfrm rot="16200000">
            <a:off x="4495613" y="3007124"/>
            <a:ext cx="456859" cy="466483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6;p24">
            <a:extLst>
              <a:ext uri="{FF2B5EF4-FFF2-40B4-BE49-F238E27FC236}">
                <a16:creationId xmlns:a16="http://schemas.microsoft.com/office/drawing/2014/main" id="{C9F2B958-8162-4AFA-B509-235B75B8BB2D}"/>
              </a:ext>
            </a:extLst>
          </p:cNvPr>
          <p:cNvSpPr txBox="1"/>
          <p:nvPr/>
        </p:nvSpPr>
        <p:spPr>
          <a:xfrm>
            <a:off x="4376057" y="2409799"/>
            <a:ext cx="913407" cy="42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88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449</TotalTime>
  <Words>1047</Words>
  <Application>Microsoft Office PowerPoint</Application>
  <PresentationFormat>Panorámica</PresentationFormat>
  <Paragraphs>351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Citable</vt:lpstr>
      <vt:lpstr>Universidad tecnológica de México Hiram Isaí Torres Espinosa 21007599  </vt:lpstr>
      <vt:lpstr>Presentación de PowerPoint</vt:lpstr>
      <vt:lpstr>Cuando se hayan asignado los indicadores, se realiza la table solicitada</vt:lpstr>
      <vt:lpstr>Cuando se hayan asignado los indicadores, se realiza la table solicitada</vt:lpstr>
      <vt:lpstr>Cuando se hayan asignado los indicadores, se realiza la table solicitada</vt:lpstr>
      <vt:lpstr>Cuando se hayan asignado los indicadores, se realiza la table solicitada</vt:lpstr>
      <vt:lpstr>Modelo Entidad-Relación con cada relación </vt:lpstr>
      <vt:lpstr>Se crean las tablas con su respective tipo de dato</vt:lpstr>
      <vt:lpstr>Se crean las relaciones entre tablas</vt:lpstr>
      <vt:lpstr>Relación de tablas clientes y ventas</vt:lpstr>
      <vt:lpstr>Por ultimo se agregan los productos y se agrega una table extra con nuevos campos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México Hiram Isaí Torres Espinosa 21007599</dc:title>
  <dc:creator>Hiram Isai Torres Espinosa - Alumno</dc:creator>
  <cp:lastModifiedBy>Hiram Isai Torres Espinosa - Alumno</cp:lastModifiedBy>
  <cp:revision>7</cp:revision>
  <dcterms:created xsi:type="dcterms:W3CDTF">2021-08-25T16:14:16Z</dcterms:created>
  <dcterms:modified xsi:type="dcterms:W3CDTF">2021-08-26T01:13:54Z</dcterms:modified>
</cp:coreProperties>
</file>