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9" r:id="rId5"/>
    <p:sldId id="263" r:id="rId6"/>
    <p:sldId id="266" r:id="rId7"/>
    <p:sldId id="261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19/06/2022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kess" TargetMode="External"/><Relationship Id="rId2" Type="http://schemas.openxmlformats.org/officeDocument/2006/relationships/hyperlink" Target="https://github.com/AnnitaGabriell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jpg"/><Relationship Id="rId5" Type="http://schemas.openxmlformats.org/officeDocument/2006/relationships/hyperlink" Target="https://github.com/Lofilemes" TargetMode="External"/><Relationship Id="rId4" Type="http://schemas.openxmlformats.org/officeDocument/2006/relationships/hyperlink" Target="https://github.com/Hiramek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AnnitaGabriell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invite/b/Xcq7P53g/d58054ac4554e298f6589899de208f6f/gama-token-grupo-4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Hiramek1/sollunah-cryptodev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uby-root-490.notion.site/Sollunah-9a146cc9a47748bc939746726d46bb5d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amek1/sollunah-cryptodev/blob/main/contracts/Sollunah.sol" TargetMode="External"/><Relationship Id="rId2" Type="http://schemas.openxmlformats.org/officeDocument/2006/relationships/hyperlink" Target="https://remix.ethereum.org/#optimize=false&amp;runs=200&amp;evmVersion=nul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hyperlink" Target="https://ruby-root-490.notion.site/Sollunah-9a146cc9a47748bc939746726d46bb5d" TargetMode="External"/><Relationship Id="rId4" Type="http://schemas.openxmlformats.org/officeDocument/2006/relationships/hyperlink" Target="https://github.com/Hiramek1/sollunah-cryptodev/blob/main/contracts/ExchangeMachine.s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 err="1"/>
              <a:t>Sollunah</a:t>
            </a:r>
            <a:r>
              <a:rPr lang="pt-br" sz="6600" dirty="0"/>
              <a:t> </a:t>
            </a:r>
            <a:r>
              <a:rPr lang="pt-br" sz="6600" dirty="0" err="1"/>
              <a:t>Coin</a:t>
            </a:r>
            <a:br>
              <a:rPr lang="pt-BR" sz="6600" dirty="0"/>
            </a:br>
            <a:r>
              <a:rPr lang="pt-BR" sz="6600" dirty="0" err="1"/>
              <a:t>CryptoDev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academy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Blockchain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academy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F876EC-50E0-5E00-8E64-8D976B6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7" y="812799"/>
            <a:ext cx="6874137" cy="5294757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Testes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A execução dos testes deve ser feita num compilador como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VS </a:t>
            </a:r>
            <a:r>
              <a:rPr lang="pt-BR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2"/>
              </a:rPr>
              <a:t>Code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Tenha em sua máquina a versão recomendada do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Node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Através do prompt de comando, execute os comandos a seguir no diretório do projeto:</a:t>
            </a:r>
          </a:p>
          <a:p>
            <a:pPr algn="l"/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install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hardhat</a:t>
            </a:r>
            <a:endParaRPr lang="pt-BR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spcBef>
                <a:spcPts val="0"/>
              </a:spcBef>
            </a:pPr>
            <a:r>
              <a:rPr lang="pt-BR" sz="1400" dirty="0" err="1">
                <a:solidFill>
                  <a:schemeClr val="tx1"/>
                </a:solidFill>
                <a:latin typeface="-apple-system"/>
              </a:rPr>
              <a:t>npx</a:t>
            </a:r>
            <a:r>
              <a:rPr lang="pt-BR" sz="14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-apple-system"/>
              </a:rPr>
              <a:t>hardhat</a:t>
            </a:r>
            <a:r>
              <a:rPr lang="pt-BR" sz="1400" dirty="0">
                <a:solidFill>
                  <a:schemeClr val="tx1"/>
                </a:solidFill>
                <a:latin typeface="-apple-system"/>
              </a:rPr>
              <a:t> compile</a:t>
            </a:r>
          </a:p>
          <a:p>
            <a:pPr algn="l">
              <a:spcBef>
                <a:spcPts val="0"/>
              </a:spcBef>
            </a:pP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npx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hardhat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test</a:t>
            </a:r>
            <a:endParaRPr lang="pt-BR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Caso você já tenha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yarn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global na máquina, modifique apenas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B3D2-B5CA-0D5F-0486-99FFF84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A917-18C6-FA79-BBFD-D8371BFEB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4177"/>
          <a:stretch/>
        </p:blipFill>
        <p:spPr>
          <a:xfrm>
            <a:off x="0" y="3202764"/>
            <a:ext cx="4658061" cy="2825572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4F045235-C8F1-5CB0-8BB0-9FA54C393702}"/>
              </a:ext>
            </a:extLst>
          </p:cNvPr>
          <p:cNvSpPr txBox="1">
            <a:spLocks/>
          </p:cNvSpPr>
          <p:nvPr/>
        </p:nvSpPr>
        <p:spPr>
          <a:xfrm>
            <a:off x="505610" y="786383"/>
            <a:ext cx="3793280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INSTRUÇÕES DE INSTALAÇÃO E 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5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pt-br" sz="4800" i="1" dirty="0">
                <a:solidFill>
                  <a:srgbClr val="FFFFFF"/>
                </a:solidFill>
              </a:rPr>
              <a:t>“Não confie, verifique.”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</a:t>
            </a:r>
            <a:r>
              <a:rPr lang="pt-br" dirty="0" err="1">
                <a:solidFill>
                  <a:srgbClr val="FFFFFF"/>
                </a:solidFill>
              </a:rPr>
              <a:t>Satoshi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Nakamoto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pt-br" sz="4800" i="1" dirty="0">
                <a:solidFill>
                  <a:srgbClr val="FFFFFF"/>
                </a:solidFill>
              </a:rPr>
              <a:t>“Se você não acredita ou não entende, eu não tenho tempo para tentar te convencer, desculpe."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</a:t>
            </a:r>
            <a:r>
              <a:rPr lang="pt-br" dirty="0" err="1">
                <a:solidFill>
                  <a:srgbClr val="FFFFFF"/>
                </a:solidFill>
              </a:rPr>
              <a:t>Satoshi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Nakamoto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BCE84-7AB8-43CB-BC4A-3F9C16B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2394"/>
            <a:ext cx="3517567" cy="2093975"/>
          </a:xfrm>
        </p:spPr>
        <p:txBody>
          <a:bodyPr anchor="ctr"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48A88-ADC6-AD31-D42E-D1FBECF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02041"/>
            <a:ext cx="5928344" cy="5294757"/>
          </a:xfrm>
        </p:spPr>
        <p:txBody>
          <a:bodyPr/>
          <a:lstStyle/>
          <a:p>
            <a:pPr algn="ctr"/>
            <a:endParaRPr lang="pt-BR" b="0" i="0" u="none" strike="noStrike" dirty="0">
              <a:effectLst/>
              <a:latin typeface="-apple-system"/>
              <a:hlinkClick r:id="rId2"/>
            </a:endParaRPr>
          </a:p>
          <a:p>
            <a:pPr algn="ctr"/>
            <a:endParaRPr lang="pt-BR" dirty="0">
              <a:latin typeface="-apple-system"/>
              <a:hlinkClick r:id="rId2"/>
            </a:endParaRPr>
          </a:p>
          <a:p>
            <a:pPr algn="ctr"/>
            <a:r>
              <a:rPr lang="pt-BR" b="0" i="0" u="none" strike="noStrike" dirty="0" err="1">
                <a:effectLst/>
                <a:latin typeface="-apple-system"/>
                <a:hlinkClick r:id="rId2"/>
              </a:rPr>
              <a:t>Annita</a:t>
            </a:r>
            <a:r>
              <a:rPr lang="pt-BR" b="0" i="0" u="none" strike="noStrike" dirty="0">
                <a:effectLst/>
                <a:latin typeface="-apple-system"/>
                <a:hlinkClick r:id="rId2"/>
              </a:rPr>
              <a:t> Gabriella Souza Da Silva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 err="1">
                <a:effectLst/>
                <a:latin typeface="-apple-system"/>
                <a:hlinkClick r:id="rId3"/>
              </a:rPr>
              <a:t>Luis</a:t>
            </a:r>
            <a:r>
              <a:rPr lang="pt-BR" b="0" i="0" u="none" strike="noStrike" dirty="0">
                <a:effectLst/>
                <a:latin typeface="-apple-system"/>
                <a:hlinkClick r:id="rId3"/>
              </a:rPr>
              <a:t> Henrique Santana De Sousa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>
                <a:effectLst/>
                <a:latin typeface="-apple-system"/>
                <a:hlinkClick r:id="rId4"/>
              </a:rPr>
              <a:t>Hugo Vinícius Valentim Damasceno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 err="1">
                <a:effectLst/>
                <a:latin typeface="-apple-system"/>
                <a:hlinkClick r:id="rId5"/>
              </a:rPr>
              <a:t>Lorrana</a:t>
            </a:r>
            <a:r>
              <a:rPr lang="pt-BR" b="0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pt-BR" b="0" i="0" u="none" strike="noStrike" dirty="0" err="1">
                <a:effectLst/>
                <a:latin typeface="-apple-system"/>
                <a:hlinkClick r:id="rId5"/>
              </a:rPr>
              <a:t>Filemes</a:t>
            </a:r>
            <a:r>
              <a:rPr lang="pt-BR" b="0" i="0" u="none" strike="noStrike" dirty="0">
                <a:effectLst/>
                <a:latin typeface="-apple-system"/>
                <a:hlinkClick r:id="rId5"/>
              </a:rPr>
              <a:t> De Castro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9850F-2D5B-DE7C-2DAF-397CD5B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20/06/2022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4797EA-B8C2-99C8-9095-68174DB97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6923"/>
          <a:stretch/>
        </p:blipFill>
        <p:spPr>
          <a:xfrm>
            <a:off x="-10758" y="3221272"/>
            <a:ext cx="4669228" cy="2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BCE84-7AB8-43CB-BC4A-3F9C16B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2394"/>
            <a:ext cx="3517567" cy="2093975"/>
          </a:xfrm>
        </p:spPr>
        <p:txBody>
          <a:bodyPr anchor="ctr"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48A88-ADC6-AD31-D42E-D1FBECF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02041"/>
            <a:ext cx="5928344" cy="5294757"/>
          </a:xfrm>
        </p:spPr>
        <p:txBody>
          <a:bodyPr/>
          <a:lstStyle/>
          <a:p>
            <a:pPr algn="ctr"/>
            <a:endParaRPr lang="pt-BR" b="0" i="0" u="none" strike="noStrike" dirty="0">
              <a:effectLst/>
              <a:latin typeface="-apple-system"/>
            </a:endParaRPr>
          </a:p>
          <a:p>
            <a:pPr algn="just"/>
            <a:endParaRPr lang="pt-BR" sz="3200" dirty="0">
              <a:latin typeface="-apple-system"/>
            </a:endParaRPr>
          </a:p>
          <a:p>
            <a:pPr algn="just"/>
            <a:r>
              <a:rPr lang="pt-BR" sz="3200" dirty="0">
                <a:latin typeface="-apple-system"/>
              </a:rPr>
              <a:t>Construir um </a:t>
            </a:r>
            <a:r>
              <a:rPr lang="pt-BR" sz="3200" dirty="0" err="1">
                <a:latin typeface="-apple-system"/>
              </a:rPr>
              <a:t>Smart</a:t>
            </a:r>
            <a:r>
              <a:rPr lang="pt-BR" sz="3200" dirty="0">
                <a:latin typeface="-apple-system"/>
              </a:rPr>
              <a:t> </a:t>
            </a:r>
            <a:r>
              <a:rPr lang="pt-BR" sz="3200" dirty="0" err="1">
                <a:latin typeface="-apple-system"/>
              </a:rPr>
              <a:t>Contract</a:t>
            </a:r>
            <a:r>
              <a:rPr lang="pt-BR" sz="3200" dirty="0">
                <a:latin typeface="-apple-system"/>
              </a:rPr>
              <a:t>, utilizando </a:t>
            </a:r>
            <a:r>
              <a:rPr lang="pt-BR" sz="3200" dirty="0" err="1">
                <a:latin typeface="-apple-system"/>
              </a:rPr>
              <a:t>Solidity</a:t>
            </a:r>
            <a:r>
              <a:rPr lang="pt-BR" sz="3200" dirty="0">
                <a:latin typeface="-apple-system"/>
              </a:rPr>
              <a:t> e todas as bibliotecas e tecnologias que aprendemos durante o curso e disponibiliza-las na rede </a:t>
            </a:r>
            <a:r>
              <a:rPr lang="pt-BR" sz="3200" dirty="0" err="1">
                <a:latin typeface="-apple-system"/>
              </a:rPr>
              <a:t>Ethereum</a:t>
            </a:r>
            <a:r>
              <a:rPr lang="pt-BR" sz="3200" dirty="0">
                <a:latin typeface="-apple-system"/>
              </a:rPr>
              <a:t>.</a:t>
            </a:r>
            <a:endParaRPr lang="pt-BR" sz="3200" dirty="0">
              <a:latin typeface="-apple-system"/>
              <a:hlinkClick r:id="rId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9850F-2D5B-DE7C-2DAF-397CD5B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20/06/2022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4797EA-B8C2-99C8-9095-68174DB97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6923"/>
          <a:stretch/>
        </p:blipFill>
        <p:spPr>
          <a:xfrm>
            <a:off x="-10758" y="3221272"/>
            <a:ext cx="4669228" cy="2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66F64C-CD33-7E57-E21F-F1820DAF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18978"/>
            <a:ext cx="10113645" cy="743682"/>
          </a:xfrm>
        </p:spPr>
        <p:txBody>
          <a:bodyPr/>
          <a:lstStyle/>
          <a:p>
            <a:r>
              <a:rPr lang="pt-BR" dirty="0"/>
              <a:t>QUEBRA DE TAREFAS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CA6C0D-B764-93FE-C299-F6320DDD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935111"/>
            <a:ext cx="8423239" cy="609600"/>
          </a:xfrm>
        </p:spPr>
        <p:txBody>
          <a:bodyPr/>
          <a:lstStyle/>
          <a:p>
            <a:r>
              <a:rPr lang="pt-BR" dirty="0"/>
              <a:t>https://trello.com/invite/b/Xcq7P53g/d58054ac4554e298f6589899de208f6f/gama-token-grupo-4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38656-7C12-BF5E-5EBF-F00B5447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663FB15E-9FFE-589F-AF28-A105E3C5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8F2828-9D77-2E20-48AF-8BE5919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E TECNOLOGIAS UTILIZADAS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01836C7-C9BB-0617-999D-6E02E71C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</a:t>
            </a:r>
            <a:r>
              <a:rPr lang="pt-BR" dirty="0" err="1"/>
              <a:t>Solidity</a:t>
            </a:r>
            <a:r>
              <a:rPr lang="pt-BR" dirty="0"/>
              <a:t>, Contrato ERC20, Compilador Remix IDE, Compilador Visual Studio </a:t>
            </a:r>
            <a:r>
              <a:rPr lang="pt-BR" dirty="0" err="1"/>
              <a:t>Code</a:t>
            </a:r>
            <a:r>
              <a:rPr lang="pt-BR" dirty="0"/>
              <a:t>, Ambiente </a:t>
            </a:r>
            <a:r>
              <a:rPr lang="pt-BR" dirty="0" err="1"/>
              <a:t>Ethereum</a:t>
            </a:r>
            <a:r>
              <a:rPr lang="pt-BR" dirty="0"/>
              <a:t> </a:t>
            </a:r>
            <a:r>
              <a:rPr lang="pt-BR" dirty="0" err="1"/>
              <a:t>Hardhat</a:t>
            </a:r>
            <a:r>
              <a:rPr lang="pt-BR" dirty="0"/>
              <a:t>, Editor de Texto </a:t>
            </a:r>
            <a:r>
              <a:rPr lang="pt-BR" dirty="0" err="1"/>
              <a:t>Replit</a:t>
            </a:r>
            <a:r>
              <a:rPr lang="pt-BR" dirty="0"/>
              <a:t>, Editor de Texto </a:t>
            </a:r>
            <a:r>
              <a:rPr lang="pt-BR" dirty="0" err="1"/>
              <a:t>Notion</a:t>
            </a:r>
            <a:r>
              <a:rPr lang="pt-BR" dirty="0"/>
              <a:t>, Repositório GitHub, </a:t>
            </a:r>
            <a:r>
              <a:rPr lang="pt-BR" dirty="0" err="1"/>
              <a:t>Trello</a:t>
            </a:r>
            <a:r>
              <a:rPr lang="pt-BR" dirty="0"/>
              <a:t>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E3DE5-0ED6-65AC-32EA-97E6B01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2050" name="Picture 2" descr="Solidity v0.8.15 homepage">
            <a:extLst>
              <a:ext uri="{FF2B5EF4-FFF2-40B4-BE49-F238E27FC236}">
                <a16:creationId xmlns:a16="http://schemas.microsoft.com/office/drawing/2014/main" id="{DDA0E782-0384-433F-021E-2D7E87A4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7" y="450195"/>
            <a:ext cx="1998192" cy="90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São Tokens ERC20 - Binance">
            <a:extLst>
              <a:ext uri="{FF2B5EF4-FFF2-40B4-BE49-F238E27FC236}">
                <a16:creationId xmlns:a16="http://schemas.microsoft.com/office/drawing/2014/main" id="{6C120968-9F9C-49E1-1572-944F5571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97" y="1771138"/>
            <a:ext cx="1817146" cy="9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plit Solidity starter template beta">
            <a:extLst>
              <a:ext uri="{FF2B5EF4-FFF2-40B4-BE49-F238E27FC236}">
                <a16:creationId xmlns:a16="http://schemas.microsoft.com/office/drawing/2014/main" id="{4F9A0C05-41C2-A7D3-4003-B8CAB217E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65" y="594485"/>
            <a:ext cx="1817146" cy="9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mix - Ethereum IDE">
            <a:extLst>
              <a:ext uri="{FF2B5EF4-FFF2-40B4-BE49-F238E27FC236}">
                <a16:creationId xmlns:a16="http://schemas.microsoft.com/office/drawing/2014/main" id="{168A029A-2587-B345-7350-E169701B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77" y="1800776"/>
            <a:ext cx="2228821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">
            <a:extLst>
              <a:ext uri="{FF2B5EF4-FFF2-40B4-BE49-F238E27FC236}">
                <a16:creationId xmlns:a16="http://schemas.microsoft.com/office/drawing/2014/main" id="{7945CAB7-B2AD-9710-E37D-172E7D19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53" y="326405"/>
            <a:ext cx="16128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rdhat - Ethereum development environment for professionals">
            <a:extLst>
              <a:ext uri="{FF2B5EF4-FFF2-40B4-BE49-F238E27FC236}">
                <a16:creationId xmlns:a16="http://schemas.microsoft.com/office/drawing/2014/main" id="{B0D3922A-921D-A298-D9B9-CFA6D8C5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4" y="3285937"/>
            <a:ext cx="1742913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Studio Code - Code Editing. Redefined">
            <a:extLst>
              <a:ext uri="{FF2B5EF4-FFF2-40B4-BE49-F238E27FC236}">
                <a16:creationId xmlns:a16="http://schemas.microsoft.com/office/drawing/2014/main" id="{4A1B1B81-1883-F540-9CFF-D9694729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7" y="3334413"/>
            <a:ext cx="1733503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rello Official Website">
            <a:extLst>
              <a:ext uri="{FF2B5EF4-FFF2-40B4-BE49-F238E27FC236}">
                <a16:creationId xmlns:a16="http://schemas.microsoft.com/office/drawing/2014/main" id="{F8C40B69-3C8B-B453-366B-4303D571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91" y="3278550"/>
            <a:ext cx="1613626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otion – One workspace. Every team.">
            <a:extLst>
              <a:ext uri="{FF2B5EF4-FFF2-40B4-BE49-F238E27FC236}">
                <a16:creationId xmlns:a16="http://schemas.microsoft.com/office/drawing/2014/main" id="{95DEF412-85BA-97F5-1DF9-12348382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29" y="1771138"/>
            <a:ext cx="163296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hlinkClick r:id="rId2"/>
            <a:extLst>
              <a:ext uri="{FF2B5EF4-FFF2-40B4-BE49-F238E27FC236}">
                <a16:creationId xmlns:a16="http://schemas.microsoft.com/office/drawing/2014/main" id="{0452FA5A-5BE8-A032-06C2-7FEE4C5F7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171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89FB77C-11E6-69B6-ABE5-2C94623C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96" y="5728286"/>
            <a:ext cx="10113645" cy="579286"/>
          </a:xfrm>
        </p:spPr>
        <p:txBody>
          <a:bodyPr/>
          <a:lstStyle/>
          <a:p>
            <a:r>
              <a:rPr lang="pt-BR" dirty="0"/>
              <a:t>REPOSITÓRIO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28BCDE-D15E-4865-A674-1DB9E5EA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177" y="6362957"/>
            <a:ext cx="6146931" cy="365125"/>
          </a:xfrm>
        </p:spPr>
        <p:txBody>
          <a:bodyPr/>
          <a:lstStyle/>
          <a:p>
            <a:r>
              <a:rPr lang="pt-BR" dirty="0"/>
              <a:t>https://github.com/Hiramek1/sollunah-cryptodev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6E1AB2-88A4-06C4-F9C7-3F7ACD2D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hlinkClick r:id="rId2"/>
            <a:extLst>
              <a:ext uri="{FF2B5EF4-FFF2-40B4-BE49-F238E27FC236}">
                <a16:creationId xmlns:a16="http://schemas.microsoft.com/office/drawing/2014/main" id="{A24B5CB7-10A4-1926-8A84-61FF68DCEE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3577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EFC2A98-9F29-33FE-8194-AA6022C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19E0A-49A3-4110-7239-EDA6E4A3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https://ruby-root-490.notion.site/Sollunah-9a146cc9a47748bc939746726d46bb5d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F2313-00C8-8751-3080-5F66FE8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3A47AF3-60AA-BA5A-762C-5E740311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0" y="786383"/>
            <a:ext cx="3793280" cy="2093975"/>
          </a:xfrm>
        </p:spPr>
        <p:txBody>
          <a:bodyPr/>
          <a:lstStyle/>
          <a:p>
            <a:pPr algn="ctr"/>
            <a:r>
              <a:rPr lang="pt-BR" dirty="0"/>
              <a:t>INSTRUÇÕES DE INSTALAÇÃO E UTILIZAÇÃO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F876EC-50E0-5E00-8E64-8D976B6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7" y="812799"/>
            <a:ext cx="6874137" cy="5294757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Ambientes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O contrato de Tokens e o contrato da Máquina de Vendas poderão ser testados através da plataforma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Remix IDE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Será possível importar os arquivos de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Token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e </a:t>
            </a:r>
            <a:r>
              <a:rPr lang="pt-BR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4"/>
              </a:rPr>
              <a:t>ExhangeMachine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através de seus links no botão "GitHub".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No menu à esquerda, procure pelo botão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&amp;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run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transactions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. Primeiro selecione o contrato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Sollunah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para fazer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copie seu endereço de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Deployed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Contracts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, logo abaixo. Em seguida, abra o arquivo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ExchangeMachine.sol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ele irá aparecer nos contratos disponíveis para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. Cole o endereço do contrato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Sollunah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faça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deste também.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Utilize nossa documentação de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5"/>
              </a:rPr>
              <a:t>funcionalidades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para entender como você pode navegar. Divirta-se!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B3D2-B5CA-0D5F-0486-99FFF84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A917-18C6-FA79-BBFD-D8371BFEB1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4177"/>
          <a:stretch/>
        </p:blipFill>
        <p:spPr>
          <a:xfrm>
            <a:off x="0" y="3202764"/>
            <a:ext cx="4658061" cy="2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39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{2D426E44-9917-4FEF-9D1A-DB2DA56A0FB3}tf56160789_win32</Template>
  <TotalTime>132</TotalTime>
  <Words>366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Sollunah Coin CryptoDev</vt:lpstr>
      <vt:lpstr>“Se você não acredita ou não entende, eu não tenho tempo para tentar te convencer, desculpe."</vt:lpstr>
      <vt:lpstr>EQUIPE</vt:lpstr>
      <vt:lpstr>OBJETIVO</vt:lpstr>
      <vt:lpstr>QUEBRA DE TAREFAS</vt:lpstr>
      <vt:lpstr>TÉCNICAS E TECNOLOGIAS UTILIZADAS</vt:lpstr>
      <vt:lpstr>REPOSITÓRIO</vt:lpstr>
      <vt:lpstr>FUNCIONALIDADES</vt:lpstr>
      <vt:lpstr>INSTRUÇÕES DE INSTALAÇÃO E UTILIZAÇÃO</vt:lpstr>
      <vt:lpstr>Apresentação do PowerPoint</vt:lpstr>
      <vt:lpstr>“Não confie, verifique.”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Sollunah Coin CryptoDev</dc:title>
  <dc:creator>Hugo Vinícius Valentim Damasceno</dc:creator>
  <cp:lastModifiedBy>Hugo Vinícius Valentim Damasceno</cp:lastModifiedBy>
  <cp:revision>1</cp:revision>
  <dcterms:created xsi:type="dcterms:W3CDTF">2022-06-19T18:00:26Z</dcterms:created>
  <dcterms:modified xsi:type="dcterms:W3CDTF">2022-06-19T20:12:37Z</dcterms:modified>
</cp:coreProperties>
</file>