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1" r:id="rId6"/>
    <p:sldId id="287" r:id="rId7"/>
    <p:sldId id="277" r:id="rId8"/>
    <p:sldId id="275" r:id="rId9"/>
    <p:sldId id="259" r:id="rId10"/>
    <p:sldId id="258" r:id="rId11"/>
    <p:sldId id="263" r:id="rId12"/>
    <p:sldId id="265" r:id="rId13"/>
    <p:sldId id="267" r:id="rId14"/>
    <p:sldId id="278" r:id="rId15"/>
    <p:sldId id="268" r:id="rId16"/>
    <p:sldId id="269" r:id="rId17"/>
    <p:sldId id="270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5" r:id="rId26"/>
    <p:sldId id="272" r:id="rId27"/>
    <p:sldId id="274" r:id="rId28"/>
    <p:sldId id="273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9465E-EB1C-C3DE-ED81-47FABECB2953}" v="7" dt="2023-08-08T18:21:10.529"/>
    <p1510:client id="{58509F36-5B7C-3616-BFD9-E219C613175C}" v="440" dt="2023-08-08T16:17:31.027"/>
    <p1510:client id="{674A5D90-AADB-C1EF-0F53-1824D2BA9CC4}" v="9" dt="2023-12-06T16:29:39.602"/>
    <p1510:client id="{6CCF7A94-D32C-BBFE-7540-DAFE49A7E7E6}" v="1105" dt="2023-08-08T00:15:53.698"/>
    <p1510:client id="{8C25ECC6-4D5C-230F-6E56-3D3398C4E3EE}" v="9" dt="2023-08-12T02:55:26.868"/>
    <p1510:client id="{9F91BBA8-41AA-F7FB-B08F-BCEAA8EA030A}" v="68" dt="2023-08-08T00:56:48.458"/>
    <p1510:client id="{A66996E3-25F0-31DF-0552-7DBEA1AE3489}" v="378" dt="2023-08-07T23:58:19.259"/>
    <p1510:client id="{BA8635D3-026A-F836-90B1-0F0669C9DFFC}" v="2" dt="2023-08-07T23:02:08.739"/>
    <p1510:client id="{CDF1AEC0-AF4B-A83F-A0BD-249FC125A7DF}" v="10" dt="2023-08-08T11:52:28.579"/>
    <p1510:client id="{E0A524C9-AA62-24C1-556B-215BA092969D}" v="12" dt="2023-08-08T17:23:56.750"/>
    <p1510:client id="{FC44F260-6673-9605-497E-E4BB60E92812}" v="149" dt="2023-08-07T23:24:12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an Samarasinghe" userId="S::sama0074@algonquinlive.com::6170fce5-8e7e-4ba5-9ab0-eb8c8444a76b" providerId="AD" clId="Web-{FC44F260-6673-9605-497E-E4BB60E92812}"/>
    <pc:docChg chg="addSld modSld">
      <pc:chgData name="Hiran Samarasinghe" userId="S::sama0074@algonquinlive.com::6170fce5-8e7e-4ba5-9ab0-eb8c8444a76b" providerId="AD" clId="Web-{FC44F260-6673-9605-497E-E4BB60E92812}" dt="2023-08-07T23:24:12.369" v="153" actId="14100"/>
      <pc:docMkLst>
        <pc:docMk/>
      </pc:docMkLst>
      <pc:sldChg chg="addSp delSp modSp">
        <pc:chgData name="Hiran Samarasinghe" userId="S::sama0074@algonquinlive.com::6170fce5-8e7e-4ba5-9ab0-eb8c8444a76b" providerId="AD" clId="Web-{FC44F260-6673-9605-497E-E4BB60E92812}" dt="2023-08-07T23:20:22.714" v="114" actId="20577"/>
        <pc:sldMkLst>
          <pc:docMk/>
          <pc:sldMk cId="1097297859" sldId="268"/>
        </pc:sldMkLst>
        <pc:spChg chg="mod">
          <ac:chgData name="Hiran Samarasinghe" userId="S::sama0074@algonquinlive.com::6170fce5-8e7e-4ba5-9ab0-eb8c8444a76b" providerId="AD" clId="Web-{FC44F260-6673-9605-497E-E4BB60E92812}" dt="2023-08-07T23:20:22.714" v="114" actId="20577"/>
          <ac:spMkLst>
            <pc:docMk/>
            <pc:sldMk cId="1097297859" sldId="268"/>
            <ac:spMk id="3" creationId="{48B6CF59-4E5B-494D-A2F7-97ADD01E6497}"/>
          </ac:spMkLst>
        </pc:spChg>
        <pc:spChg chg="add del mod">
          <ac:chgData name="Hiran Samarasinghe" userId="S::sama0074@algonquinlive.com::6170fce5-8e7e-4ba5-9ab0-eb8c8444a76b" providerId="AD" clId="Web-{FC44F260-6673-9605-497E-E4BB60E92812}" dt="2023-08-07T23:20:05.340" v="108"/>
          <ac:spMkLst>
            <pc:docMk/>
            <pc:sldMk cId="1097297859" sldId="268"/>
            <ac:spMk id="5" creationId="{1EA5AAE6-1987-8121-DC75-7FC80DF64E48}"/>
          </ac:spMkLst>
        </pc:spChg>
        <pc:picChg chg="add mod">
          <ac:chgData name="Hiran Samarasinghe" userId="S::sama0074@algonquinlive.com::6170fce5-8e7e-4ba5-9ab0-eb8c8444a76b" providerId="AD" clId="Web-{FC44F260-6673-9605-497E-E4BB60E92812}" dt="2023-08-07T23:20:18.636" v="113" actId="1076"/>
          <ac:picMkLst>
            <pc:docMk/>
            <pc:sldMk cId="1097297859" sldId="268"/>
            <ac:picMk id="4" creationId="{BAF78733-E8D7-C838-2276-50E14472B6AE}"/>
          </ac:picMkLst>
        </pc:picChg>
      </pc:sldChg>
      <pc:sldChg chg="addSp delSp modSp mod modClrScheme chgLayout">
        <pc:chgData name="Hiran Samarasinghe" userId="S::sama0074@algonquinlive.com::6170fce5-8e7e-4ba5-9ab0-eb8c8444a76b" providerId="AD" clId="Web-{FC44F260-6673-9605-497E-E4BB60E92812}" dt="2023-08-07T23:12:40.954" v="72" actId="14100"/>
        <pc:sldMkLst>
          <pc:docMk/>
          <pc:sldMk cId="3668701278" sldId="269"/>
        </pc:sldMkLst>
        <pc:spChg chg="mod">
          <ac:chgData name="Hiran Samarasinghe" userId="S::sama0074@algonquinlive.com::6170fce5-8e7e-4ba5-9ab0-eb8c8444a76b" providerId="AD" clId="Web-{FC44F260-6673-9605-497E-E4BB60E92812}" dt="2023-08-07T23:10:25.908" v="54"/>
          <ac:spMkLst>
            <pc:docMk/>
            <pc:sldMk cId="3668701278" sldId="269"/>
            <ac:spMk id="2" creationId="{27C774CB-FCA0-ECB5-8EBF-5CEA9CE58055}"/>
          </ac:spMkLst>
        </pc:spChg>
        <pc:spChg chg="del">
          <ac:chgData name="Hiran Samarasinghe" userId="S::sama0074@algonquinlive.com::6170fce5-8e7e-4ba5-9ab0-eb8c8444a76b" providerId="AD" clId="Web-{FC44F260-6673-9605-497E-E4BB60E92812}" dt="2023-08-07T23:04:43.193" v="21"/>
          <ac:spMkLst>
            <pc:docMk/>
            <pc:sldMk cId="3668701278" sldId="269"/>
            <ac:spMk id="4" creationId="{DA027765-A8F7-6064-BEE3-E60BB2E5254B}"/>
          </ac:spMkLst>
        </pc:spChg>
        <pc:spChg chg="add del mod">
          <ac:chgData name="Hiran Samarasinghe" userId="S::sama0074@algonquinlive.com::6170fce5-8e7e-4ba5-9ab0-eb8c8444a76b" providerId="AD" clId="Web-{FC44F260-6673-9605-497E-E4BB60E92812}" dt="2023-08-07T23:07:41.019" v="38"/>
          <ac:spMkLst>
            <pc:docMk/>
            <pc:sldMk cId="3668701278" sldId="269"/>
            <ac:spMk id="6" creationId="{9A62AFE6-CCCD-3DAF-A70E-E280DCE1D198}"/>
          </ac:spMkLst>
        </pc:spChg>
        <pc:spChg chg="add del mod">
          <ac:chgData name="Hiran Samarasinghe" userId="S::sama0074@algonquinlive.com::6170fce5-8e7e-4ba5-9ab0-eb8c8444a76b" providerId="AD" clId="Web-{FC44F260-6673-9605-497E-E4BB60E92812}" dt="2023-08-07T23:05:03.521" v="26"/>
          <ac:spMkLst>
            <pc:docMk/>
            <pc:sldMk cId="3668701278" sldId="269"/>
            <ac:spMk id="8" creationId="{2F775ACA-3C5D-78FC-A320-F53A04E21E5D}"/>
          </ac:spMkLst>
        </pc:spChg>
        <pc:spChg chg="add del mod">
          <ac:chgData name="Hiran Samarasinghe" userId="S::sama0074@algonquinlive.com::6170fce5-8e7e-4ba5-9ab0-eb8c8444a76b" providerId="AD" clId="Web-{FC44F260-6673-9605-497E-E4BB60E92812}" dt="2023-08-07T23:05:03.521" v="26"/>
          <ac:spMkLst>
            <pc:docMk/>
            <pc:sldMk cId="3668701278" sldId="269"/>
            <ac:spMk id="10" creationId="{6DD8C6B5-3BFF-0E7E-A9E1-305E66A725EC}"/>
          </ac:spMkLst>
        </pc:spChg>
        <pc:spChg chg="add del mod">
          <ac:chgData name="Hiran Samarasinghe" userId="S::sama0074@algonquinlive.com::6170fce5-8e7e-4ba5-9ab0-eb8c8444a76b" providerId="AD" clId="Web-{FC44F260-6673-9605-497E-E4BB60E92812}" dt="2023-08-07T23:10:05.690" v="48"/>
          <ac:spMkLst>
            <pc:docMk/>
            <pc:sldMk cId="3668701278" sldId="269"/>
            <ac:spMk id="11" creationId="{4E5DD76D-7423-4588-F9D7-8222C2EFFE74}"/>
          </ac:spMkLst>
        </pc:spChg>
        <pc:spChg chg="add del mod">
          <ac:chgData name="Hiran Samarasinghe" userId="S::sama0074@algonquinlive.com::6170fce5-8e7e-4ba5-9ab0-eb8c8444a76b" providerId="AD" clId="Web-{FC44F260-6673-9605-497E-E4BB60E92812}" dt="2023-08-07T23:05:03.521" v="26"/>
          <ac:spMkLst>
            <pc:docMk/>
            <pc:sldMk cId="3668701278" sldId="269"/>
            <ac:spMk id="12" creationId="{9139B744-DBC5-E3DA-E5D7-AF2E023BBB04}"/>
          </ac:spMkLst>
        </pc:spChg>
        <pc:spChg chg="add del mod">
          <ac:chgData name="Hiran Samarasinghe" userId="S::sama0074@algonquinlive.com::6170fce5-8e7e-4ba5-9ab0-eb8c8444a76b" providerId="AD" clId="Web-{FC44F260-6673-9605-497E-E4BB60E92812}" dt="2023-08-07T23:05:16.943" v="29"/>
          <ac:spMkLst>
            <pc:docMk/>
            <pc:sldMk cId="3668701278" sldId="269"/>
            <ac:spMk id="14" creationId="{7306C133-75DA-721B-4D93-E5C062EF5AB3}"/>
          </ac:spMkLst>
        </pc:spChg>
        <pc:spChg chg="add del mod">
          <ac:chgData name="Hiran Samarasinghe" userId="S::sama0074@algonquinlive.com::6170fce5-8e7e-4ba5-9ab0-eb8c8444a76b" providerId="AD" clId="Web-{FC44F260-6673-9605-497E-E4BB60E92812}" dt="2023-08-07T23:05:15.302" v="28"/>
          <ac:spMkLst>
            <pc:docMk/>
            <pc:sldMk cId="3668701278" sldId="269"/>
            <ac:spMk id="15" creationId="{93E9B51E-8E93-63EB-896A-D25A8F01D6DD}"/>
          </ac:spMkLst>
        </pc:spChg>
        <pc:spChg chg="add del mod">
          <ac:chgData name="Hiran Samarasinghe" userId="S::sama0074@algonquinlive.com::6170fce5-8e7e-4ba5-9ab0-eb8c8444a76b" providerId="AD" clId="Web-{FC44F260-6673-9605-497E-E4BB60E92812}" dt="2023-08-07T23:05:18.458" v="30"/>
          <ac:spMkLst>
            <pc:docMk/>
            <pc:sldMk cId="3668701278" sldId="269"/>
            <ac:spMk id="16" creationId="{3EBF9866-6834-8956-7DCE-4094E5082562}"/>
          </ac:spMkLst>
        </pc:spChg>
        <pc:spChg chg="add del mod">
          <ac:chgData name="Hiran Samarasinghe" userId="S::sama0074@algonquinlive.com::6170fce5-8e7e-4ba5-9ab0-eb8c8444a76b" providerId="AD" clId="Web-{FC44F260-6673-9605-497E-E4BB60E92812}" dt="2023-08-07T23:10:25.908" v="53"/>
          <ac:spMkLst>
            <pc:docMk/>
            <pc:sldMk cId="3668701278" sldId="269"/>
            <ac:spMk id="18" creationId="{46E609FC-38CB-4ED5-5C4C-512DFCDF608A}"/>
          </ac:spMkLst>
        </pc:spChg>
        <pc:picChg chg="add del mod ord">
          <ac:chgData name="Hiran Samarasinghe" userId="S::sama0074@algonquinlive.com::6170fce5-8e7e-4ba5-9ab0-eb8c8444a76b" providerId="AD" clId="Web-{FC44F260-6673-9605-497E-E4BB60E92812}" dt="2023-08-07T23:07:36.363" v="37"/>
          <ac:picMkLst>
            <pc:docMk/>
            <pc:sldMk cId="3668701278" sldId="269"/>
            <ac:picMk id="3" creationId="{A900AF40-8388-D57D-20F5-DFA26D61E9FB}"/>
          </ac:picMkLst>
        </pc:picChg>
        <pc:picChg chg="add del mod ord">
          <ac:chgData name="Hiran Samarasinghe" userId="S::sama0074@algonquinlive.com::6170fce5-8e7e-4ba5-9ab0-eb8c8444a76b" providerId="AD" clId="Web-{FC44F260-6673-9605-497E-E4BB60E92812}" dt="2023-08-07T23:08:14.878" v="47"/>
          <ac:picMkLst>
            <pc:docMk/>
            <pc:sldMk cId="3668701278" sldId="269"/>
            <ac:picMk id="7" creationId="{BF6DA284-3457-9BAC-627B-F2C52DA75E83}"/>
          </ac:picMkLst>
        </pc:picChg>
        <pc:picChg chg="add mod ord">
          <ac:chgData name="Hiran Samarasinghe" userId="S::sama0074@algonquinlive.com::6170fce5-8e7e-4ba5-9ab0-eb8c8444a76b" providerId="AD" clId="Web-{FC44F260-6673-9605-497E-E4BB60E92812}" dt="2023-08-07T23:12:40.954" v="72" actId="14100"/>
          <ac:picMkLst>
            <pc:docMk/>
            <pc:sldMk cId="3668701278" sldId="269"/>
            <ac:picMk id="13" creationId="{72543D20-FEF4-6C3C-C191-9C790BD63E71}"/>
          </ac:picMkLst>
        </pc:picChg>
      </pc:sldChg>
      <pc:sldChg chg="modSp new">
        <pc:chgData name="Hiran Samarasinghe" userId="S::sama0074@algonquinlive.com::6170fce5-8e7e-4ba5-9ab0-eb8c8444a76b" providerId="AD" clId="Web-{FC44F260-6673-9605-497E-E4BB60E92812}" dt="2023-08-07T23:11:45.360" v="71" actId="20577"/>
        <pc:sldMkLst>
          <pc:docMk/>
          <pc:sldMk cId="2825434256" sldId="270"/>
        </pc:sldMkLst>
        <pc:spChg chg="mod">
          <ac:chgData name="Hiran Samarasinghe" userId="S::sama0074@algonquinlive.com::6170fce5-8e7e-4ba5-9ab0-eb8c8444a76b" providerId="AD" clId="Web-{FC44F260-6673-9605-497E-E4BB60E92812}" dt="2023-08-07T23:11:45.360" v="71" actId="20577"/>
          <ac:spMkLst>
            <pc:docMk/>
            <pc:sldMk cId="2825434256" sldId="270"/>
            <ac:spMk id="2" creationId="{D753C776-B9B8-93E9-AC7C-C0192D91A5CB}"/>
          </ac:spMkLst>
        </pc:spChg>
      </pc:sldChg>
      <pc:sldChg chg="modSp add replId">
        <pc:chgData name="Hiran Samarasinghe" userId="S::sama0074@algonquinlive.com::6170fce5-8e7e-4ba5-9ab0-eb8c8444a76b" providerId="AD" clId="Web-{FC44F260-6673-9605-497E-E4BB60E92812}" dt="2023-08-07T23:24:12.369" v="153" actId="14100"/>
        <pc:sldMkLst>
          <pc:docMk/>
          <pc:sldMk cId="1960117214" sldId="276"/>
        </pc:sldMkLst>
        <pc:spChg chg="mod">
          <ac:chgData name="Hiran Samarasinghe" userId="S::sama0074@algonquinlive.com::6170fce5-8e7e-4ba5-9ab0-eb8c8444a76b" providerId="AD" clId="Web-{FC44F260-6673-9605-497E-E4BB60E92812}" dt="2023-08-07T23:24:12.369" v="153" actId="14100"/>
          <ac:spMkLst>
            <pc:docMk/>
            <pc:sldMk cId="1960117214" sldId="276"/>
            <ac:spMk id="3" creationId="{48B6CF59-4E5B-494D-A2F7-97ADD01E6497}"/>
          </ac:spMkLst>
        </pc:spChg>
      </pc:sldChg>
    </pc:docChg>
  </pc:docChgLst>
  <pc:docChgLst>
    <pc:chgData name="Aeham Alobidat" userId="S::alob0021@algonquinlive.com::92d74137-2007-4c04-a9c5-a29167ef35c2" providerId="AD" clId="Web-{E0A524C9-AA62-24C1-556B-215BA092969D}"/>
    <pc:docChg chg="addSld delSld modSld sldOrd">
      <pc:chgData name="Aeham Alobidat" userId="S::alob0021@algonquinlive.com::92d74137-2007-4c04-a9c5-a29167ef35c2" providerId="AD" clId="Web-{E0A524C9-AA62-24C1-556B-215BA092969D}" dt="2023-08-08T17:23:56.750" v="11"/>
      <pc:docMkLst>
        <pc:docMk/>
      </pc:docMkLst>
      <pc:sldChg chg="add del">
        <pc:chgData name="Aeham Alobidat" userId="S::alob0021@algonquinlive.com::92d74137-2007-4c04-a9c5-a29167ef35c2" providerId="AD" clId="Web-{E0A524C9-AA62-24C1-556B-215BA092969D}" dt="2023-08-08T17:09:37.767" v="1"/>
        <pc:sldMkLst>
          <pc:docMk/>
          <pc:sldMk cId="3501347425" sldId="260"/>
        </pc:sldMkLst>
      </pc:sldChg>
      <pc:sldChg chg="modSp">
        <pc:chgData name="Aeham Alobidat" userId="S::alob0021@algonquinlive.com::92d74137-2007-4c04-a9c5-a29167ef35c2" providerId="AD" clId="Web-{E0A524C9-AA62-24C1-556B-215BA092969D}" dt="2023-08-08T17:12:54.142" v="10" actId="20577"/>
        <pc:sldMkLst>
          <pc:docMk/>
          <pc:sldMk cId="2874391812" sldId="274"/>
        </pc:sldMkLst>
        <pc:spChg chg="mod">
          <ac:chgData name="Aeham Alobidat" userId="S::alob0021@algonquinlive.com::92d74137-2007-4c04-a9c5-a29167ef35c2" providerId="AD" clId="Web-{E0A524C9-AA62-24C1-556B-215BA092969D}" dt="2023-08-08T17:12:54.142" v="10" actId="20577"/>
          <ac:spMkLst>
            <pc:docMk/>
            <pc:sldMk cId="2874391812" sldId="274"/>
            <ac:spMk id="3" creationId="{4FC702FF-9532-AF34-35D0-4C1B0A1F6088}"/>
          </ac:spMkLst>
        </pc:spChg>
      </pc:sldChg>
      <pc:sldChg chg="ord">
        <pc:chgData name="Aeham Alobidat" userId="S::alob0021@algonquinlive.com::92d74137-2007-4c04-a9c5-a29167ef35c2" providerId="AD" clId="Web-{E0A524C9-AA62-24C1-556B-215BA092969D}" dt="2023-08-08T17:23:56.750" v="11"/>
        <pc:sldMkLst>
          <pc:docMk/>
          <pc:sldMk cId="2743873703" sldId="279"/>
        </pc:sldMkLst>
      </pc:sldChg>
    </pc:docChg>
  </pc:docChgLst>
  <pc:docChgLst>
    <pc:chgData name="Hiran Samarasinghe" userId="S::sama0074@algonquinlive.com::6170fce5-8e7e-4ba5-9ab0-eb8c8444a76b" providerId="AD" clId="Web-{BA8635D3-026A-F836-90B1-0F0669C9DFFC}"/>
    <pc:docChg chg="modSld">
      <pc:chgData name="Hiran Samarasinghe" userId="S::sama0074@algonquinlive.com::6170fce5-8e7e-4ba5-9ab0-eb8c8444a76b" providerId="AD" clId="Web-{BA8635D3-026A-F836-90B1-0F0669C9DFFC}" dt="2023-08-07T23:02:08.739" v="1" actId="1076"/>
      <pc:docMkLst>
        <pc:docMk/>
      </pc:docMkLst>
      <pc:sldChg chg="modSp">
        <pc:chgData name="Hiran Samarasinghe" userId="S::sama0074@algonquinlive.com::6170fce5-8e7e-4ba5-9ab0-eb8c8444a76b" providerId="AD" clId="Web-{BA8635D3-026A-F836-90B1-0F0669C9DFFC}" dt="2023-08-07T23:02:08.739" v="1" actId="1076"/>
        <pc:sldMkLst>
          <pc:docMk/>
          <pc:sldMk cId="3668701278" sldId="269"/>
        </pc:sldMkLst>
        <pc:spChg chg="mod">
          <ac:chgData name="Hiran Samarasinghe" userId="S::sama0074@algonquinlive.com::6170fce5-8e7e-4ba5-9ab0-eb8c8444a76b" providerId="AD" clId="Web-{BA8635D3-026A-F836-90B1-0F0669C9DFFC}" dt="2023-08-07T23:02:08.739" v="1" actId="1076"/>
          <ac:spMkLst>
            <pc:docMk/>
            <pc:sldMk cId="3668701278" sldId="269"/>
            <ac:spMk id="2" creationId="{27C774CB-FCA0-ECB5-8EBF-5CEA9CE58055}"/>
          </ac:spMkLst>
        </pc:spChg>
      </pc:sldChg>
    </pc:docChg>
  </pc:docChgLst>
  <pc:docChgLst>
    <pc:chgData name="Erik Kavanagh" userId="S::kava0055@algonquinlive.com::5decd6b3-dee6-4f99-97fe-18faa4ab529c" providerId="AD" clId="Web-{6CCF7A94-D32C-BBFE-7540-DAFE49A7E7E6}"/>
    <pc:docChg chg="addSld modSld sldOrd addMainMaster delMainMaster">
      <pc:chgData name="Erik Kavanagh" userId="S::kava0055@algonquinlive.com::5decd6b3-dee6-4f99-97fe-18faa4ab529c" providerId="AD" clId="Web-{6CCF7A94-D32C-BBFE-7540-DAFE49A7E7E6}" dt="2023-08-08T00:15:53.698" v="1104" actId="20577"/>
      <pc:docMkLst>
        <pc:docMk/>
      </pc:docMkLst>
      <pc:sldChg chg="modSp mod modClrScheme chgLayout">
        <pc:chgData name="Erik Kavanagh" userId="S::kava0055@algonquinlive.com::5decd6b3-dee6-4f99-97fe-18faa4ab529c" providerId="AD" clId="Web-{6CCF7A94-D32C-BBFE-7540-DAFE49A7E7E6}" dt="2023-08-08T00:05:03.843" v="1011" actId="20577"/>
        <pc:sldMkLst>
          <pc:docMk/>
          <pc:sldMk cId="1487700712" sldId="256"/>
        </pc:sldMkLst>
        <pc:spChg chg="mod ord">
          <ac:chgData name="Erik Kavanagh" userId="S::kava0055@algonquinlive.com::5decd6b3-dee6-4f99-97fe-18faa4ab529c" providerId="AD" clId="Web-{6CCF7A94-D32C-BBFE-7540-DAFE49A7E7E6}" dt="2023-08-08T00:04:49.624" v="1008" actId="20577"/>
          <ac:spMkLst>
            <pc:docMk/>
            <pc:sldMk cId="1487700712" sldId="256"/>
            <ac:spMk id="2" creationId="{C02C5318-1A1E-49D0-B2E2-A4B0FA9E8A40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8T00:05:03.843" v="1011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modSp mod modClrScheme chgLayout">
        <pc:chgData name="Erik Kavanagh" userId="S::kava0055@algonquinlive.com::5decd6b3-dee6-4f99-97fe-18faa4ab529c" providerId="AD" clId="Web-{6CCF7A94-D32C-BBFE-7540-DAFE49A7E7E6}" dt="2023-08-08T00:06:07.062" v="1017" actId="14100"/>
        <pc:sldMkLst>
          <pc:docMk/>
          <pc:sldMk cId="497607547" sldId="258"/>
        </pc:sldMkLst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497607547" sldId="258"/>
            <ac:spMk id="2" creationId="{921633EB-7DCB-4DDC-80AF-C885A3EE1245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8T00:06:07.062" v="1017" actId="14100"/>
          <ac:spMkLst>
            <pc:docMk/>
            <pc:sldMk cId="497607547" sldId="258"/>
            <ac:spMk id="7" creationId="{3C9AC1F9-7AEA-A6FA-E08C-35BE3DEECDD5}"/>
          </ac:spMkLst>
        </pc:spChg>
      </pc:sldChg>
      <pc:sldChg chg="modSp mod modClrScheme chgLayout">
        <pc:chgData name="Erik Kavanagh" userId="S::kava0055@algonquinlive.com::5decd6b3-dee6-4f99-97fe-18faa4ab529c" providerId="AD" clId="Web-{6CCF7A94-D32C-BBFE-7540-DAFE49A7E7E6}" dt="2023-08-08T00:02:57.481" v="991" actId="20577"/>
        <pc:sldMkLst>
          <pc:docMk/>
          <pc:sldMk cId="4209322005" sldId="259"/>
        </pc:sldMkLst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4209322005" sldId="259"/>
            <ac:spMk id="2" creationId="{7F2616EE-270D-4F4C-BA1F-2708D387B800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8T00:02:57.481" v="991" actId="20577"/>
          <ac:spMkLst>
            <pc:docMk/>
            <pc:sldMk cId="4209322005" sldId="259"/>
            <ac:spMk id="4" creationId="{0261CCF9-0256-0FDF-00F7-A92D78511480}"/>
          </ac:spMkLst>
        </pc:spChg>
      </pc:sldChg>
      <pc:sldChg chg="modSp mod modClrScheme chgLayout">
        <pc:chgData name="Erik Kavanagh" userId="S::kava0055@algonquinlive.com::5decd6b3-dee6-4f99-97fe-18faa4ab529c" providerId="AD" clId="Web-{6CCF7A94-D32C-BBFE-7540-DAFE49A7E7E6}" dt="2023-08-07T23:58:57.211" v="967"/>
        <pc:sldMkLst>
          <pc:docMk/>
          <pc:sldMk cId="3501347425" sldId="260"/>
        </pc:sldMkLst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3501347425" sldId="260"/>
            <ac:spMk id="2" creationId="{0F87E73C-2B1A-4602-BFBE-CFE1E55D9B38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3501347425" sldId="260"/>
            <ac:spMk id="3" creationId="{A9CB511D-EA45-4336-847C-1252667143B5}"/>
          </ac:spMkLst>
        </pc:spChg>
      </pc:sldChg>
      <pc:sldChg chg="modSp mod modClrScheme chgLayout">
        <pc:chgData name="Erik Kavanagh" userId="S::kava0055@algonquinlive.com::5decd6b3-dee6-4f99-97fe-18faa4ab529c" providerId="AD" clId="Web-{6CCF7A94-D32C-BBFE-7540-DAFE49A7E7E6}" dt="2023-08-08T00:04:25.217" v="1007" actId="14100"/>
        <pc:sldMkLst>
          <pc:docMk/>
          <pc:sldMk cId="1703342593" sldId="261"/>
        </pc:sldMkLst>
        <pc:spChg chg="mod ord">
          <ac:chgData name="Erik Kavanagh" userId="S::kava0055@algonquinlive.com::5decd6b3-dee6-4f99-97fe-18faa4ab529c" providerId="AD" clId="Web-{6CCF7A94-D32C-BBFE-7540-DAFE49A7E7E6}" dt="2023-08-08T00:04:16.639" v="1006" actId="20577"/>
          <ac:spMkLst>
            <pc:docMk/>
            <pc:sldMk cId="1703342593" sldId="261"/>
            <ac:spMk id="2" creationId="{5B040558-A365-4CCE-92FA-5A48CD98F9C9}"/>
          </ac:spMkLst>
        </pc:spChg>
        <pc:spChg chg="mod">
          <ac:chgData name="Erik Kavanagh" userId="S::kava0055@algonquinlive.com::5decd6b3-dee6-4f99-97fe-18faa4ab529c" providerId="AD" clId="Web-{6CCF7A94-D32C-BBFE-7540-DAFE49A7E7E6}" dt="2023-08-08T00:04:25.217" v="1007" actId="14100"/>
          <ac:spMkLst>
            <pc:docMk/>
            <pc:sldMk cId="1703342593" sldId="261"/>
            <ac:spMk id="3" creationId="{1634E467-E93E-0E51-AE39-F8999EA0C156}"/>
          </ac:spMkLst>
        </pc:spChg>
        <pc:graphicFrameChg chg="mod ord">
          <ac:chgData name="Erik Kavanagh" userId="S::kava0055@algonquinlive.com::5decd6b3-dee6-4f99-97fe-18faa4ab529c" providerId="AD" clId="Web-{6CCF7A94-D32C-BBFE-7540-DAFE49A7E7E6}" dt="2023-08-07T23:58:57.211" v="967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modSp">
        <pc:chgData name="Erik Kavanagh" userId="S::kava0055@algonquinlive.com::5decd6b3-dee6-4f99-97fe-18faa4ab529c" providerId="AD" clId="Web-{6CCF7A94-D32C-BBFE-7540-DAFE49A7E7E6}" dt="2023-08-07T23:06:25.451" v="11" actId="20577"/>
        <pc:sldMkLst>
          <pc:docMk/>
          <pc:sldMk cId="859203023" sldId="262"/>
        </pc:sldMkLst>
        <pc:spChg chg="mod">
          <ac:chgData name="Erik Kavanagh" userId="S::kava0055@algonquinlive.com::5decd6b3-dee6-4f99-97fe-18faa4ab529c" providerId="AD" clId="Web-{6CCF7A94-D32C-BBFE-7540-DAFE49A7E7E6}" dt="2023-08-07T23:06:25.451" v="11" actId="20577"/>
          <ac:spMkLst>
            <pc:docMk/>
            <pc:sldMk cId="859203023" sldId="262"/>
            <ac:spMk id="3" creationId="{48B6CF59-4E5B-494D-A2F7-97ADD01E6497}"/>
          </ac:spMkLst>
        </pc:spChg>
      </pc:sldChg>
      <pc:sldChg chg="modSp mod modClrScheme chgLayout">
        <pc:chgData name="Erik Kavanagh" userId="S::kava0055@algonquinlive.com::5decd6b3-dee6-4f99-97fe-18faa4ab529c" providerId="AD" clId="Web-{6CCF7A94-D32C-BBFE-7540-DAFE49A7E7E6}" dt="2023-08-07T23:58:57.211" v="967"/>
        <pc:sldMkLst>
          <pc:docMk/>
          <pc:sldMk cId="3143267067" sldId="263"/>
        </pc:sldMkLst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3143267067" sldId="263"/>
            <ac:spMk id="2" creationId="{5B040558-A365-4CCE-92FA-5A48CD98F9C9}"/>
          </ac:spMkLst>
        </pc:spChg>
      </pc:sldChg>
      <pc:sldChg chg="modSp">
        <pc:chgData name="Erik Kavanagh" userId="S::kava0055@algonquinlive.com::5decd6b3-dee6-4f99-97fe-18faa4ab529c" providerId="AD" clId="Web-{6CCF7A94-D32C-BBFE-7540-DAFE49A7E7E6}" dt="2023-08-07T23:11:39.394" v="15"/>
        <pc:sldMkLst>
          <pc:docMk/>
          <pc:sldMk cId="1585657487" sldId="264"/>
        </pc:sldMkLst>
        <pc:spChg chg="mod">
          <ac:chgData name="Erik Kavanagh" userId="S::kava0055@algonquinlive.com::5decd6b3-dee6-4f99-97fe-18faa4ab529c" providerId="AD" clId="Web-{6CCF7A94-D32C-BBFE-7540-DAFE49A7E7E6}" dt="2023-08-07T23:11:39.394" v="15"/>
          <ac:spMkLst>
            <pc:docMk/>
            <pc:sldMk cId="1585657487" sldId="264"/>
            <ac:spMk id="4" creationId="{3B4A64FC-0AA3-5787-E17E-841FBD2ACABC}"/>
          </ac:spMkLst>
        </pc:spChg>
        <pc:picChg chg="mod">
          <ac:chgData name="Erik Kavanagh" userId="S::kava0055@algonquinlive.com::5decd6b3-dee6-4f99-97fe-18faa4ab529c" providerId="AD" clId="Web-{6CCF7A94-D32C-BBFE-7540-DAFE49A7E7E6}" dt="2023-08-07T23:11:31.784" v="14"/>
          <ac:picMkLst>
            <pc:docMk/>
            <pc:sldMk cId="1585657487" sldId="264"/>
            <ac:picMk id="8" creationId="{EA70616B-E344-4856-8DF9-707C26236613}"/>
          </ac:picMkLst>
        </pc:picChg>
      </pc:sldChg>
      <pc:sldChg chg="modSp mod modClrScheme chgLayout">
        <pc:chgData name="Erik Kavanagh" userId="S::kava0055@algonquinlive.com::5decd6b3-dee6-4f99-97fe-18faa4ab529c" providerId="AD" clId="Web-{6CCF7A94-D32C-BBFE-7540-DAFE49A7E7E6}" dt="2023-08-08T00:06:47.001" v="1021" actId="20577"/>
        <pc:sldMkLst>
          <pc:docMk/>
          <pc:sldMk cId="728082746" sldId="265"/>
        </pc:sldMkLst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728082746" sldId="265"/>
            <ac:spMk id="2" creationId="{5B040558-A365-4CCE-92FA-5A48CD98F9C9}"/>
          </ac:spMkLst>
        </pc:spChg>
        <pc:spChg chg="mod">
          <ac:chgData name="Erik Kavanagh" userId="S::kava0055@algonquinlive.com::5decd6b3-dee6-4f99-97fe-18faa4ab529c" providerId="AD" clId="Web-{6CCF7A94-D32C-BBFE-7540-DAFE49A7E7E6}" dt="2023-08-08T00:06:47.001" v="1021" actId="20577"/>
          <ac:spMkLst>
            <pc:docMk/>
            <pc:sldMk cId="728082746" sldId="265"/>
            <ac:spMk id="3" creationId="{1634E467-E93E-0E51-AE39-F8999EA0C156}"/>
          </ac:spMkLst>
        </pc:spChg>
      </pc:sldChg>
      <pc:sldChg chg="modSp mod modClrScheme chgLayout">
        <pc:chgData name="Erik Kavanagh" userId="S::kava0055@algonquinlive.com::5decd6b3-dee6-4f99-97fe-18faa4ab529c" providerId="AD" clId="Web-{6CCF7A94-D32C-BBFE-7540-DAFE49A7E7E6}" dt="2023-08-07T23:58:57.211" v="967"/>
        <pc:sldMkLst>
          <pc:docMk/>
          <pc:sldMk cId="219983914" sldId="266"/>
        </pc:sldMkLst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219983914" sldId="266"/>
            <ac:spMk id="2" creationId="{C02C5318-1A1E-49D0-B2E2-A4B0FA9E8A40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219983914" sldId="266"/>
            <ac:spMk id="3" creationId="{48B6CF59-4E5B-494D-A2F7-97ADD01E6497}"/>
          </ac:spMkLst>
        </pc:spChg>
      </pc:sldChg>
      <pc:sldChg chg="modSp mod modClrScheme chgLayout">
        <pc:chgData name="Erik Kavanagh" userId="S::kava0055@algonquinlive.com::5decd6b3-dee6-4f99-97fe-18faa4ab529c" providerId="AD" clId="Web-{6CCF7A94-D32C-BBFE-7540-DAFE49A7E7E6}" dt="2023-08-07T23:58:57.211" v="967"/>
        <pc:sldMkLst>
          <pc:docMk/>
          <pc:sldMk cId="696097974" sldId="267"/>
        </pc:sldMkLst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696097974" sldId="267"/>
            <ac:spMk id="2" creationId="{27C774CB-FCA0-ECB5-8EBF-5CEA9CE58055}"/>
          </ac:spMkLst>
        </pc:spChg>
        <pc:picChg chg="mod ord">
          <ac:chgData name="Erik Kavanagh" userId="S::kava0055@algonquinlive.com::5decd6b3-dee6-4f99-97fe-18faa4ab529c" providerId="AD" clId="Web-{6CCF7A94-D32C-BBFE-7540-DAFE49A7E7E6}" dt="2023-08-07T23:58:57.211" v="967"/>
          <ac:picMkLst>
            <pc:docMk/>
            <pc:sldMk cId="696097974" sldId="267"/>
            <ac:picMk id="6" creationId="{FE3C7E80-69EA-5EB2-1F1B-9453CD50184B}"/>
          </ac:picMkLst>
        </pc:picChg>
      </pc:sldChg>
      <pc:sldChg chg="modSp mod modClrScheme chgLayout">
        <pc:chgData name="Erik Kavanagh" userId="S::kava0055@algonquinlive.com::5decd6b3-dee6-4f99-97fe-18faa4ab529c" providerId="AD" clId="Web-{6CCF7A94-D32C-BBFE-7540-DAFE49A7E7E6}" dt="2023-08-08T00:07:13.564" v="1023" actId="20577"/>
        <pc:sldMkLst>
          <pc:docMk/>
          <pc:sldMk cId="1097297859" sldId="268"/>
        </pc:sldMkLst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1097297859" sldId="268"/>
            <ac:spMk id="2" creationId="{C02C5318-1A1E-49D0-B2E2-A4B0FA9E8A40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8T00:07:13.564" v="1023" actId="20577"/>
          <ac:spMkLst>
            <pc:docMk/>
            <pc:sldMk cId="1097297859" sldId="268"/>
            <ac:spMk id="3" creationId="{48B6CF59-4E5B-494D-A2F7-97ADD01E6497}"/>
          </ac:spMkLst>
        </pc:spChg>
      </pc:sldChg>
      <pc:sldChg chg="modSp mod modClrScheme chgLayout">
        <pc:chgData name="Erik Kavanagh" userId="S::kava0055@algonquinlive.com::5decd6b3-dee6-4f99-97fe-18faa4ab529c" providerId="AD" clId="Web-{6CCF7A94-D32C-BBFE-7540-DAFE49A7E7E6}" dt="2023-08-08T00:14:28.759" v="1043" actId="14100"/>
        <pc:sldMkLst>
          <pc:docMk/>
          <pc:sldMk cId="3668701278" sldId="269"/>
        </pc:sldMkLst>
        <pc:spChg chg="mod ord">
          <ac:chgData name="Erik Kavanagh" userId="S::kava0055@algonquinlive.com::5decd6b3-dee6-4f99-97fe-18faa4ab529c" providerId="AD" clId="Web-{6CCF7A94-D32C-BBFE-7540-DAFE49A7E7E6}" dt="2023-08-08T00:14:10.946" v="1040" actId="14100"/>
          <ac:spMkLst>
            <pc:docMk/>
            <pc:sldMk cId="3668701278" sldId="269"/>
            <ac:spMk id="2" creationId="{27C774CB-FCA0-ECB5-8EBF-5CEA9CE58055}"/>
          </ac:spMkLst>
        </pc:spChg>
        <pc:picChg chg="mod ord">
          <ac:chgData name="Erik Kavanagh" userId="S::kava0055@algonquinlive.com::5decd6b3-dee6-4f99-97fe-18faa4ab529c" providerId="AD" clId="Web-{6CCF7A94-D32C-BBFE-7540-DAFE49A7E7E6}" dt="2023-08-08T00:14:28.759" v="1043" actId="14100"/>
          <ac:picMkLst>
            <pc:docMk/>
            <pc:sldMk cId="3668701278" sldId="269"/>
            <ac:picMk id="13" creationId="{72543D20-FEF4-6C3C-C191-9C790BD63E71}"/>
          </ac:picMkLst>
        </pc:picChg>
      </pc:sldChg>
      <pc:sldChg chg="modSp mod modClrScheme chgLayout">
        <pc:chgData name="Erik Kavanagh" userId="S::kava0055@algonquinlive.com::5decd6b3-dee6-4f99-97fe-18faa4ab529c" providerId="AD" clId="Web-{6CCF7A94-D32C-BBFE-7540-DAFE49A7E7E6}" dt="2023-08-07T23:58:57.211" v="967"/>
        <pc:sldMkLst>
          <pc:docMk/>
          <pc:sldMk cId="2825434256" sldId="270"/>
        </pc:sldMkLst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2825434256" sldId="270"/>
            <ac:spMk id="2" creationId="{D753C776-B9B8-93E9-AC7C-C0192D91A5CB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2825434256" sldId="270"/>
            <ac:spMk id="3" creationId="{2BC6C912-9F9E-971E-0D1F-FA0CF92B8EE6}"/>
          </ac:spMkLst>
        </pc:spChg>
      </pc:sldChg>
      <pc:sldChg chg="addSp delSp modSp new mod setBg modClrScheme chgLayout">
        <pc:chgData name="Erik Kavanagh" userId="S::kava0055@algonquinlive.com::5decd6b3-dee6-4f99-97fe-18faa4ab529c" providerId="AD" clId="Web-{6CCF7A94-D32C-BBFE-7540-DAFE49A7E7E6}" dt="2023-08-08T00:15:53.698" v="1104" actId="20577"/>
        <pc:sldMkLst>
          <pc:docMk/>
          <pc:sldMk cId="2315308407" sldId="272"/>
        </pc:sldMkLst>
        <pc:spChg chg="mod ord">
          <ac:chgData name="Erik Kavanagh" userId="S::kava0055@algonquinlive.com::5decd6b3-dee6-4f99-97fe-18faa4ab529c" providerId="AD" clId="Web-{6CCF7A94-D32C-BBFE-7540-DAFE49A7E7E6}" dt="2023-08-08T00:12:04.725" v="1033"/>
          <ac:spMkLst>
            <pc:docMk/>
            <pc:sldMk cId="2315308407" sldId="272"/>
            <ac:spMk id="2" creationId="{5268F41F-28D8-C5F1-42BB-A1FCA91AEFD5}"/>
          </ac:spMkLst>
        </pc:spChg>
        <pc:spChg chg="del mod ord">
          <ac:chgData name="Erik Kavanagh" userId="S::kava0055@algonquinlive.com::5decd6b3-dee6-4f99-97fe-18faa4ab529c" providerId="AD" clId="Web-{6CCF7A94-D32C-BBFE-7540-DAFE49A7E7E6}" dt="2023-08-08T00:09:35.472" v="1027"/>
          <ac:spMkLst>
            <pc:docMk/>
            <pc:sldMk cId="2315308407" sldId="272"/>
            <ac:spMk id="3" creationId="{0993ED98-0EBD-C6DD-5F3A-2860ABF683B5}"/>
          </ac:spMkLst>
        </pc:spChg>
        <pc:spChg chg="add ord">
          <ac:chgData name="Erik Kavanagh" userId="S::kava0055@algonquinlive.com::5decd6b3-dee6-4f99-97fe-18faa4ab529c" providerId="AD" clId="Web-{6CCF7A94-D32C-BBFE-7540-DAFE49A7E7E6}" dt="2023-08-08T00:12:04.725" v="1033"/>
          <ac:spMkLst>
            <pc:docMk/>
            <pc:sldMk cId="2315308407" sldId="272"/>
            <ac:spMk id="4" creationId="{F6E932F7-2350-9AAA-968E-CF6E907F7C3E}"/>
          </ac:spMkLst>
        </pc:spChg>
        <pc:spChg chg="add mod">
          <ac:chgData name="Erik Kavanagh" userId="S::kava0055@algonquinlive.com::5decd6b3-dee6-4f99-97fe-18faa4ab529c" providerId="AD" clId="Web-{6CCF7A94-D32C-BBFE-7540-DAFE49A7E7E6}" dt="2023-08-08T00:15:53.698" v="1104" actId="20577"/>
          <ac:spMkLst>
            <pc:docMk/>
            <pc:sldMk cId="2315308407" sldId="272"/>
            <ac:spMk id="6" creationId="{B515D28B-551D-A45F-B52C-C0CA1C626838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2:04.725" v="1033"/>
          <ac:spMkLst>
            <pc:docMk/>
            <pc:sldMk cId="2315308407" sldId="272"/>
            <ac:spMk id="12" creationId="{43BBAF34-367D-4E18-A62E-4602BD90855C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2:04.725" v="1033"/>
          <ac:spMkLst>
            <pc:docMk/>
            <pc:sldMk cId="2315308407" sldId="272"/>
            <ac:spMk id="14" creationId="{99A4CF08-858A-49E4-B707-4E7585D11566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2:04.725" v="1033"/>
          <ac:spMkLst>
            <pc:docMk/>
            <pc:sldMk cId="2315308407" sldId="272"/>
            <ac:spMk id="16" creationId="{56938E62-910D-4D69-AA09-567AAAC3776D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2:04.725" v="1033"/>
          <ac:spMkLst>
            <pc:docMk/>
            <pc:sldMk cId="2315308407" sldId="272"/>
            <ac:spMk id="18" creationId="{A74E54C6-D084-4BC8-B3F9-8B9EC22A6B67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2:04.725" v="1033"/>
          <ac:spMkLst>
            <pc:docMk/>
            <pc:sldMk cId="2315308407" sldId="272"/>
            <ac:spMk id="20" creationId="{777713DB-A0B1-4507-9991-B6DCAE436C74}"/>
          </ac:spMkLst>
        </pc:spChg>
        <pc:picChg chg="add">
          <ac:chgData name="Erik Kavanagh" userId="S::kava0055@algonquinlive.com::5decd6b3-dee6-4f99-97fe-18faa4ab529c" providerId="AD" clId="Web-{6CCF7A94-D32C-BBFE-7540-DAFE49A7E7E6}" dt="2023-08-08T00:12:04.725" v="1033"/>
          <ac:picMkLst>
            <pc:docMk/>
            <pc:sldMk cId="2315308407" sldId="272"/>
            <ac:picMk id="8" creationId="{4AEDE4E7-C44E-104C-840B-4B994B1C7347}"/>
          </ac:picMkLst>
        </pc:picChg>
        <pc:picChg chg="add">
          <ac:chgData name="Erik Kavanagh" userId="S::kava0055@algonquinlive.com::5decd6b3-dee6-4f99-97fe-18faa4ab529c" providerId="AD" clId="Web-{6CCF7A94-D32C-BBFE-7540-DAFE49A7E7E6}" dt="2023-08-08T00:12:04.725" v="1033"/>
          <ac:picMkLst>
            <pc:docMk/>
            <pc:sldMk cId="2315308407" sldId="272"/>
            <ac:picMk id="22" creationId="{A9A96FF2-ACD7-48C4-BCE1-FC7F42108606}"/>
          </ac:picMkLst>
        </pc:picChg>
      </pc:sldChg>
      <pc:sldChg chg="addSp modSp new mod setBg modClrScheme chgLayout">
        <pc:chgData name="Erik Kavanagh" userId="S::kava0055@algonquinlive.com::5decd6b3-dee6-4f99-97fe-18faa4ab529c" providerId="AD" clId="Web-{6CCF7A94-D32C-BBFE-7540-DAFE49A7E7E6}" dt="2023-08-08T00:13:11.961" v="1038"/>
        <pc:sldMkLst>
          <pc:docMk/>
          <pc:sldMk cId="1822965892" sldId="273"/>
        </pc:sldMkLst>
        <pc:spChg chg="mod ord">
          <ac:chgData name="Erik Kavanagh" userId="S::kava0055@algonquinlive.com::5decd6b3-dee6-4f99-97fe-18faa4ab529c" providerId="AD" clId="Web-{6CCF7A94-D32C-BBFE-7540-DAFE49A7E7E6}" dt="2023-08-08T00:13:11.961" v="1038"/>
          <ac:spMkLst>
            <pc:docMk/>
            <pc:sldMk cId="1822965892" sldId="273"/>
            <ac:spMk id="2" creationId="{594840AB-439E-043D-8FB1-D3F740D48433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8T00:13:11.961" v="1038"/>
          <ac:spMkLst>
            <pc:docMk/>
            <pc:sldMk cId="1822965892" sldId="273"/>
            <ac:spMk id="3" creationId="{6A847756-9766-85D4-1E82-AE04630F01FD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3:11.961" v="1038"/>
          <ac:spMkLst>
            <pc:docMk/>
            <pc:sldMk cId="1822965892" sldId="273"/>
            <ac:spMk id="8" creationId="{E5C12349-62E6-4BD7-9794-8785CD02DF1E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3:11.961" v="1038"/>
          <ac:spMkLst>
            <pc:docMk/>
            <pc:sldMk cId="1822965892" sldId="273"/>
            <ac:spMk id="14" creationId="{92806DFD-E192-42CC-B190-3C4C95B8FF4E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3:11.961" v="1038"/>
          <ac:spMkLst>
            <pc:docMk/>
            <pc:sldMk cId="1822965892" sldId="273"/>
            <ac:spMk id="16" creationId="{77DC7507-73EB-407D-8824-E418315CC0D0}"/>
          </ac:spMkLst>
        </pc:spChg>
        <pc:picChg chg="add">
          <ac:chgData name="Erik Kavanagh" userId="S::kava0055@algonquinlive.com::5decd6b3-dee6-4f99-97fe-18faa4ab529c" providerId="AD" clId="Web-{6CCF7A94-D32C-BBFE-7540-DAFE49A7E7E6}" dt="2023-08-08T00:13:11.961" v="1038"/>
          <ac:picMkLst>
            <pc:docMk/>
            <pc:sldMk cId="1822965892" sldId="273"/>
            <ac:picMk id="10" creationId="{DF2C9459-3C4B-453D-B2C2-AD0679BF0DC5}"/>
          </ac:picMkLst>
        </pc:picChg>
        <pc:picChg chg="add">
          <ac:chgData name="Erik Kavanagh" userId="S::kava0055@algonquinlive.com::5decd6b3-dee6-4f99-97fe-18faa4ab529c" providerId="AD" clId="Web-{6CCF7A94-D32C-BBFE-7540-DAFE49A7E7E6}" dt="2023-08-08T00:13:11.961" v="1038"/>
          <ac:picMkLst>
            <pc:docMk/>
            <pc:sldMk cId="1822965892" sldId="273"/>
            <ac:picMk id="12" creationId="{4DB48376-A646-4B75-9776-453930C415D4}"/>
          </ac:picMkLst>
        </pc:picChg>
      </pc:sldChg>
      <pc:sldChg chg="addSp delSp modSp new mod ord setBg modClrScheme chgLayout">
        <pc:chgData name="Erik Kavanagh" userId="S::kava0055@algonquinlive.com::5decd6b3-dee6-4f99-97fe-18faa4ab529c" providerId="AD" clId="Web-{6CCF7A94-D32C-BBFE-7540-DAFE49A7E7E6}" dt="2023-08-08T00:12:37.820" v="1037"/>
        <pc:sldMkLst>
          <pc:docMk/>
          <pc:sldMk cId="2874391812" sldId="274"/>
        </pc:sldMkLst>
        <pc:spChg chg="mod ord">
          <ac:chgData name="Erik Kavanagh" userId="S::kava0055@algonquinlive.com::5decd6b3-dee6-4f99-97fe-18faa4ab529c" providerId="AD" clId="Web-{6CCF7A94-D32C-BBFE-7540-DAFE49A7E7E6}" dt="2023-08-08T00:12:37.820" v="1037"/>
          <ac:spMkLst>
            <pc:docMk/>
            <pc:sldMk cId="2874391812" sldId="274"/>
            <ac:spMk id="2" creationId="{8F394FDA-2D7D-1873-5CAE-EA9A03804B99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8T00:12:37.820" v="1037"/>
          <ac:spMkLst>
            <pc:docMk/>
            <pc:sldMk cId="2874391812" sldId="274"/>
            <ac:spMk id="3" creationId="{4FC702FF-9532-AF34-35D0-4C1B0A1F6088}"/>
          </ac:spMkLst>
        </pc:spChg>
        <pc:spChg chg="add del">
          <ac:chgData name="Erik Kavanagh" userId="S::kava0055@algonquinlive.com::5decd6b3-dee6-4f99-97fe-18faa4ab529c" providerId="AD" clId="Web-{6CCF7A94-D32C-BBFE-7540-DAFE49A7E7E6}" dt="2023-08-08T00:12:37.820" v="1037"/>
          <ac:spMkLst>
            <pc:docMk/>
            <pc:sldMk cId="2874391812" sldId="274"/>
            <ac:spMk id="9" creationId="{43BBAF34-367D-4E18-A62E-4602BD90855C}"/>
          </ac:spMkLst>
        </pc:spChg>
        <pc:spChg chg="add del">
          <ac:chgData name="Erik Kavanagh" userId="S::kava0055@algonquinlive.com::5decd6b3-dee6-4f99-97fe-18faa4ab529c" providerId="AD" clId="Web-{6CCF7A94-D32C-BBFE-7540-DAFE49A7E7E6}" dt="2023-08-08T00:12:37.820" v="1037"/>
          <ac:spMkLst>
            <pc:docMk/>
            <pc:sldMk cId="2874391812" sldId="274"/>
            <ac:spMk id="15" creationId="{99A4CF08-858A-49E4-B707-4E7585D11566}"/>
          </ac:spMkLst>
        </pc:spChg>
        <pc:spChg chg="add del">
          <ac:chgData name="Erik Kavanagh" userId="S::kava0055@algonquinlive.com::5decd6b3-dee6-4f99-97fe-18faa4ab529c" providerId="AD" clId="Web-{6CCF7A94-D32C-BBFE-7540-DAFE49A7E7E6}" dt="2023-08-08T00:12:37.820" v="1037"/>
          <ac:spMkLst>
            <pc:docMk/>
            <pc:sldMk cId="2874391812" sldId="274"/>
            <ac:spMk id="17" creationId="{56938E62-910D-4D69-AA09-567AAAC3776D}"/>
          </ac:spMkLst>
        </pc:spChg>
        <pc:spChg chg="add del">
          <ac:chgData name="Erik Kavanagh" userId="S::kava0055@algonquinlive.com::5decd6b3-dee6-4f99-97fe-18faa4ab529c" providerId="AD" clId="Web-{6CCF7A94-D32C-BBFE-7540-DAFE49A7E7E6}" dt="2023-08-08T00:12:37.820" v="1037"/>
          <ac:spMkLst>
            <pc:docMk/>
            <pc:sldMk cId="2874391812" sldId="274"/>
            <ac:spMk id="19" creationId="{A74E54C6-D084-4BC8-B3F9-8B9EC22A6B67}"/>
          </ac:spMkLst>
        </pc:spChg>
        <pc:spChg chg="add del">
          <ac:chgData name="Erik Kavanagh" userId="S::kava0055@algonquinlive.com::5decd6b3-dee6-4f99-97fe-18faa4ab529c" providerId="AD" clId="Web-{6CCF7A94-D32C-BBFE-7540-DAFE49A7E7E6}" dt="2023-08-08T00:12:37.820" v="1037"/>
          <ac:spMkLst>
            <pc:docMk/>
            <pc:sldMk cId="2874391812" sldId="274"/>
            <ac:spMk id="21" creationId="{777713DB-A0B1-4507-9991-B6DCAE436C74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2:37.820" v="1037"/>
          <ac:spMkLst>
            <pc:docMk/>
            <pc:sldMk cId="2874391812" sldId="274"/>
            <ac:spMk id="26" creationId="{3FAD17B9-9E6C-4DD1-9728-97B5E5FCCAB2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2:37.820" v="1037"/>
          <ac:spMkLst>
            <pc:docMk/>
            <pc:sldMk cId="2874391812" sldId="274"/>
            <ac:spMk id="28" creationId="{D7AC3F90-A588-42FF-B41D-062A8D91B9E5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2:37.820" v="1037"/>
          <ac:spMkLst>
            <pc:docMk/>
            <pc:sldMk cId="2874391812" sldId="274"/>
            <ac:spMk id="32" creationId="{E1AADF25-43E9-4DE0-AD82-4F6052319136}"/>
          </ac:spMkLst>
        </pc:spChg>
        <pc:spChg chg="add">
          <ac:chgData name="Erik Kavanagh" userId="S::kava0055@algonquinlive.com::5decd6b3-dee6-4f99-97fe-18faa4ab529c" providerId="AD" clId="Web-{6CCF7A94-D32C-BBFE-7540-DAFE49A7E7E6}" dt="2023-08-08T00:12:37.820" v="1037"/>
          <ac:spMkLst>
            <pc:docMk/>
            <pc:sldMk cId="2874391812" sldId="274"/>
            <ac:spMk id="34" creationId="{CBC2D515-EF3C-4E4E-8BC1-192B21E92713}"/>
          </ac:spMkLst>
        </pc:spChg>
        <pc:picChg chg="add mod">
          <ac:chgData name="Erik Kavanagh" userId="S::kava0055@algonquinlive.com::5decd6b3-dee6-4f99-97fe-18faa4ab529c" providerId="AD" clId="Web-{6CCF7A94-D32C-BBFE-7540-DAFE49A7E7E6}" dt="2023-08-08T00:12:37.820" v="1037"/>
          <ac:picMkLst>
            <pc:docMk/>
            <pc:sldMk cId="2874391812" sldId="274"/>
            <ac:picMk id="5" creationId="{047A22FD-5CF9-3346-B2F3-88363E10B797}"/>
          </ac:picMkLst>
        </pc:picChg>
        <pc:picChg chg="add del">
          <ac:chgData name="Erik Kavanagh" userId="S::kava0055@algonquinlive.com::5decd6b3-dee6-4f99-97fe-18faa4ab529c" providerId="AD" clId="Web-{6CCF7A94-D32C-BBFE-7540-DAFE49A7E7E6}" dt="2023-08-08T00:12:37.820" v="1037"/>
          <ac:picMkLst>
            <pc:docMk/>
            <pc:sldMk cId="2874391812" sldId="274"/>
            <ac:picMk id="11" creationId="{D445918B-6272-4727-A3FA-F23651AECAE3}"/>
          </ac:picMkLst>
        </pc:picChg>
        <pc:picChg chg="add del">
          <ac:chgData name="Erik Kavanagh" userId="S::kava0055@algonquinlive.com::5decd6b3-dee6-4f99-97fe-18faa4ab529c" providerId="AD" clId="Web-{6CCF7A94-D32C-BBFE-7540-DAFE49A7E7E6}" dt="2023-08-08T00:12:37.820" v="1037"/>
          <ac:picMkLst>
            <pc:docMk/>
            <pc:sldMk cId="2874391812" sldId="274"/>
            <ac:picMk id="13" creationId="{A9A96FF2-ACD7-48C4-BCE1-FC7F42108606}"/>
          </ac:picMkLst>
        </pc:picChg>
        <pc:picChg chg="add">
          <ac:chgData name="Erik Kavanagh" userId="S::kava0055@algonquinlive.com::5decd6b3-dee6-4f99-97fe-18faa4ab529c" providerId="AD" clId="Web-{6CCF7A94-D32C-BBFE-7540-DAFE49A7E7E6}" dt="2023-08-08T00:12:37.820" v="1037"/>
          <ac:picMkLst>
            <pc:docMk/>
            <pc:sldMk cId="2874391812" sldId="274"/>
            <ac:picMk id="30" creationId="{015AB904-4FB7-4A0D-B43E-03ACF05E1445}"/>
          </ac:picMkLst>
        </pc:picChg>
      </pc:sldChg>
      <pc:sldChg chg="modSp mod modClrScheme chgLayout">
        <pc:chgData name="Erik Kavanagh" userId="S::kava0055@algonquinlive.com::5decd6b3-dee6-4f99-97fe-18faa4ab529c" providerId="AD" clId="Web-{6CCF7A94-D32C-BBFE-7540-DAFE49A7E7E6}" dt="2023-08-08T00:05:34.406" v="1013" actId="14100"/>
        <pc:sldMkLst>
          <pc:docMk/>
          <pc:sldMk cId="1512086351" sldId="275"/>
        </pc:sldMkLst>
        <pc:spChg chg="mod ord">
          <ac:chgData name="Erik Kavanagh" userId="S::kava0055@algonquinlive.com::5decd6b3-dee6-4f99-97fe-18faa4ab529c" providerId="AD" clId="Web-{6CCF7A94-D32C-BBFE-7540-DAFE49A7E7E6}" dt="2023-08-08T00:03:49.826" v="1003" actId="20577"/>
          <ac:spMkLst>
            <pc:docMk/>
            <pc:sldMk cId="1512086351" sldId="275"/>
            <ac:spMk id="2" creationId="{5B040558-A365-4CCE-92FA-5A48CD98F9C9}"/>
          </ac:spMkLst>
        </pc:spChg>
        <pc:spChg chg="mod">
          <ac:chgData name="Erik Kavanagh" userId="S::kava0055@algonquinlive.com::5decd6b3-dee6-4f99-97fe-18faa4ab529c" providerId="AD" clId="Web-{6CCF7A94-D32C-BBFE-7540-DAFE49A7E7E6}" dt="2023-08-08T00:05:34.406" v="1013" actId="14100"/>
          <ac:spMkLst>
            <pc:docMk/>
            <pc:sldMk cId="1512086351" sldId="275"/>
            <ac:spMk id="3" creationId="{1634E467-E93E-0E51-AE39-F8999EA0C156}"/>
          </ac:spMkLst>
        </pc:spChg>
        <pc:graphicFrameChg chg="mod ord">
          <ac:chgData name="Erik Kavanagh" userId="S::kava0055@algonquinlive.com::5decd6b3-dee6-4f99-97fe-18faa4ab529c" providerId="AD" clId="Web-{6CCF7A94-D32C-BBFE-7540-DAFE49A7E7E6}" dt="2023-08-07T23:58:57.211" v="967"/>
          <ac:graphicFrameMkLst>
            <pc:docMk/>
            <pc:sldMk cId="1512086351" sldId="275"/>
            <ac:graphicFrameMk id="4" creationId="{81E592E1-99DF-4294-A2E9-EF46299BD3F4}"/>
          </ac:graphicFrameMkLst>
        </pc:graphicFrameChg>
      </pc:sldChg>
      <pc:sldChg chg="modSp mod modClrScheme chgLayout">
        <pc:chgData name="Erik Kavanagh" userId="S::kava0055@algonquinlive.com::5decd6b3-dee6-4f99-97fe-18faa4ab529c" providerId="AD" clId="Web-{6CCF7A94-D32C-BBFE-7540-DAFE49A7E7E6}" dt="2023-08-07T23:58:57.211" v="967"/>
        <pc:sldMkLst>
          <pc:docMk/>
          <pc:sldMk cId="1960117214" sldId="276"/>
        </pc:sldMkLst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1960117214" sldId="276"/>
            <ac:spMk id="2" creationId="{C02C5318-1A1E-49D0-B2E2-A4B0FA9E8A40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1960117214" sldId="276"/>
            <ac:spMk id="3" creationId="{48B6CF59-4E5B-494D-A2F7-97ADD01E6497}"/>
          </ac:spMkLst>
        </pc:spChg>
      </pc:sldChg>
      <pc:sldChg chg="modSp mod modClrScheme chgLayout">
        <pc:chgData name="Erik Kavanagh" userId="S::kava0055@algonquinlive.com::5decd6b3-dee6-4f99-97fe-18faa4ab529c" providerId="AD" clId="Web-{6CCF7A94-D32C-BBFE-7540-DAFE49A7E7E6}" dt="2023-08-08T00:03:19.638" v="993" actId="20577"/>
        <pc:sldMkLst>
          <pc:docMk/>
          <pc:sldMk cId="2920398060" sldId="277"/>
        </pc:sldMkLst>
        <pc:spChg chg="mod ord">
          <ac:chgData name="Erik Kavanagh" userId="S::kava0055@algonquinlive.com::5decd6b3-dee6-4f99-97fe-18faa4ab529c" providerId="AD" clId="Web-{6CCF7A94-D32C-BBFE-7540-DAFE49A7E7E6}" dt="2023-08-08T00:03:19.638" v="993" actId="20577"/>
          <ac:spMkLst>
            <pc:docMk/>
            <pc:sldMk cId="2920398060" sldId="277"/>
            <ac:spMk id="2" creationId="{5B040558-A365-4CCE-92FA-5A48CD98F9C9}"/>
          </ac:spMkLst>
        </pc:spChg>
        <pc:spChg chg="mod">
          <ac:chgData name="Erik Kavanagh" userId="S::kava0055@algonquinlive.com::5decd6b3-dee6-4f99-97fe-18faa4ab529c" providerId="AD" clId="Web-{6CCF7A94-D32C-BBFE-7540-DAFE49A7E7E6}" dt="2023-08-08T00:03:15.325" v="992" actId="14100"/>
          <ac:spMkLst>
            <pc:docMk/>
            <pc:sldMk cId="2920398060" sldId="277"/>
            <ac:spMk id="3" creationId="{1634E467-E93E-0E51-AE39-F8999EA0C156}"/>
          </ac:spMkLst>
        </pc:spChg>
        <pc:graphicFrameChg chg="mod ord">
          <ac:chgData name="Erik Kavanagh" userId="S::kava0055@algonquinlive.com::5decd6b3-dee6-4f99-97fe-18faa4ab529c" providerId="AD" clId="Web-{6CCF7A94-D32C-BBFE-7540-DAFE49A7E7E6}" dt="2023-08-07T23:58:57.211" v="967"/>
          <ac:graphicFrameMkLst>
            <pc:docMk/>
            <pc:sldMk cId="2920398060" sldId="277"/>
            <ac:graphicFrameMk id="4" creationId="{81E592E1-99DF-4294-A2E9-EF46299BD3F4}"/>
          </ac:graphicFrameMkLst>
        </pc:graphicFrameChg>
      </pc:sldChg>
      <pc:sldChg chg="modSp mod modClrScheme chgLayout">
        <pc:chgData name="Erik Kavanagh" userId="S::kava0055@algonquinlive.com::5decd6b3-dee6-4f99-97fe-18faa4ab529c" providerId="AD" clId="Web-{6CCF7A94-D32C-BBFE-7540-DAFE49A7E7E6}" dt="2023-08-07T23:58:57.211" v="967"/>
        <pc:sldMkLst>
          <pc:docMk/>
          <pc:sldMk cId="750451946" sldId="278"/>
        </pc:sldMkLst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750451946" sldId="278"/>
            <ac:spMk id="2" creationId="{7C4CF0ED-CA92-A214-7F24-78E13D43E5AB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750451946" sldId="278"/>
            <ac:spMk id="3" creationId="{AC5AA5BD-3F15-D0B2-A8F0-7F4AC0B439F4}"/>
          </ac:spMkLst>
        </pc:spChg>
        <pc:spChg chg="mod ord">
          <ac:chgData name="Erik Kavanagh" userId="S::kava0055@algonquinlive.com::5decd6b3-dee6-4f99-97fe-18faa4ab529c" providerId="AD" clId="Web-{6CCF7A94-D32C-BBFE-7540-DAFE49A7E7E6}" dt="2023-08-07T23:58:57.211" v="967"/>
          <ac:spMkLst>
            <pc:docMk/>
            <pc:sldMk cId="750451946" sldId="278"/>
            <ac:spMk id="11" creationId="{15AA3422-5FDE-266B-2EA7-761183DBB3C0}"/>
          </ac:spMkLst>
        </pc:spChg>
      </pc:sldChg>
      <pc:sldMasterChg chg="del delSldLayout">
        <pc:chgData name="Erik Kavanagh" userId="S::kava0055@algonquinlive.com::5decd6b3-dee6-4f99-97fe-18faa4ab529c" providerId="AD" clId="Web-{6CCF7A94-D32C-BBFE-7540-DAFE49A7E7E6}" dt="2023-08-07T23:58:57.211" v="967"/>
        <pc:sldMasterMkLst>
          <pc:docMk/>
          <pc:sldMasterMk cId="3009494692" sldId="2147483696"/>
        </pc:sldMasterMkLst>
        <pc:sldLayoutChg chg="del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3009494692" sldId="2147483696"/>
            <pc:sldLayoutMk cId="3966821280" sldId="2147483697"/>
          </pc:sldLayoutMkLst>
        </pc:sldLayoutChg>
        <pc:sldLayoutChg chg="del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3009494692" sldId="2147483696"/>
            <pc:sldLayoutMk cId="345460333" sldId="2147483698"/>
          </pc:sldLayoutMkLst>
        </pc:sldLayoutChg>
        <pc:sldLayoutChg chg="del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3009494692" sldId="2147483696"/>
            <pc:sldLayoutMk cId="392800356" sldId="2147483699"/>
          </pc:sldLayoutMkLst>
        </pc:sldLayoutChg>
        <pc:sldLayoutChg chg="del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3009494692" sldId="2147483696"/>
            <pc:sldLayoutMk cId="3943703885" sldId="2147483700"/>
          </pc:sldLayoutMkLst>
        </pc:sldLayoutChg>
        <pc:sldLayoutChg chg="del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3009494692" sldId="2147483696"/>
            <pc:sldLayoutMk cId="3675972643" sldId="2147483701"/>
          </pc:sldLayoutMkLst>
        </pc:sldLayoutChg>
        <pc:sldLayoutChg chg="del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3009494692" sldId="2147483696"/>
            <pc:sldLayoutMk cId="2645663820" sldId="2147483702"/>
          </pc:sldLayoutMkLst>
        </pc:sldLayoutChg>
        <pc:sldLayoutChg chg="del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3009494692" sldId="2147483696"/>
            <pc:sldLayoutMk cId="2681139169" sldId="2147483703"/>
          </pc:sldLayoutMkLst>
        </pc:sldLayoutChg>
        <pc:sldLayoutChg chg="del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3009494692" sldId="2147483696"/>
            <pc:sldLayoutMk cId="3414109341" sldId="2147483704"/>
          </pc:sldLayoutMkLst>
        </pc:sldLayoutChg>
        <pc:sldLayoutChg chg="del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3009494692" sldId="2147483696"/>
            <pc:sldLayoutMk cId="3261825858" sldId="2147483705"/>
          </pc:sldLayoutMkLst>
        </pc:sldLayoutChg>
        <pc:sldLayoutChg chg="del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3009494692" sldId="2147483696"/>
            <pc:sldLayoutMk cId="2911164630" sldId="2147483706"/>
          </pc:sldLayoutMkLst>
        </pc:sldLayoutChg>
        <pc:sldLayoutChg chg="del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3009494692" sldId="2147483696"/>
            <pc:sldLayoutMk cId="844112051" sldId="2147483707"/>
          </pc:sldLayoutMkLst>
        </pc:sldLayoutChg>
      </pc:sldMasterChg>
      <pc:sldMasterChg chg="add addSldLayout modSldLayout">
        <pc:chgData name="Erik Kavanagh" userId="S::kava0055@algonquinlive.com::5decd6b3-dee6-4f99-97fe-18faa4ab529c" providerId="AD" clId="Web-{6CCF7A94-D32C-BBFE-7540-DAFE49A7E7E6}" dt="2023-08-07T23:58:57.211" v="967"/>
        <pc:sldMasterMkLst>
          <pc:docMk/>
          <pc:sldMasterMk cId="2976228613" sldId="2147483708"/>
        </pc:sldMasterMkLst>
        <pc:sldLayoutChg chg="add mod replId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2976228613" sldId="2147483708"/>
            <pc:sldLayoutMk cId="1523079856" sldId="2147483709"/>
          </pc:sldLayoutMkLst>
        </pc:sldLayoutChg>
        <pc:sldLayoutChg chg="add mod replId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2976228613" sldId="2147483708"/>
            <pc:sldLayoutMk cId="778251830" sldId="2147483710"/>
          </pc:sldLayoutMkLst>
        </pc:sldLayoutChg>
        <pc:sldLayoutChg chg="add mod replId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2976228613" sldId="2147483708"/>
            <pc:sldLayoutMk cId="1398670190" sldId="2147483711"/>
          </pc:sldLayoutMkLst>
        </pc:sldLayoutChg>
        <pc:sldLayoutChg chg="add mod replId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2976228613" sldId="2147483708"/>
            <pc:sldLayoutMk cId="1735046735" sldId="2147483712"/>
          </pc:sldLayoutMkLst>
        </pc:sldLayoutChg>
        <pc:sldLayoutChg chg="add mod replId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2976228613" sldId="2147483708"/>
            <pc:sldLayoutMk cId="1040604897" sldId="2147483713"/>
          </pc:sldLayoutMkLst>
        </pc:sldLayoutChg>
        <pc:sldLayoutChg chg="add mod replId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2976228613" sldId="2147483708"/>
            <pc:sldLayoutMk cId="638936424" sldId="2147483714"/>
          </pc:sldLayoutMkLst>
        </pc:sldLayoutChg>
        <pc:sldLayoutChg chg="add mod replId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2976228613" sldId="2147483708"/>
            <pc:sldLayoutMk cId="799207311" sldId="2147483715"/>
          </pc:sldLayoutMkLst>
        </pc:sldLayoutChg>
        <pc:sldLayoutChg chg="add mod replId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2976228613" sldId="2147483708"/>
            <pc:sldLayoutMk cId="1970703093" sldId="2147483716"/>
          </pc:sldLayoutMkLst>
        </pc:sldLayoutChg>
        <pc:sldLayoutChg chg="add mod replId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2976228613" sldId="2147483708"/>
            <pc:sldLayoutMk cId="1353365219" sldId="2147483717"/>
          </pc:sldLayoutMkLst>
        </pc:sldLayoutChg>
        <pc:sldLayoutChg chg="add mod replId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2976228613" sldId="2147483708"/>
            <pc:sldLayoutMk cId="4244180269" sldId="2147483718"/>
          </pc:sldLayoutMkLst>
        </pc:sldLayoutChg>
        <pc:sldLayoutChg chg="add mod replId">
          <pc:chgData name="Erik Kavanagh" userId="S::kava0055@algonquinlive.com::5decd6b3-dee6-4f99-97fe-18faa4ab529c" providerId="AD" clId="Web-{6CCF7A94-D32C-BBFE-7540-DAFE49A7E7E6}" dt="2023-08-07T23:58:57.211" v="967"/>
          <pc:sldLayoutMkLst>
            <pc:docMk/>
            <pc:sldMasterMk cId="2976228613" sldId="2147483708"/>
            <pc:sldLayoutMk cId="3733202447" sldId="2147483719"/>
          </pc:sldLayoutMkLst>
        </pc:sldLayoutChg>
      </pc:sldMasterChg>
    </pc:docChg>
  </pc:docChgLst>
  <pc:docChgLst>
    <pc:chgData name="Mark Sardar" userId="S::sard0027@algonquinlive.com::06f1b8f1-5d51-443d-ad8b-9e94c13f1e3e" providerId="AD" clId="Web-{8C25ECC6-4D5C-230F-6E56-3D3398C4E3EE}"/>
    <pc:docChg chg="modSld">
      <pc:chgData name="Mark Sardar" userId="S::sard0027@algonquinlive.com::06f1b8f1-5d51-443d-ad8b-9e94c13f1e3e" providerId="AD" clId="Web-{8C25ECC6-4D5C-230F-6E56-3D3398C4E3EE}" dt="2023-08-12T02:55:26.868" v="8" actId="20577"/>
      <pc:docMkLst>
        <pc:docMk/>
      </pc:docMkLst>
      <pc:sldChg chg="modSp">
        <pc:chgData name="Mark Sardar" userId="S::sard0027@algonquinlive.com::06f1b8f1-5d51-443d-ad8b-9e94c13f1e3e" providerId="AD" clId="Web-{8C25ECC6-4D5C-230F-6E56-3D3398C4E3EE}" dt="2023-08-12T02:55:26.868" v="8" actId="20577"/>
        <pc:sldMkLst>
          <pc:docMk/>
          <pc:sldMk cId="1487700712" sldId="256"/>
        </pc:sldMkLst>
        <pc:spChg chg="mod">
          <ac:chgData name="Mark Sardar" userId="S::sard0027@algonquinlive.com::06f1b8f1-5d51-443d-ad8b-9e94c13f1e3e" providerId="AD" clId="Web-{8C25ECC6-4D5C-230F-6E56-3D3398C4E3EE}" dt="2023-08-12T02:55:26.868" v="8" actId="20577"/>
          <ac:spMkLst>
            <pc:docMk/>
            <pc:sldMk cId="1487700712" sldId="256"/>
            <ac:spMk id="3" creationId="{48B6CF59-4E5B-494D-A2F7-97ADD01E6497}"/>
          </ac:spMkLst>
        </pc:spChg>
      </pc:sldChg>
    </pc:docChg>
  </pc:docChgLst>
  <pc:docChgLst>
    <pc:chgData name="Hiran Samarasinghe" userId="S::sama0074@algonquinlive.com::6170fce5-8e7e-4ba5-9ab0-eb8c8444a76b" providerId="AD" clId="Web-{58509F36-5B7C-3616-BFD9-E219C613175C}"/>
    <pc:docChg chg="addSld delSld modSld sldOrd">
      <pc:chgData name="Hiran Samarasinghe" userId="S::sama0074@algonquinlive.com::6170fce5-8e7e-4ba5-9ab0-eb8c8444a76b" providerId="AD" clId="Web-{58509F36-5B7C-3616-BFD9-E219C613175C}" dt="2023-08-08T16:17:29.840" v="431" actId="20577"/>
      <pc:docMkLst>
        <pc:docMk/>
      </pc:docMkLst>
      <pc:sldChg chg="ord">
        <pc:chgData name="Hiran Samarasinghe" userId="S::sama0074@algonquinlive.com::6170fce5-8e7e-4ba5-9ab0-eb8c8444a76b" providerId="AD" clId="Web-{58509F36-5B7C-3616-BFD9-E219C613175C}" dt="2023-08-08T16:04:41.532" v="402"/>
        <pc:sldMkLst>
          <pc:docMk/>
          <pc:sldMk cId="497607547" sldId="258"/>
        </pc:sldMkLst>
      </pc:sldChg>
      <pc:sldChg chg="modSp">
        <pc:chgData name="Hiran Samarasinghe" userId="S::sama0074@algonquinlive.com::6170fce5-8e7e-4ba5-9ab0-eb8c8444a76b" providerId="AD" clId="Web-{58509F36-5B7C-3616-BFD9-E219C613175C}" dt="2023-08-08T16:04:35.532" v="401" actId="14100"/>
        <pc:sldMkLst>
          <pc:docMk/>
          <pc:sldMk cId="3143267067" sldId="263"/>
        </pc:sldMkLst>
        <pc:spChg chg="mod">
          <ac:chgData name="Hiran Samarasinghe" userId="S::sama0074@algonquinlive.com::6170fce5-8e7e-4ba5-9ab0-eb8c8444a76b" providerId="AD" clId="Web-{58509F36-5B7C-3616-BFD9-E219C613175C}" dt="2023-08-08T16:04:35.532" v="401" actId="14100"/>
          <ac:spMkLst>
            <pc:docMk/>
            <pc:sldMk cId="3143267067" sldId="263"/>
            <ac:spMk id="3" creationId="{1634E467-E93E-0E51-AE39-F8999EA0C156}"/>
          </ac:spMkLst>
        </pc:spChg>
      </pc:sldChg>
      <pc:sldChg chg="del">
        <pc:chgData name="Hiran Samarasinghe" userId="S::sama0074@algonquinlive.com::6170fce5-8e7e-4ba5-9ab0-eb8c8444a76b" providerId="AD" clId="Web-{58509F36-5B7C-3616-BFD9-E219C613175C}" dt="2023-08-08T12:48:46.981" v="12"/>
        <pc:sldMkLst>
          <pc:docMk/>
          <pc:sldMk cId="219983914" sldId="266"/>
        </pc:sldMkLst>
      </pc:sldChg>
      <pc:sldChg chg="modSp">
        <pc:chgData name="Hiran Samarasinghe" userId="S::sama0074@algonquinlive.com::6170fce5-8e7e-4ba5-9ab0-eb8c8444a76b" providerId="AD" clId="Web-{58509F36-5B7C-3616-BFD9-E219C613175C}" dt="2023-08-08T12:47:54.825" v="3" actId="1076"/>
        <pc:sldMkLst>
          <pc:docMk/>
          <pc:sldMk cId="696097974" sldId="267"/>
        </pc:sldMkLst>
        <pc:picChg chg="mod">
          <ac:chgData name="Hiran Samarasinghe" userId="S::sama0074@algonquinlive.com::6170fce5-8e7e-4ba5-9ab0-eb8c8444a76b" providerId="AD" clId="Web-{58509F36-5B7C-3616-BFD9-E219C613175C}" dt="2023-08-08T12:47:54.825" v="3" actId="1076"/>
          <ac:picMkLst>
            <pc:docMk/>
            <pc:sldMk cId="696097974" sldId="267"/>
            <ac:picMk id="6" creationId="{FE3C7E80-69EA-5EB2-1F1B-9453CD50184B}"/>
          </ac:picMkLst>
        </pc:picChg>
      </pc:sldChg>
      <pc:sldChg chg="addSp delSp modSp mod setBg setClrOvrMap">
        <pc:chgData name="Hiran Samarasinghe" userId="S::sama0074@algonquinlive.com::6170fce5-8e7e-4ba5-9ab0-eb8c8444a76b" providerId="AD" clId="Web-{58509F36-5B7C-3616-BFD9-E219C613175C}" dt="2023-08-08T16:05:19.173" v="404" actId="20577"/>
        <pc:sldMkLst>
          <pc:docMk/>
          <pc:sldMk cId="1097297859" sldId="268"/>
        </pc:sldMkLst>
        <pc:spChg chg="mod">
          <ac:chgData name="Hiran Samarasinghe" userId="S::sama0074@algonquinlive.com::6170fce5-8e7e-4ba5-9ab0-eb8c8444a76b" providerId="AD" clId="Web-{58509F36-5B7C-3616-BFD9-E219C613175C}" dt="2023-08-08T14:33:45.132" v="239" actId="1076"/>
          <ac:spMkLst>
            <pc:docMk/>
            <pc:sldMk cId="1097297859" sldId="268"/>
            <ac:spMk id="2" creationId="{C02C5318-1A1E-49D0-B2E2-A4B0FA9E8A40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6:05:19.173" v="404" actId="20577"/>
          <ac:spMkLst>
            <pc:docMk/>
            <pc:sldMk cId="1097297859" sldId="268"/>
            <ac:spMk id="3" creationId="{48B6CF59-4E5B-494D-A2F7-97ADD01E6497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11" creationId="{4C790028-99AE-4AE4-8269-9913E2D50625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13" creationId="{06936A2A-FE08-4EE0-A409-3EF3FA2448DE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15" creationId="{E1F0989E-BFBB-43E4-927B-2C51C7AE261D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17" creationId="{8ACA2469-91AA-459B-A5DD-8FFC0F70E05C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19" creationId="{97860FD2-CA19-4064-AA6F-68050C3D2011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25" creationId="{8CD557CE-2AB8-44E1-AABA-A21D2274F34E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32" creationId="{3CCA9FB2-FFC7-4B6D-8E30-9D2CC14E7D24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34" creationId="{3CF6D6F6-E7F9-4521-BD22-74A61D8ED84D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36" creationId="{1B566E74-1425-46AC-885D-D2DAEE365F60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38" creationId="{06858379-D070-40E4-8A3D-F29E90C5C7C3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47" creationId="{589F2FE7-0776-45FC-BA50-B33FD5272DC7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49" creationId="{9E28EA0B-064B-42ED-AEB7-E2B518F58862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51" creationId="{181116F9-B2D8-434E-93A2-825F539ECE4B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53" creationId="{F0D5904A-E774-4246-92D2-BE5B19785AEC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55" creationId="{5DBE1A2A-A7C6-43CB-8083-8FAEC2AF8B1B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57" creationId="{3FAD17B9-9E6C-4DD1-9728-97B5E5FCCAB2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59" creationId="{D7AC3F90-A588-42FF-B41D-062A8D91B9E5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63" creationId="{E1AADF25-43E9-4DE0-AD82-4F6052319136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33:30.664" v="228"/>
          <ac:spMkLst>
            <pc:docMk/>
            <pc:sldMk cId="1097297859" sldId="268"/>
            <ac:spMk id="65" creationId="{CBC2D515-EF3C-4E4E-8BC1-192B21E92713}"/>
          </ac:spMkLst>
        </pc:spChg>
        <pc:picChg chg="del">
          <ac:chgData name="Hiran Samarasinghe" userId="S::sama0074@algonquinlive.com::6170fce5-8e7e-4ba5-9ab0-eb8c8444a76b" providerId="AD" clId="Web-{58509F36-5B7C-3616-BFD9-E219C613175C}" dt="2023-08-08T14:29:33.168" v="217"/>
          <ac:picMkLst>
            <pc:docMk/>
            <pc:sldMk cId="1097297859" sldId="268"/>
            <ac:picMk id="4" creationId="{BAF78733-E8D7-C838-2276-50E14472B6AE}"/>
          </ac:picMkLst>
        </pc:picChg>
        <pc:picChg chg="mod ord">
          <ac:chgData name="Hiran Samarasinghe" userId="S::sama0074@algonquinlive.com::6170fce5-8e7e-4ba5-9ab0-eb8c8444a76b" providerId="AD" clId="Web-{58509F36-5B7C-3616-BFD9-E219C613175C}" dt="2023-08-08T14:33:30.664" v="228"/>
          <ac:picMkLst>
            <pc:docMk/>
            <pc:sldMk cId="1097297859" sldId="268"/>
            <ac:picMk id="7" creationId="{3840F91C-EDD0-4D4E-A4AB-E6C77856C88C}"/>
          </ac:picMkLst>
        </pc:picChg>
        <pc:picChg chg="add del">
          <ac:chgData name="Hiran Samarasinghe" userId="S::sama0074@algonquinlive.com::6170fce5-8e7e-4ba5-9ab0-eb8c8444a76b" providerId="AD" clId="Web-{58509F36-5B7C-3616-BFD9-E219C613175C}" dt="2023-08-08T14:33:30.664" v="228"/>
          <ac:picMkLst>
            <pc:docMk/>
            <pc:sldMk cId="1097297859" sldId="268"/>
            <ac:picMk id="9" creationId="{01AF5FBB-9FDC-4D75-9DD6-DAF01ED197A0}"/>
          </ac:picMkLst>
        </pc:picChg>
        <pc:picChg chg="add del">
          <ac:chgData name="Hiran Samarasinghe" userId="S::sama0074@algonquinlive.com::6170fce5-8e7e-4ba5-9ab0-eb8c8444a76b" providerId="AD" clId="Web-{58509F36-5B7C-3616-BFD9-E219C613175C}" dt="2023-08-08T14:33:30.664" v="228"/>
          <ac:picMkLst>
            <pc:docMk/>
            <pc:sldMk cId="1097297859" sldId="268"/>
            <ac:picMk id="10" creationId="{933BBBE6-F4CF-483E-BA74-B51421B4D93F}"/>
          </ac:picMkLst>
        </pc:picChg>
        <pc:picChg chg="add del">
          <ac:chgData name="Hiran Samarasinghe" userId="S::sama0074@algonquinlive.com::6170fce5-8e7e-4ba5-9ab0-eb8c8444a76b" providerId="AD" clId="Web-{58509F36-5B7C-3616-BFD9-E219C613175C}" dt="2023-08-08T14:33:30.664" v="228"/>
          <ac:picMkLst>
            <pc:docMk/>
            <pc:sldMk cId="1097297859" sldId="268"/>
            <ac:picMk id="30" creationId="{4D82F4F2-6117-4CCD-94A7-4AFD603EC3C6}"/>
          </ac:picMkLst>
        </pc:picChg>
        <pc:picChg chg="add del">
          <ac:chgData name="Hiran Samarasinghe" userId="S::sama0074@algonquinlive.com::6170fce5-8e7e-4ba5-9ab0-eb8c8444a76b" providerId="AD" clId="Web-{58509F36-5B7C-3616-BFD9-E219C613175C}" dt="2023-08-08T14:33:30.664" v="228"/>
          <ac:picMkLst>
            <pc:docMk/>
            <pc:sldMk cId="1097297859" sldId="268"/>
            <ac:picMk id="31" creationId="{58DCB6E5-A344-4A17-A353-EC4D71E6C46B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4:33:30.664" v="228"/>
          <ac:picMkLst>
            <pc:docMk/>
            <pc:sldMk cId="1097297859" sldId="268"/>
            <ac:picMk id="43" creationId="{4D8F4B8D-CB62-49AA-BBC9-BFBF0FA438DB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4:33:30.664" v="228"/>
          <ac:picMkLst>
            <pc:docMk/>
            <pc:sldMk cId="1097297859" sldId="268"/>
            <ac:picMk id="45" creationId="{0B11A20E-F906-44AF-9B8C-5C7607ED2883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4:33:30.664" v="228"/>
          <ac:picMkLst>
            <pc:docMk/>
            <pc:sldMk cId="1097297859" sldId="268"/>
            <ac:picMk id="61" creationId="{015AB904-4FB7-4A0D-B43E-03ACF05E1445}"/>
          </ac:picMkLst>
        </pc:picChg>
      </pc:sldChg>
      <pc:sldChg chg="ord">
        <pc:chgData name="Hiran Samarasinghe" userId="S::sama0074@algonquinlive.com::6170fce5-8e7e-4ba5-9ab0-eb8c8444a76b" providerId="AD" clId="Web-{58509F36-5B7C-3616-BFD9-E219C613175C}" dt="2023-08-08T12:52:49.887" v="14"/>
        <pc:sldMkLst>
          <pc:docMk/>
          <pc:sldMk cId="3668701278" sldId="269"/>
        </pc:sldMkLst>
      </pc:sldChg>
      <pc:sldChg chg="addSp delSp modSp ord">
        <pc:chgData name="Hiran Samarasinghe" userId="S::sama0074@algonquinlive.com::6170fce5-8e7e-4ba5-9ab0-eb8c8444a76b" providerId="AD" clId="Web-{58509F36-5B7C-3616-BFD9-E219C613175C}" dt="2023-08-08T14:54:23.936" v="330" actId="1076"/>
        <pc:sldMkLst>
          <pc:docMk/>
          <pc:sldMk cId="2825434256" sldId="270"/>
        </pc:sldMkLst>
        <pc:spChg chg="del">
          <ac:chgData name="Hiran Samarasinghe" userId="S::sama0074@algonquinlive.com::6170fce5-8e7e-4ba5-9ab0-eb8c8444a76b" providerId="AD" clId="Web-{58509F36-5B7C-3616-BFD9-E219C613175C}" dt="2023-08-08T14:53:32.874" v="323"/>
          <ac:spMkLst>
            <pc:docMk/>
            <pc:sldMk cId="2825434256" sldId="270"/>
            <ac:spMk id="3" creationId="{2BC6C912-9F9E-971E-0D1F-FA0CF92B8EE6}"/>
          </ac:spMkLst>
        </pc:spChg>
        <pc:spChg chg="add del mod">
          <ac:chgData name="Hiran Samarasinghe" userId="S::sama0074@algonquinlive.com::6170fce5-8e7e-4ba5-9ab0-eb8c8444a76b" providerId="AD" clId="Web-{58509F36-5B7C-3616-BFD9-E219C613175C}" dt="2023-08-08T14:54:15.545" v="327"/>
          <ac:spMkLst>
            <pc:docMk/>
            <pc:sldMk cId="2825434256" sldId="270"/>
            <ac:spMk id="6" creationId="{3EB7FDAD-BFE1-5AEB-B746-5E549FD6F29C}"/>
          </ac:spMkLst>
        </pc:spChg>
        <pc:picChg chg="add del mod ord">
          <ac:chgData name="Hiran Samarasinghe" userId="S::sama0074@algonquinlive.com::6170fce5-8e7e-4ba5-9ab0-eb8c8444a76b" providerId="AD" clId="Web-{58509F36-5B7C-3616-BFD9-E219C613175C}" dt="2023-08-08T14:53:50.264" v="326"/>
          <ac:picMkLst>
            <pc:docMk/>
            <pc:sldMk cId="2825434256" sldId="270"/>
            <ac:picMk id="4" creationId="{DBA62B13-E134-8307-7B98-814DC2B19C10}"/>
          </ac:picMkLst>
        </pc:picChg>
        <pc:picChg chg="add mod ord">
          <ac:chgData name="Hiran Samarasinghe" userId="S::sama0074@algonquinlive.com::6170fce5-8e7e-4ba5-9ab0-eb8c8444a76b" providerId="AD" clId="Web-{58509F36-5B7C-3616-BFD9-E219C613175C}" dt="2023-08-08T14:54:23.936" v="330" actId="1076"/>
          <ac:picMkLst>
            <pc:docMk/>
            <pc:sldMk cId="2825434256" sldId="270"/>
            <ac:picMk id="7" creationId="{554F7DA9-D854-F7CD-7DA1-7D17A021A69E}"/>
          </ac:picMkLst>
        </pc:picChg>
      </pc:sldChg>
      <pc:sldChg chg="ord">
        <pc:chgData name="Hiran Samarasinghe" userId="S::sama0074@algonquinlive.com::6170fce5-8e7e-4ba5-9ab0-eb8c8444a76b" providerId="AD" clId="Web-{58509F36-5B7C-3616-BFD9-E219C613175C}" dt="2023-08-08T16:11:08.022" v="411"/>
        <pc:sldMkLst>
          <pc:docMk/>
          <pc:sldMk cId="1512086351" sldId="275"/>
        </pc:sldMkLst>
      </pc:sldChg>
      <pc:sldChg chg="del">
        <pc:chgData name="Hiran Samarasinghe" userId="S::sama0074@algonquinlive.com::6170fce5-8e7e-4ba5-9ab0-eb8c8444a76b" providerId="AD" clId="Web-{58509F36-5B7C-3616-BFD9-E219C613175C}" dt="2023-08-08T12:52:57.309" v="15"/>
        <pc:sldMkLst>
          <pc:docMk/>
          <pc:sldMk cId="1960117214" sldId="276"/>
        </pc:sldMkLst>
      </pc:sldChg>
      <pc:sldChg chg="modSp">
        <pc:chgData name="Hiran Samarasinghe" userId="S::sama0074@algonquinlive.com::6170fce5-8e7e-4ba5-9ab0-eb8c8444a76b" providerId="AD" clId="Web-{58509F36-5B7C-3616-BFD9-E219C613175C}" dt="2023-08-08T14:39:04.360" v="322" actId="1076"/>
        <pc:sldMkLst>
          <pc:docMk/>
          <pc:sldMk cId="750451946" sldId="278"/>
        </pc:sldMkLst>
        <pc:spChg chg="mod">
          <ac:chgData name="Hiran Samarasinghe" userId="S::sama0074@algonquinlive.com::6170fce5-8e7e-4ba5-9ab0-eb8c8444a76b" providerId="AD" clId="Web-{58509F36-5B7C-3616-BFD9-E219C613175C}" dt="2023-08-08T14:38:08.268" v="309" actId="1076"/>
          <ac:spMkLst>
            <pc:docMk/>
            <pc:sldMk cId="750451946" sldId="278"/>
            <ac:spMk id="2" creationId="{7C4CF0ED-CA92-A214-7F24-78E13D43E5AB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4:38:25.673" v="313" actId="1076"/>
          <ac:spMkLst>
            <pc:docMk/>
            <pc:sldMk cId="750451946" sldId="278"/>
            <ac:spMk id="3" creationId="{AC5AA5BD-3F15-D0B2-A8F0-7F4AC0B439F4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4:39:04.360" v="322" actId="1076"/>
          <ac:spMkLst>
            <pc:docMk/>
            <pc:sldMk cId="750451946" sldId="278"/>
            <ac:spMk id="11" creationId="{15AA3422-5FDE-266B-2EA7-761183DBB3C0}"/>
          </ac:spMkLst>
        </pc:spChg>
        <pc:picChg chg="mod">
          <ac:chgData name="Hiran Samarasinghe" userId="S::sama0074@algonquinlive.com::6170fce5-8e7e-4ba5-9ab0-eb8c8444a76b" providerId="AD" clId="Web-{58509F36-5B7C-3616-BFD9-E219C613175C}" dt="2023-08-08T14:38:42.361" v="317" actId="1076"/>
          <ac:picMkLst>
            <pc:docMk/>
            <pc:sldMk cId="750451946" sldId="278"/>
            <ac:picMk id="6" creationId="{8BD2CFA8-C6AD-7E70-A624-A27749558573}"/>
          </ac:picMkLst>
        </pc:picChg>
      </pc:sldChg>
      <pc:sldChg chg="addSp modSp mod ord setBg">
        <pc:chgData name="Hiran Samarasinghe" userId="S::sama0074@algonquinlive.com::6170fce5-8e7e-4ba5-9ab0-eb8c8444a76b" providerId="AD" clId="Web-{58509F36-5B7C-3616-BFD9-E219C613175C}" dt="2023-08-08T16:06:24.283" v="409" actId="20577"/>
        <pc:sldMkLst>
          <pc:docMk/>
          <pc:sldMk cId="2743873703" sldId="279"/>
        </pc:sldMkLst>
        <pc:spChg chg="mod">
          <ac:chgData name="Hiran Samarasinghe" userId="S::sama0074@algonquinlive.com::6170fce5-8e7e-4ba5-9ab0-eb8c8444a76b" providerId="AD" clId="Web-{58509F36-5B7C-3616-BFD9-E219C613175C}" dt="2023-08-08T16:06:24.283" v="409" actId="20577"/>
          <ac:spMkLst>
            <pc:docMk/>
            <pc:sldMk cId="2743873703" sldId="279"/>
            <ac:spMk id="2" creationId="{05EC483F-F311-4F77-B8A8-209CE40C961F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6:06:18.299" v="408" actId="14100"/>
          <ac:spMkLst>
            <pc:docMk/>
            <pc:sldMk cId="2743873703" sldId="279"/>
            <ac:spMk id="3" creationId="{43B736E6-079B-8E43-34C2-C6FE743434F1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5:56.470" v="30"/>
          <ac:spMkLst>
            <pc:docMk/>
            <pc:sldMk cId="2743873703" sldId="279"/>
            <ac:spMk id="9" creationId="{3FAD17B9-9E6C-4DD1-9728-97B5E5FCCAB2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5:56.470" v="30"/>
          <ac:spMkLst>
            <pc:docMk/>
            <pc:sldMk cId="2743873703" sldId="279"/>
            <ac:spMk id="11" creationId="{D7AC3F90-A588-42FF-B41D-062A8D91B9E5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5:56.470" v="30"/>
          <ac:spMkLst>
            <pc:docMk/>
            <pc:sldMk cId="2743873703" sldId="279"/>
            <ac:spMk id="15" creationId="{E1AADF25-43E9-4DE0-AD82-4F6052319136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5:56.470" v="30"/>
          <ac:spMkLst>
            <pc:docMk/>
            <pc:sldMk cId="2743873703" sldId="279"/>
            <ac:spMk id="17" creationId="{CBC2D515-EF3C-4E4E-8BC1-192B21E92713}"/>
          </ac:spMkLst>
        </pc:spChg>
        <pc:picChg chg="add">
          <ac:chgData name="Hiran Samarasinghe" userId="S::sama0074@algonquinlive.com::6170fce5-8e7e-4ba5-9ab0-eb8c8444a76b" providerId="AD" clId="Web-{58509F36-5B7C-3616-BFD9-E219C613175C}" dt="2023-08-08T13:45:56.470" v="30"/>
          <ac:picMkLst>
            <pc:docMk/>
            <pc:sldMk cId="2743873703" sldId="279"/>
            <ac:picMk id="5" creationId="{F7CAAB34-D5F6-36C6-B0A6-A2680A00F897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3:45:56.470" v="30"/>
          <ac:picMkLst>
            <pc:docMk/>
            <pc:sldMk cId="2743873703" sldId="279"/>
            <ac:picMk id="13" creationId="{015AB904-4FB7-4A0D-B43E-03ACF05E1445}"/>
          </ac:picMkLst>
        </pc:picChg>
      </pc:sldChg>
      <pc:sldChg chg="addSp modSp mod setBg">
        <pc:chgData name="Hiran Samarasinghe" userId="S::sama0074@algonquinlive.com::6170fce5-8e7e-4ba5-9ab0-eb8c8444a76b" providerId="AD" clId="Web-{58509F36-5B7C-3616-BFD9-E219C613175C}" dt="2023-08-08T16:05:53.908" v="407" actId="14100"/>
        <pc:sldMkLst>
          <pc:docMk/>
          <pc:sldMk cId="2023297959" sldId="280"/>
        </pc:sldMkLst>
        <pc:spChg chg="mod">
          <ac:chgData name="Hiran Samarasinghe" userId="S::sama0074@algonquinlive.com::6170fce5-8e7e-4ba5-9ab0-eb8c8444a76b" providerId="AD" clId="Web-{58509F36-5B7C-3616-BFD9-E219C613175C}" dt="2023-08-08T16:05:53.908" v="407" actId="14100"/>
          <ac:spMkLst>
            <pc:docMk/>
            <pc:sldMk cId="2023297959" sldId="280"/>
            <ac:spMk id="2" creationId="{85B82631-E5E6-358E-716C-2DEA50CEB539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6:05:48.751" v="406" actId="14100"/>
          <ac:spMkLst>
            <pc:docMk/>
            <pc:sldMk cId="2023297959" sldId="280"/>
            <ac:spMk id="3" creationId="{4B15A1C4-31F9-0BA8-B429-5C9993D5016C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7:50.420" v="56"/>
          <ac:spMkLst>
            <pc:docMk/>
            <pc:sldMk cId="2023297959" sldId="280"/>
            <ac:spMk id="9" creationId="{43BBAF34-367D-4E18-A62E-4602BD90855C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7:50.420" v="56"/>
          <ac:spMkLst>
            <pc:docMk/>
            <pc:sldMk cId="2023297959" sldId="280"/>
            <ac:spMk id="15" creationId="{99A4CF08-858A-49E4-B707-4E7585D11566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7:50.420" v="56"/>
          <ac:spMkLst>
            <pc:docMk/>
            <pc:sldMk cId="2023297959" sldId="280"/>
            <ac:spMk id="17" creationId="{56938E62-910D-4D69-AA09-567AAAC3776D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7:50.420" v="56"/>
          <ac:spMkLst>
            <pc:docMk/>
            <pc:sldMk cId="2023297959" sldId="280"/>
            <ac:spMk id="19" creationId="{A74E54C6-D084-4BC8-B3F9-8B9EC22A6B67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7:50.420" v="56"/>
          <ac:spMkLst>
            <pc:docMk/>
            <pc:sldMk cId="2023297959" sldId="280"/>
            <ac:spMk id="21" creationId="{777713DB-A0B1-4507-9991-B6DCAE436C74}"/>
          </ac:spMkLst>
        </pc:spChg>
        <pc:picChg chg="add">
          <ac:chgData name="Hiran Samarasinghe" userId="S::sama0074@algonquinlive.com::6170fce5-8e7e-4ba5-9ab0-eb8c8444a76b" providerId="AD" clId="Web-{58509F36-5B7C-3616-BFD9-E219C613175C}" dt="2023-08-08T13:47:50.420" v="56"/>
          <ac:picMkLst>
            <pc:docMk/>
            <pc:sldMk cId="2023297959" sldId="280"/>
            <ac:picMk id="5" creationId="{8C6CEB57-93F6-06A1-777C-1F1B45799348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3:47:50.420" v="56"/>
          <ac:picMkLst>
            <pc:docMk/>
            <pc:sldMk cId="2023297959" sldId="280"/>
            <ac:picMk id="11" creationId="{D445918B-6272-4727-A3FA-F23651AECAE3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3:47:50.420" v="56"/>
          <ac:picMkLst>
            <pc:docMk/>
            <pc:sldMk cId="2023297959" sldId="280"/>
            <ac:picMk id="13" creationId="{A9A96FF2-ACD7-48C4-BCE1-FC7F42108606}"/>
          </ac:picMkLst>
        </pc:picChg>
      </pc:sldChg>
      <pc:sldChg chg="addSp modSp mod setBg">
        <pc:chgData name="Hiran Samarasinghe" userId="S::sama0074@algonquinlive.com::6170fce5-8e7e-4ba5-9ab0-eb8c8444a76b" providerId="AD" clId="Web-{58509F36-5B7C-3616-BFD9-E219C613175C}" dt="2023-08-08T16:06:32.611" v="410" actId="14100"/>
        <pc:sldMkLst>
          <pc:docMk/>
          <pc:sldMk cId="2295031190" sldId="281"/>
        </pc:sldMkLst>
        <pc:spChg chg="mod">
          <ac:chgData name="Hiran Samarasinghe" userId="S::sama0074@algonquinlive.com::6170fce5-8e7e-4ba5-9ab0-eb8c8444a76b" providerId="AD" clId="Web-{58509F36-5B7C-3616-BFD9-E219C613175C}" dt="2023-08-08T13:50:52.198" v="89" actId="1076"/>
          <ac:spMkLst>
            <pc:docMk/>
            <pc:sldMk cId="2295031190" sldId="281"/>
            <ac:spMk id="2" creationId="{767D19FF-6480-83CC-316E-36518B0DC966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6:06:32.611" v="410" actId="14100"/>
          <ac:spMkLst>
            <pc:docMk/>
            <pc:sldMk cId="2295031190" sldId="281"/>
            <ac:spMk id="3" creationId="{3B59A672-77A0-AD63-CE56-7523855CED79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9:30.747" v="72"/>
          <ac:spMkLst>
            <pc:docMk/>
            <pc:sldMk cId="2295031190" sldId="281"/>
            <ac:spMk id="9" creationId="{43BBAF34-367D-4E18-A62E-4602BD90855C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9:30.747" v="72"/>
          <ac:spMkLst>
            <pc:docMk/>
            <pc:sldMk cId="2295031190" sldId="281"/>
            <ac:spMk id="15" creationId="{99A4CF08-858A-49E4-B707-4E7585D11566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9:30.747" v="72"/>
          <ac:spMkLst>
            <pc:docMk/>
            <pc:sldMk cId="2295031190" sldId="281"/>
            <ac:spMk id="17" creationId="{56938E62-910D-4D69-AA09-567AAAC3776D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9:30.747" v="72"/>
          <ac:spMkLst>
            <pc:docMk/>
            <pc:sldMk cId="2295031190" sldId="281"/>
            <ac:spMk id="19" creationId="{A74E54C6-D084-4BC8-B3F9-8B9EC22A6B67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49:30.747" v="72"/>
          <ac:spMkLst>
            <pc:docMk/>
            <pc:sldMk cId="2295031190" sldId="281"/>
            <ac:spMk id="21" creationId="{777713DB-A0B1-4507-9991-B6DCAE436C74}"/>
          </ac:spMkLst>
        </pc:spChg>
        <pc:picChg chg="add">
          <ac:chgData name="Hiran Samarasinghe" userId="S::sama0074@algonquinlive.com::6170fce5-8e7e-4ba5-9ab0-eb8c8444a76b" providerId="AD" clId="Web-{58509F36-5B7C-3616-BFD9-E219C613175C}" dt="2023-08-08T13:49:30.747" v="72"/>
          <ac:picMkLst>
            <pc:docMk/>
            <pc:sldMk cId="2295031190" sldId="281"/>
            <ac:picMk id="5" creationId="{D202B842-B315-8840-85EC-FCA7B673E965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3:49:30.747" v="72"/>
          <ac:picMkLst>
            <pc:docMk/>
            <pc:sldMk cId="2295031190" sldId="281"/>
            <ac:picMk id="11" creationId="{D445918B-6272-4727-A3FA-F23651AECAE3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3:49:30.747" v="72"/>
          <ac:picMkLst>
            <pc:docMk/>
            <pc:sldMk cId="2295031190" sldId="281"/>
            <ac:picMk id="13" creationId="{A9A96FF2-ACD7-48C4-BCE1-FC7F42108606}"/>
          </ac:picMkLst>
        </pc:picChg>
      </pc:sldChg>
      <pc:sldChg chg="addSp modSp mod setBg">
        <pc:chgData name="Hiran Samarasinghe" userId="S::sama0074@algonquinlive.com::6170fce5-8e7e-4ba5-9ab0-eb8c8444a76b" providerId="AD" clId="Web-{58509F36-5B7C-3616-BFD9-E219C613175C}" dt="2023-08-08T13:53:41.960" v="122" actId="20577"/>
        <pc:sldMkLst>
          <pc:docMk/>
          <pc:sldMk cId="63385779" sldId="282"/>
        </pc:sldMkLst>
        <pc:spChg chg="mod">
          <ac:chgData name="Hiran Samarasinghe" userId="S::sama0074@algonquinlive.com::6170fce5-8e7e-4ba5-9ab0-eb8c8444a76b" providerId="AD" clId="Web-{58509F36-5B7C-3616-BFD9-E219C613175C}" dt="2023-08-08T13:52:12.743" v="104" actId="1076"/>
          <ac:spMkLst>
            <pc:docMk/>
            <pc:sldMk cId="63385779" sldId="282"/>
            <ac:spMk id="2" creationId="{AD37DC99-EC0B-246F-01A1-6E51A454C0C6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3:53:41.960" v="122" actId="20577"/>
          <ac:spMkLst>
            <pc:docMk/>
            <pc:sldMk cId="63385779" sldId="282"/>
            <ac:spMk id="3" creationId="{86DAD9C2-9B61-783D-B6C9-BEC96C23F741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51:57.041" v="99"/>
          <ac:spMkLst>
            <pc:docMk/>
            <pc:sldMk cId="63385779" sldId="282"/>
            <ac:spMk id="9" creationId="{43BBAF34-367D-4E18-A62E-4602BD90855C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51:57.041" v="99"/>
          <ac:spMkLst>
            <pc:docMk/>
            <pc:sldMk cId="63385779" sldId="282"/>
            <ac:spMk id="15" creationId="{99A4CF08-858A-49E4-B707-4E7585D11566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51:57.041" v="99"/>
          <ac:spMkLst>
            <pc:docMk/>
            <pc:sldMk cId="63385779" sldId="282"/>
            <ac:spMk id="17" creationId="{56938E62-910D-4D69-AA09-567AAAC3776D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51:57.041" v="99"/>
          <ac:spMkLst>
            <pc:docMk/>
            <pc:sldMk cId="63385779" sldId="282"/>
            <ac:spMk id="19" creationId="{A74E54C6-D084-4BC8-B3F9-8B9EC22A6B67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51:57.041" v="99"/>
          <ac:spMkLst>
            <pc:docMk/>
            <pc:sldMk cId="63385779" sldId="282"/>
            <ac:spMk id="21" creationId="{777713DB-A0B1-4507-9991-B6DCAE436C74}"/>
          </ac:spMkLst>
        </pc:spChg>
        <pc:picChg chg="add">
          <ac:chgData name="Hiran Samarasinghe" userId="S::sama0074@algonquinlive.com::6170fce5-8e7e-4ba5-9ab0-eb8c8444a76b" providerId="AD" clId="Web-{58509F36-5B7C-3616-BFD9-E219C613175C}" dt="2023-08-08T13:51:57.041" v="99"/>
          <ac:picMkLst>
            <pc:docMk/>
            <pc:sldMk cId="63385779" sldId="282"/>
            <ac:picMk id="5" creationId="{7AB8885C-25C9-0E8E-7C51-8D56935E9C4A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3:51:57.041" v="99"/>
          <ac:picMkLst>
            <pc:docMk/>
            <pc:sldMk cId="63385779" sldId="282"/>
            <ac:picMk id="11" creationId="{D445918B-6272-4727-A3FA-F23651AECAE3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3:51:57.041" v="99"/>
          <ac:picMkLst>
            <pc:docMk/>
            <pc:sldMk cId="63385779" sldId="282"/>
            <ac:picMk id="13" creationId="{A9A96FF2-ACD7-48C4-BCE1-FC7F42108606}"/>
          </ac:picMkLst>
        </pc:picChg>
      </pc:sldChg>
      <pc:sldChg chg="addSp modSp mod ord setBg">
        <pc:chgData name="Hiran Samarasinghe" userId="S::sama0074@algonquinlive.com::6170fce5-8e7e-4ba5-9ab0-eb8c8444a76b" providerId="AD" clId="Web-{58509F36-5B7C-3616-BFD9-E219C613175C}" dt="2023-08-08T13:55:09.474" v="143" actId="14100"/>
        <pc:sldMkLst>
          <pc:docMk/>
          <pc:sldMk cId="1397764334" sldId="283"/>
        </pc:sldMkLst>
        <pc:spChg chg="mod">
          <ac:chgData name="Hiran Samarasinghe" userId="S::sama0074@algonquinlive.com::6170fce5-8e7e-4ba5-9ab0-eb8c8444a76b" providerId="AD" clId="Web-{58509F36-5B7C-3616-BFD9-E219C613175C}" dt="2023-08-08T13:54:42.615" v="134" actId="1076"/>
          <ac:spMkLst>
            <pc:docMk/>
            <pc:sldMk cId="1397764334" sldId="283"/>
            <ac:spMk id="2" creationId="{8477F243-B6A5-E041-B168-417EEEF7F1A8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3:55:09.474" v="143" actId="14100"/>
          <ac:spMkLst>
            <pc:docMk/>
            <pc:sldMk cId="1397764334" sldId="283"/>
            <ac:spMk id="3" creationId="{8F4E9D1B-E0C1-C17C-F144-872D7442F710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54:21.975" v="129"/>
          <ac:spMkLst>
            <pc:docMk/>
            <pc:sldMk cId="1397764334" sldId="283"/>
            <ac:spMk id="9" creationId="{43BBAF34-367D-4E18-A62E-4602BD90855C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54:21.975" v="129"/>
          <ac:spMkLst>
            <pc:docMk/>
            <pc:sldMk cId="1397764334" sldId="283"/>
            <ac:spMk id="15" creationId="{99A4CF08-858A-49E4-B707-4E7585D11566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54:21.975" v="129"/>
          <ac:spMkLst>
            <pc:docMk/>
            <pc:sldMk cId="1397764334" sldId="283"/>
            <ac:spMk id="17" creationId="{56938E62-910D-4D69-AA09-567AAAC3776D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54:21.975" v="129"/>
          <ac:spMkLst>
            <pc:docMk/>
            <pc:sldMk cId="1397764334" sldId="283"/>
            <ac:spMk id="19" creationId="{A74E54C6-D084-4BC8-B3F9-8B9EC22A6B67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3:54:21.975" v="129"/>
          <ac:spMkLst>
            <pc:docMk/>
            <pc:sldMk cId="1397764334" sldId="283"/>
            <ac:spMk id="21" creationId="{777713DB-A0B1-4507-9991-B6DCAE436C74}"/>
          </ac:spMkLst>
        </pc:spChg>
        <pc:picChg chg="add">
          <ac:chgData name="Hiran Samarasinghe" userId="S::sama0074@algonquinlive.com::6170fce5-8e7e-4ba5-9ab0-eb8c8444a76b" providerId="AD" clId="Web-{58509F36-5B7C-3616-BFD9-E219C613175C}" dt="2023-08-08T13:54:21.975" v="129"/>
          <ac:picMkLst>
            <pc:docMk/>
            <pc:sldMk cId="1397764334" sldId="283"/>
            <ac:picMk id="5" creationId="{F5A214BA-D54D-FFE4-8DFF-FDDD60CCE905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3:54:21.975" v="129"/>
          <ac:picMkLst>
            <pc:docMk/>
            <pc:sldMk cId="1397764334" sldId="283"/>
            <ac:picMk id="11" creationId="{D445918B-6272-4727-A3FA-F23651AECAE3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3:54:21.975" v="129"/>
          <ac:picMkLst>
            <pc:docMk/>
            <pc:sldMk cId="1397764334" sldId="283"/>
            <ac:picMk id="13" creationId="{A9A96FF2-ACD7-48C4-BCE1-FC7F42108606}"/>
          </ac:picMkLst>
        </pc:picChg>
      </pc:sldChg>
      <pc:sldChg chg="addSp modSp mod ord setBg">
        <pc:chgData name="Hiran Samarasinghe" userId="S::sama0074@algonquinlive.com::6170fce5-8e7e-4ba5-9ab0-eb8c8444a76b" providerId="AD" clId="Web-{58509F36-5B7C-3616-BFD9-E219C613175C}" dt="2023-08-08T14:08:11.693" v="159" actId="1076"/>
        <pc:sldMkLst>
          <pc:docMk/>
          <pc:sldMk cId="3632038735" sldId="284"/>
        </pc:sldMkLst>
        <pc:spChg chg="mod">
          <ac:chgData name="Hiran Samarasinghe" userId="S::sama0074@algonquinlive.com::6170fce5-8e7e-4ba5-9ab0-eb8c8444a76b" providerId="AD" clId="Web-{58509F36-5B7C-3616-BFD9-E219C613175C}" dt="2023-08-08T14:08:11.693" v="159" actId="1076"/>
          <ac:spMkLst>
            <pc:docMk/>
            <pc:sldMk cId="3632038735" sldId="284"/>
            <ac:spMk id="2" creationId="{C0472794-7A3B-5983-025D-D9AB088E9EB7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4:08:03.584" v="158" actId="20577"/>
          <ac:spMkLst>
            <pc:docMk/>
            <pc:sldMk cId="3632038735" sldId="284"/>
            <ac:spMk id="3" creationId="{6171DCCE-0078-8D95-5EA2-CE2E5E9152C8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07:35.959" v="152"/>
          <ac:spMkLst>
            <pc:docMk/>
            <pc:sldMk cId="3632038735" sldId="284"/>
            <ac:spMk id="9" creationId="{3FAD17B9-9E6C-4DD1-9728-97B5E5FCCAB2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07:35.959" v="152"/>
          <ac:spMkLst>
            <pc:docMk/>
            <pc:sldMk cId="3632038735" sldId="284"/>
            <ac:spMk id="11" creationId="{D7AC3F90-A588-42FF-B41D-062A8D91B9E5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07:35.959" v="152"/>
          <ac:spMkLst>
            <pc:docMk/>
            <pc:sldMk cId="3632038735" sldId="284"/>
            <ac:spMk id="15" creationId="{E1AADF25-43E9-4DE0-AD82-4F6052319136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4:07:35.959" v="152"/>
          <ac:spMkLst>
            <pc:docMk/>
            <pc:sldMk cId="3632038735" sldId="284"/>
            <ac:spMk id="17" creationId="{CBC2D515-EF3C-4E4E-8BC1-192B21E92713}"/>
          </ac:spMkLst>
        </pc:spChg>
        <pc:picChg chg="add">
          <ac:chgData name="Hiran Samarasinghe" userId="S::sama0074@algonquinlive.com::6170fce5-8e7e-4ba5-9ab0-eb8c8444a76b" providerId="AD" clId="Web-{58509F36-5B7C-3616-BFD9-E219C613175C}" dt="2023-08-08T14:07:35.959" v="152"/>
          <ac:picMkLst>
            <pc:docMk/>
            <pc:sldMk cId="3632038735" sldId="284"/>
            <ac:picMk id="5" creationId="{FD3C36F7-E8D3-9E32-096B-881723D77C45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4:07:35.959" v="152"/>
          <ac:picMkLst>
            <pc:docMk/>
            <pc:sldMk cId="3632038735" sldId="284"/>
            <ac:picMk id="13" creationId="{015AB904-4FB7-4A0D-B43E-03ACF05E1445}"/>
          </ac:picMkLst>
        </pc:picChg>
      </pc:sldChg>
      <pc:sldChg chg="modSp add replId">
        <pc:chgData name="Hiran Samarasinghe" userId="S::sama0074@algonquinlive.com::6170fce5-8e7e-4ba5-9ab0-eb8c8444a76b" providerId="AD" clId="Web-{58509F36-5B7C-3616-BFD9-E219C613175C}" dt="2023-08-08T14:11:10.377" v="190" actId="1076"/>
        <pc:sldMkLst>
          <pc:docMk/>
          <pc:sldMk cId="1327984536" sldId="285"/>
        </pc:sldMkLst>
        <pc:spChg chg="mod">
          <ac:chgData name="Hiran Samarasinghe" userId="S::sama0074@algonquinlive.com::6170fce5-8e7e-4ba5-9ab0-eb8c8444a76b" providerId="AD" clId="Web-{58509F36-5B7C-3616-BFD9-E219C613175C}" dt="2023-08-08T14:08:49.036" v="164" actId="20577"/>
          <ac:spMkLst>
            <pc:docMk/>
            <pc:sldMk cId="1327984536" sldId="285"/>
            <ac:spMk id="2" creationId="{C0472794-7A3B-5983-025D-D9AB088E9EB7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4:11:10.377" v="190" actId="1076"/>
          <ac:spMkLst>
            <pc:docMk/>
            <pc:sldMk cId="1327984536" sldId="285"/>
            <ac:spMk id="3" creationId="{6171DCCE-0078-8D95-5EA2-CE2E5E9152C8}"/>
          </ac:spMkLst>
        </pc:spChg>
      </pc:sldChg>
      <pc:sldChg chg="modSp add replId">
        <pc:chgData name="Hiran Samarasinghe" userId="S::sama0074@algonquinlive.com::6170fce5-8e7e-4ba5-9ab0-eb8c8444a76b" providerId="AD" clId="Web-{58509F36-5B7C-3616-BFD9-E219C613175C}" dt="2023-08-08T14:19:49.961" v="204" actId="20577"/>
        <pc:sldMkLst>
          <pc:docMk/>
          <pc:sldMk cId="4227499061" sldId="286"/>
        </pc:sldMkLst>
        <pc:spChg chg="mod">
          <ac:chgData name="Hiran Samarasinghe" userId="S::sama0074@algonquinlive.com::6170fce5-8e7e-4ba5-9ab0-eb8c8444a76b" providerId="AD" clId="Web-{58509F36-5B7C-3616-BFD9-E219C613175C}" dt="2023-08-08T14:14:56.905" v="196" actId="1076"/>
          <ac:spMkLst>
            <pc:docMk/>
            <pc:sldMk cId="4227499061" sldId="286"/>
            <ac:spMk id="2" creationId="{8477F243-B6A5-E041-B168-417EEEF7F1A8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4:19:49.961" v="204" actId="20577"/>
          <ac:spMkLst>
            <pc:docMk/>
            <pc:sldMk cId="4227499061" sldId="286"/>
            <ac:spMk id="3" creationId="{8F4E9D1B-E0C1-C17C-F144-872D7442F710}"/>
          </ac:spMkLst>
        </pc:spChg>
      </pc:sldChg>
      <pc:sldChg chg="addSp delSp modSp add mod ord replId setBg addAnim delAnim">
        <pc:chgData name="Hiran Samarasinghe" userId="S::sama0074@algonquinlive.com::6170fce5-8e7e-4ba5-9ab0-eb8c8444a76b" providerId="AD" clId="Web-{58509F36-5B7C-3616-BFD9-E219C613175C}" dt="2023-08-08T16:17:29.840" v="431" actId="20577"/>
        <pc:sldMkLst>
          <pc:docMk/>
          <pc:sldMk cId="3468531864" sldId="287"/>
        </pc:sldMkLst>
        <pc:spChg chg="add del mod">
          <ac:chgData name="Hiran Samarasinghe" userId="S::sama0074@algonquinlive.com::6170fce5-8e7e-4ba5-9ab0-eb8c8444a76b" providerId="AD" clId="Web-{58509F36-5B7C-3616-BFD9-E219C613175C}" dt="2023-08-08T15:00:52.006" v="389" actId="1076"/>
          <ac:spMkLst>
            <pc:docMk/>
            <pc:sldMk cId="3468531864" sldId="287"/>
            <ac:spMk id="2" creationId="{C02C5318-1A1E-49D0-B2E2-A4B0FA9E8A40}"/>
          </ac:spMkLst>
        </pc:spChg>
        <pc:spChg chg="mod">
          <ac:chgData name="Hiran Samarasinghe" userId="S::sama0074@algonquinlive.com::6170fce5-8e7e-4ba5-9ab0-eb8c8444a76b" providerId="AD" clId="Web-{58509F36-5B7C-3616-BFD9-E219C613175C}" dt="2023-08-08T16:17:29.840" v="431" actId="20577"/>
          <ac:spMkLst>
            <pc:docMk/>
            <pc:sldMk cId="3468531864" sldId="287"/>
            <ac:spMk id="3" creationId="{48B6CF59-4E5B-494D-A2F7-97ADD01E6497}"/>
          </ac:spMkLst>
        </pc:spChg>
        <pc:spChg chg="add del mod">
          <ac:chgData name="Hiran Samarasinghe" userId="S::sama0074@algonquinlive.com::6170fce5-8e7e-4ba5-9ab0-eb8c8444a76b" providerId="AD" clId="Web-{58509F36-5B7C-3616-BFD9-E219C613175C}" dt="2023-08-08T14:55:19.278" v="333"/>
          <ac:spMkLst>
            <pc:docMk/>
            <pc:sldMk cId="3468531864" sldId="287"/>
            <ac:spMk id="5" creationId="{A13E956A-8936-E068-1699-F91097B0913B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5:00:30.335" v="382"/>
          <ac:spMkLst>
            <pc:docMk/>
            <pc:sldMk cId="3468531864" sldId="287"/>
            <ac:spMk id="9" creationId="{4DA9E8CC-6C73-43E6-AF09-B4B1083BCDC7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57:33.791" v="352"/>
          <ac:spMkLst>
            <pc:docMk/>
            <pc:sldMk cId="3468531864" sldId="287"/>
            <ac:spMk id="12" creationId="{C00D9662-5CF3-4BF8-85EE-E1503E35D04B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5:00:30.335" v="382"/>
          <ac:spMkLst>
            <pc:docMk/>
            <pc:sldMk cId="3468531864" sldId="287"/>
            <ac:spMk id="13" creationId="{113E1A2F-E5D7-4888-BA8C-1CDDC7CE2328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5:00:30.335" v="382"/>
          <ac:spMkLst>
            <pc:docMk/>
            <pc:sldMk cId="3468531864" sldId="287"/>
            <ac:spMk id="15" creationId="{F625649A-4F9D-4D90-8F0A-433D7A1F685F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5:00:30.335" v="382"/>
          <ac:spMkLst>
            <pc:docMk/>
            <pc:sldMk cId="3468531864" sldId="287"/>
            <ac:spMk id="17" creationId="{B6F31202-25B1-43E6-94C1-CDCAFFE33CE9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57:33.791" v="352"/>
          <ac:spMkLst>
            <pc:docMk/>
            <pc:sldMk cId="3468531864" sldId="287"/>
            <ac:spMk id="18" creationId="{5BF951FB-3496-4321-9E03-62C6C49A2952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5:00:30.335" v="382"/>
          <ac:spMkLst>
            <pc:docMk/>
            <pc:sldMk cId="3468531864" sldId="287"/>
            <ac:spMk id="19" creationId="{588507C5-B772-411D-B50E-0C075AD253C4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57:33.791" v="352"/>
          <ac:spMkLst>
            <pc:docMk/>
            <pc:sldMk cId="3468531864" sldId="287"/>
            <ac:spMk id="20" creationId="{612CC157-1C7E-4345-89D3-52E61E0A142B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5:00:30.335" v="382"/>
          <ac:spMkLst>
            <pc:docMk/>
            <pc:sldMk cId="3468531864" sldId="287"/>
            <ac:spMk id="21" creationId="{128A9EDB-BB63-4B50-AF13-07F53F94782C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57:33.791" v="352"/>
          <ac:spMkLst>
            <pc:docMk/>
            <pc:sldMk cId="3468531864" sldId="287"/>
            <ac:spMk id="22" creationId="{B3554ECE-6F4C-4F12-B9C2-1A8072672313}"/>
          </ac:spMkLst>
        </pc:spChg>
        <pc:spChg chg="add del">
          <ac:chgData name="Hiran Samarasinghe" userId="S::sama0074@algonquinlive.com::6170fce5-8e7e-4ba5-9ab0-eb8c8444a76b" providerId="AD" clId="Web-{58509F36-5B7C-3616-BFD9-E219C613175C}" dt="2023-08-08T14:57:33.791" v="352"/>
          <ac:spMkLst>
            <pc:docMk/>
            <pc:sldMk cId="3468531864" sldId="287"/>
            <ac:spMk id="24" creationId="{1D35B0FD-0F2F-4198-91DA-900B7FB3F9C6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5:00:30.335" v="382"/>
          <ac:spMkLst>
            <pc:docMk/>
            <pc:sldMk cId="3468531864" sldId="287"/>
            <ac:spMk id="30" creationId="{DA708570-6B10-49D3-8D31-092F3C0E4AA9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5:00:30.335" v="382"/>
          <ac:spMkLst>
            <pc:docMk/>
            <pc:sldMk cId="3468531864" sldId="287"/>
            <ac:spMk id="32" creationId="{BAA1D310-2299-4B25-A602-B5FA1CB1D560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5:00:30.335" v="382"/>
          <ac:spMkLst>
            <pc:docMk/>
            <pc:sldMk cId="3468531864" sldId="287"/>
            <ac:spMk id="34" creationId="{6C8C1FE8-5A04-4B9E-A442-D8D97E5D91E1}"/>
          </ac:spMkLst>
        </pc:spChg>
        <pc:spChg chg="add">
          <ac:chgData name="Hiran Samarasinghe" userId="S::sama0074@algonquinlive.com::6170fce5-8e7e-4ba5-9ab0-eb8c8444a76b" providerId="AD" clId="Web-{58509F36-5B7C-3616-BFD9-E219C613175C}" dt="2023-08-08T15:00:30.335" v="382"/>
          <ac:spMkLst>
            <pc:docMk/>
            <pc:sldMk cId="3468531864" sldId="287"/>
            <ac:spMk id="36" creationId="{9C74D598-9B0C-4432-B27A-359A54CBE1B5}"/>
          </ac:spMkLst>
        </pc:spChg>
        <pc:picChg chg="mod ord">
          <ac:chgData name="Hiran Samarasinghe" userId="S::sama0074@algonquinlive.com::6170fce5-8e7e-4ba5-9ab0-eb8c8444a76b" providerId="AD" clId="Web-{58509F36-5B7C-3616-BFD9-E219C613175C}" dt="2023-08-08T15:00:30.335" v="382"/>
          <ac:picMkLst>
            <pc:docMk/>
            <pc:sldMk cId="3468531864" sldId="287"/>
            <ac:picMk id="7" creationId="{3840F91C-EDD0-4D4E-A4AB-E6C77856C88C}"/>
          </ac:picMkLst>
        </pc:picChg>
        <pc:picChg chg="add del">
          <ac:chgData name="Hiran Samarasinghe" userId="S::sama0074@algonquinlive.com::6170fce5-8e7e-4ba5-9ab0-eb8c8444a76b" providerId="AD" clId="Web-{58509F36-5B7C-3616-BFD9-E219C613175C}" dt="2023-08-08T15:00:30.335" v="382"/>
          <ac:picMkLst>
            <pc:docMk/>
            <pc:sldMk cId="3468531864" sldId="287"/>
            <ac:picMk id="10" creationId="{C6DFF5FD-BEF9-4B06-B7C2-58C5CFC92B34}"/>
          </ac:picMkLst>
        </pc:picChg>
        <pc:picChg chg="add del">
          <ac:chgData name="Hiran Samarasinghe" userId="S::sama0074@algonquinlive.com::6170fce5-8e7e-4ba5-9ab0-eb8c8444a76b" providerId="AD" clId="Web-{58509F36-5B7C-3616-BFD9-E219C613175C}" dt="2023-08-08T15:00:30.335" v="382"/>
          <ac:picMkLst>
            <pc:docMk/>
            <pc:sldMk cId="3468531864" sldId="287"/>
            <ac:picMk id="11" creationId="{C9A18D1D-88E7-41EF-892F-C99BDEEE5E78}"/>
          </ac:picMkLst>
        </pc:picChg>
        <pc:picChg chg="add del">
          <ac:chgData name="Hiran Samarasinghe" userId="S::sama0074@algonquinlive.com::6170fce5-8e7e-4ba5-9ab0-eb8c8444a76b" providerId="AD" clId="Web-{58509F36-5B7C-3616-BFD9-E219C613175C}" dt="2023-08-08T14:57:33.791" v="352"/>
          <ac:picMkLst>
            <pc:docMk/>
            <pc:sldMk cId="3468531864" sldId="287"/>
            <ac:picMk id="14" creationId="{39C7C206-8404-40AC-969B-40CE396E31FE}"/>
          </ac:picMkLst>
        </pc:picChg>
        <pc:picChg chg="add del">
          <ac:chgData name="Hiran Samarasinghe" userId="S::sama0074@algonquinlive.com::6170fce5-8e7e-4ba5-9ab0-eb8c8444a76b" providerId="AD" clId="Web-{58509F36-5B7C-3616-BFD9-E219C613175C}" dt="2023-08-08T14:57:33.791" v="352"/>
          <ac:picMkLst>
            <pc:docMk/>
            <pc:sldMk cId="3468531864" sldId="287"/>
            <ac:picMk id="16" creationId="{BEAD64B3-D01F-43C5-AFF5-7EDCC3D37441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5:00:30.335" v="382"/>
          <ac:picMkLst>
            <pc:docMk/>
            <pc:sldMk cId="3468531864" sldId="287"/>
            <ac:picMk id="26" creationId="{791B7355-C42C-4A62-BF7A-5ED0FB9F1770}"/>
          </ac:picMkLst>
        </pc:picChg>
        <pc:picChg chg="add">
          <ac:chgData name="Hiran Samarasinghe" userId="S::sama0074@algonquinlive.com::6170fce5-8e7e-4ba5-9ab0-eb8c8444a76b" providerId="AD" clId="Web-{58509F36-5B7C-3616-BFD9-E219C613175C}" dt="2023-08-08T15:00:30.335" v="382"/>
          <ac:picMkLst>
            <pc:docMk/>
            <pc:sldMk cId="3468531864" sldId="287"/>
            <ac:picMk id="28" creationId="{BD59BA0E-6240-4D74-869E-E21216E86612}"/>
          </ac:picMkLst>
        </pc:picChg>
      </pc:sldChg>
    </pc:docChg>
  </pc:docChgLst>
  <pc:docChgLst>
    <pc:chgData name="Erik Kavanagh" userId="S::kava0055@algonquinlive.com::5decd6b3-dee6-4f99-97fe-18faa4ab529c" providerId="AD" clId="Web-{0C89465E-EB1C-C3DE-ED81-47FABECB2953}"/>
    <pc:docChg chg="modSld sldOrd">
      <pc:chgData name="Erik Kavanagh" userId="S::kava0055@algonquinlive.com::5decd6b3-dee6-4f99-97fe-18faa4ab529c" providerId="AD" clId="Web-{0C89465E-EB1C-C3DE-ED81-47FABECB2953}" dt="2023-08-08T18:21:10.529" v="6"/>
      <pc:docMkLst>
        <pc:docMk/>
      </pc:docMkLst>
      <pc:sldChg chg="modSp">
        <pc:chgData name="Erik Kavanagh" userId="S::kava0055@algonquinlive.com::5decd6b3-dee6-4f99-97fe-18faa4ab529c" providerId="AD" clId="Web-{0C89465E-EB1C-C3DE-ED81-47FABECB2953}" dt="2023-08-08T18:15:48.790" v="5" actId="20577"/>
        <pc:sldMkLst>
          <pc:docMk/>
          <pc:sldMk cId="1397764334" sldId="283"/>
        </pc:sldMkLst>
        <pc:spChg chg="mod">
          <ac:chgData name="Erik Kavanagh" userId="S::kava0055@algonquinlive.com::5decd6b3-dee6-4f99-97fe-18faa4ab529c" providerId="AD" clId="Web-{0C89465E-EB1C-C3DE-ED81-47FABECB2953}" dt="2023-08-08T18:15:48.790" v="5" actId="20577"/>
          <ac:spMkLst>
            <pc:docMk/>
            <pc:sldMk cId="1397764334" sldId="283"/>
            <ac:spMk id="3" creationId="{8F4E9D1B-E0C1-C17C-F144-872D7442F710}"/>
          </ac:spMkLst>
        </pc:spChg>
      </pc:sldChg>
      <pc:sldChg chg="ord">
        <pc:chgData name="Erik Kavanagh" userId="S::kava0055@algonquinlive.com::5decd6b3-dee6-4f99-97fe-18faa4ab529c" providerId="AD" clId="Web-{0C89465E-EB1C-C3DE-ED81-47FABECB2953}" dt="2023-08-08T18:21:10.529" v="6"/>
        <pc:sldMkLst>
          <pc:docMk/>
          <pc:sldMk cId="1327984536" sldId="285"/>
        </pc:sldMkLst>
      </pc:sldChg>
    </pc:docChg>
  </pc:docChgLst>
  <pc:docChgLst>
    <pc:chgData name="Jordan Kent" userId="S::kent0037@algonquinlive.com::edfb4168-2c80-42dc-a5ba-352fbc19ee42" providerId="AD" clId="Web-{9F91BBA8-41AA-F7FB-B08F-BCEAA8EA030A}"/>
    <pc:docChg chg="addSld delSld modSld">
      <pc:chgData name="Jordan Kent" userId="S::kent0037@algonquinlive.com::edfb4168-2c80-42dc-a5ba-352fbc19ee42" providerId="AD" clId="Web-{9F91BBA8-41AA-F7FB-B08F-BCEAA8EA030A}" dt="2023-08-08T00:56:48.458" v="66" actId="20577"/>
      <pc:docMkLst>
        <pc:docMk/>
      </pc:docMkLst>
      <pc:sldChg chg="modSp">
        <pc:chgData name="Jordan Kent" userId="S::kent0037@algonquinlive.com::edfb4168-2c80-42dc-a5ba-352fbc19ee42" providerId="AD" clId="Web-{9F91BBA8-41AA-F7FB-B08F-BCEAA8EA030A}" dt="2023-08-08T00:55:47.661" v="58" actId="1076"/>
        <pc:sldMkLst>
          <pc:docMk/>
          <pc:sldMk cId="219983914" sldId="266"/>
        </pc:sldMkLst>
        <pc:spChg chg="mod">
          <ac:chgData name="Jordan Kent" userId="S::kent0037@algonquinlive.com::edfb4168-2c80-42dc-a5ba-352fbc19ee42" providerId="AD" clId="Web-{9F91BBA8-41AA-F7FB-B08F-BCEAA8EA030A}" dt="2023-08-08T00:55:47.661" v="58" actId="1076"/>
          <ac:spMkLst>
            <pc:docMk/>
            <pc:sldMk cId="219983914" sldId="266"/>
            <ac:spMk id="3" creationId="{48B6CF59-4E5B-494D-A2F7-97ADD01E6497}"/>
          </ac:spMkLst>
        </pc:spChg>
      </pc:sldChg>
      <pc:sldChg chg="modSp">
        <pc:chgData name="Jordan Kent" userId="S::kent0037@algonquinlive.com::edfb4168-2c80-42dc-a5ba-352fbc19ee42" providerId="AD" clId="Web-{9F91BBA8-41AA-F7FB-B08F-BCEAA8EA030A}" dt="2023-08-08T00:56:48.458" v="66" actId="20577"/>
        <pc:sldMkLst>
          <pc:docMk/>
          <pc:sldMk cId="1960117214" sldId="276"/>
        </pc:sldMkLst>
        <pc:spChg chg="mod">
          <ac:chgData name="Jordan Kent" userId="S::kent0037@algonquinlive.com::edfb4168-2c80-42dc-a5ba-352fbc19ee42" providerId="AD" clId="Web-{9F91BBA8-41AA-F7FB-B08F-BCEAA8EA030A}" dt="2023-08-08T00:56:48.458" v="66" actId="20577"/>
          <ac:spMkLst>
            <pc:docMk/>
            <pc:sldMk cId="1960117214" sldId="276"/>
            <ac:spMk id="3" creationId="{48B6CF59-4E5B-494D-A2F7-97ADD01E6497}"/>
          </ac:spMkLst>
        </pc:spChg>
      </pc:sldChg>
      <pc:sldChg chg="modSp new del">
        <pc:chgData name="Jordan Kent" userId="S::kent0037@algonquinlive.com::edfb4168-2c80-42dc-a5ba-352fbc19ee42" providerId="AD" clId="Web-{9F91BBA8-41AA-F7FB-B08F-BCEAA8EA030A}" dt="2023-08-08T00:48:51.406" v="14"/>
        <pc:sldMkLst>
          <pc:docMk/>
          <pc:sldMk cId="2263501582" sldId="279"/>
        </pc:sldMkLst>
        <pc:spChg chg="mod">
          <ac:chgData name="Jordan Kent" userId="S::kent0037@algonquinlive.com::edfb4168-2c80-42dc-a5ba-352fbc19ee42" providerId="AD" clId="Web-{9F91BBA8-41AA-F7FB-B08F-BCEAA8EA030A}" dt="2023-08-08T00:46:25.701" v="13" actId="20577"/>
          <ac:spMkLst>
            <pc:docMk/>
            <pc:sldMk cId="2263501582" sldId="279"/>
            <ac:spMk id="2" creationId="{396E03A3-4C42-BC47-1896-D2575FF390C5}"/>
          </ac:spMkLst>
        </pc:spChg>
        <pc:spChg chg="mod">
          <ac:chgData name="Jordan Kent" userId="S::kent0037@algonquinlive.com::edfb4168-2c80-42dc-a5ba-352fbc19ee42" providerId="AD" clId="Web-{9F91BBA8-41AA-F7FB-B08F-BCEAA8EA030A}" dt="2023-08-08T00:46:23.826" v="12" actId="20577"/>
          <ac:spMkLst>
            <pc:docMk/>
            <pc:sldMk cId="2263501582" sldId="279"/>
            <ac:spMk id="3" creationId="{A0918C36-4BF2-DF72-B6AB-86A8731F5F84}"/>
          </ac:spMkLst>
        </pc:spChg>
      </pc:sldChg>
      <pc:sldChg chg="modSp new">
        <pc:chgData name="Jordan Kent" userId="S::kent0037@algonquinlive.com::edfb4168-2c80-42dc-a5ba-352fbc19ee42" providerId="AD" clId="Web-{9F91BBA8-41AA-F7FB-B08F-BCEAA8EA030A}" dt="2023-08-08T00:49:19.969" v="28" actId="20577"/>
        <pc:sldMkLst>
          <pc:docMk/>
          <pc:sldMk cId="2743873703" sldId="279"/>
        </pc:sldMkLst>
        <pc:spChg chg="mod">
          <ac:chgData name="Jordan Kent" userId="S::kent0037@algonquinlive.com::edfb4168-2c80-42dc-a5ba-352fbc19ee42" providerId="AD" clId="Web-{9F91BBA8-41AA-F7FB-B08F-BCEAA8EA030A}" dt="2023-08-08T00:49:19.969" v="28" actId="20577"/>
          <ac:spMkLst>
            <pc:docMk/>
            <pc:sldMk cId="2743873703" sldId="279"/>
            <ac:spMk id="2" creationId="{05EC483F-F311-4F77-B8A8-209CE40C961F}"/>
          </ac:spMkLst>
        </pc:spChg>
        <pc:spChg chg="mod">
          <ac:chgData name="Jordan Kent" userId="S::kent0037@algonquinlive.com::edfb4168-2c80-42dc-a5ba-352fbc19ee42" providerId="AD" clId="Web-{9F91BBA8-41AA-F7FB-B08F-BCEAA8EA030A}" dt="2023-08-08T00:49:05.765" v="18" actId="20577"/>
          <ac:spMkLst>
            <pc:docMk/>
            <pc:sldMk cId="2743873703" sldId="279"/>
            <ac:spMk id="3" creationId="{43B736E6-079B-8E43-34C2-C6FE743434F1}"/>
          </ac:spMkLst>
        </pc:spChg>
      </pc:sldChg>
      <pc:sldChg chg="modSp new del">
        <pc:chgData name="Jordan Kent" userId="S::kent0037@algonquinlive.com::edfb4168-2c80-42dc-a5ba-352fbc19ee42" providerId="AD" clId="Web-{9F91BBA8-41AA-F7FB-B08F-BCEAA8EA030A}" dt="2023-08-08T00:48:52.968" v="15"/>
        <pc:sldMkLst>
          <pc:docMk/>
          <pc:sldMk cId="2016270754" sldId="280"/>
        </pc:sldMkLst>
        <pc:spChg chg="mod">
          <ac:chgData name="Jordan Kent" userId="S::kent0037@algonquinlive.com::edfb4168-2c80-42dc-a5ba-352fbc19ee42" providerId="AD" clId="Web-{9F91BBA8-41AA-F7FB-B08F-BCEAA8EA030A}" dt="2023-08-08T00:46:05.779" v="7" actId="20577"/>
          <ac:spMkLst>
            <pc:docMk/>
            <pc:sldMk cId="2016270754" sldId="280"/>
            <ac:spMk id="2" creationId="{F915E3FE-F199-79CD-A205-9926EC5D1B14}"/>
          </ac:spMkLst>
        </pc:spChg>
        <pc:spChg chg="mod">
          <ac:chgData name="Jordan Kent" userId="S::kent0037@algonquinlive.com::edfb4168-2c80-42dc-a5ba-352fbc19ee42" providerId="AD" clId="Web-{9F91BBA8-41AA-F7FB-B08F-BCEAA8EA030A}" dt="2023-08-08T00:46:19.717" v="11" actId="20577"/>
          <ac:spMkLst>
            <pc:docMk/>
            <pc:sldMk cId="2016270754" sldId="280"/>
            <ac:spMk id="3" creationId="{49E7F84E-2CC5-E549-D0CB-4F4C37026BDA}"/>
          </ac:spMkLst>
        </pc:spChg>
      </pc:sldChg>
      <pc:sldChg chg="modSp new">
        <pc:chgData name="Jordan Kent" userId="S::kent0037@algonquinlive.com::edfb4168-2c80-42dc-a5ba-352fbc19ee42" providerId="AD" clId="Web-{9F91BBA8-41AA-F7FB-B08F-BCEAA8EA030A}" dt="2023-08-08T00:49:50.235" v="34" actId="20577"/>
        <pc:sldMkLst>
          <pc:docMk/>
          <pc:sldMk cId="2023297959" sldId="280"/>
        </pc:sldMkLst>
        <pc:spChg chg="mod">
          <ac:chgData name="Jordan Kent" userId="S::kent0037@algonquinlive.com::edfb4168-2c80-42dc-a5ba-352fbc19ee42" providerId="AD" clId="Web-{9F91BBA8-41AA-F7FB-B08F-BCEAA8EA030A}" dt="2023-08-08T00:49:47.250" v="32" actId="20577"/>
          <ac:spMkLst>
            <pc:docMk/>
            <pc:sldMk cId="2023297959" sldId="280"/>
            <ac:spMk id="2" creationId="{85B82631-E5E6-358E-716C-2DEA50CEB539}"/>
          </ac:spMkLst>
        </pc:spChg>
        <pc:spChg chg="mod">
          <ac:chgData name="Jordan Kent" userId="S::kent0037@algonquinlive.com::edfb4168-2c80-42dc-a5ba-352fbc19ee42" providerId="AD" clId="Web-{9F91BBA8-41AA-F7FB-B08F-BCEAA8EA030A}" dt="2023-08-08T00:49:50.235" v="34" actId="20577"/>
          <ac:spMkLst>
            <pc:docMk/>
            <pc:sldMk cId="2023297959" sldId="280"/>
            <ac:spMk id="3" creationId="{4B15A1C4-31F9-0BA8-B429-5C9993D5016C}"/>
          </ac:spMkLst>
        </pc:spChg>
      </pc:sldChg>
      <pc:sldChg chg="modSp new">
        <pc:chgData name="Jordan Kent" userId="S::kent0037@algonquinlive.com::edfb4168-2c80-42dc-a5ba-352fbc19ee42" providerId="AD" clId="Web-{9F91BBA8-41AA-F7FB-B08F-BCEAA8EA030A}" dt="2023-08-08T00:50:12.063" v="39" actId="20577"/>
        <pc:sldMkLst>
          <pc:docMk/>
          <pc:sldMk cId="2295031190" sldId="281"/>
        </pc:sldMkLst>
        <pc:spChg chg="mod">
          <ac:chgData name="Jordan Kent" userId="S::kent0037@algonquinlive.com::edfb4168-2c80-42dc-a5ba-352fbc19ee42" providerId="AD" clId="Web-{9F91BBA8-41AA-F7FB-B08F-BCEAA8EA030A}" dt="2023-08-08T00:50:07.688" v="37" actId="20577"/>
          <ac:spMkLst>
            <pc:docMk/>
            <pc:sldMk cId="2295031190" sldId="281"/>
            <ac:spMk id="2" creationId="{767D19FF-6480-83CC-316E-36518B0DC966}"/>
          </ac:spMkLst>
        </pc:spChg>
        <pc:spChg chg="mod">
          <ac:chgData name="Jordan Kent" userId="S::kent0037@algonquinlive.com::edfb4168-2c80-42dc-a5ba-352fbc19ee42" providerId="AD" clId="Web-{9F91BBA8-41AA-F7FB-B08F-BCEAA8EA030A}" dt="2023-08-08T00:50:12.063" v="39" actId="20577"/>
          <ac:spMkLst>
            <pc:docMk/>
            <pc:sldMk cId="2295031190" sldId="281"/>
            <ac:spMk id="3" creationId="{3B59A672-77A0-AD63-CE56-7523855CED79}"/>
          </ac:spMkLst>
        </pc:spChg>
      </pc:sldChg>
      <pc:sldChg chg="modSp new">
        <pc:chgData name="Jordan Kent" userId="S::kent0037@algonquinlive.com::edfb4168-2c80-42dc-a5ba-352fbc19ee42" providerId="AD" clId="Web-{9F91BBA8-41AA-F7FB-B08F-BCEAA8EA030A}" dt="2023-08-08T00:50:35.298" v="43" actId="20577"/>
        <pc:sldMkLst>
          <pc:docMk/>
          <pc:sldMk cId="63385779" sldId="282"/>
        </pc:sldMkLst>
        <pc:spChg chg="mod">
          <ac:chgData name="Jordan Kent" userId="S::kent0037@algonquinlive.com::edfb4168-2c80-42dc-a5ba-352fbc19ee42" providerId="AD" clId="Web-{9F91BBA8-41AA-F7FB-B08F-BCEAA8EA030A}" dt="2023-08-08T00:50:26.376" v="41" actId="20577"/>
          <ac:spMkLst>
            <pc:docMk/>
            <pc:sldMk cId="63385779" sldId="282"/>
            <ac:spMk id="2" creationId="{AD37DC99-EC0B-246F-01A1-6E51A454C0C6}"/>
          </ac:spMkLst>
        </pc:spChg>
        <pc:spChg chg="mod">
          <ac:chgData name="Jordan Kent" userId="S::kent0037@algonquinlive.com::edfb4168-2c80-42dc-a5ba-352fbc19ee42" providerId="AD" clId="Web-{9F91BBA8-41AA-F7FB-B08F-BCEAA8EA030A}" dt="2023-08-08T00:50:35.298" v="43" actId="20577"/>
          <ac:spMkLst>
            <pc:docMk/>
            <pc:sldMk cId="63385779" sldId="282"/>
            <ac:spMk id="3" creationId="{86DAD9C2-9B61-783D-B6C9-BEC96C23F741}"/>
          </ac:spMkLst>
        </pc:spChg>
      </pc:sldChg>
      <pc:sldChg chg="modSp new">
        <pc:chgData name="Jordan Kent" userId="S::kent0037@algonquinlive.com::edfb4168-2c80-42dc-a5ba-352fbc19ee42" providerId="AD" clId="Web-{9F91BBA8-41AA-F7FB-B08F-BCEAA8EA030A}" dt="2023-08-08T00:50:56.939" v="48" actId="20577"/>
        <pc:sldMkLst>
          <pc:docMk/>
          <pc:sldMk cId="1397764334" sldId="283"/>
        </pc:sldMkLst>
        <pc:spChg chg="mod">
          <ac:chgData name="Jordan Kent" userId="S::kent0037@algonquinlive.com::edfb4168-2c80-42dc-a5ba-352fbc19ee42" providerId="AD" clId="Web-{9F91BBA8-41AA-F7FB-B08F-BCEAA8EA030A}" dt="2023-08-08T00:50:55.189" v="46" actId="20577"/>
          <ac:spMkLst>
            <pc:docMk/>
            <pc:sldMk cId="1397764334" sldId="283"/>
            <ac:spMk id="2" creationId="{8477F243-B6A5-E041-B168-417EEEF7F1A8}"/>
          </ac:spMkLst>
        </pc:spChg>
        <pc:spChg chg="mod">
          <ac:chgData name="Jordan Kent" userId="S::kent0037@algonquinlive.com::edfb4168-2c80-42dc-a5ba-352fbc19ee42" providerId="AD" clId="Web-{9F91BBA8-41AA-F7FB-B08F-BCEAA8EA030A}" dt="2023-08-08T00:50:56.939" v="48" actId="20577"/>
          <ac:spMkLst>
            <pc:docMk/>
            <pc:sldMk cId="1397764334" sldId="283"/>
            <ac:spMk id="3" creationId="{8F4E9D1B-E0C1-C17C-F144-872D7442F710}"/>
          </ac:spMkLst>
        </pc:spChg>
      </pc:sldChg>
      <pc:sldChg chg="modSp new">
        <pc:chgData name="Jordan Kent" userId="S::kent0037@algonquinlive.com::edfb4168-2c80-42dc-a5ba-352fbc19ee42" providerId="AD" clId="Web-{9F91BBA8-41AA-F7FB-B08F-BCEAA8EA030A}" dt="2023-08-08T00:52:04.455" v="53" actId="20577"/>
        <pc:sldMkLst>
          <pc:docMk/>
          <pc:sldMk cId="3632038735" sldId="284"/>
        </pc:sldMkLst>
        <pc:spChg chg="mod">
          <ac:chgData name="Jordan Kent" userId="S::kent0037@algonquinlive.com::edfb4168-2c80-42dc-a5ba-352fbc19ee42" providerId="AD" clId="Web-{9F91BBA8-41AA-F7FB-B08F-BCEAA8EA030A}" dt="2023-08-08T00:51:11.501" v="51" actId="20577"/>
          <ac:spMkLst>
            <pc:docMk/>
            <pc:sldMk cId="3632038735" sldId="284"/>
            <ac:spMk id="2" creationId="{C0472794-7A3B-5983-025D-D9AB088E9EB7}"/>
          </ac:spMkLst>
        </pc:spChg>
        <pc:spChg chg="mod">
          <ac:chgData name="Jordan Kent" userId="S::kent0037@algonquinlive.com::edfb4168-2c80-42dc-a5ba-352fbc19ee42" providerId="AD" clId="Web-{9F91BBA8-41AA-F7FB-B08F-BCEAA8EA030A}" dt="2023-08-08T00:52:04.455" v="53" actId="20577"/>
          <ac:spMkLst>
            <pc:docMk/>
            <pc:sldMk cId="3632038735" sldId="284"/>
            <ac:spMk id="3" creationId="{6171DCCE-0078-8D95-5EA2-CE2E5E9152C8}"/>
          </ac:spMkLst>
        </pc:spChg>
      </pc:sldChg>
    </pc:docChg>
  </pc:docChgLst>
  <pc:docChgLst>
    <pc:chgData name="Hiran Samarasinghe" userId="S::sama0074@algonquinlive.com::6170fce5-8e7e-4ba5-9ab0-eb8c8444a76b" providerId="AD" clId="Web-{674A5D90-AADB-C1EF-0F53-1824D2BA9CC4}"/>
    <pc:docChg chg="modSld">
      <pc:chgData name="Hiran Samarasinghe" userId="S::sama0074@algonquinlive.com::6170fce5-8e7e-4ba5-9ab0-eb8c8444a76b" providerId="AD" clId="Web-{674A5D90-AADB-C1EF-0F53-1824D2BA9CC4}" dt="2023-12-06T16:29:32.868" v="7" actId="20577"/>
      <pc:docMkLst>
        <pc:docMk/>
      </pc:docMkLst>
      <pc:sldChg chg="modSp">
        <pc:chgData name="Hiran Samarasinghe" userId="S::sama0074@algonquinlive.com::6170fce5-8e7e-4ba5-9ab0-eb8c8444a76b" providerId="AD" clId="Web-{674A5D90-AADB-C1EF-0F53-1824D2BA9CC4}" dt="2023-12-06T16:29:32.868" v="7" actId="20577"/>
        <pc:sldMkLst>
          <pc:docMk/>
          <pc:sldMk cId="1487700712" sldId="256"/>
        </pc:sldMkLst>
        <pc:spChg chg="mod">
          <ac:chgData name="Hiran Samarasinghe" userId="S::sama0074@algonquinlive.com::6170fce5-8e7e-4ba5-9ab0-eb8c8444a76b" providerId="AD" clId="Web-{674A5D90-AADB-C1EF-0F53-1824D2BA9CC4}" dt="2023-12-06T16:29:32.868" v="7" actId="20577"/>
          <ac:spMkLst>
            <pc:docMk/>
            <pc:sldMk cId="1487700712" sldId="256"/>
            <ac:spMk id="2" creationId="{C02C5318-1A1E-49D0-B2E2-A4B0FA9E8A40}"/>
          </ac:spMkLst>
        </pc:spChg>
      </pc:sldChg>
    </pc:docChg>
  </pc:docChgLst>
  <pc:docChgLst>
    <pc:chgData name="Mark Sardar" userId="S::sard0027@algonquinlive.com::06f1b8f1-5d51-443d-ad8b-9e94c13f1e3e" providerId="AD" clId="Web-{A66996E3-25F0-31DF-0552-7DBEA1AE3489}"/>
    <pc:docChg chg="addSld delSld modSld sldOrd addMainMaster delMainMaster">
      <pc:chgData name="Mark Sardar" userId="S::sard0027@algonquinlive.com::06f1b8f1-5d51-443d-ad8b-9e94c13f1e3e" providerId="AD" clId="Web-{A66996E3-25F0-31DF-0552-7DBEA1AE3489}" dt="2023-08-07T23:58:19.259" v="326"/>
      <pc:docMkLst>
        <pc:docMk/>
      </pc:docMkLst>
      <pc:sldChg chg="delSp modSp mod modClrScheme delDesignElem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1487700712" sldId="256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487700712" sldId="256"/>
            <ac:spMk id="2" creationId="{C02C5318-1A1E-49D0-B2E2-A4B0FA9E8A40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487700712" sldId="256"/>
            <ac:spMk id="3" creationId="{48B6CF59-4E5B-494D-A2F7-97ADD01E6497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49:00.938" v="285"/>
          <ac:spMkLst>
            <pc:docMk/>
            <pc:sldMk cId="1487700712" sldId="256"/>
            <ac:spMk id="15" creationId="{493D4EDA-58E0-40CC-B3CA-14CDEB349D24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49:00.938" v="285"/>
          <ac:spMkLst>
            <pc:docMk/>
            <pc:sldMk cId="1487700712" sldId="256"/>
            <ac:spMk id="22" creationId="{4A2E7EC3-E07C-46CE-9B25-41865A50681C}"/>
          </ac:spMkLst>
        </pc:spChg>
        <pc:grpChg chg="del">
          <ac:chgData name="Mark Sardar" userId="S::sard0027@algonquinlive.com::06f1b8f1-5d51-443d-ad8b-9e94c13f1e3e" providerId="AD" clId="Web-{A66996E3-25F0-31DF-0552-7DBEA1AE3489}" dt="2023-08-07T23:49:00.938" v="285"/>
          <ac:grpSpMkLst>
            <pc:docMk/>
            <pc:sldMk cId="1487700712" sldId="256"/>
            <ac:grpSpMk id="17" creationId="{AA9EB0BC-A85E-4C26-B355-5DFCEF6CCB49}"/>
          </ac:grpSpMkLst>
        </pc:grpChg>
      </pc:sldChg>
      <pc:sldChg chg="modSp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497607547" sldId="258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497607547" sldId="258"/>
            <ac:spMk id="2" creationId="{921633EB-7DCB-4DDC-80AF-C885A3EE1245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497607547" sldId="258"/>
            <ac:spMk id="7" creationId="{3C9AC1F9-7AEA-A6FA-E08C-35BE3DEECDD5}"/>
          </ac:spMkLst>
        </pc:spChg>
      </pc:sldChg>
      <pc:sldChg chg="delSp modSp add del mod modClrScheme delDesignElem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4209322005" sldId="259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4209322005" sldId="259"/>
            <ac:spMk id="2" creationId="{7F2616EE-270D-4F4C-BA1F-2708D387B800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4209322005" sldId="259"/>
            <ac:spMk id="4" creationId="{0261CCF9-0256-0FDF-00F7-A92D78511480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49:00.938" v="285"/>
          <ac:spMkLst>
            <pc:docMk/>
            <pc:sldMk cId="4209322005" sldId="259"/>
            <ac:spMk id="13" creationId="{4AE9D071-98CF-435C-BD2B-976514544DC5}"/>
          </ac:spMkLst>
        </pc:spChg>
        <pc:grpChg chg="del">
          <ac:chgData name="Mark Sardar" userId="S::sard0027@algonquinlive.com::06f1b8f1-5d51-443d-ad8b-9e94c13f1e3e" providerId="AD" clId="Web-{A66996E3-25F0-31DF-0552-7DBEA1AE3489}" dt="2023-08-07T23:49:00.938" v="285"/>
          <ac:grpSpMkLst>
            <pc:docMk/>
            <pc:sldMk cId="4209322005" sldId="259"/>
            <ac:grpSpMk id="15" creationId="{D619FC33-16ED-4246-9596-BEFEB55E4CF6}"/>
          </ac:grpSpMkLst>
        </pc:grpChg>
        <pc:picChg chg="mod">
          <ac:chgData name="Mark Sardar" userId="S::sard0027@algonquinlive.com::06f1b8f1-5d51-443d-ad8b-9e94c13f1e3e" providerId="AD" clId="Web-{A66996E3-25F0-31DF-0552-7DBEA1AE3489}" dt="2023-08-07T23:08:28.199" v="2" actId="1076"/>
          <ac:picMkLst>
            <pc:docMk/>
            <pc:sldMk cId="4209322005" sldId="259"/>
            <ac:picMk id="8" creationId="{EA70616B-E344-4856-8DF9-707C26236613}"/>
          </ac:picMkLst>
        </pc:picChg>
      </pc:sldChg>
      <pc:sldChg chg="delSp modSp mod modClrScheme delDesignElem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3501347425" sldId="260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3501347425" sldId="260"/>
            <ac:spMk id="2" creationId="{0F87E73C-2B1A-4602-BFBE-CFE1E55D9B38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3501347425" sldId="260"/>
            <ac:spMk id="3" creationId="{A9CB511D-EA45-4336-847C-1252667143B5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49:00.938" v="285"/>
          <ac:spMkLst>
            <pc:docMk/>
            <pc:sldMk cId="3501347425" sldId="260"/>
            <ac:spMk id="10" creationId="{379F11E2-8BA5-4C5C-AE7C-361E5EA011FF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49:00.938" v="285"/>
          <ac:spMkLst>
            <pc:docMk/>
            <pc:sldMk cId="3501347425" sldId="260"/>
            <ac:spMk id="12" creationId="{7C00E1DA-EC7C-40FC-95E3-11FDCD2E4291}"/>
          </ac:spMkLst>
        </pc:spChg>
        <pc:grpChg chg="del">
          <ac:chgData name="Mark Sardar" userId="S::sard0027@algonquinlive.com::06f1b8f1-5d51-443d-ad8b-9e94c13f1e3e" providerId="AD" clId="Web-{A66996E3-25F0-31DF-0552-7DBEA1AE3489}" dt="2023-08-07T23:49:00.938" v="285"/>
          <ac:grpSpMkLst>
            <pc:docMk/>
            <pc:sldMk cId="3501347425" sldId="260"/>
            <ac:grpSpMk id="14" creationId="{9A421166-2996-41A7-B094-AE5316F347DD}"/>
          </ac:grpSpMkLst>
        </pc:grpChg>
      </pc:sldChg>
      <pc:sldChg chg="delSp modSp mod modClrScheme delDesignElem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1703342593" sldId="261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703342593" sldId="261"/>
            <ac:spMk id="2" creationId="{5B040558-A365-4CCE-92FA-5A48CD98F9C9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49:00.938" v="285"/>
          <ac:spMkLst>
            <pc:docMk/>
            <pc:sldMk cId="1703342593" sldId="261"/>
            <ac:spMk id="29" creationId="{BFDA9692-ECDC-4B59-86B2-8C90FDE1A055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49:00.938" v="285"/>
          <ac:spMkLst>
            <pc:docMk/>
            <pc:sldMk cId="1703342593" sldId="261"/>
            <ac:spMk id="31" creationId="{12C05506-42A1-49C0-9D87-081CCD9023D6}"/>
          </ac:spMkLst>
        </pc:spChg>
        <pc:graphicFrameChg chg="mod ord">
          <ac:chgData name="Mark Sardar" userId="S::sard0027@algonquinlive.com::06f1b8f1-5d51-443d-ad8b-9e94c13f1e3e" providerId="AD" clId="Web-{A66996E3-25F0-31DF-0552-7DBEA1AE3489}" dt="2023-08-07T23:58:19.259" v="326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modSp del">
        <pc:chgData name="Mark Sardar" userId="S::sard0027@algonquinlive.com::06f1b8f1-5d51-443d-ad8b-9e94c13f1e3e" providerId="AD" clId="Web-{A66996E3-25F0-31DF-0552-7DBEA1AE3489}" dt="2023-08-07T23:27:06.200" v="185"/>
        <pc:sldMkLst>
          <pc:docMk/>
          <pc:sldMk cId="859203023" sldId="262"/>
        </pc:sldMkLst>
        <pc:spChg chg="mod">
          <ac:chgData name="Mark Sardar" userId="S::sard0027@algonquinlive.com::06f1b8f1-5d51-443d-ad8b-9e94c13f1e3e" providerId="AD" clId="Web-{A66996E3-25F0-31DF-0552-7DBEA1AE3489}" dt="2023-08-07T23:09:49.138" v="6" actId="14100"/>
          <ac:spMkLst>
            <pc:docMk/>
            <pc:sldMk cId="859203023" sldId="262"/>
            <ac:spMk id="2" creationId="{C02C5318-1A1E-49D0-B2E2-A4B0FA9E8A40}"/>
          </ac:spMkLst>
        </pc:spChg>
        <pc:spChg chg="mod">
          <ac:chgData name="Mark Sardar" userId="S::sard0027@algonquinlive.com::06f1b8f1-5d51-443d-ad8b-9e94c13f1e3e" providerId="AD" clId="Web-{A66996E3-25F0-31DF-0552-7DBEA1AE3489}" dt="2023-08-07T23:13:38.110" v="52" actId="20577"/>
          <ac:spMkLst>
            <pc:docMk/>
            <pc:sldMk cId="859203023" sldId="262"/>
            <ac:spMk id="3" creationId="{48B6CF59-4E5B-494D-A2F7-97ADD01E6497}"/>
          </ac:spMkLst>
        </pc:spChg>
        <pc:picChg chg="mod">
          <ac:chgData name="Mark Sardar" userId="S::sard0027@algonquinlive.com::06f1b8f1-5d51-443d-ad8b-9e94c13f1e3e" providerId="AD" clId="Web-{A66996E3-25F0-31DF-0552-7DBEA1AE3489}" dt="2023-08-07T23:09:46.904" v="5" actId="1076"/>
          <ac:picMkLst>
            <pc:docMk/>
            <pc:sldMk cId="859203023" sldId="262"/>
            <ac:picMk id="7" creationId="{3840F91C-EDD0-4D4E-A4AB-E6C77856C88C}"/>
          </ac:picMkLst>
        </pc:picChg>
      </pc:sldChg>
      <pc:sldChg chg="modSp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3143267067" sldId="263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3143267067" sldId="263"/>
            <ac:spMk id="2" creationId="{5B040558-A365-4CCE-92FA-5A48CD98F9C9}"/>
          </ac:spMkLst>
        </pc:spChg>
      </pc:sldChg>
      <pc:sldChg chg="del">
        <pc:chgData name="Mark Sardar" userId="S::sard0027@algonquinlive.com::06f1b8f1-5d51-443d-ad8b-9e94c13f1e3e" providerId="AD" clId="Web-{A66996E3-25F0-31DF-0552-7DBEA1AE3489}" dt="2023-08-07T23:30:00.828" v="226"/>
        <pc:sldMkLst>
          <pc:docMk/>
          <pc:sldMk cId="1585657487" sldId="264"/>
        </pc:sldMkLst>
      </pc:sldChg>
      <pc:sldChg chg="modSp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728082746" sldId="265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728082746" sldId="265"/>
            <ac:spMk id="2" creationId="{5B040558-A365-4CCE-92FA-5A48CD98F9C9}"/>
          </ac:spMkLst>
        </pc:spChg>
      </pc:sldChg>
      <pc:sldChg chg="addSp delSp modSp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219983914" sldId="266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219983914" sldId="266"/>
            <ac:spMk id="2" creationId="{C02C5318-1A1E-49D0-B2E2-A4B0FA9E8A40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219983914" sldId="266"/>
            <ac:spMk id="3" creationId="{48B6CF59-4E5B-494D-A2F7-97ADD01E6497}"/>
          </ac:spMkLst>
        </pc:spChg>
        <pc:picChg chg="add del">
          <ac:chgData name="Mark Sardar" userId="S::sard0027@algonquinlive.com::06f1b8f1-5d51-443d-ad8b-9e94c13f1e3e" providerId="AD" clId="Web-{A66996E3-25F0-31DF-0552-7DBEA1AE3489}" dt="2023-08-07T23:33:27.018" v="229"/>
          <ac:picMkLst>
            <pc:docMk/>
            <pc:sldMk cId="219983914" sldId="266"/>
            <ac:picMk id="5" creationId="{6CA98212-7FC2-5404-EB72-2329D4F0DBEC}"/>
          </ac:picMkLst>
        </pc:picChg>
      </pc:sldChg>
      <pc:sldChg chg="modSp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696097974" sldId="267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696097974" sldId="267"/>
            <ac:spMk id="2" creationId="{27C774CB-FCA0-ECB5-8EBF-5CEA9CE58055}"/>
          </ac:spMkLst>
        </pc:spChg>
        <pc:picChg chg="mod ord">
          <ac:chgData name="Mark Sardar" userId="S::sard0027@algonquinlive.com::06f1b8f1-5d51-443d-ad8b-9e94c13f1e3e" providerId="AD" clId="Web-{A66996E3-25F0-31DF-0552-7DBEA1AE3489}" dt="2023-08-07T23:58:19.259" v="326"/>
          <ac:picMkLst>
            <pc:docMk/>
            <pc:sldMk cId="696097974" sldId="267"/>
            <ac:picMk id="6" creationId="{FE3C7E80-69EA-5EB2-1F1B-9453CD50184B}"/>
          </ac:picMkLst>
        </pc:picChg>
      </pc:sldChg>
      <pc:sldChg chg="addSp delSp modSp mod setBg modClrScheme setClrOvrMap delDesignElem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1097297859" sldId="268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097297859" sldId="268"/>
            <ac:spMk id="2" creationId="{C02C5318-1A1E-49D0-B2E2-A4B0FA9E8A40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097297859" sldId="268"/>
            <ac:spMk id="3" creationId="{48B6CF59-4E5B-494D-A2F7-97ADD01E6497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49:28.814" v="287"/>
          <ac:spMkLst>
            <pc:docMk/>
            <pc:sldMk cId="1097297859" sldId="268"/>
            <ac:spMk id="12" creationId="{BBED7469-0D10-44CB-A4C2-C1124B3CA59F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49:28.814" v="287"/>
          <ac:spMkLst>
            <pc:docMk/>
            <pc:sldMk cId="1097297859" sldId="268"/>
            <ac:spMk id="14" creationId="{F4351E00-23D4-4170-AACC-F27A1EE3FF43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49:28.814" v="287"/>
          <ac:spMkLst>
            <pc:docMk/>
            <pc:sldMk cId="1097297859" sldId="268"/>
            <ac:spMk id="16" creationId="{294BE718-56BA-4555-B880-8497742E6AA2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49:28.814" v="287"/>
          <ac:spMkLst>
            <pc:docMk/>
            <pc:sldMk cId="1097297859" sldId="268"/>
            <ac:spMk id="18" creationId="{2E71F825-A3B9-4015-A4BA-3B904C61B56C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49:38.064" v="289"/>
          <ac:spMkLst>
            <pc:docMk/>
            <pc:sldMk cId="1097297859" sldId="268"/>
            <ac:spMk id="20" creationId="{8AF6EFCA-56DD-442E-9948-D162BEBBFDE2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49:38.064" v="289"/>
          <ac:spMkLst>
            <pc:docMk/>
            <pc:sldMk cId="1097297859" sldId="268"/>
            <ac:spMk id="21" creationId="{40DCEEEA-6FE7-4541-9EB2-EF754066EE9B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49:38.064" v="289"/>
          <ac:spMkLst>
            <pc:docMk/>
            <pc:sldMk cId="1097297859" sldId="268"/>
            <ac:spMk id="22" creationId="{03A72D00-0CA4-4A88-86CE-B1FB393C52C2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49:38.064" v="289"/>
          <ac:spMkLst>
            <pc:docMk/>
            <pc:sldMk cId="1097297859" sldId="268"/>
            <ac:spMk id="23" creationId="{5C1D4A39-A122-41DA-BF9B-2313FB6B709A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49:38.064" v="289"/>
          <ac:spMkLst>
            <pc:docMk/>
            <pc:sldMk cId="1097297859" sldId="268"/>
            <ac:spMk id="24" creationId="{ACD120F8-C0F1-4CC6-B340-0B8F67C400E8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097297859" sldId="268"/>
            <ac:spMk id="26" creationId="{BBED7469-0D10-44CB-A4C2-C1124B3CA59F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097297859" sldId="268"/>
            <ac:spMk id="27" creationId="{F4351E00-23D4-4170-AACC-F27A1EE3FF43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097297859" sldId="268"/>
            <ac:spMk id="28" creationId="{294BE718-56BA-4555-B880-8497742E6AA2}"/>
          </ac:spMkLst>
        </pc:spChg>
        <pc:spChg chg="add del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097297859" sldId="268"/>
            <ac:spMk id="29" creationId="{2E71F825-A3B9-4015-A4BA-3B904C61B56C}"/>
          </ac:spMkLst>
        </pc:spChg>
        <pc:picChg chg="mod ord">
          <ac:chgData name="Mark Sardar" userId="S::sard0027@algonquinlive.com::06f1b8f1-5d51-443d-ad8b-9e94c13f1e3e" providerId="AD" clId="Web-{A66996E3-25F0-31DF-0552-7DBEA1AE3489}" dt="2023-08-07T23:49:38.064" v="290"/>
          <ac:picMkLst>
            <pc:docMk/>
            <pc:sldMk cId="1097297859" sldId="268"/>
            <ac:picMk id="4" creationId="{BAF78733-E8D7-C838-2276-50E14472B6AE}"/>
          </ac:picMkLst>
        </pc:picChg>
        <pc:picChg chg="mod ord">
          <ac:chgData name="Mark Sardar" userId="S::sard0027@algonquinlive.com::06f1b8f1-5d51-443d-ad8b-9e94c13f1e3e" providerId="AD" clId="Web-{A66996E3-25F0-31DF-0552-7DBEA1AE3489}" dt="2023-08-07T23:50:14.408" v="292" actId="1076"/>
          <ac:picMkLst>
            <pc:docMk/>
            <pc:sldMk cId="1097297859" sldId="268"/>
            <ac:picMk id="7" creationId="{3840F91C-EDD0-4D4E-A4AB-E6C77856C88C}"/>
          </ac:picMkLst>
        </pc:picChg>
      </pc:sldChg>
      <pc:sldChg chg="modSp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3668701278" sldId="269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3668701278" sldId="269"/>
            <ac:spMk id="2" creationId="{27C774CB-FCA0-ECB5-8EBF-5CEA9CE58055}"/>
          </ac:spMkLst>
        </pc:spChg>
        <pc:picChg chg="mod ord">
          <ac:chgData name="Mark Sardar" userId="S::sard0027@algonquinlive.com::06f1b8f1-5d51-443d-ad8b-9e94c13f1e3e" providerId="AD" clId="Web-{A66996E3-25F0-31DF-0552-7DBEA1AE3489}" dt="2023-08-07T23:58:19.259" v="326"/>
          <ac:picMkLst>
            <pc:docMk/>
            <pc:sldMk cId="3668701278" sldId="269"/>
            <ac:picMk id="13" creationId="{72543D20-FEF4-6C3C-C191-9C790BD63E71}"/>
          </ac:picMkLst>
        </pc:picChg>
      </pc:sldChg>
      <pc:sldChg chg="modSp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2825434256" sldId="270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2825434256" sldId="270"/>
            <ac:spMk id="2" creationId="{D753C776-B9B8-93E9-AC7C-C0192D91A5CB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2825434256" sldId="270"/>
            <ac:spMk id="3" creationId="{2BC6C912-9F9E-971E-0D1F-FA0CF92B8EE6}"/>
          </ac:spMkLst>
        </pc:spChg>
      </pc:sldChg>
      <pc:sldChg chg="modSp add del ord replId">
        <pc:chgData name="Mark Sardar" userId="S::sard0027@algonquinlive.com::06f1b8f1-5d51-443d-ad8b-9e94c13f1e3e" providerId="AD" clId="Web-{A66996E3-25F0-31DF-0552-7DBEA1AE3489}" dt="2023-08-07T23:27:10.857" v="186"/>
        <pc:sldMkLst>
          <pc:docMk/>
          <pc:sldMk cId="3571799248" sldId="271"/>
        </pc:sldMkLst>
        <pc:spChg chg="mod">
          <ac:chgData name="Mark Sardar" userId="S::sard0027@algonquinlive.com::06f1b8f1-5d51-443d-ad8b-9e94c13f1e3e" providerId="AD" clId="Web-{A66996E3-25F0-31DF-0552-7DBEA1AE3489}" dt="2023-08-07T23:15:47.565" v="85" actId="20577"/>
          <ac:spMkLst>
            <pc:docMk/>
            <pc:sldMk cId="3571799248" sldId="271"/>
            <ac:spMk id="2" creationId="{7F2616EE-270D-4F4C-BA1F-2708D387B800}"/>
          </ac:spMkLst>
        </pc:spChg>
        <pc:spChg chg="mod">
          <ac:chgData name="Mark Sardar" userId="S::sard0027@algonquinlive.com::06f1b8f1-5d51-443d-ad8b-9e94c13f1e3e" providerId="AD" clId="Web-{A66996E3-25F0-31DF-0552-7DBEA1AE3489}" dt="2023-08-07T23:16:06.441" v="87" actId="1076"/>
          <ac:spMkLst>
            <pc:docMk/>
            <pc:sldMk cId="3571799248" sldId="271"/>
            <ac:spMk id="4" creationId="{0261CCF9-0256-0FDF-00F7-A92D78511480}"/>
          </ac:spMkLst>
        </pc:spChg>
      </pc:sldChg>
      <pc:sldChg chg="modSp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2315308407" sldId="272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2315308407" sldId="272"/>
            <ac:spMk id="2" creationId="{5268F41F-28D8-C5F1-42BB-A1FCA91AEFD5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2315308407" sldId="272"/>
            <ac:spMk id="3" creationId="{0993ED98-0EBD-C6DD-5F3A-2860ABF683B5}"/>
          </ac:spMkLst>
        </pc:spChg>
      </pc:sldChg>
      <pc:sldChg chg="modSp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1822965892" sldId="273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822965892" sldId="273"/>
            <ac:spMk id="2" creationId="{594840AB-439E-043D-8FB1-D3F740D48433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822965892" sldId="273"/>
            <ac:spMk id="3" creationId="{6A847756-9766-85D4-1E82-AE04630F01FD}"/>
          </ac:spMkLst>
        </pc:spChg>
      </pc:sldChg>
      <pc:sldChg chg="modSp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2874391812" sldId="274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2874391812" sldId="274"/>
            <ac:spMk id="2" creationId="{8F394FDA-2D7D-1873-5CAE-EA9A03804B99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2874391812" sldId="274"/>
            <ac:spMk id="3" creationId="{4FC702FF-9532-AF34-35D0-4C1B0A1F6088}"/>
          </ac:spMkLst>
        </pc:spChg>
      </pc:sldChg>
      <pc:sldChg chg="addSp delSp modSp new del">
        <pc:chgData name="Mark Sardar" userId="S::sard0027@algonquinlive.com::06f1b8f1-5d51-443d-ad8b-9e94c13f1e3e" providerId="AD" clId="Web-{A66996E3-25F0-31DF-0552-7DBEA1AE3489}" dt="2023-08-07T23:17:58.270" v="91"/>
        <pc:sldMkLst>
          <pc:docMk/>
          <pc:sldMk cId="4158634764" sldId="274"/>
        </pc:sldMkLst>
        <pc:spChg chg="del">
          <ac:chgData name="Mark Sardar" userId="S::sard0027@algonquinlive.com::06f1b8f1-5d51-443d-ad8b-9e94c13f1e3e" providerId="AD" clId="Web-{A66996E3-25F0-31DF-0552-7DBEA1AE3489}" dt="2023-08-07T23:17:46.254" v="90"/>
          <ac:spMkLst>
            <pc:docMk/>
            <pc:sldMk cId="4158634764" sldId="274"/>
            <ac:spMk id="3" creationId="{0F1F3A93-77B4-1473-EE1A-81EE696626CB}"/>
          </ac:spMkLst>
        </pc:spChg>
        <pc:graphicFrameChg chg="add mod ord modGraphic">
          <ac:chgData name="Mark Sardar" userId="S::sard0027@algonquinlive.com::06f1b8f1-5d51-443d-ad8b-9e94c13f1e3e" providerId="AD" clId="Web-{A66996E3-25F0-31DF-0552-7DBEA1AE3489}" dt="2023-08-07T23:17:46.254" v="90"/>
          <ac:graphicFrameMkLst>
            <pc:docMk/>
            <pc:sldMk cId="4158634764" sldId="274"/>
            <ac:graphicFrameMk id="4" creationId="{9E2ABC30-BA27-BEE9-CDB6-96C1340BC774}"/>
          </ac:graphicFrameMkLst>
        </pc:graphicFrameChg>
      </pc:sldChg>
      <pc:sldChg chg="new del">
        <pc:chgData name="Mark Sardar" userId="S::sard0027@algonquinlive.com::06f1b8f1-5d51-443d-ad8b-9e94c13f1e3e" providerId="AD" clId="Web-{A66996E3-25F0-31DF-0552-7DBEA1AE3489}" dt="2023-08-07T23:18:06.208" v="92"/>
        <pc:sldMkLst>
          <pc:docMk/>
          <pc:sldMk cId="80190169" sldId="275"/>
        </pc:sldMkLst>
      </pc:sldChg>
      <pc:sldChg chg="delSp modSp add mod replId modClrScheme delDesignElem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1512086351" sldId="275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512086351" sldId="275"/>
            <ac:spMk id="2" creationId="{5B040558-A365-4CCE-92FA-5A48CD98F9C9}"/>
          </ac:spMkLst>
        </pc:spChg>
        <pc:spChg chg="mod">
          <ac:chgData name="Mark Sardar" userId="S::sard0027@algonquinlive.com::06f1b8f1-5d51-443d-ad8b-9e94c13f1e3e" providerId="AD" clId="Web-{A66996E3-25F0-31DF-0552-7DBEA1AE3489}" dt="2023-08-07T23:26:24.418" v="184" actId="20577"/>
          <ac:spMkLst>
            <pc:docMk/>
            <pc:sldMk cId="1512086351" sldId="275"/>
            <ac:spMk id="3" creationId="{1634E467-E93E-0E51-AE39-F8999EA0C156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49:00.938" v="285"/>
          <ac:spMkLst>
            <pc:docMk/>
            <pc:sldMk cId="1512086351" sldId="275"/>
            <ac:spMk id="29" creationId="{BFDA9692-ECDC-4B59-86B2-8C90FDE1A055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49:00.938" v="285"/>
          <ac:spMkLst>
            <pc:docMk/>
            <pc:sldMk cId="1512086351" sldId="275"/>
            <ac:spMk id="31" creationId="{12C05506-42A1-49C0-9D87-081CCD9023D6}"/>
          </ac:spMkLst>
        </pc:spChg>
        <pc:graphicFrameChg chg="mod ord">
          <ac:chgData name="Mark Sardar" userId="S::sard0027@algonquinlive.com::06f1b8f1-5d51-443d-ad8b-9e94c13f1e3e" providerId="AD" clId="Web-{A66996E3-25F0-31DF-0552-7DBEA1AE3489}" dt="2023-08-07T23:58:19.259" v="326"/>
          <ac:graphicFrameMkLst>
            <pc:docMk/>
            <pc:sldMk cId="1512086351" sldId="275"/>
            <ac:graphicFrameMk id="4" creationId="{81E592E1-99DF-4294-A2E9-EF46299BD3F4}"/>
          </ac:graphicFrameMkLst>
        </pc:graphicFrameChg>
      </pc:sldChg>
      <pc:sldChg chg="modSp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1960117214" sldId="276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960117214" sldId="276"/>
            <ac:spMk id="2" creationId="{C02C5318-1A1E-49D0-B2E2-A4B0FA9E8A40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1960117214" sldId="276"/>
            <ac:spMk id="3" creationId="{48B6CF59-4E5B-494D-A2F7-97ADD01E6497}"/>
          </ac:spMkLst>
        </pc:spChg>
      </pc:sldChg>
      <pc:sldChg chg="delSp modSp add mod replId modClrScheme delDesignElem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2920398060" sldId="277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2920398060" sldId="277"/>
            <ac:spMk id="2" creationId="{5B040558-A365-4CCE-92FA-5A48CD98F9C9}"/>
          </ac:spMkLst>
        </pc:spChg>
        <pc:spChg chg="mod">
          <ac:chgData name="Mark Sardar" userId="S::sard0027@algonquinlive.com::06f1b8f1-5d51-443d-ad8b-9e94c13f1e3e" providerId="AD" clId="Web-{A66996E3-25F0-31DF-0552-7DBEA1AE3489}" dt="2023-08-07T23:29:02.718" v="208" actId="20577"/>
          <ac:spMkLst>
            <pc:docMk/>
            <pc:sldMk cId="2920398060" sldId="277"/>
            <ac:spMk id="3" creationId="{1634E467-E93E-0E51-AE39-F8999EA0C156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49:00.938" v="285"/>
          <ac:spMkLst>
            <pc:docMk/>
            <pc:sldMk cId="2920398060" sldId="277"/>
            <ac:spMk id="29" creationId="{BFDA9692-ECDC-4B59-86B2-8C90FDE1A055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49:00.938" v="285"/>
          <ac:spMkLst>
            <pc:docMk/>
            <pc:sldMk cId="2920398060" sldId="277"/>
            <ac:spMk id="31" creationId="{12C05506-42A1-49C0-9D87-081CCD9023D6}"/>
          </ac:spMkLst>
        </pc:spChg>
        <pc:graphicFrameChg chg="mod ord">
          <ac:chgData name="Mark Sardar" userId="S::sard0027@algonquinlive.com::06f1b8f1-5d51-443d-ad8b-9e94c13f1e3e" providerId="AD" clId="Web-{A66996E3-25F0-31DF-0552-7DBEA1AE3489}" dt="2023-08-07T23:58:19.259" v="326"/>
          <ac:graphicFrameMkLst>
            <pc:docMk/>
            <pc:sldMk cId="2920398060" sldId="277"/>
            <ac:graphicFrameMk id="4" creationId="{81E592E1-99DF-4294-A2E9-EF46299BD3F4}"/>
          </ac:graphicFrameMkLst>
        </pc:graphicFrameChg>
      </pc:sldChg>
      <pc:sldChg chg="addSp delSp modSp new mod modClrScheme chgLayout">
        <pc:chgData name="Mark Sardar" userId="S::sard0027@algonquinlive.com::06f1b8f1-5d51-443d-ad8b-9e94c13f1e3e" providerId="AD" clId="Web-{A66996E3-25F0-31DF-0552-7DBEA1AE3489}" dt="2023-08-07T23:58:19.259" v="326"/>
        <pc:sldMkLst>
          <pc:docMk/>
          <pc:sldMk cId="750451946" sldId="278"/>
        </pc:sldMkLst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750451946" sldId="278"/>
            <ac:spMk id="2" creationId="{7C4CF0ED-CA92-A214-7F24-78E13D43E5AB}"/>
          </ac:spMkLst>
        </pc:spChg>
        <pc:spChg chg="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750451946" sldId="278"/>
            <ac:spMk id="3" creationId="{AC5AA5BD-3F15-D0B2-A8F0-7F4AC0B439F4}"/>
          </ac:spMkLst>
        </pc:spChg>
        <pc:spChg chg="del">
          <ac:chgData name="Mark Sardar" userId="S::sard0027@algonquinlive.com::06f1b8f1-5d51-443d-ad8b-9e94c13f1e3e" providerId="AD" clId="Web-{A66996E3-25F0-31DF-0552-7DBEA1AE3489}" dt="2023-08-07T23:36:35.755" v="246"/>
          <ac:spMkLst>
            <pc:docMk/>
            <pc:sldMk cId="750451946" sldId="278"/>
            <ac:spMk id="4" creationId="{25E6AC23-F659-ED57-1A61-B31D095BDD30}"/>
          </ac:spMkLst>
        </pc:spChg>
        <pc:spChg chg="add mod ord">
          <ac:chgData name="Mark Sardar" userId="S::sard0027@algonquinlive.com::06f1b8f1-5d51-443d-ad8b-9e94c13f1e3e" providerId="AD" clId="Web-{A66996E3-25F0-31DF-0552-7DBEA1AE3489}" dt="2023-08-07T23:58:19.259" v="326"/>
          <ac:spMkLst>
            <pc:docMk/>
            <pc:sldMk cId="750451946" sldId="278"/>
            <ac:spMk id="11" creationId="{15AA3422-5FDE-266B-2EA7-761183DBB3C0}"/>
          </ac:spMkLst>
        </pc:spChg>
        <pc:spChg chg="add del mod">
          <ac:chgData name="Mark Sardar" userId="S::sard0027@algonquinlive.com::06f1b8f1-5d51-443d-ad8b-9e94c13f1e3e" providerId="AD" clId="Web-{A66996E3-25F0-31DF-0552-7DBEA1AE3489}" dt="2023-08-07T23:37:11.381" v="257"/>
          <ac:spMkLst>
            <pc:docMk/>
            <pc:sldMk cId="750451946" sldId="278"/>
            <ac:spMk id="13" creationId="{401ED96D-BA8B-A750-DA7E-2FCF6E8A6FB5}"/>
          </ac:spMkLst>
        </pc:spChg>
        <pc:picChg chg="add mod">
          <ac:chgData name="Mark Sardar" userId="S::sard0027@algonquinlive.com::06f1b8f1-5d51-443d-ad8b-9e94c13f1e3e" providerId="AD" clId="Web-{A66996E3-25F0-31DF-0552-7DBEA1AE3489}" dt="2023-08-07T23:36:35.755" v="246"/>
          <ac:picMkLst>
            <pc:docMk/>
            <pc:sldMk cId="750451946" sldId="278"/>
            <ac:picMk id="6" creationId="{8BD2CFA8-C6AD-7E70-A624-A27749558573}"/>
          </ac:picMkLst>
        </pc:picChg>
      </pc:sldChg>
      <pc:sldChg chg="add del replId">
        <pc:chgData name="Mark Sardar" userId="S::sard0027@algonquinlive.com::06f1b8f1-5d51-443d-ad8b-9e94c13f1e3e" providerId="AD" clId="Web-{A66996E3-25F0-31DF-0552-7DBEA1AE3489}" dt="2023-08-07T23:29:45.218" v="225"/>
        <pc:sldMkLst>
          <pc:docMk/>
          <pc:sldMk cId="838827660" sldId="278"/>
        </pc:sldMkLst>
      </pc:sldChg>
      <pc:sldMasterChg chg="del delSldLayout">
        <pc:chgData name="Mark Sardar" userId="S::sard0027@algonquinlive.com::06f1b8f1-5d51-443d-ad8b-9e94c13f1e3e" providerId="AD" clId="Web-{A66996E3-25F0-31DF-0552-7DBEA1AE3489}" dt="2023-08-07T23:49:00.938" v="285"/>
        <pc:sldMasterMkLst>
          <pc:docMk/>
          <pc:sldMasterMk cId="82855549" sldId="2147483672"/>
        </pc:sldMasterMkLst>
        <pc:sldLayoutChg chg="del">
          <pc:chgData name="Mark Sardar" userId="S::sard0027@algonquinlive.com::06f1b8f1-5d51-443d-ad8b-9e94c13f1e3e" providerId="AD" clId="Web-{A66996E3-25F0-31DF-0552-7DBEA1AE3489}" dt="2023-08-07T23:49:00.938" v="285"/>
          <pc:sldLayoutMkLst>
            <pc:docMk/>
            <pc:sldMasterMk cId="82855549" sldId="2147483672"/>
            <pc:sldLayoutMk cId="2103018600" sldId="2147483673"/>
          </pc:sldLayoutMkLst>
        </pc:sldLayoutChg>
        <pc:sldLayoutChg chg="del">
          <pc:chgData name="Mark Sardar" userId="S::sard0027@algonquinlive.com::06f1b8f1-5d51-443d-ad8b-9e94c13f1e3e" providerId="AD" clId="Web-{A66996E3-25F0-31DF-0552-7DBEA1AE3489}" dt="2023-08-07T23:49:00.938" v="285"/>
          <pc:sldLayoutMkLst>
            <pc:docMk/>
            <pc:sldMasterMk cId="82855549" sldId="2147483672"/>
            <pc:sldLayoutMk cId="2739981630" sldId="2147483674"/>
          </pc:sldLayoutMkLst>
        </pc:sldLayoutChg>
        <pc:sldLayoutChg chg="del">
          <pc:chgData name="Mark Sardar" userId="S::sard0027@algonquinlive.com::06f1b8f1-5d51-443d-ad8b-9e94c13f1e3e" providerId="AD" clId="Web-{A66996E3-25F0-31DF-0552-7DBEA1AE3489}" dt="2023-08-07T23:49:00.938" v="285"/>
          <pc:sldLayoutMkLst>
            <pc:docMk/>
            <pc:sldMasterMk cId="82855549" sldId="2147483672"/>
            <pc:sldLayoutMk cId="3909290883" sldId="2147483675"/>
          </pc:sldLayoutMkLst>
        </pc:sldLayoutChg>
        <pc:sldLayoutChg chg="del">
          <pc:chgData name="Mark Sardar" userId="S::sard0027@algonquinlive.com::06f1b8f1-5d51-443d-ad8b-9e94c13f1e3e" providerId="AD" clId="Web-{A66996E3-25F0-31DF-0552-7DBEA1AE3489}" dt="2023-08-07T23:49:00.938" v="285"/>
          <pc:sldLayoutMkLst>
            <pc:docMk/>
            <pc:sldMasterMk cId="82855549" sldId="2147483672"/>
            <pc:sldLayoutMk cId="3687167401" sldId="2147483676"/>
          </pc:sldLayoutMkLst>
        </pc:sldLayoutChg>
        <pc:sldLayoutChg chg="del">
          <pc:chgData name="Mark Sardar" userId="S::sard0027@algonquinlive.com::06f1b8f1-5d51-443d-ad8b-9e94c13f1e3e" providerId="AD" clId="Web-{A66996E3-25F0-31DF-0552-7DBEA1AE3489}" dt="2023-08-07T23:49:00.938" v="285"/>
          <pc:sldLayoutMkLst>
            <pc:docMk/>
            <pc:sldMasterMk cId="82855549" sldId="2147483672"/>
            <pc:sldLayoutMk cId="1428574024" sldId="2147483677"/>
          </pc:sldLayoutMkLst>
        </pc:sldLayoutChg>
        <pc:sldLayoutChg chg="del">
          <pc:chgData name="Mark Sardar" userId="S::sard0027@algonquinlive.com::06f1b8f1-5d51-443d-ad8b-9e94c13f1e3e" providerId="AD" clId="Web-{A66996E3-25F0-31DF-0552-7DBEA1AE3489}" dt="2023-08-07T23:49:00.938" v="285"/>
          <pc:sldLayoutMkLst>
            <pc:docMk/>
            <pc:sldMasterMk cId="82855549" sldId="2147483672"/>
            <pc:sldLayoutMk cId="1164318277" sldId="2147483678"/>
          </pc:sldLayoutMkLst>
        </pc:sldLayoutChg>
        <pc:sldLayoutChg chg="del">
          <pc:chgData name="Mark Sardar" userId="S::sard0027@algonquinlive.com::06f1b8f1-5d51-443d-ad8b-9e94c13f1e3e" providerId="AD" clId="Web-{A66996E3-25F0-31DF-0552-7DBEA1AE3489}" dt="2023-08-07T23:49:00.938" v="285"/>
          <pc:sldLayoutMkLst>
            <pc:docMk/>
            <pc:sldMasterMk cId="82855549" sldId="2147483672"/>
            <pc:sldLayoutMk cId="3412690406" sldId="2147483679"/>
          </pc:sldLayoutMkLst>
        </pc:sldLayoutChg>
        <pc:sldLayoutChg chg="del">
          <pc:chgData name="Mark Sardar" userId="S::sard0027@algonquinlive.com::06f1b8f1-5d51-443d-ad8b-9e94c13f1e3e" providerId="AD" clId="Web-{A66996E3-25F0-31DF-0552-7DBEA1AE3489}" dt="2023-08-07T23:49:00.938" v="285"/>
          <pc:sldLayoutMkLst>
            <pc:docMk/>
            <pc:sldMasterMk cId="82855549" sldId="2147483672"/>
            <pc:sldLayoutMk cId="2923296207" sldId="2147483680"/>
          </pc:sldLayoutMkLst>
        </pc:sldLayoutChg>
        <pc:sldLayoutChg chg="del">
          <pc:chgData name="Mark Sardar" userId="S::sard0027@algonquinlive.com::06f1b8f1-5d51-443d-ad8b-9e94c13f1e3e" providerId="AD" clId="Web-{A66996E3-25F0-31DF-0552-7DBEA1AE3489}" dt="2023-08-07T23:49:00.938" v="285"/>
          <pc:sldLayoutMkLst>
            <pc:docMk/>
            <pc:sldMasterMk cId="82855549" sldId="2147483672"/>
            <pc:sldLayoutMk cId="1280803729" sldId="2147483681"/>
          </pc:sldLayoutMkLst>
        </pc:sldLayoutChg>
        <pc:sldLayoutChg chg="del">
          <pc:chgData name="Mark Sardar" userId="S::sard0027@algonquinlive.com::06f1b8f1-5d51-443d-ad8b-9e94c13f1e3e" providerId="AD" clId="Web-{A66996E3-25F0-31DF-0552-7DBEA1AE3489}" dt="2023-08-07T23:49:00.938" v="285"/>
          <pc:sldLayoutMkLst>
            <pc:docMk/>
            <pc:sldMasterMk cId="82855549" sldId="2147483672"/>
            <pc:sldLayoutMk cId="3454701141" sldId="2147483682"/>
          </pc:sldLayoutMkLst>
        </pc:sldLayoutChg>
        <pc:sldLayoutChg chg="del">
          <pc:chgData name="Mark Sardar" userId="S::sard0027@algonquinlive.com::06f1b8f1-5d51-443d-ad8b-9e94c13f1e3e" providerId="AD" clId="Web-{A66996E3-25F0-31DF-0552-7DBEA1AE3489}" dt="2023-08-07T23:49:00.938" v="285"/>
          <pc:sldLayoutMkLst>
            <pc:docMk/>
            <pc:sldMasterMk cId="82855549" sldId="2147483672"/>
            <pc:sldLayoutMk cId="4291526879" sldId="2147483683"/>
          </pc:sldLayoutMkLst>
        </pc:sldLayoutChg>
      </pc:sldMasterChg>
      <pc:sldMasterChg chg="add del addSldLayout delSldLayout modSldLayout">
        <pc:chgData name="Mark Sardar" userId="S::sard0027@algonquinlive.com::06f1b8f1-5d51-443d-ad8b-9e94c13f1e3e" providerId="AD" clId="Web-{A66996E3-25F0-31DF-0552-7DBEA1AE3489}" dt="2023-08-07T23:58:19.259" v="326"/>
        <pc:sldMasterMkLst>
          <pc:docMk/>
          <pc:sldMasterMk cId="1600981724" sldId="2147483684"/>
        </pc:sldMasterMkLst>
        <pc:sldLayoutChg chg="add del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1600981724" sldId="2147483684"/>
            <pc:sldLayoutMk cId="290849594" sldId="2147483685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1600981724" sldId="2147483684"/>
            <pc:sldLayoutMk cId="2291789881" sldId="2147483686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1600981724" sldId="2147483684"/>
            <pc:sldLayoutMk cId="7742281" sldId="2147483687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1600981724" sldId="2147483684"/>
            <pc:sldLayoutMk cId="333283369" sldId="2147483688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1600981724" sldId="2147483684"/>
            <pc:sldLayoutMk cId="3307680587" sldId="2147483689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1600981724" sldId="2147483684"/>
            <pc:sldLayoutMk cId="2568751695" sldId="2147483690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1600981724" sldId="2147483684"/>
            <pc:sldLayoutMk cId="1547497887" sldId="2147483691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1600981724" sldId="2147483684"/>
            <pc:sldLayoutMk cId="539031782" sldId="2147483692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1600981724" sldId="2147483684"/>
            <pc:sldLayoutMk cId="183634172" sldId="2147483693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1600981724" sldId="2147483684"/>
            <pc:sldLayoutMk cId="2016528030" sldId="2147483694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1600981724" sldId="2147483684"/>
            <pc:sldLayoutMk cId="32228384" sldId="2147483695"/>
          </pc:sldLayoutMkLst>
        </pc:sldLayoutChg>
      </pc:sldMasterChg>
      <pc:sldMasterChg chg="add del addSldLayout delSldLayout modSldLayout">
        <pc:chgData name="Mark Sardar" userId="S::sard0027@algonquinlive.com::06f1b8f1-5d51-443d-ad8b-9e94c13f1e3e" providerId="AD" clId="Web-{A66996E3-25F0-31DF-0552-7DBEA1AE3489}" dt="2023-08-07T23:53:24.161" v="311"/>
        <pc:sldMasterMkLst>
          <pc:docMk/>
          <pc:sldMasterMk cId="2317200012" sldId="2147483696"/>
        </pc:sldMasterMkLst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1035992895" sldId="2147483697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1451166649" sldId="2147483698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4154423700" sldId="2147483699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3353575551" sldId="2147483700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762446908" sldId="2147483701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551704852" sldId="2147483702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3861725584" sldId="2147483703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3707171894" sldId="2147483704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867344199" sldId="2147483705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2106230810" sldId="2147483706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2453581504" sldId="2147483707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329412573" sldId="2147483708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3558080632" sldId="2147483709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3036621242" sldId="2147483710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1751351921" sldId="2147483711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1518189976" sldId="2147483712"/>
          </pc:sldLayoutMkLst>
        </pc:sldLayoutChg>
        <pc:sldLayoutChg chg="add del mod replId">
          <pc:chgData name="Mark Sardar" userId="S::sard0027@algonquinlive.com::06f1b8f1-5d51-443d-ad8b-9e94c13f1e3e" providerId="AD" clId="Web-{A66996E3-25F0-31DF-0552-7DBEA1AE3489}" dt="2023-08-07T23:53:24.161" v="311"/>
          <pc:sldLayoutMkLst>
            <pc:docMk/>
            <pc:sldMasterMk cId="2317200012" sldId="2147483696"/>
            <pc:sldLayoutMk cId="207035654" sldId="2147483713"/>
          </pc:sldLayoutMkLst>
        </pc:sldLayoutChg>
      </pc:sldMasterChg>
      <pc:sldMasterChg chg="add addSldLayout modSldLayout">
        <pc:chgData name="Mark Sardar" userId="S::sard0027@algonquinlive.com::06f1b8f1-5d51-443d-ad8b-9e94c13f1e3e" providerId="AD" clId="Web-{A66996E3-25F0-31DF-0552-7DBEA1AE3489}" dt="2023-08-07T23:58:19.259" v="326"/>
        <pc:sldMasterMkLst>
          <pc:docMk/>
          <pc:sldMasterMk cId="3009494692" sldId="2147483696"/>
        </pc:sldMasterMkLst>
        <pc:sldLayoutChg chg="add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3009494692" sldId="2147483696"/>
            <pc:sldLayoutMk cId="3966821280" sldId="2147483697"/>
          </pc:sldLayoutMkLst>
        </pc:sldLayoutChg>
        <pc:sldLayoutChg chg="add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3009494692" sldId="2147483696"/>
            <pc:sldLayoutMk cId="345460333" sldId="2147483698"/>
          </pc:sldLayoutMkLst>
        </pc:sldLayoutChg>
        <pc:sldLayoutChg chg="add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3009494692" sldId="2147483696"/>
            <pc:sldLayoutMk cId="392800356" sldId="2147483699"/>
          </pc:sldLayoutMkLst>
        </pc:sldLayoutChg>
        <pc:sldLayoutChg chg="add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3009494692" sldId="2147483696"/>
            <pc:sldLayoutMk cId="3943703885" sldId="2147483700"/>
          </pc:sldLayoutMkLst>
        </pc:sldLayoutChg>
        <pc:sldLayoutChg chg="add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3009494692" sldId="2147483696"/>
            <pc:sldLayoutMk cId="3675972643" sldId="2147483701"/>
          </pc:sldLayoutMkLst>
        </pc:sldLayoutChg>
        <pc:sldLayoutChg chg="add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3009494692" sldId="2147483696"/>
            <pc:sldLayoutMk cId="2645663820" sldId="2147483702"/>
          </pc:sldLayoutMkLst>
        </pc:sldLayoutChg>
        <pc:sldLayoutChg chg="add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3009494692" sldId="2147483696"/>
            <pc:sldLayoutMk cId="2681139169" sldId="2147483703"/>
          </pc:sldLayoutMkLst>
        </pc:sldLayoutChg>
        <pc:sldLayoutChg chg="add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3009494692" sldId="2147483696"/>
            <pc:sldLayoutMk cId="3414109341" sldId="2147483704"/>
          </pc:sldLayoutMkLst>
        </pc:sldLayoutChg>
        <pc:sldLayoutChg chg="add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3009494692" sldId="2147483696"/>
            <pc:sldLayoutMk cId="3261825858" sldId="2147483705"/>
          </pc:sldLayoutMkLst>
        </pc:sldLayoutChg>
        <pc:sldLayoutChg chg="add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3009494692" sldId="2147483696"/>
            <pc:sldLayoutMk cId="2911164630" sldId="2147483706"/>
          </pc:sldLayoutMkLst>
        </pc:sldLayoutChg>
        <pc:sldLayoutChg chg="add mod replId">
          <pc:chgData name="Mark Sardar" userId="S::sard0027@algonquinlive.com::06f1b8f1-5d51-443d-ad8b-9e94c13f1e3e" providerId="AD" clId="Web-{A66996E3-25F0-31DF-0552-7DBEA1AE3489}" dt="2023-08-07T23:58:19.259" v="326"/>
          <pc:sldLayoutMkLst>
            <pc:docMk/>
            <pc:sldMasterMk cId="3009494692" sldId="2147483696"/>
            <pc:sldLayoutMk cId="844112051" sldId="2147483707"/>
          </pc:sldLayoutMkLst>
        </pc:sldLayoutChg>
      </pc:sldMasterChg>
    </pc:docChg>
  </pc:docChgLst>
  <pc:docChgLst>
    <pc:chgData name="Mark Sardar" userId="S::sard0027@algonquinlive.com::06f1b8f1-5d51-443d-ad8b-9e94c13f1e3e" providerId="AD" clId="Web-{CDF1AEC0-AF4B-A83F-A0BD-249FC125A7DF}"/>
    <pc:docChg chg="modSld">
      <pc:chgData name="Mark Sardar" userId="S::sard0027@algonquinlive.com::06f1b8f1-5d51-443d-ad8b-9e94c13f1e3e" providerId="AD" clId="Web-{CDF1AEC0-AF4B-A83F-A0BD-249FC125A7DF}" dt="2023-08-08T11:52:27.376" v="3" actId="20577"/>
      <pc:docMkLst>
        <pc:docMk/>
      </pc:docMkLst>
      <pc:sldChg chg="modSp">
        <pc:chgData name="Mark Sardar" userId="S::sard0027@algonquinlive.com::06f1b8f1-5d51-443d-ad8b-9e94c13f1e3e" providerId="AD" clId="Web-{CDF1AEC0-AF4B-A83F-A0BD-249FC125A7DF}" dt="2023-08-08T11:52:27.376" v="3" actId="20577"/>
        <pc:sldMkLst>
          <pc:docMk/>
          <pc:sldMk cId="1960117214" sldId="276"/>
        </pc:sldMkLst>
        <pc:spChg chg="mod">
          <ac:chgData name="Mark Sardar" userId="S::sard0027@algonquinlive.com::06f1b8f1-5d51-443d-ad8b-9e94c13f1e3e" providerId="AD" clId="Web-{CDF1AEC0-AF4B-A83F-A0BD-249FC125A7DF}" dt="2023-08-08T11:52:27.376" v="3" actId="20577"/>
          <ac:spMkLst>
            <pc:docMk/>
            <pc:sldMk cId="1960117214" sldId="276"/>
            <ac:spMk id="3" creationId="{48B6CF59-4E5B-494D-A2F7-97ADD01E649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X="-14971" custLinFactNeighborX="-100000" custLinFactNeighborY="44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Y="120663" custLinFactNeighborX="-19016" custLinFactNeighborY="200000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45934" custScaleY="147010" custLinFactNeighborX="27645" custLinFactNeighborY="82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X="18991" custLinFactNeighborX="100000" custLinFactNeighborY="-319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X="-14971" custLinFactNeighborX="-100000" custLinFactNeighborY="44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Y="120663" custLinFactNeighborX="-19016" custLinFactNeighborY="200000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45934" custScaleY="147010" custLinFactNeighborX="27645" custLinFactNeighborY="82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X="18991" custLinFactNeighborX="100000" custLinFactNeighborY="-319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X="-14971" custLinFactNeighborX="-100000" custLinFactNeighborY="44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Y="120663" custLinFactNeighborX="-19016" custLinFactNeighborY="200000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45934" custScaleY="147010" custLinFactNeighborX="27645" custLinFactNeighborY="82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X="18991" custLinFactNeighborX="100000" custLinFactNeighborY="-319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353657" y="391486"/>
          <a:ext cx="1487137" cy="14871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1734955" y="2283526"/>
          <a:ext cx="2096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34955" y="2283526"/>
        <a:ext cx="2096589" cy="720000"/>
      </dsp:txXfrm>
    </dsp:sp>
    <dsp:sp modelId="{CE9DF0E8-B0DE-4E1E-9FF4-6006AD8428DB}">
      <dsp:nvSpPr>
        <dsp:cNvPr id="0" name=""/>
        <dsp:cNvSpPr/>
      </dsp:nvSpPr>
      <dsp:spPr>
        <a:xfrm>
          <a:off x="5217832" y="490491"/>
          <a:ext cx="1376836" cy="1386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4597135" y="1871238"/>
          <a:ext cx="2096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97135" y="1871238"/>
        <a:ext cx="2096589" cy="720000"/>
      </dsp:txXfrm>
    </dsp:sp>
    <dsp:sp modelId="{6DB1FE51-13D0-4A38-AD6E-48D4371A1AF3}">
      <dsp:nvSpPr>
        <dsp:cNvPr id="0" name=""/>
        <dsp:cNvSpPr/>
      </dsp:nvSpPr>
      <dsp:spPr>
        <a:xfrm>
          <a:off x="8487992" y="357069"/>
          <a:ext cx="1487137" cy="14871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060627" y="1896275"/>
          <a:ext cx="2096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060627" y="1896275"/>
        <a:ext cx="20965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353657" y="391486"/>
          <a:ext cx="1487137" cy="14871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1734955" y="2283526"/>
          <a:ext cx="2096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34955" y="2283526"/>
        <a:ext cx="2096589" cy="720000"/>
      </dsp:txXfrm>
    </dsp:sp>
    <dsp:sp modelId="{CE9DF0E8-B0DE-4E1E-9FF4-6006AD8428DB}">
      <dsp:nvSpPr>
        <dsp:cNvPr id="0" name=""/>
        <dsp:cNvSpPr/>
      </dsp:nvSpPr>
      <dsp:spPr>
        <a:xfrm>
          <a:off x="5217832" y="490491"/>
          <a:ext cx="1376836" cy="1386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4597135" y="1871238"/>
          <a:ext cx="2096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97135" y="1871238"/>
        <a:ext cx="2096589" cy="720000"/>
      </dsp:txXfrm>
    </dsp:sp>
    <dsp:sp modelId="{6DB1FE51-13D0-4A38-AD6E-48D4371A1AF3}">
      <dsp:nvSpPr>
        <dsp:cNvPr id="0" name=""/>
        <dsp:cNvSpPr/>
      </dsp:nvSpPr>
      <dsp:spPr>
        <a:xfrm>
          <a:off x="8487992" y="357069"/>
          <a:ext cx="1487137" cy="14871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060627" y="1896275"/>
          <a:ext cx="2096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060627" y="1896275"/>
        <a:ext cx="20965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353657" y="391486"/>
          <a:ext cx="1487137" cy="14871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1734955" y="2283526"/>
          <a:ext cx="2096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34955" y="2283526"/>
        <a:ext cx="2096589" cy="720000"/>
      </dsp:txXfrm>
    </dsp:sp>
    <dsp:sp modelId="{CE9DF0E8-B0DE-4E1E-9FF4-6006AD8428DB}">
      <dsp:nvSpPr>
        <dsp:cNvPr id="0" name=""/>
        <dsp:cNvSpPr/>
      </dsp:nvSpPr>
      <dsp:spPr>
        <a:xfrm>
          <a:off x="5217832" y="490491"/>
          <a:ext cx="1376836" cy="1386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4597135" y="1871238"/>
          <a:ext cx="2096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97135" y="1871238"/>
        <a:ext cx="2096589" cy="720000"/>
      </dsp:txXfrm>
    </dsp:sp>
    <dsp:sp modelId="{6DB1FE51-13D0-4A38-AD6E-48D4371A1AF3}">
      <dsp:nvSpPr>
        <dsp:cNvPr id="0" name=""/>
        <dsp:cNvSpPr/>
      </dsp:nvSpPr>
      <dsp:spPr>
        <a:xfrm>
          <a:off x="8487992" y="357069"/>
          <a:ext cx="1487137" cy="14871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060627" y="1896275"/>
          <a:ext cx="2096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060627" y="1896275"/>
        <a:ext cx="20965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6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8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7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8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0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5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3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22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spberrypi.com/documentation/computers/configuration.html" TargetMode="External"/><Relationship Id="rId3" Type="http://schemas.openxmlformats.org/officeDocument/2006/relationships/image" Target="../media/image25.png"/><Relationship Id="rId7" Type="http://schemas.openxmlformats.org/officeDocument/2006/relationships/hyperlink" Target="https://www.raspberrypi.com/products/camera-module-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com/products/raspberry-pi-3-model-b-plus/" TargetMode="External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hyperlink" Target="https://www.raspberrypi.com/softwar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gagnes1@algonquincollege.com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uzzle-share-3d-model-task-1721465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04" y="548640"/>
            <a:ext cx="10993546" cy="184172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REAL TIME</a:t>
            </a:r>
            <a:r>
              <a:rPr lang="en-US" sz="6000" dirty="0"/>
              <a:t> </a:t>
            </a:r>
            <a:r>
              <a:rPr lang="en-US" dirty="0"/>
              <a:t>- </a:t>
            </a:r>
            <a:r>
              <a:rPr lang="en-US" sz="6000" dirty="0"/>
              <a:t>PEOPLE COUNTING SYSTEM FOR MAKERSPACE</a:t>
            </a:r>
            <a:endParaRPr lang="en-US" sz="6000" dirty="0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4467632"/>
            <a:ext cx="11260667" cy="18417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/>
              <a:t>Group:  Data Drifters</a:t>
            </a:r>
            <a:endParaRPr lang="en-US">
              <a:cs typeface="Arial"/>
            </a:endParaRPr>
          </a:p>
          <a:p>
            <a:pPr algn="ctr"/>
            <a:r>
              <a:rPr lang="en-US"/>
              <a:t>Mark sardar,  Erik Kavanagh,  Hiran Samarasinghe,   Aeham  </a:t>
            </a:r>
            <a:r>
              <a:rPr lang="en-US" err="1"/>
              <a:t>Albodiat</a:t>
            </a:r>
            <a:r>
              <a:rPr lang="en-US"/>
              <a:t>,  Jordan Kent</a:t>
            </a:r>
            <a:endParaRPr lang="en-US" err="1">
              <a:cs typeface="Arial"/>
            </a:endParaRPr>
          </a:p>
          <a:p>
            <a:pPr algn="ctr"/>
            <a:r>
              <a:rPr lang="en-US"/>
              <a:t>Eng4001, section 070</a:t>
            </a:r>
            <a:endParaRPr lang="en-US">
              <a:cs typeface="Arial"/>
            </a:endParaRPr>
          </a:p>
          <a:p>
            <a:pPr algn="ctr"/>
            <a:r>
              <a:rPr lang="en-US"/>
              <a:t>Professor: Abdullah Kadri</a:t>
            </a:r>
            <a:endParaRPr lang="en-US" err="1">
              <a:cs typeface="Arial"/>
            </a:endParaRPr>
          </a:p>
          <a:p>
            <a:pPr algn="ctr"/>
            <a:r>
              <a:rPr lang="en-US"/>
              <a:t>August 08, 2023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74CB-FCA0-ECB5-8EBF-5CEA9CE5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62258"/>
          </a:xfrm>
        </p:spPr>
        <p:txBody>
          <a:bodyPr/>
          <a:lstStyle/>
          <a:p>
            <a:pPr algn="ctr"/>
            <a:r>
              <a:rPr lang="en-US"/>
              <a:t>Gantt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3C7E80-69EA-5EB2-1F1B-9453CD5018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4839" y="1210132"/>
            <a:ext cx="8432799" cy="5386004"/>
          </a:xfrm>
        </p:spPr>
      </p:pic>
    </p:spTree>
    <p:extLst>
      <p:ext uri="{BB962C8B-B14F-4D97-AF65-F5344CB8AC3E}">
        <p14:creationId xmlns:p14="http://schemas.microsoft.com/office/powerpoint/2010/main" val="69609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F0ED-CA92-A214-7F24-78E13D43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49" y="221948"/>
            <a:ext cx="7956560" cy="10783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System architecture &amp; design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5AA3422-5FDE-266B-2EA7-761183DB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7337" y="1111985"/>
            <a:ext cx="3708440" cy="7138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>
                <a:cs typeface="Arial"/>
              </a:rPr>
              <a:t>Raspberry Pi 3B+: Processing Unit and Data Collection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A5BD-3F15-D0B2-A8F0-7F4AC0B43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0418" y="1642257"/>
            <a:ext cx="10163022" cy="39270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200" b="1" cap="all">
                <a:ea typeface="+mn-lt"/>
                <a:cs typeface="+mn-lt"/>
              </a:rPr>
              <a:t>Raspberry Pi 3B+: Central Processing Unit</a:t>
            </a:r>
            <a:endParaRPr lang="en-US" sz="1200">
              <a:cs typeface="Arial"/>
            </a:endParaRPr>
          </a:p>
          <a:p>
            <a:pPr marL="1080770" lvl="1" indent="-285750">
              <a:buFont typeface="Wingdings"/>
              <a:buChar char="§"/>
            </a:pPr>
            <a:r>
              <a:rPr lang="en-US" sz="1200" cap="all">
                <a:ea typeface="+mn-lt"/>
                <a:cs typeface="+mn-lt"/>
              </a:rPr>
              <a:t>Serves as the core processing unit of the people counting system.</a:t>
            </a:r>
            <a:endParaRPr lang="en-US" sz="1200">
              <a:cs typeface="Arial"/>
            </a:endParaRPr>
          </a:p>
          <a:p>
            <a:pPr marL="1080770" lvl="1" indent="-285750">
              <a:buFont typeface="Wingdings"/>
              <a:buChar char="§"/>
            </a:pPr>
            <a:r>
              <a:rPr lang="en-US" sz="1200" cap="all">
                <a:ea typeface="+mn-lt"/>
                <a:cs typeface="+mn-lt"/>
              </a:rPr>
              <a:t>Coordinates interactions between hardware and software components.</a:t>
            </a:r>
          </a:p>
          <a:p>
            <a:pPr marL="285750" indent="-285750">
              <a:buFont typeface="Wingdings"/>
              <a:buChar char="§"/>
            </a:pPr>
            <a:r>
              <a:rPr lang="en-US" sz="1200" b="1" cap="all">
                <a:ea typeface="+mn-lt"/>
                <a:cs typeface="+mn-lt"/>
              </a:rPr>
              <a:t>Raspberry Pi Camera Module 3: Capturing Entry Images</a:t>
            </a:r>
            <a:endParaRPr lang="en-US" sz="1200">
              <a:cs typeface="Arial"/>
            </a:endParaRPr>
          </a:p>
          <a:p>
            <a:pPr marL="1080770" lvl="1" indent="-285750">
              <a:buFont typeface="Wingdings"/>
              <a:buChar char="§"/>
            </a:pPr>
            <a:r>
              <a:rPr lang="en-US" sz="1200" cap="all">
                <a:ea typeface="+mn-lt"/>
                <a:cs typeface="+mn-lt"/>
              </a:rPr>
              <a:t>Crucial for accurate tracking of individuals entering the makerspace.</a:t>
            </a:r>
          </a:p>
          <a:p>
            <a:pPr marL="1080770" lvl="1" indent="-285750">
              <a:buFont typeface="Wingdings"/>
              <a:buChar char="§"/>
            </a:pPr>
            <a:r>
              <a:rPr lang="en-US" sz="1200" cap="all">
                <a:ea typeface="+mn-lt"/>
                <a:cs typeface="+mn-lt"/>
              </a:rPr>
              <a:t>Real-time image capture forms the basis for subsequent analysis.</a:t>
            </a:r>
            <a:endParaRPr lang="en-US" sz="1200">
              <a:cs typeface="Arial"/>
            </a:endParaRPr>
          </a:p>
          <a:p>
            <a:pPr marL="285750" indent="-285750">
              <a:buFont typeface="Wingdings"/>
              <a:buChar char="§"/>
            </a:pPr>
            <a:r>
              <a:rPr lang="en-US" sz="1200" b="1" cap="all">
                <a:ea typeface="+mn-lt"/>
                <a:cs typeface="+mn-lt"/>
              </a:rPr>
              <a:t>IoT Sensors: Detecting Movement</a:t>
            </a:r>
            <a:endParaRPr lang="en-US" sz="1200">
              <a:cs typeface="Arial"/>
            </a:endParaRPr>
          </a:p>
          <a:p>
            <a:pPr marL="1080770" lvl="1" indent="-285750">
              <a:buFont typeface="Wingdings"/>
              <a:buChar char="§"/>
            </a:pPr>
            <a:r>
              <a:rPr lang="en-US" sz="1200" cap="all">
                <a:ea typeface="+mn-lt"/>
                <a:cs typeface="+mn-lt"/>
              </a:rPr>
              <a:t>Vital IoT sensors positioned at entry and exit points.</a:t>
            </a:r>
          </a:p>
          <a:p>
            <a:pPr marL="1080770" lvl="1" indent="-285750">
              <a:buFont typeface="Wingdings"/>
              <a:buChar char="§"/>
            </a:pPr>
            <a:r>
              <a:rPr lang="en-US" sz="1200" cap="all">
                <a:ea typeface="+mn-lt"/>
                <a:cs typeface="+mn-lt"/>
              </a:rPr>
              <a:t>Detect movement to identify individuals entering and exiting.</a:t>
            </a:r>
            <a:endParaRPr lang="en-US" sz="1200">
              <a:cs typeface="Arial"/>
            </a:endParaRPr>
          </a:p>
          <a:p>
            <a:pPr marL="285750" indent="-285750">
              <a:buFont typeface="Wingdings"/>
              <a:buChar char="§"/>
            </a:pPr>
            <a:r>
              <a:rPr lang="en-US" sz="1200" b="1" cap="all">
                <a:ea typeface="+mn-lt"/>
                <a:cs typeface="+mn-lt"/>
              </a:rPr>
              <a:t>Importance of IoT Sensors:</a:t>
            </a:r>
            <a:endParaRPr lang="en-US" sz="1200">
              <a:cs typeface="Arial"/>
            </a:endParaRPr>
          </a:p>
          <a:p>
            <a:pPr marL="1080770" lvl="1" indent="-285750">
              <a:buFont typeface="Wingdings"/>
              <a:buChar char="§"/>
            </a:pPr>
            <a:r>
              <a:rPr lang="en-US" sz="1200" cap="all">
                <a:ea typeface="+mn-lt"/>
                <a:cs typeface="+mn-lt"/>
              </a:rPr>
              <a:t>Strategically placed for effective movement detection.</a:t>
            </a:r>
            <a:endParaRPr lang="en-US" sz="1200">
              <a:cs typeface="Arial"/>
            </a:endParaRPr>
          </a:p>
          <a:p>
            <a:pPr marL="285750" indent="-285750">
              <a:buFont typeface="Wingdings"/>
              <a:buChar char="§"/>
            </a:pPr>
            <a:r>
              <a:rPr lang="en-US" sz="1200" b="1" cap="all">
                <a:ea typeface="+mn-lt"/>
                <a:cs typeface="+mn-lt"/>
              </a:rPr>
              <a:t>Purpose in the System:</a:t>
            </a:r>
            <a:endParaRPr lang="en-US" sz="1200">
              <a:cs typeface="Arial"/>
            </a:endParaRPr>
          </a:p>
          <a:p>
            <a:pPr marL="1080770" lvl="1" indent="-285750">
              <a:buFont typeface="Wingdings"/>
              <a:buChar char="§"/>
            </a:pPr>
            <a:r>
              <a:rPr lang="en-US" sz="1200" cap="all">
                <a:ea typeface="+mn-lt"/>
                <a:cs typeface="+mn-lt"/>
              </a:rPr>
              <a:t>IoT sensors trigger Raspberry Pi 3B+ for tracking.</a:t>
            </a:r>
            <a:endParaRPr lang="en-US" sz="1200">
              <a:cs typeface="Arial"/>
            </a:endParaRPr>
          </a:p>
          <a:p>
            <a:pPr marL="1080770" lvl="1" indent="-285750">
              <a:buFont typeface="Wingdings"/>
              <a:buChar char="§"/>
            </a:pPr>
            <a:r>
              <a:rPr lang="en-US" sz="1200" cap="all">
                <a:ea typeface="+mn-lt"/>
                <a:cs typeface="+mn-lt"/>
              </a:rPr>
              <a:t>Ensures responsive system for accurate data capture.</a:t>
            </a:r>
            <a:endParaRPr lang="en-US" sz="1200"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b="1" cap="all">
              <a:cs typeface="Arial"/>
            </a:endParaRPr>
          </a:p>
        </p:txBody>
      </p:sp>
      <p:pic>
        <p:nvPicPr>
          <p:cNvPr id="6" name="Picture 5" descr="A green circuit board with a white ribbon&#10;&#10;Description automatically generated">
            <a:extLst>
              <a:ext uri="{FF2B5EF4-FFF2-40B4-BE49-F238E27FC236}">
                <a16:creationId xmlns:a16="http://schemas.microsoft.com/office/drawing/2014/main" id="{8BD2CFA8-C6AD-7E70-A624-A2774955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07" y="4469843"/>
            <a:ext cx="3588421" cy="2014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045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1116F9-B2D8-434E-93A2-825F539EC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D5904A-E774-4246-92D2-BE5B19785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BE1A2A-A7C6-43CB-8083-8FAEC2AF8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47" r="-1" b="-1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146" y="352835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400" spc="-60"/>
              <a:t>System architecture &amp; design (contd)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268" y="1369285"/>
            <a:ext cx="10829429" cy="52645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 b="1"/>
              <a:t>Raspberry Pi OS &amp; Python Script:</a:t>
            </a:r>
            <a:endParaRPr lang="en-US" sz="1200" b="1">
              <a:cs typeface="Arial"/>
            </a:endParaRPr>
          </a:p>
          <a:p>
            <a:pPr lvl="2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Raspberry Pi 3B+ utilizes the Raspberry Pi OS.</a:t>
            </a:r>
            <a:endParaRPr lang="en-US" sz="1200">
              <a:cs typeface="Arial"/>
            </a:endParaRPr>
          </a:p>
          <a:p>
            <a:pPr lvl="2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Custom Python script processes data.</a:t>
            </a:r>
            <a:endParaRPr lang="en-US" sz="1200">
              <a:cs typeface="Arial"/>
            </a:endParaRPr>
          </a:p>
          <a:p>
            <a:pPr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 b="1"/>
              <a:t>Real-time Processing:</a:t>
            </a:r>
            <a:endParaRPr lang="en-US" sz="1200">
              <a:cs typeface="Arial"/>
            </a:endParaRPr>
          </a:p>
          <a:p>
            <a:pPr lvl="2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Python script handles live video from Raspberry Pi Camera Module 3.</a:t>
            </a:r>
            <a:endParaRPr lang="en-US" sz="1200">
              <a:cs typeface="Arial"/>
            </a:endParaRPr>
          </a:p>
          <a:p>
            <a:pPr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 b="1"/>
              <a:t>People Counting Calculation:</a:t>
            </a:r>
            <a:endParaRPr lang="en-US" sz="1200">
              <a:cs typeface="Arial"/>
            </a:endParaRPr>
          </a:p>
          <a:p>
            <a:pPr lvl="2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Advanced algorithms analyze video feed for accurate headcount.</a:t>
            </a:r>
            <a:endParaRPr lang="en-US" sz="1200">
              <a:cs typeface="Arial"/>
            </a:endParaRPr>
          </a:p>
          <a:p>
            <a:pPr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 b="1"/>
              <a:t>Data Transfer &amp; Desktop Integration:</a:t>
            </a:r>
            <a:endParaRPr lang="en-US" sz="1200">
              <a:cs typeface="Arial"/>
            </a:endParaRPr>
          </a:p>
          <a:p>
            <a:pPr lvl="2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Data Exchange:</a:t>
            </a:r>
            <a:endParaRPr lang="en-US" sz="1200">
              <a:cs typeface="Arial"/>
            </a:endParaRPr>
          </a:p>
          <a:p>
            <a:pPr lvl="3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Python script packages people count data.</a:t>
            </a:r>
            <a:endParaRPr lang="en-US" sz="1200">
              <a:cs typeface="Arial"/>
            </a:endParaRPr>
          </a:p>
          <a:p>
            <a:pPr lvl="2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Desktop Integration:</a:t>
            </a:r>
            <a:endParaRPr lang="en-US" sz="1200">
              <a:cs typeface="Arial"/>
            </a:endParaRPr>
          </a:p>
          <a:p>
            <a:pPr lvl="3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Secure connection links Raspberry Pi and client's desktop.</a:t>
            </a:r>
            <a:endParaRPr lang="en-US" sz="1200">
              <a:cs typeface="Arial"/>
            </a:endParaRPr>
          </a:p>
          <a:p>
            <a:pPr lvl="2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Python Script Execution:</a:t>
            </a:r>
            <a:endParaRPr lang="en-US" sz="1200">
              <a:cs typeface="Arial"/>
            </a:endParaRPr>
          </a:p>
          <a:p>
            <a:pPr lvl="3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Client's desktop receives and processes data.</a:t>
            </a:r>
            <a:endParaRPr lang="en-US" sz="1200">
              <a:cs typeface="Arial"/>
            </a:endParaRPr>
          </a:p>
          <a:p>
            <a:pPr lvl="2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Excel File Generation:</a:t>
            </a:r>
            <a:endParaRPr lang="en-US" sz="1200">
              <a:cs typeface="Arial"/>
            </a:endParaRPr>
          </a:p>
          <a:p>
            <a:pPr lvl="3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/>
              <a:t>Processed data compiles into Excel format for daily counts.</a:t>
            </a:r>
            <a:endParaRPr lang="en-US" sz="1200">
              <a:cs typeface="Arial"/>
            </a:endParaRPr>
          </a:p>
          <a:p>
            <a:pPr lvl="1" indent="-33782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200" b="1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9729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74CB-FCA0-ECB5-8EBF-5CEA9CE5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6267"/>
          </a:xfrm>
        </p:spPr>
        <p:txBody>
          <a:bodyPr anchor="b">
            <a:normAutofit/>
          </a:bodyPr>
          <a:lstStyle/>
          <a:p>
            <a:r>
              <a:rPr lang="en-US"/>
              <a:t>Application Flow</a:t>
            </a:r>
          </a:p>
        </p:txBody>
      </p:sp>
      <p:pic>
        <p:nvPicPr>
          <p:cNvPr id="13" name="Picture 16" descr="A diagram of a program&#10;&#10;Description automatically generated">
            <a:extLst>
              <a:ext uri="{FF2B5EF4-FFF2-40B4-BE49-F238E27FC236}">
                <a16:creationId xmlns:a16="http://schemas.microsoft.com/office/drawing/2014/main" id="{72543D20-FEF4-6C3C-C191-9C790BD63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97" y="500416"/>
            <a:ext cx="5892203" cy="5991694"/>
          </a:xfrm>
          <a:noFill/>
        </p:spPr>
      </p:pic>
    </p:spTree>
    <p:extLst>
      <p:ext uri="{BB962C8B-B14F-4D97-AF65-F5344CB8AC3E}">
        <p14:creationId xmlns:p14="http://schemas.microsoft.com/office/powerpoint/2010/main" val="366870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C776-B9B8-93E9-AC7C-C0192D91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7" name="Picture 7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554F7DA9-D854-F7CD-7DA1-7D17A021A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073" y="1482558"/>
            <a:ext cx="9883981" cy="5047878"/>
          </a:xfrm>
        </p:spPr>
      </p:pic>
    </p:spTree>
    <p:extLst>
      <p:ext uri="{BB962C8B-B14F-4D97-AF65-F5344CB8AC3E}">
        <p14:creationId xmlns:p14="http://schemas.microsoft.com/office/powerpoint/2010/main" val="282543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horoptor">
            <a:extLst>
              <a:ext uri="{FF2B5EF4-FFF2-40B4-BE49-F238E27FC236}">
                <a16:creationId xmlns:a16="http://schemas.microsoft.com/office/drawing/2014/main" id="{F7CAAB34-D5F6-36C6-B0A6-A2680A00F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602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C483F-F311-4F77-B8A8-209CE40C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Arial"/>
              </a:rPr>
              <a:t>Cycle of Operation (Part1)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36E6-079B-8E43-34C2-C6FE7434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58" y="2130944"/>
            <a:ext cx="9212781" cy="42868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37820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Initialization:</a:t>
            </a:r>
            <a:endParaRPr lang="en-US" sz="1400">
              <a:ea typeface="+mn-lt"/>
              <a:cs typeface="+mn-lt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Powering On and Initializing:</a:t>
            </a:r>
          </a:p>
          <a:p>
            <a:pPr marL="1258570" lvl="2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The system is activated and initialized.</a:t>
            </a:r>
            <a:endParaRPr lang="en-US" sz="1400">
              <a:cs typeface="Arial"/>
            </a:endParaRPr>
          </a:p>
          <a:p>
            <a:pPr marL="1258570" lvl="2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IoT sensors and cameras are ready for operation.</a:t>
            </a:r>
            <a:endParaRPr lang="en-US" sz="1400">
              <a:cs typeface="Arial"/>
            </a:endParaRPr>
          </a:p>
          <a:p>
            <a:pPr marL="1258570" lvl="2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Prepared to detect and track individuals entering and exiting the makerspace.</a:t>
            </a: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Detection and Tracking:</a:t>
            </a:r>
            <a:endParaRPr lang="en-US" sz="14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Continuous Monitoring:</a:t>
            </a:r>
            <a:endParaRPr lang="en-US" sz="1400">
              <a:cs typeface="Arial"/>
            </a:endParaRPr>
          </a:p>
          <a:p>
            <a:pPr marL="1258570" lvl="2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The system watches entrance and exit points in real-time.</a:t>
            </a:r>
            <a:endParaRPr lang="en-US" sz="14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Initiating Tracking:</a:t>
            </a:r>
            <a:endParaRPr lang="en-US" sz="1400">
              <a:cs typeface="Arial"/>
            </a:endParaRPr>
          </a:p>
          <a:p>
            <a:pPr marL="1258570" lvl="2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When someone enters, sensors detect their presence.</a:t>
            </a:r>
            <a:endParaRPr lang="en-US" sz="1400">
              <a:cs typeface="Arial"/>
            </a:endParaRPr>
          </a:p>
          <a:p>
            <a:pPr marL="1258570" lvl="2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Tracking process is initiated.</a:t>
            </a: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Image Capture:</a:t>
            </a:r>
          </a:p>
          <a:p>
            <a:pPr marL="1258570" lvl="2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Cameras take images or videos for further analysis.</a:t>
            </a:r>
          </a:p>
          <a:p>
            <a:pPr marL="344170" indent="-337820">
              <a:lnSpc>
                <a:spcPct val="110000"/>
              </a:lnSpc>
            </a:pPr>
            <a:endParaRPr lang="en-US" sz="1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87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CEB57-93F6-06A1-777C-1F1B45799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4" r="14775" b="12349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82631-E5E6-358E-716C-2DEA50CE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9" y="269401"/>
            <a:ext cx="5198347" cy="10772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rial"/>
              </a:rPr>
              <a:t>Cycle of Operation (Part1) </a:t>
            </a:r>
            <a:r>
              <a:rPr lang="en-US" err="1">
                <a:cs typeface="Arial"/>
              </a:rPr>
              <a:t>Contd</a:t>
            </a:r>
          </a:p>
          <a:p>
            <a:pPr algn="l"/>
            <a:endParaRPr lang="en-US" b="1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A1C4-31F9-0BA8-B429-5C9993D5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16" y="1539737"/>
            <a:ext cx="5749629" cy="523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37820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Data Collection:</a:t>
            </a:r>
            <a:endParaRPr lang="en-US" sz="1400">
              <a:ea typeface="+mn-lt"/>
              <a:cs typeface="+mn-lt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Gathering Information:</a:t>
            </a: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The system collects data on entries and exits.</a:t>
            </a:r>
            <a:endParaRPr lang="en-US" sz="14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IoT sensors and cameras record timestamps and metadata for each event.</a:t>
            </a: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Image Processing and Analysis:</a:t>
            </a:r>
            <a:endParaRPr lang="en-US" sz="14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Leveraging Computer Vision:</a:t>
            </a:r>
            <a:endParaRPr lang="en-US" sz="1400">
              <a:cs typeface="Arial"/>
            </a:endParaRPr>
          </a:p>
          <a:p>
            <a:pPr marL="1258570" lvl="2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Captured images/videos undergo computer vision processing.</a:t>
            </a:r>
            <a:endParaRPr lang="en-US" sz="14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Object Detection and Tracking:</a:t>
            </a:r>
            <a:endParaRPr lang="en-US" sz="1400">
              <a:cs typeface="Arial"/>
            </a:endParaRPr>
          </a:p>
          <a:p>
            <a:pPr marL="1258570" lvl="2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Advanced algorithms identify individuals.</a:t>
            </a: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Counting Uniqueness:</a:t>
            </a:r>
          </a:p>
          <a:p>
            <a:pPr marL="1258570" lvl="2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Data is analyzed to ensure accurate and unique people counting</a:t>
            </a:r>
            <a:endParaRPr lang="en-US" sz="1400">
              <a:cs typeface="Arial" panose="020B0604020202020204"/>
            </a:endParaRPr>
          </a:p>
          <a:p>
            <a:pPr marL="344170" indent="-337820">
              <a:lnSpc>
                <a:spcPct val="110000"/>
              </a:lnSpc>
            </a:pPr>
            <a:endParaRPr lang="en-US" sz="1000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D202B842-B315-8840-85EC-FCA7B673E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2" r="9087" b="-7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D19FF-6480-83CC-316E-36518B0D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63" y="216849"/>
            <a:ext cx="5722499" cy="1077229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ea typeface="+mj-lt"/>
                <a:cs typeface="+mj-lt"/>
              </a:rPr>
              <a:t>Cycle of Operation (Part 2)</a:t>
            </a:r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A672-77A0-AD63-CE56-7523855C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82" y="1286875"/>
            <a:ext cx="8738763" cy="53017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37820">
              <a:lnSpc>
                <a:spcPct val="110000"/>
              </a:lnSpc>
            </a:pPr>
            <a:r>
              <a:rPr lang="en-US" sz="1200" b="1">
                <a:ea typeface="+mn-lt"/>
                <a:cs typeface="+mn-lt"/>
              </a:rPr>
              <a:t>Real-time Monitoring:</a:t>
            </a:r>
            <a:endParaRPr lang="en-US" sz="1200">
              <a:ea typeface="+mn-lt"/>
              <a:cs typeface="+mn-lt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Providing Insights:</a:t>
            </a:r>
            <a:endParaRPr lang="en-US" sz="12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Users receive real-time occupancy updates.</a:t>
            </a:r>
            <a:endParaRPr lang="en-US" sz="12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User Interface Access:</a:t>
            </a:r>
            <a:endParaRPr lang="en-US" sz="12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Administrators and users access data via a dashboard.</a:t>
            </a:r>
            <a:endParaRPr lang="en-US" sz="12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200" b="1">
                <a:ea typeface="+mn-lt"/>
                <a:cs typeface="+mn-lt"/>
              </a:rPr>
              <a:t>Accuracy Verification:</a:t>
            </a:r>
            <a:endParaRPr lang="en-US" sz="12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Periodic Checks:</a:t>
            </a:r>
            <a:endParaRPr lang="en-US" sz="12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System compares its count with manual verification or reliable methods.</a:t>
            </a:r>
            <a:endParaRPr lang="en-US" sz="12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Ensuring Precision:</a:t>
            </a:r>
          </a:p>
          <a:p>
            <a:pPr marL="795020" lvl="1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Discrepancies are investigated and addressed for high accuracy.</a:t>
            </a:r>
            <a:endParaRPr lang="en-US" sz="12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200" b="1">
                <a:ea typeface="+mn-lt"/>
                <a:cs typeface="+mn-lt"/>
              </a:rPr>
              <a:t>Timer Functionality:</a:t>
            </a:r>
            <a:endParaRPr lang="en-US" sz="12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Tracking Time:</a:t>
            </a:r>
            <a:endParaRPr lang="en-US" sz="12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System monitors time.</a:t>
            </a:r>
            <a:endParaRPr lang="en-US" sz="12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Midnight Reset:</a:t>
            </a:r>
            <a:endParaRPr lang="en-US" sz="12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Counter resets at midnight for a new counting day.</a:t>
            </a:r>
          </a:p>
          <a:p>
            <a:pPr marL="344170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Consistency Check:</a:t>
            </a:r>
          </a:p>
          <a:p>
            <a:pPr marL="795020" lvl="1" indent="-337820">
              <a:lnSpc>
                <a:spcPct val="110000"/>
              </a:lnSpc>
            </a:pPr>
            <a:r>
              <a:rPr lang="en-US" sz="1200">
                <a:ea typeface="+mn-lt"/>
                <a:cs typeface="+mn-lt"/>
              </a:rPr>
              <a:t>Timer functionality is confirmed to avoid disruptions</a:t>
            </a:r>
            <a:r>
              <a:rPr lang="en-US" sz="1000">
                <a:ea typeface="+mn-lt"/>
                <a:cs typeface="+mn-lt"/>
              </a:rPr>
              <a:t>.</a:t>
            </a:r>
          </a:p>
          <a:p>
            <a:pPr marL="344170" indent="-337820">
              <a:lnSpc>
                <a:spcPct val="110000"/>
              </a:lnSpc>
            </a:pPr>
            <a:endParaRPr lang="en-US" sz="500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7AB8885C-25C9-0E8E-7C51-8D56935E9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06" r="9087" b="610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7DC99-EC0B-246F-01A1-6E51A454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325" y="321953"/>
            <a:ext cx="5709360" cy="827608"/>
          </a:xfrm>
        </p:spPr>
        <p:txBody>
          <a:bodyPr>
            <a:normAutofit/>
          </a:bodyPr>
          <a:lstStyle/>
          <a:p>
            <a:pPr algn="l"/>
            <a:r>
              <a:rPr lang="en-US" sz="2600" b="1">
                <a:ea typeface="+mj-lt"/>
                <a:cs typeface="+mj-lt"/>
              </a:rPr>
              <a:t>Cycle of Operation (Part 2) </a:t>
            </a:r>
            <a:r>
              <a:rPr lang="en-US" sz="2600" b="1" err="1">
                <a:ea typeface="+mj-lt"/>
                <a:cs typeface="+mj-lt"/>
              </a:rPr>
              <a:t>Contd</a:t>
            </a:r>
            <a:endParaRPr lang="en-US" sz="26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D9C2-9B61-783D-B6C9-BEC96C23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26" y="1014221"/>
            <a:ext cx="5709360" cy="5850274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1400" b="1">
                <a:ea typeface="+mn-lt"/>
                <a:cs typeface="+mn-lt"/>
              </a:rPr>
              <a:t>Data Export:</a:t>
            </a:r>
            <a:endParaRPr lang="en-US" sz="1400">
              <a:ea typeface="+mn-lt"/>
              <a:cs typeface="+mn-lt"/>
            </a:endParaRPr>
          </a:p>
          <a:p>
            <a:pPr marL="344170" indent="-337820"/>
            <a:r>
              <a:rPr lang="en-US" sz="1400">
                <a:ea typeface="+mn-lt"/>
                <a:cs typeface="+mn-lt"/>
              </a:rPr>
              <a:t>Exporting Data:</a:t>
            </a:r>
          </a:p>
          <a:p>
            <a:pPr marL="795020" lvl="1" indent="-337820"/>
            <a:r>
              <a:rPr lang="en-US" sz="1400">
                <a:ea typeface="+mn-lt"/>
                <a:cs typeface="+mn-lt"/>
              </a:rPr>
              <a:t>Users can export data in .CSV format.</a:t>
            </a:r>
          </a:p>
          <a:p>
            <a:pPr marL="344170" indent="-337820"/>
            <a:r>
              <a:rPr lang="en-US" sz="1400">
                <a:ea typeface="+mn-lt"/>
                <a:cs typeface="+mn-lt"/>
              </a:rPr>
              <a:t>Report Generation:</a:t>
            </a:r>
          </a:p>
          <a:p>
            <a:pPr marL="795020" lvl="1" indent="-337820"/>
            <a:r>
              <a:rPr lang="en-US" sz="1400">
                <a:ea typeface="+mn-lt"/>
                <a:cs typeface="+mn-lt"/>
              </a:rPr>
              <a:t>Relevant data fields like timestamps for entry and exit.</a:t>
            </a:r>
          </a:p>
          <a:p>
            <a:pPr marL="344170" indent="-337820"/>
            <a:r>
              <a:rPr lang="en-US" sz="1400">
                <a:ea typeface="+mn-lt"/>
                <a:cs typeface="+mn-lt"/>
              </a:rPr>
              <a:t>Further Analysis:</a:t>
            </a:r>
          </a:p>
          <a:p>
            <a:pPr marL="795020" lvl="1" indent="-337820"/>
            <a:r>
              <a:rPr lang="en-US" sz="1400">
                <a:ea typeface="+mn-lt"/>
                <a:cs typeface="+mn-lt"/>
              </a:rPr>
              <a:t>Data is available for comprehensive analysis.</a:t>
            </a:r>
          </a:p>
          <a:p>
            <a:pPr marL="795020" lvl="1" indent="-337820"/>
            <a:r>
              <a:rPr lang="en-US" sz="1400" b="1">
                <a:ea typeface="+mn-lt"/>
                <a:cs typeface="+mn-lt"/>
              </a:rPr>
              <a:t>Reliability and Security:</a:t>
            </a:r>
            <a:endParaRPr lang="en-US" sz="1400">
              <a:ea typeface="+mn-lt"/>
              <a:cs typeface="+mn-lt"/>
            </a:endParaRPr>
          </a:p>
          <a:p>
            <a:pPr marL="344170" indent="-337820"/>
            <a:r>
              <a:rPr lang="en-US" sz="1400">
                <a:ea typeface="+mn-lt"/>
                <a:cs typeface="+mn-lt"/>
              </a:rPr>
              <a:t>Ensuring Stability:</a:t>
            </a:r>
          </a:p>
          <a:p>
            <a:pPr marL="795020" lvl="1" indent="-337820"/>
            <a:r>
              <a:rPr lang="en-US" sz="1400">
                <a:ea typeface="+mn-lt"/>
                <a:cs typeface="+mn-lt"/>
              </a:rPr>
              <a:t>System operates reliably with minimal downtime.</a:t>
            </a:r>
          </a:p>
          <a:p>
            <a:pPr marL="344170" indent="-337820"/>
            <a:r>
              <a:rPr lang="en-US" sz="1400">
                <a:ea typeface="+mn-lt"/>
                <a:cs typeface="+mn-lt"/>
              </a:rPr>
              <a:t>Robust Security Measures:</a:t>
            </a:r>
          </a:p>
          <a:p>
            <a:pPr marL="795020" lvl="1" indent="-337820"/>
            <a:r>
              <a:rPr lang="en-US" sz="1400">
                <a:ea typeface="+mn-lt"/>
                <a:cs typeface="+mn-lt"/>
              </a:rPr>
              <a:t>Encryption, access controls, secure communication to protect sensitive data.</a:t>
            </a:r>
          </a:p>
          <a:p>
            <a:pPr marL="795020" lvl="1" indent="-337820">
              <a:lnSpc>
                <a:spcPct val="110000"/>
              </a:lnSpc>
            </a:pPr>
            <a:endParaRPr lang="en-US" sz="500" b="1">
              <a:ea typeface="+mn-lt"/>
              <a:cs typeface="+mn-lt"/>
            </a:endParaRPr>
          </a:p>
          <a:p>
            <a:pPr marL="344170" indent="-337820">
              <a:lnSpc>
                <a:spcPct val="110000"/>
              </a:lnSpc>
            </a:pPr>
            <a:endParaRPr lang="en-US" sz="500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F5A214BA-D54D-FFE4-8DFF-FDDD60CCE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84" r="9087" b="-4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7F243-B6A5-E041-B168-417EEEF7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90" y="400780"/>
            <a:ext cx="5538567" cy="985264"/>
          </a:xfrm>
        </p:spPr>
        <p:txBody>
          <a:bodyPr>
            <a:normAutofit/>
          </a:bodyPr>
          <a:lstStyle/>
          <a:p>
            <a:pPr algn="l"/>
            <a:r>
              <a:rPr lang="en-US" sz="2600" b="1">
                <a:ea typeface="+mj-lt"/>
                <a:cs typeface="+mj-lt"/>
              </a:rPr>
              <a:t>Cycle of Operation (Part 2) </a:t>
            </a:r>
            <a:r>
              <a:rPr lang="en-US" sz="2600" b="1" err="1">
                <a:ea typeface="+mj-lt"/>
                <a:cs typeface="+mj-lt"/>
              </a:rPr>
              <a:t>Contd</a:t>
            </a:r>
            <a:endParaRPr lang="en-US" sz="2600" err="1">
              <a:ea typeface="+mj-lt"/>
              <a:cs typeface="+mj-lt"/>
            </a:endParaRPr>
          </a:p>
          <a:p>
            <a:pPr algn="l"/>
            <a:endParaRPr lang="en-US" sz="2600" b="1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9D1B-E0C1-C17C-F144-872D7442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74" y="1368944"/>
            <a:ext cx="5683084" cy="53378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37820">
              <a:lnSpc>
                <a:spcPct val="110000"/>
              </a:lnSpc>
            </a:pPr>
            <a:r>
              <a:rPr lang="en-US" sz="1600" b="1">
                <a:ea typeface="+mn-lt"/>
                <a:cs typeface="+mn-lt"/>
              </a:rPr>
              <a:t>User Feedback and Improvements:</a:t>
            </a:r>
            <a:endParaRPr lang="en-US" sz="1600">
              <a:ea typeface="+mn-lt"/>
              <a:cs typeface="+mn-lt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600">
                <a:ea typeface="+mn-lt"/>
                <a:cs typeface="+mn-lt"/>
              </a:rPr>
              <a:t>User Input Gathering:</a:t>
            </a:r>
            <a:endParaRPr lang="en-US" sz="16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600">
                <a:ea typeface="+mn-lt"/>
                <a:cs typeface="+mn-lt"/>
              </a:rPr>
              <a:t>Surveys or interviews collect user feedback.</a:t>
            </a:r>
            <a:endParaRPr lang="en-US" sz="16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600">
                <a:ea typeface="+mn-lt"/>
                <a:cs typeface="+mn-lt"/>
              </a:rPr>
              <a:t>Enhancing User Experience:</a:t>
            </a:r>
          </a:p>
          <a:p>
            <a:pPr marL="795020" lvl="1" indent="-337820">
              <a:lnSpc>
                <a:spcPct val="110000"/>
              </a:lnSpc>
            </a:pPr>
            <a:r>
              <a:rPr lang="en-US" sz="1600">
                <a:ea typeface="+mn-lt"/>
                <a:cs typeface="+mn-lt"/>
              </a:rPr>
              <a:t>Insights shape system improvements.</a:t>
            </a:r>
          </a:p>
          <a:p>
            <a:pPr marL="795020" lvl="1" indent="-337820">
              <a:lnSpc>
                <a:spcPct val="110000"/>
              </a:lnSpc>
            </a:pPr>
            <a:r>
              <a:rPr lang="en-US" sz="1600" b="1">
                <a:ea typeface="+mn-lt"/>
                <a:cs typeface="+mn-lt"/>
              </a:rPr>
              <a:t>Maintenance and Updates:</a:t>
            </a:r>
            <a:endParaRPr lang="en-US" sz="16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600">
                <a:ea typeface="+mn-lt"/>
                <a:cs typeface="+mn-lt"/>
              </a:rPr>
              <a:t>Ensuring Performance:</a:t>
            </a:r>
          </a:p>
          <a:p>
            <a:pPr marL="795020" lvl="1" indent="-337820">
              <a:lnSpc>
                <a:spcPct val="110000"/>
              </a:lnSpc>
            </a:pPr>
            <a:r>
              <a:rPr lang="en-US" sz="1600">
                <a:ea typeface="+mn-lt"/>
                <a:cs typeface="+mn-lt"/>
              </a:rPr>
              <a:t>Regular maintenance and system checks.</a:t>
            </a:r>
            <a:endParaRPr lang="en-US" sz="16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600">
                <a:ea typeface="+mn-lt"/>
                <a:cs typeface="+mn-lt"/>
              </a:rPr>
              <a:t>Adapting to Changes:</a:t>
            </a:r>
            <a:endParaRPr lang="en-US" sz="16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600">
                <a:ea typeface="+mn-lt"/>
                <a:cs typeface="+mn-lt"/>
              </a:rPr>
              <a:t>Dynamic makerspace adjustments require system update.</a:t>
            </a:r>
            <a:endParaRPr lang="en-US" sz="1600">
              <a:cs typeface="Arial"/>
            </a:endParaRPr>
          </a:p>
          <a:p>
            <a:pPr marL="6350" indent="0">
              <a:lnSpc>
                <a:spcPct val="110000"/>
              </a:lnSpc>
              <a:buNone/>
            </a:pPr>
            <a:endParaRPr lang="en-US" sz="1100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029" y="169160"/>
            <a:ext cx="3777169" cy="49475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/>
              <a:t>Presentation outline</a:t>
            </a:r>
            <a:endParaRPr lang="en-US">
              <a:cs typeface="Arial"/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705937"/>
              </p:ext>
            </p:extLst>
          </p:nvPr>
        </p:nvGraphicFramePr>
        <p:xfrm>
          <a:off x="447817" y="4631666"/>
          <a:ext cx="11290860" cy="300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34E467-E93E-0E51-AE39-F8999EA0C156}"/>
              </a:ext>
            </a:extLst>
          </p:cNvPr>
          <p:cNvSpPr/>
          <p:nvPr/>
        </p:nvSpPr>
        <p:spPr>
          <a:xfrm>
            <a:off x="1021558" y="1433675"/>
            <a:ext cx="10455875" cy="3143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Introduction</a:t>
            </a:r>
            <a:endParaRPr lang="en-US" sz="240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Requirements</a:t>
            </a:r>
            <a:endParaRPr lang="en-US" sz="240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Project Details</a:t>
            </a:r>
            <a:endParaRPr lang="en-US" sz="2400">
              <a:solidFill>
                <a:srgbClr val="000000"/>
              </a:solidFill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</a:rPr>
              <a:t>Project Plan</a:t>
            </a:r>
            <a:endParaRPr lang="en-US" sz="2400">
              <a:solidFill>
                <a:srgbClr val="000000"/>
              </a:solidFill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</a:rPr>
              <a:t>System Architecture &amp; Design</a:t>
            </a:r>
            <a:endParaRPr lang="en-US" sz="2400">
              <a:solidFill>
                <a:srgbClr val="000000"/>
              </a:solidFill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</a:rPr>
              <a:t>Class Diagrams</a:t>
            </a:r>
            <a:endParaRPr lang="en-US" sz="2400">
              <a:solidFill>
                <a:srgbClr val="000000"/>
              </a:solidFill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</a:rPr>
              <a:t>Development Progress</a:t>
            </a:r>
            <a:endParaRPr lang="en-US" sz="2400">
              <a:solidFill>
                <a:srgbClr val="000000"/>
              </a:solidFill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</a:rPr>
              <a:t>Planned Work</a:t>
            </a:r>
            <a:endParaRPr lang="en-US" sz="2400">
              <a:solidFill>
                <a:srgbClr val="000000"/>
              </a:solidFill>
              <a:cs typeface="Ari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ther Board">
            <a:extLst>
              <a:ext uri="{FF2B5EF4-FFF2-40B4-BE49-F238E27FC236}">
                <a16:creationId xmlns:a16="http://schemas.microsoft.com/office/drawing/2014/main" id="{FD3C36F7-E8D3-9E32-096B-881723D77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602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72794-7A3B-5983-025D-D9AB088E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946" y="216849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Cost Considerations and Budgeting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DCCE-0078-8D95-5EA2-CE2E5E91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511" y="1868185"/>
            <a:ext cx="10915593" cy="41817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37820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Hardware Maintenance Budgeting:</a:t>
            </a:r>
            <a:endParaRPr lang="en-US" sz="1400">
              <a:ea typeface="+mn-lt"/>
              <a:cs typeface="+mn-lt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Hardware Maintenance Expenses:</a:t>
            </a:r>
            <a:endParaRPr lang="en-US" sz="1400">
              <a:ea typeface="+mn-lt"/>
              <a:cs typeface="+mn-lt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While many aspects of the project leverage free services, hardware maintenance requires allocation of resources.</a:t>
            </a:r>
            <a:endParaRPr lang="en-US" sz="14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Hardware components like Raspberry Pi devices, cameras, and IoT sensors may require occasional maintenance, repairs, or replacements.</a:t>
            </a:r>
          </a:p>
          <a:p>
            <a:pPr marL="795020" lvl="1" indent="-337820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Budgeting Strategy:</a:t>
            </a: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Resource Allocation for Hardware:</a:t>
            </a:r>
            <a:endParaRPr lang="en-US" sz="1400">
              <a:ea typeface="+mn-lt"/>
              <a:cs typeface="+mn-lt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Set aside a budget specifically for hardware maintenance.</a:t>
            </a:r>
            <a:endParaRPr lang="en-US" sz="14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Anticipate costs related to repairing or replacing components as needed.</a:t>
            </a: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Cost-Efficient Management:</a:t>
            </a:r>
            <a:endParaRPr lang="en-US" sz="14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Budgeting ensures that necessary maintenance doesn't disrupt project operations.</a:t>
            </a:r>
            <a:endParaRPr lang="en-US" sz="14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Prioritizing Longevity:</a:t>
            </a:r>
            <a:endParaRPr lang="en-US" sz="140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Proper maintenance safeguards the system's durability and continued accuracy.</a:t>
            </a:r>
          </a:p>
          <a:p>
            <a:pPr marL="344170" indent="-337820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Risk Mitigation:</a:t>
            </a:r>
            <a:endParaRPr lang="en-US" sz="1400">
              <a:ea typeface="+mn-lt"/>
              <a:cs typeface="+mn-lt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A dedicated maintenance budget helps mitigate unexpected hardware-related issues.</a:t>
            </a:r>
          </a:p>
          <a:p>
            <a:pPr marL="344170" indent="-337820">
              <a:lnSpc>
                <a:spcPct val="110000"/>
              </a:lnSpc>
            </a:pPr>
            <a:endParaRPr lang="en-US" sz="7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038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F5A214BA-D54D-FFE4-8DFF-FDDD60CCE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84" r="9087" b="-4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7F243-B6A5-E041-B168-417EEEF7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911" y="164297"/>
            <a:ext cx="5538567" cy="9852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>
                <a:ea typeface="+mj-lt"/>
                <a:cs typeface="+mj-lt"/>
              </a:rPr>
              <a:t>Addressing Challenges and Limitations</a:t>
            </a:r>
            <a:endParaRPr lang="en-US">
              <a:cs typeface="Arial"/>
            </a:endParaRPr>
          </a:p>
          <a:p>
            <a:pPr algn="l"/>
            <a:endParaRPr lang="en-US" b="1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9D1B-E0C1-C17C-F144-872D7442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74" y="1368944"/>
            <a:ext cx="5683084" cy="53378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37820"/>
            <a:r>
              <a:rPr lang="en-US" sz="1600">
                <a:ea typeface="+mn-lt"/>
                <a:cs typeface="+mn-lt"/>
              </a:rPr>
              <a:t>Environmental Factors:</a:t>
            </a:r>
          </a:p>
          <a:p>
            <a:pPr marL="795020" lvl="1" indent="-337820"/>
            <a:r>
              <a:rPr lang="en-US" sz="1600">
                <a:ea typeface="+mn-lt"/>
                <a:cs typeface="+mn-lt"/>
              </a:rPr>
              <a:t>Mitigate challenges posed by poor lighting, crowded areas, and obstructions.</a:t>
            </a:r>
          </a:p>
          <a:p>
            <a:pPr marL="795020" lvl="1" indent="-337820"/>
            <a:r>
              <a:rPr lang="en-US" sz="1600">
                <a:ea typeface="+mn-lt"/>
                <a:cs typeface="+mn-lt"/>
              </a:rPr>
              <a:t>Implement solutions to handle dynamic changes in space layouts.</a:t>
            </a:r>
            <a:endParaRPr lang="en-US" sz="1600">
              <a:cs typeface="Arial"/>
            </a:endParaRPr>
          </a:p>
          <a:p>
            <a:pPr marL="344170" indent="-337820"/>
            <a:r>
              <a:rPr lang="en-US" sz="1600">
                <a:ea typeface="+mn-lt"/>
                <a:cs typeface="+mn-lt"/>
              </a:rPr>
              <a:t>Privacy Concerns:</a:t>
            </a:r>
            <a:endParaRPr lang="en-US" sz="1600" b="1">
              <a:cs typeface="Arial"/>
            </a:endParaRPr>
          </a:p>
          <a:p>
            <a:pPr marL="795020" lvl="1" indent="-337820"/>
            <a:r>
              <a:rPr lang="en-US" sz="1600">
                <a:ea typeface="+mn-lt"/>
                <a:cs typeface="+mn-lt"/>
              </a:rPr>
              <a:t>Obtain proper consent for data collection.</a:t>
            </a:r>
            <a:endParaRPr lang="en-US" sz="1600">
              <a:cs typeface="Arial"/>
            </a:endParaRPr>
          </a:p>
          <a:p>
            <a:pPr marL="795020" lvl="1" indent="-337820"/>
            <a:r>
              <a:rPr lang="en-US" sz="1600">
                <a:ea typeface="+mn-lt"/>
                <a:cs typeface="+mn-lt"/>
              </a:rPr>
              <a:t>Comply with regulations regarding data usage and storage.</a:t>
            </a:r>
            <a:endParaRPr lang="en-US" sz="1600">
              <a:cs typeface="Arial"/>
            </a:endParaRPr>
          </a:p>
          <a:p>
            <a:pPr marL="344170" indent="-337820">
              <a:lnSpc>
                <a:spcPct val="110000"/>
              </a:lnSpc>
            </a:pPr>
            <a:endParaRPr lang="en-US" sz="1600" b="1">
              <a:cs typeface="Arial"/>
            </a:endParaRPr>
          </a:p>
          <a:p>
            <a:pPr marL="6350" indent="0">
              <a:lnSpc>
                <a:spcPct val="110000"/>
              </a:lnSpc>
              <a:buNone/>
            </a:pPr>
            <a:endParaRPr lang="en-US" sz="1100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9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ther Board">
            <a:extLst>
              <a:ext uri="{FF2B5EF4-FFF2-40B4-BE49-F238E27FC236}">
                <a16:creationId xmlns:a16="http://schemas.microsoft.com/office/drawing/2014/main" id="{FD3C36F7-E8D3-9E32-096B-881723D77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602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72794-7A3B-5983-025D-D9AB088E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946" y="216849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Cost Considerations and Budgeting Contd.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DCCE-0078-8D95-5EA2-CE2E5E91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683" y="1631702"/>
            <a:ext cx="10915593" cy="53247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37820"/>
            <a:r>
              <a:rPr lang="en-US" sz="1600" b="1">
                <a:ea typeface="+mn-lt"/>
                <a:cs typeface="+mn-lt"/>
              </a:rPr>
              <a:t>Cost-Effective Hardware Maintenance:</a:t>
            </a:r>
            <a:endParaRPr lang="en-US" sz="1600">
              <a:ea typeface="+mn-lt"/>
              <a:cs typeface="+mn-lt"/>
            </a:endParaRPr>
          </a:p>
          <a:p>
            <a:pPr marL="344170" indent="-337820"/>
            <a:r>
              <a:rPr lang="en-US" sz="1600" b="1">
                <a:ea typeface="+mn-lt"/>
                <a:cs typeface="+mn-lt"/>
              </a:rPr>
              <a:t>Preventive Maintenance:</a:t>
            </a:r>
            <a:endParaRPr lang="en-US" sz="1600">
              <a:ea typeface="+mn-lt"/>
              <a:cs typeface="+mn-lt"/>
            </a:endParaRPr>
          </a:p>
          <a:p>
            <a:pPr marL="795020" lvl="1" indent="-337820"/>
            <a:r>
              <a:rPr lang="en-US" sz="1600">
                <a:ea typeface="+mn-lt"/>
                <a:cs typeface="+mn-lt"/>
              </a:rPr>
              <a:t>Regular checks and upkeep extend hardware lifespan, reducing replacement frequency.</a:t>
            </a:r>
          </a:p>
          <a:p>
            <a:pPr marL="344170" indent="-337820"/>
            <a:r>
              <a:rPr lang="en-US" sz="1600" b="1">
                <a:ea typeface="+mn-lt"/>
                <a:cs typeface="+mn-lt"/>
              </a:rPr>
              <a:t>Timely Repairs:</a:t>
            </a:r>
            <a:endParaRPr lang="en-US" sz="1600">
              <a:ea typeface="+mn-lt"/>
              <a:cs typeface="+mn-lt"/>
            </a:endParaRPr>
          </a:p>
          <a:p>
            <a:pPr marL="795020" lvl="1" indent="-337820"/>
            <a:r>
              <a:rPr lang="en-US" sz="1600">
                <a:ea typeface="+mn-lt"/>
                <a:cs typeface="+mn-lt"/>
              </a:rPr>
              <a:t>Allocating resources for quick repairs minimizes downtime and interruptions.</a:t>
            </a:r>
            <a:endParaRPr lang="en-US" sz="1600">
              <a:cs typeface="Arial"/>
            </a:endParaRPr>
          </a:p>
          <a:p>
            <a:pPr marL="344170" indent="-337820"/>
            <a:r>
              <a:rPr lang="en-US" sz="1600" b="1">
                <a:ea typeface="+mn-lt"/>
                <a:cs typeface="+mn-lt"/>
              </a:rPr>
              <a:t>Component Replacement:</a:t>
            </a:r>
            <a:endParaRPr lang="en-US" sz="1600">
              <a:ea typeface="+mn-lt"/>
              <a:cs typeface="+mn-lt"/>
            </a:endParaRPr>
          </a:p>
          <a:p>
            <a:pPr marL="795020" lvl="1" indent="-337820"/>
            <a:r>
              <a:rPr lang="en-US" sz="1600">
                <a:ea typeface="+mn-lt"/>
                <a:cs typeface="+mn-lt"/>
              </a:rPr>
              <a:t>Budgeting allows for the purchase of replacement parts when necessary.</a:t>
            </a:r>
          </a:p>
          <a:p>
            <a:pPr marL="344170" indent="-337820"/>
            <a:r>
              <a:rPr lang="en-US" sz="1800" b="1">
                <a:ea typeface="+mn-lt"/>
                <a:cs typeface="+mn-lt"/>
              </a:rPr>
              <a:t>In Conclusion:</a:t>
            </a:r>
            <a:endParaRPr lang="en-US" sz="1800">
              <a:cs typeface="Arial"/>
            </a:endParaRPr>
          </a:p>
          <a:p>
            <a:pPr marL="344170" indent="-337820"/>
            <a:r>
              <a:rPr lang="en-US" sz="1600" b="1">
                <a:ea typeface="+mn-lt"/>
                <a:cs typeface="+mn-lt"/>
              </a:rPr>
              <a:t>Prudent Hardware Management:</a:t>
            </a:r>
            <a:endParaRPr lang="en-US" sz="1600">
              <a:ea typeface="+mn-lt"/>
              <a:cs typeface="+mn-lt"/>
            </a:endParaRPr>
          </a:p>
          <a:p>
            <a:pPr marL="795020" lvl="1" indent="-337820"/>
            <a:r>
              <a:rPr lang="en-US" sz="1600">
                <a:ea typeface="+mn-lt"/>
                <a:cs typeface="+mn-lt"/>
              </a:rPr>
              <a:t>While most services are cost-free, budgeting for hardware maintenance ensures smooth system operation.</a:t>
            </a:r>
          </a:p>
          <a:p>
            <a:pPr marL="344170" indent="-337820"/>
            <a:r>
              <a:rPr lang="en-US" sz="1600" b="1">
                <a:ea typeface="+mn-lt"/>
                <a:cs typeface="+mn-lt"/>
              </a:rPr>
              <a:t>Investing in Reliability:</a:t>
            </a:r>
            <a:endParaRPr lang="en-US" sz="1600">
              <a:ea typeface="+mn-lt"/>
              <a:cs typeface="+mn-lt"/>
            </a:endParaRPr>
          </a:p>
          <a:p>
            <a:pPr marL="795020" lvl="1" indent="-337820"/>
            <a:r>
              <a:rPr lang="en-US" sz="1600">
                <a:ea typeface="+mn-lt"/>
                <a:cs typeface="+mn-lt"/>
              </a:rPr>
              <a:t>Allocating resources for hardware upkeep supports long-term functionality and project success.</a:t>
            </a:r>
          </a:p>
          <a:p>
            <a:pPr marL="344170" indent="-337820">
              <a:lnSpc>
                <a:spcPct val="110000"/>
              </a:lnSpc>
            </a:pPr>
            <a:endParaRPr lang="en-US" sz="1200" b="1">
              <a:ea typeface="+mn-lt"/>
              <a:cs typeface="+mn-lt"/>
            </a:endParaRPr>
          </a:p>
          <a:p>
            <a:pPr marL="344170" indent="-337820">
              <a:lnSpc>
                <a:spcPct val="110000"/>
              </a:lnSpc>
            </a:pPr>
            <a:endParaRPr 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98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8F41F-28D8-C5F1-42BB-A1FCA91A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Future Plan</a:t>
            </a:r>
            <a:endParaRPr lang="en-US"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5D28B-551D-A45F-B52C-C0CA1C62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052116"/>
            <a:ext cx="4901548" cy="3997828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1800">
                <a:ea typeface="+mn-lt"/>
                <a:cs typeface="+mn-lt"/>
              </a:rPr>
              <a:t>As we continually test and tweak our software, our main goal is to achieve 100% accuracy in our counting system with exported data in the form of CSV excel files. Once were confident in our testing; we plan to add Graphical user interface to display our results. If time permits us to do so. For now, csv files will be more than enough to view the data.</a:t>
            </a:r>
            <a:endParaRPr lang="en-US" sz="1800">
              <a:cs typeface="Arial" panose="020B060402020202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4AEDE4E7-C44E-104C-840B-4B994B1C7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95" r="20343" b="-3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E932F7-2350-9AAA-968E-CF6E907F7C3E}"/>
              </a:ext>
            </a:extLst>
          </p:cNvPr>
          <p:cNvSpPr txBox="1"/>
          <p:nvPr/>
        </p:nvSpPr>
        <p:spPr>
          <a:xfrm>
            <a:off x="3908611" y="211567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8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47A22FD-5CF9-3346-B2F3-88363E10B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413" r="-1" b="14315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94FDA-2D7D-1873-5CAE-EA9A0380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Conclusion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02FF-9532-AF34-35D0-4C1B0A1F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>
                <a:ea typeface="+mn-lt"/>
                <a:cs typeface="+mn-lt"/>
              </a:rPr>
              <a:t>Using Raspberry Pi and IoT, our system accurately monitors daily occupancy in the </a:t>
            </a:r>
            <a:r>
              <a:rPr lang="en-US" sz="2400" err="1">
                <a:ea typeface="+mn-lt"/>
                <a:cs typeface="+mn-lt"/>
              </a:rPr>
              <a:t>MakerSpace</a:t>
            </a:r>
            <a:r>
              <a:rPr lang="en-US" sz="2400">
                <a:ea typeface="+mn-lt"/>
                <a:cs typeface="+mn-lt"/>
              </a:rPr>
              <a:t> room through cameras and a Python script. It provides real-time data, supports data-driven decisions, and offers features like individual tracking and .CSV exports. With an emphasis on user experience, feedback-driven refinements ensure ease of use. This solution optimizes makerspace resource management and boosts efficiency.</a:t>
            </a:r>
          </a:p>
        </p:txBody>
      </p:sp>
    </p:spTree>
    <p:extLst>
      <p:ext uri="{BB962C8B-B14F-4D97-AF65-F5344CB8AC3E}">
        <p14:creationId xmlns:p14="http://schemas.microsoft.com/office/powerpoint/2010/main" val="2874391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2C9459-3C4B-453D-B2C2-AD0679BF0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B48376-A646-4B75-9776-453930C4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959910" cy="68580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C7507-73EB-407D-8824-E418315CC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791307" y="433651"/>
            <a:ext cx="415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840AB-439E-043D-8FB1-D3F740D4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560" y="808056"/>
            <a:ext cx="8073951" cy="1077229"/>
          </a:xfrm>
        </p:spPr>
        <p:txBody>
          <a:bodyPr>
            <a:normAutofit/>
          </a:bodyPr>
          <a:lstStyle/>
          <a:p>
            <a:r>
              <a:rPr lang="en-US" sz="4800" cap="none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7756-9766-85D4-1E82-AE04630F0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999" y="2105200"/>
            <a:ext cx="7876504" cy="3944743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10000"/>
              </a:lnSpc>
            </a:pPr>
            <a:r>
              <a:rPr lang="en-US" sz="2800">
                <a:ea typeface="+mn-lt"/>
                <a:cs typeface="+mn-lt"/>
                <a:hlinkClick r:id="rId6"/>
              </a:rPr>
              <a:t>https://www.raspberrypi.com/products/raspberry-pi-3-model-b-plus/</a:t>
            </a:r>
            <a:endParaRPr lang="en-US" sz="2800">
              <a:ea typeface="+mn-lt"/>
              <a:cs typeface="+mn-lt"/>
            </a:endParaRPr>
          </a:p>
          <a:p>
            <a:pPr marL="305435" indent="-305435">
              <a:lnSpc>
                <a:spcPct val="110000"/>
              </a:lnSpc>
            </a:pPr>
            <a:r>
              <a:rPr lang="en-US" sz="2800">
                <a:ea typeface="+mn-lt"/>
                <a:cs typeface="+mn-lt"/>
                <a:hlinkClick r:id="rId7"/>
              </a:rPr>
              <a:t>https://www.raspberrypi.com/products/camera-module-3/</a:t>
            </a:r>
          </a:p>
          <a:p>
            <a:pPr marL="305435" indent="-305435">
              <a:lnSpc>
                <a:spcPct val="110000"/>
              </a:lnSpc>
            </a:pPr>
            <a:r>
              <a:rPr lang="en-US" sz="2800">
                <a:ea typeface="+mn-lt"/>
                <a:cs typeface="+mn-lt"/>
                <a:hlinkClick r:id="rId8"/>
              </a:rPr>
              <a:t>https://www.raspberrypi.com/documentation/computers/configuration.html</a:t>
            </a:r>
            <a:endParaRPr lang="en-US" sz="2800"/>
          </a:p>
          <a:p>
            <a:pPr marL="305435" indent="-305435">
              <a:lnSpc>
                <a:spcPct val="110000"/>
              </a:lnSpc>
            </a:pPr>
            <a:r>
              <a:rPr lang="en-US" sz="2800">
                <a:ea typeface="+mn-lt"/>
                <a:cs typeface="+mn-lt"/>
                <a:hlinkClick r:id="rId9"/>
              </a:rPr>
              <a:t>https://www.raspberrypi.com/software/</a:t>
            </a:r>
            <a:endParaRPr lang="en-US" sz="2800"/>
          </a:p>
          <a:p>
            <a:pPr marL="305435" indent="-305435">
              <a:lnSpc>
                <a:spcPct val="110000"/>
              </a:lnSpc>
            </a:pPr>
            <a:endParaRPr lang="en-US" sz="2800"/>
          </a:p>
          <a:p>
            <a:pPr marL="305435" indent="-305435">
              <a:lnSpc>
                <a:spcPct val="110000"/>
              </a:lnSpc>
            </a:pPr>
            <a:endParaRPr lang="en-US" sz="2800"/>
          </a:p>
          <a:p>
            <a:pPr marL="305435" indent="-305435">
              <a:lnSpc>
                <a:spcPct val="11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2296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128A9EDB-BB63-4B50-AF13-07F53F947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91" r="16769" b="-1"/>
          <a:stretch/>
        </p:blipFill>
        <p:spPr>
          <a:xfrm>
            <a:off x="19851" y="10"/>
            <a:ext cx="12191695" cy="68579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1B7355-C42C-4A62-BF7A-5ED0FB9F1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59BA0E-6240-4D74-869E-E21216E86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A708570-6B10-49D3-8D31-092F3C0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A1D310-2299-4B25-A602-B5FA1CB1D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8C1FE8-5A04-4B9E-A442-D8D97E5D9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26672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756" y="341414"/>
            <a:ext cx="5518066" cy="744560"/>
          </a:xfrm>
        </p:spPr>
        <p:txBody>
          <a:bodyPr>
            <a:normAutofit/>
          </a:bodyPr>
          <a:lstStyle/>
          <a:p>
            <a:r>
              <a:rPr lang="en-US" sz="3400"/>
              <a:t>Introduction</a:t>
            </a:r>
            <a:endParaRPr lang="en-US" sz="3400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067" y="1585956"/>
            <a:ext cx="6485755" cy="3921225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Welcome to this presentation on our groundbreaking project: "IoT(Information of Things)-Based People Counting System for Makerspaces." Today, we delve into a cutting-edge solution that addresses a crucial challenge faced by makerspaces - the efficient tracking and utilization of resources. As the demand for collaborative spaces grows, accurately understanding occupancy trends becomes paramount. Our solution leverages advanced technology to provide real-time insights, enabling smarter resource allocation and a seamless user experience. Join us as we journey through the architecture, design, and implementation of this innovative system, poised to revolutionize the way makerspaces operate.</a:t>
            </a:r>
            <a:endParaRPr lang="en-US">
              <a:cs typeface="Arial" panose="020B060402020202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74D598-9B0C-4432-B27A-359A54CBE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420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36712"/>
            <a:ext cx="11029616" cy="7188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/>
              <a:t>Project Introduction</a:t>
            </a:r>
            <a:endParaRPr lang="en-US" sz="1800">
              <a:cs typeface="Arial"/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039602"/>
              </p:ext>
            </p:extLst>
          </p:nvPr>
        </p:nvGraphicFramePr>
        <p:xfrm>
          <a:off x="447817" y="4631666"/>
          <a:ext cx="11290860" cy="300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34E467-E93E-0E51-AE39-F8999EA0C156}"/>
              </a:ext>
            </a:extLst>
          </p:cNvPr>
          <p:cNvSpPr/>
          <p:nvPr/>
        </p:nvSpPr>
        <p:spPr>
          <a:xfrm>
            <a:off x="1026480" y="1683290"/>
            <a:ext cx="10357264" cy="3009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742950" lvl="1" indent="-28575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People counting systems' importance in makerspaces for occupancy tracking and resource optimization. </a:t>
            </a:r>
            <a:endParaRPr lang="en-US"/>
          </a:p>
          <a:p>
            <a:pPr lvl="1"/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Objective: To develop an innovative IoT-based people counting system for makerspaces. </a:t>
            </a:r>
            <a:endParaRPr lang="en-US"/>
          </a:p>
          <a:p>
            <a:pPr lvl="1"/>
            <a:endParaRPr lang="en-US"/>
          </a:p>
          <a:p>
            <a:pPr marL="742950" lvl="1" indent="-28575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Purpose: Accurate occupancy tracking, resource allocation, and enhancing user experience.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36712"/>
            <a:ext cx="11029616" cy="512682"/>
          </a:xfrm>
        </p:spPr>
        <p:txBody>
          <a:bodyPr>
            <a:normAutofit/>
          </a:bodyPr>
          <a:lstStyle/>
          <a:p>
            <a:pPr algn="ctr"/>
            <a:r>
              <a:rPr lang="en-US" sz="2700">
                <a:latin typeface="+mn-lt"/>
                <a:ea typeface="+mn-ea"/>
                <a:cs typeface="+mn-cs"/>
              </a:rPr>
              <a:t>Stephen Gagne – Our Client</a:t>
            </a:r>
            <a:endParaRPr lang="en-US">
              <a:ea typeface="+mn-ea"/>
              <a:cs typeface="Arial"/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399373"/>
              </p:ext>
            </p:extLst>
          </p:nvPr>
        </p:nvGraphicFramePr>
        <p:xfrm>
          <a:off x="447817" y="4631666"/>
          <a:ext cx="11290860" cy="300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34E467-E93E-0E51-AE39-F8999EA0C156}"/>
              </a:ext>
            </a:extLst>
          </p:cNvPr>
          <p:cNvSpPr/>
          <p:nvPr/>
        </p:nvSpPr>
        <p:spPr>
          <a:xfrm>
            <a:off x="1035446" y="1683290"/>
            <a:ext cx="10348298" cy="28835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lvl="1"/>
            <a:r>
              <a:rPr lang="en-US">
                <a:ea typeface="+mn-lt"/>
                <a:cs typeface="+mn-lt"/>
              </a:rPr>
              <a:t>Name: Stephane Gagne 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Role: Communications and Web Officer 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Department: Innovation and Entrepreneurship Centre, Algonquin College, </a:t>
            </a:r>
            <a:r>
              <a:rPr lang="en-US" err="1">
                <a:ea typeface="+mn-lt"/>
                <a:cs typeface="+mn-lt"/>
              </a:rPr>
              <a:t>MakerSpace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lvl="1"/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Contact: </a:t>
            </a:r>
            <a:r>
              <a:rPr lang="en-US">
                <a:ea typeface="+mn-lt"/>
                <a:cs typeface="+mn-lt"/>
                <a:hlinkClick r:id="rId8"/>
              </a:rPr>
              <a:t>gagnes1@algonquincollege.com</a:t>
            </a:r>
            <a:r>
              <a:rPr lang="en-US">
                <a:ea typeface="+mn-lt"/>
                <a:cs typeface="+mn-lt"/>
              </a:rPr>
              <a:t> ; (613)727-4723 (5311) </a:t>
            </a:r>
            <a:endParaRPr lang="en-US"/>
          </a:p>
          <a:p>
            <a:pPr lvl="1">
              <a:spcBef>
                <a:spcPct val="2000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Address: Ottawa Campus, Ottawa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30" y="60576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Our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1CCF9-0256-0FDF-00F7-A92D78511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67" y="1819922"/>
            <a:ext cx="7503666" cy="4572410"/>
          </a:xfrm>
        </p:spPr>
        <p:txBody>
          <a:bodyPr/>
          <a:lstStyle/>
          <a:p>
            <a:pPr marL="305435" indent="-305435" algn="l">
              <a:buFont typeface="Wingdings" panose="05000000000000000000" pitchFamily="2" charset="2"/>
              <a:buChar char="q"/>
            </a:pPr>
            <a:r>
              <a:rPr lang="en-US" sz="2000" b="1" i="0">
                <a:effectLst/>
                <a:latin typeface="Söhne"/>
              </a:rPr>
              <a:t>Solution: Development of an IoT-Based People Counting System</a:t>
            </a:r>
            <a:endParaRPr lang="en-US" sz="2000" b="0" i="0">
              <a:effectLst/>
              <a:latin typeface="Söhne"/>
            </a:endParaRPr>
          </a:p>
          <a:p>
            <a:pPr marL="629920" lvl="1" indent="-305435"/>
            <a:r>
              <a:rPr lang="en-US" sz="2000" b="0" i="0">
                <a:effectLst/>
                <a:latin typeface="Söhne"/>
              </a:rPr>
              <a:t>Accurately tracks the number of individuals entering and exiting the makerspace.</a:t>
            </a:r>
            <a:r>
              <a:rPr lang="en-US" sz="2000">
                <a:latin typeface="Söhne"/>
              </a:rPr>
              <a:t> E.g. No double counting.</a:t>
            </a:r>
            <a:endParaRPr lang="en-US" sz="2000" b="0" i="0">
              <a:effectLst/>
              <a:latin typeface="Söhne"/>
            </a:endParaRPr>
          </a:p>
          <a:p>
            <a:pPr marL="629920" lvl="1" indent="-305435"/>
            <a:r>
              <a:rPr lang="en-US" sz="2000" b="0" i="0">
                <a:effectLst/>
                <a:latin typeface="Söhne"/>
              </a:rPr>
              <a:t>Provides real-time data on occupancy and resource usage.</a:t>
            </a:r>
          </a:p>
          <a:p>
            <a:pPr marL="305435" indent="-305435">
              <a:buFont typeface="Wingdings" panose="05000000000000000000" pitchFamily="2" charset="2"/>
              <a:buChar char="q"/>
            </a:pPr>
            <a:r>
              <a:rPr lang="en-US" sz="2000" b="1" i="0">
                <a:effectLst/>
                <a:latin typeface="Söhne"/>
              </a:rPr>
              <a:t>Impact: Empowers Client with Data-Driven Decision Making</a:t>
            </a:r>
            <a:endParaRPr lang="en-US" sz="2000" b="0" i="0">
              <a:effectLst/>
              <a:latin typeface="Söhne"/>
            </a:endParaRPr>
          </a:p>
          <a:p>
            <a:pPr marL="629920" lvl="1" indent="-305435"/>
            <a:r>
              <a:rPr lang="en-US" sz="2000" b="0" i="0">
                <a:effectLst/>
                <a:latin typeface="Söhne"/>
              </a:rPr>
              <a:t>Optimal resource allocation based on usage trends.</a:t>
            </a:r>
          </a:p>
          <a:p>
            <a:pPr marL="629920" lvl="1" indent="-305435"/>
            <a:r>
              <a:rPr lang="en-US" sz="2000" b="0" i="0">
                <a:effectLst/>
                <a:latin typeface="Söhne"/>
              </a:rPr>
              <a:t>Better understanding of makerspace's popularity and activity patterns.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77" y="272716"/>
            <a:ext cx="11029616" cy="988332"/>
          </a:xfrm>
        </p:spPr>
        <p:txBody>
          <a:bodyPr/>
          <a:lstStyle/>
          <a:p>
            <a:pPr algn="ctr"/>
            <a:r>
              <a:rPr lang="en-US"/>
              <a:t>The Problem MAKERSPACE IS FACING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9AC1F9-7AEA-A6FA-E08C-35BE3DEEC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830" y="877598"/>
            <a:ext cx="11700623" cy="58011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305435" indent="-305435">
              <a:buFont typeface="Wingdings" panose="05000000000000000000" pitchFamily="2" charset="2"/>
              <a:buChar char="Ø"/>
            </a:pPr>
            <a:r>
              <a:rPr lang="en-US" sz="1400" b="1" i="0">
                <a:solidFill>
                  <a:srgbClr val="374151"/>
                </a:solidFill>
                <a:effectLst/>
                <a:latin typeface="Söhne"/>
              </a:rPr>
              <a:t>Problem Statement:</a:t>
            </a:r>
            <a:endParaRPr lang="en-US" sz="1400">
              <a:cs typeface="Arial"/>
            </a:endParaRPr>
          </a:p>
          <a:p>
            <a:pPr marL="629920" lvl="1" indent="-305435">
              <a:buFont typeface="Wingdings" panose="05000000000000000000" pitchFamily="2" charset="2"/>
              <a:buChar char="§"/>
            </a:pPr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Lack of Visibility into Makerspace Usage Inability to Track People Count and Resource Utilization</a:t>
            </a:r>
            <a:r>
              <a:rPr lang="en-US" sz="1400">
                <a:solidFill>
                  <a:srgbClr val="374151"/>
                </a:solidFill>
                <a:latin typeface="Söhne"/>
              </a:rPr>
              <a:t>. Currently counting is done manually.</a:t>
            </a:r>
            <a:endParaRPr lang="en-US" sz="1400" b="0" i="0">
              <a:solidFill>
                <a:srgbClr val="374151"/>
              </a:solidFill>
              <a:effectLst/>
              <a:latin typeface="Söhne"/>
            </a:endParaRPr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en-US" sz="1400" b="1" i="0">
                <a:solidFill>
                  <a:srgbClr val="374151"/>
                </a:solidFill>
                <a:effectLst/>
                <a:latin typeface="Söhne"/>
              </a:rPr>
              <a:t>Client's Challenges:</a:t>
            </a:r>
            <a:endParaRPr lang="en-US" sz="1400" b="0" i="0">
              <a:solidFill>
                <a:srgbClr val="374151"/>
              </a:solidFill>
              <a:effectLst/>
              <a:latin typeface="Söhne"/>
            </a:endParaRPr>
          </a:p>
          <a:p>
            <a:pPr marL="629920" lvl="1" indent="-305435">
              <a:buFont typeface="Wingdings" panose="05000000000000000000" pitchFamily="2" charset="2"/>
              <a:buChar char="§"/>
            </a:pPr>
            <a:r>
              <a:rPr lang="en-US" sz="1400" b="1" i="0">
                <a:solidFill>
                  <a:srgbClr val="374151"/>
                </a:solidFill>
                <a:effectLst/>
                <a:latin typeface="Söhne"/>
              </a:rPr>
              <a:t>No Clue of Makerspace Activity:</a:t>
            </a:r>
            <a:endParaRPr lang="en-US" sz="1400" b="0" i="0">
              <a:solidFill>
                <a:srgbClr val="374151"/>
              </a:solidFill>
              <a:effectLst/>
              <a:latin typeface="Söhne"/>
            </a:endParaRPr>
          </a:p>
          <a:p>
            <a:pPr marL="765175" lvl="2" indent="-171450">
              <a:buFont typeface="Wingdings" panose="05000000000000000000" pitchFamily="2" charset="2"/>
              <a:buChar char="q"/>
            </a:pPr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Client lacks information on how many people access the makerspace.</a:t>
            </a:r>
          </a:p>
          <a:p>
            <a:pPr marL="765175" lvl="2" indent="-171450">
              <a:buFont typeface="Wingdings" panose="05000000000000000000" pitchFamily="2" charset="2"/>
              <a:buChar char="q"/>
            </a:pPr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Unable to determine the peak hours or occupancy trends.</a:t>
            </a:r>
          </a:p>
          <a:p>
            <a:pPr marL="629920" lvl="1" indent="-305435">
              <a:buFont typeface="Wingdings" panose="05000000000000000000" pitchFamily="2" charset="2"/>
              <a:buChar char="§"/>
            </a:pPr>
            <a:r>
              <a:rPr lang="en-US" sz="1400" b="1" i="0">
                <a:solidFill>
                  <a:srgbClr val="374151"/>
                </a:solidFill>
                <a:effectLst/>
                <a:latin typeface="Söhne"/>
              </a:rPr>
              <a:t>Untracked Resource Utilization:</a:t>
            </a:r>
            <a:endParaRPr lang="en-US" sz="1400" b="0" i="0">
              <a:solidFill>
                <a:srgbClr val="374151"/>
              </a:solidFill>
              <a:effectLst/>
              <a:latin typeface="Söhne"/>
            </a:endParaRPr>
          </a:p>
          <a:p>
            <a:pPr marL="765175" lvl="2" indent="-171450">
              <a:buFont typeface="Wingdings" panose="05000000000000000000" pitchFamily="2" charset="2"/>
              <a:buChar char="q"/>
            </a:pPr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No insight into the usage of resources like 3D printers.</a:t>
            </a:r>
          </a:p>
          <a:p>
            <a:pPr marL="765175" lvl="2" indent="-171450">
              <a:buFont typeface="Wingdings" panose="05000000000000000000" pitchFamily="2" charset="2"/>
              <a:buChar char="q"/>
            </a:pPr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Unable to allocate resources effectively or plan maintenance.</a:t>
            </a:r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en-US" sz="1400" b="1" i="0">
                <a:solidFill>
                  <a:srgbClr val="374151"/>
                </a:solidFill>
                <a:effectLst/>
                <a:latin typeface="Söhne"/>
              </a:rPr>
              <a:t>Consequences:</a:t>
            </a:r>
            <a:endParaRPr lang="en-US" sz="1400" b="0" i="0">
              <a:solidFill>
                <a:srgbClr val="374151"/>
              </a:solidFill>
              <a:effectLst/>
              <a:latin typeface="Söhne"/>
            </a:endParaRPr>
          </a:p>
          <a:p>
            <a:pPr marL="629920" lvl="1" indent="-305435">
              <a:buFont typeface="Wingdings" panose="05000000000000000000" pitchFamily="2" charset="2"/>
              <a:buChar char="§"/>
            </a:pPr>
            <a:r>
              <a:rPr lang="en-US" sz="1400" b="1" i="0">
                <a:solidFill>
                  <a:srgbClr val="374151"/>
                </a:solidFill>
                <a:effectLst/>
                <a:latin typeface="Söhne"/>
              </a:rPr>
              <a:t>Inefficient Resource Allocation:</a:t>
            </a:r>
            <a:endParaRPr lang="en-US" sz="1400" b="0" i="0">
              <a:solidFill>
                <a:srgbClr val="374151"/>
              </a:solidFill>
              <a:effectLst/>
              <a:latin typeface="Söhne"/>
            </a:endParaRPr>
          </a:p>
          <a:p>
            <a:pPr marL="899795" lvl="2" indent="-269875">
              <a:buFont typeface="Wingdings" panose="05000000000000000000" pitchFamily="2" charset="2"/>
              <a:buChar char="q"/>
            </a:pPr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Resources might be underutilized or overwhelmed due to lack of tracking.</a:t>
            </a:r>
          </a:p>
          <a:p>
            <a:pPr marL="629920" lvl="1" indent="-305435">
              <a:buFont typeface="Wingdings" panose="05000000000000000000" pitchFamily="2" charset="2"/>
              <a:buChar char="§"/>
            </a:pPr>
            <a:r>
              <a:rPr lang="en-US" sz="1400" b="1" i="0">
                <a:solidFill>
                  <a:srgbClr val="374151"/>
                </a:solidFill>
                <a:effectLst/>
                <a:latin typeface="Söhne"/>
              </a:rPr>
              <a:t>Missed Operational Insights:</a:t>
            </a:r>
            <a:endParaRPr lang="en-US" sz="1400" b="0" i="0">
              <a:solidFill>
                <a:srgbClr val="374151"/>
              </a:solidFill>
              <a:effectLst/>
              <a:latin typeface="Söhne"/>
            </a:endParaRPr>
          </a:p>
          <a:p>
            <a:pPr marL="899795" lvl="2" indent="-269875">
              <a:buFont typeface="Wingdings" panose="05000000000000000000" pitchFamily="2" charset="2"/>
              <a:buChar char="q"/>
            </a:pPr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Client is missing out on valuable data for decision-making and improvement.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B4FA8-4304-DBB1-1122-F240C450D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73215" y="3302494"/>
            <a:ext cx="4267208" cy="2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681091"/>
            <a:ext cx="11029616" cy="718870"/>
          </a:xfrm>
        </p:spPr>
        <p:txBody>
          <a:bodyPr>
            <a:normAutofit/>
          </a:bodyPr>
          <a:lstStyle/>
          <a:p>
            <a:r>
              <a:rPr lang="en-US"/>
              <a:t>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4E467-E93E-0E51-AE39-F8999EA0C156}"/>
              </a:ext>
            </a:extLst>
          </p:cNvPr>
          <p:cNvSpPr/>
          <p:nvPr/>
        </p:nvSpPr>
        <p:spPr>
          <a:xfrm>
            <a:off x="447817" y="1360206"/>
            <a:ext cx="11029616" cy="50849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Accurate People Counting: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Ensure minimal discrepancies compared to manual verification.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Accuracy verification through periodic checks.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Unique Individual Tracking: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Avoid double counting of individuals within the same working day.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Conduct tests with multiple entries and exits to verify accuracy.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Midnight Reset: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Timer functionality to reset the counter at midnight for a new day.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Ensure no disruptions or inconsistencies in daily count.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681091"/>
            <a:ext cx="11029616" cy="718870"/>
          </a:xfrm>
        </p:spPr>
        <p:txBody>
          <a:bodyPr>
            <a:normAutofit/>
          </a:bodyPr>
          <a:lstStyle/>
          <a:p>
            <a:r>
              <a:rPr lang="en-US"/>
              <a:t>Requirements (contd.)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4E467-E93E-0E51-AE39-F8999EA0C156}"/>
              </a:ext>
            </a:extLst>
          </p:cNvPr>
          <p:cNvSpPr/>
          <p:nvPr/>
        </p:nvSpPr>
        <p:spPr>
          <a:xfrm>
            <a:off x="447817" y="1627050"/>
            <a:ext cx="11307522" cy="4782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Söhne"/>
              </a:rPr>
              <a:t>Data Export: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Export count results in .CSV file format.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Compatibility with standard spreadsheet software.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Reliability: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Minimal downtime and system failures.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Continuous and uninterrupted tracking of occupancy levels.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Data Security: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Implement robust security measures to protect sensitive data.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Encryption, access controls, and secure communication protocols.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User-Friendly Interface: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Gather user feedback to assess ease of use and overall user experience.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2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EA3FACCEA83B4CAA7F7850E5B34747" ma:contentTypeVersion="3" ma:contentTypeDescription="Create a new document." ma:contentTypeScope="" ma:versionID="a5c2eb4dd858ca59b57ddfab8f57d58b">
  <xsd:schema xmlns:xsd="http://www.w3.org/2001/XMLSchema" xmlns:xs="http://www.w3.org/2001/XMLSchema" xmlns:p="http://schemas.microsoft.com/office/2006/metadata/properties" xmlns:ns2="2c01f586-6efb-41e4-bf9e-f37047272f2f" targetNamespace="http://schemas.microsoft.com/office/2006/metadata/properties" ma:root="true" ma:fieldsID="a694a51ae6269341c017e6ae341e21bb" ns2:_="">
    <xsd:import namespace="2c01f586-6efb-41e4-bf9e-f37047272f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1f586-6efb-41e4-bf9e-f37047272f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602A2F4-9888-43C0-B9F3-EAD0174A01C4}">
  <ds:schemaRefs>
    <ds:schemaRef ds:uri="2c01f586-6efb-41e4-bf9e-f37047272f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Application>Microsoft Office PowerPoint</Application>
  <PresentationFormat>Widescreen</PresentationFormat>
  <Slides>26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Madison</vt:lpstr>
      <vt:lpstr>REAL TIME - PEOPLE COUNTING SYSTEM FOR MAKERSPACE</vt:lpstr>
      <vt:lpstr>Presentation outline</vt:lpstr>
      <vt:lpstr>Introduction</vt:lpstr>
      <vt:lpstr>Project Introduction</vt:lpstr>
      <vt:lpstr>Stephen Gagne – Our Client</vt:lpstr>
      <vt:lpstr>Our Solution</vt:lpstr>
      <vt:lpstr>The Problem MAKERSPACE IS FACING</vt:lpstr>
      <vt:lpstr>Requirements</vt:lpstr>
      <vt:lpstr>Requirements (contd.)</vt:lpstr>
      <vt:lpstr>Gantt Chart</vt:lpstr>
      <vt:lpstr>System architecture &amp; design</vt:lpstr>
      <vt:lpstr>System architecture &amp; design (contd)</vt:lpstr>
      <vt:lpstr>Application Flow</vt:lpstr>
      <vt:lpstr>Class Diagram</vt:lpstr>
      <vt:lpstr>Cycle of Operation (Part1)</vt:lpstr>
      <vt:lpstr>Cycle of Operation (Part1) Contd </vt:lpstr>
      <vt:lpstr>Cycle of Operation (Part 2)</vt:lpstr>
      <vt:lpstr>Cycle of Operation (Part 2) Contd</vt:lpstr>
      <vt:lpstr>Cycle of Operation (Part 2) Contd </vt:lpstr>
      <vt:lpstr>Cost Considerations and Budgeting</vt:lpstr>
      <vt:lpstr>Addressing Challenges and Limitations </vt:lpstr>
      <vt:lpstr>Cost Considerations and Budgeting Contd.</vt:lpstr>
      <vt:lpstr>Future Plan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IOT-BASED PEOPLE COUNTING SYSTEM FOR MAKERSPACE</dc:title>
  <dc:creator>hiran samarasinghe</dc:creator>
  <cp:revision>4</cp:revision>
  <dcterms:created xsi:type="dcterms:W3CDTF">2023-08-07T19:39:01Z</dcterms:created>
  <dcterms:modified xsi:type="dcterms:W3CDTF">2023-12-06T16:29:42Z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0x01010097EA3FACCEA83B4CAA7F7850E5B34747</vt:lpwstr>
  </property>
</Properties>
</file>