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56A53B-4AE6-42D1-85B4-FE8EBE991A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DE7C24-6D22-403C-B35F-0E510B3680CC}" type="datetimeFigureOut">
              <a:rPr lang="en-US" smtClean="0"/>
              <a:t>8/12/2020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Automated </a:t>
            </a:r>
            <a:r>
              <a:rPr lang="en-US" sz="7200" b="1" dirty="0" err="1"/>
              <a:t>Papadam</a:t>
            </a:r>
            <a:r>
              <a:rPr lang="en-US" sz="7200" b="1" dirty="0"/>
              <a:t> Maker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 No: 37</a:t>
            </a:r>
          </a:p>
        </p:txBody>
      </p:sp>
    </p:spTree>
    <p:extLst>
      <p:ext uri="{BB962C8B-B14F-4D97-AF65-F5344CB8AC3E}">
        <p14:creationId xmlns:p14="http://schemas.microsoft.com/office/powerpoint/2010/main" val="21948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err="1"/>
              <a:t>B.R.C.Perera</a:t>
            </a:r>
            <a:r>
              <a:rPr lang="en-US" sz="3200" dirty="0"/>
              <a:t> – 174114B</a:t>
            </a:r>
          </a:p>
          <a:p>
            <a:pPr lvl="0"/>
            <a:r>
              <a:rPr lang="en-US" sz="3200" dirty="0" err="1"/>
              <a:t>S.M.D.R.N.Senaratne</a:t>
            </a:r>
            <a:r>
              <a:rPr lang="en-US" sz="3200" dirty="0"/>
              <a:t> – 174152M</a:t>
            </a:r>
          </a:p>
          <a:p>
            <a:pPr lvl="0"/>
            <a:r>
              <a:rPr lang="en-US" sz="3200" dirty="0" err="1"/>
              <a:t>B.I.T.Keerthiratne</a:t>
            </a:r>
            <a:r>
              <a:rPr lang="en-US" sz="3200" dirty="0"/>
              <a:t> – 174074B</a:t>
            </a:r>
          </a:p>
          <a:p>
            <a:pPr lvl="0"/>
            <a:r>
              <a:rPr lang="en-US" sz="3200" dirty="0" err="1"/>
              <a:t>G.Kalairaj</a:t>
            </a:r>
            <a:r>
              <a:rPr lang="en-US" sz="3200" dirty="0"/>
              <a:t> – 174065A</a:t>
            </a:r>
          </a:p>
          <a:p>
            <a:pPr lvl="0"/>
            <a:r>
              <a:rPr lang="en-US" sz="3200" dirty="0" err="1"/>
              <a:t>R.Kajaroopan</a:t>
            </a:r>
            <a:r>
              <a:rPr lang="en-US" sz="3200" dirty="0"/>
              <a:t> - 174064U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</a:t>
            </a:r>
            <a:r>
              <a:rPr lang="en-US"/>
              <a:t>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Aim</a:t>
            </a:r>
          </a:p>
          <a:p>
            <a:pPr lvl="0"/>
            <a:r>
              <a:rPr lang="en-US" dirty="0"/>
              <a:t>Our aim is to introduce a more effective and easy way to produce </a:t>
            </a:r>
            <a:r>
              <a:rPr lang="en-US" dirty="0" err="1"/>
              <a:t>Papadam</a:t>
            </a:r>
            <a:r>
              <a:rPr lang="en-US" dirty="0"/>
              <a:t>, which requires minimum human intervention. We are developing a device which can be used for industrial aid when making </a:t>
            </a:r>
            <a:r>
              <a:rPr lang="en-US" dirty="0" err="1"/>
              <a:t>Papadam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Objectives</a:t>
            </a:r>
          </a:p>
          <a:p>
            <a:pPr lvl="0"/>
            <a:r>
              <a:rPr lang="en-US" dirty="0"/>
              <a:t>Structure the most effective design for the product.</a:t>
            </a:r>
          </a:p>
          <a:p>
            <a:pPr lvl="0"/>
            <a:r>
              <a:rPr lang="en-US" dirty="0"/>
              <a:t>Build the kneading component separately. It features a mixing bowl and a customized hook that would be used for mixing the dough evenly.</a:t>
            </a:r>
          </a:p>
          <a:p>
            <a:pPr lvl="0"/>
            <a:r>
              <a:rPr lang="en-US" dirty="0"/>
              <a:t>Build a mechanism to roll out the dough into a flat spread.</a:t>
            </a:r>
          </a:p>
          <a:p>
            <a:pPr lvl="0"/>
            <a:r>
              <a:rPr lang="en-US" dirty="0"/>
              <a:t>Build a mechanism to roll out disks from the dough.</a:t>
            </a:r>
          </a:p>
          <a:p>
            <a:pPr lvl="0"/>
            <a:r>
              <a:rPr lang="en-US" dirty="0"/>
              <a:t>Build a drying mechanism in which the dough can be left to dry in near environmental conditions.</a:t>
            </a:r>
          </a:p>
        </p:txBody>
      </p:sp>
    </p:spTree>
    <p:extLst>
      <p:ext uri="{BB962C8B-B14F-4D97-AF65-F5344CB8AC3E}">
        <p14:creationId xmlns:p14="http://schemas.microsoft.com/office/powerpoint/2010/main" val="152941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2D22-1235-4D20-BB95-99E6CCD1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AF4841-6851-4220-8AA3-8F38EE88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5" y="1524000"/>
            <a:ext cx="7923809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838200" y="1589314"/>
            <a:ext cx="1905000" cy="6966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Ingredients (</a:t>
            </a:r>
            <a:r>
              <a:rPr lang="en-US" sz="1000" dirty="0" err="1">
                <a:solidFill>
                  <a:schemeClr val="tx1"/>
                </a:solidFill>
              </a:rPr>
              <a:t>Udu</a:t>
            </a:r>
            <a:r>
              <a:rPr lang="en-US" sz="1000" dirty="0">
                <a:solidFill>
                  <a:schemeClr val="tx1"/>
                </a:solidFill>
              </a:rPr>
              <a:t> flour, baking powder, salt, water)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6300" y="2667000"/>
            <a:ext cx="18288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 the ingredients in the kneading compartment with the mixer.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300" y="3657600"/>
            <a:ext cx="18669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mixer rises out and moves so the piston is placed above the cylinder.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6300" y="4724400"/>
            <a:ext cx="18669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piston pushes down, thus compressing the dough until it comes out through the small hole.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6300" y="5791200"/>
            <a:ext cx="18669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next motor moves the blade at the bottom of the cylinder which cuts the dough into small potions.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1589314"/>
            <a:ext cx="1600200" cy="620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potion of dough falls onto the conveyor belt and is flattened.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45767" y="2605573"/>
            <a:ext cx="1600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flattened dough falls onto the mesh inside the oven.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1600200"/>
            <a:ext cx="1600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mesh is lowered into the oven.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565918"/>
            <a:ext cx="1600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heating coil is activated.</a:t>
            </a:r>
          </a:p>
        </p:txBody>
      </p:sp>
      <p:sp>
        <p:nvSpPr>
          <p:cNvPr id="21" name="Diamond 20"/>
          <p:cNvSpPr/>
          <p:nvPr/>
        </p:nvSpPr>
        <p:spPr>
          <a:xfrm>
            <a:off x="5933492" y="3679371"/>
            <a:ext cx="1066800" cy="10668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temp &lt; 80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4468585"/>
            <a:ext cx="1066800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on the heating coil.</a:t>
            </a:r>
          </a:p>
        </p:txBody>
      </p:sp>
      <p:sp>
        <p:nvSpPr>
          <p:cNvPr id="23" name="Diamond 22"/>
          <p:cNvSpPr/>
          <p:nvPr/>
        </p:nvSpPr>
        <p:spPr>
          <a:xfrm>
            <a:off x="4495800" y="4419600"/>
            <a:ext cx="1066800" cy="990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temp &gt; 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0892" y="5334000"/>
            <a:ext cx="1143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off heating the coil.</a:t>
            </a:r>
          </a:p>
        </p:txBody>
      </p:sp>
      <p:cxnSp>
        <p:nvCxnSpPr>
          <p:cNvPr id="26" name="Straight Arrow Connector 25"/>
          <p:cNvCxnSpPr>
            <a:stCxn id="4" idx="4"/>
            <a:endCxn id="13" idx="0"/>
          </p:cNvCxnSpPr>
          <p:nvPr/>
        </p:nvCxnSpPr>
        <p:spPr>
          <a:xfrm>
            <a:off x="1790700" y="2286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19275" y="3352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1809750" y="4343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6" idx="0"/>
          </p:cNvCxnSpPr>
          <p:nvPr/>
        </p:nvCxnSpPr>
        <p:spPr>
          <a:xfrm>
            <a:off x="1809750" y="5410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3"/>
            <a:endCxn id="17" idx="1"/>
          </p:cNvCxnSpPr>
          <p:nvPr/>
        </p:nvCxnSpPr>
        <p:spPr>
          <a:xfrm flipV="1">
            <a:off x="2743200" y="1899557"/>
            <a:ext cx="1066800" cy="42345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</p:cNvCxnSpPr>
          <p:nvPr/>
        </p:nvCxnSpPr>
        <p:spPr>
          <a:xfrm>
            <a:off x="4610100" y="2209800"/>
            <a:ext cx="17882" cy="395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3"/>
            <a:endCxn id="19" idx="1"/>
          </p:cNvCxnSpPr>
          <p:nvPr/>
        </p:nvCxnSpPr>
        <p:spPr>
          <a:xfrm flipV="1">
            <a:off x="5445967" y="1905000"/>
            <a:ext cx="802433" cy="104347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59690" y="2209800"/>
            <a:ext cx="0" cy="356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2"/>
            <a:endCxn id="21" idx="0"/>
          </p:cNvCxnSpPr>
          <p:nvPr/>
        </p:nvCxnSpPr>
        <p:spPr>
          <a:xfrm rot="5400000">
            <a:off x="6543870" y="3174740"/>
            <a:ext cx="427653" cy="58160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1" idx="1"/>
            <a:endCxn id="23" idx="0"/>
          </p:cNvCxnSpPr>
          <p:nvPr/>
        </p:nvCxnSpPr>
        <p:spPr>
          <a:xfrm rot="10800000" flipV="1">
            <a:off x="5029200" y="4212770"/>
            <a:ext cx="904292" cy="2068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1" idx="3"/>
            <a:endCxn id="22" idx="0"/>
          </p:cNvCxnSpPr>
          <p:nvPr/>
        </p:nvCxnSpPr>
        <p:spPr>
          <a:xfrm>
            <a:off x="7000292" y="4212771"/>
            <a:ext cx="772108" cy="25581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352592" y="6210300"/>
            <a:ext cx="1295400" cy="53340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Dry </a:t>
            </a:r>
            <a:r>
              <a:rPr lang="en-US" sz="1000" dirty="0" err="1">
                <a:solidFill>
                  <a:schemeClr val="tx1"/>
                </a:solidFill>
              </a:rPr>
              <a:t>Papadam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23" idx="3"/>
            <a:endCxn id="24" idx="0"/>
          </p:cNvCxnSpPr>
          <p:nvPr/>
        </p:nvCxnSpPr>
        <p:spPr>
          <a:xfrm>
            <a:off x="5562600" y="4914900"/>
            <a:ext cx="519792" cy="419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3" idx="1"/>
          </p:cNvCxnSpPr>
          <p:nvPr/>
        </p:nvCxnSpPr>
        <p:spPr>
          <a:xfrm rot="10800000" flipH="1">
            <a:off x="4495800" y="3465544"/>
            <a:ext cx="1971092" cy="1449356"/>
          </a:xfrm>
          <a:prstGeom prst="bentConnector3">
            <a:avLst>
              <a:gd name="adj1" fmla="val -115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59690" y="4000500"/>
            <a:ext cx="48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10200" y="4016828"/>
            <a:ext cx="41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6348" y="4746171"/>
            <a:ext cx="40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400" y="401682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</a:t>
            </a:r>
          </a:p>
        </p:txBody>
      </p:sp>
      <p:cxnSp>
        <p:nvCxnSpPr>
          <p:cNvPr id="81" name="Elbow Connector 80"/>
          <p:cNvCxnSpPr>
            <a:stCxn id="24" idx="2"/>
            <a:endCxn id="67" idx="0"/>
          </p:cNvCxnSpPr>
          <p:nvPr/>
        </p:nvCxnSpPr>
        <p:spPr>
          <a:xfrm rot="16200000" flipH="1">
            <a:off x="6369892" y="5579900"/>
            <a:ext cx="342900" cy="9179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2" idx="2"/>
          </p:cNvCxnSpPr>
          <p:nvPr/>
        </p:nvCxnSpPr>
        <p:spPr>
          <a:xfrm rot="5400000">
            <a:off x="6890657" y="5328557"/>
            <a:ext cx="1230086" cy="533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48831"/>
              </p:ext>
            </p:extLst>
          </p:nvPr>
        </p:nvGraphicFramePr>
        <p:xfrm>
          <a:off x="457200" y="1600200"/>
          <a:ext cx="7620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r>
                        <a:rPr lang="en-US" baseline="0" dirty="0"/>
                        <a:t> hardware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drivers and other electrical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Relay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</a:t>
                      </a:r>
                      <a:r>
                        <a:rPr lang="en-US" baseline="0" dirty="0"/>
                        <a:t>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Heating 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9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23,860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951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4978-3E28-4B81-965B-DC33B84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B4A00-853A-4C61-BDC5-C43D99DA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620000" cy="5126974"/>
          </a:xfrm>
        </p:spPr>
      </p:pic>
    </p:spTree>
    <p:extLst>
      <p:ext uri="{BB962C8B-B14F-4D97-AF65-F5344CB8AC3E}">
        <p14:creationId xmlns:p14="http://schemas.microsoft.com/office/powerpoint/2010/main" val="204819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3464</TotalTime>
  <Words>353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Automated Papadam Maker</vt:lpstr>
      <vt:lpstr>Group Members</vt:lpstr>
      <vt:lpstr>Aim and Objectives</vt:lpstr>
      <vt:lpstr>System Block Diagram</vt:lpstr>
      <vt:lpstr>System Diagram</vt:lpstr>
      <vt:lpstr>Total Cost</vt:lpstr>
      <vt:lpstr>Thank you.</vt:lpstr>
      <vt:lpstr>PCB Diagram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Rashmi Perera</cp:lastModifiedBy>
  <cp:revision>27</cp:revision>
  <dcterms:created xsi:type="dcterms:W3CDTF">2018-11-04T13:02:02Z</dcterms:created>
  <dcterms:modified xsi:type="dcterms:W3CDTF">2020-08-12T18:23:30Z</dcterms:modified>
</cp:coreProperties>
</file>