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6" r:id="rId2"/>
    <p:sldId id="261" r:id="rId3"/>
    <p:sldId id="262" r:id="rId4"/>
    <p:sldId id="269" r:id="rId5"/>
    <p:sldId id="263" r:id="rId6"/>
    <p:sldId id="264" r:id="rId7"/>
    <p:sldId id="265" r:id="rId8"/>
    <p:sldId id="266" r:id="rId9"/>
    <p:sldId id="267" r:id="rId10"/>
    <p:sldId id="268" r:id="rId11"/>
    <p:sldId id="259" r:id="rId12"/>
    <p:sldId id="260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era suryadevara" userId="236d28bbc37674b9" providerId="LiveId" clId="{489851A8-F4FF-47A5-B586-6311A3A165DF}"/>
    <pc:docChg chg="custSel modSld">
      <pc:chgData name="heera suryadevara" userId="236d28bbc37674b9" providerId="LiveId" clId="{489851A8-F4FF-47A5-B586-6311A3A165DF}" dt="2022-05-05T03:30:35.151" v="0" actId="26606"/>
      <pc:docMkLst>
        <pc:docMk/>
      </pc:docMkLst>
      <pc:sldChg chg="addSp modSp mod setBg">
        <pc:chgData name="heera suryadevara" userId="236d28bbc37674b9" providerId="LiveId" clId="{489851A8-F4FF-47A5-B586-6311A3A165DF}" dt="2022-05-05T03:30:35.151" v="0" actId="26606"/>
        <pc:sldMkLst>
          <pc:docMk/>
          <pc:sldMk cId="2632923931" sldId="256"/>
        </pc:sldMkLst>
        <pc:spChg chg="mod">
          <ac:chgData name="heera suryadevara" userId="236d28bbc37674b9" providerId="LiveId" clId="{489851A8-F4FF-47A5-B586-6311A3A165DF}" dt="2022-05-05T03:30:35.151" v="0" actId="26606"/>
          <ac:spMkLst>
            <pc:docMk/>
            <pc:sldMk cId="2632923931" sldId="256"/>
            <ac:spMk id="2" creationId="{BFF7B99F-E303-4354-ABCA-D8BBB6BFC2A8}"/>
          </ac:spMkLst>
        </pc:spChg>
        <pc:spChg chg="mod">
          <ac:chgData name="heera suryadevara" userId="236d28bbc37674b9" providerId="LiveId" clId="{489851A8-F4FF-47A5-B586-6311A3A165DF}" dt="2022-05-05T03:30:35.151" v="0" actId="26606"/>
          <ac:spMkLst>
            <pc:docMk/>
            <pc:sldMk cId="2632923931" sldId="256"/>
            <ac:spMk id="3" creationId="{CA8F6770-0B6B-4814-8DF2-6A5AC0FA421C}"/>
          </ac:spMkLst>
        </pc:spChg>
        <pc:spChg chg="add">
          <ac:chgData name="heera suryadevara" userId="236d28bbc37674b9" providerId="LiveId" clId="{489851A8-F4FF-47A5-B586-6311A3A165DF}" dt="2022-05-05T03:30:35.151" v="0" actId="26606"/>
          <ac:spMkLst>
            <pc:docMk/>
            <pc:sldMk cId="2632923931" sldId="256"/>
            <ac:spMk id="52" creationId="{D5259EE0-CAF5-493C-858E-A9243EA89193}"/>
          </ac:spMkLst>
        </pc:spChg>
        <pc:spChg chg="add">
          <ac:chgData name="heera suryadevara" userId="236d28bbc37674b9" providerId="LiveId" clId="{489851A8-F4FF-47A5-B586-6311A3A165DF}" dt="2022-05-05T03:30:35.151" v="0" actId="26606"/>
          <ac:spMkLst>
            <pc:docMk/>
            <pc:sldMk cId="2632923931" sldId="256"/>
            <ac:spMk id="54" creationId="{DCD1698A-B304-4251-8307-BE5D696B1B48}"/>
          </ac:spMkLst>
        </pc:spChg>
        <pc:picChg chg="mod">
          <ac:chgData name="heera suryadevara" userId="236d28bbc37674b9" providerId="LiveId" clId="{489851A8-F4FF-47A5-B586-6311A3A165DF}" dt="2022-05-05T03:30:35.151" v="0" actId="26606"/>
          <ac:picMkLst>
            <pc:docMk/>
            <pc:sldMk cId="2632923931" sldId="256"/>
            <ac:picMk id="47" creationId="{792353E1-C801-9297-88E5-ACCB1C05F24A}"/>
          </ac:picMkLst>
        </pc:picChg>
        <pc:picChg chg="add">
          <ac:chgData name="heera suryadevara" userId="236d28bbc37674b9" providerId="LiveId" clId="{489851A8-F4FF-47A5-B586-6311A3A165DF}" dt="2022-05-05T03:30:35.151" v="0" actId="26606"/>
          <ac:picMkLst>
            <pc:docMk/>
            <pc:sldMk cId="2632923931" sldId="256"/>
            <ac:picMk id="58" creationId="{5AEEC591-DD54-40F3-8BA3-834616AFDB82}"/>
          </ac:picMkLst>
        </pc:picChg>
        <pc:cxnChg chg="add">
          <ac:chgData name="heera suryadevara" userId="236d28bbc37674b9" providerId="LiveId" clId="{489851A8-F4FF-47A5-B586-6311A3A165DF}" dt="2022-05-05T03:30:35.151" v="0" actId="26606"/>
          <ac:cxnSpMkLst>
            <pc:docMk/>
            <pc:sldMk cId="2632923931" sldId="256"/>
            <ac:cxnSpMk id="56" creationId="{06D3DE15-DB80-4D00-827C-A950117C8244}"/>
          </ac:cxnSpMkLst>
        </pc:cxnChg>
        <pc:cxnChg chg="add">
          <ac:chgData name="heera suryadevara" userId="236d28bbc37674b9" providerId="LiveId" clId="{489851A8-F4FF-47A5-B586-6311A3A165DF}" dt="2022-05-05T03:30:35.151" v="0" actId="26606"/>
          <ac:cxnSpMkLst>
            <pc:docMk/>
            <pc:sldMk cId="2632923931" sldId="256"/>
            <ac:cxnSpMk id="60" creationId="{8BBEC0B2-5B0C-45EF-B375-ACB61DF7401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37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32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29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72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43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02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91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10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326951E3-958F-4611-B170-D081BA0250F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05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08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5259EE0-CAF5-493C-858E-A9243EA89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3">
            <a:extLst>
              <a:ext uri="{FF2B5EF4-FFF2-40B4-BE49-F238E27FC236}">
                <a16:creationId xmlns:a16="http://schemas.microsoft.com/office/drawing/2014/main" id="{792353E1-C801-9297-88E5-ACCB1C05F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7865" r="-1" b="7862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DCD1698A-B304-4251-8307-BE5D696B1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7B99F-E303-4354-ABCA-D8BBB6BFC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>
            <a:normAutofit/>
          </a:bodyPr>
          <a:lstStyle/>
          <a:p>
            <a:r>
              <a:rPr lang="en-US" sz="5600"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  <a:r>
              <a:rPr lang="en-US" sz="5600"/>
              <a:t> Price Prediction Using Machine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F6770-0B6B-4814-8DF2-6A5AC0FA4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>
            <a:norm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Hiranmai</a:t>
            </a:r>
            <a:r>
              <a:rPr lang="en-US"/>
              <a:t> </a:t>
            </a:r>
            <a:r>
              <a:rPr lang="en-US" err="1"/>
              <a:t>Suryadevara</a:t>
            </a:r>
            <a:endParaRPr lang="en-US"/>
          </a:p>
          <a:p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6D3DE15-DB80-4D00-827C-A950117C8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5AEEC591-DD54-40F3-8BA3-834616AFD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BBEC0B2-5B0C-45EF-B375-ACB61DF74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92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232D-3C26-6E83-A6D6-937CFBA9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116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9C9B324C-1A13-D222-9327-BB76A80E3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887" y="2016125"/>
            <a:ext cx="6132689" cy="3449638"/>
          </a:xfrm>
        </p:spPr>
      </p:pic>
    </p:spTree>
    <p:extLst>
      <p:ext uri="{BB962C8B-B14F-4D97-AF65-F5344CB8AC3E}">
        <p14:creationId xmlns:p14="http://schemas.microsoft.com/office/powerpoint/2010/main" val="3526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264B-9DB8-4B3B-8177-24256930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12A4A6-8BF6-0AA7-BD21-7D1DA8674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10" y="2032659"/>
            <a:ext cx="7875811" cy="427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09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36E4-384B-4289-8ACD-2A3F94A7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4E6B-999A-4A55-AFCD-14FA12625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65" y="2003898"/>
            <a:ext cx="10405165" cy="3900791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18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Mean Absolute Residuals (Linear Regression) : 28.3508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Mean Absolute Residuals (Random Forest Regressor) : 63.1820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Mean Absolute Residuals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KNeighbors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Regressor) : 200.7799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Mean Absolute Residuals (Ridge Regressor) : 36.5468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Mean Absolute Residuals (Elastic Net Regressor) : 374.4185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Mean Absolute Residuals (Lasso Regressor) : 32.3264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all models Linear Regression has less Mean absolute error. So, for this data set Linear Regression gives Accurate Predictions.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7564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9484-C636-4F2E-FA59-F69D31A80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9839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E272-5CFB-DC16-8D5B-D51322CCD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56652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E7DE-D795-35E8-8C81-4B9BE159D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961"/>
            <a:ext cx="9144000" cy="640079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Dataset:"C</a:t>
            </a:r>
            <a:r>
              <a:rPr lang="en-US" sz="3200" dirty="0"/>
              <a:t>:\Users\surya\Downloads\bitcoin_data.csv"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1CED2-A7DF-5D57-F4F8-9CF78EAFE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9680"/>
            <a:ext cx="9144000" cy="400812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Features and label:</a:t>
            </a:r>
          </a:p>
          <a:p>
            <a:pPr algn="l"/>
            <a:r>
              <a:rPr lang="en-US" dirty="0"/>
              <a:t>Timestamp: Every date that bitcoin value changes from 2017 to 2018.</a:t>
            </a:r>
          </a:p>
          <a:p>
            <a:pPr algn="l"/>
            <a:r>
              <a:rPr lang="en-US" dirty="0"/>
              <a:t>Open: The starting value of a day at 12 AM.</a:t>
            </a:r>
          </a:p>
          <a:p>
            <a:pPr algn="l"/>
            <a:r>
              <a:rPr lang="en-US" dirty="0"/>
              <a:t>High: The highest value in a whole day.</a:t>
            </a:r>
          </a:p>
          <a:p>
            <a:pPr algn="l"/>
            <a:r>
              <a:rPr lang="en-US" dirty="0"/>
              <a:t>Low: The lowest value in a day.</a:t>
            </a:r>
          </a:p>
          <a:p>
            <a:pPr algn="l"/>
            <a:r>
              <a:rPr lang="en-US" dirty="0"/>
              <a:t>Close: The end value of the day at 11.59 PM.</a:t>
            </a:r>
          </a:p>
          <a:p>
            <a:pPr algn="l"/>
            <a:r>
              <a:rPr lang="en-US" dirty="0"/>
              <a:t>Volume(BTC): Volume of bitcoin in that particular day.</a:t>
            </a:r>
          </a:p>
          <a:p>
            <a:pPr algn="l"/>
            <a:r>
              <a:rPr lang="en-US" dirty="0"/>
              <a:t>Volume(Currency): Volume of currency according to that bitcoin in that day.</a:t>
            </a:r>
          </a:p>
          <a:p>
            <a:pPr algn="l"/>
            <a:r>
              <a:rPr lang="en-US" dirty="0"/>
              <a:t>Weighted Price: This is currency divided with bitcoin volume.</a:t>
            </a:r>
          </a:p>
        </p:txBody>
      </p:sp>
    </p:spTree>
    <p:extLst>
      <p:ext uri="{BB962C8B-B14F-4D97-AF65-F5344CB8AC3E}">
        <p14:creationId xmlns:p14="http://schemas.microsoft.com/office/powerpoint/2010/main" val="179850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6E48-6BB6-5271-4C50-45B800DFF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4695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6ED6-E0EE-3633-E2B5-FC972B5CA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403"/>
          </a:xfrm>
        </p:spPr>
        <p:txBody>
          <a:bodyPr/>
          <a:lstStyle/>
          <a:p>
            <a:r>
              <a:rPr lang="en-US" dirty="0"/>
              <a:t>CODE SNIPPETS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0D033C-5BF1-DB5C-4ECE-77E29DF04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80" y="1315092"/>
            <a:ext cx="10068674" cy="4982965"/>
          </a:xfrm>
        </p:spPr>
      </p:pic>
    </p:spTree>
    <p:extLst>
      <p:ext uri="{BB962C8B-B14F-4D97-AF65-F5344CB8AC3E}">
        <p14:creationId xmlns:p14="http://schemas.microsoft.com/office/powerpoint/2010/main" val="268727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CD1C-A709-A01C-1819-DC49B72B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5606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78DB565-D274-6C8C-FEAD-44D100C03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887" y="2016125"/>
            <a:ext cx="6132689" cy="3449638"/>
          </a:xfrm>
        </p:spPr>
      </p:pic>
    </p:spTree>
    <p:extLst>
      <p:ext uri="{BB962C8B-B14F-4D97-AF65-F5344CB8AC3E}">
        <p14:creationId xmlns:p14="http://schemas.microsoft.com/office/powerpoint/2010/main" val="349710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FD6A28D-673D-8088-54E1-A74AB263A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9" y="640080"/>
            <a:ext cx="9785131" cy="6055009"/>
          </a:xfrm>
        </p:spPr>
      </p:pic>
    </p:spTree>
    <p:extLst>
      <p:ext uri="{BB962C8B-B14F-4D97-AF65-F5344CB8AC3E}">
        <p14:creationId xmlns:p14="http://schemas.microsoft.com/office/powerpoint/2010/main" val="251938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5BF1D7D-7372-596F-693D-DF8470AF7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9" y="538480"/>
            <a:ext cx="9722069" cy="6093547"/>
          </a:xfrm>
        </p:spPr>
      </p:pic>
    </p:spTree>
    <p:extLst>
      <p:ext uri="{BB962C8B-B14F-4D97-AF65-F5344CB8AC3E}">
        <p14:creationId xmlns:p14="http://schemas.microsoft.com/office/powerpoint/2010/main" val="46756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1BA1-AA97-9BC5-8309-E6842A49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199"/>
          </a:xfrm>
        </p:spPr>
        <p:txBody>
          <a:bodyPr/>
          <a:lstStyle/>
          <a:p>
            <a:r>
              <a:rPr lang="en-US" dirty="0"/>
              <a:t>DATA NORMALIZATION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77BDDC3-DD1E-33BB-6135-642E45CD0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887" y="2016125"/>
            <a:ext cx="6132689" cy="3449638"/>
          </a:xfrm>
        </p:spPr>
      </p:pic>
    </p:spTree>
    <p:extLst>
      <p:ext uri="{BB962C8B-B14F-4D97-AF65-F5344CB8AC3E}">
        <p14:creationId xmlns:p14="http://schemas.microsoft.com/office/powerpoint/2010/main" val="38675853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3635</TotalTime>
  <Words>228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Palatino Linotype</vt:lpstr>
      <vt:lpstr>Times New Roman</vt:lpstr>
      <vt:lpstr>Gallery</vt:lpstr>
      <vt:lpstr>Bitcoin Price Prediction Using Machine Learning </vt:lpstr>
      <vt:lpstr>OBJECTIVE</vt:lpstr>
      <vt:lpstr>Dataset:"C:\Users\surya\Downloads\bitcoin_data.csv"</vt:lpstr>
      <vt:lpstr>APPROACH</vt:lpstr>
      <vt:lpstr>CODE SNIPPETS</vt:lpstr>
      <vt:lpstr>DATA CLEANING</vt:lpstr>
      <vt:lpstr>PowerPoint Presentation</vt:lpstr>
      <vt:lpstr>PowerPoint Presentation</vt:lpstr>
      <vt:lpstr>DATA NORMALIZATION</vt:lpstr>
      <vt:lpstr>MODEL EVALUATION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Suicide Rate Prediction with Machine Learning</dc:title>
  <dc:creator>KOLLA HARSHA</dc:creator>
  <cp:lastModifiedBy>heera suryadevara</cp:lastModifiedBy>
  <cp:revision>3</cp:revision>
  <dcterms:created xsi:type="dcterms:W3CDTF">2022-04-26T01:35:37Z</dcterms:created>
  <dcterms:modified xsi:type="dcterms:W3CDTF">2022-05-05T03:30:43Z</dcterms:modified>
</cp:coreProperties>
</file>