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5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1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8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3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1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D2E0-8C3D-42C8-88DB-BE25AFD0A18C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F434-4A1B-48B0-9BF8-BC3900DBA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92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Photo Album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Hiranmayi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43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0"/>
            <a:ext cx="1027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3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0"/>
            <a:ext cx="1085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3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0"/>
            <a:ext cx="455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0"/>
            <a:ext cx="1026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8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GVPW</dc:creator>
  <cp:lastModifiedBy>GVPW</cp:lastModifiedBy>
  <cp:revision>1</cp:revision>
  <dcterms:created xsi:type="dcterms:W3CDTF">2024-09-24T09:33:41Z</dcterms:created>
  <dcterms:modified xsi:type="dcterms:W3CDTF">2024-09-24T09:33:48Z</dcterms:modified>
</cp:coreProperties>
</file>