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6A2BE-C3E7-4264-ABEC-8728E6BF522E}" type="datetimeFigureOut">
              <a:rPr kumimoji="1" lang="ja-JP" altLang="en-US" smtClean="0"/>
              <a:t>2021/12/20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F48B5-85AF-4000-8840-7972BC6882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8031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6A2BE-C3E7-4264-ABEC-8728E6BF522E}" type="datetimeFigureOut">
              <a:rPr kumimoji="1" lang="ja-JP" altLang="en-US" smtClean="0"/>
              <a:t>2021/12/20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F48B5-85AF-4000-8840-7972BC6882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7822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6A2BE-C3E7-4264-ABEC-8728E6BF522E}" type="datetimeFigureOut">
              <a:rPr kumimoji="1" lang="ja-JP" altLang="en-US" smtClean="0"/>
              <a:t>2021/12/20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F48B5-85AF-4000-8840-7972BC6882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816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6A2BE-C3E7-4264-ABEC-8728E6BF522E}" type="datetimeFigureOut">
              <a:rPr kumimoji="1" lang="ja-JP" altLang="en-US" smtClean="0"/>
              <a:t>2021/12/20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F48B5-85AF-4000-8840-7972BC6882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3599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6A2BE-C3E7-4264-ABEC-8728E6BF522E}" type="datetimeFigureOut">
              <a:rPr kumimoji="1" lang="ja-JP" altLang="en-US" smtClean="0"/>
              <a:t>2021/12/20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F48B5-85AF-4000-8840-7972BC6882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2171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6A2BE-C3E7-4264-ABEC-8728E6BF522E}" type="datetimeFigureOut">
              <a:rPr kumimoji="1" lang="ja-JP" altLang="en-US" smtClean="0"/>
              <a:t>2021/12/20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F48B5-85AF-4000-8840-7972BC6882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9325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6A2BE-C3E7-4264-ABEC-8728E6BF522E}" type="datetimeFigureOut">
              <a:rPr kumimoji="1" lang="ja-JP" altLang="en-US" smtClean="0"/>
              <a:t>2021/12/20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F48B5-85AF-4000-8840-7972BC6882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0593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6A2BE-C3E7-4264-ABEC-8728E6BF522E}" type="datetimeFigureOut">
              <a:rPr kumimoji="1" lang="ja-JP" altLang="en-US" smtClean="0"/>
              <a:t>2021/12/20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F48B5-85AF-4000-8840-7972BC6882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5524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6A2BE-C3E7-4264-ABEC-8728E6BF522E}" type="datetimeFigureOut">
              <a:rPr kumimoji="1" lang="ja-JP" altLang="en-US" smtClean="0"/>
              <a:t>2021/12/20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F48B5-85AF-4000-8840-7972BC6882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9952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6A2BE-C3E7-4264-ABEC-8728E6BF522E}" type="datetimeFigureOut">
              <a:rPr kumimoji="1" lang="ja-JP" altLang="en-US" smtClean="0"/>
              <a:t>2021/12/20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F48B5-85AF-4000-8840-7972BC6882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1867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6A2BE-C3E7-4264-ABEC-8728E6BF522E}" type="datetimeFigureOut">
              <a:rPr kumimoji="1" lang="ja-JP" altLang="en-US" smtClean="0"/>
              <a:t>2021/12/20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F48B5-85AF-4000-8840-7972BC6882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8750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6A2BE-C3E7-4264-ABEC-8728E6BF522E}" type="datetimeFigureOut">
              <a:rPr kumimoji="1" lang="ja-JP" altLang="en-US" smtClean="0"/>
              <a:t>2021/12/20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F48B5-85AF-4000-8840-7972BC6882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4689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007532" y="2683933"/>
            <a:ext cx="3302000" cy="9144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/>
              <a:t>CGI4Ruby</a:t>
            </a:r>
            <a:endParaRPr kumimoji="1" lang="ja-JP" altLang="en-US" sz="3200" dirty="0"/>
          </a:p>
        </p:txBody>
      </p:sp>
      <p:sp>
        <p:nvSpPr>
          <p:cNvPr id="5" name="正方形/長方形 4"/>
          <p:cNvSpPr/>
          <p:nvPr/>
        </p:nvSpPr>
        <p:spPr>
          <a:xfrm>
            <a:off x="1007532" y="1532466"/>
            <a:ext cx="3302000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/>
              <a:t>Ruby.exe </a:t>
            </a:r>
            <a:r>
              <a:rPr kumimoji="1" lang="en-US" altLang="ja-JP" sz="3200" dirty="0" err="1" smtClean="0"/>
              <a:t>guest.rb</a:t>
            </a:r>
            <a:endParaRPr kumimoji="1" lang="ja-JP" altLang="en-US" sz="3200" dirty="0"/>
          </a:p>
        </p:txBody>
      </p:sp>
      <p:sp>
        <p:nvSpPr>
          <p:cNvPr id="6" name="正方形/長方形 5"/>
          <p:cNvSpPr/>
          <p:nvPr/>
        </p:nvSpPr>
        <p:spPr>
          <a:xfrm>
            <a:off x="1007532" y="4986867"/>
            <a:ext cx="3302000" cy="9144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/>
              <a:t>IIS 6.0</a:t>
            </a:r>
            <a:endParaRPr kumimoji="1" lang="ja-JP" altLang="en-US" sz="3200" dirty="0"/>
          </a:p>
        </p:txBody>
      </p:sp>
      <p:sp>
        <p:nvSpPr>
          <p:cNvPr id="7" name="正方形/長方形 6"/>
          <p:cNvSpPr/>
          <p:nvPr/>
        </p:nvSpPr>
        <p:spPr>
          <a:xfrm>
            <a:off x="1007532" y="3835400"/>
            <a:ext cx="3302000" cy="9144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 smtClean="0"/>
              <a:t>CGI</a:t>
            </a:r>
            <a:r>
              <a:rPr kumimoji="1" lang="en-US" altLang="ja-JP" sz="3200" dirty="0" smtClean="0"/>
              <a:t> Extension</a:t>
            </a:r>
            <a:endParaRPr kumimoji="1" lang="ja-JP" altLang="en-US" sz="3200" dirty="0"/>
          </a:p>
        </p:txBody>
      </p:sp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835452"/>
              </p:ext>
            </p:extLst>
          </p:nvPr>
        </p:nvGraphicFramePr>
        <p:xfrm>
          <a:off x="4902199" y="254000"/>
          <a:ext cx="5655735" cy="577426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85245"/>
                <a:gridCol w="1885245"/>
                <a:gridCol w="1885245"/>
              </a:tblGrid>
              <a:tr h="11345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STDIN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mtClean="0"/>
                        <a:t>STDOUT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mtClean="0"/>
                        <a:t>STDERR</a:t>
                      </a:r>
                      <a:endParaRPr kumimoji="1" lang="ja-JP" altLang="en-US" dirty="0"/>
                    </a:p>
                  </a:txBody>
                  <a:tcPr anchor="ctr"/>
                </a:tc>
              </a:tr>
              <a:tr h="115993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mtClean="0"/>
                        <a:t>May read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May write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mtClean="0"/>
                        <a:t>May write</a:t>
                      </a:r>
                      <a:endParaRPr kumimoji="1" lang="ja-JP" altLang="en-US" dirty="0"/>
                    </a:p>
                  </a:txBody>
                  <a:tcPr anchor="ctr"/>
                </a:tc>
              </a:tr>
              <a:tr h="115993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↑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↓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←</a:t>
                      </a:r>
                      <a:endParaRPr kumimoji="1" lang="ja-JP" altLang="en-US" dirty="0"/>
                    </a:p>
                  </a:txBody>
                  <a:tcPr anchor="ctr"/>
                </a:tc>
              </a:tr>
              <a:tr h="115993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↑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↓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NULL</a:t>
                      </a:r>
                      <a:endParaRPr kumimoji="1" lang="ja-JP" altLang="en-US" dirty="0"/>
                    </a:p>
                  </a:txBody>
                  <a:tcPr anchor="ctr"/>
                </a:tc>
              </a:tr>
              <a:tr h="115993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…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…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…</a:t>
                      </a:r>
                      <a:endParaRPr kumimoji="1"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6589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491064" y="5105397"/>
            <a:ext cx="3302000" cy="9144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IIS </a:t>
            </a:r>
            <a:r>
              <a:rPr lang="en-US" altLang="ja-JP" sz="2400" dirty="0" smtClean="0"/>
              <a:t>10</a:t>
            </a:r>
            <a:r>
              <a:rPr kumimoji="1" lang="en-US" altLang="ja-JP" sz="2400" dirty="0" smtClean="0"/>
              <a:t>.0</a:t>
            </a:r>
            <a:endParaRPr kumimoji="1" lang="ja-JP" altLang="en-US" sz="2400" dirty="0"/>
          </a:p>
        </p:txBody>
      </p:sp>
      <p:sp>
        <p:nvSpPr>
          <p:cNvPr id="3" name="正方形/長方形 2"/>
          <p:cNvSpPr/>
          <p:nvPr/>
        </p:nvSpPr>
        <p:spPr>
          <a:xfrm>
            <a:off x="491064" y="3581398"/>
            <a:ext cx="3302000" cy="9144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err="1"/>
              <a:t>httpPlatformHandler</a:t>
            </a:r>
            <a:endParaRPr kumimoji="1" lang="ja-JP" altLang="en-US" sz="2400" dirty="0"/>
          </a:p>
        </p:txBody>
      </p:sp>
      <p:sp>
        <p:nvSpPr>
          <p:cNvPr id="4" name="正方形/長方形 3"/>
          <p:cNvSpPr/>
          <p:nvPr/>
        </p:nvSpPr>
        <p:spPr>
          <a:xfrm>
            <a:off x="491064" y="2057399"/>
            <a:ext cx="3302000" cy="914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Ruby …/rails</a:t>
            </a:r>
          </a:p>
          <a:p>
            <a:pPr algn="ctr"/>
            <a:r>
              <a:rPr lang="en-US" altLang="ja-JP" sz="2400" dirty="0"/>
              <a:t>(via </a:t>
            </a:r>
            <a:r>
              <a:rPr lang="en-US" altLang="ja-JP" sz="2400" dirty="0" err="1"/>
              <a:t>WEBrick</a:t>
            </a:r>
            <a:r>
              <a:rPr lang="en-US" altLang="ja-JP" sz="2400" dirty="0" smtClean="0"/>
              <a:t>)</a:t>
            </a:r>
            <a:endParaRPr lang="en-US" altLang="ja-JP" sz="2400" dirty="0"/>
          </a:p>
        </p:txBody>
      </p:sp>
      <p:sp>
        <p:nvSpPr>
          <p:cNvPr id="6" name="正方形/長方形 5"/>
          <p:cNvSpPr/>
          <p:nvPr/>
        </p:nvSpPr>
        <p:spPr>
          <a:xfrm>
            <a:off x="491064" y="533400"/>
            <a:ext cx="3302000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err="1" smtClean="0"/>
              <a:t>rails_on_iis</a:t>
            </a:r>
            <a:endParaRPr lang="en-US" altLang="ja-JP" sz="2400" dirty="0" smtClean="0"/>
          </a:p>
          <a:p>
            <a:pPr algn="ctr"/>
            <a:r>
              <a:rPr lang="en-US" altLang="ja-JP" sz="2400" dirty="0"/>
              <a:t>(rack-compliant</a:t>
            </a:r>
            <a:r>
              <a:rPr lang="en-US" altLang="ja-JP" sz="2400" dirty="0" smtClean="0"/>
              <a:t>)</a:t>
            </a:r>
            <a:endParaRPr lang="en-US" altLang="ja-JP" sz="2400" dirty="0"/>
          </a:p>
        </p:txBody>
      </p:sp>
      <p:cxnSp>
        <p:nvCxnSpPr>
          <p:cNvPr id="7" name="直線矢印コネクタ 6"/>
          <p:cNvCxnSpPr>
            <a:stCxn id="6" idx="2"/>
            <a:endCxn id="4" idx="0"/>
          </p:cNvCxnSpPr>
          <p:nvPr/>
        </p:nvCxnSpPr>
        <p:spPr>
          <a:xfrm>
            <a:off x="2142064" y="1447800"/>
            <a:ext cx="0" cy="60959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4" idx="2"/>
            <a:endCxn id="3" idx="0"/>
          </p:cNvCxnSpPr>
          <p:nvPr/>
        </p:nvCxnSpPr>
        <p:spPr>
          <a:xfrm>
            <a:off x="2142064" y="2971799"/>
            <a:ext cx="0" cy="60959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3" idx="2"/>
            <a:endCxn id="2" idx="0"/>
          </p:cNvCxnSpPr>
          <p:nvPr/>
        </p:nvCxnSpPr>
        <p:spPr>
          <a:xfrm>
            <a:off x="2142064" y="4495798"/>
            <a:ext cx="0" cy="60959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図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702" y="2548462"/>
            <a:ext cx="7825541" cy="2980266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2265106" y="3091932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</a:t>
            </a:r>
            <a:endParaRPr kumimoji="1" lang="ja-JP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509060" y="3091932"/>
            <a:ext cx="534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TCP</a:t>
            </a:r>
            <a:endParaRPr kumimoji="1" lang="ja-JP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841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389464" y="5306900"/>
            <a:ext cx="3302000" cy="9144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IIS </a:t>
            </a:r>
            <a:r>
              <a:rPr lang="en-US" altLang="ja-JP" sz="2800" dirty="0" smtClean="0"/>
              <a:t>10</a:t>
            </a:r>
            <a:r>
              <a:rPr kumimoji="1" lang="en-US" altLang="ja-JP" sz="2800" dirty="0" smtClean="0"/>
              <a:t>.0</a:t>
            </a:r>
            <a:endParaRPr kumimoji="1" lang="ja-JP" altLang="en-US" sz="2800" dirty="0"/>
          </a:p>
        </p:txBody>
      </p:sp>
      <p:sp>
        <p:nvSpPr>
          <p:cNvPr id="3" name="正方形/長方形 2"/>
          <p:cNvSpPr/>
          <p:nvPr/>
        </p:nvSpPr>
        <p:spPr>
          <a:xfrm>
            <a:off x="389464" y="3765188"/>
            <a:ext cx="3302000" cy="914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Helicon Zoo</a:t>
            </a:r>
            <a:endParaRPr kumimoji="1" lang="ja-JP" altLang="en-US" sz="2800" dirty="0"/>
          </a:p>
        </p:txBody>
      </p:sp>
      <p:sp>
        <p:nvSpPr>
          <p:cNvPr id="4" name="正方形/長方形 3"/>
          <p:cNvSpPr/>
          <p:nvPr/>
        </p:nvSpPr>
        <p:spPr>
          <a:xfrm>
            <a:off x="389464" y="2223476"/>
            <a:ext cx="3302000" cy="914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Ruby …/</a:t>
            </a:r>
            <a:r>
              <a:rPr kumimoji="1" lang="en-US" altLang="ja-JP" sz="2800" dirty="0" err="1" smtClean="0"/>
              <a:t>zoorack.rb</a:t>
            </a:r>
            <a:endParaRPr kumimoji="1" lang="ja-JP" altLang="en-US" sz="2800" dirty="0"/>
          </a:p>
        </p:txBody>
      </p:sp>
      <p:sp>
        <p:nvSpPr>
          <p:cNvPr id="6" name="正方形/長方形 5"/>
          <p:cNvSpPr/>
          <p:nvPr/>
        </p:nvSpPr>
        <p:spPr>
          <a:xfrm>
            <a:off x="389464" y="681764"/>
            <a:ext cx="3302000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err="1" smtClean="0"/>
              <a:t>rails_on_iis</a:t>
            </a:r>
            <a:endParaRPr lang="en-US" altLang="ja-JP" sz="2800" dirty="0" smtClean="0"/>
          </a:p>
          <a:p>
            <a:pPr algn="ctr"/>
            <a:r>
              <a:rPr lang="en-US" altLang="ja-JP" sz="2800" dirty="0" smtClean="0"/>
              <a:t>(rack-compliant)</a:t>
            </a:r>
            <a:endParaRPr kumimoji="1" lang="ja-JP" altLang="en-US" sz="2800" dirty="0"/>
          </a:p>
        </p:txBody>
      </p:sp>
      <p:cxnSp>
        <p:nvCxnSpPr>
          <p:cNvPr id="9" name="直線矢印コネクタ 8"/>
          <p:cNvCxnSpPr>
            <a:stCxn id="4" idx="2"/>
            <a:endCxn id="3" idx="0"/>
          </p:cNvCxnSpPr>
          <p:nvPr/>
        </p:nvCxnSpPr>
        <p:spPr>
          <a:xfrm>
            <a:off x="2040464" y="3137876"/>
            <a:ext cx="0" cy="62731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>
            <a:stCxn id="3" idx="2"/>
            <a:endCxn id="2" idx="0"/>
          </p:cNvCxnSpPr>
          <p:nvPr/>
        </p:nvCxnSpPr>
        <p:spPr>
          <a:xfrm>
            <a:off x="2040464" y="4679588"/>
            <a:ext cx="0" cy="62731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図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748" y="1097587"/>
            <a:ext cx="2999432" cy="4717055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464" y="2811210"/>
            <a:ext cx="4832557" cy="3003432"/>
          </a:xfrm>
          <a:prstGeom prst="rect">
            <a:avLst/>
          </a:prstGeom>
        </p:spPr>
      </p:pic>
      <p:sp>
        <p:nvSpPr>
          <p:cNvPr id="24" name="テキスト ボックス 23"/>
          <p:cNvSpPr txBox="1"/>
          <p:nvPr/>
        </p:nvSpPr>
        <p:spPr>
          <a:xfrm>
            <a:off x="690114" y="3266866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NamedPipe</a:t>
            </a:r>
            <a:endParaRPr kumimoji="1" lang="ja-JP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116106" y="3266866"/>
            <a:ext cx="883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FastCGI</a:t>
            </a:r>
            <a:endParaRPr kumimoji="1" lang="ja-JP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0" name="直線矢印コネクタ 39"/>
          <p:cNvCxnSpPr>
            <a:stCxn id="6" idx="2"/>
            <a:endCxn id="4" idx="0"/>
          </p:cNvCxnSpPr>
          <p:nvPr/>
        </p:nvCxnSpPr>
        <p:spPr>
          <a:xfrm>
            <a:off x="2040464" y="1596164"/>
            <a:ext cx="0" cy="62731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896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54</Words>
  <Application>Microsoft Office PowerPoint</Application>
  <PresentationFormat>ワイド画面</PresentationFormat>
  <Paragraphs>34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Uno Kenji</dc:creator>
  <cp:lastModifiedBy>Uno Kenji</cp:lastModifiedBy>
  <cp:revision>29</cp:revision>
  <dcterms:created xsi:type="dcterms:W3CDTF">2021-12-19T14:29:47Z</dcterms:created>
  <dcterms:modified xsi:type="dcterms:W3CDTF">2021-12-19T16:16:54Z</dcterms:modified>
</cp:coreProperties>
</file>