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62BF-F399-41AC-AD4F-5E1F89442701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DD4-6D79-4DAD-8777-9C43CF139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67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62BF-F399-41AC-AD4F-5E1F89442701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DD4-6D79-4DAD-8777-9C43CF139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49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62BF-F399-41AC-AD4F-5E1F89442701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DD4-6D79-4DAD-8777-9C43CF139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351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62BF-F399-41AC-AD4F-5E1F89442701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DD4-6D79-4DAD-8777-9C43CF139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3733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62BF-F399-41AC-AD4F-5E1F89442701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DD4-6D79-4DAD-8777-9C43CF139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51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62BF-F399-41AC-AD4F-5E1F89442701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DD4-6D79-4DAD-8777-9C43CF139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03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62BF-F399-41AC-AD4F-5E1F89442701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DD4-6D79-4DAD-8777-9C43CF139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43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62BF-F399-41AC-AD4F-5E1F89442701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DD4-6D79-4DAD-8777-9C43CF139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74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62BF-F399-41AC-AD4F-5E1F89442701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DD4-6D79-4DAD-8777-9C43CF139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37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62BF-F399-41AC-AD4F-5E1F89442701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DD4-6D79-4DAD-8777-9C43CF139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54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62BF-F399-41AC-AD4F-5E1F89442701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5DD4-6D79-4DAD-8777-9C43CF139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10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762BF-F399-41AC-AD4F-5E1F89442701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D5DD4-6D79-4DAD-8777-9C43CF139F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91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/>
          <p:cNvSpPr/>
          <p:nvPr/>
        </p:nvSpPr>
        <p:spPr>
          <a:xfrm>
            <a:off x="1581666" y="2791941"/>
            <a:ext cx="1425146" cy="74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psqlODBC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4106562" y="2791941"/>
            <a:ext cx="1425146" cy="74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libpq</a:t>
            </a:r>
            <a:endParaRPr kumimoji="1" lang="ja-JP" altLang="en-US" dirty="0"/>
          </a:p>
        </p:txBody>
      </p:sp>
      <p:sp>
        <p:nvSpPr>
          <p:cNvPr id="44" name="右矢印 43"/>
          <p:cNvSpPr/>
          <p:nvPr/>
        </p:nvSpPr>
        <p:spPr>
          <a:xfrm>
            <a:off x="3136557" y="2826609"/>
            <a:ext cx="840260" cy="68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依存</a:t>
            </a:r>
            <a:endParaRPr kumimoji="1" lang="ja-JP" altLang="en-US" dirty="0"/>
          </a:p>
        </p:txBody>
      </p:sp>
      <p:sp>
        <p:nvSpPr>
          <p:cNvPr id="45" name="右矢印 44"/>
          <p:cNvSpPr/>
          <p:nvPr/>
        </p:nvSpPr>
        <p:spPr>
          <a:xfrm>
            <a:off x="5661455" y="2826609"/>
            <a:ext cx="840260" cy="68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依存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6631460" y="2791941"/>
            <a:ext cx="1425146" cy="74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OpenSSL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819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/>
          <p:cNvSpPr txBox="1"/>
          <p:nvPr/>
        </p:nvSpPr>
        <p:spPr>
          <a:xfrm>
            <a:off x="234780" y="298209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x64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34780" y="4683211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Arm64X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34780" y="128098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x86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1581666" y="4493055"/>
            <a:ext cx="1425146" cy="74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psqlODBC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1581666" y="2791941"/>
            <a:ext cx="1425146" cy="74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psqlODBC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1581666" y="1090827"/>
            <a:ext cx="1425146" cy="74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psqlODBC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4106563" y="1090827"/>
            <a:ext cx="1425146" cy="74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libpq</a:t>
            </a:r>
            <a:endParaRPr kumimoji="1" lang="ja-JP" altLang="en-US" dirty="0"/>
          </a:p>
        </p:txBody>
      </p:sp>
      <p:sp>
        <p:nvSpPr>
          <p:cNvPr id="40" name="右矢印 39"/>
          <p:cNvSpPr/>
          <p:nvPr/>
        </p:nvSpPr>
        <p:spPr>
          <a:xfrm>
            <a:off x="3136557" y="1125495"/>
            <a:ext cx="840260" cy="68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依存</a:t>
            </a:r>
            <a:endParaRPr kumimoji="1" lang="ja-JP" altLang="en-US" dirty="0"/>
          </a:p>
        </p:txBody>
      </p:sp>
      <p:sp>
        <p:nvSpPr>
          <p:cNvPr id="41" name="右矢印 40"/>
          <p:cNvSpPr/>
          <p:nvPr/>
        </p:nvSpPr>
        <p:spPr>
          <a:xfrm>
            <a:off x="5661455" y="1125495"/>
            <a:ext cx="840260" cy="68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依存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6631460" y="1090827"/>
            <a:ext cx="1425146" cy="74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OpenSSL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4106562" y="2791941"/>
            <a:ext cx="1425146" cy="74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libpq</a:t>
            </a:r>
            <a:endParaRPr kumimoji="1" lang="ja-JP" altLang="en-US" dirty="0"/>
          </a:p>
        </p:txBody>
      </p:sp>
      <p:sp>
        <p:nvSpPr>
          <p:cNvPr id="44" name="右矢印 43"/>
          <p:cNvSpPr/>
          <p:nvPr/>
        </p:nvSpPr>
        <p:spPr>
          <a:xfrm>
            <a:off x="3136557" y="2826609"/>
            <a:ext cx="840260" cy="68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依存</a:t>
            </a:r>
            <a:endParaRPr kumimoji="1" lang="ja-JP" altLang="en-US" dirty="0"/>
          </a:p>
        </p:txBody>
      </p:sp>
      <p:sp>
        <p:nvSpPr>
          <p:cNvPr id="45" name="右矢印 44"/>
          <p:cNvSpPr/>
          <p:nvPr/>
        </p:nvSpPr>
        <p:spPr>
          <a:xfrm>
            <a:off x="5661455" y="2826609"/>
            <a:ext cx="840260" cy="68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依存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6631460" y="2791941"/>
            <a:ext cx="1425146" cy="74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OpenSSL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4106562" y="4493055"/>
            <a:ext cx="1425146" cy="74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libpq</a:t>
            </a:r>
            <a:endParaRPr kumimoji="1" lang="ja-JP" altLang="en-US" dirty="0"/>
          </a:p>
        </p:txBody>
      </p:sp>
      <p:sp>
        <p:nvSpPr>
          <p:cNvPr id="48" name="右矢印 47"/>
          <p:cNvSpPr/>
          <p:nvPr/>
        </p:nvSpPr>
        <p:spPr>
          <a:xfrm>
            <a:off x="3136557" y="4527723"/>
            <a:ext cx="840260" cy="68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依存</a:t>
            </a:r>
            <a:endParaRPr kumimoji="1" lang="ja-JP" altLang="en-US" dirty="0"/>
          </a:p>
        </p:txBody>
      </p:sp>
      <p:sp>
        <p:nvSpPr>
          <p:cNvPr id="49" name="右矢印 48"/>
          <p:cNvSpPr/>
          <p:nvPr/>
        </p:nvSpPr>
        <p:spPr>
          <a:xfrm>
            <a:off x="5661455" y="4527723"/>
            <a:ext cx="840260" cy="68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依存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6631460" y="4493055"/>
            <a:ext cx="1425146" cy="74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OpenSSL</a:t>
            </a:r>
            <a:endParaRPr kumimoji="1" lang="ja-JP" altLang="en-US" dirty="0"/>
          </a:p>
        </p:txBody>
      </p:sp>
      <p:sp>
        <p:nvSpPr>
          <p:cNvPr id="51" name="下矢印 50"/>
          <p:cNvSpPr/>
          <p:nvPr/>
        </p:nvSpPr>
        <p:spPr>
          <a:xfrm>
            <a:off x="4493740" y="3667212"/>
            <a:ext cx="650790" cy="70021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移植</a:t>
            </a:r>
            <a:endParaRPr kumimoji="1" lang="ja-JP" altLang="en-US" dirty="0"/>
          </a:p>
        </p:txBody>
      </p:sp>
      <p:sp>
        <p:nvSpPr>
          <p:cNvPr id="52" name="下矢印 51"/>
          <p:cNvSpPr/>
          <p:nvPr/>
        </p:nvSpPr>
        <p:spPr>
          <a:xfrm>
            <a:off x="7018638" y="3667212"/>
            <a:ext cx="650790" cy="70021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移植</a:t>
            </a:r>
            <a:endParaRPr kumimoji="1" lang="ja-JP" altLang="en-US" dirty="0"/>
          </a:p>
        </p:txBody>
      </p:sp>
      <p:sp>
        <p:nvSpPr>
          <p:cNvPr id="53" name="下矢印 52"/>
          <p:cNvSpPr/>
          <p:nvPr/>
        </p:nvSpPr>
        <p:spPr>
          <a:xfrm>
            <a:off x="1968842" y="3667212"/>
            <a:ext cx="650790" cy="700216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移植</a:t>
            </a:r>
            <a:endParaRPr kumimoji="1" lang="ja-JP" altLang="en-US" dirty="0"/>
          </a:p>
        </p:txBody>
      </p:sp>
      <p:sp>
        <p:nvSpPr>
          <p:cNvPr id="54" name="円形吹き出し 53"/>
          <p:cNvSpPr/>
          <p:nvPr/>
        </p:nvSpPr>
        <p:spPr>
          <a:xfrm>
            <a:off x="2341608" y="5386860"/>
            <a:ext cx="1635209" cy="807309"/>
          </a:xfrm>
          <a:prstGeom prst="wedgeEllipseCallout">
            <a:avLst>
              <a:gd name="adj1" fmla="val -40480"/>
              <a:gd name="adj2" fmla="val -752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動作確認が必要</a:t>
            </a:r>
            <a:endParaRPr kumimoji="1" lang="ja-JP" altLang="en-US" dirty="0"/>
          </a:p>
        </p:txBody>
      </p:sp>
      <p:sp>
        <p:nvSpPr>
          <p:cNvPr id="55" name="円形吹き出し 54"/>
          <p:cNvSpPr/>
          <p:nvPr/>
        </p:nvSpPr>
        <p:spPr>
          <a:xfrm>
            <a:off x="4843850" y="5386860"/>
            <a:ext cx="1635209" cy="807309"/>
          </a:xfrm>
          <a:prstGeom prst="wedgeEllipseCallout">
            <a:avLst>
              <a:gd name="adj1" fmla="val -40480"/>
              <a:gd name="adj2" fmla="val -752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動作確認が必要</a:t>
            </a:r>
            <a:endParaRPr kumimoji="1" lang="ja-JP" altLang="en-US" dirty="0"/>
          </a:p>
        </p:txBody>
      </p:sp>
      <p:sp>
        <p:nvSpPr>
          <p:cNvPr id="56" name="円形吹き出し 55"/>
          <p:cNvSpPr/>
          <p:nvPr/>
        </p:nvSpPr>
        <p:spPr>
          <a:xfrm>
            <a:off x="7409936" y="5389950"/>
            <a:ext cx="1635209" cy="807309"/>
          </a:xfrm>
          <a:prstGeom prst="wedgeEllipseCallout">
            <a:avLst>
              <a:gd name="adj1" fmla="val -40480"/>
              <a:gd name="adj2" fmla="val -752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動作確認が必要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524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/>
          <p:cNvSpPr txBox="1"/>
          <p:nvPr/>
        </p:nvSpPr>
        <p:spPr>
          <a:xfrm>
            <a:off x="243018" y="241368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x64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43018" y="411480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Arm64X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43018" y="71257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x86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/>
        </p:nvSpPr>
        <p:spPr>
          <a:xfrm>
            <a:off x="1589904" y="3924644"/>
            <a:ext cx="1425146" cy="74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psqlODBC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1589904" y="2223530"/>
            <a:ext cx="1425146" cy="74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psqlODBC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1589904" y="522416"/>
            <a:ext cx="1425146" cy="74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psqlODBC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4114801" y="522416"/>
            <a:ext cx="1425146" cy="74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libpq</a:t>
            </a:r>
            <a:endParaRPr kumimoji="1" lang="ja-JP" altLang="en-US" dirty="0"/>
          </a:p>
        </p:txBody>
      </p:sp>
      <p:sp>
        <p:nvSpPr>
          <p:cNvPr id="40" name="右矢印 39"/>
          <p:cNvSpPr/>
          <p:nvPr/>
        </p:nvSpPr>
        <p:spPr>
          <a:xfrm>
            <a:off x="3144795" y="557084"/>
            <a:ext cx="840260" cy="68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依存</a:t>
            </a:r>
            <a:endParaRPr kumimoji="1" lang="ja-JP" altLang="en-US" dirty="0"/>
          </a:p>
        </p:txBody>
      </p:sp>
      <p:sp>
        <p:nvSpPr>
          <p:cNvPr id="41" name="右矢印 40"/>
          <p:cNvSpPr/>
          <p:nvPr/>
        </p:nvSpPr>
        <p:spPr>
          <a:xfrm>
            <a:off x="5669693" y="557084"/>
            <a:ext cx="840260" cy="68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依存</a:t>
            </a:r>
            <a:endParaRPr kumimoji="1" lang="ja-JP" altLang="en-US" dirty="0"/>
          </a:p>
        </p:txBody>
      </p:sp>
      <p:sp>
        <p:nvSpPr>
          <p:cNvPr id="42" name="正方形/長方形 41"/>
          <p:cNvSpPr/>
          <p:nvPr/>
        </p:nvSpPr>
        <p:spPr>
          <a:xfrm>
            <a:off x="6639698" y="522416"/>
            <a:ext cx="1425146" cy="74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OpenSSL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4114800" y="2223530"/>
            <a:ext cx="1425146" cy="74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libpq</a:t>
            </a:r>
            <a:endParaRPr kumimoji="1" lang="ja-JP" altLang="en-US" dirty="0"/>
          </a:p>
        </p:txBody>
      </p:sp>
      <p:sp>
        <p:nvSpPr>
          <p:cNvPr id="44" name="右矢印 43"/>
          <p:cNvSpPr/>
          <p:nvPr/>
        </p:nvSpPr>
        <p:spPr>
          <a:xfrm>
            <a:off x="3144795" y="2258198"/>
            <a:ext cx="840260" cy="68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依存</a:t>
            </a:r>
            <a:endParaRPr kumimoji="1" lang="ja-JP" altLang="en-US" dirty="0"/>
          </a:p>
        </p:txBody>
      </p:sp>
      <p:sp>
        <p:nvSpPr>
          <p:cNvPr id="45" name="右矢印 44"/>
          <p:cNvSpPr/>
          <p:nvPr/>
        </p:nvSpPr>
        <p:spPr>
          <a:xfrm>
            <a:off x="5669693" y="2258198"/>
            <a:ext cx="840260" cy="68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依存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6639698" y="2223530"/>
            <a:ext cx="1425146" cy="74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OpenSSL</a:t>
            </a:r>
            <a:endParaRPr kumimoji="1" lang="ja-JP" altLang="en-US" dirty="0"/>
          </a:p>
        </p:txBody>
      </p:sp>
      <p:sp>
        <p:nvSpPr>
          <p:cNvPr id="47" name="正方形/長方形 46"/>
          <p:cNvSpPr/>
          <p:nvPr/>
        </p:nvSpPr>
        <p:spPr>
          <a:xfrm>
            <a:off x="4114800" y="3924644"/>
            <a:ext cx="1425146" cy="74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libpq</a:t>
            </a:r>
            <a:endParaRPr kumimoji="1" lang="ja-JP" altLang="en-US" dirty="0"/>
          </a:p>
        </p:txBody>
      </p:sp>
      <p:sp>
        <p:nvSpPr>
          <p:cNvPr id="48" name="右矢印 47"/>
          <p:cNvSpPr/>
          <p:nvPr/>
        </p:nvSpPr>
        <p:spPr>
          <a:xfrm>
            <a:off x="3144795" y="3959312"/>
            <a:ext cx="840260" cy="68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依存</a:t>
            </a:r>
            <a:endParaRPr kumimoji="1" lang="ja-JP" altLang="en-US" dirty="0"/>
          </a:p>
        </p:txBody>
      </p:sp>
      <p:sp>
        <p:nvSpPr>
          <p:cNvPr id="49" name="右矢印 48"/>
          <p:cNvSpPr/>
          <p:nvPr/>
        </p:nvSpPr>
        <p:spPr>
          <a:xfrm>
            <a:off x="5669693" y="3959312"/>
            <a:ext cx="840260" cy="680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依存</a:t>
            </a:r>
            <a:endParaRPr kumimoji="1" lang="ja-JP" altLang="en-US" dirty="0"/>
          </a:p>
        </p:txBody>
      </p:sp>
      <p:sp>
        <p:nvSpPr>
          <p:cNvPr id="50" name="正方形/長方形 49"/>
          <p:cNvSpPr/>
          <p:nvPr/>
        </p:nvSpPr>
        <p:spPr>
          <a:xfrm>
            <a:off x="6639698" y="3924644"/>
            <a:ext cx="1425146" cy="749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OpenSSL</a:t>
            </a:r>
            <a:endParaRPr kumimoji="1" lang="ja-JP" altLang="en-US" dirty="0"/>
          </a:p>
        </p:txBody>
      </p:sp>
      <p:sp>
        <p:nvSpPr>
          <p:cNvPr id="4" name="右中かっこ 3"/>
          <p:cNvSpPr/>
          <p:nvPr/>
        </p:nvSpPr>
        <p:spPr>
          <a:xfrm rot="5400000">
            <a:off x="2195385" y="4609241"/>
            <a:ext cx="214184" cy="1425146"/>
          </a:xfrm>
          <a:prstGeom prst="rightBrace">
            <a:avLst>
              <a:gd name="adj1" fmla="val 11602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4881" y="5695093"/>
            <a:ext cx="767406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Arm64X </a:t>
            </a:r>
            <a:r>
              <a:rPr lang="ja-JP" altLang="en-US" dirty="0" smtClean="0"/>
              <a:t>を追加するだけで、既存のビルドシステムが大改修になってしまう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 smtClean="0"/>
              <a:t>x86, x64 </a:t>
            </a:r>
            <a:r>
              <a:rPr lang="ja-JP" altLang="en-US" dirty="0" smtClean="0"/>
              <a:t>のリビルドも発生してしまう → 包括的な検証作業が発生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これらのコストを算出し、実行可能かどうかを検討する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43018" y="1268280"/>
            <a:ext cx="3871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bg1">
                    <a:lumMod val="65000"/>
                  </a:schemeClr>
                </a:solidFill>
              </a:rPr>
              <a:t>(Windows 7, 8, 10, 11 </a:t>
            </a:r>
            <a:r>
              <a:rPr kumimoji="1" lang="ja-JP" altLang="en-US" b="1" dirty="0" smtClean="0">
                <a:solidFill>
                  <a:schemeClr val="bg1">
                    <a:lumMod val="65000"/>
                  </a:schemeClr>
                </a:solidFill>
              </a:rPr>
              <a:t>へ対応したい</a:t>
            </a:r>
            <a:r>
              <a:rPr kumimoji="1" lang="en-US" altLang="ja-JP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kumimoji="1" lang="ja-JP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43017" y="2976778"/>
            <a:ext cx="374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solidFill>
                  <a:schemeClr val="bg1">
                    <a:lumMod val="65000"/>
                  </a:schemeClr>
                </a:solidFill>
              </a:rPr>
              <a:t>(Windows 7, 8, 10, 11 </a:t>
            </a:r>
            <a:r>
              <a:rPr lang="ja-JP" altLang="en-US" b="1" dirty="0">
                <a:solidFill>
                  <a:schemeClr val="bg1">
                    <a:lumMod val="65000"/>
                  </a:schemeClr>
                </a:solidFill>
              </a:rPr>
              <a:t>へ対応したい</a:t>
            </a:r>
            <a:r>
              <a:rPr lang="en-US" altLang="ja-JP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ja-JP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243018" y="4678235"/>
            <a:ext cx="352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smtClean="0">
                <a:solidFill>
                  <a:schemeClr val="bg1">
                    <a:lumMod val="65000"/>
                  </a:schemeClr>
                </a:solidFill>
              </a:rPr>
              <a:t>(Windows 11 </a:t>
            </a:r>
            <a:r>
              <a:rPr kumimoji="1" lang="ja-JP" altLang="en-US" b="1" dirty="0" smtClean="0">
                <a:solidFill>
                  <a:schemeClr val="bg1">
                    <a:lumMod val="65000"/>
                  </a:schemeClr>
                </a:solidFill>
              </a:rPr>
              <a:t>のみ対応するコード</a:t>
            </a:r>
            <a:r>
              <a:rPr kumimoji="1" lang="en-US" altLang="ja-JP" b="1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kumimoji="1" lang="ja-JP" altLang="en-US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01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134</Words>
  <Application>Microsoft Office PowerPoint</Application>
  <PresentationFormat>画面に合わせる (4:3)</PresentationFormat>
  <Paragraphs>53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account</dc:creator>
  <cp:lastModifiedBy>Microsoft account</cp:lastModifiedBy>
  <cp:revision>3</cp:revision>
  <dcterms:created xsi:type="dcterms:W3CDTF">2025-07-24T11:47:37Z</dcterms:created>
  <dcterms:modified xsi:type="dcterms:W3CDTF">2025-07-24T12:10:03Z</dcterms:modified>
</cp:coreProperties>
</file>