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7FC941-2107-4F0B-99F7-CE5529CA7FC3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ABA4F-5071-418C-99F7-6E2E94E254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983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43288-8B3D-4935-9D73-64EC2515BD5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43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487CB-EF6D-402D-9358-88794C95D14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35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08EA5-F74B-40A1-9CCC-A2E9B6B2F47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12BBE-7635-4E2C-A3BE-542C334CF77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452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62C07-0C54-4622-943C-6F3A0F93DC2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4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6EACE-0E17-44C9-A9C9-FC6A450763B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2464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FA6F7-7CE2-4B28-924F-CD49FD5CCE6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80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690D-789B-4660-832B-117E11EBD7D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13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7ADAA-1E52-4F74-88BD-435F647B9B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27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1AEB8A72-79A6-40C9-9179-F15453401B3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ＭＳ Ｐゴシック" panose="020B0600070205080204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ＭＳ Ｐゴシック" panose="020B0600070205080204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ＭＳ Ｐゴシック" panose="020B0600070205080204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ＭＳ Ｐゴシック" panose="020B060007020508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ＭＳ Ｐゴシック" panose="020B060007020508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ＭＳ Ｐゴシック" panose="020B060007020508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ＭＳ Ｐゴシック" panose="020B060007020508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動作チェック用テストデータ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ＭＳ Ｐゴシック</vt:lpstr>
      <vt:lpstr>Tahoma</vt:lpstr>
      <vt:lpstr>Wingdings</vt:lpstr>
      <vt:lpstr>ＭＳ Ｐ明朝</vt:lpstr>
      <vt:lpstr>Ocean</vt:lpstr>
      <vt:lpstr>動作チェック用テストデータ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動作チェック用テストデータ</dc:title>
  <dc:creator>KU</dc:creator>
  <cp:lastModifiedBy/>
  <cp:revision>3</cp:revision>
  <dcterms:created xsi:type="dcterms:W3CDTF">2009-06-11T08:05:24Z</dcterms:created>
  <dcterms:modified xsi:type="dcterms:W3CDTF">2012-09-06T07:28:41Z</dcterms:modified>
</cp:coreProperties>
</file>