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12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82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7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2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1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3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3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62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26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6D8D-7BEA-4D33-B313-7E2B677FA712}" type="datetimeFigureOut">
              <a:rPr kumimoji="1" lang="ja-JP" altLang="en-US" smtClean="0"/>
              <a:t>2022/11/27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DC733-9089-4AE3-827F-FC1570C14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15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9467" y="628133"/>
            <a:ext cx="23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Messaging layer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9467" y="2604299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LTP layer</a:t>
            </a:r>
          </a:p>
          <a:p>
            <a:r>
              <a:rPr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List/Table/Property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9467" y="4857465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NDB layer</a:t>
            </a:r>
          </a:p>
          <a:p>
            <a:r>
              <a:rPr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Node database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048000" y="160866"/>
            <a:ext cx="0" cy="6214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471333" y="4724400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Block</a:t>
            </a:r>
          </a:p>
          <a:p>
            <a:pPr algn="ctr"/>
            <a:r>
              <a:rPr lang="en-US" altLang="ja-JP" dirty="0" smtClean="0">
                <a:latin typeface="Century Gothic" panose="020B0502020202020204" pitchFamily="34" charset="0"/>
              </a:rPr>
              <a:t>store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72665" y="4723430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Node</a:t>
            </a:r>
          </a:p>
          <a:p>
            <a:pPr algn="ctr"/>
            <a:r>
              <a:rPr lang="en-US" altLang="ja-JP" dirty="0" smtClean="0">
                <a:latin typeface="Century Gothic" panose="020B0502020202020204" pitchFamily="34" charset="0"/>
              </a:rPr>
              <a:t>store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71333" y="3268133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Heap-on-Node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71333" y="1811866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Table</a:t>
            </a:r>
            <a:br>
              <a:rPr kumimoji="1" lang="en-US" altLang="ja-JP" dirty="0" smtClean="0">
                <a:latin typeface="Century Gothic" panose="020B0502020202020204" pitchFamily="34" charset="0"/>
              </a:rPr>
            </a:br>
            <a:r>
              <a:rPr kumimoji="1" lang="en-US" altLang="ja-JP" dirty="0" smtClean="0">
                <a:latin typeface="Century Gothic" panose="020B0502020202020204" pitchFamily="34" charset="0"/>
              </a:rPr>
              <a:t>Context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672665" y="1811866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Property</a:t>
            </a:r>
            <a:br>
              <a:rPr kumimoji="1" lang="en-US" altLang="ja-JP" dirty="0" smtClean="0">
                <a:latin typeface="Century Gothic" panose="020B0502020202020204" pitchFamily="34" charset="0"/>
              </a:rPr>
            </a:br>
            <a:r>
              <a:rPr kumimoji="1" lang="en-US" altLang="ja-JP" dirty="0" smtClean="0">
                <a:latin typeface="Century Gothic" panose="020B0502020202020204" pitchFamily="34" charset="0"/>
              </a:rPr>
              <a:t>Context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73997" y="1811866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Century Gothic" panose="020B0502020202020204" pitchFamily="34" charset="0"/>
              </a:rPr>
              <a:t>BTree</a:t>
            </a:r>
            <a:r>
              <a:rPr kumimoji="1" lang="en-US" altLang="ja-JP" dirty="0" smtClean="0">
                <a:latin typeface="Century Gothic" panose="020B0502020202020204" pitchFamily="34" charset="0"/>
              </a:rPr>
              <a:t>-on-Heap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71333" y="355599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Century Gothic" panose="020B0502020202020204" pitchFamily="34" charset="0"/>
              </a:rPr>
              <a:t>XstFolders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672665" y="355599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Century Gothic" panose="020B0502020202020204" pitchFamily="34" charset="0"/>
              </a:rPr>
              <a:t>XstMessage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cxnSp>
        <p:nvCxnSpPr>
          <p:cNvPr id="35" name="カギ線コネクタ 34"/>
          <p:cNvCxnSpPr>
            <a:stCxn id="12" idx="2"/>
            <a:endCxn id="11" idx="0"/>
          </p:cNvCxnSpPr>
          <p:nvPr/>
        </p:nvCxnSpPr>
        <p:spPr>
          <a:xfrm rot="5400000">
            <a:off x="4051300" y="2997199"/>
            <a:ext cx="541867" cy="12700"/>
          </a:xfrm>
          <a:prstGeom prst="bentConnector3">
            <a:avLst>
              <a:gd name="adj1" fmla="val -39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13" idx="2"/>
          </p:cNvCxnSpPr>
          <p:nvPr/>
        </p:nvCxnSpPr>
        <p:spPr>
          <a:xfrm rot="5400000">
            <a:off x="5284742" y="1757407"/>
            <a:ext cx="269964" cy="2207682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14" idx="2"/>
          </p:cNvCxnSpPr>
          <p:nvPr/>
        </p:nvCxnSpPr>
        <p:spPr>
          <a:xfrm rot="5400000">
            <a:off x="6384923" y="657226"/>
            <a:ext cx="270935" cy="4409014"/>
          </a:xfrm>
          <a:prstGeom prst="bentConnector2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11" idx="2"/>
            <a:endCxn id="9" idx="0"/>
          </p:cNvCxnSpPr>
          <p:nvPr/>
        </p:nvCxnSpPr>
        <p:spPr>
          <a:xfrm rot="5400000">
            <a:off x="4051300" y="4453466"/>
            <a:ext cx="541867" cy="12700"/>
          </a:xfrm>
          <a:prstGeom prst="bentConnector3">
            <a:avLst>
              <a:gd name="adj1" fmla="val -141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10" idx="0"/>
          </p:cNvCxnSpPr>
          <p:nvPr/>
        </p:nvCxnSpPr>
        <p:spPr>
          <a:xfrm>
            <a:off x="4315885" y="4450779"/>
            <a:ext cx="2207680" cy="27265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0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カギ線コネクタ 22"/>
          <p:cNvCxnSpPr/>
          <p:nvPr/>
        </p:nvCxnSpPr>
        <p:spPr>
          <a:xfrm rot="5400000">
            <a:off x="4051300" y="4453466"/>
            <a:ext cx="541867" cy="12700"/>
          </a:xfrm>
          <a:prstGeom prst="bentConnector3">
            <a:avLst>
              <a:gd name="adj1" fmla="val -1416"/>
            </a:avLst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/>
          <p:nvPr/>
        </p:nvCxnSpPr>
        <p:spPr>
          <a:xfrm>
            <a:off x="4315885" y="4450779"/>
            <a:ext cx="2207680" cy="272651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89467" y="628133"/>
            <a:ext cx="23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Messaging layer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9467" y="2604299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LTP layer</a:t>
            </a:r>
          </a:p>
          <a:p>
            <a:r>
              <a:rPr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List/Table/Property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9467" y="4857465"/>
            <a:ext cx="23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NDB layer</a:t>
            </a:r>
          </a:p>
          <a:p>
            <a:r>
              <a:rPr lang="en-US" altLang="ja-JP" dirty="0" smtClean="0">
                <a:latin typeface="Century Gothic" panose="020B0502020202020204" pitchFamily="34" charset="0"/>
                <a:ea typeface="Cambria" panose="02040503050406030204" pitchFamily="18" charset="0"/>
              </a:rPr>
              <a:t>Node database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048000" y="160866"/>
            <a:ext cx="0" cy="6214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471333" y="4724400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Block</a:t>
            </a:r>
          </a:p>
          <a:p>
            <a:pPr algn="ctr"/>
            <a:r>
              <a:rPr lang="en-US" altLang="ja-JP" dirty="0" smtClean="0">
                <a:latin typeface="Century Gothic" panose="020B0502020202020204" pitchFamily="34" charset="0"/>
              </a:rPr>
              <a:t>store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672665" y="4723430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Node</a:t>
            </a:r>
          </a:p>
          <a:p>
            <a:pPr algn="ctr"/>
            <a:r>
              <a:rPr lang="en-US" altLang="ja-JP" dirty="0" smtClean="0">
                <a:latin typeface="Century Gothic" panose="020B0502020202020204" pitchFamily="34" charset="0"/>
              </a:rPr>
              <a:t>store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71333" y="3268133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Heap-on-Node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71333" y="1811866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Century Gothic" panose="020B0502020202020204" pitchFamily="34" charset="0"/>
              </a:rPr>
              <a:t>Table</a:t>
            </a:r>
            <a:br>
              <a:rPr kumimoji="1" lang="en-US" altLang="ja-JP" dirty="0" smtClean="0">
                <a:latin typeface="Century Gothic" panose="020B0502020202020204" pitchFamily="34" charset="0"/>
              </a:rPr>
            </a:br>
            <a:r>
              <a:rPr kumimoji="1" lang="en-US" altLang="ja-JP" dirty="0" smtClean="0">
                <a:latin typeface="Century Gothic" panose="020B0502020202020204" pitchFamily="34" charset="0"/>
              </a:rPr>
              <a:t>Context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71333" y="355599"/>
            <a:ext cx="1701800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Century Gothic" panose="020B0502020202020204" pitchFamily="34" charset="0"/>
              </a:rPr>
              <a:t>XstFolders</a:t>
            </a:r>
            <a:r>
              <a:rPr kumimoji="1" lang="en-US" altLang="ja-JP" dirty="0" smtClean="0">
                <a:latin typeface="Century Gothic" panose="020B0502020202020204" pitchFamily="34" charset="0"/>
              </a:rPr>
              <a:t/>
            </a:r>
            <a:br>
              <a:rPr kumimoji="1" lang="en-US" altLang="ja-JP" dirty="0" smtClean="0">
                <a:latin typeface="Century Gothic" panose="020B0502020202020204" pitchFamily="34" charset="0"/>
              </a:rPr>
            </a:br>
            <a:r>
              <a:rPr lang="en-US" altLang="ja-JP" dirty="0" err="1" smtClean="0">
                <a:latin typeface="Century Gothic" panose="020B0502020202020204" pitchFamily="34" charset="0"/>
              </a:rPr>
              <a:t>GetMessages</a:t>
            </a:r>
            <a:endParaRPr kumimoji="1" lang="ja-JP" altLang="en-US" dirty="0">
              <a:latin typeface="Century Gothic" panose="020B0502020202020204" pitchFamily="34" charset="0"/>
            </a:endParaRPr>
          </a:p>
        </p:txBody>
      </p:sp>
      <p:cxnSp>
        <p:nvCxnSpPr>
          <p:cNvPr id="35" name="カギ線コネクタ 34"/>
          <p:cNvCxnSpPr>
            <a:stCxn id="12" idx="2"/>
            <a:endCxn id="11" idx="0"/>
          </p:cNvCxnSpPr>
          <p:nvPr/>
        </p:nvCxnSpPr>
        <p:spPr>
          <a:xfrm rot="5400000">
            <a:off x="4051300" y="2997199"/>
            <a:ext cx="541867" cy="12700"/>
          </a:xfrm>
          <a:prstGeom prst="bentConnector3">
            <a:avLst>
              <a:gd name="adj1" fmla="val -39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>
            <a:stCxn id="15" idx="2"/>
            <a:endCxn id="12" idx="0"/>
          </p:cNvCxnSpPr>
          <p:nvPr/>
        </p:nvCxnSpPr>
        <p:spPr>
          <a:xfrm>
            <a:off x="4322233" y="1269999"/>
            <a:ext cx="0" cy="541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雲形吹き出し 6"/>
          <p:cNvSpPr/>
          <p:nvPr/>
        </p:nvSpPr>
        <p:spPr>
          <a:xfrm>
            <a:off x="5245100" y="1168400"/>
            <a:ext cx="778933" cy="521885"/>
          </a:xfrm>
          <a:prstGeom prst="cloudCallout">
            <a:avLst>
              <a:gd name="adj1" fmla="val -70833"/>
              <a:gd name="adj2" fmla="val 803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!?</a:t>
            </a:r>
            <a:endParaRPr kumimoji="1" lang="ja-JP" altLang="en-US" dirty="0"/>
          </a:p>
        </p:txBody>
      </p:sp>
      <p:sp>
        <p:nvSpPr>
          <p:cNvPr id="22" name="雲形吹き出し 21"/>
          <p:cNvSpPr/>
          <p:nvPr/>
        </p:nvSpPr>
        <p:spPr>
          <a:xfrm>
            <a:off x="5245100" y="2666521"/>
            <a:ext cx="778933" cy="521885"/>
          </a:xfrm>
          <a:prstGeom prst="cloudCallout">
            <a:avLst>
              <a:gd name="adj1" fmla="val -70833"/>
              <a:gd name="adj2" fmla="val 803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!?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35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Cambria</vt:lpstr>
      <vt:lpstr>Century Gothic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Uno Kenji</dc:creator>
  <cp:lastModifiedBy>Uno Kenji</cp:lastModifiedBy>
  <cp:revision>12</cp:revision>
  <dcterms:created xsi:type="dcterms:W3CDTF">2022-11-27T13:23:02Z</dcterms:created>
  <dcterms:modified xsi:type="dcterms:W3CDTF">2022-11-27T14:29:08Z</dcterms:modified>
</cp:coreProperties>
</file>