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Anaheim"/>
      <p:regular r:id="rId14"/>
    </p:embeddedFont>
    <p:embeddedFont>
      <p:font typeface="Barlow Condensed ExtraBold"/>
      <p:bold r:id="rId15"/>
      <p:boldItalic r:id="rId16"/>
    </p:embeddedFont>
    <p:embeddedFont>
      <p:font typeface="Overpass Mono"/>
      <p:regular r:id="rId17"/>
      <p:bold r:id="rId18"/>
    </p:embeddedFont>
    <p:embeddedFont>
      <p:font typeface="Barlow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-bold.fntdata"/><Relationship Id="rId11" Type="http://schemas.openxmlformats.org/officeDocument/2006/relationships/slide" Target="slides/slide7.xml"/><Relationship Id="rId22" Type="http://schemas.openxmlformats.org/officeDocument/2006/relationships/font" Target="fonts/Barlow-boldItalic.fntdata"/><Relationship Id="rId10" Type="http://schemas.openxmlformats.org/officeDocument/2006/relationships/slide" Target="slides/slide6.xml"/><Relationship Id="rId21" Type="http://schemas.openxmlformats.org/officeDocument/2006/relationships/font" Target="fonts/Barlow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BarlowCondensedExtraBold-bold.fntdata"/><Relationship Id="rId14" Type="http://schemas.openxmlformats.org/officeDocument/2006/relationships/font" Target="fonts/Anaheim-regular.fntdata"/><Relationship Id="rId17" Type="http://schemas.openxmlformats.org/officeDocument/2006/relationships/font" Target="fonts/OverpassMono-regular.fntdata"/><Relationship Id="rId16" Type="http://schemas.openxmlformats.org/officeDocument/2006/relationships/font" Target="fonts/BarlowCondensedExtraBold-boldItalic.fntdata"/><Relationship Id="rId5" Type="http://schemas.openxmlformats.org/officeDocument/2006/relationships/slide" Target="slides/slide1.xml"/><Relationship Id="rId19" Type="http://schemas.openxmlformats.org/officeDocument/2006/relationships/font" Target="fonts/Barlow-regular.fntdata"/><Relationship Id="rId6" Type="http://schemas.openxmlformats.org/officeDocument/2006/relationships/slide" Target="slides/slide2.xml"/><Relationship Id="rId18" Type="http://schemas.openxmlformats.org/officeDocument/2006/relationships/font" Target="fonts/OverpassMon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8b34d0e6d4_5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8b34d0e6d4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b872573b1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b872573b1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8b9fd0675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8b9fd0675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12d0287ac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12d0287ac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12d0287ac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12d0287ac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12d0287ac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12d0287ac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12d0287ac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12d0287ac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8d4cbd36da_4_31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8d4cbd36da_4_31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rect b="b" l="l" r="r" t="t"/>
              <a:pathLst>
                <a:path extrusionOk="0" h="1930" w="19277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rect b="b" l="l" r="r" t="t"/>
              <a:pathLst>
                <a:path extrusionOk="0" h="1930" w="12645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rect b="b" l="l" r="r" t="t"/>
              <a:pathLst>
                <a:path extrusionOk="0" h="1942" w="10704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rect b="b" l="l" r="r" t="t"/>
              <a:pathLst>
                <a:path extrusionOk="0" h="1941" w="8728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rect b="b" l="l" r="r" t="t"/>
              <a:pathLst>
                <a:path extrusionOk="0" h="1929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rect b="b" l="l" r="r" t="t"/>
              <a:pathLst>
                <a:path extrusionOk="0" h="1930" w="12847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rect b="b" l="l" r="r" t="t"/>
              <a:pathLst>
                <a:path extrusionOk="0" h="1942" w="7287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rect b="b" l="l" r="r" t="t"/>
              <a:pathLst>
                <a:path extrusionOk="0" h="1930" w="4716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rect b="b" l="l" r="r" t="t"/>
              <a:pathLst>
                <a:path extrusionOk="0" h="1930" w="4704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rect b="b" l="l" r="r" t="t"/>
              <a:pathLst>
                <a:path extrusionOk="0" h="1942" w="14991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rect b="b" l="l" r="r" t="t"/>
              <a:pathLst>
                <a:path extrusionOk="0" h="1941" w="11788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rect b="b" l="l" r="r" t="t"/>
              <a:pathLst>
                <a:path extrusionOk="0" h="1929" w="10704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rect b="b" l="l" r="r" t="t"/>
              <a:pathLst>
                <a:path extrusionOk="0" h="1929" w="4716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rect b="b" l="l" r="r" t="t"/>
              <a:pathLst>
                <a:path extrusionOk="0" h="1930" w="12598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rect b="b" l="l" r="r" t="t"/>
              <a:pathLst>
                <a:path extrusionOk="0" h="1930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rect b="b" l="l" r="r" t="t"/>
              <a:pathLst>
                <a:path extrusionOk="0" h="1941" w="6001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rect b="b" l="l" r="r" t="t"/>
              <a:pathLst>
                <a:path extrusionOk="0" h="1941" w="1130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rect b="b" l="l" r="r" t="t"/>
              <a:pathLst>
                <a:path extrusionOk="0" h="1942" w="12169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rect b="b" l="l" r="r" t="t"/>
              <a:pathLst>
                <a:path extrusionOk="0" h="1942" w="11621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rect b="b" l="l" r="r" t="t"/>
              <a:pathLst>
                <a:path extrusionOk="0" h="1930" w="16276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rect b="b" l="l" r="r" t="t"/>
            <a:pathLst>
              <a:path extrusionOk="0" h="5657" w="39744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rect b="b" l="l" r="r" t="t"/>
            <a:pathLst>
              <a:path extrusionOk="0" h="5657" w="9705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rect b="b" l="l" r="r" t="t"/>
            <a:pathLst>
              <a:path extrusionOk="0" h="5633" w="3097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rect b="b" l="l" r="r" t="t"/>
            <a:pathLst>
              <a:path extrusionOk="0" h="3585" w="2442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rect b="b" l="l" r="r" t="t"/>
            <a:pathLst>
              <a:path extrusionOk="0" h="3585" w="2454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rect b="b" l="l" r="r" t="t"/>
            <a:pathLst>
              <a:path extrusionOk="0" h="2346" w="5477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50" name="Google Shape;50;p2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ta al pie">
  <p:cSld name="CAPTION_ONLY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7928639" y="1"/>
            <a:ext cx="1215355" cy="402011"/>
          </a:xfrm>
          <a:custGeom>
            <a:rect b="b" l="l" r="r" t="t"/>
            <a:pathLst>
              <a:path extrusionOk="0" h="5002" w="15122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3511525" y="783700"/>
            <a:ext cx="5632410" cy="2353867"/>
          </a:xfrm>
          <a:custGeom>
            <a:rect b="b" l="l" r="r" t="t"/>
            <a:pathLst>
              <a:path extrusionOk="0" h="27529" w="70081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"/>
          <p:cNvSpPr txBox="1"/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3" name="Google Shape;143;p11"/>
          <p:cNvSpPr/>
          <p:nvPr/>
        </p:nvSpPr>
        <p:spPr>
          <a:xfrm>
            <a:off x="5865073" y="3429550"/>
            <a:ext cx="1215342" cy="259665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8018936" y="3429550"/>
            <a:ext cx="1124989" cy="259686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083824" y="3429550"/>
            <a:ext cx="259727" cy="259665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96607" y="3429550"/>
            <a:ext cx="259707" cy="259686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/>
          <p:nvPr>
            <p:ph idx="1" type="body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ct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9" name="Google Shape;149;p12"/>
          <p:cNvSpPr/>
          <p:nvPr/>
        </p:nvSpPr>
        <p:spPr>
          <a:xfrm rot="10800000">
            <a:off x="2751806" y="4243474"/>
            <a:ext cx="6391269" cy="904876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361250" y="1501127"/>
            <a:ext cx="7781825" cy="152509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2" y="1"/>
            <a:ext cx="5791098" cy="505550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1" y="1501871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532482" y="912524"/>
            <a:ext cx="1055445" cy="355301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1814348" y="912516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4523560" y="323049"/>
            <a:ext cx="2095515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7381057" y="3345678"/>
            <a:ext cx="1762943" cy="355322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4" y="2084924"/>
            <a:ext cx="178555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656319" y="4788199"/>
            <a:ext cx="2628881" cy="355301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2"/>
          <p:cNvSpPr txBox="1"/>
          <p:nvPr>
            <p:ph hasCustomPrompt="1" type="title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CUSTOM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rect b="b" l="l" r="r" t="t"/>
              <a:pathLst>
                <a:path extrusionOk="0" h="4121" w="92144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rect b="b" l="l" r="r" t="t"/>
              <a:pathLst>
                <a:path extrusionOk="0" h="4121" w="42304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rect b="b" l="l" r="r" t="t"/>
              <a:pathLst>
                <a:path extrusionOk="0" h="4109" w="35899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rect b="b" l="l" r="r" t="t"/>
              <a:pathLst>
                <a:path extrusionOk="0" h="4109" w="11574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rect b="b" l="l" r="r" t="t"/>
              <a:pathLst>
                <a:path extrusionOk="0" h="4109" w="4358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rect b="b" l="l" r="r" t="t"/>
              <a:pathLst>
                <a:path extrusionOk="0" h="4121" w="11443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rect b="b" l="l" r="r" t="t"/>
              <a:pathLst>
                <a:path extrusionOk="0" h="4121" w="27861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rect b="b" l="l" r="r" t="t"/>
              <a:pathLst>
                <a:path extrusionOk="0" h="4121" w="63485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rect b="b" l="l" r="r" t="t"/>
              <a:pathLst>
                <a:path extrusionOk="0" h="4109" w="41804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rect b="b" l="l" r="r" t="t"/>
              <a:pathLst>
                <a:path extrusionOk="0" h="4109" w="4359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rect b="b" l="l" r="r" t="t"/>
              <a:pathLst>
                <a:path extrusionOk="0" h="4109" w="36089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rect b="b" l="l" r="r" t="t"/>
              <a:pathLst>
                <a:path extrusionOk="0" h="4109" w="4371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" name="Google Shape;182;p14"/>
          <p:cNvSpPr txBox="1"/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3" name="Google Shape;183;p14"/>
          <p:cNvSpPr txBox="1"/>
          <p:nvPr>
            <p:ph idx="1" type="subTitle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4" name="Google Shape;184;p14"/>
          <p:cNvSpPr txBox="1"/>
          <p:nvPr>
            <p:ph idx="2" type="ctrTitle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5" name="Google Shape;185;p14"/>
          <p:cNvSpPr txBox="1"/>
          <p:nvPr>
            <p:ph idx="3" type="subTitle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6" name="Google Shape;186;p14"/>
          <p:cNvSpPr txBox="1"/>
          <p:nvPr>
            <p:ph idx="4" type="ctrTitle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7" name="Google Shape;187;p14"/>
          <p:cNvSpPr txBox="1"/>
          <p:nvPr>
            <p:ph idx="5" type="subTitle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8" name="Google Shape;188;p14"/>
          <p:cNvSpPr txBox="1"/>
          <p:nvPr>
            <p:ph idx="6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89" name="Google Shape;189;p14"/>
          <p:cNvSpPr txBox="1"/>
          <p:nvPr>
            <p:ph idx="7" type="ctrTitle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0" name="Google Shape;190;p14"/>
          <p:cNvSpPr txBox="1"/>
          <p:nvPr>
            <p:ph idx="8" type="ctrTitle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rect b="b" l="l" r="r" t="t"/>
            <a:pathLst>
              <a:path extrusionOk="0" h="5847" w="19503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rect b="b" l="l" r="r" t="t"/>
            <a:pathLst>
              <a:path extrusionOk="0" h="5847" w="30184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5"/>
          <p:cNvSpPr txBox="1"/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8" name="Google Shape;198;p15"/>
          <p:cNvSpPr txBox="1"/>
          <p:nvPr>
            <p:ph idx="1" type="subTitle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199" name="Google Shape;199;p15"/>
          <p:cNvSpPr txBox="1"/>
          <p:nvPr>
            <p:ph idx="2" type="ctrTitle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0" name="Google Shape;200;p15"/>
          <p:cNvSpPr txBox="1"/>
          <p:nvPr>
            <p:ph idx="3" type="subTitle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1" name="Google Shape;201;p15"/>
          <p:cNvSpPr txBox="1"/>
          <p:nvPr>
            <p:ph idx="4" type="ctrTitle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2" name="Google Shape;202;p15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3" name="Google Shape;203;p15"/>
          <p:cNvSpPr txBox="1"/>
          <p:nvPr>
            <p:ph idx="6" type="ctrTitle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4" name="Google Shape;204;p15"/>
          <p:cNvSpPr txBox="1"/>
          <p:nvPr>
            <p:ph idx="7" type="subTitle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5" name="Google Shape;205;p15"/>
          <p:cNvSpPr txBox="1"/>
          <p:nvPr>
            <p:ph idx="8" type="ctrTitle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6" name="Google Shape;206;p15"/>
          <p:cNvSpPr txBox="1"/>
          <p:nvPr>
            <p:ph idx="9" type="subTitle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CUSTOM_6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/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9" name="Google Shape;209;p16"/>
          <p:cNvSpPr txBox="1"/>
          <p:nvPr>
            <p:ph idx="2" type="ctrTitle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0" name="Google Shape;210;p16"/>
          <p:cNvSpPr txBox="1"/>
          <p:nvPr>
            <p:ph idx="1" type="subTitle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1" name="Google Shape;211;p16"/>
          <p:cNvSpPr txBox="1"/>
          <p:nvPr>
            <p:ph idx="3" type="ctrTitle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2" name="Google Shape;212;p16"/>
          <p:cNvSpPr txBox="1"/>
          <p:nvPr>
            <p:ph idx="4" type="subTitle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3" name="Google Shape;213;p16"/>
          <p:cNvSpPr txBox="1"/>
          <p:nvPr>
            <p:ph idx="5" type="ctrTitle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4" name="Google Shape;214;p16"/>
          <p:cNvSpPr txBox="1"/>
          <p:nvPr>
            <p:ph idx="6" type="subTitle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5" name="Google Shape;215;p16"/>
          <p:cNvSpPr txBox="1"/>
          <p:nvPr>
            <p:ph idx="7"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6" name="Google Shape;216;p16"/>
          <p:cNvSpPr txBox="1"/>
          <p:nvPr>
            <p:ph idx="8" type="subTitle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4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6200875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7"/>
          <p:cNvSpPr txBox="1"/>
          <p:nvPr>
            <p:ph idx="1" type="body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 algn="r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 algn="r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220" name="Google Shape;220;p17"/>
          <p:cNvSpPr txBox="1"/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21" name="Google Shape;221;p17"/>
          <p:cNvSpPr/>
          <p:nvPr/>
        </p:nvSpPr>
        <p:spPr>
          <a:xfrm>
            <a:off x="8318280" y="5018272"/>
            <a:ext cx="825726" cy="12523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6473454" y="5018272"/>
            <a:ext cx="1685830" cy="12523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6031569" y="4810127"/>
            <a:ext cx="2520459" cy="125875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5564744" y="4810127"/>
            <a:ext cx="285486" cy="125875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4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5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9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1" name="Google Shape;241;p19"/>
          <p:cNvSpPr txBox="1"/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rect b="b" l="l" r="r" t="t"/>
            <a:pathLst>
              <a:path extrusionOk="0" h="8298" w="13584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rect b="b" l="l" r="r" t="t"/>
            <a:pathLst>
              <a:path extrusionOk="0" h="8298" w="71889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rect b="b" l="l" r="r" t="t"/>
            <a:pathLst>
              <a:path extrusionOk="0" h="8298" w="106011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rect b="b" l="l" r="r" t="t"/>
            <a:pathLst>
              <a:path extrusionOk="0" h="8274" w="94909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rect b="b" l="l" r="r" t="t"/>
            <a:pathLst>
              <a:path extrusionOk="0" h="8297" w="8273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rect b="b" l="l" r="r" t="t"/>
            <a:pathLst>
              <a:path extrusionOk="0" h="8298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rect b="b" l="l" r="r" t="t"/>
            <a:pathLst>
              <a:path extrusionOk="0" h="8297" w="105987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rect b="b" l="l" r="r" t="t"/>
            <a:pathLst>
              <a:path extrusionOk="0" h="8297" w="30814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rect b="b" l="l" r="r" t="t"/>
            <a:pathLst>
              <a:path extrusionOk="0" h="8273" w="48318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rect b="b" l="l" r="r" t="t"/>
            <a:pathLst>
              <a:path extrusionOk="0" h="8298" w="84742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rect b="b" l="l" r="r" t="t"/>
            <a:pathLst>
              <a:path extrusionOk="0" h="8297" w="61626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rect b="b" l="l" r="r" t="t"/>
            <a:pathLst>
              <a:path extrusionOk="0" h="8297" w="57766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rect b="b" l="l" r="r" t="t"/>
            <a:pathLst>
              <a:path extrusionOk="0" h="8297" w="28967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rect b="b" l="l" r="r" t="t"/>
            <a:pathLst>
              <a:path extrusionOk="0" h="8298" w="99704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rect b="b" l="l" r="r" t="t"/>
            <a:pathLst>
              <a:path extrusionOk="0" h="8298" w="45176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rect b="b" l="l" r="r" t="t"/>
            <a:pathLst>
              <a:path extrusionOk="0" h="8298" w="82344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rect b="b" l="l" r="r" t="t"/>
            <a:pathLst>
              <a:path extrusionOk="0" h="8298" w="100711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rect b="b" l="l" r="r" t="t"/>
            <a:pathLst>
              <a:path extrusionOk="0" h="178667" w="70019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8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/>
          <p:nvPr/>
        </p:nvSpPr>
        <p:spPr>
          <a:xfrm>
            <a:off x="5445850" y="1359975"/>
            <a:ext cx="3697248" cy="1208576"/>
          </a:xfrm>
          <a:custGeom>
            <a:rect b="b" l="l" r="r" t="t"/>
            <a:pathLst>
              <a:path extrusionOk="0" h="37768" w="115539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-899" y="2568525"/>
            <a:ext cx="3697248" cy="1208544"/>
          </a:xfrm>
          <a:custGeom>
            <a:rect b="b" l="l" r="r" t="t"/>
            <a:pathLst>
              <a:path extrusionOk="0" h="37767" w="115539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-905" y="-3217"/>
            <a:ext cx="3697248" cy="357024"/>
          </a:xfrm>
          <a:custGeom>
            <a:rect b="b" l="l" r="r" t="t"/>
            <a:pathLst>
              <a:path extrusionOk="0" h="11157" w="115539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0"/>
          <p:cNvSpPr/>
          <p:nvPr/>
        </p:nvSpPr>
        <p:spPr>
          <a:xfrm>
            <a:off x="-905" y="3584623"/>
            <a:ext cx="417216" cy="384864"/>
          </a:xfrm>
          <a:custGeom>
            <a:rect b="b" l="l" r="r" t="t"/>
            <a:pathLst>
              <a:path extrusionOk="0" h="12027" w="13038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8017591" y="1161103"/>
            <a:ext cx="1125504" cy="384832"/>
          </a:xfrm>
          <a:custGeom>
            <a:rect b="b" l="l" r="r" t="t"/>
            <a:pathLst>
              <a:path extrusionOk="0" h="12026" w="35172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0"/>
          <p:cNvSpPr txBox="1"/>
          <p:nvPr>
            <p:ph idx="1" type="subTitle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1" name="Google Shape;281;p20"/>
          <p:cNvSpPr txBox="1"/>
          <p:nvPr>
            <p:ph idx="2" type="subTitle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82" name="Google Shape;282;p20"/>
          <p:cNvSpPr txBox="1"/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3" name="Google Shape;283;p20"/>
          <p:cNvSpPr txBox="1"/>
          <p:nvPr>
            <p:ph idx="3" type="title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CUSTOM_13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rect b="b" l="l" r="r" t="t"/>
            <a:pathLst>
              <a:path extrusionOk="0" h="24170" w="52686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 txBox="1"/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3"/>
          <p:cNvSpPr txBox="1"/>
          <p:nvPr>
            <p:ph idx="1" type="subTitle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">
  <p:cSld name="CUSTOM_10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/>
          <p:nvPr>
            <p:ph idx="1" type="subTitle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286" name="Google Shape;286;p21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1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/>
          <p:nvPr>
            <p:ph idx="1" type="subTitle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22"/>
          <p:cNvSpPr txBox="1"/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0" name="Google Shape;290;p22"/>
          <p:cNvSpPr txBox="1"/>
          <p:nvPr>
            <p:ph idx="2" type="subTitle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2"/>
          <p:cNvSpPr txBox="1"/>
          <p:nvPr>
            <p:ph idx="3" type="title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2" name="Google Shape;292;p22"/>
          <p:cNvSpPr txBox="1"/>
          <p:nvPr>
            <p:ph idx="4" type="subTitle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2"/>
          <p:cNvSpPr txBox="1"/>
          <p:nvPr>
            <p:ph idx="5" type="title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4" name="Google Shape;294;p22"/>
          <p:cNvSpPr txBox="1"/>
          <p:nvPr>
            <p:ph idx="6" type="subTitle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2"/>
          <p:cNvSpPr txBox="1"/>
          <p:nvPr>
            <p:ph idx="7" type="title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6" name="Google Shape;296;p22"/>
          <p:cNvSpPr txBox="1"/>
          <p:nvPr>
            <p:ph idx="8" type="subTitle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22"/>
          <p:cNvSpPr txBox="1"/>
          <p:nvPr>
            <p:ph idx="9" type="title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8" name="Google Shape;298;p22"/>
          <p:cNvSpPr txBox="1"/>
          <p:nvPr>
            <p:ph idx="13" type="subTitle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22"/>
          <p:cNvSpPr txBox="1"/>
          <p:nvPr>
            <p:ph idx="14" type="title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300" name="Google Shape;300;p22"/>
          <p:cNvSpPr txBox="1"/>
          <p:nvPr>
            <p:ph idx="1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1" name="Google Shape;301;p22"/>
          <p:cNvSpPr/>
          <p:nvPr/>
        </p:nvSpPr>
        <p:spPr>
          <a:xfrm flipH="1">
            <a:off x="-40" y="1952289"/>
            <a:ext cx="7790203" cy="131872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2"/>
          <p:cNvSpPr/>
          <p:nvPr/>
        </p:nvSpPr>
        <p:spPr>
          <a:xfrm flipH="1">
            <a:off x="933395" y="3495600"/>
            <a:ext cx="8210589" cy="131851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Percentages">
  <p:cSld name="CUSTOM_12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5" name="Google Shape;305;p23"/>
          <p:cNvSpPr txBox="1"/>
          <p:nvPr>
            <p:ph hasCustomPrompt="1" idx="2" type="title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/>
          <p:nvPr>
            <p:ph hasCustomPrompt="1" idx="3" type="title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3"/>
          <p:cNvSpPr/>
          <p:nvPr/>
        </p:nvSpPr>
        <p:spPr>
          <a:xfrm flipH="1">
            <a:off x="-11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3"/>
          <p:cNvSpPr/>
          <p:nvPr/>
        </p:nvSpPr>
        <p:spPr>
          <a:xfrm flipH="1">
            <a:off x="7353292" y="4786292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5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/>
          <p:nvPr>
            <p:ph idx="1" type="subTitle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24"/>
          <p:cNvSpPr txBox="1"/>
          <p:nvPr>
            <p:ph hasCustomPrompt="1" type="title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4"/>
          <p:cNvSpPr txBox="1"/>
          <p:nvPr>
            <p:ph idx="2" type="subTitle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24"/>
          <p:cNvSpPr txBox="1"/>
          <p:nvPr>
            <p:ph hasCustomPrompt="1" idx="3" type="title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4"/>
          <p:cNvSpPr txBox="1"/>
          <p:nvPr>
            <p:ph idx="4" type="subTitle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24"/>
          <p:cNvSpPr txBox="1"/>
          <p:nvPr>
            <p:ph hasCustomPrompt="1" idx="5" type="title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24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4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rect b="b" l="l" r="r" t="t"/>
            <a:pathLst>
              <a:path extrusionOk="0" h="2775" w="9205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rect b="b" l="l" r="r" t="t"/>
            <a:pathLst>
              <a:path extrusionOk="0" h="2763" w="674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4"/>
          <p:cNvSpPr txBox="1"/>
          <p:nvPr>
            <p:ph hasCustomPrompt="1"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"/>
          <p:cNvSpPr txBox="1"/>
          <p:nvPr>
            <p:ph idx="1" type="body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91" name="Google Shape;91;p5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94" name="Google Shape;94;p6"/>
          <p:cNvSpPr txBox="1"/>
          <p:nvPr>
            <p:ph idx="1" type="subTitle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" name="Google Shape;95;p6"/>
          <p:cNvSpPr txBox="1"/>
          <p:nvPr>
            <p:ph idx="2" type="title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6" name="Google Shape;96;p6"/>
          <p:cNvSpPr txBox="1"/>
          <p:nvPr>
            <p:ph idx="3" type="subTitle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6"/>
          <p:cNvSpPr txBox="1"/>
          <p:nvPr>
            <p:ph idx="4" type="title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8" name="Google Shape;98;p6"/>
          <p:cNvSpPr/>
          <p:nvPr/>
        </p:nvSpPr>
        <p:spPr>
          <a:xfrm flipH="1">
            <a:off x="7772389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03" name="Google Shape;103;p8"/>
          <p:cNvSpPr txBox="1"/>
          <p:nvPr>
            <p:ph idx="1" type="subTitle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8"/>
          <p:cNvSpPr/>
          <p:nvPr/>
        </p:nvSpPr>
        <p:spPr>
          <a:xfrm>
            <a:off x="0" y="2689849"/>
            <a:ext cx="2770896" cy="1033530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0" y="0"/>
            <a:ext cx="1278158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ea principal">
  <p:cSld name="MAIN_POINT_1">
    <p:bg>
      <p:bgPr>
        <a:solidFill>
          <a:schemeClr val="dk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rect b="b" l="l" r="r" t="t"/>
            <a:pathLst>
              <a:path extrusionOk="0" h="2763" w="18087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rect b="b" l="l" r="r" t="t"/>
            <a:pathLst>
              <a:path extrusionOk="0" h="9133" w="5846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rect b="b" l="l" r="r" t="t"/>
            <a:pathLst>
              <a:path extrusionOk="0" h="9133" w="5859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rect b="b" l="l" r="r" t="t"/>
            <a:pathLst>
              <a:path extrusionOk="0" h="10955" w="3894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rect b="b" l="l" r="r" t="t"/>
            <a:pathLst>
              <a:path extrusionOk="0" h="2764" w="18027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rect b="b" l="l" r="r" t="t"/>
            <a:pathLst>
              <a:path extrusionOk="0" h="2763" w="12443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b="1" sz="16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" name="Google Shape;133;p9"/>
          <p:cNvSpPr txBox="1"/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 sz="2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/>
          <p:nvPr>
            <p:ph idx="1" type="subTitle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0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b="1" sz="28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5"/>
          <p:cNvSpPr txBox="1"/>
          <p:nvPr>
            <p:ph type="ctrTitle"/>
          </p:nvPr>
        </p:nvSpPr>
        <p:spPr>
          <a:xfrm>
            <a:off x="666875" y="1993275"/>
            <a:ext cx="7554900" cy="9432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HAI SEMUANYA </a:t>
            </a:r>
            <a:endParaRPr/>
          </a:p>
        </p:txBody>
      </p:sp>
      <p:sp>
        <p:nvSpPr>
          <p:cNvPr id="331" name="Google Shape;331;p25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Mari kita mulai</a:t>
            </a:r>
            <a:endParaRPr sz="2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"/>
          <p:cNvSpPr txBox="1"/>
          <p:nvPr>
            <p:ph idx="3" type="title"/>
          </p:nvPr>
        </p:nvSpPr>
        <p:spPr>
          <a:xfrm>
            <a:off x="5573925" y="1529800"/>
            <a:ext cx="3482100" cy="8265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Hiras Parasian Doloksaribu</a:t>
            </a:r>
            <a:endParaRPr/>
          </a:p>
        </p:txBody>
      </p:sp>
      <p:pic>
        <p:nvPicPr>
          <p:cNvPr id="337" name="Google Shape;3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7249" y="847675"/>
            <a:ext cx="1989315" cy="3448151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26"/>
          <p:cNvSpPr/>
          <p:nvPr/>
        </p:nvSpPr>
        <p:spPr>
          <a:xfrm>
            <a:off x="4846935" y="2568527"/>
            <a:ext cx="3353952" cy="384832"/>
          </a:xfrm>
          <a:custGeom>
            <a:rect b="b" l="l" r="r" t="t"/>
            <a:pathLst>
              <a:path extrusionOk="0" h="12026" w="104811">
                <a:moveTo>
                  <a:pt x="0" y="0"/>
                </a:moveTo>
                <a:lnTo>
                  <a:pt x="104811" y="0"/>
                </a:lnTo>
                <a:lnTo>
                  <a:pt x="104811" y="12025"/>
                </a:lnTo>
                <a:lnTo>
                  <a:pt x="0" y="1202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6"/>
          <p:cNvSpPr txBox="1"/>
          <p:nvPr>
            <p:ph idx="2" type="subTitle"/>
          </p:nvPr>
        </p:nvSpPr>
        <p:spPr>
          <a:xfrm>
            <a:off x="4694500" y="2705444"/>
            <a:ext cx="3354000" cy="164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https://www.linkedin.com/in/hiras-parasian-doloksaribu-2021/</a:t>
            </a:r>
            <a:endParaRPr sz="900"/>
          </a:p>
        </p:txBody>
      </p:sp>
      <p:pic>
        <p:nvPicPr>
          <p:cNvPr id="340" name="Google Shape;34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96200" y="4793450"/>
            <a:ext cx="295997" cy="295997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26"/>
          <p:cNvSpPr/>
          <p:nvPr/>
        </p:nvSpPr>
        <p:spPr>
          <a:xfrm>
            <a:off x="7992200" y="4859100"/>
            <a:ext cx="1096847" cy="164696"/>
          </a:xfrm>
          <a:custGeom>
            <a:rect b="b" l="l" r="r" t="t"/>
            <a:pathLst>
              <a:path extrusionOk="0" h="12026" w="104811">
                <a:moveTo>
                  <a:pt x="0" y="0"/>
                </a:moveTo>
                <a:lnTo>
                  <a:pt x="104811" y="0"/>
                </a:lnTo>
                <a:lnTo>
                  <a:pt x="104811" y="12025"/>
                </a:lnTo>
                <a:lnTo>
                  <a:pt x="0" y="120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6"/>
          <p:cNvSpPr txBox="1"/>
          <p:nvPr>
            <p:ph idx="2" type="subTitle"/>
          </p:nvPr>
        </p:nvSpPr>
        <p:spPr>
          <a:xfrm>
            <a:off x="7818150" y="4859088"/>
            <a:ext cx="798300" cy="164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@hiras.pds</a:t>
            </a:r>
            <a:endParaRPr sz="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7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 JS</a:t>
            </a:r>
            <a:endParaRPr/>
          </a:p>
        </p:txBody>
      </p:sp>
      <p:sp>
        <p:nvSpPr>
          <p:cNvPr id="348" name="Google Shape;348;p27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Google Shape;353;p28"/>
          <p:cNvPicPr preferRelativeResize="0"/>
          <p:nvPr/>
        </p:nvPicPr>
        <p:blipFill rotWithShape="1">
          <a:blip r:embed="rId3">
            <a:alphaModFix/>
          </a:blip>
          <a:srcRect b="4812" l="24495" r="9353" t="18187"/>
          <a:stretch/>
        </p:blipFill>
        <p:spPr>
          <a:xfrm>
            <a:off x="5353050" y="1809750"/>
            <a:ext cx="3324251" cy="2581274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28"/>
          <p:cNvSpPr txBox="1"/>
          <p:nvPr>
            <p:ph idx="1" type="body"/>
          </p:nvPr>
        </p:nvSpPr>
        <p:spPr>
          <a:xfrm>
            <a:off x="644675" y="2019638"/>
            <a:ext cx="3512700" cy="7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Node.js® is a JavaScript runtime built on Chrome's V8 JavaScript engine.</a:t>
            </a:r>
            <a:endParaRPr b="1"/>
          </a:p>
        </p:txBody>
      </p:sp>
      <p:sp>
        <p:nvSpPr>
          <p:cNvPr id="355" name="Google Shape;355;p28"/>
          <p:cNvSpPr/>
          <p:nvPr/>
        </p:nvSpPr>
        <p:spPr>
          <a:xfrm>
            <a:off x="7524751" y="3887550"/>
            <a:ext cx="161928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8"/>
          <p:cNvSpPr/>
          <p:nvPr/>
        </p:nvSpPr>
        <p:spPr>
          <a:xfrm>
            <a:off x="114300" y="175850"/>
            <a:ext cx="2725500" cy="123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7" name="Google Shape;35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050" y="93775"/>
            <a:ext cx="2678724" cy="133935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28"/>
          <p:cNvSpPr txBox="1"/>
          <p:nvPr>
            <p:ph idx="1" type="body"/>
          </p:nvPr>
        </p:nvSpPr>
        <p:spPr>
          <a:xfrm>
            <a:off x="644675" y="2781050"/>
            <a:ext cx="3512700" cy="8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Sebagai tempat dimana kita menjalankan / mengeksekusi code javascript tanpa memerlukan browser</a:t>
            </a:r>
            <a:endParaRPr/>
          </a:p>
        </p:txBody>
      </p:sp>
      <p:sp>
        <p:nvSpPr>
          <p:cNvPr id="359" name="Google Shape;359;p28"/>
          <p:cNvSpPr txBox="1"/>
          <p:nvPr>
            <p:ph idx="1" type="body"/>
          </p:nvPr>
        </p:nvSpPr>
        <p:spPr>
          <a:xfrm>
            <a:off x="5353050" y="4695100"/>
            <a:ext cx="33243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Sumber : https://nodejs.org/en/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Google Shape;364;p29"/>
          <p:cNvPicPr preferRelativeResize="0"/>
          <p:nvPr/>
        </p:nvPicPr>
        <p:blipFill rotWithShape="1">
          <a:blip r:embed="rId3">
            <a:alphaModFix/>
          </a:blip>
          <a:srcRect b="4812" l="24495" r="9353" t="18187"/>
          <a:stretch/>
        </p:blipFill>
        <p:spPr>
          <a:xfrm>
            <a:off x="5353050" y="1809750"/>
            <a:ext cx="3324251" cy="2581274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29"/>
          <p:cNvSpPr txBox="1"/>
          <p:nvPr>
            <p:ph idx="1" type="body"/>
          </p:nvPr>
        </p:nvSpPr>
        <p:spPr>
          <a:xfrm>
            <a:off x="644675" y="2019682"/>
            <a:ext cx="3512700" cy="26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Akses File sistem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Buffer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Mengirim Request dan menerima Response ( http &amp; https ) network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REPL ( eksekusi program node lewat Terminal 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console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9"/>
          <p:cNvSpPr/>
          <p:nvPr/>
        </p:nvSpPr>
        <p:spPr>
          <a:xfrm>
            <a:off x="7524751" y="3887550"/>
            <a:ext cx="161928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9"/>
          <p:cNvSpPr/>
          <p:nvPr/>
        </p:nvSpPr>
        <p:spPr>
          <a:xfrm>
            <a:off x="114300" y="175850"/>
            <a:ext cx="2725500" cy="123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8" name="Google Shape;36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050" y="93775"/>
            <a:ext cx="2678724" cy="133935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29"/>
          <p:cNvSpPr txBox="1"/>
          <p:nvPr>
            <p:ph idx="1" type="body"/>
          </p:nvPr>
        </p:nvSpPr>
        <p:spPr>
          <a:xfrm>
            <a:off x="5353050" y="4695100"/>
            <a:ext cx="33243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Sumber : https://nodejs.org/en/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30"/>
          <p:cNvPicPr preferRelativeResize="0"/>
          <p:nvPr/>
        </p:nvPicPr>
        <p:blipFill rotWithShape="1">
          <a:blip r:embed="rId3">
            <a:alphaModFix/>
          </a:blip>
          <a:srcRect b="4812" l="24495" r="9353" t="18187"/>
          <a:stretch/>
        </p:blipFill>
        <p:spPr>
          <a:xfrm>
            <a:off x="5353050" y="1809750"/>
            <a:ext cx="3324251" cy="2581274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30"/>
          <p:cNvSpPr txBox="1"/>
          <p:nvPr>
            <p:ph idx="1" type="body"/>
          </p:nvPr>
        </p:nvSpPr>
        <p:spPr>
          <a:xfrm>
            <a:off x="644675" y="2019681"/>
            <a:ext cx="3512700" cy="26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. Web App Framework yang dibuat diatas node JS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Membantu aliran data dari server ke aplikasi jadi lebih mudah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Middleware</a:t>
            </a:r>
            <a:endParaRPr/>
          </a:p>
        </p:txBody>
      </p:sp>
      <p:sp>
        <p:nvSpPr>
          <p:cNvPr id="376" name="Google Shape;376;p30"/>
          <p:cNvSpPr/>
          <p:nvPr/>
        </p:nvSpPr>
        <p:spPr>
          <a:xfrm>
            <a:off x="7524751" y="3887550"/>
            <a:ext cx="161928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0"/>
          <p:cNvSpPr/>
          <p:nvPr/>
        </p:nvSpPr>
        <p:spPr>
          <a:xfrm>
            <a:off x="114300" y="175850"/>
            <a:ext cx="2725500" cy="123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0"/>
          <p:cNvSpPr txBox="1"/>
          <p:nvPr>
            <p:ph idx="1" type="body"/>
          </p:nvPr>
        </p:nvSpPr>
        <p:spPr>
          <a:xfrm>
            <a:off x="4856200" y="424950"/>
            <a:ext cx="3512700" cy="8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0"/>
          <p:cNvSpPr txBox="1"/>
          <p:nvPr>
            <p:ph idx="1" type="body"/>
          </p:nvPr>
        </p:nvSpPr>
        <p:spPr>
          <a:xfrm>
            <a:off x="5353050" y="4695100"/>
            <a:ext cx="33243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Sumber : https://nodejs.org/en/</a:t>
            </a:r>
            <a:endParaRPr/>
          </a:p>
        </p:txBody>
      </p:sp>
      <p:pic>
        <p:nvPicPr>
          <p:cNvPr id="380" name="Google Shape;38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" y="424950"/>
            <a:ext cx="2928511" cy="88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31"/>
          <p:cNvPicPr preferRelativeResize="0"/>
          <p:nvPr/>
        </p:nvPicPr>
        <p:blipFill rotWithShape="1">
          <a:blip r:embed="rId3">
            <a:alphaModFix/>
          </a:blip>
          <a:srcRect b="4812" l="24495" r="9353" t="18187"/>
          <a:stretch/>
        </p:blipFill>
        <p:spPr>
          <a:xfrm>
            <a:off x="5353050" y="1809750"/>
            <a:ext cx="3324251" cy="2581274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31"/>
          <p:cNvSpPr txBox="1"/>
          <p:nvPr>
            <p:ph idx="1" type="body"/>
          </p:nvPr>
        </p:nvSpPr>
        <p:spPr>
          <a:xfrm>
            <a:off x="679850" y="2626331"/>
            <a:ext cx="3512700" cy="26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 adalah sistem manajemen database relasional (RDBMS) berbasis SQL (Structured Query Language) yang bersifat open-source dengan model client-server.</a:t>
            </a:r>
            <a:endParaRPr/>
          </a:p>
        </p:txBody>
      </p:sp>
      <p:sp>
        <p:nvSpPr>
          <p:cNvPr id="387" name="Google Shape;387;p31"/>
          <p:cNvSpPr/>
          <p:nvPr/>
        </p:nvSpPr>
        <p:spPr>
          <a:xfrm>
            <a:off x="7524751" y="3887550"/>
            <a:ext cx="161928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1"/>
          <p:cNvSpPr/>
          <p:nvPr/>
        </p:nvSpPr>
        <p:spPr>
          <a:xfrm>
            <a:off x="114300" y="175850"/>
            <a:ext cx="2725500" cy="123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1"/>
          <p:cNvSpPr txBox="1"/>
          <p:nvPr>
            <p:ph idx="1" type="body"/>
          </p:nvPr>
        </p:nvSpPr>
        <p:spPr>
          <a:xfrm>
            <a:off x="720000" y="1890725"/>
            <a:ext cx="3512700" cy="8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 world's most popular open source database</a:t>
            </a:r>
            <a:endParaRPr b="1"/>
          </a:p>
        </p:txBody>
      </p:sp>
      <p:sp>
        <p:nvSpPr>
          <p:cNvPr id="390" name="Google Shape;390;p31"/>
          <p:cNvSpPr txBox="1"/>
          <p:nvPr>
            <p:ph idx="1" type="body"/>
          </p:nvPr>
        </p:nvSpPr>
        <p:spPr>
          <a:xfrm>
            <a:off x="5353050" y="4695100"/>
            <a:ext cx="33243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Sumber : </a:t>
            </a:r>
            <a:r>
              <a:rPr lang="en"/>
              <a:t>https://expressjs.com/</a:t>
            </a:r>
            <a:endParaRPr/>
          </a:p>
        </p:txBody>
      </p:sp>
      <p:pic>
        <p:nvPicPr>
          <p:cNvPr id="391" name="Google Shape;39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280" y="-115527"/>
            <a:ext cx="2725499" cy="1816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Google Shape;396;p32"/>
          <p:cNvPicPr preferRelativeResize="0"/>
          <p:nvPr/>
        </p:nvPicPr>
        <p:blipFill rotWithShape="1">
          <a:blip r:embed="rId3">
            <a:alphaModFix/>
          </a:blip>
          <a:srcRect b="4812" l="24495" r="9353" t="18187"/>
          <a:stretch/>
        </p:blipFill>
        <p:spPr>
          <a:xfrm>
            <a:off x="5353050" y="1809750"/>
            <a:ext cx="3324251" cy="2581274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32"/>
          <p:cNvSpPr/>
          <p:nvPr/>
        </p:nvSpPr>
        <p:spPr>
          <a:xfrm>
            <a:off x="7524751" y="3887550"/>
            <a:ext cx="161928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2"/>
          <p:cNvSpPr txBox="1"/>
          <p:nvPr>
            <p:ph idx="1" type="body"/>
          </p:nvPr>
        </p:nvSpPr>
        <p:spPr>
          <a:xfrm>
            <a:off x="720000" y="1890725"/>
            <a:ext cx="4353300" cy="8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API adalah singkatan dari Application Programming Interface. API sendiri merupakan interface yang dapat menghubungkan satu aplikasi dengan aplikasi lainnya.</a:t>
            </a:r>
            <a:endParaRPr b="1"/>
          </a:p>
        </p:txBody>
      </p:sp>
      <p:sp>
        <p:nvSpPr>
          <p:cNvPr id="399" name="Google Shape;399;p32"/>
          <p:cNvSpPr txBox="1"/>
          <p:nvPr>
            <p:ph idx="1" type="body"/>
          </p:nvPr>
        </p:nvSpPr>
        <p:spPr>
          <a:xfrm>
            <a:off x="5353050" y="4391025"/>
            <a:ext cx="3776400" cy="6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Sumber : </a:t>
            </a:r>
            <a:r>
              <a:rPr lang="en" sz="1300"/>
              <a:t>https://www.niagahoster.co.id/blog/api-adalah/</a:t>
            </a:r>
            <a:endParaRPr sz="1300"/>
          </a:p>
        </p:txBody>
      </p:sp>
      <p:pic>
        <p:nvPicPr>
          <p:cNvPr id="400" name="Google Shape;40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000" y="70350"/>
            <a:ext cx="1478075" cy="147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3"/>
          <p:cNvSpPr txBox="1"/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—Terry Baker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33"/>
          <p:cNvSpPr txBox="1"/>
          <p:nvPr>
            <p:ph idx="1" type="subTitle"/>
          </p:nvPr>
        </p:nvSpPr>
        <p:spPr>
          <a:xfrm flipH="1">
            <a:off x="2521800" y="1925525"/>
            <a:ext cx="4100400" cy="914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“A program is never more than 95% complete.”</a:t>
            </a:r>
            <a:endParaRPr/>
          </a:p>
        </p:txBody>
      </p:sp>
      <p:sp>
        <p:nvSpPr>
          <p:cNvPr id="407" name="Google Shape;407;p33"/>
          <p:cNvSpPr txBox="1"/>
          <p:nvPr>
            <p:ph idx="4294967295" type="subTitle"/>
          </p:nvPr>
        </p:nvSpPr>
        <p:spPr>
          <a:xfrm>
            <a:off x="1498850" y="3784350"/>
            <a:ext cx="2132400" cy="4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TERIMA KASIH</a:t>
            </a:r>
            <a:endParaRPr b="1"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