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43AB9-C5FE-40E9-A669-9E9D809F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F83D88-35D5-41FD-833C-7EE9527FB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2FE8B-8C77-4E79-B2FB-7AAC5D44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1DD01C-C7A7-4D5A-840E-8EB46DBA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9444C-322E-4393-8FA7-D2129C09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8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DB4A9-E59F-4733-8EA6-9564360A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9D8A2-657C-4E79-8C50-291B8830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4C4F-CEB1-470E-8E0A-C735C6DA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D349F-AB1E-484C-A54B-1706BF27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2E9FC-9678-49C7-AFBA-B813632F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8090C8-5F92-4FCF-ADE1-63473A62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692B1-81F7-4E50-A48C-5E09E0F4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E4669-85DA-49F1-BFD4-60033525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AE39F-0E6A-4218-B272-0E21E815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EC930-68EF-47B4-9336-639BA86B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0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1F3DF-6895-4EDC-BC24-78CD8681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83DC4-2DA1-419E-AC1A-C3C58401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A5E31-46A9-4EC6-9779-26BA4781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95904-5E53-4343-A6FF-81F2E3A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52C52-3F6C-414E-AD3C-F90B6E20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A51FE-DE15-4F0E-B175-1CD7C04D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38F5A-2478-47E3-9DA4-32DC7605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6C3DE-A0E3-47B0-AB64-5C989795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B579E-523B-4A46-B19C-253C7C7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DC445-DED5-44F4-93F1-203938C3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9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BB302-C062-4F43-A1B8-25072FD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D5FA25-3713-4484-A1AF-844C0DDF1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352AF-9C9E-4648-9680-90014332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F1B038-0FAC-4A08-BBBC-D4DAAC04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6B2114-6226-4F2B-9392-859A68AE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F7264-57F3-49EA-A0B7-17A5F973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72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15C5D-5B45-4EEF-B826-3C6D13E7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30879-5DBF-4C64-88D1-7E089465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B63A8-5D92-4DB1-A6D9-1646A10E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0E9337-27CF-4B8B-8B09-3740D33EB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927B9A-462B-40D9-9662-F72CCC3B0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827E36-763E-4EB1-A167-69FE1E8A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8B30DA-FB07-4D91-9C0C-DF152C1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97F6A0-CD40-4DE4-B4D6-D647046D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24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A9A5B-7B39-4466-BE6D-0088AB29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BE4955-AF30-4949-91A3-8F7CE00A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A0E23F-9708-4AEB-9592-1EAFEBA2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A501AD-A7B5-412B-B269-901D436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6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5A13F4-F442-4D1F-9830-3A1912BE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43CF00-B8B3-4B82-8BD0-7EAD502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00D626-B086-4D57-996C-9A91BF71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35D04-EE63-4194-A651-BA8FCF4D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2B7E18-729F-47F8-AA47-3BC454F0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0A1FEA-2C9C-4F84-BEDD-11158DB3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E3A483-8629-4BAD-BB20-4D0BF5E6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718E9B-FBA0-4B22-9920-1E51EC4F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AE390-A649-47A5-B3B9-1680F52A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3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12DE8-FB0D-4522-8C24-02150DA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9E001-1448-43DF-9842-BC85B1BF8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48EBE8-39C7-4CC6-9DBA-8F7DE262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5B8FA1-550C-4917-99EC-58A52CC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F50B1-6A4D-4035-9409-C617CC5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694C8-F348-49DF-B3F8-02A69BA0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85AC5D-6AA8-48D0-87FB-A68AA4C1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203448-9CB8-46AE-AADC-CC32B469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F9FCB-4CE1-41A1-8A55-40FA08B1B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D489-2860-4EED-8E2F-47321D2BE62F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217EF-4E88-4360-8B41-CB0793CB5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20C1-5E0B-4413-BA42-1D613177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72FE-45D7-49F7-9F0D-651F46994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62927B3-A310-4A32-9723-A44F8C00AB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0B3B232-85BB-4243-961C-E40A32573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37"/>
          <a:stretch/>
        </p:blipFill>
        <p:spPr>
          <a:xfrm>
            <a:off x="3924920" y="1093939"/>
            <a:ext cx="3510611" cy="1696826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51AE12-02F4-49E9-A58D-4D6F59E21486}"/>
              </a:ext>
            </a:extLst>
          </p:cNvPr>
          <p:cNvSpPr/>
          <p:nvPr/>
        </p:nvSpPr>
        <p:spPr>
          <a:xfrm>
            <a:off x="4422279" y="2755718"/>
            <a:ext cx="3630168" cy="3396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4FBD58-28E3-42F6-AB4F-2AF9C685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88" y="1846461"/>
            <a:ext cx="5647549" cy="27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拡 平澤</dc:creator>
  <cp:lastModifiedBy>拡 平澤</cp:lastModifiedBy>
  <cp:revision>4</cp:revision>
  <dcterms:created xsi:type="dcterms:W3CDTF">2020-08-23T14:58:31Z</dcterms:created>
  <dcterms:modified xsi:type="dcterms:W3CDTF">2020-08-23T15:32:06Z</dcterms:modified>
</cp:coreProperties>
</file>