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33" r:id="rId2"/>
    <p:sldId id="334" r:id="rId3"/>
    <p:sldId id="337" r:id="rId4"/>
    <p:sldId id="304" r:id="rId5"/>
    <p:sldId id="294" r:id="rId6"/>
    <p:sldId id="327" r:id="rId7"/>
    <p:sldId id="315" r:id="rId8"/>
    <p:sldId id="344" r:id="rId9"/>
    <p:sldId id="345" r:id="rId10"/>
    <p:sldId id="343" r:id="rId11"/>
    <p:sldId id="329" r:id="rId12"/>
    <p:sldId id="346" r:id="rId13"/>
    <p:sldId id="33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8" autoAdjust="0"/>
    <p:restoredTop sz="82813" autoAdjust="0"/>
  </p:normalViewPr>
  <p:slideViewPr>
    <p:cSldViewPr snapToGrid="0">
      <p:cViewPr varScale="1">
        <p:scale>
          <a:sx n="95" d="100"/>
          <a:sy n="95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bo" userId="86e360d6c7446f46" providerId="LiveId" clId="{0AF46D91-97FE-4A54-9EFD-C3BF26B5F8F2}"/>
    <pc:docChg chg="modSld">
      <pc:chgData name="li bo" userId="86e360d6c7446f46" providerId="LiveId" clId="{0AF46D91-97FE-4A54-9EFD-C3BF26B5F8F2}" dt="2022-02-21T07:09:42.385" v="7"/>
      <pc:docMkLst>
        <pc:docMk/>
      </pc:docMkLst>
      <pc:sldChg chg="modTransition">
        <pc:chgData name="li bo" userId="86e360d6c7446f46" providerId="LiveId" clId="{0AF46D91-97FE-4A54-9EFD-C3BF26B5F8F2}" dt="2022-02-21T07:09:42.385" v="7"/>
        <pc:sldMkLst>
          <pc:docMk/>
          <pc:sldMk cId="0" sldId="315"/>
        </pc:sldMkLst>
      </pc:sldChg>
      <pc:sldChg chg="modTransition">
        <pc:chgData name="li bo" userId="86e360d6c7446f46" providerId="LiveId" clId="{0AF46D91-97FE-4A54-9EFD-C3BF26B5F8F2}" dt="2022-02-21T07:09:41.372" v="3"/>
        <pc:sldMkLst>
          <pc:docMk/>
          <pc:sldMk cId="0" sldId="317"/>
        </pc:sldMkLst>
      </pc:sldChg>
    </pc:docChg>
  </pc:docChgLst>
  <pc:docChgLst>
    <pc:chgData name="li bo" userId="86e360d6c7446f46" providerId="LiveId" clId="{9EF78F82-4FAF-4167-B09E-FEF4DF9154C1}"/>
    <pc:docChg chg="undo custSel addSld delSld modSld">
      <pc:chgData name="li bo" userId="86e360d6c7446f46" providerId="LiveId" clId="{9EF78F82-4FAF-4167-B09E-FEF4DF9154C1}" dt="2022-03-06T08:08:57.818" v="16460"/>
      <pc:docMkLst>
        <pc:docMk/>
      </pc:docMkLst>
      <pc:sldChg chg="modSp mod modTransition">
        <pc:chgData name="li bo" userId="86e360d6c7446f46" providerId="LiveId" clId="{9EF78F82-4FAF-4167-B09E-FEF4DF9154C1}" dt="2022-02-23T01:56:41.553" v="15805"/>
        <pc:sldMkLst>
          <pc:docMk/>
          <pc:sldMk cId="874681943" sldId="256"/>
        </pc:sldMkLst>
        <pc:spChg chg="mod">
          <ac:chgData name="li bo" userId="86e360d6c7446f46" providerId="LiveId" clId="{9EF78F82-4FAF-4167-B09E-FEF4DF9154C1}" dt="2022-02-22T07:58:03.590" v="5378" actId="20577"/>
          <ac:spMkLst>
            <pc:docMk/>
            <pc:sldMk cId="874681943" sldId="256"/>
            <ac:spMk id="2" creationId="{DCF77549-68F6-4C86-9851-4EC2EA03C5C2}"/>
          </ac:spMkLst>
        </pc:spChg>
        <pc:spChg chg="mod">
          <ac:chgData name="li bo" userId="86e360d6c7446f46" providerId="LiveId" clId="{9EF78F82-4FAF-4167-B09E-FEF4DF9154C1}" dt="2022-02-23T01:52:07.686" v="15795" actId="20577"/>
          <ac:spMkLst>
            <pc:docMk/>
            <pc:sldMk cId="874681943" sldId="256"/>
            <ac:spMk id="3" creationId="{97EB0FC5-11BF-4883-A508-EBF8EC9D745C}"/>
          </ac:spMkLst>
        </pc:spChg>
      </pc:sldChg>
      <pc:sldChg chg="addSp delSp modSp mod modTransition delAnim modAnim modNotesTx">
        <pc:chgData name="li bo" userId="86e360d6c7446f46" providerId="LiveId" clId="{9EF78F82-4FAF-4167-B09E-FEF4DF9154C1}" dt="2022-02-23T02:07:53.901" v="16066"/>
        <pc:sldMkLst>
          <pc:docMk/>
          <pc:sldMk cId="1577520072" sldId="257"/>
        </pc:sldMkLst>
        <pc:spChg chg="mod">
          <ac:chgData name="li bo" userId="86e360d6c7446f46" providerId="LiveId" clId="{9EF78F82-4FAF-4167-B09E-FEF4DF9154C1}" dt="2022-02-23T01:59:09.908" v="15814" actId="20577"/>
          <ac:spMkLst>
            <pc:docMk/>
            <pc:sldMk cId="1577520072" sldId="257"/>
            <ac:spMk id="3" creationId="{5DEB1228-4FC6-400A-A7C5-5B05DC0305ED}"/>
          </ac:spMkLst>
        </pc:spChg>
        <pc:picChg chg="add del mod modCrop">
          <ac:chgData name="li bo" userId="86e360d6c7446f46" providerId="LiveId" clId="{9EF78F82-4FAF-4167-B09E-FEF4DF9154C1}" dt="2022-02-21T09:33:30.840" v="1639" actId="478"/>
          <ac:picMkLst>
            <pc:docMk/>
            <pc:sldMk cId="1577520072" sldId="257"/>
            <ac:picMk id="4" creationId="{1CD221B9-3343-4C65-83CB-E733617BBE5E}"/>
          </ac:picMkLst>
        </pc:picChg>
        <pc:picChg chg="add mod modCrop">
          <ac:chgData name="li bo" userId="86e360d6c7446f46" providerId="LiveId" clId="{9EF78F82-4FAF-4167-B09E-FEF4DF9154C1}" dt="2022-02-21T10:15:45.171" v="1846" actId="1076"/>
          <ac:picMkLst>
            <pc:docMk/>
            <pc:sldMk cId="1577520072" sldId="257"/>
            <ac:picMk id="5" creationId="{C87D11C0-4730-434D-849E-03F0E57D7709}"/>
          </ac:picMkLst>
        </pc:picChg>
      </pc:sldChg>
      <pc:sldChg chg="modSp mod modTransition addAnim delAnim modNotesTx">
        <pc:chgData name="li bo" userId="86e360d6c7446f46" providerId="LiveId" clId="{9EF78F82-4FAF-4167-B09E-FEF4DF9154C1}" dt="2022-02-23T02:07:54.903" v="16070"/>
        <pc:sldMkLst>
          <pc:docMk/>
          <pc:sldMk cId="1317802544" sldId="258"/>
        </pc:sldMkLst>
        <pc:spChg chg="mod">
          <ac:chgData name="li bo" userId="86e360d6c7446f46" providerId="LiveId" clId="{9EF78F82-4FAF-4167-B09E-FEF4DF9154C1}" dt="2022-02-23T02:07:00.024" v="16003" actId="1076"/>
          <ac:spMkLst>
            <pc:docMk/>
            <pc:sldMk cId="1317802544" sldId="258"/>
            <ac:spMk id="8" creationId="{AB1BC9C6-43F6-4A4A-9553-B90925C0C9DB}"/>
          </ac:spMkLst>
        </pc:spChg>
        <pc:spChg chg="mod">
          <ac:chgData name="li bo" userId="86e360d6c7446f46" providerId="LiveId" clId="{9EF78F82-4FAF-4167-B09E-FEF4DF9154C1}" dt="2022-02-21T10:21:36.633" v="1870" actId="14100"/>
          <ac:spMkLst>
            <pc:docMk/>
            <pc:sldMk cId="1317802544" sldId="258"/>
            <ac:spMk id="26" creationId="{6611DCEC-3766-4C67-A1A3-145D14870888}"/>
          </ac:spMkLst>
        </pc:spChg>
        <pc:graphicFrameChg chg="modGraphic">
          <ac:chgData name="li bo" userId="86e360d6c7446f46" providerId="LiveId" clId="{9EF78F82-4FAF-4167-B09E-FEF4DF9154C1}" dt="2022-02-22T15:36:51.231" v="10181" actId="113"/>
          <ac:graphicFrameMkLst>
            <pc:docMk/>
            <pc:sldMk cId="1317802544" sldId="258"/>
            <ac:graphicFrameMk id="23" creationId="{58C22CCE-BFC1-44F4-AA12-E5A849DB1387}"/>
          </ac:graphicFrameMkLst>
        </pc:graphicFrameChg>
        <pc:picChg chg="mod">
          <ac:chgData name="li bo" userId="86e360d6c7446f46" providerId="LiveId" clId="{9EF78F82-4FAF-4167-B09E-FEF4DF9154C1}" dt="2022-02-23T02:06:57.287" v="16002" actId="1076"/>
          <ac:picMkLst>
            <pc:docMk/>
            <pc:sldMk cId="1317802544" sldId="258"/>
            <ac:picMk id="1028" creationId="{98C33112-B46F-4436-A804-3E60CB573EF5}"/>
          </ac:picMkLst>
        </pc:picChg>
        <pc:picChg chg="mod">
          <ac:chgData name="li bo" userId="86e360d6c7446f46" providerId="LiveId" clId="{9EF78F82-4FAF-4167-B09E-FEF4DF9154C1}" dt="2022-02-23T02:06:57.287" v="16002" actId="1076"/>
          <ac:picMkLst>
            <pc:docMk/>
            <pc:sldMk cId="1317802544" sldId="258"/>
            <ac:picMk id="1034" creationId="{51528CB2-2B90-4329-A52E-113A42DEE98D}"/>
          </ac:picMkLst>
        </pc:picChg>
        <pc:picChg chg="mod">
          <ac:chgData name="li bo" userId="86e360d6c7446f46" providerId="LiveId" clId="{9EF78F82-4FAF-4167-B09E-FEF4DF9154C1}" dt="2022-02-22T02:24:43.946" v="4096" actId="1076"/>
          <ac:picMkLst>
            <pc:docMk/>
            <pc:sldMk cId="1317802544" sldId="258"/>
            <ac:picMk id="2050" creationId="{59CCEEEE-4C76-4294-B940-DA3169A7E089}"/>
          </ac:picMkLst>
        </pc:picChg>
      </pc:sldChg>
      <pc:sldChg chg="addSp modSp mod modTransition modAnim modNotesTx">
        <pc:chgData name="li bo" userId="86e360d6c7446f46" providerId="LiveId" clId="{9EF78F82-4FAF-4167-B09E-FEF4DF9154C1}" dt="2022-02-23T04:24:41.234" v="16385"/>
        <pc:sldMkLst>
          <pc:docMk/>
          <pc:sldMk cId="3030833151" sldId="259"/>
        </pc:sldMkLst>
        <pc:spChg chg="mod">
          <ac:chgData name="li bo" userId="86e360d6c7446f46" providerId="LiveId" clId="{9EF78F82-4FAF-4167-B09E-FEF4DF9154C1}" dt="2022-02-22T06:49:31.661" v="5067" actId="6549"/>
          <ac:spMkLst>
            <pc:docMk/>
            <pc:sldMk cId="3030833151" sldId="259"/>
            <ac:spMk id="2" creationId="{042F7824-40BF-421B-A00B-9FB8DCF57C92}"/>
          </ac:spMkLst>
        </pc:spChg>
        <pc:spChg chg="mod">
          <ac:chgData name="li bo" userId="86e360d6c7446f46" providerId="LiveId" clId="{9EF78F82-4FAF-4167-B09E-FEF4DF9154C1}" dt="2022-02-22T13:44:23.037" v="6854" actId="20577"/>
          <ac:spMkLst>
            <pc:docMk/>
            <pc:sldMk cId="3030833151" sldId="259"/>
            <ac:spMk id="3" creationId="{5DEB1228-4FC6-400A-A7C5-5B05DC0305ED}"/>
          </ac:spMkLst>
        </pc:spChg>
        <pc:spChg chg="add mod">
          <ac:chgData name="li bo" userId="86e360d6c7446f46" providerId="LiveId" clId="{9EF78F82-4FAF-4167-B09E-FEF4DF9154C1}" dt="2022-02-22T13:08:49.868" v="5822" actId="1076"/>
          <ac:spMkLst>
            <pc:docMk/>
            <pc:sldMk cId="3030833151" sldId="259"/>
            <ac:spMk id="4" creationId="{38EC9367-DE54-4C4F-95E8-E361BC14263B}"/>
          </ac:spMkLst>
        </pc:spChg>
      </pc:sldChg>
      <pc:sldChg chg="modSp modTransition modNotesTx">
        <pc:chgData name="li bo" userId="86e360d6c7446f46" providerId="LiveId" clId="{9EF78F82-4FAF-4167-B09E-FEF4DF9154C1}" dt="2022-02-23T02:08:56.450" v="16108"/>
        <pc:sldMkLst>
          <pc:docMk/>
          <pc:sldMk cId="2211754125" sldId="261"/>
        </pc:sldMkLst>
        <pc:spChg chg="mod">
          <ac:chgData name="li bo" userId="86e360d6c7446f46" providerId="LiveId" clId="{9EF78F82-4FAF-4167-B09E-FEF4DF9154C1}" dt="2022-02-22T15:38:54.471" v="10194" actId="6549"/>
          <ac:spMkLst>
            <pc:docMk/>
            <pc:sldMk cId="2211754125" sldId="261"/>
            <ac:spMk id="3" creationId="{EB059015-769C-44A0-B49D-C5CAE7A1EB4E}"/>
          </ac:spMkLst>
        </pc:spChg>
      </pc:sldChg>
      <pc:sldChg chg="modTransition modAnim modNotesTx">
        <pc:chgData name="li bo" userId="86e360d6c7446f46" providerId="LiveId" clId="{9EF78F82-4FAF-4167-B09E-FEF4DF9154C1}" dt="2022-02-23T04:24:44.237" v="16393"/>
        <pc:sldMkLst>
          <pc:docMk/>
          <pc:sldMk cId="332389992" sldId="262"/>
        </pc:sldMkLst>
      </pc:sldChg>
      <pc:sldChg chg="modSp mod modTransition modAnim modNotesTx">
        <pc:chgData name="li bo" userId="86e360d6c7446f46" providerId="LiveId" clId="{9EF78F82-4FAF-4167-B09E-FEF4DF9154C1}" dt="2022-02-23T06:30:35.683" v="16425"/>
        <pc:sldMkLst>
          <pc:docMk/>
          <pc:sldMk cId="2610951977" sldId="263"/>
        </pc:sldMkLst>
        <pc:spChg chg="mod">
          <ac:chgData name="li bo" userId="86e360d6c7446f46" providerId="LiveId" clId="{9EF78F82-4FAF-4167-B09E-FEF4DF9154C1}" dt="2022-02-22T15:26:59.197" v="9577" actId="113"/>
          <ac:spMkLst>
            <pc:docMk/>
            <pc:sldMk cId="2610951977" sldId="263"/>
            <ac:spMk id="3" creationId="{5DEB1228-4FC6-400A-A7C5-5B05DC0305ED}"/>
          </ac:spMkLst>
        </pc:spChg>
        <pc:spChg chg="mod">
          <ac:chgData name="li bo" userId="86e360d6c7446f46" providerId="LiveId" clId="{9EF78F82-4FAF-4167-B09E-FEF4DF9154C1}" dt="2022-02-22T15:24:22.619" v="9566" actId="207"/>
          <ac:spMkLst>
            <pc:docMk/>
            <pc:sldMk cId="2610951977" sldId="263"/>
            <ac:spMk id="7" creationId="{83CED3DD-BBFF-449F-9F72-E98A9CCD0AF8}"/>
          </ac:spMkLst>
        </pc:spChg>
        <pc:spChg chg="mod">
          <ac:chgData name="li bo" userId="86e360d6c7446f46" providerId="LiveId" clId="{9EF78F82-4FAF-4167-B09E-FEF4DF9154C1}" dt="2022-02-22T15:02:44.008" v="8542" actId="20577"/>
          <ac:spMkLst>
            <pc:docMk/>
            <pc:sldMk cId="2610951977" sldId="263"/>
            <ac:spMk id="24" creationId="{D968B36F-44FF-4832-BE41-82087DD2D769}"/>
          </ac:spMkLst>
        </pc:spChg>
        <pc:spChg chg="mod">
          <ac:chgData name="li bo" userId="86e360d6c7446f46" providerId="LiveId" clId="{9EF78F82-4FAF-4167-B09E-FEF4DF9154C1}" dt="2022-02-22T14:56:04.656" v="8530" actId="1076"/>
          <ac:spMkLst>
            <pc:docMk/>
            <pc:sldMk cId="2610951977" sldId="263"/>
            <ac:spMk id="26" creationId="{C5E8DC20-60B5-4E34-B70E-71696CCF8C76}"/>
          </ac:spMkLst>
        </pc:spChg>
        <pc:grpChg chg="mod">
          <ac:chgData name="li bo" userId="86e360d6c7446f46" providerId="LiveId" clId="{9EF78F82-4FAF-4167-B09E-FEF4DF9154C1}" dt="2022-02-22T15:03:06.429" v="8549" actId="1076"/>
          <ac:grpSpMkLst>
            <pc:docMk/>
            <pc:sldMk cId="2610951977" sldId="263"/>
            <ac:grpSpMk id="25" creationId="{215B282A-CA3C-4852-B669-43735DEF1892}"/>
          </ac:grpSpMkLst>
        </pc:grpChg>
      </pc:sldChg>
      <pc:sldChg chg="addSp modSp mod modTransition modAnim modNotesTx">
        <pc:chgData name="li bo" userId="86e360d6c7446f46" providerId="LiveId" clId="{9EF78F82-4FAF-4167-B09E-FEF4DF9154C1}" dt="2022-02-23T02:10:41.564" v="16112"/>
        <pc:sldMkLst>
          <pc:docMk/>
          <pc:sldMk cId="1860852628" sldId="265"/>
        </pc:sldMkLst>
        <pc:spChg chg="mod">
          <ac:chgData name="li bo" userId="86e360d6c7446f46" providerId="LiveId" clId="{9EF78F82-4FAF-4167-B09E-FEF4DF9154C1}" dt="2022-02-21T16:30:07.101" v="3778" actId="1076"/>
          <ac:spMkLst>
            <pc:docMk/>
            <pc:sldMk cId="1860852628" sldId="265"/>
            <ac:spMk id="2" creationId="{042F7824-40BF-421B-A00B-9FB8DCF57C92}"/>
          </ac:spMkLst>
        </pc:spChg>
        <pc:spChg chg="add mod">
          <ac:chgData name="li bo" userId="86e360d6c7446f46" providerId="LiveId" clId="{9EF78F82-4FAF-4167-B09E-FEF4DF9154C1}" dt="2022-02-22T06:47:56.886" v="5000" actId="1076"/>
          <ac:spMkLst>
            <pc:docMk/>
            <pc:sldMk cId="1860852628" sldId="265"/>
            <ac:spMk id="3" creationId="{7FB1169B-7112-494E-BB8D-6AF2CA489B43}"/>
          </ac:spMkLst>
        </pc:spChg>
        <pc:spChg chg="mod">
          <ac:chgData name="li bo" userId="86e360d6c7446f46" providerId="LiveId" clId="{9EF78F82-4FAF-4167-B09E-FEF4DF9154C1}" dt="2022-02-22T15:53:11.864" v="11287" actId="6549"/>
          <ac:spMkLst>
            <pc:docMk/>
            <pc:sldMk cId="1860852628" sldId="265"/>
            <ac:spMk id="7" creationId="{5998D0E3-E9EF-4CC0-89E8-62C84DA9677E}"/>
          </ac:spMkLst>
        </pc:spChg>
        <pc:spChg chg="mod">
          <ac:chgData name="li bo" userId="86e360d6c7446f46" providerId="LiveId" clId="{9EF78F82-4FAF-4167-B09E-FEF4DF9154C1}" dt="2022-02-21T16:30:07.101" v="3778" actId="1076"/>
          <ac:spMkLst>
            <pc:docMk/>
            <pc:sldMk cId="1860852628" sldId="265"/>
            <ac:spMk id="8" creationId="{AA42BB2B-6DB4-44D0-8569-5435166B4D74}"/>
          </ac:spMkLst>
        </pc:spChg>
        <pc:picChg chg="mod">
          <ac:chgData name="li bo" userId="86e360d6c7446f46" providerId="LiveId" clId="{9EF78F82-4FAF-4167-B09E-FEF4DF9154C1}" dt="2022-02-21T16:30:07.101" v="3778" actId="1076"/>
          <ac:picMkLst>
            <pc:docMk/>
            <pc:sldMk cId="1860852628" sldId="265"/>
            <ac:picMk id="5" creationId="{6931802F-4360-4647-A607-6FEBA826A1F6}"/>
          </ac:picMkLst>
        </pc:picChg>
      </pc:sldChg>
      <pc:sldChg chg="addSp delSp modSp mod modTransition delAnim modAnim modNotesTx">
        <pc:chgData name="li bo" userId="86e360d6c7446f46" providerId="LiveId" clId="{9EF78F82-4FAF-4167-B09E-FEF4DF9154C1}" dt="2022-02-23T04:24:43.235" v="16389"/>
        <pc:sldMkLst>
          <pc:docMk/>
          <pc:sldMk cId="523942094" sldId="266"/>
        </pc:sldMkLst>
        <pc:spChg chg="mod">
          <ac:chgData name="li bo" userId="86e360d6c7446f46" providerId="LiveId" clId="{9EF78F82-4FAF-4167-B09E-FEF4DF9154C1}" dt="2022-02-22T13:05:50.111" v="5715" actId="20577"/>
          <ac:spMkLst>
            <pc:docMk/>
            <pc:sldMk cId="523942094" sldId="266"/>
            <ac:spMk id="3" creationId="{5DEB1228-4FC6-400A-A7C5-5B05DC0305ED}"/>
          </ac:spMkLst>
        </pc:spChg>
        <pc:spChg chg="del mod">
          <ac:chgData name="li bo" userId="86e360d6c7446f46" providerId="LiveId" clId="{9EF78F82-4FAF-4167-B09E-FEF4DF9154C1}" dt="2022-02-22T13:04:44.007" v="5613" actId="478"/>
          <ac:spMkLst>
            <pc:docMk/>
            <pc:sldMk cId="523942094" sldId="266"/>
            <ac:spMk id="5" creationId="{ED14D001-BCA7-4767-AF78-12FB5DA4E691}"/>
          </ac:spMkLst>
        </pc:spChg>
        <pc:grpChg chg="add mod">
          <ac:chgData name="li bo" userId="86e360d6c7446f46" providerId="LiveId" clId="{9EF78F82-4FAF-4167-B09E-FEF4DF9154C1}" dt="2022-02-22T13:05:18.839" v="5671" actId="1076"/>
          <ac:grpSpMkLst>
            <pc:docMk/>
            <pc:sldMk cId="523942094" sldId="266"/>
            <ac:grpSpMk id="8" creationId="{218642CD-AE4D-4267-B1E0-00C84E6C2A31}"/>
          </ac:grpSpMkLst>
        </pc:grpChg>
        <pc:picChg chg="del mod">
          <ac:chgData name="li bo" userId="86e360d6c7446f46" providerId="LiveId" clId="{9EF78F82-4FAF-4167-B09E-FEF4DF9154C1}" dt="2022-02-21T16:22:37.805" v="3652" actId="478"/>
          <ac:picMkLst>
            <pc:docMk/>
            <pc:sldMk cId="523942094" sldId="266"/>
            <ac:picMk id="4" creationId="{67FE33C1-4F3A-4AC1-BECF-AD6C2FB91C3E}"/>
          </ac:picMkLst>
        </pc:picChg>
        <pc:picChg chg="mod">
          <ac:chgData name="li bo" userId="86e360d6c7446f46" providerId="LiveId" clId="{9EF78F82-4FAF-4167-B09E-FEF4DF9154C1}" dt="2022-02-22T13:05:01.223" v="5666"/>
          <ac:picMkLst>
            <pc:docMk/>
            <pc:sldMk cId="523942094" sldId="266"/>
            <ac:picMk id="9" creationId="{3B781777-233B-452B-AA67-878568090BD8}"/>
          </ac:picMkLst>
        </pc:picChg>
        <pc:picChg chg="mod">
          <ac:chgData name="li bo" userId="86e360d6c7446f46" providerId="LiveId" clId="{9EF78F82-4FAF-4167-B09E-FEF4DF9154C1}" dt="2022-02-22T13:05:01.223" v="5666"/>
          <ac:picMkLst>
            <pc:docMk/>
            <pc:sldMk cId="523942094" sldId="266"/>
            <ac:picMk id="10" creationId="{DA559F09-E72E-46FD-B14E-A6099DA5DBD6}"/>
          </ac:picMkLst>
        </pc:picChg>
        <pc:picChg chg="add mod">
          <ac:chgData name="li bo" userId="86e360d6c7446f46" providerId="LiveId" clId="{9EF78F82-4FAF-4167-B09E-FEF4DF9154C1}" dt="2022-02-22T13:05:35.201" v="5710" actId="1076"/>
          <ac:picMkLst>
            <pc:docMk/>
            <pc:sldMk cId="523942094" sldId="266"/>
            <ac:picMk id="11" creationId="{2C7FF1D5-F024-4A11-8D14-F52D681A7D11}"/>
          </ac:picMkLst>
        </pc:picChg>
        <pc:picChg chg="add mod">
          <ac:chgData name="li bo" userId="86e360d6c7446f46" providerId="LiveId" clId="{9EF78F82-4FAF-4167-B09E-FEF4DF9154C1}" dt="2022-02-22T13:05:37.492" v="5711" actId="1076"/>
          <ac:picMkLst>
            <pc:docMk/>
            <pc:sldMk cId="523942094" sldId="266"/>
            <ac:picMk id="12" creationId="{FDAAB373-6C63-4360-94B8-ABE0E24024A7}"/>
          </ac:picMkLst>
        </pc:picChg>
        <pc:picChg chg="add mod">
          <ac:chgData name="li bo" userId="86e360d6c7446f46" providerId="LiveId" clId="{9EF78F82-4FAF-4167-B09E-FEF4DF9154C1}" dt="2022-02-21T16:24:43.772" v="3662" actId="1076"/>
          <ac:picMkLst>
            <pc:docMk/>
            <pc:sldMk cId="523942094" sldId="266"/>
            <ac:picMk id="2050" creationId="{2086297C-670D-4D85-9751-E0EC94F97F70}"/>
          </ac:picMkLst>
        </pc:picChg>
        <pc:picChg chg="add mod">
          <ac:chgData name="li bo" userId="86e360d6c7446f46" providerId="LiveId" clId="{9EF78F82-4FAF-4167-B09E-FEF4DF9154C1}" dt="2022-02-21T16:27:06.766" v="3668" actId="14100"/>
          <ac:picMkLst>
            <pc:docMk/>
            <pc:sldMk cId="523942094" sldId="266"/>
            <ac:picMk id="2052" creationId="{0E46FA78-C36A-462C-9206-810F1CE8BC97}"/>
          </ac:picMkLst>
        </pc:picChg>
        <pc:picChg chg="del mod">
          <ac:chgData name="li bo" userId="86e360d6c7446f46" providerId="LiveId" clId="{9EF78F82-4FAF-4167-B09E-FEF4DF9154C1}" dt="2022-02-22T13:04:42.518" v="5612" actId="478"/>
          <ac:picMkLst>
            <pc:docMk/>
            <pc:sldMk cId="523942094" sldId="266"/>
            <ac:picMk id="3074" creationId="{F92AFA0B-5A1E-45AC-8C30-211F04862B0F}"/>
          </ac:picMkLst>
        </pc:picChg>
        <pc:picChg chg="del">
          <ac:chgData name="li bo" userId="86e360d6c7446f46" providerId="LiveId" clId="{9EF78F82-4FAF-4167-B09E-FEF4DF9154C1}" dt="2022-02-21T16:22:38.455" v="3653" actId="478"/>
          <ac:picMkLst>
            <pc:docMk/>
            <pc:sldMk cId="523942094" sldId="266"/>
            <ac:picMk id="3076" creationId="{6A393A0C-0F4B-48BC-8593-3702D18873A6}"/>
          </ac:picMkLst>
        </pc:picChg>
      </pc:sldChg>
      <pc:sldChg chg="modSp mod modTransition modAnim modNotesTx">
        <pc:chgData name="li bo" userId="86e360d6c7446f46" providerId="LiveId" clId="{9EF78F82-4FAF-4167-B09E-FEF4DF9154C1}" dt="2022-02-23T04:24:45.240" v="16397"/>
        <pc:sldMkLst>
          <pc:docMk/>
          <pc:sldMk cId="1075526924" sldId="267"/>
        </pc:sldMkLst>
        <pc:spChg chg="mod">
          <ac:chgData name="li bo" userId="86e360d6c7446f46" providerId="LiveId" clId="{9EF78F82-4FAF-4167-B09E-FEF4DF9154C1}" dt="2022-02-22T12:33:59.716" v="5522" actId="20577"/>
          <ac:spMkLst>
            <pc:docMk/>
            <pc:sldMk cId="1075526924" sldId="267"/>
            <ac:spMk id="4" creationId="{1A0541E2-82CC-4FD3-96A4-62F72E9AA167}"/>
          </ac:spMkLst>
        </pc:spChg>
        <pc:spChg chg="mod">
          <ac:chgData name="li bo" userId="86e360d6c7446f46" providerId="LiveId" clId="{9EF78F82-4FAF-4167-B09E-FEF4DF9154C1}" dt="2022-02-22T15:04:25.889" v="8585" actId="113"/>
          <ac:spMkLst>
            <pc:docMk/>
            <pc:sldMk cId="1075526924" sldId="267"/>
            <ac:spMk id="21" creationId="{485F9258-FCBD-4F49-969E-25FC6B21D229}"/>
          </ac:spMkLst>
        </pc:spChg>
        <pc:spChg chg="mod">
          <ac:chgData name="li bo" userId="86e360d6c7446f46" providerId="LiveId" clId="{9EF78F82-4FAF-4167-B09E-FEF4DF9154C1}" dt="2022-02-21T10:42:19.874" v="2012" actId="1076"/>
          <ac:spMkLst>
            <pc:docMk/>
            <pc:sldMk cId="1075526924" sldId="267"/>
            <ac:spMk id="23" creationId="{5264D804-F20F-47DC-9F5E-401BE3A41AE1}"/>
          </ac:spMkLst>
        </pc:spChg>
        <pc:spChg chg="mod">
          <ac:chgData name="li bo" userId="86e360d6c7446f46" providerId="LiveId" clId="{9EF78F82-4FAF-4167-B09E-FEF4DF9154C1}" dt="2022-02-21T10:42:15.710" v="2010" actId="1076"/>
          <ac:spMkLst>
            <pc:docMk/>
            <pc:sldMk cId="1075526924" sldId="267"/>
            <ac:spMk id="25" creationId="{8102661B-D98A-46F2-A542-64108938906A}"/>
          </ac:spMkLst>
        </pc:spChg>
      </pc:sldChg>
      <pc:sldChg chg="modTransition modNotesTx">
        <pc:chgData name="li bo" userId="86e360d6c7446f46" providerId="LiveId" clId="{9EF78F82-4FAF-4167-B09E-FEF4DF9154C1}" dt="2022-02-23T04:24:40.232" v="16381"/>
        <pc:sldMkLst>
          <pc:docMk/>
          <pc:sldMk cId="3839706698" sldId="268"/>
        </pc:sldMkLst>
      </pc:sldChg>
      <pc:sldChg chg="delSp modSp mod modTransition delAnim">
        <pc:chgData name="li bo" userId="86e360d6c7446f46" providerId="LiveId" clId="{9EF78F82-4FAF-4167-B09E-FEF4DF9154C1}" dt="2022-02-23T04:46:25.321" v="16417"/>
        <pc:sldMkLst>
          <pc:docMk/>
          <pc:sldMk cId="4200406740" sldId="269"/>
        </pc:sldMkLst>
        <pc:spChg chg="del">
          <ac:chgData name="li bo" userId="86e360d6c7446f46" providerId="LiveId" clId="{9EF78F82-4FAF-4167-B09E-FEF4DF9154C1}" dt="2022-02-22T12:37:38.293" v="5535" actId="478"/>
          <ac:spMkLst>
            <pc:docMk/>
            <pc:sldMk cId="4200406740" sldId="269"/>
            <ac:spMk id="4" creationId="{1A0541E2-82CC-4FD3-96A4-62F72E9AA167}"/>
          </ac:spMkLst>
        </pc:spChg>
        <pc:spChg chg="mod">
          <ac:chgData name="li bo" userId="86e360d6c7446f46" providerId="LiveId" clId="{9EF78F82-4FAF-4167-B09E-FEF4DF9154C1}" dt="2022-02-22T15:08:59.209" v="8802" actId="20577"/>
          <ac:spMkLst>
            <pc:docMk/>
            <pc:sldMk cId="4200406740" sldId="269"/>
            <ac:spMk id="25" creationId="{BAEFAB0D-83E1-48D1-9F6F-8ECF3BFBB8CA}"/>
          </ac:spMkLst>
        </pc:spChg>
        <pc:spChg chg="mod">
          <ac:chgData name="li bo" userId="86e360d6c7446f46" providerId="LiveId" clId="{9EF78F82-4FAF-4167-B09E-FEF4DF9154C1}" dt="2022-02-22T15:09:08.746" v="8804" actId="255"/>
          <ac:spMkLst>
            <pc:docMk/>
            <pc:sldMk cId="4200406740" sldId="269"/>
            <ac:spMk id="31" creationId="{6B6302A5-1019-43D4-8570-8EB2548F772C}"/>
          </ac:spMkLst>
        </pc:spChg>
        <pc:grpChg chg="mod">
          <ac:chgData name="li bo" userId="86e360d6c7446f46" providerId="LiveId" clId="{9EF78F82-4FAF-4167-B09E-FEF4DF9154C1}" dt="2022-02-22T15:09:39.402" v="8809" actId="1076"/>
          <ac:grpSpMkLst>
            <pc:docMk/>
            <pc:sldMk cId="4200406740" sldId="269"/>
            <ac:grpSpMk id="15" creationId="{A6BFC740-E251-4B5C-9276-C5EB9B817A41}"/>
          </ac:grpSpMkLst>
        </pc:grpChg>
        <pc:picChg chg="del">
          <ac:chgData name="li bo" userId="86e360d6c7446f46" providerId="LiveId" clId="{9EF78F82-4FAF-4167-B09E-FEF4DF9154C1}" dt="2022-02-22T15:09:14.680" v="8805" actId="478"/>
          <ac:picMkLst>
            <pc:docMk/>
            <pc:sldMk cId="4200406740" sldId="269"/>
            <ac:picMk id="29" creationId="{B2603AAA-2010-400D-ADA7-C0259F4B2CA3}"/>
          </ac:picMkLst>
        </pc:picChg>
      </pc:sldChg>
      <pc:sldChg chg="delSp modSp mod modTransition delAnim modAnim modNotesTx">
        <pc:chgData name="li bo" userId="86e360d6c7446f46" providerId="LiveId" clId="{9EF78F82-4FAF-4167-B09E-FEF4DF9154C1}" dt="2022-02-23T04:46:27.323" v="16421"/>
        <pc:sldMkLst>
          <pc:docMk/>
          <pc:sldMk cId="842438772" sldId="270"/>
        </pc:sldMkLst>
        <pc:spChg chg="mod">
          <ac:chgData name="li bo" userId="86e360d6c7446f46" providerId="LiveId" clId="{9EF78F82-4FAF-4167-B09E-FEF4DF9154C1}" dt="2022-02-22T12:33:18.883" v="5507" actId="1076"/>
          <ac:spMkLst>
            <pc:docMk/>
            <pc:sldMk cId="842438772" sldId="270"/>
            <ac:spMk id="3" creationId="{261692A7-271D-4D72-8AD1-C60CF945BBA4}"/>
          </ac:spMkLst>
        </pc:spChg>
        <pc:spChg chg="mod">
          <ac:chgData name="li bo" userId="86e360d6c7446f46" providerId="LiveId" clId="{9EF78F82-4FAF-4167-B09E-FEF4DF9154C1}" dt="2022-02-22T15:04:47.810" v="8599" actId="207"/>
          <ac:spMkLst>
            <pc:docMk/>
            <pc:sldMk cId="842438772" sldId="270"/>
            <ac:spMk id="4" creationId="{1A0541E2-82CC-4FD3-96A4-62F72E9AA167}"/>
          </ac:spMkLst>
        </pc:spChg>
        <pc:spChg chg="mod">
          <ac:chgData name="li bo" userId="86e360d6c7446f46" providerId="LiveId" clId="{9EF78F82-4FAF-4167-B09E-FEF4DF9154C1}" dt="2022-02-22T15:04:35.057" v="8590" actId="113"/>
          <ac:spMkLst>
            <pc:docMk/>
            <pc:sldMk cId="842438772" sldId="270"/>
            <ac:spMk id="7" creationId="{25D3C7F4-843C-4206-9A41-75FEE2262FE8}"/>
          </ac:spMkLst>
        </pc:spChg>
        <pc:spChg chg="mod">
          <ac:chgData name="li bo" userId="86e360d6c7446f46" providerId="LiveId" clId="{9EF78F82-4FAF-4167-B09E-FEF4DF9154C1}" dt="2022-02-22T13:46:05.224" v="6926" actId="255"/>
          <ac:spMkLst>
            <pc:docMk/>
            <pc:sldMk cId="842438772" sldId="270"/>
            <ac:spMk id="8" creationId="{CD4B3214-58A9-40F0-987C-516159D7B4F7}"/>
          </ac:spMkLst>
        </pc:spChg>
        <pc:spChg chg="del">
          <ac:chgData name="li bo" userId="86e360d6c7446f46" providerId="LiveId" clId="{9EF78F82-4FAF-4167-B09E-FEF4DF9154C1}" dt="2022-02-22T12:33:06.758" v="5504" actId="478"/>
          <ac:spMkLst>
            <pc:docMk/>
            <pc:sldMk cId="842438772" sldId="270"/>
            <ac:spMk id="16" creationId="{E743F230-3987-4BBE-99A7-0C7EACE7DC16}"/>
          </ac:spMkLst>
        </pc:spChg>
        <pc:spChg chg="mod">
          <ac:chgData name="li bo" userId="86e360d6c7446f46" providerId="LiveId" clId="{9EF78F82-4FAF-4167-B09E-FEF4DF9154C1}" dt="2022-02-22T12:33:18.883" v="5507" actId="1076"/>
          <ac:spMkLst>
            <pc:docMk/>
            <pc:sldMk cId="842438772" sldId="270"/>
            <ac:spMk id="17" creationId="{9BD2D0CB-D746-4E78-9B55-676CADF14315}"/>
          </ac:spMkLst>
        </pc:spChg>
        <pc:spChg chg="mod">
          <ac:chgData name="li bo" userId="86e360d6c7446f46" providerId="LiveId" clId="{9EF78F82-4FAF-4167-B09E-FEF4DF9154C1}" dt="2022-02-22T12:33:18.883" v="5507" actId="1076"/>
          <ac:spMkLst>
            <pc:docMk/>
            <pc:sldMk cId="842438772" sldId="270"/>
            <ac:spMk id="25" creationId="{BAEFAB0D-83E1-48D1-9F6F-8ECF3BFBB8CA}"/>
          </ac:spMkLst>
        </pc:spChg>
        <pc:picChg chg="del">
          <ac:chgData name="li bo" userId="86e360d6c7446f46" providerId="LiveId" clId="{9EF78F82-4FAF-4167-B09E-FEF4DF9154C1}" dt="2022-02-22T12:33:05.413" v="5503" actId="478"/>
          <ac:picMkLst>
            <pc:docMk/>
            <pc:sldMk cId="842438772" sldId="270"/>
            <ac:picMk id="5124" creationId="{EE1DE09B-4119-45A1-ABC0-552636EFC7A8}"/>
          </ac:picMkLst>
        </pc:picChg>
        <pc:picChg chg="mod">
          <ac:chgData name="li bo" userId="86e360d6c7446f46" providerId="LiveId" clId="{9EF78F82-4FAF-4167-B09E-FEF4DF9154C1}" dt="2022-02-22T12:33:18.883" v="5507" actId="1076"/>
          <ac:picMkLst>
            <pc:docMk/>
            <pc:sldMk cId="842438772" sldId="270"/>
            <ac:picMk id="5126" creationId="{35931A06-14BC-49B6-A0F5-442ADB899F7E}"/>
          </ac:picMkLst>
        </pc:picChg>
      </pc:sldChg>
      <pc:sldChg chg="modNotesTx">
        <pc:chgData name="li bo" userId="86e360d6c7446f46" providerId="LiveId" clId="{9EF78F82-4FAF-4167-B09E-FEF4DF9154C1}" dt="2022-02-25T14:45:21.610" v="16431" actId="6549"/>
        <pc:sldMkLst>
          <pc:docMk/>
          <pc:sldMk cId="218237976" sldId="271"/>
        </pc:sldMkLst>
      </pc:sldChg>
      <pc:sldChg chg="modNotesTx">
        <pc:chgData name="li bo" userId="86e360d6c7446f46" providerId="LiveId" clId="{9EF78F82-4FAF-4167-B09E-FEF4DF9154C1}" dt="2022-02-23T01:39:45.787" v="15174" actId="20577"/>
        <pc:sldMkLst>
          <pc:docMk/>
          <pc:sldMk cId="0" sldId="294"/>
        </pc:sldMkLst>
      </pc:sldChg>
      <pc:sldChg chg="addSp delSp modSp mod delAnim modAnim modNotesTx">
        <pc:chgData name="li bo" userId="86e360d6c7446f46" providerId="LiveId" clId="{9EF78F82-4FAF-4167-B09E-FEF4DF9154C1}" dt="2022-02-22T15:28:47.148" v="9589" actId="20577"/>
        <pc:sldMkLst>
          <pc:docMk/>
          <pc:sldMk cId="0" sldId="301"/>
        </pc:sldMkLst>
        <pc:spChg chg="mod">
          <ac:chgData name="li bo" userId="86e360d6c7446f46" providerId="LiveId" clId="{9EF78F82-4FAF-4167-B09E-FEF4DF9154C1}" dt="2022-02-22T13:23:22.641" v="6355" actId="20577"/>
          <ac:spMkLst>
            <pc:docMk/>
            <pc:sldMk cId="0" sldId="301"/>
            <ac:spMk id="7" creationId="{00000000-0000-0000-0000-000000000000}"/>
          </ac:spMkLst>
        </pc:spChg>
        <pc:spChg chg="mod">
          <ac:chgData name="li bo" userId="86e360d6c7446f46" providerId="LiveId" clId="{9EF78F82-4FAF-4167-B09E-FEF4DF9154C1}" dt="2022-02-22T06:17:56.033" v="4518" actId="1076"/>
          <ac:spMkLst>
            <pc:docMk/>
            <pc:sldMk cId="0" sldId="301"/>
            <ac:spMk id="11" creationId="{00000000-0000-0000-0000-000000000000}"/>
          </ac:spMkLst>
        </pc:spChg>
        <pc:spChg chg="mod">
          <ac:chgData name="li bo" userId="86e360d6c7446f46" providerId="LiveId" clId="{9EF78F82-4FAF-4167-B09E-FEF4DF9154C1}" dt="2022-02-22T13:23:33.815" v="6372" actId="20577"/>
          <ac:spMkLst>
            <pc:docMk/>
            <pc:sldMk cId="0" sldId="301"/>
            <ac:spMk id="15" creationId="{00000000-0000-0000-0000-000000000000}"/>
          </ac:spMkLst>
        </pc:spChg>
        <pc:spChg chg="mod">
          <ac:chgData name="li bo" userId="86e360d6c7446f46" providerId="LiveId" clId="{9EF78F82-4FAF-4167-B09E-FEF4DF9154C1}" dt="2022-02-22T13:23:27.051" v="6363" actId="20577"/>
          <ac:spMkLst>
            <pc:docMk/>
            <pc:sldMk cId="0" sldId="301"/>
            <ac:spMk id="37" creationId="{00000000-0000-0000-0000-000000000000}"/>
          </ac:spMkLst>
        </pc:spChg>
        <pc:spChg chg="mod">
          <ac:chgData name="li bo" userId="86e360d6c7446f46" providerId="LiveId" clId="{9EF78F82-4FAF-4167-B09E-FEF4DF9154C1}" dt="2022-02-22T06:25:56.197" v="4519" actId="1076"/>
          <ac:spMkLst>
            <pc:docMk/>
            <pc:sldMk cId="0" sldId="301"/>
            <ac:spMk id="42" creationId="{00000000-0000-0000-0000-000000000000}"/>
          </ac:spMkLst>
        </pc:spChg>
        <pc:spChg chg="del topLvl">
          <ac:chgData name="li bo" userId="86e360d6c7446f46" providerId="LiveId" clId="{9EF78F82-4FAF-4167-B09E-FEF4DF9154C1}" dt="2022-02-22T06:16:34.780" v="4493" actId="478"/>
          <ac:spMkLst>
            <pc:docMk/>
            <pc:sldMk cId="0" sldId="301"/>
            <ac:spMk id="55" creationId="{00000000-0000-0000-0000-000000000000}"/>
          </ac:spMkLst>
        </pc:spChg>
        <pc:spChg chg="add del mod">
          <ac:chgData name="li bo" userId="86e360d6c7446f46" providerId="LiveId" clId="{9EF78F82-4FAF-4167-B09E-FEF4DF9154C1}" dt="2022-02-21T07:17:52.508" v="74" actId="478"/>
          <ac:spMkLst>
            <pc:docMk/>
            <pc:sldMk cId="0" sldId="301"/>
            <ac:spMk id="60" creationId="{96D14F99-A814-4828-9DDC-E602F03E96F9}"/>
          </ac:spMkLst>
        </pc:spChg>
        <pc:spChg chg="add mod">
          <ac:chgData name="li bo" userId="86e360d6c7446f46" providerId="LiveId" clId="{9EF78F82-4FAF-4167-B09E-FEF4DF9154C1}" dt="2022-02-22T06:27:16.847" v="4534" actId="1076"/>
          <ac:spMkLst>
            <pc:docMk/>
            <pc:sldMk cId="0" sldId="301"/>
            <ac:spMk id="60" creationId="{D83F6A41-C564-48DE-AA98-A1E352E800D4}"/>
          </ac:spMkLst>
        </pc:spChg>
        <pc:grpChg chg="mod">
          <ac:chgData name="li bo" userId="86e360d6c7446f46" providerId="LiveId" clId="{9EF78F82-4FAF-4167-B09E-FEF4DF9154C1}" dt="2022-02-22T06:25:56.197" v="4519" actId="1076"/>
          <ac:grpSpMkLst>
            <pc:docMk/>
            <pc:sldMk cId="0" sldId="301"/>
            <ac:grpSpMk id="3" creationId="{B3C63A19-9BE1-46F9-B620-ADC639A7E9EF}"/>
          </ac:grpSpMkLst>
        </pc:grpChg>
        <pc:grpChg chg="mod">
          <ac:chgData name="li bo" userId="86e360d6c7446f46" providerId="LiveId" clId="{9EF78F82-4FAF-4167-B09E-FEF4DF9154C1}" dt="2022-02-22T06:17:56.033" v="4518" actId="1076"/>
          <ac:grpSpMkLst>
            <pc:docMk/>
            <pc:sldMk cId="0" sldId="301"/>
            <ac:grpSpMk id="4" creationId="{00000000-0000-0000-0000-000000000000}"/>
          </ac:grpSpMkLst>
        </pc:grpChg>
        <pc:grpChg chg="mod">
          <ac:chgData name="li bo" userId="86e360d6c7446f46" providerId="LiveId" clId="{9EF78F82-4FAF-4167-B09E-FEF4DF9154C1}" dt="2022-02-22T06:17:56.033" v="4518" actId="1076"/>
          <ac:grpSpMkLst>
            <pc:docMk/>
            <pc:sldMk cId="0" sldId="301"/>
            <ac:grpSpMk id="8" creationId="{00000000-0000-0000-0000-000000000000}"/>
          </ac:grpSpMkLst>
        </pc:grpChg>
        <pc:grpChg chg="mod">
          <ac:chgData name="li bo" userId="86e360d6c7446f46" providerId="LiveId" clId="{9EF78F82-4FAF-4167-B09E-FEF4DF9154C1}" dt="2022-02-22T06:17:56.033" v="4518" actId="1076"/>
          <ac:grpSpMkLst>
            <pc:docMk/>
            <pc:sldMk cId="0" sldId="301"/>
            <ac:grpSpMk id="12" creationId="{00000000-0000-0000-0000-000000000000}"/>
          </ac:grpSpMkLst>
        </pc:grpChg>
        <pc:grpChg chg="mod">
          <ac:chgData name="li bo" userId="86e360d6c7446f46" providerId="LiveId" clId="{9EF78F82-4FAF-4167-B09E-FEF4DF9154C1}" dt="2022-02-22T06:17:56.033" v="4518" actId="1076"/>
          <ac:grpSpMkLst>
            <pc:docMk/>
            <pc:sldMk cId="0" sldId="301"/>
            <ac:grpSpMk id="16" creationId="{00000000-0000-0000-0000-000000000000}"/>
          </ac:grpSpMkLst>
        </pc:grpChg>
        <pc:grpChg chg="mod">
          <ac:chgData name="li bo" userId="86e360d6c7446f46" providerId="LiveId" clId="{9EF78F82-4FAF-4167-B09E-FEF4DF9154C1}" dt="2022-02-22T06:17:56.033" v="4518" actId="1076"/>
          <ac:grpSpMkLst>
            <pc:docMk/>
            <pc:sldMk cId="0" sldId="301"/>
            <ac:grpSpMk id="20" creationId="{00000000-0000-0000-0000-000000000000}"/>
          </ac:grpSpMkLst>
        </pc:grpChg>
        <pc:grpChg chg="mod">
          <ac:chgData name="li bo" userId="86e360d6c7446f46" providerId="LiveId" clId="{9EF78F82-4FAF-4167-B09E-FEF4DF9154C1}" dt="2022-02-22T06:25:56.197" v="4519" actId="1076"/>
          <ac:grpSpMkLst>
            <pc:docMk/>
            <pc:sldMk cId="0" sldId="301"/>
            <ac:grpSpMk id="30" creationId="{1BCA9C88-A2E5-4078-ADAC-5A050F766D65}"/>
          </ac:grpSpMkLst>
        </pc:grpChg>
        <pc:grpChg chg="mod">
          <ac:chgData name="li bo" userId="86e360d6c7446f46" providerId="LiveId" clId="{9EF78F82-4FAF-4167-B09E-FEF4DF9154C1}" dt="2022-02-22T06:25:56.197" v="4519" actId="1076"/>
          <ac:grpSpMkLst>
            <pc:docMk/>
            <pc:sldMk cId="0" sldId="301"/>
            <ac:grpSpMk id="31" creationId="{3203107B-778A-4885-9495-40BF45F3A180}"/>
          </ac:grpSpMkLst>
        </pc:grpChg>
        <pc:grpChg chg="del mod">
          <ac:chgData name="li bo" userId="86e360d6c7446f46" providerId="LiveId" clId="{9EF78F82-4FAF-4167-B09E-FEF4DF9154C1}" dt="2022-02-22T06:16:34.780" v="4493" actId="478"/>
          <ac:grpSpMkLst>
            <pc:docMk/>
            <pc:sldMk cId="0" sldId="301"/>
            <ac:grpSpMk id="32" creationId="{CBB8931F-A0BC-4098-8BA9-A659EA934ED5}"/>
          </ac:grpSpMkLst>
        </pc:grpChg>
        <pc:grpChg chg="mod">
          <ac:chgData name="li bo" userId="86e360d6c7446f46" providerId="LiveId" clId="{9EF78F82-4FAF-4167-B09E-FEF4DF9154C1}" dt="2022-02-22T06:25:56.197" v="4519" actId="1076"/>
          <ac:grpSpMkLst>
            <pc:docMk/>
            <pc:sldMk cId="0" sldId="301"/>
            <ac:grpSpMk id="33" creationId="{AABD417A-F007-468A-86A1-835B4B77C757}"/>
          </ac:grpSpMkLst>
        </pc:grpChg>
        <pc:grpChg chg="del topLvl">
          <ac:chgData name="li bo" userId="86e360d6c7446f46" providerId="LiveId" clId="{9EF78F82-4FAF-4167-B09E-FEF4DF9154C1}" dt="2022-02-22T06:16:36.127" v="4494" actId="478"/>
          <ac:grpSpMkLst>
            <pc:docMk/>
            <pc:sldMk cId="0" sldId="301"/>
            <ac:grpSpMk id="52" creationId="{00000000-0000-0000-0000-000000000000}"/>
          </ac:grpSpMkLst>
        </pc:grpChg>
        <pc:picChg chg="add mod">
          <ac:chgData name="li bo" userId="86e360d6c7446f46" providerId="LiveId" clId="{9EF78F82-4FAF-4167-B09E-FEF4DF9154C1}" dt="2022-02-22T06:25:59.702" v="4520" actId="1076"/>
          <ac:picMkLst>
            <pc:docMk/>
            <pc:sldMk cId="0" sldId="301"/>
            <ac:picMk id="59" creationId="{8AD31177-2DD0-40E4-85B3-7496C8734ED9}"/>
          </ac:picMkLst>
        </pc:picChg>
      </pc:sldChg>
      <pc:sldChg chg="modTransition modNotesTx">
        <pc:chgData name="li bo" userId="86e360d6c7446f46" providerId="LiveId" clId="{9EF78F82-4FAF-4167-B09E-FEF4DF9154C1}" dt="2022-02-23T01:36:58.260" v="15001"/>
        <pc:sldMkLst>
          <pc:docMk/>
          <pc:sldMk cId="0" sldId="304"/>
        </pc:sldMkLst>
      </pc:sldChg>
      <pc:sldChg chg="modSp mod modTransition modNotesTx">
        <pc:chgData name="li bo" userId="86e360d6c7446f46" providerId="LiveId" clId="{9EF78F82-4FAF-4167-B09E-FEF4DF9154C1}" dt="2022-02-23T01:50:24.730" v="15632"/>
        <pc:sldMkLst>
          <pc:docMk/>
          <pc:sldMk cId="0" sldId="315"/>
        </pc:sldMkLst>
        <pc:spChg chg="mod">
          <ac:chgData name="li bo" userId="86e360d6c7446f46" providerId="LiveId" clId="{9EF78F82-4FAF-4167-B09E-FEF4DF9154C1}" dt="2022-02-21T07:50:09.962" v="319" actId="120"/>
          <ac:spMkLst>
            <pc:docMk/>
            <pc:sldMk cId="0" sldId="315"/>
            <ac:spMk id="6" creationId="{00000000-0000-0000-0000-000000000000}"/>
          </ac:spMkLst>
        </pc:spChg>
        <pc:spChg chg="mod">
          <ac:chgData name="li bo" userId="86e360d6c7446f46" providerId="LiveId" clId="{9EF78F82-4FAF-4167-B09E-FEF4DF9154C1}" dt="2022-02-22T13:21:55.661" v="6316" actId="20577"/>
          <ac:spMkLst>
            <pc:docMk/>
            <pc:sldMk cId="0" sldId="315"/>
            <ac:spMk id="11" creationId="{00000000-0000-0000-0000-000000000000}"/>
          </ac:spMkLst>
        </pc:spChg>
        <pc:spChg chg="mod">
          <ac:chgData name="li bo" userId="86e360d6c7446f46" providerId="LiveId" clId="{9EF78F82-4FAF-4167-B09E-FEF4DF9154C1}" dt="2022-02-22T13:24:42.234" v="6415" actId="6549"/>
          <ac:spMkLst>
            <pc:docMk/>
            <pc:sldMk cId="0" sldId="315"/>
            <ac:spMk id="25" creationId="{00000000-0000-0000-0000-000000000000}"/>
          </ac:spMkLst>
        </pc:spChg>
      </pc:sldChg>
      <pc:sldChg chg="addSp modSp mod modTransition modAnim modNotesTx">
        <pc:chgData name="li bo" userId="86e360d6c7446f46" providerId="LiveId" clId="{9EF78F82-4FAF-4167-B09E-FEF4DF9154C1}" dt="2022-02-23T01:40:21.536" v="15186"/>
        <pc:sldMkLst>
          <pc:docMk/>
          <pc:sldMk cId="0" sldId="316"/>
        </pc:sldMkLst>
        <pc:spChg chg="mod">
          <ac:chgData name="li bo" userId="86e360d6c7446f46" providerId="LiveId" clId="{9EF78F82-4FAF-4167-B09E-FEF4DF9154C1}" dt="2022-02-21T09:20:57.736" v="1142" actId="20577"/>
          <ac:spMkLst>
            <pc:docMk/>
            <pc:sldMk cId="0" sldId="316"/>
            <ac:spMk id="7" creationId="{00000000-0000-0000-0000-000000000000}"/>
          </ac:spMkLst>
        </pc:spChg>
        <pc:spChg chg="mod">
          <ac:chgData name="li bo" userId="86e360d6c7446f46" providerId="LiveId" clId="{9EF78F82-4FAF-4167-B09E-FEF4DF9154C1}" dt="2022-02-21T09:20:54.565" v="1140" actId="20577"/>
          <ac:spMkLst>
            <pc:docMk/>
            <pc:sldMk cId="0" sldId="316"/>
            <ac:spMk id="9" creationId="{00000000-0000-0000-0000-000000000000}"/>
          </ac:spMkLst>
        </pc:spChg>
        <pc:spChg chg="add mod">
          <ac:chgData name="li bo" userId="86e360d6c7446f46" providerId="LiveId" clId="{9EF78F82-4FAF-4167-B09E-FEF4DF9154C1}" dt="2022-02-22T13:34:01.776" v="6668" actId="20577"/>
          <ac:spMkLst>
            <pc:docMk/>
            <pc:sldMk cId="0" sldId="316"/>
            <ac:spMk id="12" creationId="{DBE3A2BB-D51F-46F4-A702-12ECBB7875D2}"/>
          </ac:spMkLst>
        </pc:spChg>
      </pc:sldChg>
      <pc:sldChg chg="addSp delSp modSp mod modTransition modAnim modNotesTx">
        <pc:chgData name="li bo" userId="86e360d6c7446f46" providerId="LiveId" clId="{9EF78F82-4FAF-4167-B09E-FEF4DF9154C1}" dt="2022-02-23T01:50:25.734" v="15636"/>
        <pc:sldMkLst>
          <pc:docMk/>
          <pc:sldMk cId="0" sldId="317"/>
        </pc:sldMkLst>
        <pc:spChg chg="mod">
          <ac:chgData name="li bo" userId="86e360d6c7446f46" providerId="LiveId" clId="{9EF78F82-4FAF-4167-B09E-FEF4DF9154C1}" dt="2022-02-22T13:30:30.199" v="6509" actId="20577"/>
          <ac:spMkLst>
            <pc:docMk/>
            <pc:sldMk cId="0" sldId="317"/>
            <ac:spMk id="2" creationId="{00000000-0000-0000-0000-000000000000}"/>
          </ac:spMkLst>
        </pc:spChg>
        <pc:spChg chg="mod">
          <ac:chgData name="li bo" userId="86e360d6c7446f46" providerId="LiveId" clId="{9EF78F82-4FAF-4167-B09E-FEF4DF9154C1}" dt="2022-02-22T13:30:58.147" v="6512" actId="20577"/>
          <ac:spMkLst>
            <pc:docMk/>
            <pc:sldMk cId="0" sldId="317"/>
            <ac:spMk id="3" creationId="{00000000-0000-0000-0000-000000000000}"/>
          </ac:spMkLst>
        </pc:spChg>
        <pc:spChg chg="mod">
          <ac:chgData name="li bo" userId="86e360d6c7446f46" providerId="LiveId" clId="{9EF78F82-4FAF-4167-B09E-FEF4DF9154C1}" dt="2022-02-22T13:30:40.795" v="6511" actId="1076"/>
          <ac:spMkLst>
            <pc:docMk/>
            <pc:sldMk cId="0" sldId="317"/>
            <ac:spMk id="4" creationId="{00000000-0000-0000-0000-000000000000}"/>
          </ac:spMkLst>
        </pc:spChg>
        <pc:picChg chg="add mod">
          <ac:chgData name="li bo" userId="86e360d6c7446f46" providerId="LiveId" clId="{9EF78F82-4FAF-4167-B09E-FEF4DF9154C1}" dt="2022-02-22T13:30:04.676" v="6505" actId="1076"/>
          <ac:picMkLst>
            <pc:docMk/>
            <pc:sldMk cId="0" sldId="317"/>
            <ac:picMk id="9" creationId="{55F8A3F8-2D77-444D-9973-59020B4709EA}"/>
          </ac:picMkLst>
        </pc:picChg>
        <pc:inkChg chg="add del">
          <ac:chgData name="li bo" userId="86e360d6c7446f46" providerId="LiveId" clId="{9EF78F82-4FAF-4167-B09E-FEF4DF9154C1}" dt="2022-02-22T16:26:26.253" v="13422" actId="478"/>
          <ac:inkMkLst>
            <pc:docMk/>
            <pc:sldMk cId="0" sldId="317"/>
            <ac:inkMk id="10" creationId="{BEE9427B-CF85-4CC9-B696-0A6C8621D0BD}"/>
          </ac:inkMkLst>
        </pc:inkChg>
      </pc:sldChg>
      <pc:sldChg chg="addSp delSp modSp mod modTransition modAnim modNotesTx">
        <pc:chgData name="li bo" userId="86e360d6c7446f46" providerId="LiveId" clId="{9EF78F82-4FAF-4167-B09E-FEF4DF9154C1}" dt="2022-02-23T01:51:34.851" v="15765"/>
        <pc:sldMkLst>
          <pc:docMk/>
          <pc:sldMk cId="0" sldId="327"/>
        </pc:sldMkLst>
        <pc:spChg chg="mod">
          <ac:chgData name="li bo" userId="86e360d6c7446f46" providerId="LiveId" clId="{9EF78F82-4FAF-4167-B09E-FEF4DF9154C1}" dt="2022-02-21T09:10:10.043" v="912" actId="20577"/>
          <ac:spMkLst>
            <pc:docMk/>
            <pc:sldMk cId="0" sldId="327"/>
            <ac:spMk id="3" creationId="{00000000-0000-0000-0000-000000000000}"/>
          </ac:spMkLst>
        </pc:spChg>
        <pc:spChg chg="add mod">
          <ac:chgData name="li bo" userId="86e360d6c7446f46" providerId="LiveId" clId="{9EF78F82-4FAF-4167-B09E-FEF4DF9154C1}" dt="2022-02-21T09:10:06.600" v="910" actId="1076"/>
          <ac:spMkLst>
            <pc:docMk/>
            <pc:sldMk cId="0" sldId="327"/>
            <ac:spMk id="4" creationId="{4BEE4D26-70E4-44F2-BD3E-4900B5FE3539}"/>
          </ac:spMkLst>
        </pc:spChg>
        <pc:spChg chg="add mod">
          <ac:chgData name="li bo" userId="86e360d6c7446f46" providerId="LiveId" clId="{9EF78F82-4FAF-4167-B09E-FEF4DF9154C1}" dt="2022-02-21T09:10:04.315" v="909" actId="1076"/>
          <ac:spMkLst>
            <pc:docMk/>
            <pc:sldMk cId="0" sldId="327"/>
            <ac:spMk id="5" creationId="{CF8C8BC2-57E1-46E0-BFCE-6466F0E09274}"/>
          </ac:spMkLst>
        </pc:spChg>
        <pc:picChg chg="add mod">
          <ac:chgData name="li bo" userId="86e360d6c7446f46" providerId="LiveId" clId="{9EF78F82-4FAF-4167-B09E-FEF4DF9154C1}" dt="2022-02-21T09:10:58.423" v="918" actId="1076"/>
          <ac:picMkLst>
            <pc:docMk/>
            <pc:sldMk cId="0" sldId="327"/>
            <ac:picMk id="1026" creationId="{0DE205E0-9933-48FD-80A7-B0028152D590}"/>
          </ac:picMkLst>
        </pc:picChg>
        <pc:picChg chg="add del">
          <ac:chgData name="li bo" userId="86e360d6c7446f46" providerId="LiveId" clId="{9EF78F82-4FAF-4167-B09E-FEF4DF9154C1}" dt="2022-02-21T09:13:59.442" v="920" actId="478"/>
          <ac:picMkLst>
            <pc:docMk/>
            <pc:sldMk cId="0" sldId="327"/>
            <ac:picMk id="1028" creationId="{64EF0E6B-8D26-4B4B-9A3E-1101CED94835}"/>
          </ac:picMkLst>
        </pc:picChg>
        <pc:picChg chg="add del">
          <ac:chgData name="li bo" userId="86e360d6c7446f46" providerId="LiveId" clId="{9EF78F82-4FAF-4167-B09E-FEF4DF9154C1}" dt="2022-02-21T09:14:20.553" v="926" actId="478"/>
          <ac:picMkLst>
            <pc:docMk/>
            <pc:sldMk cId="0" sldId="327"/>
            <ac:picMk id="1030" creationId="{0E94D120-C65B-4E8C-B294-C66410A24C12}"/>
          </ac:picMkLst>
        </pc:picChg>
        <pc:picChg chg="add del mod">
          <ac:chgData name="li bo" userId="86e360d6c7446f46" providerId="LiveId" clId="{9EF78F82-4FAF-4167-B09E-FEF4DF9154C1}" dt="2022-02-21T09:16:37.482" v="931" actId="478"/>
          <ac:picMkLst>
            <pc:docMk/>
            <pc:sldMk cId="0" sldId="327"/>
            <ac:picMk id="1032" creationId="{44EB1FCE-1F35-4DB7-91A8-DB714BAED426}"/>
          </ac:picMkLst>
        </pc:picChg>
        <pc:picChg chg="add mod">
          <ac:chgData name="li bo" userId="86e360d6c7446f46" providerId="LiveId" clId="{9EF78F82-4FAF-4167-B09E-FEF4DF9154C1}" dt="2022-02-21T09:17:32.428" v="936" actId="1076"/>
          <ac:picMkLst>
            <pc:docMk/>
            <pc:sldMk cId="0" sldId="327"/>
            <ac:picMk id="1034" creationId="{EE9109C2-267A-49A0-808C-E6C3B3431568}"/>
          </ac:picMkLst>
        </pc:picChg>
      </pc:sldChg>
      <pc:sldChg chg="addSp modSp mod modTransition">
        <pc:chgData name="li bo" userId="86e360d6c7446f46" providerId="LiveId" clId="{9EF78F82-4FAF-4167-B09E-FEF4DF9154C1}" dt="2022-02-23T01:51:38.855" v="15769"/>
        <pc:sldMkLst>
          <pc:docMk/>
          <pc:sldMk cId="0" sldId="329"/>
        </pc:sldMkLst>
        <pc:spChg chg="mod">
          <ac:chgData name="li bo" userId="86e360d6c7446f46" providerId="LiveId" clId="{9EF78F82-4FAF-4167-B09E-FEF4DF9154C1}" dt="2022-02-22T06:27:37.287" v="4549" actId="1076"/>
          <ac:spMkLst>
            <pc:docMk/>
            <pc:sldMk cId="0" sldId="329"/>
            <ac:spMk id="4" creationId="{00000000-0000-0000-0000-000000000000}"/>
          </ac:spMkLst>
        </pc:spChg>
        <pc:spChg chg="mod">
          <ac:chgData name="li bo" userId="86e360d6c7446f46" providerId="LiveId" clId="{9EF78F82-4FAF-4167-B09E-FEF4DF9154C1}" dt="2022-02-22T06:33:10.043" v="4733" actId="404"/>
          <ac:spMkLst>
            <pc:docMk/>
            <pc:sldMk cId="0" sldId="329"/>
            <ac:spMk id="5" creationId="{00000000-0000-0000-0000-000000000000}"/>
          </ac:spMkLst>
        </pc:spChg>
        <pc:spChg chg="add mod">
          <ac:chgData name="li bo" userId="86e360d6c7446f46" providerId="LiveId" clId="{9EF78F82-4FAF-4167-B09E-FEF4DF9154C1}" dt="2022-02-22T07:55:56.898" v="5329" actId="1076"/>
          <ac:spMkLst>
            <pc:docMk/>
            <pc:sldMk cId="0" sldId="329"/>
            <ac:spMk id="9" creationId="{E8DAB172-CCD5-451E-8339-23467E89C79F}"/>
          </ac:spMkLst>
        </pc:spChg>
        <pc:spChg chg="mod">
          <ac:chgData name="li bo" userId="86e360d6c7446f46" providerId="LiveId" clId="{9EF78F82-4FAF-4167-B09E-FEF4DF9154C1}" dt="2022-02-22T06:33:16.144" v="4736" actId="404"/>
          <ac:spMkLst>
            <pc:docMk/>
            <pc:sldMk cId="0" sldId="329"/>
            <ac:spMk id="10" creationId="{4FFF5BB3-4231-47B9-A739-F6025E84CEF3}"/>
          </ac:spMkLst>
        </pc:spChg>
        <pc:spChg chg="mod">
          <ac:chgData name="li bo" userId="86e360d6c7446f46" providerId="LiveId" clId="{9EF78F82-4FAF-4167-B09E-FEF4DF9154C1}" dt="2022-02-22T06:33:18.480" v="4737" actId="404"/>
          <ac:spMkLst>
            <pc:docMk/>
            <pc:sldMk cId="0" sldId="329"/>
            <ac:spMk id="11" creationId="{FE39BBBB-FD5D-4712-9102-91D9FCF08A0B}"/>
          </ac:spMkLst>
        </pc:spChg>
        <pc:spChg chg="add mod">
          <ac:chgData name="li bo" userId="86e360d6c7446f46" providerId="LiveId" clId="{9EF78F82-4FAF-4167-B09E-FEF4DF9154C1}" dt="2022-02-22T06:33:28.033" v="4741" actId="404"/>
          <ac:spMkLst>
            <pc:docMk/>
            <pc:sldMk cId="0" sldId="329"/>
            <ac:spMk id="12" creationId="{AF1B7B90-8714-444E-BD12-0124763C408F}"/>
          </ac:spMkLst>
        </pc:spChg>
        <pc:spChg chg="add mod">
          <ac:chgData name="li bo" userId="86e360d6c7446f46" providerId="LiveId" clId="{9EF78F82-4FAF-4167-B09E-FEF4DF9154C1}" dt="2022-02-22T06:33:31.372" v="4743" actId="404"/>
          <ac:spMkLst>
            <pc:docMk/>
            <pc:sldMk cId="0" sldId="329"/>
            <ac:spMk id="13" creationId="{E3C0DF14-22FB-493C-8271-148FB162B93A}"/>
          </ac:spMkLst>
        </pc:spChg>
        <pc:picChg chg="mod">
          <ac:chgData name="li bo" userId="86e360d6c7446f46" providerId="LiveId" clId="{9EF78F82-4FAF-4167-B09E-FEF4DF9154C1}" dt="2022-02-22T06:27:44.795" v="4551" actId="1076"/>
          <ac:picMkLst>
            <pc:docMk/>
            <pc:sldMk cId="0" sldId="329"/>
            <ac:picMk id="2" creationId="{00000000-0000-0000-0000-000000000000}"/>
          </ac:picMkLst>
        </pc:picChg>
        <pc:picChg chg="mod">
          <ac:chgData name="li bo" userId="86e360d6c7446f46" providerId="LiveId" clId="{9EF78F82-4FAF-4167-B09E-FEF4DF9154C1}" dt="2022-02-22T06:27:44.795" v="4551" actId="1076"/>
          <ac:picMkLst>
            <pc:docMk/>
            <pc:sldMk cId="0" sldId="329"/>
            <ac:picMk id="3074" creationId="{56ACB1FC-AC81-4B2E-BD44-DE82679BDC53}"/>
          </ac:picMkLst>
        </pc:picChg>
        <pc:picChg chg="mod">
          <ac:chgData name="li bo" userId="86e360d6c7446f46" providerId="LiveId" clId="{9EF78F82-4FAF-4167-B09E-FEF4DF9154C1}" dt="2022-02-22T06:27:44.795" v="4551" actId="1076"/>
          <ac:picMkLst>
            <pc:docMk/>
            <pc:sldMk cId="0" sldId="329"/>
            <ac:picMk id="3076" creationId="{7AA121C7-96B9-4F51-9C2D-78AE52E53A67}"/>
          </ac:picMkLst>
        </pc:picChg>
      </pc:sldChg>
      <pc:sldChg chg="addSp delSp modSp mod">
        <pc:chgData name="li bo" userId="86e360d6c7446f46" providerId="LiveId" clId="{9EF78F82-4FAF-4167-B09E-FEF4DF9154C1}" dt="2022-02-22T06:32:49.502" v="4714" actId="1076"/>
        <pc:sldMkLst>
          <pc:docMk/>
          <pc:sldMk cId="0" sldId="331"/>
        </pc:sldMkLst>
        <pc:spChg chg="add del mod">
          <ac:chgData name="li bo" userId="86e360d6c7446f46" providerId="LiveId" clId="{9EF78F82-4FAF-4167-B09E-FEF4DF9154C1}" dt="2022-02-22T06:30:52.637" v="4621"/>
          <ac:spMkLst>
            <pc:docMk/>
            <pc:sldMk cId="0" sldId="331"/>
            <ac:spMk id="2" creationId="{53EAB59A-6144-4FA2-82D2-776FB63B6499}"/>
          </ac:spMkLst>
        </pc:spChg>
        <pc:spChg chg="add mod">
          <ac:chgData name="li bo" userId="86e360d6c7446f46" providerId="LiveId" clId="{9EF78F82-4FAF-4167-B09E-FEF4DF9154C1}" dt="2022-02-22T06:32:49.502" v="4714" actId="1076"/>
          <ac:spMkLst>
            <pc:docMk/>
            <pc:sldMk cId="0" sldId="331"/>
            <ac:spMk id="3" creationId="{2B4839D8-7D99-44DD-B1B9-7C425533F1AA}"/>
          </ac:spMkLst>
        </pc:spChg>
        <pc:spChg chg="add mod">
          <ac:chgData name="li bo" userId="86e360d6c7446f46" providerId="LiveId" clId="{9EF78F82-4FAF-4167-B09E-FEF4DF9154C1}" dt="2022-02-22T06:32:41.688" v="4713" actId="1582"/>
          <ac:spMkLst>
            <pc:docMk/>
            <pc:sldMk cId="0" sldId="331"/>
            <ac:spMk id="4" creationId="{59072FDB-A75B-4D68-AA8F-7FE7E79953D5}"/>
          </ac:spMkLst>
        </pc:spChg>
        <pc:spChg chg="mod">
          <ac:chgData name="li bo" userId="86e360d6c7446f46" providerId="LiveId" clId="{9EF78F82-4FAF-4167-B09E-FEF4DF9154C1}" dt="2022-02-22T06:31:45.015" v="4708" actId="255"/>
          <ac:spMkLst>
            <pc:docMk/>
            <pc:sldMk cId="0" sldId="331"/>
            <ac:spMk id="6" creationId="{00000000-0000-0000-0000-000000000000}"/>
          </ac:spMkLst>
        </pc:spChg>
      </pc:sldChg>
      <pc:sldChg chg="modTransition">
        <pc:chgData name="li bo" userId="86e360d6c7446f46" providerId="LiveId" clId="{9EF78F82-4FAF-4167-B09E-FEF4DF9154C1}" dt="2022-02-23T01:51:41.861" v="15773"/>
        <pc:sldMkLst>
          <pc:docMk/>
          <pc:sldMk cId="3716430520" sldId="332"/>
        </pc:sldMkLst>
      </pc:sldChg>
      <pc:sldChg chg="modSp mod modNotesTx">
        <pc:chgData name="li bo" userId="86e360d6c7446f46" providerId="LiveId" clId="{9EF78F82-4FAF-4167-B09E-FEF4DF9154C1}" dt="2022-02-22T16:17:42.671" v="13265" actId="20577"/>
        <pc:sldMkLst>
          <pc:docMk/>
          <pc:sldMk cId="1473890758" sldId="333"/>
        </pc:sldMkLst>
        <pc:spChg chg="mod">
          <ac:chgData name="li bo" userId="86e360d6c7446f46" providerId="LiveId" clId="{9EF78F82-4FAF-4167-B09E-FEF4DF9154C1}" dt="2022-02-21T09:45:06.403" v="1769" actId="20577"/>
          <ac:spMkLst>
            <pc:docMk/>
            <pc:sldMk cId="1473890758" sldId="333"/>
            <ac:spMk id="7" creationId="{FD2C209D-A1D1-48F2-999A-25E3CFC2802F}"/>
          </ac:spMkLst>
        </pc:spChg>
      </pc:sldChg>
      <pc:sldChg chg="addSp delSp modSp mod modTransition modAnim modNotesTx">
        <pc:chgData name="li bo" userId="86e360d6c7446f46" providerId="LiveId" clId="{9EF78F82-4FAF-4167-B09E-FEF4DF9154C1}" dt="2022-02-23T01:28:43.713" v="14627"/>
        <pc:sldMkLst>
          <pc:docMk/>
          <pc:sldMk cId="0" sldId="334"/>
        </pc:sldMkLst>
        <pc:spChg chg="mod">
          <ac:chgData name="li bo" userId="86e360d6c7446f46" providerId="LiveId" clId="{9EF78F82-4FAF-4167-B09E-FEF4DF9154C1}" dt="2022-02-22T16:21:07.067" v="13367" actId="1076"/>
          <ac:spMkLst>
            <pc:docMk/>
            <pc:sldMk cId="0" sldId="334"/>
            <ac:spMk id="4" creationId="{59B8EF1C-A0B8-48F5-B2DA-C32708592071}"/>
          </ac:spMkLst>
        </pc:spChg>
        <pc:spChg chg="add del mod">
          <ac:chgData name="li bo" userId="86e360d6c7446f46" providerId="LiveId" clId="{9EF78F82-4FAF-4167-B09E-FEF4DF9154C1}" dt="2022-02-22T16:22:05.891" v="13380" actId="478"/>
          <ac:spMkLst>
            <pc:docMk/>
            <pc:sldMk cId="0" sldId="334"/>
            <ac:spMk id="5" creationId="{89AB3B77-0128-41F3-94C1-723918E1EEB4}"/>
          </ac:spMkLst>
        </pc:spChg>
        <pc:spChg chg="mod">
          <ac:chgData name="li bo" userId="86e360d6c7446f46" providerId="LiveId" clId="{9EF78F82-4FAF-4167-B09E-FEF4DF9154C1}" dt="2022-02-22T16:20:04.470" v="13362" actId="1076"/>
          <ac:spMkLst>
            <pc:docMk/>
            <pc:sldMk cId="0" sldId="334"/>
            <ac:spMk id="7" creationId="{00000000-0000-0000-0000-000000000000}"/>
          </ac:spMkLst>
        </pc:spChg>
        <pc:spChg chg="mod">
          <ac:chgData name="li bo" userId="86e360d6c7446f46" providerId="LiveId" clId="{9EF78F82-4FAF-4167-B09E-FEF4DF9154C1}" dt="2022-02-22T16:20:09.039" v="13363" actId="1076"/>
          <ac:spMkLst>
            <pc:docMk/>
            <pc:sldMk cId="0" sldId="334"/>
            <ac:spMk id="16" creationId="{A7B6A3E5-7817-4E39-9012-9D27018AC7B7}"/>
          </ac:spMkLst>
        </pc:spChg>
        <pc:picChg chg="mod">
          <ac:chgData name="li bo" userId="86e360d6c7446f46" providerId="LiveId" clId="{9EF78F82-4FAF-4167-B09E-FEF4DF9154C1}" dt="2022-02-22T16:20:04.470" v="13362" actId="1076"/>
          <ac:picMkLst>
            <pc:docMk/>
            <pc:sldMk cId="0" sldId="334"/>
            <ac:picMk id="6" creationId="{00000000-0000-0000-0000-000000000000}"/>
          </ac:picMkLst>
        </pc:picChg>
        <pc:picChg chg="mod">
          <ac:chgData name="li bo" userId="86e360d6c7446f46" providerId="LiveId" clId="{9EF78F82-4FAF-4167-B09E-FEF4DF9154C1}" dt="2022-02-22T16:20:04.470" v="13362" actId="1076"/>
          <ac:picMkLst>
            <pc:docMk/>
            <pc:sldMk cId="0" sldId="334"/>
            <ac:picMk id="11" creationId="{9BE1FEE7-1291-482C-9037-E3BC386502B7}"/>
          </ac:picMkLst>
        </pc:picChg>
        <pc:picChg chg="mod">
          <ac:chgData name="li bo" userId="86e360d6c7446f46" providerId="LiveId" clId="{9EF78F82-4FAF-4167-B09E-FEF4DF9154C1}" dt="2022-02-22T16:20:09.039" v="13363" actId="1076"/>
          <ac:picMkLst>
            <pc:docMk/>
            <pc:sldMk cId="0" sldId="334"/>
            <ac:picMk id="14" creationId="{D95DB839-4515-4593-89F6-5FCCBB48D972}"/>
          </ac:picMkLst>
        </pc:picChg>
        <pc:picChg chg="add mod">
          <ac:chgData name="li bo" userId="86e360d6c7446f46" providerId="LiveId" clId="{9EF78F82-4FAF-4167-B09E-FEF4DF9154C1}" dt="2022-02-22T16:21:10.635" v="13370" actId="1076"/>
          <ac:picMkLst>
            <pc:docMk/>
            <pc:sldMk cId="0" sldId="334"/>
            <ac:picMk id="1026" creationId="{28EDEF39-8E44-4DA3-AAC6-F7303387BF17}"/>
          </ac:picMkLst>
        </pc:picChg>
        <pc:picChg chg="mod">
          <ac:chgData name="li bo" userId="86e360d6c7446f46" providerId="LiveId" clId="{9EF78F82-4FAF-4167-B09E-FEF4DF9154C1}" dt="2022-02-22T16:20:09.039" v="13363" actId="1076"/>
          <ac:picMkLst>
            <pc:docMk/>
            <pc:sldMk cId="0" sldId="334"/>
            <ac:picMk id="4102" creationId="{AB7563CA-B3F3-4435-AD3E-8E708E6EDCA1}"/>
          </ac:picMkLst>
        </pc:picChg>
      </pc:sldChg>
      <pc:sldChg chg="modTransition">
        <pc:chgData name="li bo" userId="86e360d6c7446f46" providerId="LiveId" clId="{9EF78F82-4FAF-4167-B09E-FEF4DF9154C1}" dt="2022-02-23T01:35:39.114" v="14844"/>
        <pc:sldMkLst>
          <pc:docMk/>
          <pc:sldMk cId="0" sldId="335"/>
        </pc:sldMkLst>
      </pc:sldChg>
      <pc:sldChg chg="modTransition modNotesTx">
        <pc:chgData name="li bo" userId="86e360d6c7446f46" providerId="LiveId" clId="{9EF78F82-4FAF-4167-B09E-FEF4DF9154C1}" dt="2022-02-23T01:35:32.100" v="14824"/>
        <pc:sldMkLst>
          <pc:docMk/>
          <pc:sldMk cId="0" sldId="337"/>
        </pc:sldMkLst>
      </pc:sldChg>
      <pc:sldChg chg="del modTransition">
        <pc:chgData name="li bo" userId="86e360d6c7446f46" providerId="LiveId" clId="{9EF78F82-4FAF-4167-B09E-FEF4DF9154C1}" dt="2022-02-23T01:35:43.781" v="14847" actId="47"/>
        <pc:sldMkLst>
          <pc:docMk/>
          <pc:sldMk cId="0" sldId="338"/>
        </pc:sldMkLst>
      </pc:sldChg>
      <pc:sldChg chg="modTransition">
        <pc:chgData name="li bo" userId="86e360d6c7446f46" providerId="LiveId" clId="{9EF78F82-4FAF-4167-B09E-FEF4DF9154C1}" dt="2022-02-23T01:35:46.125" v="14859"/>
        <pc:sldMkLst>
          <pc:docMk/>
          <pc:sldMk cId="0" sldId="339"/>
        </pc:sldMkLst>
      </pc:sldChg>
      <pc:sldChg chg="modTransition modNotesTx">
        <pc:chgData name="li bo" userId="86e360d6c7446f46" providerId="LiveId" clId="{9EF78F82-4FAF-4167-B09E-FEF4DF9154C1}" dt="2022-02-23T04:46:24.318" v="16413"/>
        <pc:sldMkLst>
          <pc:docMk/>
          <pc:sldMk cId="1943936376" sldId="340"/>
        </pc:sldMkLst>
      </pc:sldChg>
      <pc:sldChg chg="addSp modSp mod modAnim modNotesTx">
        <pc:chgData name="li bo" userId="86e360d6c7446f46" providerId="LiveId" clId="{9EF78F82-4FAF-4167-B09E-FEF4DF9154C1}" dt="2022-02-22T15:43:14.258" v="10654" actId="20577"/>
        <pc:sldMkLst>
          <pc:docMk/>
          <pc:sldMk cId="113559166" sldId="341"/>
        </pc:sldMkLst>
        <pc:spChg chg="mod">
          <ac:chgData name="li bo" userId="86e360d6c7446f46" providerId="LiveId" clId="{9EF78F82-4FAF-4167-B09E-FEF4DF9154C1}" dt="2022-02-21T16:10:46.237" v="2976" actId="1076"/>
          <ac:spMkLst>
            <pc:docMk/>
            <pc:sldMk cId="113559166" sldId="341"/>
            <ac:spMk id="29" creationId="{B64DEF11-F8F6-4EA5-8240-3E06B35C8142}"/>
          </ac:spMkLst>
        </pc:spChg>
        <pc:picChg chg="add mod">
          <ac:chgData name="li bo" userId="86e360d6c7446f46" providerId="LiveId" clId="{9EF78F82-4FAF-4167-B09E-FEF4DF9154C1}" dt="2022-02-21T10:39:36.664" v="1892" actId="1076"/>
          <ac:picMkLst>
            <pc:docMk/>
            <pc:sldMk cId="113559166" sldId="341"/>
            <ac:picMk id="5" creationId="{8645A391-AE19-4F4A-8E7E-B7F758834C39}"/>
          </ac:picMkLst>
        </pc:picChg>
      </pc:sldChg>
      <pc:sldChg chg="modSp mod modTransition modNotesTx">
        <pc:chgData name="li bo" userId="86e360d6c7446f46" providerId="LiveId" clId="{9EF78F82-4FAF-4167-B09E-FEF4DF9154C1}" dt="2022-02-23T04:17:40.637" v="16331" actId="207"/>
        <pc:sldMkLst>
          <pc:docMk/>
          <pc:sldMk cId="2372066499" sldId="342"/>
        </pc:sldMkLst>
        <pc:spChg chg="mod">
          <ac:chgData name="li bo" userId="86e360d6c7446f46" providerId="LiveId" clId="{9EF78F82-4FAF-4167-B09E-FEF4DF9154C1}" dt="2022-02-23T04:17:40.637" v="16331" actId="207"/>
          <ac:spMkLst>
            <pc:docMk/>
            <pc:sldMk cId="2372066499" sldId="342"/>
            <ac:spMk id="13" creationId="{34A2B04B-AC72-4E23-A54E-473C9590DFA7}"/>
          </ac:spMkLst>
        </pc:spChg>
        <pc:spChg chg="mod modVis">
          <ac:chgData name="li bo" userId="86e360d6c7446f46" providerId="LiveId" clId="{9EF78F82-4FAF-4167-B09E-FEF4DF9154C1}" dt="2022-02-23T04:17:40.637" v="16327"/>
          <ac:spMkLst>
            <pc:docMk/>
            <pc:sldMk cId="2372066499" sldId="342"/>
            <ac:spMk id="15" creationId="{55AEBD69-DD50-4D73-83B8-5B69F9E53EF7}"/>
          </ac:spMkLst>
        </pc:spChg>
        <pc:spChg chg="mod">
          <ac:chgData name="li bo" userId="86e360d6c7446f46" providerId="LiveId" clId="{9EF78F82-4FAF-4167-B09E-FEF4DF9154C1}" dt="2022-02-23T02:13:23.545" v="16310"/>
          <ac:spMkLst>
            <pc:docMk/>
            <pc:sldMk cId="2372066499" sldId="342"/>
            <ac:spMk id="16" creationId="{4E0DE391-2128-4C70-9A80-970FAF9720FA}"/>
          </ac:spMkLst>
        </pc:spChg>
        <pc:spChg chg="mod">
          <ac:chgData name="li bo" userId="86e360d6c7446f46" providerId="LiveId" clId="{9EF78F82-4FAF-4167-B09E-FEF4DF9154C1}" dt="2022-02-23T02:13:23.544" v="16309"/>
          <ac:spMkLst>
            <pc:docMk/>
            <pc:sldMk cId="2372066499" sldId="342"/>
            <ac:spMk id="17" creationId="{53B82ABB-FE4A-44B6-925A-1F45FF30127D}"/>
          </ac:spMkLst>
        </pc:spChg>
        <pc:spChg chg="mod">
          <ac:chgData name="li bo" userId="86e360d6c7446f46" providerId="LiveId" clId="{9EF78F82-4FAF-4167-B09E-FEF4DF9154C1}" dt="2022-02-23T02:13:23.544" v="16309"/>
          <ac:spMkLst>
            <pc:docMk/>
            <pc:sldMk cId="2372066499" sldId="342"/>
            <ac:spMk id="18" creationId="{2CCDE55F-0378-45D1-846D-7BA08836E52E}"/>
          </ac:spMkLst>
        </pc:spChg>
        <pc:spChg chg="mod">
          <ac:chgData name="li bo" userId="86e360d6c7446f46" providerId="LiveId" clId="{9EF78F82-4FAF-4167-B09E-FEF4DF9154C1}" dt="2022-02-23T02:13:23.544" v="16309"/>
          <ac:spMkLst>
            <pc:docMk/>
            <pc:sldMk cId="2372066499" sldId="342"/>
            <ac:spMk id="19" creationId="{22FBAEC3-5A58-4110-9835-25B07BBE4B5F}"/>
          </ac:spMkLst>
        </pc:spChg>
        <pc:grpChg chg="mod">
          <ac:chgData name="li bo" userId="86e360d6c7446f46" providerId="LiveId" clId="{9EF78F82-4FAF-4167-B09E-FEF4DF9154C1}" dt="2022-02-23T02:13:23.545" v="16311"/>
          <ac:grpSpMkLst>
            <pc:docMk/>
            <pc:sldMk cId="2372066499" sldId="342"/>
            <ac:grpSpMk id="20" creationId="{3B3B567D-65A4-4E65-A996-44CC4ACA0A67}"/>
          </ac:grpSpMkLst>
        </pc:grpChg>
        <pc:picChg chg="mod ord modVis">
          <ac:chgData name="li bo" userId="86e360d6c7446f46" providerId="LiveId" clId="{9EF78F82-4FAF-4167-B09E-FEF4DF9154C1}" dt="2022-02-23T04:17:40.637" v="16329"/>
          <ac:picMkLst>
            <pc:docMk/>
            <pc:sldMk cId="2372066499" sldId="342"/>
            <ac:picMk id="5" creationId="{B9CCD162-D05F-471F-BA81-0A79B1B7C4AF}"/>
          </ac:picMkLst>
        </pc:picChg>
      </pc:sldChg>
      <pc:sldChg chg="modSp mod">
        <pc:chgData name="li bo" userId="86e360d6c7446f46" providerId="LiveId" clId="{9EF78F82-4FAF-4167-B09E-FEF4DF9154C1}" dt="2022-03-06T08:08:57.818" v="16460"/>
        <pc:sldMkLst>
          <pc:docMk/>
          <pc:sldMk cId="1396294824" sldId="343"/>
        </pc:sldMkLst>
        <pc:spChg chg="mod">
          <ac:chgData name="li bo" userId="86e360d6c7446f46" providerId="LiveId" clId="{9EF78F82-4FAF-4167-B09E-FEF4DF9154C1}" dt="2022-02-23T04:17:40.636" v="16325" actId="207"/>
          <ac:spMkLst>
            <pc:docMk/>
            <pc:sldMk cId="1396294824" sldId="343"/>
            <ac:spMk id="13" creationId="{DEF64A23-764F-4886-81B5-203AA8000AE8}"/>
          </ac:spMkLst>
        </pc:spChg>
        <pc:spChg chg="mod modVis">
          <ac:chgData name="li bo" userId="86e360d6c7446f46" providerId="LiveId" clId="{9EF78F82-4FAF-4167-B09E-FEF4DF9154C1}" dt="2022-02-23T04:17:40.635" v="16321"/>
          <ac:spMkLst>
            <pc:docMk/>
            <pc:sldMk cId="1396294824" sldId="343"/>
            <ac:spMk id="15" creationId="{AF956A93-3D93-4095-BAD4-A734F446B1EE}"/>
          </ac:spMkLst>
        </pc:spChg>
        <pc:spChg chg="mod">
          <ac:chgData name="li bo" userId="86e360d6c7446f46" providerId="LiveId" clId="{9EF78F82-4FAF-4167-B09E-FEF4DF9154C1}" dt="2022-03-06T08:08:57.818" v="16457"/>
          <ac:spMkLst>
            <pc:docMk/>
            <pc:sldMk cId="1396294824" sldId="343"/>
            <ac:spMk id="16" creationId="{2BF1FAA1-1E5C-4A40-B1A6-4B38342B529E}"/>
          </ac:spMkLst>
        </pc:spChg>
        <pc:spChg chg="mod">
          <ac:chgData name="li bo" userId="86e360d6c7446f46" providerId="LiveId" clId="{9EF78F82-4FAF-4167-B09E-FEF4DF9154C1}" dt="2022-03-06T08:08:57.817" v="16456"/>
          <ac:spMkLst>
            <pc:docMk/>
            <pc:sldMk cId="1396294824" sldId="343"/>
            <ac:spMk id="17" creationId="{CE724BA1-791B-417C-885D-28AA151CA79E}"/>
          </ac:spMkLst>
        </pc:spChg>
        <pc:spChg chg="mod">
          <ac:chgData name="li bo" userId="86e360d6c7446f46" providerId="LiveId" clId="{9EF78F82-4FAF-4167-B09E-FEF4DF9154C1}" dt="2022-03-06T08:08:57.817" v="16456"/>
          <ac:spMkLst>
            <pc:docMk/>
            <pc:sldMk cId="1396294824" sldId="343"/>
            <ac:spMk id="18" creationId="{5369C777-7917-4D30-829B-B5F962DCCDCE}"/>
          </ac:spMkLst>
        </pc:spChg>
        <pc:spChg chg="mod">
          <ac:chgData name="li bo" userId="86e360d6c7446f46" providerId="LiveId" clId="{9EF78F82-4FAF-4167-B09E-FEF4DF9154C1}" dt="2022-03-06T08:08:57.817" v="16456"/>
          <ac:spMkLst>
            <pc:docMk/>
            <pc:sldMk cId="1396294824" sldId="343"/>
            <ac:spMk id="23" creationId="{9C86058A-D22E-4B7B-8980-420570C2588E}"/>
          </ac:spMkLst>
        </pc:spChg>
        <pc:grpChg chg="mod">
          <ac:chgData name="li bo" userId="86e360d6c7446f46" providerId="LiveId" clId="{9EF78F82-4FAF-4167-B09E-FEF4DF9154C1}" dt="2022-03-06T08:08:57.818" v="16458"/>
          <ac:grpSpMkLst>
            <pc:docMk/>
            <pc:sldMk cId="1396294824" sldId="343"/>
            <ac:grpSpMk id="24" creationId="{01083063-C26D-4421-97A0-1097E4906756}"/>
          </ac:grpSpMkLst>
        </pc:grpChg>
        <pc:picChg chg="mod ord modVis">
          <ac:chgData name="li bo" userId="86e360d6c7446f46" providerId="LiveId" clId="{9EF78F82-4FAF-4167-B09E-FEF4DF9154C1}" dt="2022-03-06T08:08:57.818" v="16460"/>
          <ac:picMkLst>
            <pc:docMk/>
            <pc:sldMk cId="1396294824" sldId="343"/>
            <ac:picMk id="5" creationId="{1028BF8B-6D45-49DE-8E01-E7C9A7C63F4F}"/>
          </ac:picMkLst>
        </pc:picChg>
      </pc:sldChg>
      <pc:sldChg chg="addSp modSp del mod modAnim modShow">
        <pc:chgData name="li bo" userId="86e360d6c7446f46" providerId="LiveId" clId="{9EF78F82-4FAF-4167-B09E-FEF4DF9154C1}" dt="2022-02-22T13:35:03.904" v="6721" actId="47"/>
        <pc:sldMkLst>
          <pc:docMk/>
          <pc:sldMk cId="482758096" sldId="344"/>
        </pc:sldMkLst>
        <pc:spChg chg="add mod">
          <ac:chgData name="li bo" userId="86e360d6c7446f46" providerId="LiveId" clId="{9EF78F82-4FAF-4167-B09E-FEF4DF9154C1}" dt="2022-02-21T15:55:58.316" v="2431" actId="20577"/>
          <ac:spMkLst>
            <pc:docMk/>
            <pc:sldMk cId="482758096" sldId="344"/>
            <ac:spMk id="6" creationId="{8B7D40C1-8D42-43E9-9C51-80A636078DD6}"/>
          </ac:spMkLst>
        </pc:spChg>
      </pc:sldChg>
      <pc:sldChg chg="modNotesTx">
        <pc:chgData name="li bo" userId="86e360d6c7446f46" providerId="LiveId" clId="{9EF78F82-4FAF-4167-B09E-FEF4DF9154C1}" dt="2022-02-22T16:18:38.739" v="13351" actId="20577"/>
        <pc:sldMkLst>
          <pc:docMk/>
          <pc:sldMk cId="3430544527" sldId="345"/>
        </pc:sldMkLst>
      </pc:sldChg>
      <pc:sldChg chg="modSp mod">
        <pc:chgData name="li bo" userId="86e360d6c7446f46" providerId="LiveId" clId="{9EF78F82-4FAF-4167-B09E-FEF4DF9154C1}" dt="2022-03-06T08:08:57.150" v="16454"/>
        <pc:sldMkLst>
          <pc:docMk/>
          <pc:sldMk cId="676294324" sldId="346"/>
        </pc:sldMkLst>
        <pc:spChg chg="mod ord">
          <ac:chgData name="li bo" userId="86e360d6c7446f46" providerId="LiveId" clId="{9EF78F82-4FAF-4167-B09E-FEF4DF9154C1}" dt="2022-03-06T08:08:57.150" v="16454"/>
          <ac:spMkLst>
            <pc:docMk/>
            <pc:sldMk cId="676294324" sldId="346"/>
            <ac:spMk id="14" creationId="{2EA46572-67BA-43BE-8C38-CFE3F7B6F654}"/>
          </ac:spMkLst>
        </pc:spChg>
        <pc:spChg chg="mod">
          <ac:chgData name="li bo" userId="86e360d6c7446f46" providerId="LiveId" clId="{9EF78F82-4FAF-4167-B09E-FEF4DF9154C1}" dt="2022-03-06T08:08:57.149" v="16449"/>
          <ac:spMkLst>
            <pc:docMk/>
            <pc:sldMk cId="676294324" sldId="346"/>
            <ac:spMk id="16" creationId="{2BF1FAA1-1E5C-4A40-B1A6-4B38342B529E}"/>
          </ac:spMkLst>
        </pc:spChg>
        <pc:spChg chg="mod">
          <ac:chgData name="li bo" userId="86e360d6c7446f46" providerId="LiveId" clId="{9EF78F82-4FAF-4167-B09E-FEF4DF9154C1}" dt="2022-03-06T08:08:57.149" v="16448"/>
          <ac:spMkLst>
            <pc:docMk/>
            <pc:sldMk cId="676294324" sldId="346"/>
            <ac:spMk id="17" creationId="{CE724BA1-791B-417C-885D-28AA151CA79E}"/>
          </ac:spMkLst>
        </pc:spChg>
        <pc:spChg chg="mod">
          <ac:chgData name="li bo" userId="86e360d6c7446f46" providerId="LiveId" clId="{9EF78F82-4FAF-4167-B09E-FEF4DF9154C1}" dt="2022-03-06T08:08:57.149" v="16448"/>
          <ac:spMkLst>
            <pc:docMk/>
            <pc:sldMk cId="676294324" sldId="346"/>
            <ac:spMk id="18" creationId="{5369C777-7917-4D30-829B-B5F962DCCDCE}"/>
          </ac:spMkLst>
        </pc:spChg>
        <pc:spChg chg="mod">
          <ac:chgData name="li bo" userId="86e360d6c7446f46" providerId="LiveId" clId="{9EF78F82-4FAF-4167-B09E-FEF4DF9154C1}" dt="2022-03-06T08:08:57.149" v="16448"/>
          <ac:spMkLst>
            <pc:docMk/>
            <pc:sldMk cId="676294324" sldId="346"/>
            <ac:spMk id="23" creationId="{9C86058A-D22E-4B7B-8980-420570C2588E}"/>
          </ac:spMkLst>
        </pc:spChg>
        <pc:grpChg chg="mod">
          <ac:chgData name="li bo" userId="86e360d6c7446f46" providerId="LiveId" clId="{9EF78F82-4FAF-4167-B09E-FEF4DF9154C1}" dt="2022-03-06T08:08:57.150" v="16450"/>
          <ac:grpSpMkLst>
            <pc:docMk/>
            <pc:sldMk cId="676294324" sldId="346"/>
            <ac:grpSpMk id="24" creationId="{01083063-C26D-4421-97A0-1097E4906756}"/>
          </ac:grpSpMkLst>
        </pc:grpChg>
        <pc:picChg chg="mod ord">
          <ac:chgData name="li bo" userId="86e360d6c7446f46" providerId="LiveId" clId="{9EF78F82-4FAF-4167-B09E-FEF4DF9154C1}" dt="2022-03-06T08:08:57.150" v="16452"/>
          <ac:picMkLst>
            <pc:docMk/>
            <pc:sldMk cId="676294324" sldId="346"/>
            <ac:picMk id="5" creationId="{1028BF8B-6D45-49DE-8E01-E7C9A7C63F4F}"/>
          </ac:picMkLst>
        </pc:picChg>
      </pc:sldChg>
      <pc:sldChg chg="delSp modSp new mod modTransition modAnim modNotesTx">
        <pc:chgData name="li bo" userId="86e360d6c7446f46" providerId="LiveId" clId="{9EF78F82-4FAF-4167-B09E-FEF4DF9154C1}" dt="2022-02-26T05:08:52.340" v="16446" actId="20577"/>
        <pc:sldMkLst>
          <pc:docMk/>
          <pc:sldMk cId="2865664358" sldId="347"/>
        </pc:sldMkLst>
        <pc:spChg chg="del mod">
          <ac:chgData name="li bo" userId="86e360d6c7446f46" providerId="LiveId" clId="{9EF78F82-4FAF-4167-B09E-FEF4DF9154C1}" dt="2022-02-22T13:57:50.428" v="7580" actId="478"/>
          <ac:spMkLst>
            <pc:docMk/>
            <pc:sldMk cId="2865664358" sldId="347"/>
            <ac:spMk id="2" creationId="{CBDCBF2A-FF0A-4DBD-89DF-442426A21EBE}"/>
          </ac:spMkLst>
        </pc:spChg>
        <pc:spChg chg="mod">
          <ac:chgData name="li bo" userId="86e360d6c7446f46" providerId="LiveId" clId="{9EF78F82-4FAF-4167-B09E-FEF4DF9154C1}" dt="2022-02-26T05:08:52.340" v="16446" actId="20577"/>
          <ac:spMkLst>
            <pc:docMk/>
            <pc:sldMk cId="2865664358" sldId="347"/>
            <ac:spMk id="3" creationId="{5B543900-1A16-40B6-912D-B6ADF3111904}"/>
          </ac:spMkLst>
        </pc:spChg>
      </pc:sldChg>
    </pc:docChg>
  </pc:docChgLst>
  <pc:docChgLst>
    <pc:chgData name="li bo" userId="86e360d6c7446f46" providerId="LiveId" clId="{85CF99BF-DEC1-4DA4-A268-F0FC547E51A4}"/>
    <pc:docChg chg="custSel delSld modSld">
      <pc:chgData name="li bo" userId="86e360d6c7446f46" providerId="LiveId" clId="{85CF99BF-DEC1-4DA4-A268-F0FC547E51A4}" dt="2023-01-06T09:35:17.152" v="32" actId="47"/>
      <pc:docMkLst>
        <pc:docMk/>
      </pc:docMkLst>
      <pc:sldChg chg="modSp mod">
        <pc:chgData name="li bo" userId="86e360d6c7446f46" providerId="LiveId" clId="{85CF99BF-DEC1-4DA4-A268-F0FC547E51A4}" dt="2022-04-13T05:15:56.291" v="25"/>
        <pc:sldMkLst>
          <pc:docMk/>
          <pc:sldMk cId="2372066499" sldId="342"/>
        </pc:sldMkLst>
        <pc:spChg chg="mod">
          <ac:chgData name="li bo" userId="86e360d6c7446f46" providerId="LiveId" clId="{85CF99BF-DEC1-4DA4-A268-F0FC547E51A4}" dt="2022-04-13T05:15:56.290" v="22"/>
          <ac:spMkLst>
            <pc:docMk/>
            <pc:sldMk cId="2372066499" sldId="342"/>
            <ac:spMk id="16" creationId="{4E0DE391-2128-4C70-9A80-970FAF9720FA}"/>
          </ac:spMkLst>
        </pc:spChg>
        <pc:spChg chg="mod">
          <ac:chgData name="li bo" userId="86e360d6c7446f46" providerId="LiveId" clId="{85CF99BF-DEC1-4DA4-A268-F0FC547E51A4}" dt="2022-04-13T05:15:56.290" v="21"/>
          <ac:spMkLst>
            <pc:docMk/>
            <pc:sldMk cId="2372066499" sldId="342"/>
            <ac:spMk id="17" creationId="{53B82ABB-FE4A-44B6-925A-1F45FF30127D}"/>
          </ac:spMkLst>
        </pc:spChg>
        <pc:spChg chg="mod">
          <ac:chgData name="li bo" userId="86e360d6c7446f46" providerId="LiveId" clId="{85CF99BF-DEC1-4DA4-A268-F0FC547E51A4}" dt="2022-04-13T05:15:56.290" v="21"/>
          <ac:spMkLst>
            <pc:docMk/>
            <pc:sldMk cId="2372066499" sldId="342"/>
            <ac:spMk id="18" creationId="{2CCDE55F-0378-45D1-846D-7BA08836E52E}"/>
          </ac:spMkLst>
        </pc:spChg>
        <pc:spChg chg="mod">
          <ac:chgData name="li bo" userId="86e360d6c7446f46" providerId="LiveId" clId="{85CF99BF-DEC1-4DA4-A268-F0FC547E51A4}" dt="2022-04-13T05:15:56.290" v="21"/>
          <ac:spMkLst>
            <pc:docMk/>
            <pc:sldMk cId="2372066499" sldId="342"/>
            <ac:spMk id="19" creationId="{22FBAEC3-5A58-4110-9835-25B07BBE4B5F}"/>
          </ac:spMkLst>
        </pc:spChg>
        <pc:grpChg chg="mod">
          <ac:chgData name="li bo" userId="86e360d6c7446f46" providerId="LiveId" clId="{85CF99BF-DEC1-4DA4-A268-F0FC547E51A4}" dt="2022-04-13T05:15:56.291" v="23"/>
          <ac:grpSpMkLst>
            <pc:docMk/>
            <pc:sldMk cId="2372066499" sldId="342"/>
            <ac:grpSpMk id="20" creationId="{3B3B567D-65A4-4E65-A996-44CC4ACA0A67}"/>
          </ac:grpSpMkLst>
        </pc:grpChg>
        <pc:picChg chg="mod ord">
          <ac:chgData name="li bo" userId="86e360d6c7446f46" providerId="LiveId" clId="{85CF99BF-DEC1-4DA4-A268-F0FC547E51A4}" dt="2022-04-13T05:15:56.291" v="25"/>
          <ac:picMkLst>
            <pc:docMk/>
            <pc:sldMk cId="2372066499" sldId="342"/>
            <ac:picMk id="5" creationId="{B9CCD162-D05F-471F-BA81-0A79B1B7C4AF}"/>
          </ac:picMkLst>
        </pc:picChg>
      </pc:sldChg>
      <pc:sldChg chg="modSp mod">
        <pc:chgData name="li bo" userId="86e360d6c7446f46" providerId="LiveId" clId="{85CF99BF-DEC1-4DA4-A268-F0FC547E51A4}" dt="2023-01-06T09:33:43.345" v="31"/>
        <pc:sldMkLst>
          <pc:docMk/>
          <pc:sldMk cId="1396294824" sldId="343"/>
        </pc:sldMkLst>
        <pc:spChg chg="mod">
          <ac:chgData name="li bo" userId="86e360d6c7446f46" providerId="LiveId" clId="{85CF99BF-DEC1-4DA4-A268-F0FC547E51A4}" dt="2023-01-06T09:33:43.345" v="28"/>
          <ac:spMkLst>
            <pc:docMk/>
            <pc:sldMk cId="1396294824" sldId="343"/>
            <ac:spMk id="16" creationId="{2BF1FAA1-1E5C-4A40-B1A6-4B38342B529E}"/>
          </ac:spMkLst>
        </pc:spChg>
        <pc:spChg chg="mod">
          <ac:chgData name="li bo" userId="86e360d6c7446f46" providerId="LiveId" clId="{85CF99BF-DEC1-4DA4-A268-F0FC547E51A4}" dt="2023-01-06T09:33:43.327" v="27"/>
          <ac:spMkLst>
            <pc:docMk/>
            <pc:sldMk cId="1396294824" sldId="343"/>
            <ac:spMk id="17" creationId="{CE724BA1-791B-417C-885D-28AA151CA79E}"/>
          </ac:spMkLst>
        </pc:spChg>
        <pc:spChg chg="mod">
          <ac:chgData name="li bo" userId="86e360d6c7446f46" providerId="LiveId" clId="{85CF99BF-DEC1-4DA4-A268-F0FC547E51A4}" dt="2023-01-06T09:33:43.327" v="27"/>
          <ac:spMkLst>
            <pc:docMk/>
            <pc:sldMk cId="1396294824" sldId="343"/>
            <ac:spMk id="18" creationId="{5369C777-7917-4D30-829B-B5F962DCCDCE}"/>
          </ac:spMkLst>
        </pc:spChg>
        <pc:spChg chg="mod">
          <ac:chgData name="li bo" userId="86e360d6c7446f46" providerId="LiveId" clId="{85CF99BF-DEC1-4DA4-A268-F0FC547E51A4}" dt="2023-01-06T09:33:43.327" v="27"/>
          <ac:spMkLst>
            <pc:docMk/>
            <pc:sldMk cId="1396294824" sldId="343"/>
            <ac:spMk id="23" creationId="{9C86058A-D22E-4B7B-8980-420570C2588E}"/>
          </ac:spMkLst>
        </pc:spChg>
        <pc:grpChg chg="mod">
          <ac:chgData name="li bo" userId="86e360d6c7446f46" providerId="LiveId" clId="{85CF99BF-DEC1-4DA4-A268-F0FC547E51A4}" dt="2023-01-06T09:33:43.345" v="29"/>
          <ac:grpSpMkLst>
            <pc:docMk/>
            <pc:sldMk cId="1396294824" sldId="343"/>
            <ac:grpSpMk id="24" creationId="{01083063-C26D-4421-97A0-1097E4906756}"/>
          </ac:grpSpMkLst>
        </pc:grpChg>
        <pc:picChg chg="mod ord">
          <ac:chgData name="li bo" userId="86e360d6c7446f46" providerId="LiveId" clId="{85CF99BF-DEC1-4DA4-A268-F0FC547E51A4}" dt="2023-01-06T09:33:43.345" v="31"/>
          <ac:picMkLst>
            <pc:docMk/>
            <pc:sldMk cId="1396294824" sldId="343"/>
            <ac:picMk id="5" creationId="{1028BF8B-6D45-49DE-8E01-E7C9A7C63F4F}"/>
          </ac:picMkLst>
        </pc:picChg>
      </pc:sldChg>
      <pc:sldChg chg="modSp mod">
        <pc:chgData name="li bo" userId="86e360d6c7446f46" providerId="LiveId" clId="{85CF99BF-DEC1-4DA4-A268-F0FC547E51A4}" dt="2022-04-13T05:11:40.693" v="7"/>
        <pc:sldMkLst>
          <pc:docMk/>
          <pc:sldMk cId="676294324" sldId="346"/>
        </pc:sldMkLst>
        <pc:spChg chg="mod ord">
          <ac:chgData name="li bo" userId="86e360d6c7446f46" providerId="LiveId" clId="{85CF99BF-DEC1-4DA4-A268-F0FC547E51A4}" dt="2022-04-13T05:11:40.693" v="7"/>
          <ac:spMkLst>
            <pc:docMk/>
            <pc:sldMk cId="676294324" sldId="346"/>
            <ac:spMk id="14" creationId="{2EA46572-67BA-43BE-8C38-CFE3F7B6F654}"/>
          </ac:spMkLst>
        </pc:spChg>
        <pc:spChg chg="mod">
          <ac:chgData name="li bo" userId="86e360d6c7446f46" providerId="LiveId" clId="{85CF99BF-DEC1-4DA4-A268-F0FC547E51A4}" dt="2022-04-13T05:11:40.692" v="2"/>
          <ac:spMkLst>
            <pc:docMk/>
            <pc:sldMk cId="676294324" sldId="346"/>
            <ac:spMk id="16" creationId="{2BF1FAA1-1E5C-4A40-B1A6-4B38342B529E}"/>
          </ac:spMkLst>
        </pc:spChg>
        <pc:spChg chg="mod">
          <ac:chgData name="li bo" userId="86e360d6c7446f46" providerId="LiveId" clId="{85CF99BF-DEC1-4DA4-A268-F0FC547E51A4}" dt="2022-04-13T05:11:40.679" v="1"/>
          <ac:spMkLst>
            <pc:docMk/>
            <pc:sldMk cId="676294324" sldId="346"/>
            <ac:spMk id="17" creationId="{CE724BA1-791B-417C-885D-28AA151CA79E}"/>
          </ac:spMkLst>
        </pc:spChg>
        <pc:spChg chg="mod">
          <ac:chgData name="li bo" userId="86e360d6c7446f46" providerId="LiveId" clId="{85CF99BF-DEC1-4DA4-A268-F0FC547E51A4}" dt="2022-04-13T05:11:40.679" v="1"/>
          <ac:spMkLst>
            <pc:docMk/>
            <pc:sldMk cId="676294324" sldId="346"/>
            <ac:spMk id="18" creationId="{5369C777-7917-4D30-829B-B5F962DCCDCE}"/>
          </ac:spMkLst>
        </pc:spChg>
        <pc:spChg chg="mod">
          <ac:chgData name="li bo" userId="86e360d6c7446f46" providerId="LiveId" clId="{85CF99BF-DEC1-4DA4-A268-F0FC547E51A4}" dt="2022-04-13T05:11:40.679" v="1"/>
          <ac:spMkLst>
            <pc:docMk/>
            <pc:sldMk cId="676294324" sldId="346"/>
            <ac:spMk id="23" creationId="{9C86058A-D22E-4B7B-8980-420570C2588E}"/>
          </ac:spMkLst>
        </pc:spChg>
        <pc:grpChg chg="mod">
          <ac:chgData name="li bo" userId="86e360d6c7446f46" providerId="LiveId" clId="{85CF99BF-DEC1-4DA4-A268-F0FC547E51A4}" dt="2022-04-13T05:11:40.693" v="3"/>
          <ac:grpSpMkLst>
            <pc:docMk/>
            <pc:sldMk cId="676294324" sldId="346"/>
            <ac:grpSpMk id="24" creationId="{01083063-C26D-4421-97A0-1097E4906756}"/>
          </ac:grpSpMkLst>
        </pc:grpChg>
        <pc:picChg chg="mod ord">
          <ac:chgData name="li bo" userId="86e360d6c7446f46" providerId="LiveId" clId="{85CF99BF-DEC1-4DA4-A268-F0FC547E51A4}" dt="2022-04-13T05:11:40.693" v="5"/>
          <ac:picMkLst>
            <pc:docMk/>
            <pc:sldMk cId="676294324" sldId="346"/>
            <ac:picMk id="5" creationId="{1028BF8B-6D45-49DE-8E01-E7C9A7C63F4F}"/>
          </ac:picMkLst>
        </pc:picChg>
      </pc:sldChg>
      <pc:sldChg chg="del">
        <pc:chgData name="li bo" userId="86e360d6c7446f46" providerId="LiveId" clId="{85CF99BF-DEC1-4DA4-A268-F0FC547E51A4}" dt="2023-01-06T09:35:17.152" v="32" actId="47"/>
        <pc:sldMkLst>
          <pc:docMk/>
          <pc:sldMk cId="2865664358" sldId="347"/>
        </pc:sldMkLst>
      </pc:sldChg>
    </pc:docChg>
  </pc:docChgLst>
  <pc:docChgLst>
    <pc:chgData name="li bo" userId="86e360d6c7446f46" providerId="LiveId" clId="{6C565251-4346-C645-B00E-A2BC6A32338F}"/>
    <pc:docChg chg="undo custSel addSld delSld modSld sldOrd">
      <pc:chgData name="li bo" userId="86e360d6c7446f46" providerId="LiveId" clId="{6C565251-4346-C645-B00E-A2BC6A32338F}" dt="2023-02-16T08:21:23.297" v="6973"/>
      <pc:docMkLst>
        <pc:docMk/>
      </pc:docMkLst>
      <pc:sldChg chg="addSp modSp del">
        <pc:chgData name="li bo" userId="86e360d6c7446f46" providerId="LiveId" clId="{6C565251-4346-C645-B00E-A2BC6A32338F}" dt="2023-02-03T03:15:00.895" v="6356" actId="2696"/>
        <pc:sldMkLst>
          <pc:docMk/>
          <pc:sldMk cId="874681943" sldId="256"/>
        </pc:sldMkLst>
        <pc:spChg chg="add mod">
          <ac:chgData name="li bo" userId="86e360d6c7446f46" providerId="LiveId" clId="{6C565251-4346-C645-B00E-A2BC6A32338F}" dt="2023-02-01T02:09:39.141" v="1784"/>
          <ac:spMkLst>
            <pc:docMk/>
            <pc:sldMk cId="874681943" sldId="256"/>
            <ac:spMk id="4" creationId="{B764C359-65C7-ADFF-1D58-797EA054724A}"/>
          </ac:spMkLst>
        </pc:spChg>
      </pc:sldChg>
      <pc:sldChg chg="addSp modSp del">
        <pc:chgData name="li bo" userId="86e360d6c7446f46" providerId="LiveId" clId="{6C565251-4346-C645-B00E-A2BC6A32338F}" dt="2023-02-03T03:15:00.895" v="6356" actId="2696"/>
        <pc:sldMkLst>
          <pc:docMk/>
          <pc:sldMk cId="1577520072" sldId="257"/>
        </pc:sldMkLst>
        <pc:spChg chg="add mod">
          <ac:chgData name="li bo" userId="86e360d6c7446f46" providerId="LiveId" clId="{6C565251-4346-C645-B00E-A2BC6A32338F}" dt="2023-02-01T02:09:39.141" v="1784"/>
          <ac:spMkLst>
            <pc:docMk/>
            <pc:sldMk cId="1577520072" sldId="257"/>
            <ac:spMk id="4" creationId="{A11A6976-74FD-3638-0F52-865C71C8ED88}"/>
          </ac:spMkLst>
        </pc:spChg>
      </pc:sldChg>
      <pc:sldChg chg="addSp modSp del">
        <pc:chgData name="li bo" userId="86e360d6c7446f46" providerId="LiveId" clId="{6C565251-4346-C645-B00E-A2BC6A32338F}" dt="2023-02-03T03:15:00.895" v="6356" actId="2696"/>
        <pc:sldMkLst>
          <pc:docMk/>
          <pc:sldMk cId="1317802544" sldId="258"/>
        </pc:sldMkLst>
        <pc:spChg chg="add mod">
          <ac:chgData name="li bo" userId="86e360d6c7446f46" providerId="LiveId" clId="{6C565251-4346-C645-B00E-A2BC6A32338F}" dt="2023-02-01T02:09:39.141" v="1784"/>
          <ac:spMkLst>
            <pc:docMk/>
            <pc:sldMk cId="1317802544" sldId="258"/>
            <ac:spMk id="3" creationId="{CF243C99-D8F5-109B-DD5C-11FB6448957C}"/>
          </ac:spMkLst>
        </pc:spChg>
      </pc:sldChg>
      <pc:sldChg chg="addSp modSp del">
        <pc:chgData name="li bo" userId="86e360d6c7446f46" providerId="LiveId" clId="{6C565251-4346-C645-B00E-A2BC6A32338F}" dt="2023-02-03T03:15:00.895" v="6356" actId="2696"/>
        <pc:sldMkLst>
          <pc:docMk/>
          <pc:sldMk cId="3030833151" sldId="259"/>
        </pc:sldMkLst>
        <pc:spChg chg="add mod">
          <ac:chgData name="li bo" userId="86e360d6c7446f46" providerId="LiveId" clId="{6C565251-4346-C645-B00E-A2BC6A32338F}" dt="2023-02-01T02:09:39.141" v="1784"/>
          <ac:spMkLst>
            <pc:docMk/>
            <pc:sldMk cId="3030833151" sldId="259"/>
            <ac:spMk id="5" creationId="{07B6E2C5-1BB9-EE6D-515A-1980823E94F7}"/>
          </ac:spMkLst>
        </pc:spChg>
      </pc:sldChg>
      <pc:sldChg chg="addSp modSp del">
        <pc:chgData name="li bo" userId="86e360d6c7446f46" providerId="LiveId" clId="{6C565251-4346-C645-B00E-A2BC6A32338F}" dt="2023-02-03T03:15:00.895" v="6356" actId="2696"/>
        <pc:sldMkLst>
          <pc:docMk/>
          <pc:sldMk cId="2211754125" sldId="261"/>
        </pc:sldMkLst>
        <pc:spChg chg="add mod">
          <ac:chgData name="li bo" userId="86e360d6c7446f46" providerId="LiveId" clId="{6C565251-4346-C645-B00E-A2BC6A32338F}" dt="2023-02-01T02:09:39.141" v="1784"/>
          <ac:spMkLst>
            <pc:docMk/>
            <pc:sldMk cId="2211754125" sldId="261"/>
            <ac:spMk id="4" creationId="{7A902461-4F3A-00EC-37E4-632AC94F9E53}"/>
          </ac:spMkLst>
        </pc:spChg>
      </pc:sldChg>
      <pc:sldChg chg="addSp modSp del">
        <pc:chgData name="li bo" userId="86e360d6c7446f46" providerId="LiveId" clId="{6C565251-4346-C645-B00E-A2BC6A32338F}" dt="2023-02-03T03:15:00.895" v="6356" actId="2696"/>
        <pc:sldMkLst>
          <pc:docMk/>
          <pc:sldMk cId="332389992" sldId="262"/>
        </pc:sldMkLst>
        <pc:spChg chg="add mod">
          <ac:chgData name="li bo" userId="86e360d6c7446f46" providerId="LiveId" clId="{6C565251-4346-C645-B00E-A2BC6A32338F}" dt="2023-02-01T02:09:39.141" v="1784"/>
          <ac:spMkLst>
            <pc:docMk/>
            <pc:sldMk cId="332389992" sldId="262"/>
            <ac:spMk id="3" creationId="{4269EBEE-C690-5ED2-3321-88260382F3DA}"/>
          </ac:spMkLst>
        </pc:spChg>
      </pc:sldChg>
      <pc:sldChg chg="addSp modSp del">
        <pc:chgData name="li bo" userId="86e360d6c7446f46" providerId="LiveId" clId="{6C565251-4346-C645-B00E-A2BC6A32338F}" dt="2023-02-03T03:15:00.895" v="6356" actId="2696"/>
        <pc:sldMkLst>
          <pc:docMk/>
          <pc:sldMk cId="2610951977" sldId="263"/>
        </pc:sldMkLst>
        <pc:spChg chg="add mod">
          <ac:chgData name="li bo" userId="86e360d6c7446f46" providerId="LiveId" clId="{6C565251-4346-C645-B00E-A2BC6A32338F}" dt="2023-02-01T02:09:39.141" v="1784"/>
          <ac:spMkLst>
            <pc:docMk/>
            <pc:sldMk cId="2610951977" sldId="263"/>
            <ac:spMk id="4" creationId="{1DCC4C95-6A2C-8A94-2796-D7E06E2CD23F}"/>
          </ac:spMkLst>
        </pc:spChg>
      </pc:sldChg>
      <pc:sldChg chg="addSp modSp del">
        <pc:chgData name="li bo" userId="86e360d6c7446f46" providerId="LiveId" clId="{6C565251-4346-C645-B00E-A2BC6A32338F}" dt="2023-02-03T03:15:00.895" v="6356" actId="2696"/>
        <pc:sldMkLst>
          <pc:docMk/>
          <pc:sldMk cId="1860852628" sldId="265"/>
        </pc:sldMkLst>
        <pc:spChg chg="add mod">
          <ac:chgData name="li bo" userId="86e360d6c7446f46" providerId="LiveId" clId="{6C565251-4346-C645-B00E-A2BC6A32338F}" dt="2023-02-01T02:09:39.141" v="1784"/>
          <ac:spMkLst>
            <pc:docMk/>
            <pc:sldMk cId="1860852628" sldId="265"/>
            <ac:spMk id="4" creationId="{F9FDEDCE-BA32-2103-D695-C0F8001E0734}"/>
          </ac:spMkLst>
        </pc:spChg>
      </pc:sldChg>
      <pc:sldChg chg="addSp modSp del">
        <pc:chgData name="li bo" userId="86e360d6c7446f46" providerId="LiveId" clId="{6C565251-4346-C645-B00E-A2BC6A32338F}" dt="2023-02-03T03:15:00.895" v="6356" actId="2696"/>
        <pc:sldMkLst>
          <pc:docMk/>
          <pc:sldMk cId="523942094" sldId="266"/>
        </pc:sldMkLst>
        <pc:spChg chg="add mod">
          <ac:chgData name="li bo" userId="86e360d6c7446f46" providerId="LiveId" clId="{6C565251-4346-C645-B00E-A2BC6A32338F}" dt="2023-02-01T02:09:39.141" v="1784"/>
          <ac:spMkLst>
            <pc:docMk/>
            <pc:sldMk cId="523942094" sldId="266"/>
            <ac:spMk id="4" creationId="{DAEB1F5B-A13C-5CC1-0455-0D984C331986}"/>
          </ac:spMkLst>
        </pc:spChg>
      </pc:sldChg>
      <pc:sldChg chg="addSp modSp del">
        <pc:chgData name="li bo" userId="86e360d6c7446f46" providerId="LiveId" clId="{6C565251-4346-C645-B00E-A2BC6A32338F}" dt="2023-02-03T03:15:00.895" v="6356" actId="2696"/>
        <pc:sldMkLst>
          <pc:docMk/>
          <pc:sldMk cId="1075526924" sldId="267"/>
        </pc:sldMkLst>
        <pc:spChg chg="add mod">
          <ac:chgData name="li bo" userId="86e360d6c7446f46" providerId="LiveId" clId="{6C565251-4346-C645-B00E-A2BC6A32338F}" dt="2023-02-01T02:09:39.141" v="1784"/>
          <ac:spMkLst>
            <pc:docMk/>
            <pc:sldMk cId="1075526924" sldId="267"/>
            <ac:spMk id="3" creationId="{53724457-0814-7AA7-B703-043274D9AB4C}"/>
          </ac:spMkLst>
        </pc:spChg>
      </pc:sldChg>
      <pc:sldChg chg="addSp modSp del">
        <pc:chgData name="li bo" userId="86e360d6c7446f46" providerId="LiveId" clId="{6C565251-4346-C645-B00E-A2BC6A32338F}" dt="2023-02-03T03:15:00.895" v="6356" actId="2696"/>
        <pc:sldMkLst>
          <pc:docMk/>
          <pc:sldMk cId="3839706698" sldId="268"/>
        </pc:sldMkLst>
        <pc:spChg chg="add mod">
          <ac:chgData name="li bo" userId="86e360d6c7446f46" providerId="LiveId" clId="{6C565251-4346-C645-B00E-A2BC6A32338F}" dt="2023-02-01T02:09:39.141" v="1784"/>
          <ac:spMkLst>
            <pc:docMk/>
            <pc:sldMk cId="3839706698" sldId="268"/>
            <ac:spMk id="3" creationId="{3B70AF9A-0414-423A-5E90-4F5ADC90FD73}"/>
          </ac:spMkLst>
        </pc:spChg>
      </pc:sldChg>
      <pc:sldChg chg="addSp modSp del">
        <pc:chgData name="li bo" userId="86e360d6c7446f46" providerId="LiveId" clId="{6C565251-4346-C645-B00E-A2BC6A32338F}" dt="2023-02-03T03:15:00.895" v="6356" actId="2696"/>
        <pc:sldMkLst>
          <pc:docMk/>
          <pc:sldMk cId="4200406740" sldId="269"/>
        </pc:sldMkLst>
        <pc:spChg chg="add mod">
          <ac:chgData name="li bo" userId="86e360d6c7446f46" providerId="LiveId" clId="{6C565251-4346-C645-B00E-A2BC6A32338F}" dt="2023-02-01T02:09:39.141" v="1784"/>
          <ac:spMkLst>
            <pc:docMk/>
            <pc:sldMk cId="4200406740" sldId="269"/>
            <ac:spMk id="3" creationId="{964AF920-D789-1BB6-1F6E-33C359ECB9CA}"/>
          </ac:spMkLst>
        </pc:spChg>
      </pc:sldChg>
      <pc:sldChg chg="addSp modSp del">
        <pc:chgData name="li bo" userId="86e360d6c7446f46" providerId="LiveId" clId="{6C565251-4346-C645-B00E-A2BC6A32338F}" dt="2023-02-03T03:15:00.895" v="6356" actId="2696"/>
        <pc:sldMkLst>
          <pc:docMk/>
          <pc:sldMk cId="842438772" sldId="270"/>
        </pc:sldMkLst>
        <pc:spChg chg="add mod">
          <ac:chgData name="li bo" userId="86e360d6c7446f46" providerId="LiveId" clId="{6C565251-4346-C645-B00E-A2BC6A32338F}" dt="2023-02-01T02:09:39.141" v="1784"/>
          <ac:spMkLst>
            <pc:docMk/>
            <pc:sldMk cId="842438772" sldId="270"/>
            <ac:spMk id="5" creationId="{A3548783-F1D4-DD55-9C76-C30E98EFF6DA}"/>
          </ac:spMkLst>
        </pc:spChg>
      </pc:sldChg>
      <pc:sldChg chg="addSp modSp del">
        <pc:chgData name="li bo" userId="86e360d6c7446f46" providerId="LiveId" clId="{6C565251-4346-C645-B00E-A2BC6A32338F}" dt="2023-02-03T03:15:00.895" v="6356" actId="2696"/>
        <pc:sldMkLst>
          <pc:docMk/>
          <pc:sldMk cId="218237976" sldId="271"/>
        </pc:sldMkLst>
        <pc:spChg chg="add mod">
          <ac:chgData name="li bo" userId="86e360d6c7446f46" providerId="LiveId" clId="{6C565251-4346-C645-B00E-A2BC6A32338F}" dt="2023-02-01T02:09:39.141" v="1784"/>
          <ac:spMkLst>
            <pc:docMk/>
            <pc:sldMk cId="218237976" sldId="271"/>
            <ac:spMk id="4" creationId="{826F1187-324B-24AA-93EF-88E5D21F2385}"/>
          </ac:spMkLst>
        </pc:spChg>
      </pc:sldChg>
      <pc:sldChg chg="addSp delSp modSp mod modAnim modNotesTx">
        <pc:chgData name="li bo" userId="86e360d6c7446f46" providerId="LiveId" clId="{6C565251-4346-C645-B00E-A2BC6A32338F}" dt="2023-02-16T08:18:16.674" v="6936"/>
        <pc:sldMkLst>
          <pc:docMk/>
          <pc:sldMk cId="0" sldId="294"/>
        </pc:sldMkLst>
        <pc:spChg chg="del mod">
          <ac:chgData name="li bo" userId="86e360d6c7446f46" providerId="LiveId" clId="{6C565251-4346-C645-B00E-A2BC6A32338F}" dt="2023-01-31T17:30:02.035" v="1047" actId="478"/>
          <ac:spMkLst>
            <pc:docMk/>
            <pc:sldMk cId="0" sldId="294"/>
            <ac:spMk id="2" creationId="{00000000-0000-0000-0000-000000000000}"/>
          </ac:spMkLst>
        </pc:spChg>
        <pc:spChg chg="add mod">
          <ac:chgData name="li bo" userId="86e360d6c7446f46" providerId="LiveId" clId="{6C565251-4346-C645-B00E-A2BC6A32338F}" dt="2023-02-01T02:09:39.141" v="1784"/>
          <ac:spMkLst>
            <pc:docMk/>
            <pc:sldMk cId="0" sldId="294"/>
            <ac:spMk id="2" creationId="{FFA74371-CA59-E437-60AA-6B5150F2E4AC}"/>
          </ac:spMkLst>
        </pc:spChg>
        <pc:spChg chg="add mod">
          <ac:chgData name="li bo" userId="86e360d6c7446f46" providerId="LiveId" clId="{6C565251-4346-C645-B00E-A2BC6A32338F}" dt="2023-01-31T17:30:51.052" v="1064" actId="20577"/>
          <ac:spMkLst>
            <pc:docMk/>
            <pc:sldMk cId="0" sldId="294"/>
            <ac:spMk id="3" creationId="{1D42F8BF-B1A4-5927-1389-18208DC41485}"/>
          </ac:spMkLst>
        </pc:spChg>
        <pc:spChg chg="mod">
          <ac:chgData name="li bo" userId="86e360d6c7446f46" providerId="LiveId" clId="{6C565251-4346-C645-B00E-A2BC6A32338F}" dt="2023-02-03T03:06:32.459" v="6169" actId="20577"/>
          <ac:spMkLst>
            <pc:docMk/>
            <pc:sldMk cId="0" sldId="294"/>
            <ac:spMk id="4" creationId="{670928E2-338E-4ADD-80EE-3324FD160861}"/>
          </ac:spMkLst>
        </pc:spChg>
        <pc:picChg chg="mod">
          <ac:chgData name="li bo" userId="86e360d6c7446f46" providerId="LiveId" clId="{6C565251-4346-C645-B00E-A2BC6A32338F}" dt="2023-01-31T17:36:23.746" v="1364" actId="1076"/>
          <ac:picMkLst>
            <pc:docMk/>
            <pc:sldMk cId="0" sldId="294"/>
            <ac:picMk id="1026" creationId="{D713D219-0ED8-4D53-B3DE-28ACF5DCC20D}"/>
          </ac:picMkLst>
        </pc:picChg>
        <pc:picChg chg="mod">
          <ac:chgData name="li bo" userId="86e360d6c7446f46" providerId="LiveId" clId="{6C565251-4346-C645-B00E-A2BC6A32338F}" dt="2023-01-31T17:37:22.204" v="1434" actId="1076"/>
          <ac:picMkLst>
            <pc:docMk/>
            <pc:sldMk cId="0" sldId="294"/>
            <ac:picMk id="1028" creationId="{C1ABE694-1988-4D2D-B3FA-4BD3A0C2B01F}"/>
          </ac:picMkLst>
        </pc:picChg>
        <pc:picChg chg="del">
          <ac:chgData name="li bo" userId="86e360d6c7446f46" providerId="LiveId" clId="{6C565251-4346-C645-B00E-A2BC6A32338F}" dt="2023-01-31T17:30:15.513" v="1052" actId="478"/>
          <ac:picMkLst>
            <pc:docMk/>
            <pc:sldMk cId="0" sldId="294"/>
            <ac:picMk id="1030" creationId="{07B364FF-8087-43FC-A3EB-64A413B6BD80}"/>
          </ac:picMkLst>
        </pc:picChg>
        <pc:picChg chg="del">
          <ac:chgData name="li bo" userId="86e360d6c7446f46" providerId="LiveId" clId="{6C565251-4346-C645-B00E-A2BC6A32338F}" dt="2023-01-31T17:30:15.513" v="1052" actId="478"/>
          <ac:picMkLst>
            <pc:docMk/>
            <pc:sldMk cId="0" sldId="294"/>
            <ac:picMk id="1032" creationId="{EA26B61D-42CD-4119-9FD1-F17F42F84EAF}"/>
          </ac:picMkLst>
        </pc:picChg>
      </pc:sldChg>
      <pc:sldChg chg="add del">
        <pc:chgData name="li bo" userId="86e360d6c7446f46" providerId="LiveId" clId="{6C565251-4346-C645-B00E-A2BC6A32338F}" dt="2023-01-31T17:37:59.220" v="1437" actId="2696"/>
        <pc:sldMkLst>
          <pc:docMk/>
          <pc:sldMk cId="0" sldId="301"/>
        </pc:sldMkLst>
      </pc:sldChg>
      <pc:sldChg chg="addSp delSp modSp mod delAnim modAnim modNotesTx">
        <pc:chgData name="li bo" userId="86e360d6c7446f46" providerId="LiveId" clId="{6C565251-4346-C645-B00E-A2BC6A32338F}" dt="2023-02-02T04:26:39.125" v="6046" actId="20577"/>
        <pc:sldMkLst>
          <pc:docMk/>
          <pc:sldMk cId="0" sldId="304"/>
        </pc:sldMkLst>
        <pc:spChg chg="add mod">
          <ac:chgData name="li bo" userId="86e360d6c7446f46" providerId="LiveId" clId="{6C565251-4346-C645-B00E-A2BC6A32338F}" dt="2023-02-02T04:26:34.209" v="6043" actId="20577"/>
          <ac:spMkLst>
            <pc:docMk/>
            <pc:sldMk cId="0" sldId="304"/>
            <ac:spMk id="3" creationId="{6F27837A-52A3-00F5-F3CB-62E71F0CCD04}"/>
          </ac:spMkLst>
        </pc:spChg>
        <pc:spChg chg="del">
          <ac:chgData name="li bo" userId="86e360d6c7446f46" providerId="LiveId" clId="{6C565251-4346-C645-B00E-A2BC6A32338F}" dt="2023-01-31T17:13:16.060" v="680" actId="478"/>
          <ac:spMkLst>
            <pc:docMk/>
            <pc:sldMk cId="0" sldId="304"/>
            <ac:spMk id="4" creationId="{24722132-0F33-451F-A3C1-91CAA8E65B8E}"/>
          </ac:spMkLst>
        </pc:spChg>
        <pc:spChg chg="add mod">
          <ac:chgData name="li bo" userId="86e360d6c7446f46" providerId="LiveId" clId="{6C565251-4346-C645-B00E-A2BC6A32338F}" dt="2023-02-01T02:09:39.141" v="1784"/>
          <ac:spMkLst>
            <pc:docMk/>
            <pc:sldMk cId="0" sldId="304"/>
            <ac:spMk id="4" creationId="{D51EB110-B1B7-FADB-A7E4-E7090B567FD4}"/>
          </ac:spMkLst>
        </pc:spChg>
        <pc:spChg chg="add mod">
          <ac:chgData name="li bo" userId="86e360d6c7446f46" providerId="LiveId" clId="{6C565251-4346-C645-B00E-A2BC6A32338F}" dt="2023-02-02T04:26:39.125" v="6046" actId="20577"/>
          <ac:spMkLst>
            <pc:docMk/>
            <pc:sldMk cId="0" sldId="304"/>
            <ac:spMk id="5" creationId="{0D6774F9-75FC-54A3-4864-F72D381F7115}"/>
          </ac:spMkLst>
        </pc:spChg>
        <pc:picChg chg="mod">
          <ac:chgData name="li bo" userId="86e360d6c7446f46" providerId="LiveId" clId="{6C565251-4346-C645-B00E-A2BC6A32338F}" dt="2023-01-31T17:24:26.311" v="954" actId="1076"/>
          <ac:picMkLst>
            <pc:docMk/>
            <pc:sldMk cId="0" sldId="304"/>
            <ac:picMk id="2" creationId="{00000000-0000-0000-0000-000000000000}"/>
          </ac:picMkLst>
        </pc:picChg>
      </pc:sldChg>
      <pc:sldChg chg="addSp delSp modSp mod addAnim delAnim modNotesTx">
        <pc:chgData name="li bo" userId="86e360d6c7446f46" providerId="LiveId" clId="{6C565251-4346-C645-B00E-A2BC6A32338F}" dt="2023-02-09T07:02:11.967" v="6503" actId="948"/>
        <pc:sldMkLst>
          <pc:docMk/>
          <pc:sldMk cId="0" sldId="315"/>
        </pc:sldMkLst>
        <pc:spChg chg="mod">
          <ac:chgData name="li bo" userId="86e360d6c7446f46" providerId="LiveId" clId="{6C565251-4346-C645-B00E-A2BC6A32338F}" dt="2023-02-01T07:18:55.461" v="2504" actId="2711"/>
          <ac:spMkLst>
            <pc:docMk/>
            <pc:sldMk cId="0" sldId="315"/>
            <ac:spMk id="4" creationId="{00000000-0000-0000-0000-000000000000}"/>
          </ac:spMkLst>
        </pc:spChg>
        <pc:spChg chg="mod">
          <ac:chgData name="li bo" userId="86e360d6c7446f46" providerId="LiveId" clId="{6C565251-4346-C645-B00E-A2BC6A32338F}" dt="2023-02-01T07:18:55.461" v="2504" actId="2711"/>
          <ac:spMkLst>
            <pc:docMk/>
            <pc:sldMk cId="0" sldId="315"/>
            <ac:spMk id="5" creationId="{00000000-0000-0000-0000-000000000000}"/>
          </ac:spMkLst>
        </pc:spChg>
        <pc:spChg chg="del mod topLvl">
          <ac:chgData name="li bo" userId="86e360d6c7446f46" providerId="LiveId" clId="{6C565251-4346-C645-B00E-A2BC6A32338F}" dt="2023-02-01T07:31:25.631" v="2606" actId="478"/>
          <ac:spMkLst>
            <pc:docMk/>
            <pc:sldMk cId="0" sldId="315"/>
            <ac:spMk id="6" creationId="{00000000-0000-0000-0000-000000000000}"/>
          </ac:spMkLst>
        </pc:spChg>
        <pc:spChg chg="mod">
          <ac:chgData name="li bo" userId="86e360d6c7446f46" providerId="LiveId" clId="{6C565251-4346-C645-B00E-A2BC6A32338F}" dt="2023-02-01T07:18:55.461" v="2504" actId="2711"/>
          <ac:spMkLst>
            <pc:docMk/>
            <pc:sldMk cId="0" sldId="315"/>
            <ac:spMk id="8" creationId="{00000000-0000-0000-0000-000000000000}"/>
          </ac:spMkLst>
        </pc:spChg>
        <pc:spChg chg="mod">
          <ac:chgData name="li bo" userId="86e360d6c7446f46" providerId="LiveId" clId="{6C565251-4346-C645-B00E-A2BC6A32338F}" dt="2023-02-01T07:18:55.461" v="2504" actId="2711"/>
          <ac:spMkLst>
            <pc:docMk/>
            <pc:sldMk cId="0" sldId="315"/>
            <ac:spMk id="9" creationId="{00000000-0000-0000-0000-000000000000}"/>
          </ac:spMkLst>
        </pc:spChg>
        <pc:spChg chg="del mod topLvl">
          <ac:chgData name="li bo" userId="86e360d6c7446f46" providerId="LiveId" clId="{6C565251-4346-C645-B00E-A2BC6A32338F}" dt="2023-02-01T07:30:30.737" v="2546" actId="478"/>
          <ac:spMkLst>
            <pc:docMk/>
            <pc:sldMk cId="0" sldId="315"/>
            <ac:spMk id="10" creationId="{00000000-0000-0000-0000-000000000000}"/>
          </ac:spMkLst>
        </pc:spChg>
        <pc:spChg chg="del">
          <ac:chgData name="li bo" userId="86e360d6c7446f46" providerId="LiveId" clId="{6C565251-4346-C645-B00E-A2BC6A32338F}" dt="2023-02-01T07:16:08.078" v="2415" actId="478"/>
          <ac:spMkLst>
            <pc:docMk/>
            <pc:sldMk cId="0" sldId="315"/>
            <ac:spMk id="11" creationId="{00000000-0000-0000-0000-000000000000}"/>
          </ac:spMkLst>
        </pc:spChg>
        <pc:spChg chg="mod topLvl">
          <ac:chgData name="li bo" userId="86e360d6c7446f46" providerId="LiveId" clId="{6C565251-4346-C645-B00E-A2BC6A32338F}" dt="2023-02-01T07:34:49.638" v="2719" actId="1076"/>
          <ac:spMkLst>
            <pc:docMk/>
            <pc:sldMk cId="0" sldId="315"/>
            <ac:spMk id="12" creationId="{00000000-0000-0000-0000-000000000000}"/>
          </ac:spMkLst>
        </pc:spChg>
        <pc:spChg chg="mod">
          <ac:chgData name="li bo" userId="86e360d6c7446f46" providerId="LiveId" clId="{6C565251-4346-C645-B00E-A2BC6A32338F}" dt="2023-02-01T07:18:55.461" v="2504" actId="2711"/>
          <ac:spMkLst>
            <pc:docMk/>
            <pc:sldMk cId="0" sldId="315"/>
            <ac:spMk id="14" creationId="{00000000-0000-0000-0000-000000000000}"/>
          </ac:spMkLst>
        </pc:spChg>
        <pc:spChg chg="mod">
          <ac:chgData name="li bo" userId="86e360d6c7446f46" providerId="LiveId" clId="{6C565251-4346-C645-B00E-A2BC6A32338F}" dt="2023-02-01T07:18:55.461" v="2504" actId="2711"/>
          <ac:spMkLst>
            <pc:docMk/>
            <pc:sldMk cId="0" sldId="315"/>
            <ac:spMk id="15" creationId="{00000000-0000-0000-0000-000000000000}"/>
          </ac:spMkLst>
        </pc:spChg>
        <pc:spChg chg="del mod topLvl">
          <ac:chgData name="li bo" userId="86e360d6c7446f46" providerId="LiveId" clId="{6C565251-4346-C645-B00E-A2BC6A32338F}" dt="2023-02-01T07:31:45.173" v="2626" actId="478"/>
          <ac:spMkLst>
            <pc:docMk/>
            <pc:sldMk cId="0" sldId="315"/>
            <ac:spMk id="16" creationId="{00000000-0000-0000-0000-000000000000}"/>
          </ac:spMkLst>
        </pc:spChg>
        <pc:spChg chg="del mod topLvl">
          <ac:chgData name="li bo" userId="86e360d6c7446f46" providerId="LiveId" clId="{6C565251-4346-C645-B00E-A2BC6A32338F}" dt="2023-02-01T07:32:08.201" v="2645" actId="478"/>
          <ac:spMkLst>
            <pc:docMk/>
            <pc:sldMk cId="0" sldId="315"/>
            <ac:spMk id="18" creationId="{00000000-0000-0000-0000-000000000000}"/>
          </ac:spMkLst>
        </pc:spChg>
        <pc:spChg chg="del mod topLvl">
          <ac:chgData name="li bo" userId="86e360d6c7446f46" providerId="LiveId" clId="{6C565251-4346-C645-B00E-A2BC6A32338F}" dt="2023-02-01T07:32:08.201" v="2645" actId="478"/>
          <ac:spMkLst>
            <pc:docMk/>
            <pc:sldMk cId="0" sldId="315"/>
            <ac:spMk id="19" creationId="{00000000-0000-0000-0000-000000000000}"/>
          </ac:spMkLst>
        </pc:spChg>
        <pc:spChg chg="del mod topLvl">
          <ac:chgData name="li bo" userId="86e360d6c7446f46" providerId="LiveId" clId="{6C565251-4346-C645-B00E-A2BC6A32338F}" dt="2023-02-01T07:32:08.201" v="2645" actId="478"/>
          <ac:spMkLst>
            <pc:docMk/>
            <pc:sldMk cId="0" sldId="315"/>
            <ac:spMk id="21" creationId="{00000000-0000-0000-0000-000000000000}"/>
          </ac:spMkLst>
        </pc:spChg>
        <pc:spChg chg="mod">
          <ac:chgData name="li bo" userId="86e360d6c7446f46" providerId="LiveId" clId="{6C565251-4346-C645-B00E-A2BC6A32338F}" dt="2023-02-01T07:18:55.461" v="2504" actId="2711"/>
          <ac:spMkLst>
            <pc:docMk/>
            <pc:sldMk cId="0" sldId="315"/>
            <ac:spMk id="23" creationId="{00000000-0000-0000-0000-000000000000}"/>
          </ac:spMkLst>
        </pc:spChg>
        <pc:spChg chg="mod">
          <ac:chgData name="li bo" userId="86e360d6c7446f46" providerId="LiveId" clId="{6C565251-4346-C645-B00E-A2BC6A32338F}" dt="2023-02-01T07:18:55.461" v="2504" actId="2711"/>
          <ac:spMkLst>
            <pc:docMk/>
            <pc:sldMk cId="0" sldId="315"/>
            <ac:spMk id="24" creationId="{00000000-0000-0000-0000-000000000000}"/>
          </ac:spMkLst>
        </pc:spChg>
        <pc:spChg chg="del mod topLvl">
          <ac:chgData name="li bo" userId="86e360d6c7446f46" providerId="LiveId" clId="{6C565251-4346-C645-B00E-A2BC6A32338F}" dt="2023-02-01T07:32:10.064" v="2646" actId="478"/>
          <ac:spMkLst>
            <pc:docMk/>
            <pc:sldMk cId="0" sldId="315"/>
            <ac:spMk id="25" creationId="{00000000-0000-0000-0000-000000000000}"/>
          </ac:spMkLst>
        </pc:spChg>
        <pc:spChg chg="mod">
          <ac:chgData name="li bo" userId="86e360d6c7446f46" providerId="LiveId" clId="{6C565251-4346-C645-B00E-A2BC6A32338F}" dt="2023-02-01T07:18:55.461" v="2504" actId="2711"/>
          <ac:spMkLst>
            <pc:docMk/>
            <pc:sldMk cId="0" sldId="315"/>
            <ac:spMk id="27" creationId="{00000000-0000-0000-0000-000000000000}"/>
          </ac:spMkLst>
        </pc:spChg>
        <pc:spChg chg="mod">
          <ac:chgData name="li bo" userId="86e360d6c7446f46" providerId="LiveId" clId="{6C565251-4346-C645-B00E-A2BC6A32338F}" dt="2023-02-01T07:18:55.461" v="2504" actId="2711"/>
          <ac:spMkLst>
            <pc:docMk/>
            <pc:sldMk cId="0" sldId="315"/>
            <ac:spMk id="28" creationId="{00000000-0000-0000-0000-000000000000}"/>
          </ac:spMkLst>
        </pc:spChg>
        <pc:spChg chg="del mod">
          <ac:chgData name="li bo" userId="86e360d6c7446f46" providerId="LiveId" clId="{6C565251-4346-C645-B00E-A2BC6A32338F}" dt="2023-02-01T07:23:14.622" v="2509" actId="478"/>
          <ac:spMkLst>
            <pc:docMk/>
            <pc:sldMk cId="0" sldId="315"/>
            <ac:spMk id="30" creationId="{00000000-0000-0000-0000-000000000000}"/>
          </ac:spMkLst>
        </pc:spChg>
        <pc:spChg chg="del mod topLvl">
          <ac:chgData name="li bo" userId="86e360d6c7446f46" providerId="LiveId" clId="{6C565251-4346-C645-B00E-A2BC6A32338F}" dt="2023-02-01T07:24:07.296" v="2518" actId="478"/>
          <ac:spMkLst>
            <pc:docMk/>
            <pc:sldMk cId="0" sldId="315"/>
            <ac:spMk id="31" creationId="{00000000-0000-0000-0000-000000000000}"/>
          </ac:spMkLst>
        </pc:spChg>
        <pc:spChg chg="del mod topLvl">
          <ac:chgData name="li bo" userId="86e360d6c7446f46" providerId="LiveId" clId="{6C565251-4346-C645-B00E-A2BC6A32338F}" dt="2023-02-01T07:24:31.855" v="2543" actId="478"/>
          <ac:spMkLst>
            <pc:docMk/>
            <pc:sldMk cId="0" sldId="315"/>
            <ac:spMk id="32" creationId="{00000000-0000-0000-0000-000000000000}"/>
          </ac:spMkLst>
        </pc:spChg>
        <pc:spChg chg="add mod">
          <ac:chgData name="li bo" userId="86e360d6c7446f46" providerId="LiveId" clId="{6C565251-4346-C645-B00E-A2BC6A32338F}" dt="2023-02-01T07:18:55.461" v="2504" actId="2711"/>
          <ac:spMkLst>
            <pc:docMk/>
            <pc:sldMk cId="0" sldId="315"/>
            <ac:spMk id="34" creationId="{59CBAFC2-6053-974B-8B66-E025F9991042}"/>
          </ac:spMkLst>
        </pc:spChg>
        <pc:spChg chg="mod topLvl">
          <ac:chgData name="li bo" userId="86e360d6c7446f46" providerId="LiveId" clId="{6C565251-4346-C645-B00E-A2BC6A32338F}" dt="2023-02-01T07:34:49.638" v="2719" actId="1076"/>
          <ac:spMkLst>
            <pc:docMk/>
            <pc:sldMk cId="0" sldId="315"/>
            <ac:spMk id="35" creationId="{766E7354-7D66-4FBD-A5B0-95EA44E273C9}"/>
          </ac:spMkLst>
        </pc:spChg>
        <pc:spChg chg="mod topLvl">
          <ac:chgData name="li bo" userId="86e360d6c7446f46" providerId="LiveId" clId="{6C565251-4346-C645-B00E-A2BC6A32338F}" dt="2023-02-01T07:34:49.638" v="2719" actId="1076"/>
          <ac:spMkLst>
            <pc:docMk/>
            <pc:sldMk cId="0" sldId="315"/>
            <ac:spMk id="37" creationId="{AC23488E-6BDF-4D49-9B08-BACF6E80E278}"/>
          </ac:spMkLst>
        </pc:spChg>
        <pc:spChg chg="add del mod">
          <ac:chgData name="li bo" userId="86e360d6c7446f46" providerId="LiveId" clId="{6C565251-4346-C645-B00E-A2BC6A32338F}" dt="2023-02-01T07:18:06.610" v="2479" actId="478"/>
          <ac:spMkLst>
            <pc:docMk/>
            <pc:sldMk cId="0" sldId="315"/>
            <ac:spMk id="38" creationId="{89EED186-17C8-4DB0-9BD4-F33E519E1373}"/>
          </ac:spMkLst>
        </pc:spChg>
        <pc:spChg chg="del mod topLvl">
          <ac:chgData name="li bo" userId="86e360d6c7446f46" providerId="LiveId" clId="{6C565251-4346-C645-B00E-A2BC6A32338F}" dt="2023-02-01T07:18:31.271" v="2487" actId="478"/>
          <ac:spMkLst>
            <pc:docMk/>
            <pc:sldMk cId="0" sldId="315"/>
            <ac:spMk id="39" creationId="{FD5EADA4-6D33-4560-9C1C-DAC2CE9D12AF}"/>
          </ac:spMkLst>
        </pc:spChg>
        <pc:spChg chg="add mod">
          <ac:chgData name="li bo" userId="86e360d6c7446f46" providerId="LiveId" clId="{6C565251-4346-C645-B00E-A2BC6A32338F}" dt="2023-02-01T07:34:51.819" v="2720" actId="20577"/>
          <ac:spMkLst>
            <pc:docMk/>
            <pc:sldMk cId="0" sldId="315"/>
            <ac:spMk id="44" creationId="{0E9B1225-CEDE-815C-358F-0A3FA0606CCC}"/>
          </ac:spMkLst>
        </pc:spChg>
        <pc:spChg chg="add del mod">
          <ac:chgData name="li bo" userId="86e360d6c7446f46" providerId="LiveId" clId="{6C565251-4346-C645-B00E-A2BC6A32338F}" dt="2023-02-01T07:18:56.957" v="2505" actId="478"/>
          <ac:spMkLst>
            <pc:docMk/>
            <pc:sldMk cId="0" sldId="315"/>
            <ac:spMk id="45" creationId="{C63C3E9D-D39C-9FBB-74D3-50E329DC1CEE}"/>
          </ac:spMkLst>
        </pc:spChg>
        <pc:spChg chg="add mod">
          <ac:chgData name="li bo" userId="86e360d6c7446f46" providerId="LiveId" clId="{6C565251-4346-C645-B00E-A2BC6A32338F}" dt="2023-02-01T07:34:49.638" v="2719" actId="1076"/>
          <ac:spMkLst>
            <pc:docMk/>
            <pc:sldMk cId="0" sldId="315"/>
            <ac:spMk id="46" creationId="{0D8107F3-03BA-B14D-A1F8-43B5B675789E}"/>
          </ac:spMkLst>
        </pc:spChg>
        <pc:spChg chg="add mod">
          <ac:chgData name="li bo" userId="86e360d6c7446f46" providerId="LiveId" clId="{6C565251-4346-C645-B00E-A2BC6A32338F}" dt="2023-02-01T07:34:49.638" v="2719" actId="1076"/>
          <ac:spMkLst>
            <pc:docMk/>
            <pc:sldMk cId="0" sldId="315"/>
            <ac:spMk id="47" creationId="{139E1B35-E30C-D7CB-7F1E-B3C2F13CB519}"/>
          </ac:spMkLst>
        </pc:spChg>
        <pc:spChg chg="add mod">
          <ac:chgData name="li bo" userId="86e360d6c7446f46" providerId="LiveId" clId="{6C565251-4346-C645-B00E-A2BC6A32338F}" dt="2023-02-01T07:34:49.638" v="2719" actId="1076"/>
          <ac:spMkLst>
            <pc:docMk/>
            <pc:sldMk cId="0" sldId="315"/>
            <ac:spMk id="48" creationId="{98101E72-0C1E-281E-D1CC-D2D88F2AE64D}"/>
          </ac:spMkLst>
        </pc:spChg>
        <pc:spChg chg="add mod">
          <ac:chgData name="li bo" userId="86e360d6c7446f46" providerId="LiveId" clId="{6C565251-4346-C645-B00E-A2BC6A32338F}" dt="2023-02-01T07:34:49.638" v="2719" actId="1076"/>
          <ac:spMkLst>
            <pc:docMk/>
            <pc:sldMk cId="0" sldId="315"/>
            <ac:spMk id="49" creationId="{07D5CA6D-CDF6-1A27-AC8A-F23D99E6318A}"/>
          </ac:spMkLst>
        </pc:spChg>
        <pc:spChg chg="add mod">
          <ac:chgData name="li bo" userId="86e360d6c7446f46" providerId="LiveId" clId="{6C565251-4346-C645-B00E-A2BC6A32338F}" dt="2023-02-01T07:34:49.638" v="2719" actId="1076"/>
          <ac:spMkLst>
            <pc:docMk/>
            <pc:sldMk cId="0" sldId="315"/>
            <ac:spMk id="50" creationId="{29F24D4D-DE9C-0B45-E164-513C3E3D5E88}"/>
          </ac:spMkLst>
        </pc:spChg>
        <pc:spChg chg="add mod">
          <ac:chgData name="li bo" userId="86e360d6c7446f46" providerId="LiveId" clId="{6C565251-4346-C645-B00E-A2BC6A32338F}" dt="2023-02-01T07:34:49.638" v="2719" actId="1076"/>
          <ac:spMkLst>
            <pc:docMk/>
            <pc:sldMk cId="0" sldId="315"/>
            <ac:spMk id="51" creationId="{ED81A237-6CD4-6D72-51CF-867ABF2EA253}"/>
          </ac:spMkLst>
        </pc:spChg>
        <pc:spChg chg="add mod">
          <ac:chgData name="li bo" userId="86e360d6c7446f46" providerId="LiveId" clId="{6C565251-4346-C645-B00E-A2BC6A32338F}" dt="2023-02-09T07:02:11.967" v="6503" actId="948"/>
          <ac:spMkLst>
            <pc:docMk/>
            <pc:sldMk cId="0" sldId="315"/>
            <ac:spMk id="52" creationId="{D65D57DB-02C5-A736-B008-22E9C1434E05}"/>
          </ac:spMkLst>
        </pc:spChg>
        <pc:grpChg chg="del">
          <ac:chgData name="li bo" userId="86e360d6c7446f46" providerId="LiveId" clId="{6C565251-4346-C645-B00E-A2BC6A32338F}" dt="2023-02-01T07:23:26.792" v="2512" actId="165"/>
          <ac:grpSpMkLst>
            <pc:docMk/>
            <pc:sldMk cId="0" sldId="315"/>
            <ac:grpSpMk id="2" creationId="{ED8D63EA-D05E-4B36-8189-979B6F39E463}"/>
          </ac:grpSpMkLst>
        </pc:grpChg>
        <pc:grpChg chg="del mod topLvl">
          <ac:chgData name="li bo" userId="86e360d6c7446f46" providerId="LiveId" clId="{6C565251-4346-C645-B00E-A2BC6A32338F}" dt="2023-02-01T07:31:26.818" v="2607" actId="478"/>
          <ac:grpSpMkLst>
            <pc:docMk/>
            <pc:sldMk cId="0" sldId="315"/>
            <ac:grpSpMk id="3" creationId="{00000000-0000-0000-0000-000000000000}"/>
          </ac:grpSpMkLst>
        </pc:grpChg>
        <pc:grpChg chg="del mod topLvl">
          <ac:chgData name="li bo" userId="86e360d6c7446f46" providerId="LiveId" clId="{6C565251-4346-C645-B00E-A2BC6A32338F}" dt="2023-02-01T07:30:31.738" v="2547" actId="478"/>
          <ac:grpSpMkLst>
            <pc:docMk/>
            <pc:sldMk cId="0" sldId="315"/>
            <ac:grpSpMk id="7" creationId="{00000000-0000-0000-0000-000000000000}"/>
          </ac:grpSpMkLst>
        </pc:grpChg>
        <pc:grpChg chg="del mod topLvl">
          <ac:chgData name="li bo" userId="86e360d6c7446f46" providerId="LiveId" clId="{6C565251-4346-C645-B00E-A2BC6A32338F}" dt="2023-02-01T07:31:43.922" v="2625" actId="478"/>
          <ac:grpSpMkLst>
            <pc:docMk/>
            <pc:sldMk cId="0" sldId="315"/>
            <ac:grpSpMk id="13" creationId="{00000000-0000-0000-0000-000000000000}"/>
          </ac:grpSpMkLst>
        </pc:grpChg>
        <pc:grpChg chg="del">
          <ac:chgData name="li bo" userId="86e360d6c7446f46" providerId="LiveId" clId="{6C565251-4346-C645-B00E-A2BC6A32338F}" dt="2023-02-01T07:23:26.792" v="2512" actId="165"/>
          <ac:grpSpMkLst>
            <pc:docMk/>
            <pc:sldMk cId="0" sldId="315"/>
            <ac:grpSpMk id="17" creationId="{00000000-0000-0000-0000-000000000000}"/>
          </ac:grpSpMkLst>
        </pc:grpChg>
        <pc:grpChg chg="del mod topLvl">
          <ac:chgData name="li bo" userId="86e360d6c7446f46" providerId="LiveId" clId="{6C565251-4346-C645-B00E-A2BC6A32338F}" dt="2023-02-01T07:32:08.201" v="2645" actId="478"/>
          <ac:grpSpMkLst>
            <pc:docMk/>
            <pc:sldMk cId="0" sldId="315"/>
            <ac:grpSpMk id="22" creationId="{00000000-0000-0000-0000-000000000000}"/>
          </ac:grpSpMkLst>
        </pc:grpChg>
        <pc:grpChg chg="del topLvl">
          <ac:chgData name="li bo" userId="86e360d6c7446f46" providerId="LiveId" clId="{6C565251-4346-C645-B00E-A2BC6A32338F}" dt="2023-02-01T07:23:35.988" v="2513" actId="478"/>
          <ac:grpSpMkLst>
            <pc:docMk/>
            <pc:sldMk cId="0" sldId="315"/>
            <ac:grpSpMk id="26" creationId="{00000000-0000-0000-0000-000000000000}"/>
          </ac:grpSpMkLst>
        </pc:grpChg>
        <pc:grpChg chg="del">
          <ac:chgData name="li bo" userId="86e360d6c7446f46" providerId="LiveId" clId="{6C565251-4346-C645-B00E-A2BC6A32338F}" dt="2023-02-01T07:23:14.622" v="2509" actId="478"/>
          <ac:grpSpMkLst>
            <pc:docMk/>
            <pc:sldMk cId="0" sldId="315"/>
            <ac:grpSpMk id="29" creationId="{00000000-0000-0000-0000-000000000000}"/>
          </ac:grpSpMkLst>
        </pc:grpChg>
        <pc:grpChg chg="add del">
          <ac:chgData name="li bo" userId="86e360d6c7446f46" providerId="LiveId" clId="{6C565251-4346-C645-B00E-A2BC6A32338F}" dt="2023-02-01T07:23:26.792" v="2512" actId="165"/>
          <ac:grpSpMkLst>
            <pc:docMk/>
            <pc:sldMk cId="0" sldId="315"/>
            <ac:grpSpMk id="33" creationId="{99EC34EE-916B-452A-B81D-335A0C4E21AD}"/>
          </ac:grpSpMkLst>
        </pc:grpChg>
        <pc:grpChg chg="add del">
          <ac:chgData name="li bo" userId="86e360d6c7446f46" providerId="LiveId" clId="{6C565251-4346-C645-B00E-A2BC6A32338F}" dt="2023-02-01T07:18:06.610" v="2479" actId="478"/>
          <ac:grpSpMkLst>
            <pc:docMk/>
            <pc:sldMk cId="0" sldId="315"/>
            <ac:grpSpMk id="36" creationId="{A74B13E0-2CBD-48A0-B967-7E1DBD5B7BBD}"/>
          </ac:grpSpMkLst>
        </pc:grpChg>
        <pc:grpChg chg="del">
          <ac:chgData name="li bo" userId="86e360d6c7446f46" providerId="LiveId" clId="{6C565251-4346-C645-B00E-A2BC6A32338F}" dt="2023-02-01T07:23:26.792" v="2512" actId="165"/>
          <ac:grpSpMkLst>
            <pc:docMk/>
            <pc:sldMk cId="0" sldId="315"/>
            <ac:grpSpMk id="40" creationId="{423014FF-086D-4E7B-8981-B54D26B90BE1}"/>
          </ac:grpSpMkLst>
        </pc:grpChg>
        <pc:grpChg chg="del topLvl">
          <ac:chgData name="li bo" userId="86e360d6c7446f46" providerId="LiveId" clId="{6C565251-4346-C645-B00E-A2BC6A32338F}" dt="2023-02-01T07:18:27.721" v="2486" actId="165"/>
          <ac:grpSpMkLst>
            <pc:docMk/>
            <pc:sldMk cId="0" sldId="315"/>
            <ac:grpSpMk id="41" creationId="{D7629BE0-4992-4233-8512-9B949EFA7CEA}"/>
          </ac:grpSpMkLst>
        </pc:grpChg>
        <pc:grpChg chg="del">
          <ac:chgData name="li bo" userId="86e360d6c7446f46" providerId="LiveId" clId="{6C565251-4346-C645-B00E-A2BC6A32338F}" dt="2023-02-01T07:18:12.673" v="2480" actId="165"/>
          <ac:grpSpMkLst>
            <pc:docMk/>
            <pc:sldMk cId="0" sldId="315"/>
            <ac:grpSpMk id="42" creationId="{D97E251E-B9A2-4436-B115-83E6CA7DEE5B}"/>
          </ac:grpSpMkLst>
        </pc:grpChg>
        <pc:grpChg chg="del">
          <ac:chgData name="li bo" userId="86e360d6c7446f46" providerId="LiveId" clId="{6C565251-4346-C645-B00E-A2BC6A32338F}" dt="2023-02-01T07:23:26.792" v="2512" actId="165"/>
          <ac:grpSpMkLst>
            <pc:docMk/>
            <pc:sldMk cId="0" sldId="315"/>
            <ac:grpSpMk id="43" creationId="{C0A139FC-870E-44DE-8709-C28934E90200}"/>
          </ac:grpSpMkLst>
        </pc:grpChg>
        <pc:picChg chg="del mod topLvl">
          <ac:chgData name="li bo" userId="86e360d6c7446f46" providerId="LiveId" clId="{6C565251-4346-C645-B00E-A2BC6A32338F}" dt="2023-02-01T07:32:08.201" v="2645" actId="478"/>
          <ac:picMkLst>
            <pc:docMk/>
            <pc:sldMk cId="0" sldId="315"/>
            <ac:picMk id="20" creationId="{00000000-0000-0000-0000-000000000000}"/>
          </ac:picMkLst>
        </pc:picChg>
      </pc:sldChg>
      <pc:sldChg chg="del">
        <pc:chgData name="li bo" userId="86e360d6c7446f46" providerId="LiveId" clId="{6C565251-4346-C645-B00E-A2BC6A32338F}" dt="2023-01-31T17:38:33.369" v="1439" actId="2696"/>
        <pc:sldMkLst>
          <pc:docMk/>
          <pc:sldMk cId="0" sldId="316"/>
        </pc:sldMkLst>
      </pc:sldChg>
      <pc:sldChg chg="del">
        <pc:chgData name="li bo" userId="86e360d6c7446f46" providerId="LiveId" clId="{6C565251-4346-C645-B00E-A2BC6A32338F}" dt="2023-01-31T17:38:33.369" v="1439" actId="2696"/>
        <pc:sldMkLst>
          <pc:docMk/>
          <pc:sldMk cId="0" sldId="317"/>
        </pc:sldMkLst>
      </pc:sldChg>
      <pc:sldChg chg="addSp delSp modSp mod ord delAnim modAnim modNotesTx">
        <pc:chgData name="li bo" userId="86e360d6c7446f46" providerId="LiveId" clId="{6C565251-4346-C645-B00E-A2BC6A32338F}" dt="2023-02-16T08:19:02.576" v="6944"/>
        <pc:sldMkLst>
          <pc:docMk/>
          <pc:sldMk cId="0" sldId="327"/>
        </pc:sldMkLst>
        <pc:spChg chg="del">
          <ac:chgData name="li bo" userId="86e360d6c7446f46" providerId="LiveId" clId="{6C565251-4346-C645-B00E-A2BC6A32338F}" dt="2023-02-01T02:29:09.132" v="1785" actId="478"/>
          <ac:spMkLst>
            <pc:docMk/>
            <pc:sldMk cId="0" sldId="327"/>
            <ac:spMk id="2" creationId="{00000000-0000-0000-0000-000000000000}"/>
          </ac:spMkLst>
        </pc:spChg>
        <pc:spChg chg="del mod">
          <ac:chgData name="li bo" userId="86e360d6c7446f46" providerId="LiveId" clId="{6C565251-4346-C645-B00E-A2BC6A32338F}" dt="2023-02-01T03:25:01.439" v="1990" actId="478"/>
          <ac:spMkLst>
            <pc:docMk/>
            <pc:sldMk cId="0" sldId="327"/>
            <ac:spMk id="3" creationId="{00000000-0000-0000-0000-000000000000}"/>
          </ac:spMkLst>
        </pc:spChg>
        <pc:spChg chg="del">
          <ac:chgData name="li bo" userId="86e360d6c7446f46" providerId="LiveId" clId="{6C565251-4346-C645-B00E-A2BC6A32338F}" dt="2023-02-01T03:25:12.289" v="1992" actId="478"/>
          <ac:spMkLst>
            <pc:docMk/>
            <pc:sldMk cId="0" sldId="327"/>
            <ac:spMk id="4" creationId="{4BEE4D26-70E4-44F2-BD3E-4900B5FE3539}"/>
          </ac:spMkLst>
        </pc:spChg>
        <pc:spChg chg="del">
          <ac:chgData name="li bo" userId="86e360d6c7446f46" providerId="LiveId" clId="{6C565251-4346-C645-B00E-A2BC6A32338F}" dt="2023-02-01T03:25:10.998" v="1991" actId="478"/>
          <ac:spMkLst>
            <pc:docMk/>
            <pc:sldMk cId="0" sldId="327"/>
            <ac:spMk id="5" creationId="{CF8C8BC2-57E1-46E0-BFCE-6466F0E09274}"/>
          </ac:spMkLst>
        </pc:spChg>
        <pc:spChg chg="add mod">
          <ac:chgData name="li bo" userId="86e360d6c7446f46" providerId="LiveId" clId="{6C565251-4346-C645-B00E-A2BC6A32338F}" dt="2023-02-01T02:09:39.141" v="1784"/>
          <ac:spMkLst>
            <pc:docMk/>
            <pc:sldMk cId="0" sldId="327"/>
            <ac:spMk id="6" creationId="{54C0B406-1A40-CC7E-A35D-BE15E56F5FB2}"/>
          </ac:spMkLst>
        </pc:spChg>
        <pc:spChg chg="add del mod">
          <ac:chgData name="li bo" userId="86e360d6c7446f46" providerId="LiveId" clId="{6C565251-4346-C645-B00E-A2BC6A32338F}" dt="2023-02-01T02:29:12.218" v="1786" actId="478"/>
          <ac:spMkLst>
            <pc:docMk/>
            <pc:sldMk cId="0" sldId="327"/>
            <ac:spMk id="8" creationId="{CA802289-3F54-E95C-0835-53D77799E76B}"/>
          </ac:spMkLst>
        </pc:spChg>
        <pc:spChg chg="add mod">
          <ac:chgData name="li bo" userId="86e360d6c7446f46" providerId="LiveId" clId="{6C565251-4346-C645-B00E-A2BC6A32338F}" dt="2023-02-01T06:42:25.203" v="2377" actId="20577"/>
          <ac:spMkLst>
            <pc:docMk/>
            <pc:sldMk cId="0" sldId="327"/>
            <ac:spMk id="9" creationId="{7AE7D41A-5632-31AA-038E-5BD5C6CF4558}"/>
          </ac:spMkLst>
        </pc:spChg>
        <pc:spChg chg="add mod">
          <ac:chgData name="li bo" userId="86e360d6c7446f46" providerId="LiveId" clId="{6C565251-4346-C645-B00E-A2BC6A32338F}" dt="2023-02-01T07:15:46.583" v="2414" actId="20577"/>
          <ac:spMkLst>
            <pc:docMk/>
            <pc:sldMk cId="0" sldId="327"/>
            <ac:spMk id="10" creationId="{555787EE-4D4A-72E7-BB6A-73FEB329B436}"/>
          </ac:spMkLst>
        </pc:spChg>
        <pc:picChg chg="add mod">
          <ac:chgData name="li bo" userId="86e360d6c7446f46" providerId="LiveId" clId="{6C565251-4346-C645-B00E-A2BC6A32338F}" dt="2023-02-01T07:15:18.733" v="2399" actId="1076"/>
          <ac:picMkLst>
            <pc:docMk/>
            <pc:sldMk cId="0" sldId="327"/>
            <ac:picMk id="11" creationId="{C67C655C-941A-4544-F83B-B72BFCD447B8}"/>
          </ac:picMkLst>
        </pc:picChg>
        <pc:picChg chg="add mod">
          <ac:chgData name="li bo" userId="86e360d6c7446f46" providerId="LiveId" clId="{6C565251-4346-C645-B00E-A2BC6A32338F}" dt="2023-02-01T07:15:18.733" v="2399" actId="1076"/>
          <ac:picMkLst>
            <pc:docMk/>
            <pc:sldMk cId="0" sldId="327"/>
            <ac:picMk id="12" creationId="{C97634A4-E9CC-C712-C733-D91CC96C7887}"/>
          </ac:picMkLst>
        </pc:picChg>
        <pc:picChg chg="del mod">
          <ac:chgData name="li bo" userId="86e360d6c7446f46" providerId="LiveId" clId="{6C565251-4346-C645-B00E-A2BC6A32338F}" dt="2023-02-01T03:26:31.032" v="2152" actId="478"/>
          <ac:picMkLst>
            <pc:docMk/>
            <pc:sldMk cId="0" sldId="327"/>
            <ac:picMk id="1026" creationId="{0DE205E0-9933-48FD-80A7-B0028152D590}"/>
          </ac:picMkLst>
        </pc:picChg>
        <pc:picChg chg="mod">
          <ac:chgData name="li bo" userId="86e360d6c7446f46" providerId="LiveId" clId="{6C565251-4346-C645-B00E-A2BC6A32338F}" dt="2023-02-01T07:15:18.733" v="2399" actId="1076"/>
          <ac:picMkLst>
            <pc:docMk/>
            <pc:sldMk cId="0" sldId="327"/>
            <ac:picMk id="1034" creationId="{EE9109C2-267A-49A0-808C-E6C3B3431568}"/>
          </ac:picMkLst>
        </pc:picChg>
      </pc:sldChg>
      <pc:sldChg chg="addSp delSp modSp mod modAnim">
        <pc:chgData name="li bo" userId="86e360d6c7446f46" providerId="LiveId" clId="{6C565251-4346-C645-B00E-A2BC6A32338F}" dt="2023-02-09T08:17:12.124" v="6872" actId="14100"/>
        <pc:sldMkLst>
          <pc:docMk/>
          <pc:sldMk cId="0" sldId="329"/>
        </pc:sldMkLst>
        <pc:spChg chg="add mod">
          <ac:chgData name="li bo" userId="86e360d6c7446f46" providerId="LiveId" clId="{6C565251-4346-C645-B00E-A2BC6A32338F}" dt="2023-02-01T02:09:39.141" v="1784"/>
          <ac:spMkLst>
            <pc:docMk/>
            <pc:sldMk cId="0" sldId="329"/>
            <ac:spMk id="3" creationId="{E9790D10-0579-4A51-DBE5-C6CE2F6C6116}"/>
          </ac:spMkLst>
        </pc:spChg>
        <pc:spChg chg="del">
          <ac:chgData name="li bo" userId="86e360d6c7446f46" providerId="LiveId" clId="{6C565251-4346-C645-B00E-A2BC6A32338F}" dt="2023-02-01T04:23:36.556" v="2237" actId="478"/>
          <ac:spMkLst>
            <pc:docMk/>
            <pc:sldMk cId="0" sldId="329"/>
            <ac:spMk id="4" creationId="{00000000-0000-0000-0000-000000000000}"/>
          </ac:spMkLst>
        </pc:spChg>
        <pc:spChg chg="mod">
          <ac:chgData name="li bo" userId="86e360d6c7446f46" providerId="LiveId" clId="{6C565251-4346-C645-B00E-A2BC6A32338F}" dt="2023-02-09T08:17:12.124" v="6872" actId="14100"/>
          <ac:spMkLst>
            <pc:docMk/>
            <pc:sldMk cId="0" sldId="329"/>
            <ac:spMk id="5" creationId="{00000000-0000-0000-0000-000000000000}"/>
          </ac:spMkLst>
        </pc:spChg>
        <pc:spChg chg="add del mod">
          <ac:chgData name="li bo" userId="86e360d6c7446f46" providerId="LiveId" clId="{6C565251-4346-C645-B00E-A2BC6A32338F}" dt="2023-02-01T04:23:38.284" v="2238" actId="478"/>
          <ac:spMkLst>
            <pc:docMk/>
            <pc:sldMk cId="0" sldId="329"/>
            <ac:spMk id="7" creationId="{1E2BC9FF-5B5C-F0D5-A5AA-0CD65EAC911C}"/>
          </ac:spMkLst>
        </pc:spChg>
        <pc:spChg chg="add del mod">
          <ac:chgData name="li bo" userId="86e360d6c7446f46" providerId="LiveId" clId="{6C565251-4346-C645-B00E-A2BC6A32338F}" dt="2023-02-01T04:23:52.057" v="2240"/>
          <ac:spMkLst>
            <pc:docMk/>
            <pc:sldMk cId="0" sldId="329"/>
            <ac:spMk id="8" creationId="{AD145C6C-4FFD-A2DC-DBD4-F9A831356B26}"/>
          </ac:spMkLst>
        </pc:spChg>
        <pc:spChg chg="del">
          <ac:chgData name="li bo" userId="86e360d6c7446f46" providerId="LiveId" clId="{6C565251-4346-C645-B00E-A2BC6A32338F}" dt="2023-02-01T07:35:01.420" v="2721" actId="478"/>
          <ac:spMkLst>
            <pc:docMk/>
            <pc:sldMk cId="0" sldId="329"/>
            <ac:spMk id="9" creationId="{E8DAB172-CCD5-451E-8339-23467E89C79F}"/>
          </ac:spMkLst>
        </pc:spChg>
        <pc:spChg chg="del">
          <ac:chgData name="li bo" userId="86e360d6c7446f46" providerId="LiveId" clId="{6C565251-4346-C645-B00E-A2BC6A32338F}" dt="2023-02-01T07:35:10.487" v="2725" actId="478"/>
          <ac:spMkLst>
            <pc:docMk/>
            <pc:sldMk cId="0" sldId="329"/>
            <ac:spMk id="10" creationId="{4FFF5BB3-4231-47B9-A739-F6025E84CEF3}"/>
          </ac:spMkLst>
        </pc:spChg>
        <pc:spChg chg="mod">
          <ac:chgData name="li bo" userId="86e360d6c7446f46" providerId="LiveId" clId="{6C565251-4346-C645-B00E-A2BC6A32338F}" dt="2023-02-01T09:21:20.183" v="3107" actId="1076"/>
          <ac:spMkLst>
            <pc:docMk/>
            <pc:sldMk cId="0" sldId="329"/>
            <ac:spMk id="11" creationId="{FE39BBBB-FD5D-4712-9102-91D9FCF08A0B}"/>
          </ac:spMkLst>
        </pc:spChg>
        <pc:spChg chg="del">
          <ac:chgData name="li bo" userId="86e360d6c7446f46" providerId="LiveId" clId="{6C565251-4346-C645-B00E-A2BC6A32338F}" dt="2023-02-01T07:35:02.759" v="2722" actId="478"/>
          <ac:spMkLst>
            <pc:docMk/>
            <pc:sldMk cId="0" sldId="329"/>
            <ac:spMk id="12" creationId="{AF1B7B90-8714-444E-BD12-0124763C408F}"/>
          </ac:spMkLst>
        </pc:spChg>
        <pc:spChg chg="del">
          <ac:chgData name="li bo" userId="86e360d6c7446f46" providerId="LiveId" clId="{6C565251-4346-C645-B00E-A2BC6A32338F}" dt="2023-02-01T07:35:05.581" v="2723" actId="478"/>
          <ac:spMkLst>
            <pc:docMk/>
            <pc:sldMk cId="0" sldId="329"/>
            <ac:spMk id="13" creationId="{E3C0DF14-22FB-493C-8271-148FB162B93A}"/>
          </ac:spMkLst>
        </pc:spChg>
        <pc:spChg chg="add mod">
          <ac:chgData name="li bo" userId="86e360d6c7446f46" providerId="LiveId" clId="{6C565251-4346-C645-B00E-A2BC6A32338F}" dt="2023-02-01T07:59:16.651" v="2857" actId="20577"/>
          <ac:spMkLst>
            <pc:docMk/>
            <pc:sldMk cId="0" sldId="329"/>
            <ac:spMk id="14" creationId="{DD6E3CC6-8964-3553-97D1-32BE85118541}"/>
          </ac:spMkLst>
        </pc:spChg>
        <pc:spChg chg="add mod">
          <ac:chgData name="li bo" userId="86e360d6c7446f46" providerId="LiveId" clId="{6C565251-4346-C645-B00E-A2BC6A32338F}" dt="2023-02-01T09:21:20.183" v="3107" actId="1076"/>
          <ac:spMkLst>
            <pc:docMk/>
            <pc:sldMk cId="0" sldId="329"/>
            <ac:spMk id="17" creationId="{4FBE37A4-BA3A-F4BE-825F-E10884DA966B}"/>
          </ac:spMkLst>
        </pc:spChg>
        <pc:spChg chg="add mod">
          <ac:chgData name="li bo" userId="86e360d6c7446f46" providerId="LiveId" clId="{6C565251-4346-C645-B00E-A2BC6A32338F}" dt="2023-02-01T09:21:36.842" v="3109" actId="20577"/>
          <ac:spMkLst>
            <pc:docMk/>
            <pc:sldMk cId="0" sldId="329"/>
            <ac:spMk id="18" creationId="{EDFE9218-012C-AAC3-1D47-3B80BC51B379}"/>
          </ac:spMkLst>
        </pc:spChg>
        <pc:spChg chg="add del mod">
          <ac:chgData name="li bo" userId="86e360d6c7446f46" providerId="LiveId" clId="{6C565251-4346-C645-B00E-A2BC6A32338F}" dt="2023-02-01T09:24:58.674" v="3116" actId="478"/>
          <ac:spMkLst>
            <pc:docMk/>
            <pc:sldMk cId="0" sldId="329"/>
            <ac:spMk id="19" creationId="{A7884E4B-4737-6E25-E6F9-D0C6CD27DCA1}"/>
          </ac:spMkLst>
        </pc:spChg>
        <pc:picChg chg="del mod">
          <ac:chgData name="li bo" userId="86e360d6c7446f46" providerId="LiveId" clId="{6C565251-4346-C645-B00E-A2BC6A32338F}" dt="2023-02-01T07:49:20.562" v="2787" actId="478"/>
          <ac:picMkLst>
            <pc:docMk/>
            <pc:sldMk cId="0" sldId="329"/>
            <ac:picMk id="2" creationId="{00000000-0000-0000-0000-000000000000}"/>
          </ac:picMkLst>
        </pc:picChg>
        <pc:picChg chg="add mod">
          <ac:chgData name="li bo" userId="86e360d6c7446f46" providerId="LiveId" clId="{6C565251-4346-C645-B00E-A2BC6A32338F}" dt="2023-02-01T09:21:20.183" v="3107" actId="1076"/>
          <ac:picMkLst>
            <pc:docMk/>
            <pc:sldMk cId="0" sldId="329"/>
            <ac:picMk id="15" creationId="{443CB302-5217-D210-7CEB-66330E4521C6}"/>
          </ac:picMkLst>
        </pc:picChg>
        <pc:picChg chg="add del mod">
          <ac:chgData name="li bo" userId="86e360d6c7446f46" providerId="LiveId" clId="{6C565251-4346-C645-B00E-A2BC6A32338F}" dt="2023-02-01T09:22:01.423" v="3113" actId="478"/>
          <ac:picMkLst>
            <pc:docMk/>
            <pc:sldMk cId="0" sldId="329"/>
            <ac:picMk id="16" creationId="{1A3D6E7A-0798-AB87-10B9-BDD24821DB1F}"/>
          </ac:picMkLst>
        </pc:picChg>
        <pc:picChg chg="del">
          <ac:chgData name="li bo" userId="86e360d6c7446f46" providerId="LiveId" clId="{6C565251-4346-C645-B00E-A2BC6A32338F}" dt="2023-02-01T07:35:08.035" v="2724" actId="478"/>
          <ac:picMkLst>
            <pc:docMk/>
            <pc:sldMk cId="0" sldId="329"/>
            <ac:picMk id="3074" creationId="{56ACB1FC-AC81-4B2E-BD44-DE82679BDC53}"/>
          </ac:picMkLst>
        </pc:picChg>
        <pc:picChg chg="del">
          <ac:chgData name="li bo" userId="86e360d6c7446f46" providerId="LiveId" clId="{6C565251-4346-C645-B00E-A2BC6A32338F}" dt="2023-02-01T07:47:06.560" v="2726" actId="478"/>
          <ac:picMkLst>
            <pc:docMk/>
            <pc:sldMk cId="0" sldId="329"/>
            <ac:picMk id="3076" creationId="{7AA121C7-96B9-4F51-9C2D-78AE52E53A67}"/>
          </ac:picMkLst>
        </pc:picChg>
        <pc:picChg chg="add mod">
          <ac:chgData name="li bo" userId="86e360d6c7446f46" providerId="LiveId" clId="{6C565251-4346-C645-B00E-A2BC6A32338F}" dt="2023-02-01T09:21:20.183" v="3107" actId="1076"/>
          <ac:picMkLst>
            <pc:docMk/>
            <pc:sldMk cId="0" sldId="329"/>
            <ac:picMk id="3078" creationId="{E0804ABF-E14C-AEC6-9FFE-D1FFEA6499CD}"/>
          </ac:picMkLst>
        </pc:picChg>
        <pc:picChg chg="add mod">
          <ac:chgData name="li bo" userId="86e360d6c7446f46" providerId="LiveId" clId="{6C565251-4346-C645-B00E-A2BC6A32338F}" dt="2023-02-01T09:21:25.316" v="3108" actId="1076"/>
          <ac:picMkLst>
            <pc:docMk/>
            <pc:sldMk cId="0" sldId="329"/>
            <ac:picMk id="3080" creationId="{2E4DA4EB-774D-4BC3-C402-B736EAB6B4F6}"/>
          </ac:picMkLst>
        </pc:picChg>
        <pc:picChg chg="add mod">
          <ac:chgData name="li bo" userId="86e360d6c7446f46" providerId="LiveId" clId="{6C565251-4346-C645-B00E-A2BC6A32338F}" dt="2023-02-01T09:43:51.312" v="3295" actId="14100"/>
          <ac:picMkLst>
            <pc:docMk/>
            <pc:sldMk cId="0" sldId="329"/>
            <ac:picMk id="3082" creationId="{909AC2AF-EA80-830F-D7E7-A67A51909E30}"/>
          </ac:picMkLst>
        </pc:picChg>
      </pc:sldChg>
      <pc:sldChg chg="addSp delSp modSp mod modAnim">
        <pc:chgData name="li bo" userId="86e360d6c7446f46" providerId="LiveId" clId="{6C565251-4346-C645-B00E-A2BC6A32338F}" dt="2023-02-16T08:20:18.535" v="6969"/>
        <pc:sldMkLst>
          <pc:docMk/>
          <pc:sldMk cId="0" sldId="331"/>
        </pc:sldMkLst>
        <pc:spChg chg="add mod">
          <ac:chgData name="li bo" userId="86e360d6c7446f46" providerId="LiveId" clId="{6C565251-4346-C645-B00E-A2BC6A32338F}" dt="2023-02-01T02:09:39.141" v="1784"/>
          <ac:spMkLst>
            <pc:docMk/>
            <pc:sldMk cId="0" sldId="331"/>
            <ac:spMk id="2" creationId="{97DF2961-011D-B5FD-39C6-0114EB9D36CC}"/>
          </ac:spMkLst>
        </pc:spChg>
        <pc:spChg chg="del">
          <ac:chgData name="li bo" userId="86e360d6c7446f46" providerId="LiveId" clId="{6C565251-4346-C645-B00E-A2BC6A32338F}" dt="2023-02-01T13:31:20.693" v="4015" actId="478"/>
          <ac:spMkLst>
            <pc:docMk/>
            <pc:sldMk cId="0" sldId="331"/>
            <ac:spMk id="3" creationId="{2B4839D8-7D99-44DD-B1B9-7C425533F1AA}"/>
          </ac:spMkLst>
        </pc:spChg>
        <pc:spChg chg="del">
          <ac:chgData name="li bo" userId="86e360d6c7446f46" providerId="LiveId" clId="{6C565251-4346-C645-B00E-A2BC6A32338F}" dt="2023-02-01T13:31:19.016" v="4014" actId="478"/>
          <ac:spMkLst>
            <pc:docMk/>
            <pc:sldMk cId="0" sldId="331"/>
            <ac:spMk id="4" creationId="{59072FDB-A75B-4D68-AA8F-7FE7E79953D5}"/>
          </ac:spMkLst>
        </pc:spChg>
        <pc:spChg chg="del">
          <ac:chgData name="li bo" userId="86e360d6c7446f46" providerId="LiveId" clId="{6C565251-4346-C645-B00E-A2BC6A32338F}" dt="2023-02-01T13:31:02.790" v="3999" actId="478"/>
          <ac:spMkLst>
            <pc:docMk/>
            <pc:sldMk cId="0" sldId="331"/>
            <ac:spMk id="5" creationId="{00000000-0000-0000-0000-000000000000}"/>
          </ac:spMkLst>
        </pc:spChg>
        <pc:spChg chg="add del mod">
          <ac:chgData name="li bo" userId="86e360d6c7446f46" providerId="LiveId" clId="{6C565251-4346-C645-B00E-A2BC6A32338F}" dt="2023-02-01T13:33:01.590" v="4170" actId="478"/>
          <ac:spMkLst>
            <pc:docMk/>
            <pc:sldMk cId="0" sldId="331"/>
            <ac:spMk id="6" creationId="{00000000-0000-0000-0000-000000000000}"/>
          </ac:spMkLst>
        </pc:spChg>
        <pc:spChg chg="add del mod">
          <ac:chgData name="li bo" userId="86e360d6c7446f46" providerId="LiveId" clId="{6C565251-4346-C645-B00E-A2BC6A32338F}" dt="2023-02-01T13:31:04.987" v="4000" actId="478"/>
          <ac:spMkLst>
            <pc:docMk/>
            <pc:sldMk cId="0" sldId="331"/>
            <ac:spMk id="8" creationId="{D5284B8F-8646-CD41-44F2-FCD3E6BDC040}"/>
          </ac:spMkLst>
        </pc:spChg>
        <pc:spChg chg="add mod">
          <ac:chgData name="li bo" userId="86e360d6c7446f46" providerId="LiveId" clId="{6C565251-4346-C645-B00E-A2BC6A32338F}" dt="2023-02-01T13:31:10.218" v="4012" actId="20577"/>
          <ac:spMkLst>
            <pc:docMk/>
            <pc:sldMk cId="0" sldId="331"/>
            <ac:spMk id="9" creationId="{DB37F30C-7101-76E7-24F4-DB0611E2023C}"/>
          </ac:spMkLst>
        </pc:spChg>
        <pc:spChg chg="add mod">
          <ac:chgData name="li bo" userId="86e360d6c7446f46" providerId="LiveId" clId="{6C565251-4346-C645-B00E-A2BC6A32338F}" dt="2023-02-09T07:16:17.434" v="6830" actId="20577"/>
          <ac:spMkLst>
            <pc:docMk/>
            <pc:sldMk cId="0" sldId="331"/>
            <ac:spMk id="10" creationId="{1350825A-9DD9-DE30-4F17-DE4C15017A3F}"/>
          </ac:spMkLst>
        </pc:spChg>
      </pc:sldChg>
      <pc:sldChg chg="addSp modSp del">
        <pc:chgData name="li bo" userId="86e360d6c7446f46" providerId="LiveId" clId="{6C565251-4346-C645-B00E-A2BC6A32338F}" dt="2023-02-01T15:08:49.942" v="4744" actId="2696"/>
        <pc:sldMkLst>
          <pc:docMk/>
          <pc:sldMk cId="3716430520" sldId="332"/>
        </pc:sldMkLst>
        <pc:spChg chg="add mod">
          <ac:chgData name="li bo" userId="86e360d6c7446f46" providerId="LiveId" clId="{6C565251-4346-C645-B00E-A2BC6A32338F}" dt="2023-02-01T02:09:39.141" v="1784"/>
          <ac:spMkLst>
            <pc:docMk/>
            <pc:sldMk cId="3716430520" sldId="332"/>
            <ac:spMk id="2" creationId="{B5FC5233-22D5-A04D-1DE1-29C2C33F19F0}"/>
          </ac:spMkLst>
        </pc:spChg>
      </pc:sldChg>
      <pc:sldChg chg="addSp modSp mod modNotesTx">
        <pc:chgData name="li bo" userId="86e360d6c7446f46" providerId="LiveId" clId="{6C565251-4346-C645-B00E-A2BC6A32338F}" dt="2023-02-04T03:14:04.580" v="6357" actId="403"/>
        <pc:sldMkLst>
          <pc:docMk/>
          <pc:sldMk cId="1473890758" sldId="333"/>
        </pc:sldMkLst>
        <pc:spChg chg="add mod">
          <ac:chgData name="li bo" userId="86e360d6c7446f46" providerId="LiveId" clId="{6C565251-4346-C645-B00E-A2BC6A32338F}" dt="2023-02-01T02:09:39.141" v="1784"/>
          <ac:spMkLst>
            <pc:docMk/>
            <pc:sldMk cId="1473890758" sldId="333"/>
            <ac:spMk id="2" creationId="{2B4A34B9-5B18-55F2-F907-B0B02BAB4BDD}"/>
          </ac:spMkLst>
        </pc:spChg>
        <pc:spChg chg="mod">
          <ac:chgData name="li bo" userId="86e360d6c7446f46" providerId="LiveId" clId="{6C565251-4346-C645-B00E-A2BC6A32338F}" dt="2023-02-04T03:14:04.580" v="6357" actId="403"/>
          <ac:spMkLst>
            <pc:docMk/>
            <pc:sldMk cId="1473890758" sldId="333"/>
            <ac:spMk id="6" creationId="{C791B338-35B2-4445-940A-255D62D7B6D0}"/>
          </ac:spMkLst>
        </pc:spChg>
        <pc:spChg chg="mod">
          <ac:chgData name="li bo" userId="86e360d6c7446f46" providerId="LiveId" clId="{6C565251-4346-C645-B00E-A2BC6A32338F}" dt="2023-01-30T08:53:58.051" v="174" actId="2711"/>
          <ac:spMkLst>
            <pc:docMk/>
            <pc:sldMk cId="1473890758" sldId="333"/>
            <ac:spMk id="7" creationId="{FD2C209D-A1D1-48F2-999A-25E3CFC2802F}"/>
          </ac:spMkLst>
        </pc:spChg>
      </pc:sldChg>
      <pc:sldChg chg="addSp delSp modSp mod addAnim delAnim modAnim modNotesTx">
        <pc:chgData name="li bo" userId="86e360d6c7446f46" providerId="LiveId" clId="{6C565251-4346-C645-B00E-A2BC6A32338F}" dt="2023-02-16T08:21:23.297" v="6973"/>
        <pc:sldMkLst>
          <pc:docMk/>
          <pc:sldMk cId="0" sldId="334"/>
        </pc:sldMkLst>
        <pc:spChg chg="mod">
          <ac:chgData name="li bo" userId="86e360d6c7446f46" providerId="LiveId" clId="{6C565251-4346-C645-B00E-A2BC6A32338F}" dt="2023-01-31T17:29:43.887" v="1043" actId="404"/>
          <ac:spMkLst>
            <pc:docMk/>
            <pc:sldMk cId="0" sldId="334"/>
            <ac:spMk id="2" creationId="{00000000-0000-0000-0000-000000000000}"/>
          </ac:spMkLst>
        </pc:spChg>
        <pc:spChg chg="mod">
          <ac:chgData name="li bo" userId="86e360d6c7446f46" providerId="LiveId" clId="{6C565251-4346-C645-B00E-A2BC6A32338F}" dt="2023-02-01T01:52:00.295" v="1576" actId="21"/>
          <ac:spMkLst>
            <pc:docMk/>
            <pc:sldMk cId="0" sldId="334"/>
            <ac:spMk id="3" creationId="{00000000-0000-0000-0000-000000000000}"/>
          </ac:spMkLst>
        </pc:spChg>
        <pc:spChg chg="mod">
          <ac:chgData name="li bo" userId="86e360d6c7446f46" providerId="LiveId" clId="{6C565251-4346-C645-B00E-A2BC6A32338F}" dt="2023-02-02T04:24:59.197" v="6015" actId="207"/>
          <ac:spMkLst>
            <pc:docMk/>
            <pc:sldMk cId="0" sldId="334"/>
            <ac:spMk id="4" creationId="{59B8EF1C-A0B8-48F5-B2DA-C32708592071}"/>
          </ac:spMkLst>
        </pc:spChg>
        <pc:spChg chg="add mod">
          <ac:chgData name="li bo" userId="86e360d6c7446f46" providerId="LiveId" clId="{6C565251-4346-C645-B00E-A2BC6A32338F}" dt="2023-02-01T02:09:39.141" v="1784"/>
          <ac:spMkLst>
            <pc:docMk/>
            <pc:sldMk cId="0" sldId="334"/>
            <ac:spMk id="5" creationId="{6F98391F-6F55-B107-B238-CDD2A0071F56}"/>
          </ac:spMkLst>
        </pc:spChg>
        <pc:spChg chg="mod">
          <ac:chgData name="li bo" userId="86e360d6c7446f46" providerId="LiveId" clId="{6C565251-4346-C645-B00E-A2BC6A32338F}" dt="2023-01-31T17:15:55.272" v="766" actId="14100"/>
          <ac:spMkLst>
            <pc:docMk/>
            <pc:sldMk cId="0" sldId="334"/>
            <ac:spMk id="7" creationId="{00000000-0000-0000-0000-000000000000}"/>
          </ac:spMkLst>
        </pc:spChg>
        <pc:spChg chg="mod">
          <ac:chgData name="li bo" userId="86e360d6c7446f46" providerId="LiveId" clId="{6C565251-4346-C645-B00E-A2BC6A32338F}" dt="2023-01-31T17:15:52.896" v="765" actId="14100"/>
          <ac:spMkLst>
            <pc:docMk/>
            <pc:sldMk cId="0" sldId="334"/>
            <ac:spMk id="12" creationId="{FA027AC7-4C5B-4CEB-AAE8-34471EE868A1}"/>
          </ac:spMkLst>
        </pc:spChg>
        <pc:spChg chg="mod">
          <ac:chgData name="li bo" userId="86e360d6c7446f46" providerId="LiveId" clId="{6C565251-4346-C645-B00E-A2BC6A32338F}" dt="2023-01-31T17:14:17.572" v="738" actId="1076"/>
          <ac:spMkLst>
            <pc:docMk/>
            <pc:sldMk cId="0" sldId="334"/>
            <ac:spMk id="16" creationId="{A7B6A3E5-7817-4E39-9012-9D27018AC7B7}"/>
          </ac:spMkLst>
        </pc:spChg>
        <pc:picChg chg="mod">
          <ac:chgData name="li bo" userId="86e360d6c7446f46" providerId="LiveId" clId="{6C565251-4346-C645-B00E-A2BC6A32338F}" dt="2023-01-31T17:14:07.943" v="735" actId="14100"/>
          <ac:picMkLst>
            <pc:docMk/>
            <pc:sldMk cId="0" sldId="334"/>
            <ac:picMk id="6" creationId="{00000000-0000-0000-0000-000000000000}"/>
          </ac:picMkLst>
        </pc:picChg>
        <pc:picChg chg="mod">
          <ac:chgData name="li bo" userId="86e360d6c7446f46" providerId="LiveId" clId="{6C565251-4346-C645-B00E-A2BC6A32338F}" dt="2023-01-31T16:49:42.547" v="339" actId="2711"/>
          <ac:picMkLst>
            <pc:docMk/>
            <pc:sldMk cId="0" sldId="334"/>
            <ac:picMk id="11" creationId="{9BE1FEE7-1291-482C-9037-E3BC386502B7}"/>
          </ac:picMkLst>
        </pc:picChg>
        <pc:picChg chg="mod">
          <ac:chgData name="li bo" userId="86e360d6c7446f46" providerId="LiveId" clId="{6C565251-4346-C645-B00E-A2BC6A32338F}" dt="2023-01-31T16:49:42.547" v="339" actId="2711"/>
          <ac:picMkLst>
            <pc:docMk/>
            <pc:sldMk cId="0" sldId="334"/>
            <ac:picMk id="14" creationId="{D95DB839-4515-4593-89F6-5FCCBB48D972}"/>
          </ac:picMkLst>
        </pc:picChg>
        <pc:picChg chg="del">
          <ac:chgData name="li bo" userId="86e360d6c7446f46" providerId="LiveId" clId="{6C565251-4346-C645-B00E-A2BC6A32338F}" dt="2023-01-31T16:47:22.497" v="286" actId="478"/>
          <ac:picMkLst>
            <pc:docMk/>
            <pc:sldMk cId="0" sldId="334"/>
            <ac:picMk id="1026" creationId="{28EDEF39-8E44-4DA3-AAC6-F7303387BF17}"/>
          </ac:picMkLst>
        </pc:picChg>
        <pc:picChg chg="mod">
          <ac:chgData name="li bo" userId="86e360d6c7446f46" providerId="LiveId" clId="{6C565251-4346-C645-B00E-A2BC6A32338F}" dt="2023-01-31T17:14:07.943" v="735" actId="14100"/>
          <ac:picMkLst>
            <pc:docMk/>
            <pc:sldMk cId="0" sldId="334"/>
            <ac:picMk id="4098" creationId="{40519CB1-F676-4825-ACFA-D5D2017C764B}"/>
          </ac:picMkLst>
        </pc:picChg>
        <pc:picChg chg="mod">
          <ac:chgData name="li bo" userId="86e360d6c7446f46" providerId="LiveId" clId="{6C565251-4346-C645-B00E-A2BC6A32338F}" dt="2023-01-31T17:14:07.943" v="735" actId="14100"/>
          <ac:picMkLst>
            <pc:docMk/>
            <pc:sldMk cId="0" sldId="334"/>
            <ac:picMk id="4100" creationId="{5A1E087F-6C6F-44F2-99E0-E9386742B3C4}"/>
          </ac:picMkLst>
        </pc:picChg>
        <pc:picChg chg="mod">
          <ac:chgData name="li bo" userId="86e360d6c7446f46" providerId="LiveId" clId="{6C565251-4346-C645-B00E-A2BC6A32338F}" dt="2023-01-31T17:14:07.943" v="735" actId="14100"/>
          <ac:picMkLst>
            <pc:docMk/>
            <pc:sldMk cId="0" sldId="334"/>
            <ac:picMk id="4102" creationId="{AB7563CA-B3F3-4435-AD3E-8E708E6EDCA1}"/>
          </ac:picMkLst>
        </pc:picChg>
      </pc:sldChg>
      <pc:sldChg chg="modSp del mod">
        <pc:chgData name="li bo" userId="86e360d6c7446f46" providerId="LiveId" clId="{6C565251-4346-C645-B00E-A2BC6A32338F}" dt="2023-01-31T16:32:15.219" v="196" actId="2696"/>
        <pc:sldMkLst>
          <pc:docMk/>
          <pc:sldMk cId="0" sldId="335"/>
        </pc:sldMkLst>
        <pc:spChg chg="mod">
          <ac:chgData name="li bo" userId="86e360d6c7446f46" providerId="LiveId" clId="{6C565251-4346-C645-B00E-A2BC6A32338F}" dt="2023-01-30T08:54:15.785" v="180" actId="113"/>
          <ac:spMkLst>
            <pc:docMk/>
            <pc:sldMk cId="0" sldId="335"/>
            <ac:spMk id="2" creationId="{00000000-0000-0000-0000-000000000000}"/>
          </ac:spMkLst>
        </pc:spChg>
        <pc:spChg chg="mod">
          <ac:chgData name="li bo" userId="86e360d6c7446f46" providerId="LiveId" clId="{6C565251-4346-C645-B00E-A2BC6A32338F}" dt="2023-01-30T08:54:15.785" v="180" actId="113"/>
          <ac:spMkLst>
            <pc:docMk/>
            <pc:sldMk cId="0" sldId="335"/>
            <ac:spMk id="3" creationId="{A92B1542-96A0-4810-9E8A-B5862B338BFA}"/>
          </ac:spMkLst>
        </pc:spChg>
        <pc:spChg chg="mod">
          <ac:chgData name="li bo" userId="86e360d6c7446f46" providerId="LiveId" clId="{6C565251-4346-C645-B00E-A2BC6A32338F}" dt="2023-01-30T08:54:15.785" v="180" actId="113"/>
          <ac:spMkLst>
            <pc:docMk/>
            <pc:sldMk cId="0" sldId="335"/>
            <ac:spMk id="5" creationId="{5D580647-48D3-4C4D-A339-A3C687635645}"/>
          </ac:spMkLst>
        </pc:spChg>
        <pc:spChg chg="mod">
          <ac:chgData name="li bo" userId="86e360d6c7446f46" providerId="LiveId" clId="{6C565251-4346-C645-B00E-A2BC6A32338F}" dt="2023-01-30T08:54:15.785" v="180" actId="113"/>
          <ac:spMkLst>
            <pc:docMk/>
            <pc:sldMk cId="0" sldId="335"/>
            <ac:spMk id="6" creationId="{F2EFD979-FAAA-4633-AE6F-ED626E184DFD}"/>
          </ac:spMkLst>
        </pc:spChg>
        <pc:spChg chg="mod">
          <ac:chgData name="li bo" userId="86e360d6c7446f46" providerId="LiveId" clId="{6C565251-4346-C645-B00E-A2BC6A32338F}" dt="2023-01-30T08:54:15.785" v="180" actId="113"/>
          <ac:spMkLst>
            <pc:docMk/>
            <pc:sldMk cId="0" sldId="335"/>
            <ac:spMk id="7" creationId="{703B3ED0-23E4-492D-84F7-1B017832AEAD}"/>
          </ac:spMkLst>
        </pc:spChg>
        <pc:picChg chg="mod">
          <ac:chgData name="li bo" userId="86e360d6c7446f46" providerId="LiveId" clId="{6C565251-4346-C645-B00E-A2BC6A32338F}" dt="2023-01-30T08:54:15.785" v="180" actId="113"/>
          <ac:picMkLst>
            <pc:docMk/>
            <pc:sldMk cId="0" sldId="335"/>
            <ac:picMk id="4" creationId="{00000000-0000-0000-0000-000000000000}"/>
          </ac:picMkLst>
        </pc:picChg>
      </pc:sldChg>
      <pc:sldChg chg="addSp delSp modSp mod delAnim modAnim modNotesTx">
        <pc:chgData name="li bo" userId="86e360d6c7446f46" providerId="LiveId" clId="{6C565251-4346-C645-B00E-A2BC6A32338F}" dt="2023-02-16T08:16:25.519" v="6915"/>
        <pc:sldMkLst>
          <pc:docMk/>
          <pc:sldMk cId="0" sldId="337"/>
        </pc:sldMkLst>
        <pc:spChg chg="del">
          <ac:chgData name="li bo" userId="86e360d6c7446f46" providerId="LiveId" clId="{6C565251-4346-C645-B00E-A2BC6A32338F}" dt="2023-01-31T17:04:32.038" v="376" actId="478"/>
          <ac:spMkLst>
            <pc:docMk/>
            <pc:sldMk cId="0" sldId="337"/>
            <ac:spMk id="2" creationId="{00000000-0000-0000-0000-000000000000}"/>
          </ac:spMkLst>
        </pc:spChg>
        <pc:spChg chg="add mod">
          <ac:chgData name="li bo" userId="86e360d6c7446f46" providerId="LiveId" clId="{6C565251-4346-C645-B00E-A2BC6A32338F}" dt="2023-02-01T02:09:39.141" v="1784"/>
          <ac:spMkLst>
            <pc:docMk/>
            <pc:sldMk cId="0" sldId="337"/>
            <ac:spMk id="2" creationId="{E28E167D-8C7A-4D70-32A9-EA6FECBCFE3E}"/>
          </ac:spMkLst>
        </pc:spChg>
        <pc:spChg chg="del mod">
          <ac:chgData name="li bo" userId="86e360d6c7446f46" providerId="LiveId" clId="{6C565251-4346-C645-B00E-A2BC6A32338F}" dt="2023-01-31T17:04:20.280" v="373" actId="478"/>
          <ac:spMkLst>
            <pc:docMk/>
            <pc:sldMk cId="0" sldId="337"/>
            <ac:spMk id="3" creationId="{00000000-0000-0000-0000-000000000000}"/>
          </ac:spMkLst>
        </pc:spChg>
        <pc:spChg chg="del">
          <ac:chgData name="li bo" userId="86e360d6c7446f46" providerId="LiveId" clId="{6C565251-4346-C645-B00E-A2BC6A32338F}" dt="2023-01-31T17:05:12.248" v="414" actId="478"/>
          <ac:spMkLst>
            <pc:docMk/>
            <pc:sldMk cId="0" sldId="337"/>
            <ac:spMk id="6" creationId="{1EF3C877-44CD-412B-AF32-1E1BD0C4C817}"/>
          </ac:spMkLst>
        </pc:spChg>
        <pc:spChg chg="add del mod">
          <ac:chgData name="li bo" userId="86e360d6c7446f46" providerId="LiveId" clId="{6C565251-4346-C645-B00E-A2BC6A32338F}" dt="2023-01-31T17:04:23.355" v="374" actId="478"/>
          <ac:spMkLst>
            <pc:docMk/>
            <pc:sldMk cId="0" sldId="337"/>
            <ac:spMk id="8" creationId="{A02D62DB-05F9-2994-6AAA-4EC045B49E65}"/>
          </ac:spMkLst>
        </pc:spChg>
        <pc:spChg chg="add mod">
          <ac:chgData name="li bo" userId="86e360d6c7446f46" providerId="LiveId" clId="{6C565251-4346-C645-B00E-A2BC6A32338F}" dt="2023-01-31T17:29:38.876" v="1042" actId="255"/>
          <ac:spMkLst>
            <pc:docMk/>
            <pc:sldMk cId="0" sldId="337"/>
            <ac:spMk id="9" creationId="{46468CC3-956E-E323-15B7-3CD868FE70FB}"/>
          </ac:spMkLst>
        </pc:spChg>
        <pc:spChg chg="add mod">
          <ac:chgData name="li bo" userId="86e360d6c7446f46" providerId="LiveId" clId="{6C565251-4346-C645-B00E-A2BC6A32338F}" dt="2023-02-02T04:25:05.711" v="6017" actId="207"/>
          <ac:spMkLst>
            <pc:docMk/>
            <pc:sldMk cId="0" sldId="337"/>
            <ac:spMk id="10" creationId="{800685EA-C7B3-4B5D-88C3-DAC3DBA299A0}"/>
          </ac:spMkLst>
        </pc:spChg>
        <pc:picChg chg="add mod">
          <ac:chgData name="li bo" userId="86e360d6c7446f46" providerId="LiveId" clId="{6C565251-4346-C645-B00E-A2BC6A32338F}" dt="2023-02-01T02:31:33.727" v="1848" actId="1076"/>
          <ac:picMkLst>
            <pc:docMk/>
            <pc:sldMk cId="0" sldId="337"/>
            <ac:picMk id="3" creationId="{F5CF3247-68F8-7029-9FFB-8F2D6F0AF96A}"/>
          </ac:picMkLst>
        </pc:picChg>
        <pc:picChg chg="del mod">
          <ac:chgData name="li bo" userId="86e360d6c7446f46" providerId="LiveId" clId="{6C565251-4346-C645-B00E-A2BC6A32338F}" dt="2023-02-01T15:56:30.943" v="5220" actId="478"/>
          <ac:picMkLst>
            <pc:docMk/>
            <pc:sldMk cId="0" sldId="337"/>
            <ac:picMk id="4" creationId="{201C6AE6-A2FE-4406-B118-5D0CC7E622AD}"/>
          </ac:picMkLst>
        </pc:picChg>
        <pc:picChg chg="mod">
          <ac:chgData name="li bo" userId="86e360d6c7446f46" providerId="LiveId" clId="{6C565251-4346-C645-B00E-A2BC6A32338F}" dt="2023-02-01T02:40:36.675" v="1916" actId="1076"/>
          <ac:picMkLst>
            <pc:docMk/>
            <pc:sldMk cId="0" sldId="337"/>
            <ac:picMk id="5" creationId="{701F7051-3F5A-4E36-952E-2F9163E4D33A}"/>
          </ac:picMkLst>
        </pc:picChg>
        <pc:picChg chg="add mod">
          <ac:chgData name="li bo" userId="86e360d6c7446f46" providerId="LiveId" clId="{6C565251-4346-C645-B00E-A2BC6A32338F}" dt="2023-02-01T15:56:53.884" v="5224" actId="1076"/>
          <ac:picMkLst>
            <pc:docMk/>
            <pc:sldMk cId="0" sldId="337"/>
            <ac:picMk id="6" creationId="{E58E9712-95AE-D95A-30F6-9D5D4CF308CF}"/>
          </ac:picMkLst>
        </pc:picChg>
        <pc:picChg chg="mod">
          <ac:chgData name="li bo" userId="86e360d6c7446f46" providerId="LiveId" clId="{6C565251-4346-C645-B00E-A2BC6A32338F}" dt="2023-02-01T02:31:30.409" v="1847" actId="1076"/>
          <ac:picMkLst>
            <pc:docMk/>
            <pc:sldMk cId="0" sldId="337"/>
            <ac:picMk id="1026" creationId="{666B8057-FE91-408A-9FC3-292E0466B71D}"/>
          </ac:picMkLst>
        </pc:picChg>
        <pc:picChg chg="mod">
          <ac:chgData name="li bo" userId="86e360d6c7446f46" providerId="LiveId" clId="{6C565251-4346-C645-B00E-A2BC6A32338F}" dt="2023-02-01T02:30:47.265" v="1828" actId="14100"/>
          <ac:picMkLst>
            <pc:docMk/>
            <pc:sldMk cId="0" sldId="337"/>
            <ac:picMk id="1028" creationId="{83954111-EE9B-4759-93B8-9F5A8723A82E}"/>
          </ac:picMkLst>
        </pc:picChg>
      </pc:sldChg>
      <pc:sldChg chg="del">
        <pc:chgData name="li bo" userId="86e360d6c7446f46" providerId="LiveId" clId="{6C565251-4346-C645-B00E-A2BC6A32338F}" dt="2023-01-30T08:54:36.568" v="182" actId="2696"/>
        <pc:sldMkLst>
          <pc:docMk/>
          <pc:sldMk cId="0" sldId="339"/>
        </pc:sldMkLst>
      </pc:sldChg>
      <pc:sldChg chg="addSp modSp del">
        <pc:chgData name="li bo" userId="86e360d6c7446f46" providerId="LiveId" clId="{6C565251-4346-C645-B00E-A2BC6A32338F}" dt="2023-02-03T03:15:00.895" v="6356" actId="2696"/>
        <pc:sldMkLst>
          <pc:docMk/>
          <pc:sldMk cId="1943936376" sldId="340"/>
        </pc:sldMkLst>
        <pc:spChg chg="add mod">
          <ac:chgData name="li bo" userId="86e360d6c7446f46" providerId="LiveId" clId="{6C565251-4346-C645-B00E-A2BC6A32338F}" dt="2023-02-01T02:09:39.141" v="1784"/>
          <ac:spMkLst>
            <pc:docMk/>
            <pc:sldMk cId="1943936376" sldId="340"/>
            <ac:spMk id="4" creationId="{37819631-2D4D-309A-6A4A-AFEDDCF687FC}"/>
          </ac:spMkLst>
        </pc:spChg>
      </pc:sldChg>
      <pc:sldChg chg="addSp modSp del">
        <pc:chgData name="li bo" userId="86e360d6c7446f46" providerId="LiveId" clId="{6C565251-4346-C645-B00E-A2BC6A32338F}" dt="2023-02-03T03:15:00.895" v="6356" actId="2696"/>
        <pc:sldMkLst>
          <pc:docMk/>
          <pc:sldMk cId="113559166" sldId="341"/>
        </pc:sldMkLst>
        <pc:spChg chg="add mod">
          <ac:chgData name="li bo" userId="86e360d6c7446f46" providerId="LiveId" clId="{6C565251-4346-C645-B00E-A2BC6A32338F}" dt="2023-02-01T02:09:39.141" v="1784"/>
          <ac:spMkLst>
            <pc:docMk/>
            <pc:sldMk cId="113559166" sldId="341"/>
            <ac:spMk id="3" creationId="{961E4025-5856-51B0-A61A-08923FF6553B}"/>
          </ac:spMkLst>
        </pc:spChg>
      </pc:sldChg>
      <pc:sldChg chg="addSp modSp del mod">
        <pc:chgData name="li bo" userId="86e360d6c7446f46" providerId="LiveId" clId="{6C565251-4346-C645-B00E-A2BC6A32338F}" dt="2023-02-03T03:15:00.895" v="6356" actId="2696"/>
        <pc:sldMkLst>
          <pc:docMk/>
          <pc:sldMk cId="2372066499" sldId="342"/>
        </pc:sldMkLst>
        <pc:spChg chg="add mod">
          <ac:chgData name="li bo" userId="86e360d6c7446f46" providerId="LiveId" clId="{6C565251-4346-C645-B00E-A2BC6A32338F}" dt="2023-02-01T02:09:39.141" v="1784"/>
          <ac:spMkLst>
            <pc:docMk/>
            <pc:sldMk cId="2372066499" sldId="342"/>
            <ac:spMk id="2" creationId="{F7D76829-F916-28D7-C250-09D29DC0796D}"/>
          </ac:spMkLst>
        </pc:spChg>
        <pc:spChg chg="mod">
          <ac:chgData name="li bo" userId="86e360d6c7446f46" providerId="LiveId" clId="{6C565251-4346-C645-B00E-A2BC6A32338F}" dt="2023-02-02T04:28:41.131" v="6053" actId="20577"/>
          <ac:spMkLst>
            <pc:docMk/>
            <pc:sldMk cId="2372066499" sldId="342"/>
            <ac:spMk id="11" creationId="{1C98D2A5-8C58-4714-8FA5-08EC38CE2238}"/>
          </ac:spMkLst>
        </pc:spChg>
        <pc:spChg chg="mod">
          <ac:chgData name="li bo" userId="86e360d6c7446f46" providerId="LiveId" clId="{6C565251-4346-C645-B00E-A2BC6A32338F}" dt="2023-02-02T04:28:41.132" v="6054" actId="20577"/>
          <ac:spMkLst>
            <pc:docMk/>
            <pc:sldMk cId="2372066499" sldId="342"/>
            <ac:spMk id="12" creationId="{B352FD73-2A12-4D12-BEB8-10B7028BA7E9}"/>
          </ac:spMkLst>
        </pc:spChg>
        <pc:spChg chg="mod">
          <ac:chgData name="li bo" userId="86e360d6c7446f46" providerId="LiveId" clId="{6C565251-4346-C645-B00E-A2BC6A32338F}" dt="2023-02-02T04:28:41.133" v="6055" actId="20577"/>
          <ac:spMkLst>
            <pc:docMk/>
            <pc:sldMk cId="2372066499" sldId="342"/>
            <ac:spMk id="13" creationId="{34A2B04B-AC72-4E23-A54E-473C9590DFA7}"/>
          </ac:spMkLst>
        </pc:spChg>
        <pc:spChg chg="mod">
          <ac:chgData name="li bo" userId="86e360d6c7446f46" providerId="LiveId" clId="{6C565251-4346-C645-B00E-A2BC6A32338F}" dt="2023-02-02T04:28:41.134" v="6056" actId="20577"/>
          <ac:spMkLst>
            <pc:docMk/>
            <pc:sldMk cId="2372066499" sldId="342"/>
            <ac:spMk id="14" creationId="{866760BA-B136-435A-8381-EBB1AFF9735D}"/>
          </ac:spMkLst>
        </pc:spChg>
        <pc:spChg chg="mod">
          <ac:chgData name="li bo" userId="86e360d6c7446f46" providerId="LiveId" clId="{6C565251-4346-C645-B00E-A2BC6A32338F}" dt="2023-02-02T04:28:41.135" v="6057"/>
          <ac:spMkLst>
            <pc:docMk/>
            <pc:sldMk cId="2372066499" sldId="342"/>
            <ac:spMk id="16" creationId="{4E0DE391-2128-4C70-9A80-970FAF9720FA}"/>
          </ac:spMkLst>
        </pc:spChg>
        <pc:picChg chg="mod">
          <ac:chgData name="li bo" userId="86e360d6c7446f46" providerId="LiveId" clId="{6C565251-4346-C645-B00E-A2BC6A32338F}" dt="2023-02-02T04:28:41.135" v="6058"/>
          <ac:picMkLst>
            <pc:docMk/>
            <pc:sldMk cId="2372066499" sldId="342"/>
            <ac:picMk id="5" creationId="{B9CCD162-D05F-471F-BA81-0A79B1B7C4AF}"/>
          </ac:picMkLst>
        </pc:picChg>
      </pc:sldChg>
      <pc:sldChg chg="addSp delSp modSp add mod modNotesTx">
        <pc:chgData name="li bo" userId="86e360d6c7446f46" providerId="LiveId" clId="{6C565251-4346-C645-B00E-A2BC6A32338F}" dt="2023-02-09T07:00:19.655" v="6495" actId="1076"/>
        <pc:sldMkLst>
          <pc:docMk/>
          <pc:sldMk cId="1551851625" sldId="343"/>
        </pc:sldMkLst>
        <pc:spChg chg="add del mod">
          <ac:chgData name="li bo" userId="86e360d6c7446f46" providerId="LiveId" clId="{6C565251-4346-C645-B00E-A2BC6A32338F}" dt="2023-02-09T06:57:54.551" v="6426" actId="478"/>
          <ac:spMkLst>
            <pc:docMk/>
            <pc:sldMk cId="1551851625" sldId="343"/>
            <ac:spMk id="2" creationId="{9465F971-F26B-A34E-EB47-E2942988517A}"/>
          </ac:spMkLst>
        </pc:spChg>
        <pc:spChg chg="add del mod">
          <ac:chgData name="li bo" userId="86e360d6c7446f46" providerId="LiveId" clId="{6C565251-4346-C645-B00E-A2BC6A32338F}" dt="2023-02-01T09:26:52.347" v="3121" actId="478"/>
          <ac:spMkLst>
            <pc:docMk/>
            <pc:sldMk cId="1551851625" sldId="343"/>
            <ac:spMk id="2" creationId="{CE9123F8-DEBD-1734-2CB3-198BBA9533F9}"/>
          </ac:spMkLst>
        </pc:spChg>
        <pc:spChg chg="add del mod">
          <ac:chgData name="li bo" userId="86e360d6c7446f46" providerId="LiveId" clId="{6C565251-4346-C645-B00E-A2BC6A32338F}" dt="2023-02-03T03:03:41.900" v="6153" actId="478"/>
          <ac:spMkLst>
            <pc:docMk/>
            <pc:sldMk cId="1551851625" sldId="343"/>
            <ac:spMk id="2" creationId="{F9F322B3-498C-0859-7AFE-CF0AC8705411}"/>
          </ac:spMkLst>
        </pc:spChg>
        <pc:spChg chg="add del">
          <ac:chgData name="li bo" userId="86e360d6c7446f46" providerId="LiveId" clId="{6C565251-4346-C645-B00E-A2BC6A32338F}" dt="2023-02-01T09:26:24.886" v="3120" actId="11529"/>
          <ac:spMkLst>
            <pc:docMk/>
            <pc:sldMk cId="1551851625" sldId="343"/>
            <ac:spMk id="4" creationId="{A798D6A8-1F33-509E-4FA4-A30DEF330239}"/>
          </ac:spMkLst>
        </pc:spChg>
        <pc:spChg chg="add mod">
          <ac:chgData name="li bo" userId="86e360d6c7446f46" providerId="LiveId" clId="{6C565251-4346-C645-B00E-A2BC6A32338F}" dt="2023-02-09T06:58:56.154" v="6468" actId="1076"/>
          <ac:spMkLst>
            <pc:docMk/>
            <pc:sldMk cId="1551851625" sldId="343"/>
            <ac:spMk id="4" creationId="{DD1C5715-99A2-999C-92E9-CA95B60D472D}"/>
          </ac:spMkLst>
        </pc:spChg>
        <pc:spChg chg="del">
          <ac:chgData name="li bo" userId="86e360d6c7446f46" providerId="LiveId" clId="{6C565251-4346-C645-B00E-A2BC6A32338F}" dt="2023-02-01T08:01:29.327" v="2878" actId="478"/>
          <ac:spMkLst>
            <pc:docMk/>
            <pc:sldMk cId="1551851625" sldId="343"/>
            <ac:spMk id="5" creationId="{00000000-0000-0000-0000-000000000000}"/>
          </ac:spMkLst>
        </pc:spChg>
        <pc:spChg chg="add mod">
          <ac:chgData name="li bo" userId="86e360d6c7446f46" providerId="LiveId" clId="{6C565251-4346-C645-B00E-A2BC6A32338F}" dt="2023-02-09T06:58:49.751" v="6467" actId="1076"/>
          <ac:spMkLst>
            <pc:docMk/>
            <pc:sldMk cId="1551851625" sldId="343"/>
            <ac:spMk id="6" creationId="{F0BBBBE1-4165-2723-441F-DA3F82E49DCE}"/>
          </ac:spMkLst>
        </pc:spChg>
        <pc:spChg chg="add del mod">
          <ac:chgData name="li bo" userId="86e360d6c7446f46" providerId="LiveId" clId="{6C565251-4346-C645-B00E-A2BC6A32338F}" dt="2023-02-01T09:49:23.388" v="3318" actId="478"/>
          <ac:spMkLst>
            <pc:docMk/>
            <pc:sldMk cId="1551851625" sldId="343"/>
            <ac:spMk id="7" creationId="{9A6C86BB-D2C7-8768-2275-C7B0B0FF900F}"/>
          </ac:spMkLst>
        </pc:spChg>
        <pc:spChg chg="add del mod">
          <ac:chgData name="li bo" userId="86e360d6c7446f46" providerId="LiveId" clId="{6C565251-4346-C645-B00E-A2BC6A32338F}" dt="2023-02-01T09:50:04.703" v="3357"/>
          <ac:spMkLst>
            <pc:docMk/>
            <pc:sldMk cId="1551851625" sldId="343"/>
            <ac:spMk id="8" creationId="{7F8A4880-E1B8-6A3C-9B32-9D1961EB2C64}"/>
          </ac:spMkLst>
        </pc:spChg>
        <pc:spChg chg="add mod">
          <ac:chgData name="li bo" userId="86e360d6c7446f46" providerId="LiveId" clId="{6C565251-4346-C645-B00E-A2BC6A32338F}" dt="2023-02-09T06:58:49.751" v="6467" actId="1076"/>
          <ac:spMkLst>
            <pc:docMk/>
            <pc:sldMk cId="1551851625" sldId="343"/>
            <ac:spMk id="9" creationId="{7C97792B-8AC7-059E-EF01-DFCF8E6F7338}"/>
          </ac:spMkLst>
        </pc:spChg>
        <pc:spChg chg="add mod">
          <ac:chgData name="li bo" userId="86e360d6c7446f46" providerId="LiveId" clId="{6C565251-4346-C645-B00E-A2BC6A32338F}" dt="2023-02-09T06:58:49.751" v="6467" actId="1076"/>
          <ac:spMkLst>
            <pc:docMk/>
            <pc:sldMk cId="1551851625" sldId="343"/>
            <ac:spMk id="10" creationId="{3D871ABF-B50C-9F6A-C762-C2FC4616A071}"/>
          </ac:spMkLst>
        </pc:spChg>
        <pc:spChg chg="del">
          <ac:chgData name="li bo" userId="86e360d6c7446f46" providerId="LiveId" clId="{6C565251-4346-C645-B00E-A2BC6A32338F}" dt="2023-02-01T08:01:29.327" v="2878" actId="478"/>
          <ac:spMkLst>
            <pc:docMk/>
            <pc:sldMk cId="1551851625" sldId="343"/>
            <ac:spMk id="11" creationId="{FE39BBBB-FD5D-4712-9102-91D9FCF08A0B}"/>
          </ac:spMkLst>
        </pc:spChg>
        <pc:spChg chg="add mod">
          <ac:chgData name="li bo" userId="86e360d6c7446f46" providerId="LiveId" clId="{6C565251-4346-C645-B00E-A2BC6A32338F}" dt="2023-02-09T06:58:49.751" v="6467" actId="1076"/>
          <ac:spMkLst>
            <pc:docMk/>
            <pc:sldMk cId="1551851625" sldId="343"/>
            <ac:spMk id="12" creationId="{AC47F3EF-6E39-3F54-792E-C8D4E2AD8C41}"/>
          </ac:spMkLst>
        </pc:spChg>
        <pc:spChg chg="add mod">
          <ac:chgData name="li bo" userId="86e360d6c7446f46" providerId="LiveId" clId="{6C565251-4346-C645-B00E-A2BC6A32338F}" dt="2023-02-09T06:58:49.751" v="6467" actId="1076"/>
          <ac:spMkLst>
            <pc:docMk/>
            <pc:sldMk cId="1551851625" sldId="343"/>
            <ac:spMk id="13" creationId="{BF296DF2-8FE3-1949-5FBD-6B2043C9AB33}"/>
          </ac:spMkLst>
        </pc:spChg>
        <pc:spChg chg="mod">
          <ac:chgData name="li bo" userId="86e360d6c7446f46" providerId="LiveId" clId="{6C565251-4346-C645-B00E-A2BC6A32338F}" dt="2023-02-01T08:02:22.708" v="2922" actId="20577"/>
          <ac:spMkLst>
            <pc:docMk/>
            <pc:sldMk cId="1551851625" sldId="343"/>
            <ac:spMk id="14" creationId="{DD6E3CC6-8964-3553-97D1-32BE85118541}"/>
          </ac:spMkLst>
        </pc:spChg>
        <pc:spChg chg="del">
          <ac:chgData name="li bo" userId="86e360d6c7446f46" providerId="LiveId" clId="{6C565251-4346-C645-B00E-A2BC6A32338F}" dt="2023-02-01T08:01:29.327" v="2878" actId="478"/>
          <ac:spMkLst>
            <pc:docMk/>
            <pc:sldMk cId="1551851625" sldId="343"/>
            <ac:spMk id="17" creationId="{4FBE37A4-BA3A-F4BE-825F-E10884DA966B}"/>
          </ac:spMkLst>
        </pc:spChg>
        <pc:spChg chg="add del mod">
          <ac:chgData name="li bo" userId="86e360d6c7446f46" providerId="LiveId" clId="{6C565251-4346-C645-B00E-A2BC6A32338F}" dt="2023-02-01T13:11:38.026" v="3803" actId="478"/>
          <ac:spMkLst>
            <pc:docMk/>
            <pc:sldMk cId="1551851625" sldId="343"/>
            <ac:spMk id="18" creationId="{344425A3-A9F7-607F-1023-C89E20F7D38E}"/>
          </ac:spMkLst>
        </pc:spChg>
        <pc:spChg chg="add mod">
          <ac:chgData name="li bo" userId="86e360d6c7446f46" providerId="LiveId" clId="{6C565251-4346-C645-B00E-A2BC6A32338F}" dt="2023-02-09T06:58:49.751" v="6467" actId="1076"/>
          <ac:spMkLst>
            <pc:docMk/>
            <pc:sldMk cId="1551851625" sldId="343"/>
            <ac:spMk id="19" creationId="{06D14F33-C057-2D32-76E9-57BBFBF73563}"/>
          </ac:spMkLst>
        </pc:spChg>
        <pc:spChg chg="add mod">
          <ac:chgData name="li bo" userId="86e360d6c7446f46" providerId="LiveId" clId="{6C565251-4346-C645-B00E-A2BC6A32338F}" dt="2023-02-09T06:58:49.751" v="6467" actId="1076"/>
          <ac:spMkLst>
            <pc:docMk/>
            <pc:sldMk cId="1551851625" sldId="343"/>
            <ac:spMk id="20" creationId="{D54EECA2-1365-0DE1-B3DC-035ABA47307D}"/>
          </ac:spMkLst>
        </pc:spChg>
        <pc:picChg chg="del">
          <ac:chgData name="li bo" userId="86e360d6c7446f46" providerId="LiveId" clId="{6C565251-4346-C645-B00E-A2BC6A32338F}" dt="2023-02-01T08:01:29.327" v="2878" actId="478"/>
          <ac:picMkLst>
            <pc:docMk/>
            <pc:sldMk cId="1551851625" sldId="343"/>
            <ac:picMk id="15" creationId="{443CB302-5217-D210-7CEB-66330E4521C6}"/>
          </ac:picMkLst>
        </pc:picChg>
        <pc:picChg chg="del">
          <ac:chgData name="li bo" userId="86e360d6c7446f46" providerId="LiveId" clId="{6C565251-4346-C645-B00E-A2BC6A32338F}" dt="2023-02-01T08:01:29.327" v="2878" actId="478"/>
          <ac:picMkLst>
            <pc:docMk/>
            <pc:sldMk cId="1551851625" sldId="343"/>
            <ac:picMk id="16" creationId="{1A3D6E7A-0798-AB87-10B9-BDD24821DB1F}"/>
          </ac:picMkLst>
        </pc:picChg>
        <pc:picChg chg="add mod">
          <ac:chgData name="li bo" userId="86e360d6c7446f46" providerId="LiveId" clId="{6C565251-4346-C645-B00E-A2BC6A32338F}" dt="2023-02-09T06:59:03.745" v="6470" actId="1076"/>
          <ac:picMkLst>
            <pc:docMk/>
            <pc:sldMk cId="1551851625" sldId="343"/>
            <ac:picMk id="1026" creationId="{A43BF44C-19F1-E6C3-C936-4A0C632FF9FE}"/>
          </ac:picMkLst>
        </pc:picChg>
        <pc:picChg chg="add del mod">
          <ac:chgData name="li bo" userId="86e360d6c7446f46" providerId="LiveId" clId="{6C565251-4346-C645-B00E-A2BC6A32338F}" dt="2023-02-09T07:00:19.655" v="6495" actId="1076"/>
          <ac:picMkLst>
            <pc:docMk/>
            <pc:sldMk cId="1551851625" sldId="343"/>
            <ac:picMk id="1028" creationId="{276A4CF3-F0FF-DDC0-D95B-DE5007BAE9CC}"/>
          </ac:picMkLst>
        </pc:picChg>
        <pc:picChg chg="add del mod">
          <ac:chgData name="li bo" userId="86e360d6c7446f46" providerId="LiveId" clId="{6C565251-4346-C645-B00E-A2BC6A32338F}" dt="2023-02-09T07:00:16.583" v="6493"/>
          <ac:picMkLst>
            <pc:docMk/>
            <pc:sldMk cId="1551851625" sldId="343"/>
            <ac:picMk id="1030" creationId="{BF59F193-A929-AADE-2666-A0BB0B24BAAC}"/>
          </ac:picMkLst>
        </pc:picChg>
        <pc:picChg chg="add del mod">
          <ac:chgData name="li bo" userId="86e360d6c7446f46" providerId="LiveId" clId="{6C565251-4346-C645-B00E-A2BC6A32338F}" dt="2023-02-09T07:00:16.242" v="6492"/>
          <ac:picMkLst>
            <pc:docMk/>
            <pc:sldMk cId="1551851625" sldId="343"/>
            <ac:picMk id="1032" creationId="{B04B46EA-8BF4-ABFD-A3C8-E5EA82338884}"/>
          </ac:picMkLst>
        </pc:picChg>
        <pc:picChg chg="del">
          <ac:chgData name="li bo" userId="86e360d6c7446f46" providerId="LiveId" clId="{6C565251-4346-C645-B00E-A2BC6A32338F}" dt="2023-02-01T08:01:29.327" v="2878" actId="478"/>
          <ac:picMkLst>
            <pc:docMk/>
            <pc:sldMk cId="1551851625" sldId="343"/>
            <ac:picMk id="3078" creationId="{E0804ABF-E14C-AEC6-9FFE-D1FFEA6499CD}"/>
          </ac:picMkLst>
        </pc:picChg>
      </pc:sldChg>
      <pc:sldChg chg="addSp delSp modSp add mod modAnim modNotesTx">
        <pc:chgData name="li bo" userId="86e360d6c7446f46" providerId="LiveId" clId="{6C565251-4346-C645-B00E-A2BC6A32338F}" dt="2023-02-16T08:19:46.932" v="6957"/>
        <pc:sldMkLst>
          <pc:docMk/>
          <pc:sldMk cId="3712303950" sldId="344"/>
        </pc:sldMkLst>
        <pc:spChg chg="add mod">
          <ac:chgData name="li bo" userId="86e360d6c7446f46" providerId="LiveId" clId="{6C565251-4346-C645-B00E-A2BC6A32338F}" dt="2023-02-16T08:19:28.580" v="6951" actId="1076"/>
          <ac:spMkLst>
            <pc:docMk/>
            <pc:sldMk cId="3712303950" sldId="344"/>
            <ac:spMk id="5" creationId="{DAC6E84E-F656-DEE7-DA61-69E5E4762317}"/>
          </ac:spMkLst>
        </pc:spChg>
        <pc:spChg chg="add mod">
          <ac:chgData name="li bo" userId="86e360d6c7446f46" providerId="LiveId" clId="{6C565251-4346-C645-B00E-A2BC6A32338F}" dt="2023-02-01T16:59:36.808" v="5642" actId="1076"/>
          <ac:spMkLst>
            <pc:docMk/>
            <pc:sldMk cId="3712303950" sldId="344"/>
            <ac:spMk id="7" creationId="{CBD423ED-A8DB-7105-F5B2-080B917ECB26}"/>
          </ac:spMkLst>
        </pc:spChg>
        <pc:spChg chg="add mod">
          <ac:chgData name="li bo" userId="86e360d6c7446f46" providerId="LiveId" clId="{6C565251-4346-C645-B00E-A2BC6A32338F}" dt="2023-02-01T16:59:36.808" v="5642" actId="1076"/>
          <ac:spMkLst>
            <pc:docMk/>
            <pc:sldMk cId="3712303950" sldId="344"/>
            <ac:spMk id="9" creationId="{CB78D6AD-2E65-351E-4B24-58A5E21E41BB}"/>
          </ac:spMkLst>
        </pc:spChg>
        <pc:spChg chg="del">
          <ac:chgData name="li bo" userId="86e360d6c7446f46" providerId="LiveId" clId="{6C565251-4346-C645-B00E-A2BC6A32338F}" dt="2023-02-01T14:56:09.973" v="4721" actId="478"/>
          <ac:spMkLst>
            <pc:docMk/>
            <pc:sldMk cId="3712303950" sldId="344"/>
            <ac:spMk id="12" creationId="{00000000-0000-0000-0000-000000000000}"/>
          </ac:spMkLst>
        </pc:spChg>
        <pc:spChg chg="add mod">
          <ac:chgData name="li bo" userId="86e360d6c7446f46" providerId="LiveId" clId="{6C565251-4346-C645-B00E-A2BC6A32338F}" dt="2023-02-03T03:08:42.303" v="6185" actId="1076"/>
          <ac:spMkLst>
            <pc:docMk/>
            <pc:sldMk cId="3712303950" sldId="344"/>
            <ac:spMk id="18" creationId="{8278D37E-8703-3BFC-211C-7EECB224914D}"/>
          </ac:spMkLst>
        </pc:spChg>
        <pc:spChg chg="del">
          <ac:chgData name="li bo" userId="86e360d6c7446f46" providerId="LiveId" clId="{6C565251-4346-C645-B00E-A2BC6A32338F}" dt="2023-02-01T14:56:09.973" v="4721" actId="478"/>
          <ac:spMkLst>
            <pc:docMk/>
            <pc:sldMk cId="3712303950" sldId="344"/>
            <ac:spMk id="35" creationId="{766E7354-7D66-4FBD-A5B0-95EA44E273C9}"/>
          </ac:spMkLst>
        </pc:spChg>
        <pc:spChg chg="del">
          <ac:chgData name="li bo" userId="86e360d6c7446f46" providerId="LiveId" clId="{6C565251-4346-C645-B00E-A2BC6A32338F}" dt="2023-02-01T14:56:13.739" v="4724" actId="478"/>
          <ac:spMkLst>
            <pc:docMk/>
            <pc:sldMk cId="3712303950" sldId="344"/>
            <ac:spMk id="37" creationId="{AC23488E-6BDF-4D49-9B08-BACF6E80E278}"/>
          </ac:spMkLst>
        </pc:spChg>
        <pc:spChg chg="mod">
          <ac:chgData name="li bo" userId="86e360d6c7446f46" providerId="LiveId" clId="{6C565251-4346-C645-B00E-A2BC6A32338F}" dt="2023-02-01T14:59:05.794" v="4740" actId="207"/>
          <ac:spMkLst>
            <pc:docMk/>
            <pc:sldMk cId="3712303950" sldId="344"/>
            <ac:spMk id="44" creationId="{0E9B1225-CEDE-815C-358F-0A3FA0606CCC}"/>
          </ac:spMkLst>
        </pc:spChg>
        <pc:spChg chg="del">
          <ac:chgData name="li bo" userId="86e360d6c7446f46" providerId="LiveId" clId="{6C565251-4346-C645-B00E-A2BC6A32338F}" dt="2023-02-01T14:56:09.973" v="4721" actId="478"/>
          <ac:spMkLst>
            <pc:docMk/>
            <pc:sldMk cId="3712303950" sldId="344"/>
            <ac:spMk id="46" creationId="{0D8107F3-03BA-B14D-A1F8-43B5B675789E}"/>
          </ac:spMkLst>
        </pc:spChg>
        <pc:spChg chg="del">
          <ac:chgData name="li bo" userId="86e360d6c7446f46" providerId="LiveId" clId="{6C565251-4346-C645-B00E-A2BC6A32338F}" dt="2023-02-01T14:56:09.973" v="4721" actId="478"/>
          <ac:spMkLst>
            <pc:docMk/>
            <pc:sldMk cId="3712303950" sldId="344"/>
            <ac:spMk id="47" creationId="{139E1B35-E30C-D7CB-7F1E-B3C2F13CB519}"/>
          </ac:spMkLst>
        </pc:spChg>
        <pc:spChg chg="del">
          <ac:chgData name="li bo" userId="86e360d6c7446f46" providerId="LiveId" clId="{6C565251-4346-C645-B00E-A2BC6A32338F}" dt="2023-02-01T14:56:09.973" v="4721" actId="478"/>
          <ac:spMkLst>
            <pc:docMk/>
            <pc:sldMk cId="3712303950" sldId="344"/>
            <ac:spMk id="48" creationId="{98101E72-0C1E-281E-D1CC-D2D88F2AE64D}"/>
          </ac:spMkLst>
        </pc:spChg>
        <pc:spChg chg="del mod">
          <ac:chgData name="li bo" userId="86e360d6c7446f46" providerId="LiveId" clId="{6C565251-4346-C645-B00E-A2BC6A32338F}" dt="2023-02-01T14:56:12.806" v="4723" actId="478"/>
          <ac:spMkLst>
            <pc:docMk/>
            <pc:sldMk cId="3712303950" sldId="344"/>
            <ac:spMk id="49" creationId="{07D5CA6D-CDF6-1A27-AC8A-F23D99E6318A}"/>
          </ac:spMkLst>
        </pc:spChg>
        <pc:spChg chg="del">
          <ac:chgData name="li bo" userId="86e360d6c7446f46" providerId="LiveId" clId="{6C565251-4346-C645-B00E-A2BC6A32338F}" dt="2023-02-01T14:56:09.973" v="4721" actId="478"/>
          <ac:spMkLst>
            <pc:docMk/>
            <pc:sldMk cId="3712303950" sldId="344"/>
            <ac:spMk id="50" creationId="{29F24D4D-DE9C-0B45-E164-513C3E3D5E88}"/>
          </ac:spMkLst>
        </pc:spChg>
        <pc:spChg chg="del">
          <ac:chgData name="li bo" userId="86e360d6c7446f46" providerId="LiveId" clId="{6C565251-4346-C645-B00E-A2BC6A32338F}" dt="2023-02-01T14:56:09.973" v="4721" actId="478"/>
          <ac:spMkLst>
            <pc:docMk/>
            <pc:sldMk cId="3712303950" sldId="344"/>
            <ac:spMk id="51" creationId="{ED81A237-6CD4-6D72-51CF-867ABF2EA253}"/>
          </ac:spMkLst>
        </pc:spChg>
        <pc:spChg chg="del">
          <ac:chgData name="li bo" userId="86e360d6c7446f46" providerId="LiveId" clId="{6C565251-4346-C645-B00E-A2BC6A32338F}" dt="2023-02-01T14:56:09.973" v="4721" actId="478"/>
          <ac:spMkLst>
            <pc:docMk/>
            <pc:sldMk cId="3712303950" sldId="344"/>
            <ac:spMk id="52" creationId="{D65D57DB-02C5-A736-B008-22E9C1434E05}"/>
          </ac:spMkLst>
        </pc:spChg>
        <pc:picChg chg="add del mod">
          <ac:chgData name="li bo" userId="86e360d6c7446f46" providerId="LiveId" clId="{6C565251-4346-C645-B00E-A2BC6A32338F}" dt="2023-02-01T15:55:40.109" v="5209" actId="478"/>
          <ac:picMkLst>
            <pc:docMk/>
            <pc:sldMk cId="3712303950" sldId="344"/>
            <ac:picMk id="2" creationId="{75B2CF9B-9BD6-15E1-BBE9-CBB5E0EB522F}"/>
          </ac:picMkLst>
        </pc:picChg>
        <pc:picChg chg="add del mod">
          <ac:chgData name="li bo" userId="86e360d6c7446f46" providerId="LiveId" clId="{6C565251-4346-C645-B00E-A2BC6A32338F}" dt="2023-02-01T15:51:23.505" v="4822" actId="478"/>
          <ac:picMkLst>
            <pc:docMk/>
            <pc:sldMk cId="3712303950" sldId="344"/>
            <ac:picMk id="4" creationId="{6531CFB6-D93E-379A-08E1-6E72D014F9DE}"/>
          </ac:picMkLst>
        </pc:picChg>
        <pc:picChg chg="add mod">
          <ac:chgData name="li bo" userId="86e360d6c7446f46" providerId="LiveId" clId="{6C565251-4346-C645-B00E-A2BC6A32338F}" dt="2023-02-01T16:59:36.808" v="5642" actId="1076"/>
          <ac:picMkLst>
            <pc:docMk/>
            <pc:sldMk cId="3712303950" sldId="344"/>
            <ac:picMk id="6" creationId="{FB052C53-53D3-93E3-D476-DD240B5CEE57}"/>
          </ac:picMkLst>
        </pc:picChg>
        <pc:picChg chg="add mod">
          <ac:chgData name="li bo" userId="86e360d6c7446f46" providerId="LiveId" clId="{6C565251-4346-C645-B00E-A2BC6A32338F}" dt="2023-02-03T03:08:25.023" v="6182" actId="1076"/>
          <ac:picMkLst>
            <pc:docMk/>
            <pc:sldMk cId="3712303950" sldId="344"/>
            <ac:picMk id="8" creationId="{4B4C4517-1DD6-F33B-D85B-501A5B24D795}"/>
          </ac:picMkLst>
        </pc:picChg>
        <pc:picChg chg="add del mod">
          <ac:chgData name="li bo" userId="86e360d6c7446f46" providerId="LiveId" clId="{6C565251-4346-C645-B00E-A2BC6A32338F}" dt="2023-02-01T16:45:40.184" v="5497" actId="478"/>
          <ac:picMkLst>
            <pc:docMk/>
            <pc:sldMk cId="3712303950" sldId="344"/>
            <ac:picMk id="11" creationId="{25CADE75-A12E-7B81-39F4-077B3CC2A047}"/>
          </ac:picMkLst>
        </pc:picChg>
        <pc:picChg chg="add del mod">
          <ac:chgData name="li bo" userId="86e360d6c7446f46" providerId="LiveId" clId="{6C565251-4346-C645-B00E-A2BC6A32338F}" dt="2023-02-01T16:49:27.156" v="5502" actId="478"/>
          <ac:picMkLst>
            <pc:docMk/>
            <pc:sldMk cId="3712303950" sldId="344"/>
            <ac:picMk id="14" creationId="{7249C61A-9092-4EFC-2750-D3B6787A71F3}"/>
          </ac:picMkLst>
        </pc:picChg>
        <pc:picChg chg="add mod">
          <ac:chgData name="li bo" userId="86e360d6c7446f46" providerId="LiveId" clId="{6C565251-4346-C645-B00E-A2BC6A32338F}" dt="2023-02-01T16:59:41.195" v="5644" actId="14100"/>
          <ac:picMkLst>
            <pc:docMk/>
            <pc:sldMk cId="3712303950" sldId="344"/>
            <ac:picMk id="16" creationId="{85374D67-3F68-8E2F-FFE8-83861A6CFAAB}"/>
          </ac:picMkLst>
        </pc:picChg>
        <pc:picChg chg="add del">
          <ac:chgData name="li bo" userId="86e360d6c7446f46" providerId="LiveId" clId="{6C565251-4346-C645-B00E-A2BC6A32338F}" dt="2023-02-01T15:55:45.750" v="5211" actId="478"/>
          <ac:picMkLst>
            <pc:docMk/>
            <pc:sldMk cId="3712303950" sldId="344"/>
            <ac:picMk id="1026" creationId="{CCE87FFC-FD92-B7BC-2B5C-CC84DF65127F}"/>
          </ac:picMkLst>
        </pc:picChg>
        <pc:picChg chg="add del">
          <ac:chgData name="li bo" userId="86e360d6c7446f46" providerId="LiveId" clId="{6C565251-4346-C645-B00E-A2BC6A32338F}" dt="2023-02-01T15:56:02.427" v="5213" actId="478"/>
          <ac:picMkLst>
            <pc:docMk/>
            <pc:sldMk cId="3712303950" sldId="344"/>
            <ac:picMk id="1028" creationId="{89D3FCBD-C6A2-B527-2463-AFFF69DC55F3}"/>
          </ac:picMkLst>
        </pc:picChg>
        <pc:picChg chg="add del mod">
          <ac:chgData name="li bo" userId="86e360d6c7446f46" providerId="LiveId" clId="{6C565251-4346-C645-B00E-A2BC6A32338F}" dt="2023-02-01T16:56:53.246" v="5528" actId="478"/>
          <ac:picMkLst>
            <pc:docMk/>
            <pc:sldMk cId="3712303950" sldId="344"/>
            <ac:picMk id="1030" creationId="{4DAA6380-060C-9424-7C48-218F811CEDDF}"/>
          </ac:picMkLst>
        </pc:picChg>
        <pc:picChg chg="add del mod">
          <ac:chgData name="li bo" userId="86e360d6c7446f46" providerId="LiveId" clId="{6C565251-4346-C645-B00E-A2BC6A32338F}" dt="2023-02-03T03:08:28.197" v="6183" actId="1076"/>
          <ac:picMkLst>
            <pc:docMk/>
            <pc:sldMk cId="3712303950" sldId="344"/>
            <ac:picMk id="1032" creationId="{97EBE974-5A77-5EBB-95EF-99C638336B1C}"/>
          </ac:picMkLst>
        </pc:picChg>
        <pc:picChg chg="add del mod">
          <ac:chgData name="li bo" userId="86e360d6c7446f46" providerId="LiveId" clId="{6C565251-4346-C645-B00E-A2BC6A32338F}" dt="2023-02-01T16:57:19.147" v="5534"/>
          <ac:picMkLst>
            <pc:docMk/>
            <pc:sldMk cId="3712303950" sldId="344"/>
            <ac:picMk id="1034" creationId="{2B02D654-EE19-B3D3-B8EB-1C3695AF2012}"/>
          </ac:picMkLst>
        </pc:picChg>
      </pc:sldChg>
      <pc:sldChg chg="addSp delSp modSp add mod modAnim modNotesTx">
        <pc:chgData name="li bo" userId="86e360d6c7446f46" providerId="LiveId" clId="{6C565251-4346-C645-B00E-A2BC6A32338F}" dt="2023-02-16T08:20:04.080" v="6965"/>
        <pc:sldMkLst>
          <pc:docMk/>
          <pc:sldMk cId="237332996" sldId="345"/>
        </pc:sldMkLst>
        <pc:spChg chg="add del mod">
          <ac:chgData name="li bo" userId="86e360d6c7446f46" providerId="LiveId" clId="{6C565251-4346-C645-B00E-A2BC6A32338F}" dt="2023-02-16T08:20:04.080" v="6965"/>
          <ac:spMkLst>
            <pc:docMk/>
            <pc:sldMk cId="237332996" sldId="345"/>
            <ac:spMk id="2" creationId="{8865DE72-6C8A-DA9F-1F15-9E838896E89C}"/>
          </ac:spMkLst>
        </pc:spChg>
        <pc:spChg chg="mod">
          <ac:chgData name="li bo" userId="86e360d6c7446f46" providerId="LiveId" clId="{6C565251-4346-C645-B00E-A2BC6A32338F}" dt="2023-02-01T17:19:31.351" v="5912" actId="6549"/>
          <ac:spMkLst>
            <pc:docMk/>
            <pc:sldMk cId="237332996" sldId="345"/>
            <ac:spMk id="5" creationId="{DAC6E84E-F656-DEE7-DA61-69E5E4762317}"/>
          </ac:spMkLst>
        </pc:spChg>
        <pc:picChg chg="del">
          <ac:chgData name="li bo" userId="86e360d6c7446f46" providerId="LiveId" clId="{6C565251-4346-C645-B00E-A2BC6A32338F}" dt="2023-02-01T15:51:18.322" v="4820" actId="478"/>
          <ac:picMkLst>
            <pc:docMk/>
            <pc:sldMk cId="237332996" sldId="345"/>
            <ac:picMk id="2" creationId="{75B2CF9B-9BD6-15E1-BBE9-CBB5E0EB522F}"/>
          </ac:picMkLst>
        </pc:picChg>
        <pc:picChg chg="mod">
          <ac:chgData name="li bo" userId="86e360d6c7446f46" providerId="LiveId" clId="{6C565251-4346-C645-B00E-A2BC6A32338F}" dt="2023-02-01T17:19:27.598" v="5908" actId="1076"/>
          <ac:picMkLst>
            <pc:docMk/>
            <pc:sldMk cId="237332996" sldId="345"/>
            <ac:picMk id="4" creationId="{6531CFB6-D93E-379A-08E1-6E72D014F9DE}"/>
          </ac:picMkLst>
        </pc:picChg>
      </pc:sldChg>
      <pc:sldChg chg="del">
        <pc:chgData name="li bo" userId="86e360d6c7446f46" providerId="LiveId" clId="{6C565251-4346-C645-B00E-A2BC6A32338F}" dt="2023-01-20T07:39:16.505" v="52" actId="2696"/>
        <pc:sldMkLst>
          <pc:docMk/>
          <pc:sldMk cId="3430544527" sldId="345"/>
        </pc:sldMkLst>
      </pc:sldChg>
      <pc:sldChg chg="addSp delSp modSp add mod">
        <pc:chgData name="li bo" userId="86e360d6c7446f46" providerId="LiveId" clId="{6C565251-4346-C645-B00E-A2BC6A32338F}" dt="2023-02-09T08:17:43.906" v="6900" actId="1038"/>
        <pc:sldMkLst>
          <pc:docMk/>
          <pc:sldMk cId="3778535046" sldId="346"/>
        </pc:sldMkLst>
        <pc:spChg chg="add mod">
          <ac:chgData name="li bo" userId="86e360d6c7446f46" providerId="LiveId" clId="{6C565251-4346-C645-B00E-A2BC6A32338F}" dt="2023-02-09T08:17:34.579" v="6885" actId="14100"/>
          <ac:spMkLst>
            <pc:docMk/>
            <pc:sldMk cId="3778535046" sldId="346"/>
            <ac:spMk id="2" creationId="{41B8016A-13D7-E054-EAC0-513A20F6A971}"/>
          </ac:spMkLst>
        </pc:spChg>
        <pc:spChg chg="mod">
          <ac:chgData name="li bo" userId="86e360d6c7446f46" providerId="LiveId" clId="{6C565251-4346-C645-B00E-A2BC6A32338F}" dt="2023-02-09T07:11:01.987" v="6648" actId="1076"/>
          <ac:spMkLst>
            <pc:docMk/>
            <pc:sldMk cId="3778535046" sldId="346"/>
            <ac:spMk id="3" creationId="{E9790D10-0579-4A51-DBE5-C6CE2F6C6116}"/>
          </ac:spMkLst>
        </pc:spChg>
        <pc:spChg chg="add mod">
          <ac:chgData name="li bo" userId="86e360d6c7446f46" providerId="LiveId" clId="{6C565251-4346-C645-B00E-A2BC6A32338F}" dt="2023-02-09T08:17:40.776" v="6895" actId="1038"/>
          <ac:spMkLst>
            <pc:docMk/>
            <pc:sldMk cId="3778535046" sldId="346"/>
            <ac:spMk id="4" creationId="{379CDB26-F225-1495-C429-FE4064C62B28}"/>
          </ac:spMkLst>
        </pc:spChg>
        <pc:spChg chg="del">
          <ac:chgData name="li bo" userId="86e360d6c7446f46" providerId="LiveId" clId="{6C565251-4346-C645-B00E-A2BC6A32338F}" dt="2023-02-09T07:05:38.776" v="6567" actId="478"/>
          <ac:spMkLst>
            <pc:docMk/>
            <pc:sldMk cId="3778535046" sldId="346"/>
            <ac:spMk id="5" creationId="{00000000-0000-0000-0000-000000000000}"/>
          </ac:spMkLst>
        </pc:spChg>
        <pc:spChg chg="add mod">
          <ac:chgData name="li bo" userId="86e360d6c7446f46" providerId="LiveId" clId="{6C565251-4346-C645-B00E-A2BC6A32338F}" dt="2023-02-09T08:17:43.906" v="6900" actId="1038"/>
          <ac:spMkLst>
            <pc:docMk/>
            <pc:sldMk cId="3778535046" sldId="346"/>
            <ac:spMk id="8" creationId="{703A3A54-BE1C-AA96-9685-3F4E1A1F9B0C}"/>
          </ac:spMkLst>
        </pc:spChg>
        <pc:spChg chg="del">
          <ac:chgData name="li bo" userId="86e360d6c7446f46" providerId="LiveId" clId="{6C565251-4346-C645-B00E-A2BC6A32338F}" dt="2023-02-09T07:05:38.776" v="6567" actId="478"/>
          <ac:spMkLst>
            <pc:docMk/>
            <pc:sldMk cId="3778535046" sldId="346"/>
            <ac:spMk id="11" creationId="{FE39BBBB-FD5D-4712-9102-91D9FCF08A0B}"/>
          </ac:spMkLst>
        </pc:spChg>
        <pc:spChg chg="mod">
          <ac:chgData name="li bo" userId="86e360d6c7446f46" providerId="LiveId" clId="{6C565251-4346-C645-B00E-A2BC6A32338F}" dt="2023-02-09T07:05:19.677" v="6566" actId="20577"/>
          <ac:spMkLst>
            <pc:docMk/>
            <pc:sldMk cId="3778535046" sldId="346"/>
            <ac:spMk id="14" creationId="{DD6E3CC6-8964-3553-97D1-32BE85118541}"/>
          </ac:spMkLst>
        </pc:spChg>
        <pc:spChg chg="del">
          <ac:chgData name="li bo" userId="86e360d6c7446f46" providerId="LiveId" clId="{6C565251-4346-C645-B00E-A2BC6A32338F}" dt="2023-02-09T07:05:38.776" v="6567" actId="478"/>
          <ac:spMkLst>
            <pc:docMk/>
            <pc:sldMk cId="3778535046" sldId="346"/>
            <ac:spMk id="17" creationId="{4FBE37A4-BA3A-F4BE-825F-E10884DA966B}"/>
          </ac:spMkLst>
        </pc:spChg>
        <pc:spChg chg="del">
          <ac:chgData name="li bo" userId="86e360d6c7446f46" providerId="LiveId" clId="{6C565251-4346-C645-B00E-A2BC6A32338F}" dt="2023-02-09T07:05:38.776" v="6567" actId="478"/>
          <ac:spMkLst>
            <pc:docMk/>
            <pc:sldMk cId="3778535046" sldId="346"/>
            <ac:spMk id="18" creationId="{EDFE9218-012C-AAC3-1D47-3B80BC51B379}"/>
          </ac:spMkLst>
        </pc:spChg>
        <pc:picChg chg="add del mod">
          <ac:chgData name="li bo" userId="86e360d6c7446f46" providerId="LiveId" clId="{6C565251-4346-C645-B00E-A2BC6A32338F}" dt="2023-02-09T07:10:47.749" v="6644" actId="478"/>
          <ac:picMkLst>
            <pc:docMk/>
            <pc:sldMk cId="3778535046" sldId="346"/>
            <ac:picMk id="6" creationId="{FAC72679-511C-73E5-7DE5-4E95C9EFC0B4}"/>
          </ac:picMkLst>
        </pc:picChg>
        <pc:picChg chg="add del mod">
          <ac:chgData name="li bo" userId="86e360d6c7446f46" providerId="LiveId" clId="{6C565251-4346-C645-B00E-A2BC6A32338F}" dt="2023-02-09T07:08:36.740" v="6573" actId="478"/>
          <ac:picMkLst>
            <pc:docMk/>
            <pc:sldMk cId="3778535046" sldId="346"/>
            <ac:picMk id="7" creationId="{51582667-2362-D87A-E575-DAD719161863}"/>
          </ac:picMkLst>
        </pc:picChg>
        <pc:picChg chg="del">
          <ac:chgData name="li bo" userId="86e360d6c7446f46" providerId="LiveId" clId="{6C565251-4346-C645-B00E-A2BC6A32338F}" dt="2023-02-09T07:05:38.776" v="6567" actId="478"/>
          <ac:picMkLst>
            <pc:docMk/>
            <pc:sldMk cId="3778535046" sldId="346"/>
            <ac:picMk id="15" creationId="{443CB302-5217-D210-7CEB-66330E4521C6}"/>
          </ac:picMkLst>
        </pc:picChg>
        <pc:picChg chg="add del mod">
          <ac:chgData name="li bo" userId="86e360d6c7446f46" providerId="LiveId" clId="{6C565251-4346-C645-B00E-A2BC6A32338F}" dt="2023-02-09T07:07:57.062" v="6572" actId="478"/>
          <ac:picMkLst>
            <pc:docMk/>
            <pc:sldMk cId="3778535046" sldId="346"/>
            <ac:picMk id="2050" creationId="{E347590B-31B6-30F1-C571-24A0C3AE6DCF}"/>
          </ac:picMkLst>
        </pc:picChg>
        <pc:picChg chg="add mod">
          <ac:chgData name="li bo" userId="86e360d6c7446f46" providerId="LiveId" clId="{6C565251-4346-C645-B00E-A2BC6A32338F}" dt="2023-02-09T07:14:17.633" v="6719" actId="1038"/>
          <ac:picMkLst>
            <pc:docMk/>
            <pc:sldMk cId="3778535046" sldId="346"/>
            <ac:picMk id="2052" creationId="{453568AF-0ED1-76F1-376B-3DD5A3DE0BB0}"/>
          </ac:picMkLst>
        </pc:picChg>
        <pc:picChg chg="add mod">
          <ac:chgData name="li bo" userId="86e360d6c7446f46" providerId="LiveId" clId="{6C565251-4346-C645-B00E-A2BC6A32338F}" dt="2023-02-09T08:17:40.776" v="6895" actId="1038"/>
          <ac:picMkLst>
            <pc:docMk/>
            <pc:sldMk cId="3778535046" sldId="346"/>
            <ac:picMk id="2054" creationId="{7CB28472-BBC4-6380-6C8A-A633B54DFADD}"/>
          </ac:picMkLst>
        </pc:picChg>
        <pc:picChg chg="del">
          <ac:chgData name="li bo" userId="86e360d6c7446f46" providerId="LiveId" clId="{6C565251-4346-C645-B00E-A2BC6A32338F}" dt="2023-02-09T07:05:38.776" v="6567" actId="478"/>
          <ac:picMkLst>
            <pc:docMk/>
            <pc:sldMk cId="3778535046" sldId="346"/>
            <ac:picMk id="3078" creationId="{E0804ABF-E14C-AEC6-9FFE-D1FFEA6499CD}"/>
          </ac:picMkLst>
        </pc:picChg>
        <pc:picChg chg="del">
          <ac:chgData name="li bo" userId="86e360d6c7446f46" providerId="LiveId" clId="{6C565251-4346-C645-B00E-A2BC6A32338F}" dt="2023-02-09T07:05:38.776" v="6567" actId="478"/>
          <ac:picMkLst>
            <pc:docMk/>
            <pc:sldMk cId="3778535046" sldId="346"/>
            <ac:picMk id="3080" creationId="{2E4DA4EB-774D-4BC3-C402-B736EAB6B4F6}"/>
          </ac:picMkLst>
        </pc:picChg>
        <pc:picChg chg="del">
          <ac:chgData name="li bo" userId="86e360d6c7446f46" providerId="LiveId" clId="{6C565251-4346-C645-B00E-A2BC6A32338F}" dt="2023-02-09T07:05:38.776" v="6567" actId="478"/>
          <ac:picMkLst>
            <pc:docMk/>
            <pc:sldMk cId="3778535046" sldId="346"/>
            <ac:picMk id="3082" creationId="{909AC2AF-EA80-830F-D7E7-A67A51909E30}"/>
          </ac:picMkLst>
        </pc:picChg>
      </pc:sldChg>
      <pc:sldMasterChg chg="delSldLayout">
        <pc:chgData name="li bo" userId="86e360d6c7446f46" providerId="LiveId" clId="{6C565251-4346-C645-B00E-A2BC6A32338F}" dt="2023-01-31T16:32:15.219" v="196" actId="2696"/>
        <pc:sldMasterMkLst>
          <pc:docMk/>
          <pc:sldMasterMk cId="4266374283" sldId="2147483648"/>
        </pc:sldMasterMkLst>
        <pc:sldLayoutChg chg="del">
          <pc:chgData name="li bo" userId="86e360d6c7446f46" providerId="LiveId" clId="{6C565251-4346-C645-B00E-A2BC6A32338F}" dt="2023-01-31T16:32:15.219" v="196" actId="2696"/>
          <pc:sldLayoutMkLst>
            <pc:docMk/>
            <pc:sldMasterMk cId="4266374283" sldId="2147483648"/>
            <pc:sldLayoutMk cId="313466605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B67D7-02A8-41E7-834D-60C6FC714474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A4130-6447-4179-9A77-B8FD8890C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074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A4130-6447-4179-9A77-B8FD8890C88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263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Blue: big data related</a:t>
            </a:r>
          </a:p>
          <a:p>
            <a:r>
              <a:rPr lang="en-US" altLang="zh-CN" dirty="0"/>
              <a:t>*: interesting but optional topics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A4130-6447-4179-9A77-B8FD8890C88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744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A4130-6447-4179-9A77-B8FD8890C88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498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A4130-6447-4179-9A77-B8FD8890C88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992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A4130-6447-4179-9A77-B8FD8890C88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496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Classical paradigm in history: data -&gt; phenomenological model -&gt; fundamental theory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D44B2-96A4-48CA-B97A-BB5CDE0445B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669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000000"/>
                </a:solidFill>
                <a:effectLst/>
                <a:latin typeface="Gilroy"/>
              </a:rPr>
              <a:t>Traditional scientific paradigm: Modeling, prediction, testing. </a:t>
            </a:r>
          </a:p>
          <a:p>
            <a:endParaRPr lang="en" altLang="zh-CN" b="0" i="0" dirty="0">
              <a:solidFill>
                <a:srgbClr val="000000"/>
              </a:solidFill>
              <a:effectLst/>
              <a:latin typeface="Gilroy"/>
            </a:endParaRPr>
          </a:p>
          <a:p>
            <a:r>
              <a:rPr lang="en" altLang="zh-CN" b="0" i="0" dirty="0">
                <a:solidFill>
                  <a:srgbClr val="000000"/>
                </a:solidFill>
                <a:effectLst/>
                <a:latin typeface="Gilroy"/>
              </a:rPr>
              <a:t>Data-driven science represents a new paradigm: emphasizes gaining knowledge directly from the data. </a:t>
            </a:r>
          </a:p>
          <a:p>
            <a:endParaRPr lang="en" altLang="zh-CN" b="0" i="0" dirty="0">
              <a:solidFill>
                <a:srgbClr val="000000"/>
              </a:solidFill>
              <a:effectLst/>
              <a:latin typeface="Gilroy"/>
            </a:endParaRPr>
          </a:p>
          <a:p>
            <a:r>
              <a:rPr lang="en" altLang="zh-CN" b="0" i="0" dirty="0">
                <a:solidFill>
                  <a:srgbClr val="000000"/>
                </a:solidFill>
                <a:effectLst/>
                <a:latin typeface="Gilroy"/>
              </a:rPr>
              <a:t>Example 1: bioinformatics (e.g. the Human Genome Project), which can answer many important scientific questions by analyzing information about living organisms’ genomes, such as: where do we come from. </a:t>
            </a:r>
          </a:p>
          <a:p>
            <a:r>
              <a:rPr lang="en" altLang="zh-CN" b="0" i="0" dirty="0">
                <a:solidFill>
                  <a:srgbClr val="000000"/>
                </a:solidFill>
                <a:effectLst/>
                <a:latin typeface="Gilroy"/>
              </a:rPr>
              <a:t>In genome studies and protein folding prediction (big data and machine learning based approaches are now superior to physical model-based approaches).</a:t>
            </a:r>
          </a:p>
          <a:p>
            <a:endParaRPr lang="en" altLang="zh-CN" b="0" i="0" dirty="0">
              <a:solidFill>
                <a:srgbClr val="000000"/>
              </a:solidFill>
              <a:effectLst/>
              <a:latin typeface="Gilroy"/>
            </a:endParaRPr>
          </a:p>
          <a:p>
            <a:r>
              <a:rPr lang="en" altLang="zh-CN" b="0" i="0" dirty="0">
                <a:solidFill>
                  <a:srgbClr val="000000"/>
                </a:solidFill>
                <a:effectLst/>
                <a:latin typeface="Gilroy"/>
              </a:rPr>
              <a:t>Example 2: Social network analysis, which can drawing patterns of behavior from user data (not hard to imagine that there are many commercial applications)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A4130-6447-4179-9A77-B8FD8890C88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384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A4130-6447-4179-9A77-B8FD8890C88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329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spc="-5" dirty="0">
              <a:latin typeface="Adobe Heiti Std R"/>
              <a:cs typeface="Adobe Heiti Std 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D44B2-96A4-48CA-B97A-BB5CDE0445B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73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A4130-6447-4179-9A77-B8FD8890C88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176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D44B2-96A4-48CA-B97A-BB5CDE0445B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741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Relevance of the course “</a:t>
            </a:r>
            <a:r>
              <a:rPr lang="en-US" altLang="zh-CN"/>
              <a:t>computational statistics”.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D44B2-96A4-48CA-B97A-BB5CDE0445B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319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three examples correspond to (</a:t>
            </a:r>
            <a:r>
              <a:rPr lang="en-US" altLang="zh-CN" dirty="0" err="1"/>
              <a:t>i</a:t>
            </a:r>
            <a:r>
              <a:rPr lang="en-US" altLang="zh-CN" dirty="0"/>
              <a:t>) Lasso (ii) FDR (iii) deep learning</a:t>
            </a:r>
            <a:r>
              <a:rPr lang="en-US" altLang="zh-CN"/>
              <a:t>, respectively.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D44B2-96A4-48CA-B97A-BB5CDE0445B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59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143DA-F11F-46CE-B009-1A06D02E8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1A028-8A44-4B77-BC9C-E493048BF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199A9-CB64-4C6C-9AD7-F396E8D8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6A05-0B4A-E244-90E9-DA243EA02BDB}" type="datetime1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89534-CE0B-4A3C-8130-A4FEAE5B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6A50-B58D-4DCF-8E2F-F111A0C6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5BE9-C9DF-4D45-8BCF-633B83A0E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05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0EE1-CFC7-4F5D-A3DE-E947B0DF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92429-4664-49DC-8095-232FE5DA3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3D531-FB82-4770-AA38-5ECD6501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9475-F027-7647-82B7-D1E2E3F8DED8}" type="datetime1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78DAD-573E-4F71-800C-EB0D0D2B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75452-BF77-4760-8D76-2BDF5E97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5BE9-C9DF-4D45-8BCF-633B83A0E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20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3CA44-47DF-4F8D-A476-4A9735AFA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BBF73-5B0F-420B-A8FE-A6031B3AB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AE58A-1C44-4749-900A-C1580964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C95B-6599-5140-A324-185B068BEAD9}" type="datetime1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8B6FB-A42E-412F-ADC0-0682C87E9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60E04-6942-41BF-B3D1-09C317A1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5BE9-C9DF-4D45-8BCF-633B83A0E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72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1FE0E-1ACD-4B06-BA8A-E671D7B4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E925-C851-4A46-A11A-0B88B8FAE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AF619-1CDE-48DA-9DFF-BDFE3676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F0B7-7954-1747-9A45-06BB346554A2}" type="datetime1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F5F76-5209-4C79-AA50-C66158FA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607D9-C4AB-48B1-B17C-39B05FB2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5BE9-C9DF-4D45-8BCF-633B83A0E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25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0EE3-4E0A-407C-B7E1-926AFF4E4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144F4-DDFE-4D57-83C7-9B28B0CE9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D4BA6-6126-4A5D-822A-CD36690F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CBC3-F4F6-8546-95B5-FDAC88A87F46}" type="datetime1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84FAA-ED05-40EF-8C02-E3D71EED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938EA-4D92-4119-99A1-B4FBE05F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5BE9-C9DF-4D45-8BCF-633B83A0E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4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8DE82-05D1-486C-BA36-29BD20CA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285A7-FBDA-4D82-9DC4-520715E69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41810-BB24-4384-BC40-E004FCB42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E34DA-9E00-48CA-881E-7763BAF5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4783-F97E-894A-B333-181E868A0A76}" type="datetime1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F27EC-E3FD-4F2E-834A-135CAC8C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B9CC3-7DE8-44A0-B0FC-BA01D178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5BE9-C9DF-4D45-8BCF-633B83A0E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75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81AD-8609-470B-BBC3-BD326162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9972D-6482-4945-92A4-41F27BEE3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59A9D-8D48-4EF5-B3DE-444AE8504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716C5-B82C-47D8-91E0-446DF081A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F3615-D47A-44FC-9B1C-A15434808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AEB17C-9B22-40CF-A3FD-7C8D04C8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DFF1-E224-EB41-8D66-0E05A6E5C703}" type="datetime1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2FA77-5F93-49D1-A284-124247EF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111370-84A8-462D-8BAF-568334F9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5BE9-C9DF-4D45-8BCF-633B83A0E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8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12DB-02AE-4D6B-B719-D3F47BAB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E16CE-921D-4D2C-9494-575579B9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286E-5C19-B241-B22E-39AFAE7DCA13}" type="datetime1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5B8A1-BE8E-4797-8B0A-06A9BEE0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C468B-7693-448E-82A0-7ADAD743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5BE9-C9DF-4D45-8BCF-633B83A0E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05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7BF791-F485-4375-9244-35D1ECAB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D4BD-E007-4D4B-B0F6-9654D98480BE}" type="datetime1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4FC398-611C-4D35-8201-ACD53FA5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5708E-93B6-45EB-8694-98979B33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5BE9-C9DF-4D45-8BCF-633B83A0E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52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BFFB-4FF8-436A-BCEE-194A3CE3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6E02D-ABE4-42D7-9E1A-20784198A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1ED99-4202-48E9-BC5E-FC60A7250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E3DB1-24D0-46CF-A8C2-1F057CCD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D641-466F-0940-9820-2B54B36C3E64}" type="datetime1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425E8-0427-407E-81F3-226EA435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E316A-4EB5-4D66-A89B-85259886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5BE9-C9DF-4D45-8BCF-633B83A0E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34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EDE4-5925-4A82-ADDA-1214F8EF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9F193-D4C7-4D85-8086-6F2E6A5ED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7BC83-9AB4-49DB-8D7F-71A68602E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D2E90-D33B-45F3-803D-885DBAA8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323E-E8D7-6745-8C6D-9004B80A5351}" type="datetime1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0DC97-A166-4BED-8DED-979ECB8D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F30D1-277D-4F2B-8E44-DB6EF1F4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5BE9-C9DF-4D45-8BCF-633B83A0E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61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6FB86C-8025-4B10-9CE1-AF06C1AD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59738-718A-49AE-BD3E-A3A876FC9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915C-4541-4178-8C5D-19D8152BF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8F52A-795F-DD47-813E-9E8AF2996328}" type="datetime1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7556C-D51A-41F4-9CA1-41201D83F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C5D41-07BB-47E8-840A-283BDF509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D5BE9-C9DF-4D45-8BCF-633B83A0E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37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jpe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791B338-35B2-4445-940A-255D62D7B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0106" y="1010562"/>
            <a:ext cx="8291788" cy="216507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Statistical Data Analysis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D2C209D-A1D1-48F2-999A-25E3CFC28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0106" y="3968443"/>
            <a:ext cx="8291788" cy="1501447"/>
          </a:xfrm>
        </p:spPr>
        <p:txBody>
          <a:bodyPr/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Math3015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HITSZ, 2023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B4A34B9-5B18-55F2-F907-B0B02BAB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5BE9-C9DF-4D45-8BCF-633B83A0E6C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89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790D10-0579-4A51-DBE5-C6CE2F6C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5BE9-C9DF-4D45-8BCF-633B83A0E6CF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DD6E3CC6-8964-3553-97D1-32BE851185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8140" y="370999"/>
            <a:ext cx="7874320" cy="513365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Scope of The Course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0BBBBE1-4165-2723-441F-DA3F82E49DCE}"/>
              </a:ext>
            </a:extLst>
          </p:cNvPr>
          <p:cNvSpPr/>
          <p:nvPr/>
        </p:nvSpPr>
        <p:spPr>
          <a:xfrm>
            <a:off x="1642922" y="1015014"/>
            <a:ext cx="6100731" cy="3471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C97792B-8AC7-059E-EF01-DFCF8E6F7338}"/>
              </a:ext>
            </a:extLst>
          </p:cNvPr>
          <p:cNvSpPr/>
          <p:nvPr/>
        </p:nvSpPr>
        <p:spPr>
          <a:xfrm>
            <a:off x="5562253" y="1015014"/>
            <a:ext cx="6100731" cy="3471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D871ABF-B50C-9F6A-C762-C2FC4616A071}"/>
                  </a:ext>
                </a:extLst>
              </p:cNvPr>
              <p:cNvSpPr txBox="1"/>
              <p:nvPr/>
            </p:nvSpPr>
            <p:spPr>
              <a:xfrm>
                <a:off x="2550580" y="1390850"/>
                <a:ext cx="3154017" cy="2629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zh-CN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Density/Distribution estimation: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kumimoji="1"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kumimoji="1"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(Generative model)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Parameter estimation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Gaussian mixture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Transport distance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*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Normalizing flow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*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D871ABF-B50C-9F6A-C762-C2FC4616A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580" y="1390850"/>
                <a:ext cx="3154017" cy="2629887"/>
              </a:xfrm>
              <a:prstGeom prst="rect">
                <a:avLst/>
              </a:prstGeom>
              <a:blipFill>
                <a:blip r:embed="rId3"/>
                <a:stretch>
                  <a:fillRect l="-2000" b="-33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C47F3EF-6E39-3F54-792E-C8D4E2AD8C41}"/>
                  </a:ext>
                </a:extLst>
              </p:cNvPr>
              <p:cNvSpPr txBox="1"/>
              <p:nvPr/>
            </p:nvSpPr>
            <p:spPr>
              <a:xfrm>
                <a:off x="8036265" y="1390850"/>
                <a:ext cx="3560457" cy="2577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zh-CN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Regression: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kumimoji="1"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kumimoji="1"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(supervised learning,</a:t>
                </a:r>
              </a:p>
              <a:p>
                <a:pPr>
                  <a:lnSpc>
                    <a:spcPct val="120000"/>
                  </a:lnSpc>
                </a:pPr>
                <a:r>
                  <a:rPr kumimoji="1"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Discriminative model)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Generalized linear model (Poisson, logistic, Cox)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Regularization (</a:t>
                </a:r>
                <a:r>
                  <a:rPr kumimoji="1" lang="en-US" altLang="zh-CN" sz="2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ridge, Lasso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kumimoji="1" lang="zh-CN" altLang="en-US" sz="20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C47F3EF-6E39-3F54-792E-C8D4E2AD8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265" y="1390850"/>
                <a:ext cx="3560457" cy="2577757"/>
              </a:xfrm>
              <a:prstGeom prst="rect">
                <a:avLst/>
              </a:prstGeom>
              <a:blipFill>
                <a:blip r:embed="rId4"/>
                <a:stretch>
                  <a:fillRect l="-1779" b="-34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BF296DF2-8FE3-1949-5FBD-6B2043C9AB33}"/>
              </a:ext>
            </a:extLst>
          </p:cNvPr>
          <p:cNvSpPr txBox="1"/>
          <p:nvPr/>
        </p:nvSpPr>
        <p:spPr>
          <a:xfrm>
            <a:off x="5704597" y="2839119"/>
            <a:ext cx="1815987" cy="1135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Maximum likelihood</a:t>
            </a:r>
          </a:p>
          <a:p>
            <a:pPr algn="ctr">
              <a:lnSpc>
                <a:spcPct val="130000"/>
              </a:lnSpc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kumimoji="1" lang="zh-CN" altLang="en-US" sz="20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6D14F33-C057-2D32-76E9-57BBFBF73563}"/>
              </a:ext>
            </a:extLst>
          </p:cNvPr>
          <p:cNvSpPr/>
          <p:nvPr/>
        </p:nvSpPr>
        <p:spPr>
          <a:xfrm>
            <a:off x="3602587" y="3712051"/>
            <a:ext cx="6100731" cy="2774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54EECA2-1365-0DE1-B3DC-035ABA47307D}"/>
              </a:ext>
            </a:extLst>
          </p:cNvPr>
          <p:cNvSpPr txBox="1"/>
          <p:nvPr/>
        </p:nvSpPr>
        <p:spPr>
          <a:xfrm>
            <a:off x="4521956" y="4567631"/>
            <a:ext cx="4626429" cy="1535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Hypothesis testing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-value, goodness-of-fit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Multiple testing, </a:t>
            </a:r>
            <a:r>
              <a:rPr kumimoji="1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 discovery rate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Analysis of contingency table</a:t>
            </a:r>
          </a:p>
        </p:txBody>
      </p:sp>
      <p:pic>
        <p:nvPicPr>
          <p:cNvPr id="1026" name="Picture 2" descr="R (programming language) - Wikipedia">
            <a:extLst>
              <a:ext uri="{FF2B5EF4-FFF2-40B4-BE49-F238E27FC236}">
                <a16:creationId xmlns:a16="http://schemas.microsoft.com/office/drawing/2014/main" id="{A43BF44C-19F1-E6C3-C936-4A0C632FF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01" y="5281676"/>
            <a:ext cx="762596" cy="59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D1C5715-99A2-999C-92E9-CA95B60D472D}"/>
              </a:ext>
            </a:extLst>
          </p:cNvPr>
          <p:cNvSpPr txBox="1"/>
          <p:nvPr/>
        </p:nvSpPr>
        <p:spPr>
          <a:xfrm>
            <a:off x="600678" y="4617643"/>
            <a:ext cx="317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(A bit) theory + practice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The Zen of Python: A guide to Python's design principles | by Vishal Sharma  | Towards Data Science">
            <a:extLst>
              <a:ext uri="{FF2B5EF4-FFF2-40B4-BE49-F238E27FC236}">
                <a16:creationId xmlns:a16="http://schemas.microsoft.com/office/drawing/2014/main" id="{276A4CF3-F0FF-DDC0-D95B-DE5007BAE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594" y="5234373"/>
            <a:ext cx="1592175" cy="6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851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4055" y="1426247"/>
            <a:ext cx="2332084" cy="102216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J. A.</a:t>
            </a:r>
            <a:r>
              <a:rPr lang="zh-CN" altLang="en-US" sz="1600" spc="-2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Rice,</a:t>
            </a:r>
          </a:p>
          <a:p>
            <a:pPr marL="11516">
              <a:spcBef>
                <a:spcPts val="91"/>
              </a:spcBef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Mathematical statistics and data analysis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3rd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Ed, </a:t>
            </a:r>
          </a:p>
          <a:p>
            <a:pPr marL="11516">
              <a:spcBef>
                <a:spcPts val="91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MSDA3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(2006)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E39BBBB-FD5D-4712-9102-91D9FCF08A0B}"/>
              </a:ext>
            </a:extLst>
          </p:cNvPr>
          <p:cNvSpPr txBox="1"/>
          <p:nvPr/>
        </p:nvSpPr>
        <p:spPr>
          <a:xfrm>
            <a:off x="3785539" y="1426247"/>
            <a:ext cx="2044148" cy="76311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GB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G. James, D. Witten, T. Hastie, R. </a:t>
            </a:r>
            <a:r>
              <a:rPr lang="en-GB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Tibshirani</a:t>
            </a:r>
            <a:r>
              <a:rPr lang="en-GB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11516">
              <a:spcBef>
                <a:spcPts val="91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ISLR2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(2021)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790D10-0579-4A51-DBE5-C6CE2F6C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5BE9-C9DF-4D45-8BCF-633B83A0E6CF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DD6E3CC6-8964-3553-97D1-32BE851185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8140" y="370999"/>
            <a:ext cx="7874320" cy="513365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Main References</a:t>
            </a:r>
          </a:p>
        </p:txBody>
      </p:sp>
      <p:pic>
        <p:nvPicPr>
          <p:cNvPr id="15" name="Picture 2" descr="See the source image">
            <a:extLst>
              <a:ext uri="{FF2B5EF4-FFF2-40B4-BE49-F238E27FC236}">
                <a16:creationId xmlns:a16="http://schemas.microsoft.com/office/drawing/2014/main" id="{443CB302-5217-D210-7CEB-66330E452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539" y="2577232"/>
            <a:ext cx="1903230" cy="287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omputer Age Statistical Inference (豆瓣)">
            <a:extLst>
              <a:ext uri="{FF2B5EF4-FFF2-40B4-BE49-F238E27FC236}">
                <a16:creationId xmlns:a16="http://schemas.microsoft.com/office/drawing/2014/main" id="{E0804ABF-E14C-AEC6-9FFE-D1FFEA649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897" y="2577232"/>
            <a:ext cx="1834320" cy="287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bject 5">
            <a:extLst>
              <a:ext uri="{FF2B5EF4-FFF2-40B4-BE49-F238E27FC236}">
                <a16:creationId xmlns:a16="http://schemas.microsoft.com/office/drawing/2014/main" id="{4FBE37A4-BA3A-F4BE-825F-E10884DA966B}"/>
              </a:ext>
            </a:extLst>
          </p:cNvPr>
          <p:cNvSpPr txBox="1"/>
          <p:nvPr/>
        </p:nvSpPr>
        <p:spPr>
          <a:xfrm>
            <a:off x="6349087" y="1426246"/>
            <a:ext cx="2044148" cy="102216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GB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GB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Efron</a:t>
            </a:r>
            <a:r>
              <a:rPr lang="en-GB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T. Hastie,</a:t>
            </a:r>
          </a:p>
          <a:p>
            <a:pPr marL="11516">
              <a:spcBef>
                <a:spcPts val="91"/>
              </a:spcBef>
            </a:pPr>
            <a:r>
              <a:rPr lang="en-GB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Computer age statistical inference,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16">
              <a:spcBef>
                <a:spcPts val="91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(2017)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80" name="Picture 8" descr="Categorical Data Analysis by Alan Agresti · OverDrive: ebooks ...">
            <a:extLst>
              <a:ext uri="{FF2B5EF4-FFF2-40B4-BE49-F238E27FC236}">
                <a16:creationId xmlns:a16="http://schemas.microsoft.com/office/drawing/2014/main" id="{2E4DA4EB-774D-4BC3-C402-B736EAB6B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922" y="2577232"/>
            <a:ext cx="2155799" cy="287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bject 5">
            <a:extLst>
              <a:ext uri="{FF2B5EF4-FFF2-40B4-BE49-F238E27FC236}">
                <a16:creationId xmlns:a16="http://schemas.microsoft.com/office/drawing/2014/main" id="{EDFE9218-012C-AAC3-1D47-3B80BC51B379}"/>
              </a:ext>
            </a:extLst>
          </p:cNvPr>
          <p:cNvSpPr txBox="1"/>
          <p:nvPr/>
        </p:nvSpPr>
        <p:spPr>
          <a:xfrm>
            <a:off x="8817990" y="1426246"/>
            <a:ext cx="2044148" cy="102216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GB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GB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Agresti</a:t>
            </a:r>
            <a:r>
              <a:rPr lang="en-GB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11516">
              <a:spcBef>
                <a:spcPts val="91"/>
              </a:spcBef>
            </a:pPr>
            <a:r>
              <a:rPr lang="en-GB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Categorical Data Analysis,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16">
              <a:spcBef>
                <a:spcPts val="91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CDA2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(2002)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82" name="Picture 10" descr="Amazon.com: Mathematical Statistics and Data Analysis (with CD Data Sets)  (Available 2010 Titles Enhanced Web Assign): 9788131519547: Rice, John A.:  Books">
            <a:extLst>
              <a:ext uri="{FF2B5EF4-FFF2-40B4-BE49-F238E27FC236}">
                <a16:creationId xmlns:a16="http://schemas.microsoft.com/office/drawing/2014/main" id="{909AC2AF-EA80-830F-D7E7-A67A51909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56" y="2577233"/>
            <a:ext cx="2212055" cy="287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790D10-0579-4A51-DBE5-C6CE2F6C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5BE9-C9DF-4D45-8BCF-633B83A0E6CF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DD6E3CC6-8964-3553-97D1-32BE851185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8140" y="370999"/>
            <a:ext cx="7874320" cy="513365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Main References on Software</a:t>
            </a: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41B8016A-13D7-E054-EAC0-513A20F6A971}"/>
              </a:ext>
            </a:extLst>
          </p:cNvPr>
          <p:cNvSpPr txBox="1"/>
          <p:nvPr/>
        </p:nvSpPr>
        <p:spPr>
          <a:xfrm>
            <a:off x="1349606" y="1434560"/>
            <a:ext cx="2416059" cy="775940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R. I.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Kabacoff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16">
              <a:spcBef>
                <a:spcPts val="91"/>
              </a:spcBef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语言实战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版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11516">
              <a:spcBef>
                <a:spcPts val="91"/>
              </a:spcBef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(R in Action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2nd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Ed) (2016)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379CDB26-F225-1495-C429-FE4064C62B28}"/>
              </a:ext>
            </a:extLst>
          </p:cNvPr>
          <p:cNvSpPr txBox="1"/>
          <p:nvPr/>
        </p:nvSpPr>
        <p:spPr>
          <a:xfrm>
            <a:off x="4608413" y="1455011"/>
            <a:ext cx="2897980" cy="775940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GB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" altLang="zh-CN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Friendly and</a:t>
            </a:r>
            <a:r>
              <a:rPr lang="en-GB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D. </a:t>
            </a:r>
            <a:r>
              <a:rPr lang="en" altLang="zh-CN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Meyer </a:t>
            </a:r>
            <a:endParaRPr lang="en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16">
              <a:spcBef>
                <a:spcPts val="91"/>
              </a:spcBef>
            </a:pPr>
            <a:r>
              <a:rPr lang="en" altLang="zh-CN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Discrete Data Analysis with R,</a:t>
            </a:r>
            <a:endParaRPr lang="en-US" altLang="zh-CN" sz="16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16">
              <a:spcBef>
                <a:spcPts val="91"/>
              </a:spcBef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(2015)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Amazon.fr - R语言实战- [美]Robert I. Kabacoff - Livres">
            <a:extLst>
              <a:ext uri="{FF2B5EF4-FFF2-40B4-BE49-F238E27FC236}">
                <a16:creationId xmlns:a16="http://schemas.microsoft.com/office/drawing/2014/main" id="{453568AF-0ED1-76F1-376B-3DD5A3DE0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606" y="2590866"/>
            <a:ext cx="2291283" cy="287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mazon.com: Discrete Data Analysis with R: Visualization and Modeling  Techniques for Categorical and Count Data (Chapman &amp; Hall/CRC Texts in  Statistical Science): 9781498725835: Friendly, Michael, Meyer, David: Books">
            <a:extLst>
              <a:ext uri="{FF2B5EF4-FFF2-40B4-BE49-F238E27FC236}">
                <a16:creationId xmlns:a16="http://schemas.microsoft.com/office/drawing/2014/main" id="{7CB28472-BBC4-6380-6C8A-A633B54DF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13" y="2590866"/>
            <a:ext cx="1985434" cy="286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703A3A54-BE1C-AA96-9685-3F4E1A1F9B0C}"/>
              </a:ext>
            </a:extLst>
          </p:cNvPr>
          <p:cNvSpPr txBox="1"/>
          <p:nvPr/>
        </p:nvSpPr>
        <p:spPr>
          <a:xfrm>
            <a:off x="8103524" y="1434560"/>
            <a:ext cx="2536768" cy="75029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Documentations of the 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packages that will be used.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535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7DF2961-011D-B5FD-39C6-0114EB9D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5BE9-C9DF-4D45-8BCF-633B83A0E6CF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B37F30C-7101-76E7-24F4-DB0611E202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8140" y="370999"/>
            <a:ext cx="7874320" cy="513365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Logistic</a:t>
            </a: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350825A-9DD9-DE30-4F17-DE4C15017A3F}"/>
              </a:ext>
            </a:extLst>
          </p:cNvPr>
          <p:cNvSpPr txBox="1"/>
          <p:nvPr/>
        </p:nvSpPr>
        <p:spPr>
          <a:xfrm>
            <a:off x="982731" y="1098873"/>
            <a:ext cx="9592504" cy="506365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354416" marR="4607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 homework (30%)</a:t>
            </a:r>
          </a:p>
          <a:p>
            <a:pPr marL="811616" marR="4607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be submitted individually</a:t>
            </a:r>
          </a:p>
          <a:p>
            <a:pPr marL="354416" marR="4607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416" marR="4607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Lab 1 + Project 1(10%)</a:t>
            </a:r>
          </a:p>
          <a:p>
            <a:pPr marL="811616" marR="4607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Topics and data will be given</a:t>
            </a:r>
          </a:p>
          <a:p>
            <a:pPr marL="811616" marR="4607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Submit a written report, including core parts of your derivation/code</a:t>
            </a:r>
          </a:p>
          <a:p>
            <a:pPr marL="811616" marR="4607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Submission in group (max size = 4) is allowed</a:t>
            </a:r>
          </a:p>
          <a:p>
            <a:pPr marL="354416" marR="4607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416" marR="4607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Lab 2 + Project 2 (10%)</a:t>
            </a:r>
          </a:p>
          <a:p>
            <a:pPr marL="811616" marR="4607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 are free to choose your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favourate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topic and data</a:t>
            </a:r>
          </a:p>
          <a:p>
            <a:pPr marL="811616" marR="4607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Submit a written report, including core parts of your derivation/code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1616" marR="4607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Submission in group (max size = 4) is allowed</a:t>
            </a:r>
          </a:p>
          <a:p>
            <a:pPr marL="11516" marR="4607">
              <a:lnSpc>
                <a:spcPct val="11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416" marR="4607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Final exam (50%)</a:t>
            </a:r>
          </a:p>
          <a:p>
            <a:pPr marL="811616" marR="4607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Closed-book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140" y="370999"/>
            <a:ext cx="7874320" cy="513365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lang="en-US" altLang="zh-CN" sz="3200" spc="-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in Science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731" y="1098873"/>
            <a:ext cx="9499350" cy="119304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>
              <a:lnSpc>
                <a:spcPct val="120000"/>
              </a:lnSpc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Scientific method</a:t>
            </a:r>
          </a:p>
          <a:p>
            <a:pPr marL="354416" marR="4607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“systematic techniques used to acquire, modify, and integrate knowledge concerning </a:t>
            </a:r>
            <a:r>
              <a:rPr lang="en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observable</a:t>
            </a:r>
            <a:r>
              <a:rPr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measurable</a:t>
            </a:r>
            <a:r>
              <a:rPr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 phenomena”</a:t>
            </a:r>
            <a:endParaRPr lang="e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42922" y="2844077"/>
            <a:ext cx="1072929" cy="153246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729670" y="4587341"/>
            <a:ext cx="2274643" cy="51689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42228">
              <a:spcBef>
                <a:spcPts val="91"/>
              </a:spcBef>
            </a:pPr>
            <a:r>
              <a:rPr lang="en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Johannes Kepler</a:t>
            </a:r>
          </a:p>
          <a:p>
            <a:pPr marL="11516" marR="442228">
              <a:spcBef>
                <a:spcPts val="91"/>
              </a:spcBef>
            </a:pP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(1571–1630)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0519CB1-F676-4825-ACFA-D5D2017C7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313" y="2325256"/>
            <a:ext cx="2445611" cy="244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A1E087F-6C6F-44F2-99E0-E9386742B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35" y="2814252"/>
            <a:ext cx="1037381" cy="153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ject 7">
            <a:extLst>
              <a:ext uri="{FF2B5EF4-FFF2-40B4-BE49-F238E27FC236}">
                <a16:creationId xmlns:a16="http://schemas.microsoft.com/office/drawing/2014/main" id="{FA027AC7-4C5B-4CEB-AAE8-34471EE868A1}"/>
              </a:ext>
            </a:extLst>
          </p:cNvPr>
          <p:cNvSpPr txBox="1"/>
          <p:nvPr/>
        </p:nvSpPr>
        <p:spPr>
          <a:xfrm>
            <a:off x="1165835" y="4586934"/>
            <a:ext cx="1802652" cy="51689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42228">
              <a:spcBef>
                <a:spcPts val="91"/>
              </a:spcBef>
            </a:pP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Tycho Brahe</a:t>
            </a:r>
          </a:p>
          <a:p>
            <a:pPr marL="11516" marR="442228">
              <a:spcBef>
                <a:spcPts val="91"/>
              </a:spcBef>
            </a:pP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(1546–1601)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E1FEE7-1291-482C-9037-E3BC386502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5790" y="3395458"/>
            <a:ext cx="1036473" cy="532834"/>
          </a:xfrm>
          <a:prstGeom prst="rect">
            <a:avLst/>
          </a:prstGeom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B7563CA-B3F3-4435-AD3E-8E708E6EDC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4" r="6216"/>
          <a:stretch/>
        </p:blipFill>
        <p:spPr bwMode="auto">
          <a:xfrm>
            <a:off x="8530056" y="2814251"/>
            <a:ext cx="1091994" cy="15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bject 7">
            <a:extLst>
              <a:ext uri="{FF2B5EF4-FFF2-40B4-BE49-F238E27FC236}">
                <a16:creationId xmlns:a16="http://schemas.microsoft.com/office/drawing/2014/main" id="{A7B6A3E5-7817-4E39-9012-9D27018AC7B7}"/>
              </a:ext>
            </a:extLst>
          </p:cNvPr>
          <p:cNvSpPr txBox="1"/>
          <p:nvPr/>
        </p:nvSpPr>
        <p:spPr>
          <a:xfrm>
            <a:off x="8530056" y="4586934"/>
            <a:ext cx="1952025" cy="526769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42228">
              <a:spcBef>
                <a:spcPts val="91"/>
              </a:spcBef>
            </a:pPr>
            <a:r>
              <a:rPr lang="en-US" altLang="zh-C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Issac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 Newton</a:t>
            </a:r>
          </a:p>
          <a:p>
            <a:pPr marL="11516" marR="442228">
              <a:spcBef>
                <a:spcPts val="91"/>
              </a:spcBef>
            </a:pP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(1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643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–1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727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5DB839-4515-4593-89F6-5FCCBB48D9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50682" y="3442302"/>
            <a:ext cx="1621672" cy="64511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9B8EF1C-A0B8-48F5-B2DA-C32708592071}"/>
              </a:ext>
            </a:extLst>
          </p:cNvPr>
          <p:cNvSpPr txBox="1"/>
          <p:nvPr/>
        </p:nvSpPr>
        <p:spPr>
          <a:xfrm>
            <a:off x="982729" y="5341189"/>
            <a:ext cx="9194941" cy="867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Natural science: empirical science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plays a vital role in making scientific discovery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98391F-6F55-B107-B238-CDD2A007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5BE9-C9DF-4D45-8BCF-633B83A0E6C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2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人类基因组计划草图发布二十年，我们一直在进步– SEQ.CN">
            <a:extLst>
              <a:ext uri="{FF2B5EF4-FFF2-40B4-BE49-F238E27FC236}">
                <a16:creationId xmlns:a16="http://schemas.microsoft.com/office/drawing/2014/main" id="{666B8057-FE91-408A-9FC3-292E0466B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242" y="3728441"/>
            <a:ext cx="2301418" cy="149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cial Network Analysis Utilizing Big Data Technology (Computer Project) |  ProjectAbstracts.com – Projects Ideas and Downloads">
            <a:extLst>
              <a:ext uri="{FF2B5EF4-FFF2-40B4-BE49-F238E27FC236}">
                <a16:creationId xmlns:a16="http://schemas.microsoft.com/office/drawing/2014/main" id="{83954111-EE9B-4759-93B8-9F5A8723A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73" y="4497839"/>
            <a:ext cx="3177533" cy="166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查看源图像">
            <a:extLst>
              <a:ext uri="{FF2B5EF4-FFF2-40B4-BE49-F238E27FC236}">
                <a16:creationId xmlns:a16="http://schemas.microsoft.com/office/drawing/2014/main" id="{701F7051-3F5A-4E36-952E-2F9163E4D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840" y="4221912"/>
            <a:ext cx="2983239" cy="203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46468CC3-956E-E323-15B7-3CD868FE70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8140" y="370999"/>
            <a:ext cx="7874320" cy="513365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lang="en-US" altLang="zh-CN" sz="3200" spc="-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800685EA-C7B3-4B5D-88C3-DAC3DBA299A0}"/>
              </a:ext>
            </a:extLst>
          </p:cNvPr>
          <p:cNvSpPr txBox="1"/>
          <p:nvPr/>
        </p:nvSpPr>
        <p:spPr>
          <a:xfrm>
            <a:off x="982731" y="1098873"/>
            <a:ext cx="9592504" cy="1085640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>
              <a:lnSpc>
                <a:spcPct val="12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With a massive amount data, gaining knowledge directly from data becomes possible</a:t>
            </a:r>
          </a:p>
          <a:p>
            <a:pPr marL="354416" marR="4607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 new paradigm for research</a:t>
            </a:r>
          </a:p>
          <a:p>
            <a:pPr marL="354416" marR="4607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&gt; physical models 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28E167D-8C7A-4D70-32A9-EA6FECBC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5BE9-C9DF-4D45-8BCF-633B83A0E6CF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3" name="Picture 2" descr="DeepMind&amp;#39;s AlphaFold 2 Explained! AI Breakthrough in Protein Folding! What  we know (&amp;amp; what we don&amp;#39;t) - YouTube">
            <a:extLst>
              <a:ext uri="{FF2B5EF4-FFF2-40B4-BE49-F238E27FC236}">
                <a16:creationId xmlns:a16="http://schemas.microsoft.com/office/drawing/2014/main" id="{F5CF3247-68F8-7029-9FFB-8F2D6F0AF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830" y="1774207"/>
            <a:ext cx="2660916" cy="149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moore's law">
            <a:extLst>
              <a:ext uri="{FF2B5EF4-FFF2-40B4-BE49-F238E27FC236}">
                <a16:creationId xmlns:a16="http://schemas.microsoft.com/office/drawing/2014/main" id="{E58E9712-95AE-D95A-30F6-9D5D4CF30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392" y="2407778"/>
            <a:ext cx="2171851" cy="181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01809" y="1098873"/>
            <a:ext cx="6388382" cy="4264245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6F27837A-52A3-00F5-F3CB-62E71F0CCD04}"/>
              </a:ext>
            </a:extLst>
          </p:cNvPr>
          <p:cNvSpPr txBox="1">
            <a:spLocks/>
          </p:cNvSpPr>
          <p:nvPr/>
        </p:nvSpPr>
        <p:spPr>
          <a:xfrm>
            <a:off x="568140" y="370999"/>
            <a:ext cx="7874320" cy="513365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lang="en-US" altLang="zh-CN" sz="3200" spc="-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and Statistics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D6774F9-75FC-54A3-4864-F72D381F7115}"/>
              </a:ext>
            </a:extLst>
          </p:cNvPr>
          <p:cNvSpPr txBox="1"/>
          <p:nvPr/>
        </p:nvSpPr>
        <p:spPr>
          <a:xfrm>
            <a:off x="1076515" y="5759127"/>
            <a:ext cx="8894044" cy="38051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>
              <a:lnSpc>
                <a:spcPct val="12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Why bother with randomness?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1EB110-B1B7-FADB-A7E4-E7090B56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5BE9-C9DF-4D45-8BCF-633B83A0E6C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670928E2-338E-4ADD-80EE-3324FD160861}"/>
              </a:ext>
            </a:extLst>
          </p:cNvPr>
          <p:cNvSpPr txBox="1"/>
          <p:nvPr/>
        </p:nvSpPr>
        <p:spPr>
          <a:xfrm>
            <a:off x="773723" y="1154610"/>
            <a:ext cx="6060831" cy="4974324"/>
          </a:xfrm>
          <a:prstGeom prst="rect">
            <a:avLst/>
          </a:prstGeom>
        </p:spPr>
        <p:txBody>
          <a:bodyPr vert="horz" wrap="square" lIns="0" tIns="204991" rIns="0" bIns="0" rtlCol="0">
            <a:spAutoFit/>
          </a:bodyPr>
          <a:lstStyle/>
          <a:p>
            <a:pPr marL="11516">
              <a:lnSpc>
                <a:spcPct val="120000"/>
              </a:lnSpc>
            </a:pPr>
            <a:r>
              <a:rPr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Many complex phenomena in nature and society possess randomness, due to</a:t>
            </a:r>
          </a:p>
          <a:p>
            <a:pPr marL="354416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" altLang="zh-CN" sz="2000" spc="5" dirty="0">
                <a:latin typeface="Arial" panose="020B0604020202020204" pitchFamily="34" charset="0"/>
                <a:cs typeface="Arial" panose="020B0604020202020204" pitchFamily="34" charset="0"/>
              </a:rPr>
              <a:t>Quantum effect</a:t>
            </a:r>
          </a:p>
          <a:p>
            <a:pPr marL="354416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" altLang="zh-CN" sz="2000" spc="5" dirty="0">
                <a:latin typeface="Arial" panose="020B0604020202020204" pitchFamily="34" charset="0"/>
                <a:cs typeface="Arial" panose="020B0604020202020204" pitchFamily="34" charset="0"/>
              </a:rPr>
              <a:t>The complexity of the system</a:t>
            </a:r>
          </a:p>
          <a:p>
            <a:pPr marL="354416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spc="5" dirty="0">
                <a:latin typeface="Arial" panose="020B0604020202020204" pitchFamily="34" charset="0"/>
                <a:cs typeface="Arial" panose="020B0604020202020204" pitchFamily="34" charset="0"/>
              </a:rPr>
              <a:t>Limitation of measurement and observation</a:t>
            </a:r>
          </a:p>
          <a:p>
            <a:pPr marL="354416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spc="5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354416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16" marR="4607">
              <a:lnSpc>
                <a:spcPct val="120000"/>
              </a:lnSpc>
            </a:pPr>
            <a:r>
              <a:rPr lang="en-US" altLang="zh-CN" sz="2000" spc="-5" dirty="0">
                <a:latin typeface="Arial" panose="020B0604020202020204" pitchFamily="34" charset="0"/>
                <a:cs typeface="Arial" panose="020B0604020202020204" pitchFamily="34" charset="0"/>
              </a:rPr>
              <a:t>Role of probability and statistics</a:t>
            </a:r>
          </a:p>
          <a:p>
            <a:pPr marL="426105" marR="4607" indent="-41458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spc="-5" dirty="0">
                <a:latin typeface="Arial" panose="020B0604020202020204" pitchFamily="34" charset="0"/>
                <a:cs typeface="Arial" panose="020B0604020202020204" pitchFamily="34" charset="0"/>
              </a:rPr>
              <a:t>Theory foundation for</a:t>
            </a:r>
            <a:r>
              <a:rPr lang="zh-CN" alt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spc="-5" dirty="0">
                <a:latin typeface="Arial" panose="020B0604020202020204" pitchFamily="34" charset="0"/>
                <a:cs typeface="Arial" panose="020B0604020202020204" pitchFamily="34" charset="0"/>
              </a:rPr>
              <a:t>describing the natural law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6105" indent="-41458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spc="-5" dirty="0">
                <a:latin typeface="Arial" panose="020B0604020202020204" pitchFamily="34" charset="0"/>
                <a:cs typeface="Arial" panose="020B0604020202020204" pitchFamily="34" charset="0"/>
              </a:rPr>
              <a:t>Tools for testing of hypotheses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6105" marR="5182" indent="-41458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spc="-5" dirty="0">
                <a:latin typeface="Arial" panose="020B0604020202020204" pitchFamily="34" charset="0"/>
                <a:cs typeface="Arial" panose="020B0604020202020204" pitchFamily="34" charset="0"/>
              </a:rPr>
              <a:t>Meaningful and concise expression of the findings</a:t>
            </a:r>
          </a:p>
          <a:p>
            <a:pPr marL="426105" marR="5182" indent="-41458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spc="-5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16">
              <a:lnSpc>
                <a:spcPct val="12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13D219-0ED8-4D53-B3DE-28ACF5DCC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060" y="3747301"/>
            <a:ext cx="4420896" cy="241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1ABE694-1988-4D2D-B3FA-4BD3A0C2B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236" y="1154610"/>
            <a:ext cx="2820544" cy="248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1D42F8BF-B1A4-5927-1389-18208DC41485}"/>
              </a:ext>
            </a:extLst>
          </p:cNvPr>
          <p:cNvSpPr txBox="1">
            <a:spLocks/>
          </p:cNvSpPr>
          <p:nvPr/>
        </p:nvSpPr>
        <p:spPr>
          <a:xfrm>
            <a:off x="568140" y="375936"/>
            <a:ext cx="8681368" cy="503490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lang="en-US" altLang="zh-CN" sz="3200" spc="-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 Phenomena in Nature and Society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A74371-CA59-E437-60AA-6B5150F2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5BE9-C9DF-4D45-8BCF-633B83A0E6C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Predicting X-ray Absorption Spectra from Graphs | BNL Newsroom">
            <a:extLst>
              <a:ext uri="{FF2B5EF4-FFF2-40B4-BE49-F238E27FC236}">
                <a16:creationId xmlns:a16="http://schemas.microsoft.com/office/drawing/2014/main" id="{EE9109C2-267A-49A0-808C-E6C3B3431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245" y="4304156"/>
            <a:ext cx="4138955" cy="152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0B406-1A40-CC7E-A35D-BE15E56F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5BE9-C9DF-4D45-8BCF-633B83A0E6CF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AE7D41A-5632-31AA-038E-5BD5C6CF45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8140" y="370999"/>
            <a:ext cx="7874320" cy="513365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Statistical (Machine) Learning</a:t>
            </a: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555787EE-4D4A-72E7-BB6A-73FEB329B436}"/>
              </a:ext>
            </a:extLst>
          </p:cNvPr>
          <p:cNvSpPr txBox="1"/>
          <p:nvPr/>
        </p:nvSpPr>
        <p:spPr>
          <a:xfrm>
            <a:off x="982731" y="1098873"/>
            <a:ext cx="9741591" cy="145497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many tasks in data science, one needs to perform inference and decision-making under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54416" marR="4607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Statistical/machine learning provide valuable toolbox for this business.</a:t>
            </a:r>
          </a:p>
          <a:p>
            <a:pPr marL="354416" marR="4607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67C655C-941A-4544-F83B-B72BFCD44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474" y="2872831"/>
            <a:ext cx="4016960" cy="219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Spam Mail Detection Using Support Vector Machine. - AI Summary">
            <a:extLst>
              <a:ext uri="{FF2B5EF4-FFF2-40B4-BE49-F238E27FC236}">
                <a16:creationId xmlns:a16="http://schemas.microsoft.com/office/drawing/2014/main" id="{C97634A4-E9CC-C712-C733-D91CC96C7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245" y="2216212"/>
            <a:ext cx="4377620" cy="190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7292016" y="1598487"/>
            <a:ext cx="225721" cy="1900202"/>
          </a:xfrm>
          <a:custGeom>
            <a:avLst/>
            <a:gdLst/>
            <a:ahLst/>
            <a:cxnLst/>
            <a:rect l="l" t="t" r="r" b="b"/>
            <a:pathLst>
              <a:path w="248920" h="2095500">
                <a:moveTo>
                  <a:pt x="226314" y="1028700"/>
                </a:moveTo>
                <a:lnTo>
                  <a:pt x="181601" y="1007403"/>
                </a:lnTo>
                <a:lnTo>
                  <a:pt x="154271" y="968240"/>
                </a:lnTo>
                <a:lnTo>
                  <a:pt x="138769" y="921015"/>
                </a:lnTo>
                <a:lnTo>
                  <a:pt x="134112" y="876300"/>
                </a:lnTo>
                <a:lnTo>
                  <a:pt x="134112" y="180594"/>
                </a:lnTo>
                <a:lnTo>
                  <a:pt x="129015" y="135765"/>
                </a:lnTo>
                <a:lnTo>
                  <a:pt x="114772" y="90285"/>
                </a:lnTo>
                <a:lnTo>
                  <a:pt x="91184" y="49231"/>
                </a:lnTo>
                <a:lnTo>
                  <a:pt x="58076" y="17701"/>
                </a:lnTo>
                <a:lnTo>
                  <a:pt x="15240" y="761"/>
                </a:lnTo>
                <a:lnTo>
                  <a:pt x="7620" y="0"/>
                </a:lnTo>
                <a:lnTo>
                  <a:pt x="1524" y="0"/>
                </a:lnTo>
                <a:lnTo>
                  <a:pt x="0" y="38100"/>
                </a:lnTo>
                <a:lnTo>
                  <a:pt x="6096" y="38100"/>
                </a:lnTo>
                <a:lnTo>
                  <a:pt x="10668" y="38862"/>
                </a:lnTo>
                <a:lnTo>
                  <a:pt x="50033" y="59994"/>
                </a:lnTo>
                <a:lnTo>
                  <a:pt x="77062" y="99393"/>
                </a:lnTo>
                <a:lnTo>
                  <a:pt x="92229" y="146436"/>
                </a:lnTo>
                <a:lnTo>
                  <a:pt x="96012" y="190500"/>
                </a:lnTo>
                <a:lnTo>
                  <a:pt x="96012" y="876300"/>
                </a:lnTo>
                <a:lnTo>
                  <a:pt x="96774" y="885444"/>
                </a:lnTo>
                <a:lnTo>
                  <a:pt x="101756" y="929878"/>
                </a:lnTo>
                <a:lnTo>
                  <a:pt x="115785" y="975375"/>
                </a:lnTo>
                <a:lnTo>
                  <a:pt x="139057" y="1016638"/>
                </a:lnTo>
                <a:lnTo>
                  <a:pt x="171007" y="1047630"/>
                </a:lnTo>
                <a:lnTo>
                  <a:pt x="215646" y="1029462"/>
                </a:lnTo>
                <a:lnTo>
                  <a:pt x="223266" y="1028700"/>
                </a:lnTo>
                <a:lnTo>
                  <a:pt x="226314" y="1028700"/>
                </a:lnTo>
                <a:close/>
              </a:path>
              <a:path w="248920" h="2095500">
                <a:moveTo>
                  <a:pt x="228600" y="1066800"/>
                </a:moveTo>
                <a:lnTo>
                  <a:pt x="221742" y="1066038"/>
                </a:lnTo>
                <a:lnTo>
                  <a:pt x="214122" y="1065276"/>
                </a:lnTo>
                <a:lnTo>
                  <a:pt x="171770" y="1048370"/>
                </a:lnTo>
                <a:lnTo>
                  <a:pt x="171007" y="1047630"/>
                </a:lnTo>
                <a:lnTo>
                  <a:pt x="137309" y="1080767"/>
                </a:lnTo>
                <a:lnTo>
                  <a:pt x="114107" y="1123661"/>
                </a:lnTo>
                <a:lnTo>
                  <a:pt x="100582" y="1171251"/>
                </a:lnTo>
                <a:lnTo>
                  <a:pt x="96012" y="1218438"/>
                </a:lnTo>
                <a:lnTo>
                  <a:pt x="96012" y="1913382"/>
                </a:lnTo>
                <a:lnTo>
                  <a:pt x="91184" y="1955316"/>
                </a:lnTo>
                <a:lnTo>
                  <a:pt x="74776" y="2000435"/>
                </a:lnTo>
                <a:lnTo>
                  <a:pt x="47268" y="2037842"/>
                </a:lnTo>
                <a:lnTo>
                  <a:pt x="9144" y="2056638"/>
                </a:lnTo>
                <a:lnTo>
                  <a:pt x="4572" y="2057400"/>
                </a:lnTo>
                <a:lnTo>
                  <a:pt x="0" y="2057400"/>
                </a:lnTo>
                <a:lnTo>
                  <a:pt x="1524" y="2095500"/>
                </a:lnTo>
                <a:lnTo>
                  <a:pt x="59939" y="2076528"/>
                </a:lnTo>
                <a:lnTo>
                  <a:pt x="93596" y="2042915"/>
                </a:lnTo>
                <a:lnTo>
                  <a:pt x="117096" y="1999128"/>
                </a:lnTo>
                <a:lnTo>
                  <a:pt x="130560" y="1951160"/>
                </a:lnTo>
                <a:lnTo>
                  <a:pt x="134112" y="1905000"/>
                </a:lnTo>
                <a:lnTo>
                  <a:pt x="134112" y="1219200"/>
                </a:lnTo>
                <a:lnTo>
                  <a:pt x="134874" y="1211580"/>
                </a:lnTo>
                <a:lnTo>
                  <a:pt x="140056" y="1168574"/>
                </a:lnTo>
                <a:lnTo>
                  <a:pt x="155328" y="1124473"/>
                </a:lnTo>
                <a:lnTo>
                  <a:pt x="181710" y="1087921"/>
                </a:lnTo>
                <a:lnTo>
                  <a:pt x="220218" y="1067562"/>
                </a:lnTo>
                <a:lnTo>
                  <a:pt x="224790" y="1066800"/>
                </a:lnTo>
                <a:lnTo>
                  <a:pt x="228600" y="1066800"/>
                </a:lnTo>
                <a:close/>
              </a:path>
              <a:path w="248920" h="2095500">
                <a:moveTo>
                  <a:pt x="248412" y="1047750"/>
                </a:moveTo>
                <a:lnTo>
                  <a:pt x="247054" y="1040272"/>
                </a:lnTo>
                <a:lnTo>
                  <a:pt x="243268" y="1034224"/>
                </a:lnTo>
                <a:lnTo>
                  <a:pt x="237482" y="1030176"/>
                </a:lnTo>
                <a:lnTo>
                  <a:pt x="230124" y="1028700"/>
                </a:lnTo>
                <a:lnTo>
                  <a:pt x="223266" y="1028700"/>
                </a:lnTo>
                <a:lnTo>
                  <a:pt x="215646" y="1029462"/>
                </a:lnTo>
                <a:lnTo>
                  <a:pt x="171007" y="1047630"/>
                </a:lnTo>
                <a:lnTo>
                  <a:pt x="171770" y="1048370"/>
                </a:lnTo>
                <a:lnTo>
                  <a:pt x="214122" y="1065276"/>
                </a:lnTo>
                <a:lnTo>
                  <a:pt x="221742" y="1066038"/>
                </a:lnTo>
                <a:lnTo>
                  <a:pt x="228600" y="1066800"/>
                </a:lnTo>
                <a:lnTo>
                  <a:pt x="230124" y="1066800"/>
                </a:lnTo>
                <a:lnTo>
                  <a:pt x="237482" y="1064895"/>
                </a:lnTo>
                <a:lnTo>
                  <a:pt x="243268" y="1060704"/>
                </a:lnTo>
                <a:lnTo>
                  <a:pt x="247054" y="1054798"/>
                </a:lnTo>
                <a:lnTo>
                  <a:pt x="248412" y="1047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63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12">
            <a:extLst>
              <a:ext uri="{FF2B5EF4-FFF2-40B4-BE49-F238E27FC236}">
                <a16:creationId xmlns:a16="http://schemas.microsoft.com/office/drawing/2014/main" id="{766E7354-7D66-4FBD-A5B0-95EA44E273C9}"/>
              </a:ext>
            </a:extLst>
          </p:cNvPr>
          <p:cNvSpPr/>
          <p:nvPr/>
        </p:nvSpPr>
        <p:spPr>
          <a:xfrm flipH="1">
            <a:off x="3277776" y="2892854"/>
            <a:ext cx="292977" cy="1900202"/>
          </a:xfrm>
          <a:custGeom>
            <a:avLst/>
            <a:gdLst/>
            <a:ahLst/>
            <a:cxnLst/>
            <a:rect l="l" t="t" r="r" b="b"/>
            <a:pathLst>
              <a:path w="248920" h="2095500">
                <a:moveTo>
                  <a:pt x="226314" y="1028700"/>
                </a:moveTo>
                <a:lnTo>
                  <a:pt x="181601" y="1007403"/>
                </a:lnTo>
                <a:lnTo>
                  <a:pt x="154271" y="968240"/>
                </a:lnTo>
                <a:lnTo>
                  <a:pt x="138769" y="921015"/>
                </a:lnTo>
                <a:lnTo>
                  <a:pt x="134112" y="876300"/>
                </a:lnTo>
                <a:lnTo>
                  <a:pt x="134112" y="180594"/>
                </a:lnTo>
                <a:lnTo>
                  <a:pt x="129015" y="135765"/>
                </a:lnTo>
                <a:lnTo>
                  <a:pt x="114772" y="90285"/>
                </a:lnTo>
                <a:lnTo>
                  <a:pt x="91184" y="49231"/>
                </a:lnTo>
                <a:lnTo>
                  <a:pt x="58076" y="17701"/>
                </a:lnTo>
                <a:lnTo>
                  <a:pt x="15240" y="761"/>
                </a:lnTo>
                <a:lnTo>
                  <a:pt x="7620" y="0"/>
                </a:lnTo>
                <a:lnTo>
                  <a:pt x="1524" y="0"/>
                </a:lnTo>
                <a:lnTo>
                  <a:pt x="0" y="38100"/>
                </a:lnTo>
                <a:lnTo>
                  <a:pt x="6096" y="38100"/>
                </a:lnTo>
                <a:lnTo>
                  <a:pt x="10668" y="38862"/>
                </a:lnTo>
                <a:lnTo>
                  <a:pt x="50033" y="59994"/>
                </a:lnTo>
                <a:lnTo>
                  <a:pt x="77062" y="99393"/>
                </a:lnTo>
                <a:lnTo>
                  <a:pt x="92229" y="146436"/>
                </a:lnTo>
                <a:lnTo>
                  <a:pt x="96012" y="190500"/>
                </a:lnTo>
                <a:lnTo>
                  <a:pt x="96012" y="876300"/>
                </a:lnTo>
                <a:lnTo>
                  <a:pt x="96774" y="885444"/>
                </a:lnTo>
                <a:lnTo>
                  <a:pt x="101756" y="929878"/>
                </a:lnTo>
                <a:lnTo>
                  <a:pt x="115785" y="975375"/>
                </a:lnTo>
                <a:lnTo>
                  <a:pt x="139057" y="1016638"/>
                </a:lnTo>
                <a:lnTo>
                  <a:pt x="171007" y="1047630"/>
                </a:lnTo>
                <a:lnTo>
                  <a:pt x="215646" y="1029462"/>
                </a:lnTo>
                <a:lnTo>
                  <a:pt x="223266" y="1028700"/>
                </a:lnTo>
                <a:lnTo>
                  <a:pt x="226314" y="1028700"/>
                </a:lnTo>
                <a:close/>
              </a:path>
              <a:path w="248920" h="2095500">
                <a:moveTo>
                  <a:pt x="228600" y="1066800"/>
                </a:moveTo>
                <a:lnTo>
                  <a:pt x="221742" y="1066038"/>
                </a:lnTo>
                <a:lnTo>
                  <a:pt x="214122" y="1065276"/>
                </a:lnTo>
                <a:lnTo>
                  <a:pt x="171770" y="1048370"/>
                </a:lnTo>
                <a:lnTo>
                  <a:pt x="171007" y="1047630"/>
                </a:lnTo>
                <a:lnTo>
                  <a:pt x="137309" y="1080767"/>
                </a:lnTo>
                <a:lnTo>
                  <a:pt x="114107" y="1123661"/>
                </a:lnTo>
                <a:lnTo>
                  <a:pt x="100582" y="1171251"/>
                </a:lnTo>
                <a:lnTo>
                  <a:pt x="96012" y="1218438"/>
                </a:lnTo>
                <a:lnTo>
                  <a:pt x="96012" y="1913382"/>
                </a:lnTo>
                <a:lnTo>
                  <a:pt x="91184" y="1955316"/>
                </a:lnTo>
                <a:lnTo>
                  <a:pt x="74776" y="2000435"/>
                </a:lnTo>
                <a:lnTo>
                  <a:pt x="47268" y="2037842"/>
                </a:lnTo>
                <a:lnTo>
                  <a:pt x="9144" y="2056638"/>
                </a:lnTo>
                <a:lnTo>
                  <a:pt x="4572" y="2057400"/>
                </a:lnTo>
                <a:lnTo>
                  <a:pt x="0" y="2057400"/>
                </a:lnTo>
                <a:lnTo>
                  <a:pt x="1524" y="2095500"/>
                </a:lnTo>
                <a:lnTo>
                  <a:pt x="59939" y="2076528"/>
                </a:lnTo>
                <a:lnTo>
                  <a:pt x="93596" y="2042915"/>
                </a:lnTo>
                <a:lnTo>
                  <a:pt x="117096" y="1999128"/>
                </a:lnTo>
                <a:lnTo>
                  <a:pt x="130560" y="1951160"/>
                </a:lnTo>
                <a:lnTo>
                  <a:pt x="134112" y="1905000"/>
                </a:lnTo>
                <a:lnTo>
                  <a:pt x="134112" y="1219200"/>
                </a:lnTo>
                <a:lnTo>
                  <a:pt x="134874" y="1211580"/>
                </a:lnTo>
                <a:lnTo>
                  <a:pt x="140056" y="1168574"/>
                </a:lnTo>
                <a:lnTo>
                  <a:pt x="155328" y="1124473"/>
                </a:lnTo>
                <a:lnTo>
                  <a:pt x="181710" y="1087921"/>
                </a:lnTo>
                <a:lnTo>
                  <a:pt x="220218" y="1067562"/>
                </a:lnTo>
                <a:lnTo>
                  <a:pt x="224790" y="1066800"/>
                </a:lnTo>
                <a:lnTo>
                  <a:pt x="228600" y="1066800"/>
                </a:lnTo>
                <a:close/>
              </a:path>
              <a:path w="248920" h="2095500">
                <a:moveTo>
                  <a:pt x="248412" y="1047750"/>
                </a:moveTo>
                <a:lnTo>
                  <a:pt x="247054" y="1040272"/>
                </a:lnTo>
                <a:lnTo>
                  <a:pt x="243268" y="1034224"/>
                </a:lnTo>
                <a:lnTo>
                  <a:pt x="237482" y="1030176"/>
                </a:lnTo>
                <a:lnTo>
                  <a:pt x="230124" y="1028700"/>
                </a:lnTo>
                <a:lnTo>
                  <a:pt x="223266" y="1028700"/>
                </a:lnTo>
                <a:lnTo>
                  <a:pt x="215646" y="1029462"/>
                </a:lnTo>
                <a:lnTo>
                  <a:pt x="171007" y="1047630"/>
                </a:lnTo>
                <a:lnTo>
                  <a:pt x="171770" y="1048370"/>
                </a:lnTo>
                <a:lnTo>
                  <a:pt x="214122" y="1065276"/>
                </a:lnTo>
                <a:lnTo>
                  <a:pt x="221742" y="1066038"/>
                </a:lnTo>
                <a:lnTo>
                  <a:pt x="228600" y="1066800"/>
                </a:lnTo>
                <a:lnTo>
                  <a:pt x="230124" y="1066800"/>
                </a:lnTo>
                <a:lnTo>
                  <a:pt x="237482" y="1064895"/>
                </a:lnTo>
                <a:lnTo>
                  <a:pt x="243268" y="1060704"/>
                </a:lnTo>
                <a:lnTo>
                  <a:pt x="247054" y="1054798"/>
                </a:lnTo>
                <a:lnTo>
                  <a:pt x="248412" y="1047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63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8">
            <a:extLst>
              <a:ext uri="{FF2B5EF4-FFF2-40B4-BE49-F238E27FC236}">
                <a16:creationId xmlns:a16="http://schemas.microsoft.com/office/drawing/2014/main" id="{AC23488E-6BDF-4D49-9B08-BACF6E80E278}"/>
              </a:ext>
            </a:extLst>
          </p:cNvPr>
          <p:cNvSpPr/>
          <p:nvPr/>
        </p:nvSpPr>
        <p:spPr>
          <a:xfrm>
            <a:off x="870452" y="3342724"/>
            <a:ext cx="2216763" cy="954105"/>
          </a:xfrm>
          <a:custGeom>
            <a:avLst/>
            <a:gdLst/>
            <a:ahLst/>
            <a:cxnLst/>
            <a:rect l="l" t="t" r="r" b="b"/>
            <a:pathLst>
              <a:path w="3733800" h="830579">
                <a:moveTo>
                  <a:pt x="3733799" y="830580"/>
                </a:moveTo>
                <a:lnTo>
                  <a:pt x="3733799" y="0"/>
                </a:lnTo>
                <a:lnTo>
                  <a:pt x="0" y="0"/>
                </a:lnTo>
                <a:lnTo>
                  <a:pt x="0" y="830580"/>
                </a:lnTo>
                <a:lnTo>
                  <a:pt x="3733799" y="83058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lIns="0" tIns="0" rIns="0" bIns="0" rtlCol="0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Assumptions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灯片编号占位符 33">
            <a:extLst>
              <a:ext uri="{FF2B5EF4-FFF2-40B4-BE49-F238E27FC236}">
                <a16:creationId xmlns:a16="http://schemas.microsoft.com/office/drawing/2014/main" id="{59CBAFC2-6053-974B-8B66-E025F999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5BE9-C9DF-4D45-8BCF-633B83A0E6CF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0E9B1225-CEDE-815C-358F-0A3FA0606C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8140" y="370999"/>
            <a:ext cx="7874320" cy="513365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Statistical Inference</a:t>
            </a:r>
          </a:p>
        </p:txBody>
      </p:sp>
      <p:sp>
        <p:nvSpPr>
          <p:cNvPr id="46" name="三角形 45">
            <a:extLst>
              <a:ext uri="{FF2B5EF4-FFF2-40B4-BE49-F238E27FC236}">
                <a16:creationId xmlns:a16="http://schemas.microsoft.com/office/drawing/2014/main" id="{0D8107F3-03BA-B14D-A1F8-43B5B675789E}"/>
              </a:ext>
            </a:extLst>
          </p:cNvPr>
          <p:cNvSpPr/>
          <p:nvPr/>
        </p:nvSpPr>
        <p:spPr>
          <a:xfrm>
            <a:off x="4757070" y="3753431"/>
            <a:ext cx="1410231" cy="404126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object 8">
            <a:extLst>
              <a:ext uri="{FF2B5EF4-FFF2-40B4-BE49-F238E27FC236}">
                <a16:creationId xmlns:a16="http://schemas.microsoft.com/office/drawing/2014/main" id="{139E1B35-E30C-D7CB-7F1E-B3C2F13CB519}"/>
              </a:ext>
            </a:extLst>
          </p:cNvPr>
          <p:cNvSpPr/>
          <p:nvPr/>
        </p:nvSpPr>
        <p:spPr>
          <a:xfrm>
            <a:off x="3882385" y="4365205"/>
            <a:ext cx="3212010" cy="954105"/>
          </a:xfrm>
          <a:custGeom>
            <a:avLst/>
            <a:gdLst/>
            <a:ahLst/>
            <a:cxnLst/>
            <a:rect l="l" t="t" r="r" b="b"/>
            <a:pathLst>
              <a:path w="3733800" h="830579">
                <a:moveTo>
                  <a:pt x="3733799" y="830580"/>
                </a:moveTo>
                <a:lnTo>
                  <a:pt x="3733799" y="0"/>
                </a:lnTo>
                <a:lnTo>
                  <a:pt x="0" y="0"/>
                </a:lnTo>
                <a:lnTo>
                  <a:pt x="0" y="830580"/>
                </a:lnTo>
                <a:lnTo>
                  <a:pt x="3733799" y="83058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lIns="0" tIns="0" rIns="0" bIns="0" rtlCol="0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Probability principles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bject 8">
            <a:extLst>
              <a:ext uri="{FF2B5EF4-FFF2-40B4-BE49-F238E27FC236}">
                <a16:creationId xmlns:a16="http://schemas.microsoft.com/office/drawing/2014/main" id="{98101E72-0C1E-281E-D1CC-D2D88F2AE64D}"/>
              </a:ext>
            </a:extLst>
          </p:cNvPr>
          <p:cNvSpPr/>
          <p:nvPr/>
        </p:nvSpPr>
        <p:spPr>
          <a:xfrm>
            <a:off x="3888026" y="2644025"/>
            <a:ext cx="3212010" cy="954105"/>
          </a:xfrm>
          <a:custGeom>
            <a:avLst/>
            <a:gdLst/>
            <a:ahLst/>
            <a:cxnLst/>
            <a:rect l="l" t="t" r="r" b="b"/>
            <a:pathLst>
              <a:path w="3733800" h="830579">
                <a:moveTo>
                  <a:pt x="3733799" y="830580"/>
                </a:moveTo>
                <a:lnTo>
                  <a:pt x="3733799" y="0"/>
                </a:lnTo>
                <a:lnTo>
                  <a:pt x="0" y="0"/>
                </a:lnTo>
                <a:lnTo>
                  <a:pt x="0" y="830580"/>
                </a:lnTo>
                <a:lnTo>
                  <a:pt x="3733799" y="83058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lIns="0" tIns="0" rIns="0" bIns="0" rtlCol="0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Statistical models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bject 8">
            <a:extLst>
              <a:ext uri="{FF2B5EF4-FFF2-40B4-BE49-F238E27FC236}">
                <a16:creationId xmlns:a16="http://schemas.microsoft.com/office/drawing/2014/main" id="{07D5CA6D-CDF6-1A27-AC8A-F23D99E6318A}"/>
              </a:ext>
            </a:extLst>
          </p:cNvPr>
          <p:cNvSpPr/>
          <p:nvPr/>
        </p:nvSpPr>
        <p:spPr>
          <a:xfrm>
            <a:off x="3898738" y="1199703"/>
            <a:ext cx="3212010" cy="954105"/>
          </a:xfrm>
          <a:custGeom>
            <a:avLst/>
            <a:gdLst/>
            <a:ahLst/>
            <a:cxnLst/>
            <a:rect l="l" t="t" r="r" b="b"/>
            <a:pathLst>
              <a:path w="3733800" h="830579">
                <a:moveTo>
                  <a:pt x="3733799" y="830580"/>
                </a:moveTo>
                <a:lnTo>
                  <a:pt x="3733799" y="0"/>
                </a:lnTo>
                <a:lnTo>
                  <a:pt x="0" y="0"/>
                </a:lnTo>
                <a:lnTo>
                  <a:pt x="0" y="830580"/>
                </a:lnTo>
                <a:lnTo>
                  <a:pt x="3733799" y="83058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lIns="0" tIns="0" rIns="0" bIns="0" rtlCol="0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Observed data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bject 8">
            <a:extLst>
              <a:ext uri="{FF2B5EF4-FFF2-40B4-BE49-F238E27FC236}">
                <a16:creationId xmlns:a16="http://schemas.microsoft.com/office/drawing/2014/main" id="{29F24D4D-DE9C-0B45-E164-513C3E3D5E88}"/>
              </a:ext>
            </a:extLst>
          </p:cNvPr>
          <p:cNvSpPr/>
          <p:nvPr/>
        </p:nvSpPr>
        <p:spPr>
          <a:xfrm>
            <a:off x="7830044" y="2132102"/>
            <a:ext cx="3212010" cy="954105"/>
          </a:xfrm>
          <a:custGeom>
            <a:avLst/>
            <a:gdLst/>
            <a:ahLst/>
            <a:cxnLst/>
            <a:rect l="l" t="t" r="r" b="b"/>
            <a:pathLst>
              <a:path w="3733800" h="830579">
                <a:moveTo>
                  <a:pt x="3733799" y="830580"/>
                </a:moveTo>
                <a:lnTo>
                  <a:pt x="3733799" y="0"/>
                </a:lnTo>
                <a:lnTo>
                  <a:pt x="0" y="0"/>
                </a:lnTo>
                <a:lnTo>
                  <a:pt x="0" y="830580"/>
                </a:lnTo>
                <a:lnTo>
                  <a:pt x="3733799" y="83058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lIns="0" tIns="0" rIns="0" bIns="0" rtlCol="0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Statistical inference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下箭头 50">
            <a:extLst>
              <a:ext uri="{FF2B5EF4-FFF2-40B4-BE49-F238E27FC236}">
                <a16:creationId xmlns:a16="http://schemas.microsoft.com/office/drawing/2014/main" id="{ED81A237-6CD4-6D72-51CF-867ABF2EA253}"/>
              </a:ext>
            </a:extLst>
          </p:cNvPr>
          <p:cNvSpPr/>
          <p:nvPr/>
        </p:nvSpPr>
        <p:spPr>
          <a:xfrm>
            <a:off x="8998727" y="3308117"/>
            <a:ext cx="874644" cy="112077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object 8">
            <a:extLst>
              <a:ext uri="{FF2B5EF4-FFF2-40B4-BE49-F238E27FC236}">
                <a16:creationId xmlns:a16="http://schemas.microsoft.com/office/drawing/2014/main" id="{D65D57DB-02C5-A736-B008-22E9C1434E05}"/>
              </a:ext>
            </a:extLst>
          </p:cNvPr>
          <p:cNvSpPr/>
          <p:nvPr/>
        </p:nvSpPr>
        <p:spPr>
          <a:xfrm>
            <a:off x="7830044" y="4546698"/>
            <a:ext cx="3212010" cy="1211354"/>
          </a:xfrm>
          <a:custGeom>
            <a:avLst/>
            <a:gdLst/>
            <a:ahLst/>
            <a:cxnLst/>
            <a:rect l="l" t="t" r="r" b="b"/>
            <a:pathLst>
              <a:path w="3733800" h="830579">
                <a:moveTo>
                  <a:pt x="3733799" y="830580"/>
                </a:moveTo>
                <a:lnTo>
                  <a:pt x="3733799" y="0"/>
                </a:lnTo>
                <a:lnTo>
                  <a:pt x="0" y="0"/>
                </a:lnTo>
                <a:lnTo>
                  <a:pt x="0" y="830580"/>
                </a:lnTo>
                <a:lnTo>
                  <a:pt x="3733799" y="83058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lIns="0" tIns="0" rIns="0" bIns="0" rtlCol="0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Knowledge discovery, prediction, control</a:t>
            </a:r>
          </a:p>
          <a:p>
            <a:pPr algn="ctr"/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3">
            <a:extLst>
              <a:ext uri="{FF2B5EF4-FFF2-40B4-BE49-F238E27FC236}">
                <a16:creationId xmlns:a16="http://schemas.microsoft.com/office/drawing/2014/main" id="{59CBAFC2-6053-974B-8B66-E025F999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5BE9-C9DF-4D45-8BCF-633B83A0E6CF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0E9B1225-CEDE-815C-358F-0A3FA0606C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8140" y="370999"/>
            <a:ext cx="7874320" cy="513365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Age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Statistical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DAC6E84E-F656-DEE7-DA61-69E5E4762317}"/>
                  </a:ext>
                </a:extLst>
              </p:cNvPr>
              <p:cNvSpPr txBox="1"/>
              <p:nvPr/>
            </p:nvSpPr>
            <p:spPr>
              <a:xfrm>
                <a:off x="982732" y="1098873"/>
                <a:ext cx="6004478" cy="4227526"/>
              </a:xfrm>
              <a:prstGeom prst="rect">
                <a:avLst/>
              </a:prstGeom>
            </p:spPr>
            <p:txBody>
              <a:bodyPr vert="horz" wrap="square" lIns="0" tIns="11516" rIns="0" bIns="0" rtlCol="0">
                <a:spAutoFit/>
              </a:bodyPr>
              <a:lstStyle/>
              <a:p>
                <a:pPr marL="11516" marR="4607">
                  <a:lnSpc>
                    <a:spcPct val="130000"/>
                  </a:lnSpc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Classical statistical inference usually relies on</a:t>
                </a:r>
              </a:p>
              <a:p>
                <a:pPr marL="354416" marR="4607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Tractability of the statistical model (e.g., derived from Gaussian and other exponential family)</a:t>
                </a:r>
              </a:p>
              <a:p>
                <a:pPr marL="354416" marR="4607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Or the large sample size limit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≫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11516" marR="4607">
                  <a:lnSpc>
                    <a:spcPct val="130000"/>
                  </a:lnSpc>
                  <a:spcBef>
                    <a:spcPts val="2000"/>
                  </a:spcBef>
                </a:pPr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1516" marR="4607">
                  <a:lnSpc>
                    <a:spcPct val="130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Modern statistical inference enjoys from various computational methods</a:t>
                </a:r>
              </a:p>
              <a:p>
                <a:pPr marL="354416" marR="4607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Re-sampling method, bootstrap</a:t>
                </a:r>
              </a:p>
              <a:p>
                <a:pPr marL="354416" marR="4607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MCMC (e.g., for Bayesian inference)</a:t>
                </a:r>
              </a:p>
              <a:p>
                <a:pPr marL="354416" marR="4607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</mc:Choice>
        <mc:Fallback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DAC6E84E-F656-DEE7-DA61-69E5E4762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32" y="1098873"/>
                <a:ext cx="6004478" cy="4227526"/>
              </a:xfrm>
              <a:prstGeom prst="rect">
                <a:avLst/>
              </a:prstGeom>
              <a:blipFill>
                <a:blip r:embed="rId3"/>
                <a:stretch>
                  <a:fillRect l="-2321" t="-599" b="-2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6">
            <a:extLst>
              <a:ext uri="{FF2B5EF4-FFF2-40B4-BE49-F238E27FC236}">
                <a16:creationId xmlns:a16="http://schemas.microsoft.com/office/drawing/2014/main" id="{FB052C53-53D3-93E3-D476-DD240B5CE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496" y="1346978"/>
            <a:ext cx="712304" cy="99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BD423ED-A8DB-7105-F5B2-080B917ECB26}"/>
              </a:ext>
            </a:extLst>
          </p:cNvPr>
          <p:cNvSpPr txBox="1"/>
          <p:nvPr/>
        </p:nvSpPr>
        <p:spPr>
          <a:xfrm>
            <a:off x="10346075" y="2475578"/>
            <a:ext cx="14389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Ronald Fisher</a:t>
            </a:r>
          </a:p>
          <a:p>
            <a:pPr algn="l"/>
            <a:r>
              <a:rPr lang="en-GB" altLang="zh-CN" sz="1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(1890 – 1962)</a:t>
            </a:r>
            <a:endParaRPr lang="en-GB" altLang="zh-CN" sz="1400" b="0" i="0" dirty="0">
              <a:solidFill>
                <a:srgbClr val="000000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4B4C4517-1DD6-F33B-D85B-501A5B24D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795" y="3850515"/>
            <a:ext cx="1139209" cy="94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B78D6AD-2E65-351E-4B24-58A5E21E41BB}"/>
              </a:ext>
            </a:extLst>
          </p:cNvPr>
          <p:cNvSpPr txBox="1"/>
          <p:nvPr/>
        </p:nvSpPr>
        <p:spPr>
          <a:xfrm>
            <a:off x="10346075" y="4987802"/>
            <a:ext cx="15869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Bradley </a:t>
            </a:r>
            <a:r>
              <a:rPr lang="en-GB" altLang="zh-CN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Efron</a:t>
            </a:r>
            <a:r>
              <a:rPr lang="en-GB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(1938 </a:t>
            </a:r>
            <a:r>
              <a:rPr lang="en-GB" altLang="zh-CN" sz="1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– </a:t>
            </a:r>
            <a:r>
              <a:rPr lang="en-GB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5374D67-3F68-8E2F-FFE8-83861A6CFA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210" y="1232360"/>
            <a:ext cx="3062318" cy="15311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32" name="Picture 8" descr="The essential guide to bootstrapping in SAS - The DO Loop">
            <a:extLst>
              <a:ext uri="{FF2B5EF4-FFF2-40B4-BE49-F238E27FC236}">
                <a16:creationId xmlns:a16="http://schemas.microsoft.com/office/drawing/2014/main" id="{97EBE974-5A77-5EBB-95EF-99C638336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774" y="3887551"/>
            <a:ext cx="3718945" cy="153115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278D37E-8703-3BFC-211C-7EECB224914D}"/>
              </a:ext>
            </a:extLst>
          </p:cNvPr>
          <p:cNvSpPr txBox="1"/>
          <p:nvPr/>
        </p:nvSpPr>
        <p:spPr>
          <a:xfrm>
            <a:off x="826995" y="5418710"/>
            <a:ext cx="5103190" cy="797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416" marR="4607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Many complex statistical models and applications can be considered.</a:t>
            </a:r>
          </a:p>
        </p:txBody>
      </p:sp>
    </p:spTree>
    <p:extLst>
      <p:ext uri="{BB962C8B-B14F-4D97-AF65-F5344CB8AC3E}">
        <p14:creationId xmlns:p14="http://schemas.microsoft.com/office/powerpoint/2010/main" val="371230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3">
            <a:extLst>
              <a:ext uri="{FF2B5EF4-FFF2-40B4-BE49-F238E27FC236}">
                <a16:creationId xmlns:a16="http://schemas.microsoft.com/office/drawing/2014/main" id="{59CBAFC2-6053-974B-8B66-E025F999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5BE9-C9DF-4D45-8BCF-633B83A0E6CF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0E9B1225-CEDE-815C-358F-0A3FA0606C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8140" y="370999"/>
            <a:ext cx="7874320" cy="513365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Age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Statistical Inference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31CFB6-D93E-379A-08E1-6E72D014F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852" y="2873611"/>
            <a:ext cx="6178748" cy="3369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DAC6E84E-F656-DEE7-DA61-69E5E4762317}"/>
                  </a:ext>
                </a:extLst>
              </p:cNvPr>
              <p:cNvSpPr txBox="1"/>
              <p:nvPr/>
            </p:nvSpPr>
            <p:spPr>
              <a:xfrm>
                <a:off x="982731" y="1098873"/>
                <a:ext cx="9592504" cy="1570389"/>
              </a:xfrm>
              <a:prstGeom prst="rect">
                <a:avLst/>
              </a:prstGeom>
            </p:spPr>
            <p:txBody>
              <a:bodyPr vert="horz" wrap="square" lIns="0" tIns="11516" rIns="0" bIns="0" rtlCol="0">
                <a:spAutoFit/>
              </a:bodyPr>
              <a:lstStyle/>
              <a:p>
                <a:pPr marL="11516" marR="4607">
                  <a:lnSpc>
                    <a:spcPct val="130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Examples</a:t>
                </a:r>
              </a:p>
              <a:p>
                <a:pPr marL="354416" marR="4607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High dimensional data (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354416" marR="4607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Simultaneously testing many hypotheses</a:t>
                </a:r>
              </a:p>
              <a:p>
                <a:pPr marL="354416" marR="4607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Excessively large models</a:t>
                </a:r>
              </a:p>
            </p:txBody>
          </p:sp>
        </mc:Choice>
        <mc:Fallback xmlns="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DAC6E84E-F656-DEE7-DA61-69E5E4762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31" y="1098873"/>
                <a:ext cx="9592504" cy="1570389"/>
              </a:xfrm>
              <a:prstGeom prst="rect">
                <a:avLst/>
              </a:prstGeom>
              <a:blipFill>
                <a:blip r:embed="rId4"/>
                <a:stretch>
                  <a:fillRect l="-1455" t="-1600" b="-8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3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28270</TotalTime>
  <Words>805</Words>
  <Application>Microsoft Macintosh PowerPoint</Application>
  <PresentationFormat>宽屏</PresentationFormat>
  <Paragraphs>160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等线 Light</vt:lpstr>
      <vt:lpstr>Adobe Heiti Std R</vt:lpstr>
      <vt:lpstr>Gilroy</vt:lpstr>
      <vt:lpstr>Arial</vt:lpstr>
      <vt:lpstr>Cambria Math</vt:lpstr>
      <vt:lpstr>Consolas</vt:lpstr>
      <vt:lpstr>Wingdings</vt:lpstr>
      <vt:lpstr>Office Theme</vt:lpstr>
      <vt:lpstr>Statistical Data Analysis</vt:lpstr>
      <vt:lpstr>Data Analysis in Science</vt:lpstr>
      <vt:lpstr>Data Science</vt:lpstr>
      <vt:lpstr>PowerPoint 演示文稿</vt:lpstr>
      <vt:lpstr>PowerPoint 演示文稿</vt:lpstr>
      <vt:lpstr>Statistical (Machine) Learning</vt:lpstr>
      <vt:lpstr>Statistical Inference</vt:lpstr>
      <vt:lpstr>Computer Age Statistical Inference</vt:lpstr>
      <vt:lpstr>Computer Age Statistical Inference</vt:lpstr>
      <vt:lpstr>Scope of The Course</vt:lpstr>
      <vt:lpstr>Main References</vt:lpstr>
      <vt:lpstr>Main References on Software</vt:lpstr>
      <vt:lpstr>Logistic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参数估计</dc:title>
  <dc:creator>li bo</dc:creator>
  <cp:lastModifiedBy>li bo</cp:lastModifiedBy>
  <cp:revision>90</cp:revision>
  <dcterms:created xsi:type="dcterms:W3CDTF">2021-12-04T08:47:53Z</dcterms:created>
  <dcterms:modified xsi:type="dcterms:W3CDTF">2023-02-16T08:21:24Z</dcterms:modified>
</cp:coreProperties>
</file>