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3"/>
  </p:notesMasterIdLst>
  <p:sldIdLst>
    <p:sldId id="471" r:id="rId2"/>
    <p:sldId id="472" r:id="rId3"/>
    <p:sldId id="474" r:id="rId4"/>
    <p:sldId id="480" r:id="rId5"/>
    <p:sldId id="473" r:id="rId6"/>
    <p:sldId id="508" r:id="rId7"/>
    <p:sldId id="475" r:id="rId8"/>
    <p:sldId id="484" r:id="rId9"/>
    <p:sldId id="485" r:id="rId10"/>
    <p:sldId id="487" r:id="rId11"/>
    <p:sldId id="483" r:id="rId12"/>
    <p:sldId id="486" r:id="rId13"/>
    <p:sldId id="488" r:id="rId14"/>
    <p:sldId id="490" r:id="rId15"/>
    <p:sldId id="489" r:id="rId16"/>
    <p:sldId id="492" r:id="rId17"/>
    <p:sldId id="493" r:id="rId18"/>
    <p:sldId id="491" r:id="rId19"/>
    <p:sldId id="494" r:id="rId20"/>
    <p:sldId id="495" r:id="rId21"/>
    <p:sldId id="496" r:id="rId22"/>
    <p:sldId id="497" r:id="rId23"/>
    <p:sldId id="498" r:id="rId24"/>
    <p:sldId id="500" r:id="rId25"/>
    <p:sldId id="501" r:id="rId26"/>
    <p:sldId id="503" r:id="rId27"/>
    <p:sldId id="505" r:id="rId28"/>
    <p:sldId id="504" r:id="rId29"/>
    <p:sldId id="502" r:id="rId30"/>
    <p:sldId id="506" r:id="rId31"/>
    <p:sldId id="50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9" autoAdjust="0"/>
    <p:restoredTop sz="81231" autoAdjust="0"/>
  </p:normalViewPr>
  <p:slideViewPr>
    <p:cSldViewPr snapToGrid="0">
      <p:cViewPr varScale="1">
        <p:scale>
          <a:sx n="93" d="100"/>
          <a:sy n="93" d="100"/>
        </p:scale>
        <p:origin x="149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bo" userId="86e360d6c7446f46" providerId="LiveId" clId="{3FE28563-E77A-489E-8DF4-DD996A694647}"/>
    <pc:docChg chg="custSel delSld modSld">
      <pc:chgData name="li bo" userId="86e360d6c7446f46" providerId="LiveId" clId="{3FE28563-E77A-489E-8DF4-DD996A694647}" dt="2023-01-06T10:04:36.456" v="50"/>
      <pc:docMkLst>
        <pc:docMk/>
      </pc:docMkLst>
      <pc:sldChg chg="del">
        <pc:chgData name="li bo" userId="86e360d6c7446f46" providerId="LiveId" clId="{3FE28563-E77A-489E-8DF4-DD996A694647}" dt="2023-01-06T10:01:02.042" v="25" actId="47"/>
        <pc:sldMkLst>
          <pc:docMk/>
          <pc:sldMk cId="136515721" sldId="376"/>
        </pc:sldMkLst>
      </pc:sldChg>
      <pc:sldChg chg="del">
        <pc:chgData name="li bo" userId="86e360d6c7446f46" providerId="LiveId" clId="{3FE28563-E77A-489E-8DF4-DD996A694647}" dt="2023-01-06T10:00:55.872" v="24" actId="47"/>
        <pc:sldMkLst>
          <pc:docMk/>
          <pc:sldMk cId="1689538233" sldId="434"/>
        </pc:sldMkLst>
      </pc:sldChg>
      <pc:sldChg chg="del">
        <pc:chgData name="li bo" userId="86e360d6c7446f46" providerId="LiveId" clId="{3FE28563-E77A-489E-8DF4-DD996A694647}" dt="2023-01-06T09:58:40.254" v="12" actId="2696"/>
        <pc:sldMkLst>
          <pc:docMk/>
          <pc:sldMk cId="2455339626" sldId="451"/>
        </pc:sldMkLst>
      </pc:sldChg>
      <pc:sldChg chg="del">
        <pc:chgData name="li bo" userId="86e360d6c7446f46" providerId="LiveId" clId="{3FE28563-E77A-489E-8DF4-DD996A694647}" dt="2023-01-06T10:00:18.736" v="15" actId="47"/>
        <pc:sldMkLst>
          <pc:docMk/>
          <pc:sldMk cId="4179296304" sldId="454"/>
        </pc:sldMkLst>
      </pc:sldChg>
      <pc:sldChg chg="del">
        <pc:chgData name="li bo" userId="86e360d6c7446f46" providerId="LiveId" clId="{3FE28563-E77A-489E-8DF4-DD996A694647}" dt="2023-01-06T10:00:15.778" v="14" actId="47"/>
        <pc:sldMkLst>
          <pc:docMk/>
          <pc:sldMk cId="497691494" sldId="455"/>
        </pc:sldMkLst>
      </pc:sldChg>
      <pc:sldChg chg="del">
        <pc:chgData name="li bo" userId="86e360d6c7446f46" providerId="LiveId" clId="{3FE28563-E77A-489E-8DF4-DD996A694647}" dt="2023-01-06T10:00:15.778" v="14" actId="47"/>
        <pc:sldMkLst>
          <pc:docMk/>
          <pc:sldMk cId="2425635135" sldId="456"/>
        </pc:sldMkLst>
      </pc:sldChg>
      <pc:sldChg chg="modSp del mod">
        <pc:chgData name="li bo" userId="86e360d6c7446f46" providerId="LiveId" clId="{3FE28563-E77A-489E-8DF4-DD996A694647}" dt="2023-01-06T10:00:25.384" v="22" actId="47"/>
        <pc:sldMkLst>
          <pc:docMk/>
          <pc:sldMk cId="3301246440" sldId="457"/>
        </pc:sldMkLst>
        <pc:spChg chg="mod">
          <ac:chgData name="li bo" userId="86e360d6c7446f46" providerId="LiveId" clId="{3FE28563-E77A-489E-8DF4-DD996A694647}" dt="2023-01-06T10:00:22.616" v="18"/>
          <ac:spMkLst>
            <pc:docMk/>
            <pc:sldMk cId="3301246440" sldId="457"/>
            <ac:spMk id="16" creationId="{7F11A4D0-37FD-4EC6-B242-AD705B1FEEC9}"/>
          </ac:spMkLst>
        </pc:spChg>
        <pc:spChg chg="mod">
          <ac:chgData name="li bo" userId="86e360d6c7446f46" providerId="LiveId" clId="{3FE28563-E77A-489E-8DF4-DD996A694647}" dt="2023-01-06T10:00:22.616" v="17"/>
          <ac:spMkLst>
            <pc:docMk/>
            <pc:sldMk cId="3301246440" sldId="457"/>
            <ac:spMk id="17" creationId="{C1497846-23A7-4321-BA76-4432B77A5A08}"/>
          </ac:spMkLst>
        </pc:spChg>
        <pc:spChg chg="mod">
          <ac:chgData name="li bo" userId="86e360d6c7446f46" providerId="LiveId" clId="{3FE28563-E77A-489E-8DF4-DD996A694647}" dt="2023-01-06T10:00:22.616" v="17"/>
          <ac:spMkLst>
            <pc:docMk/>
            <pc:sldMk cId="3301246440" sldId="457"/>
            <ac:spMk id="18" creationId="{3294374A-CAD8-4677-AF9F-79FBAC2CE7BE}"/>
          </ac:spMkLst>
        </pc:spChg>
        <pc:spChg chg="mod">
          <ac:chgData name="li bo" userId="86e360d6c7446f46" providerId="LiveId" clId="{3FE28563-E77A-489E-8DF4-DD996A694647}" dt="2023-01-06T10:00:22.616" v="17"/>
          <ac:spMkLst>
            <pc:docMk/>
            <pc:sldMk cId="3301246440" sldId="457"/>
            <ac:spMk id="19" creationId="{741828BB-DDB0-4344-AD98-01CD4EA1AB34}"/>
          </ac:spMkLst>
        </pc:spChg>
        <pc:grpChg chg="mod">
          <ac:chgData name="li bo" userId="86e360d6c7446f46" providerId="LiveId" clId="{3FE28563-E77A-489E-8DF4-DD996A694647}" dt="2023-01-06T10:00:22.616" v="19"/>
          <ac:grpSpMkLst>
            <pc:docMk/>
            <pc:sldMk cId="3301246440" sldId="457"/>
            <ac:grpSpMk id="20" creationId="{8A916483-FE4A-462F-AE6D-5D325FE1D3DD}"/>
          </ac:grpSpMkLst>
        </pc:grpChg>
        <pc:picChg chg="mod ord">
          <ac:chgData name="li bo" userId="86e360d6c7446f46" providerId="LiveId" clId="{3FE28563-E77A-489E-8DF4-DD996A694647}" dt="2023-01-06T10:00:22.616" v="21"/>
          <ac:picMkLst>
            <pc:docMk/>
            <pc:sldMk cId="3301246440" sldId="457"/>
            <ac:picMk id="5" creationId="{AE4050F7-E9D1-4916-95E8-4262FA06FE4E}"/>
          </ac:picMkLst>
        </pc:picChg>
      </pc:sldChg>
      <pc:sldChg chg="del">
        <pc:chgData name="li bo" userId="86e360d6c7446f46" providerId="LiveId" clId="{3FE28563-E77A-489E-8DF4-DD996A694647}" dt="2023-01-06T10:00:31.131" v="23" actId="47"/>
        <pc:sldMkLst>
          <pc:docMk/>
          <pc:sldMk cId="662364329" sldId="458"/>
        </pc:sldMkLst>
      </pc:sldChg>
      <pc:sldChg chg="del">
        <pc:chgData name="li bo" userId="86e360d6c7446f46" providerId="LiveId" clId="{3FE28563-E77A-489E-8DF4-DD996A694647}" dt="2023-01-06T10:00:55.872" v="24" actId="47"/>
        <pc:sldMkLst>
          <pc:docMk/>
          <pc:sldMk cId="2875043905" sldId="459"/>
        </pc:sldMkLst>
      </pc:sldChg>
      <pc:sldChg chg="del">
        <pc:chgData name="li bo" userId="86e360d6c7446f46" providerId="LiveId" clId="{3FE28563-E77A-489E-8DF4-DD996A694647}" dt="2023-01-06T10:00:55.872" v="24" actId="47"/>
        <pc:sldMkLst>
          <pc:docMk/>
          <pc:sldMk cId="2438746664" sldId="460"/>
        </pc:sldMkLst>
      </pc:sldChg>
      <pc:sldChg chg="del">
        <pc:chgData name="li bo" userId="86e360d6c7446f46" providerId="LiveId" clId="{3FE28563-E77A-489E-8DF4-DD996A694647}" dt="2023-01-06T10:00:55.872" v="24" actId="47"/>
        <pc:sldMkLst>
          <pc:docMk/>
          <pc:sldMk cId="1434050245" sldId="461"/>
        </pc:sldMkLst>
      </pc:sldChg>
      <pc:sldChg chg="del">
        <pc:chgData name="li bo" userId="86e360d6c7446f46" providerId="LiveId" clId="{3FE28563-E77A-489E-8DF4-DD996A694647}" dt="2023-01-06T10:00:25.384" v="22" actId="47"/>
        <pc:sldMkLst>
          <pc:docMk/>
          <pc:sldMk cId="3947173040" sldId="463"/>
        </pc:sldMkLst>
      </pc:sldChg>
      <pc:sldChg chg="del">
        <pc:chgData name="li bo" userId="86e360d6c7446f46" providerId="LiveId" clId="{3FE28563-E77A-489E-8DF4-DD996A694647}" dt="2023-01-06T10:00:55.872" v="24" actId="47"/>
        <pc:sldMkLst>
          <pc:docMk/>
          <pc:sldMk cId="621802857" sldId="464"/>
        </pc:sldMkLst>
      </pc:sldChg>
      <pc:sldChg chg="del">
        <pc:chgData name="li bo" userId="86e360d6c7446f46" providerId="LiveId" clId="{3FE28563-E77A-489E-8DF4-DD996A694647}" dt="2023-01-06T10:00:55.872" v="24" actId="47"/>
        <pc:sldMkLst>
          <pc:docMk/>
          <pc:sldMk cId="2667462971" sldId="465"/>
        </pc:sldMkLst>
      </pc:sldChg>
      <pc:sldChg chg="del">
        <pc:chgData name="li bo" userId="86e360d6c7446f46" providerId="LiveId" clId="{3FE28563-E77A-489E-8DF4-DD996A694647}" dt="2023-01-06T10:00:55.872" v="24" actId="47"/>
        <pc:sldMkLst>
          <pc:docMk/>
          <pc:sldMk cId="3868023719" sldId="466"/>
        </pc:sldMkLst>
      </pc:sldChg>
      <pc:sldChg chg="del">
        <pc:chgData name="li bo" userId="86e360d6c7446f46" providerId="LiveId" clId="{3FE28563-E77A-489E-8DF4-DD996A694647}" dt="2023-01-06T10:00:55.872" v="24" actId="47"/>
        <pc:sldMkLst>
          <pc:docMk/>
          <pc:sldMk cId="1161648695" sldId="467"/>
        </pc:sldMkLst>
      </pc:sldChg>
      <pc:sldChg chg="del">
        <pc:chgData name="li bo" userId="86e360d6c7446f46" providerId="LiveId" clId="{3FE28563-E77A-489E-8DF4-DD996A694647}" dt="2023-01-06T10:00:55.872" v="24" actId="47"/>
        <pc:sldMkLst>
          <pc:docMk/>
          <pc:sldMk cId="923315173" sldId="468"/>
        </pc:sldMkLst>
      </pc:sldChg>
      <pc:sldChg chg="del">
        <pc:chgData name="li bo" userId="86e360d6c7446f46" providerId="LiveId" clId="{3FE28563-E77A-489E-8DF4-DD996A694647}" dt="2023-01-06T10:00:55.872" v="24" actId="47"/>
        <pc:sldMkLst>
          <pc:docMk/>
          <pc:sldMk cId="1854140034" sldId="469"/>
        </pc:sldMkLst>
      </pc:sldChg>
      <pc:sldChg chg="del">
        <pc:chgData name="li bo" userId="86e360d6c7446f46" providerId="LiveId" clId="{3FE28563-E77A-489E-8DF4-DD996A694647}" dt="2023-01-06T10:00:55.872" v="24" actId="47"/>
        <pc:sldMkLst>
          <pc:docMk/>
          <pc:sldMk cId="352956076" sldId="470"/>
        </pc:sldMkLst>
      </pc:sldChg>
      <pc:sldChg chg="modSp mod">
        <pc:chgData name="li bo" userId="86e360d6c7446f46" providerId="LiveId" clId="{3FE28563-E77A-489E-8DF4-DD996A694647}" dt="2023-01-06T10:04:36.456" v="50"/>
        <pc:sldMkLst>
          <pc:docMk/>
          <pc:sldMk cId="1636163196" sldId="481"/>
        </pc:sldMkLst>
        <pc:spChg chg="mod">
          <ac:chgData name="li bo" userId="86e360d6c7446f46" providerId="LiveId" clId="{3FE28563-E77A-489E-8DF4-DD996A694647}" dt="2023-01-06T10:04:36.456" v="47"/>
          <ac:spMkLst>
            <pc:docMk/>
            <pc:sldMk cId="1636163196" sldId="481"/>
            <ac:spMk id="16" creationId="{1F630D2D-1C99-44EB-AB86-FAF9807A6F27}"/>
          </ac:spMkLst>
        </pc:spChg>
        <pc:spChg chg="mod">
          <ac:chgData name="li bo" userId="86e360d6c7446f46" providerId="LiveId" clId="{3FE28563-E77A-489E-8DF4-DD996A694647}" dt="2023-01-06T10:04:36.456" v="46"/>
          <ac:spMkLst>
            <pc:docMk/>
            <pc:sldMk cId="1636163196" sldId="481"/>
            <ac:spMk id="17" creationId="{74B9901B-10F8-49D9-BB37-131A643D8C07}"/>
          </ac:spMkLst>
        </pc:spChg>
        <pc:spChg chg="mod">
          <ac:chgData name="li bo" userId="86e360d6c7446f46" providerId="LiveId" clId="{3FE28563-E77A-489E-8DF4-DD996A694647}" dt="2023-01-06T10:04:36.456" v="46"/>
          <ac:spMkLst>
            <pc:docMk/>
            <pc:sldMk cId="1636163196" sldId="481"/>
            <ac:spMk id="18" creationId="{A887BD6C-3FC6-4CFD-91CD-27FB68D195C4}"/>
          </ac:spMkLst>
        </pc:spChg>
        <pc:spChg chg="mod">
          <ac:chgData name="li bo" userId="86e360d6c7446f46" providerId="LiveId" clId="{3FE28563-E77A-489E-8DF4-DD996A694647}" dt="2023-01-06T10:04:36.456" v="46"/>
          <ac:spMkLst>
            <pc:docMk/>
            <pc:sldMk cId="1636163196" sldId="481"/>
            <ac:spMk id="19" creationId="{7E2F5598-A0A2-42C8-BC2D-E989AC6F8CEC}"/>
          </ac:spMkLst>
        </pc:spChg>
        <pc:grpChg chg="mod">
          <ac:chgData name="li bo" userId="86e360d6c7446f46" providerId="LiveId" clId="{3FE28563-E77A-489E-8DF4-DD996A694647}" dt="2023-01-06T10:04:36.456" v="48"/>
          <ac:grpSpMkLst>
            <pc:docMk/>
            <pc:sldMk cId="1636163196" sldId="481"/>
            <ac:grpSpMk id="20" creationId="{343EE160-3AA2-459E-9948-971BADA12B88}"/>
          </ac:grpSpMkLst>
        </pc:grpChg>
        <pc:picChg chg="mod ord">
          <ac:chgData name="li bo" userId="86e360d6c7446f46" providerId="LiveId" clId="{3FE28563-E77A-489E-8DF4-DD996A694647}" dt="2023-01-06T10:04:36.456" v="50"/>
          <ac:picMkLst>
            <pc:docMk/>
            <pc:sldMk cId="1636163196" sldId="481"/>
            <ac:picMk id="5" creationId="{4A7D97E1-4B1E-4145-ABD4-1624C1C96B59}"/>
          </ac:picMkLst>
        </pc:picChg>
      </pc:sldChg>
      <pc:sldChg chg="modNotesTx">
        <pc:chgData name="li bo" userId="86e360d6c7446f46" providerId="LiveId" clId="{3FE28563-E77A-489E-8DF4-DD996A694647}" dt="2023-01-06T10:03:53.404" v="44"/>
        <pc:sldMkLst>
          <pc:docMk/>
          <pc:sldMk cId="3439499106" sldId="505"/>
        </pc:sldMkLst>
      </pc:sldChg>
      <pc:sldChg chg="del">
        <pc:chgData name="li bo" userId="86e360d6c7446f46" providerId="LiveId" clId="{3FE28563-E77A-489E-8DF4-DD996A694647}" dt="2023-01-06T09:58:40.254" v="12" actId="2696"/>
        <pc:sldMkLst>
          <pc:docMk/>
          <pc:sldMk cId="1676086122" sldId="509"/>
        </pc:sldMkLst>
      </pc:sldChg>
      <pc:sldChg chg="del">
        <pc:chgData name="li bo" userId="86e360d6c7446f46" providerId="LiveId" clId="{3FE28563-E77A-489E-8DF4-DD996A694647}" dt="2023-01-06T09:59:55.716" v="13" actId="2696"/>
        <pc:sldMkLst>
          <pc:docMk/>
          <pc:sldMk cId="3774383522" sldId="510"/>
        </pc:sldMkLst>
      </pc:sldChg>
    </pc:docChg>
  </pc:docChgLst>
  <pc:docChgLst>
    <pc:chgData name="bo li" userId="86e360d6c7446f46" providerId="LiveId" clId="{427138CB-0211-E640-8E56-029F687570C4}"/>
    <pc:docChg chg="undo custSel addSld delSld modSld">
      <pc:chgData name="bo li" userId="86e360d6c7446f46" providerId="LiveId" clId="{427138CB-0211-E640-8E56-029F687570C4}" dt="2023-03-24T04:04:26.439" v="272" actId="5793"/>
      <pc:docMkLst>
        <pc:docMk/>
      </pc:docMkLst>
      <pc:sldChg chg="modSp">
        <pc:chgData name="bo li" userId="86e360d6c7446f46" providerId="LiveId" clId="{427138CB-0211-E640-8E56-029F687570C4}" dt="2023-03-14T06:37:04.739" v="29" actId="207"/>
        <pc:sldMkLst>
          <pc:docMk/>
          <pc:sldMk cId="3730928483" sldId="472"/>
        </pc:sldMkLst>
        <pc:spChg chg="mod">
          <ac:chgData name="bo li" userId="86e360d6c7446f46" providerId="LiveId" clId="{427138CB-0211-E640-8E56-029F687570C4}" dt="2023-03-14T06:37:04.739" v="29" actId="207"/>
          <ac:spMkLst>
            <pc:docMk/>
            <pc:sldMk cId="3730928483" sldId="472"/>
            <ac:spMk id="17" creationId="{2C10F36D-758C-4E67-A58F-DC8516C1D308}"/>
          </ac:spMkLst>
        </pc:spChg>
      </pc:sldChg>
      <pc:sldChg chg="modSp mod modAnim">
        <pc:chgData name="bo li" userId="86e360d6c7446f46" providerId="LiveId" clId="{427138CB-0211-E640-8E56-029F687570C4}" dt="2023-03-14T06:39:57.843" v="158" actId="1076"/>
        <pc:sldMkLst>
          <pc:docMk/>
          <pc:sldMk cId="4040123580" sldId="474"/>
        </pc:sldMkLst>
        <pc:spChg chg="mod">
          <ac:chgData name="bo li" userId="86e360d6c7446f46" providerId="LiveId" clId="{427138CB-0211-E640-8E56-029F687570C4}" dt="2023-03-14T06:39:00.573" v="125" actId="14100"/>
          <ac:spMkLst>
            <pc:docMk/>
            <pc:sldMk cId="4040123580" sldId="474"/>
            <ac:spMk id="17" creationId="{1D2CBAD4-0780-4120-9A91-A56D6ACFAED1}"/>
          </ac:spMkLst>
        </pc:spChg>
        <pc:spChg chg="mod">
          <ac:chgData name="bo li" userId="86e360d6c7446f46" providerId="LiveId" clId="{427138CB-0211-E640-8E56-029F687570C4}" dt="2023-03-14T06:39:57.843" v="158" actId="1076"/>
          <ac:spMkLst>
            <pc:docMk/>
            <pc:sldMk cId="4040123580" sldId="474"/>
            <ac:spMk id="30" creationId="{9D72F6CC-6740-4154-9AAE-15CE1BF682C4}"/>
          </ac:spMkLst>
        </pc:spChg>
        <pc:picChg chg="mod">
          <ac:chgData name="bo li" userId="86e360d6c7446f46" providerId="LiveId" clId="{427138CB-0211-E640-8E56-029F687570C4}" dt="2023-03-14T06:38:48.872" v="123" actId="1038"/>
          <ac:picMkLst>
            <pc:docMk/>
            <pc:sldMk cId="4040123580" sldId="474"/>
            <ac:picMk id="16" creationId="{25258D1B-D5CF-4112-8616-638913570742}"/>
          </ac:picMkLst>
        </pc:picChg>
        <pc:picChg chg="mod">
          <ac:chgData name="bo li" userId="86e360d6c7446f46" providerId="LiveId" clId="{427138CB-0211-E640-8E56-029F687570C4}" dt="2023-03-14T06:39:05.721" v="126" actId="1076"/>
          <ac:picMkLst>
            <pc:docMk/>
            <pc:sldMk cId="4040123580" sldId="474"/>
            <ac:picMk id="3074" creationId="{8144C4CA-B0E2-41BB-B52E-6168494F4A79}"/>
          </ac:picMkLst>
        </pc:picChg>
      </pc:sldChg>
      <pc:sldChg chg="add del">
        <pc:chgData name="bo li" userId="86e360d6c7446f46" providerId="LiveId" clId="{427138CB-0211-E640-8E56-029F687570C4}" dt="2023-03-14T06:41:32.685" v="164" actId="2696"/>
        <pc:sldMkLst>
          <pc:docMk/>
          <pc:sldMk cId="783704105" sldId="478"/>
        </pc:sldMkLst>
      </pc:sldChg>
      <pc:sldChg chg="modSp add del mod">
        <pc:chgData name="bo li" userId="86e360d6c7446f46" providerId="LiveId" clId="{427138CB-0211-E640-8E56-029F687570C4}" dt="2023-03-17T16:19:24.031" v="263"/>
        <pc:sldMkLst>
          <pc:docMk/>
          <pc:sldMk cId="1636163196" sldId="481"/>
        </pc:sldMkLst>
        <pc:spChg chg="mod">
          <ac:chgData name="bo li" userId="86e360d6c7446f46" providerId="LiveId" clId="{427138CB-0211-E640-8E56-029F687570C4}" dt="2023-03-17T16:19:24.027" v="260" actId="20577"/>
          <ac:spMkLst>
            <pc:docMk/>
            <pc:sldMk cId="1636163196" sldId="481"/>
            <ac:spMk id="11" creationId="{A4330D65-8046-4E5F-A8BD-7E3C9B135069}"/>
          </ac:spMkLst>
        </pc:spChg>
        <pc:spChg chg="mod">
          <ac:chgData name="bo li" userId="86e360d6c7446f46" providerId="LiveId" clId="{427138CB-0211-E640-8E56-029F687570C4}" dt="2023-03-17T16:19:24.028" v="261" actId="20577"/>
          <ac:spMkLst>
            <pc:docMk/>
            <pc:sldMk cId="1636163196" sldId="481"/>
            <ac:spMk id="12" creationId="{E4053C9F-4001-4960-A4D8-3167F384625A}"/>
          </ac:spMkLst>
        </pc:spChg>
        <pc:spChg chg="mod">
          <ac:chgData name="bo li" userId="86e360d6c7446f46" providerId="LiveId" clId="{427138CB-0211-E640-8E56-029F687570C4}" dt="2023-03-17T16:19:24.030" v="262"/>
          <ac:spMkLst>
            <pc:docMk/>
            <pc:sldMk cId="1636163196" sldId="481"/>
            <ac:spMk id="16" creationId="{1F630D2D-1C99-44EB-AB86-FAF9807A6F27}"/>
          </ac:spMkLst>
        </pc:spChg>
        <pc:picChg chg="mod">
          <ac:chgData name="bo li" userId="86e360d6c7446f46" providerId="LiveId" clId="{427138CB-0211-E640-8E56-029F687570C4}" dt="2023-03-17T16:19:24.031" v="263"/>
          <ac:picMkLst>
            <pc:docMk/>
            <pc:sldMk cId="1636163196" sldId="481"/>
            <ac:picMk id="5" creationId="{4A7D97E1-4B1E-4145-ABD4-1624C1C96B59}"/>
          </ac:picMkLst>
        </pc:picChg>
      </pc:sldChg>
      <pc:sldChg chg="modSp add del modAnim">
        <pc:chgData name="bo li" userId="86e360d6c7446f46" providerId="LiveId" clId="{427138CB-0211-E640-8E56-029F687570C4}" dt="2023-03-14T06:44:07.999" v="259" actId="20577"/>
        <pc:sldMkLst>
          <pc:docMk/>
          <pc:sldMk cId="4005067902" sldId="482"/>
        </pc:sldMkLst>
        <pc:spChg chg="mod">
          <ac:chgData name="bo li" userId="86e360d6c7446f46" providerId="LiveId" clId="{427138CB-0211-E640-8E56-029F687570C4}" dt="2023-03-14T06:44:07.999" v="259" actId="20577"/>
          <ac:spMkLst>
            <pc:docMk/>
            <pc:sldMk cId="4005067902" sldId="482"/>
            <ac:spMk id="31" creationId="{DA3F3202-37CC-4453-BA17-7B2226F7AD86}"/>
          </ac:spMkLst>
        </pc:spChg>
      </pc:sldChg>
      <pc:sldChg chg="add del">
        <pc:chgData name="bo li" userId="86e360d6c7446f46" providerId="LiveId" clId="{427138CB-0211-E640-8E56-029F687570C4}" dt="2023-03-17T16:20:55.827" v="266" actId="2696"/>
        <pc:sldMkLst>
          <pc:docMk/>
          <pc:sldMk cId="477391744" sldId="499"/>
        </pc:sldMkLst>
      </pc:sldChg>
      <pc:sldChg chg="modSp">
        <pc:chgData name="bo li" userId="86e360d6c7446f46" providerId="LiveId" clId="{427138CB-0211-E640-8E56-029F687570C4}" dt="2023-03-24T04:04:26.439" v="272" actId="5793"/>
        <pc:sldMkLst>
          <pc:docMk/>
          <pc:sldMk cId="1232107713" sldId="507"/>
        </pc:sldMkLst>
        <pc:spChg chg="mod">
          <ac:chgData name="bo li" userId="86e360d6c7446f46" providerId="LiveId" clId="{427138CB-0211-E640-8E56-029F687570C4}" dt="2023-03-24T04:04:26.439" v="272" actId="5793"/>
          <ac:spMkLst>
            <pc:docMk/>
            <pc:sldMk cId="1232107713" sldId="507"/>
            <ac:spMk id="14" creationId="{69809072-DA58-404D-96DD-BFA433FBABA2}"/>
          </ac:spMkLst>
        </pc:spChg>
      </pc:sldChg>
    </pc:docChg>
  </pc:docChgLst>
  <pc:docChgLst>
    <pc:chgData name="li bo" userId="86e360d6c7446f46" providerId="LiveId" clId="{E0F01C1B-BBF3-4F83-AC1C-EEBFB96F1E27}"/>
    <pc:docChg chg="undo redo custSel addSld delSld modSld sldOrd">
      <pc:chgData name="li bo" userId="86e360d6c7446f46" providerId="LiveId" clId="{E0F01C1B-BBF3-4F83-AC1C-EEBFB96F1E27}" dt="2022-04-07T03:40:25.496" v="29979" actId="20577"/>
      <pc:docMkLst>
        <pc:docMk/>
      </pc:docMkLst>
      <pc:sldChg chg="add del modTransition">
        <pc:chgData name="li bo" userId="86e360d6c7446f46" providerId="LiveId" clId="{E0F01C1B-BBF3-4F83-AC1C-EEBFB96F1E27}" dt="2022-04-02T09:29:23.506" v="108" actId="47"/>
        <pc:sldMkLst>
          <pc:docMk/>
          <pc:sldMk cId="2727095081" sldId="375"/>
        </pc:sldMkLst>
      </pc:sldChg>
      <pc:sldChg chg="modSp mod">
        <pc:chgData name="li bo" userId="86e360d6c7446f46" providerId="LiveId" clId="{E0F01C1B-BBF3-4F83-AC1C-EEBFB96F1E27}" dt="2022-04-02T09:28:27.953" v="3" actId="20577"/>
        <pc:sldMkLst>
          <pc:docMk/>
          <pc:sldMk cId="136515721" sldId="376"/>
        </pc:sldMkLst>
        <pc:spChg chg="mod">
          <ac:chgData name="li bo" userId="86e360d6c7446f46" providerId="LiveId" clId="{E0F01C1B-BBF3-4F83-AC1C-EEBFB96F1E27}" dt="2022-04-02T09:28:27.953" v="3" actId="20577"/>
          <ac:spMkLst>
            <pc:docMk/>
            <pc:sldMk cId="136515721" sldId="376"/>
            <ac:spMk id="2" creationId="{6C99C43A-F26B-412F-B477-BFBD6C4BAED6}"/>
          </ac:spMkLst>
        </pc:spChg>
      </pc:sldChg>
      <pc:sldChg chg="add del">
        <pc:chgData name="li bo" userId="86e360d6c7446f46" providerId="LiveId" clId="{E0F01C1B-BBF3-4F83-AC1C-EEBFB96F1E27}" dt="2022-04-02T09:29:27.608" v="112" actId="47"/>
        <pc:sldMkLst>
          <pc:docMk/>
          <pc:sldMk cId="2022085994" sldId="392"/>
        </pc:sldMkLst>
      </pc:sldChg>
      <pc:sldChg chg="add del">
        <pc:chgData name="li bo" userId="86e360d6c7446f46" providerId="LiveId" clId="{E0F01C1B-BBF3-4F83-AC1C-EEBFB96F1E27}" dt="2022-04-02T09:29:25.410" v="110" actId="47"/>
        <pc:sldMkLst>
          <pc:docMk/>
          <pc:sldMk cId="2454618534" sldId="395"/>
        </pc:sldMkLst>
      </pc:sldChg>
      <pc:sldChg chg="add del">
        <pc:chgData name="li bo" userId="86e360d6c7446f46" providerId="LiveId" clId="{E0F01C1B-BBF3-4F83-AC1C-EEBFB96F1E27}" dt="2022-04-02T09:29:24.492" v="109" actId="47"/>
        <pc:sldMkLst>
          <pc:docMk/>
          <pc:sldMk cId="1904503983" sldId="396"/>
        </pc:sldMkLst>
      </pc:sldChg>
      <pc:sldChg chg="del">
        <pc:chgData name="li bo" userId="86e360d6c7446f46" providerId="LiveId" clId="{E0F01C1B-BBF3-4F83-AC1C-EEBFB96F1E27}" dt="2022-04-02T09:28:24.286" v="0" actId="47"/>
        <pc:sldMkLst>
          <pc:docMk/>
          <pc:sldMk cId="202595257" sldId="397"/>
        </pc:sldMkLst>
      </pc:sldChg>
      <pc:sldChg chg="del">
        <pc:chgData name="li bo" userId="86e360d6c7446f46" providerId="LiveId" clId="{E0F01C1B-BBF3-4F83-AC1C-EEBFB96F1E27}" dt="2022-04-02T09:28:24.286" v="0" actId="47"/>
        <pc:sldMkLst>
          <pc:docMk/>
          <pc:sldMk cId="3355572902" sldId="399"/>
        </pc:sldMkLst>
      </pc:sldChg>
      <pc:sldChg chg="del">
        <pc:chgData name="li bo" userId="86e360d6c7446f46" providerId="LiveId" clId="{E0F01C1B-BBF3-4F83-AC1C-EEBFB96F1E27}" dt="2022-04-02T09:28:24.286" v="0" actId="47"/>
        <pc:sldMkLst>
          <pc:docMk/>
          <pc:sldMk cId="2598753841" sldId="400"/>
        </pc:sldMkLst>
      </pc:sldChg>
      <pc:sldChg chg="del">
        <pc:chgData name="li bo" userId="86e360d6c7446f46" providerId="LiveId" clId="{E0F01C1B-BBF3-4F83-AC1C-EEBFB96F1E27}" dt="2022-04-02T09:28:24.286" v="0" actId="47"/>
        <pc:sldMkLst>
          <pc:docMk/>
          <pc:sldMk cId="1208564877" sldId="401"/>
        </pc:sldMkLst>
      </pc:sldChg>
      <pc:sldChg chg="del">
        <pc:chgData name="li bo" userId="86e360d6c7446f46" providerId="LiveId" clId="{E0F01C1B-BBF3-4F83-AC1C-EEBFB96F1E27}" dt="2022-04-02T09:28:24.286" v="0" actId="47"/>
        <pc:sldMkLst>
          <pc:docMk/>
          <pc:sldMk cId="485940890" sldId="402"/>
        </pc:sldMkLst>
      </pc:sldChg>
      <pc:sldChg chg="del">
        <pc:chgData name="li bo" userId="86e360d6c7446f46" providerId="LiveId" clId="{E0F01C1B-BBF3-4F83-AC1C-EEBFB96F1E27}" dt="2022-04-02T09:28:24.286" v="0" actId="47"/>
        <pc:sldMkLst>
          <pc:docMk/>
          <pc:sldMk cId="3421086436" sldId="404"/>
        </pc:sldMkLst>
      </pc:sldChg>
      <pc:sldChg chg="add del">
        <pc:chgData name="li bo" userId="86e360d6c7446f46" providerId="LiveId" clId="{E0F01C1B-BBF3-4F83-AC1C-EEBFB96F1E27}" dt="2022-04-02T09:29:26.615" v="111" actId="47"/>
        <pc:sldMkLst>
          <pc:docMk/>
          <pc:sldMk cId="2487553749" sldId="433"/>
        </pc:sldMkLst>
      </pc:sldChg>
      <pc:sldChg chg="modTransition">
        <pc:chgData name="li bo" userId="86e360d6c7446f46" providerId="LiveId" clId="{E0F01C1B-BBF3-4F83-AC1C-EEBFB96F1E27}" dt="2022-04-06T02:04:34.789" v="29539"/>
        <pc:sldMkLst>
          <pc:docMk/>
          <pc:sldMk cId="1689538233" sldId="434"/>
        </pc:sldMkLst>
      </pc:sldChg>
      <pc:sldChg chg="add del modTransition">
        <pc:chgData name="li bo" userId="86e360d6c7446f46" providerId="LiveId" clId="{E0F01C1B-BBF3-4F83-AC1C-EEBFB96F1E27}" dt="2022-04-02T09:33:56.472" v="334" actId="47"/>
        <pc:sldMkLst>
          <pc:docMk/>
          <pc:sldMk cId="2783562670" sldId="435"/>
        </pc:sldMkLst>
      </pc:sldChg>
      <pc:sldChg chg="add del modTransition">
        <pc:chgData name="li bo" userId="86e360d6c7446f46" providerId="LiveId" clId="{E0F01C1B-BBF3-4F83-AC1C-EEBFB96F1E27}" dt="2022-04-02T09:29:29.168" v="115" actId="47"/>
        <pc:sldMkLst>
          <pc:docMk/>
          <pc:sldMk cId="2865775808" sldId="436"/>
        </pc:sldMkLst>
      </pc:sldChg>
      <pc:sldChg chg="add del modTransition">
        <pc:chgData name="li bo" userId="86e360d6c7446f46" providerId="LiveId" clId="{E0F01C1B-BBF3-4F83-AC1C-EEBFB96F1E27}" dt="2022-04-02T09:29:31.715" v="121" actId="47"/>
        <pc:sldMkLst>
          <pc:docMk/>
          <pc:sldMk cId="2786372440" sldId="438"/>
        </pc:sldMkLst>
      </pc:sldChg>
      <pc:sldChg chg="add del modTransition">
        <pc:chgData name="li bo" userId="86e360d6c7446f46" providerId="LiveId" clId="{E0F01C1B-BBF3-4F83-AC1C-EEBFB96F1E27}" dt="2022-04-02T09:29:30.895" v="118" actId="47"/>
        <pc:sldMkLst>
          <pc:docMk/>
          <pc:sldMk cId="2387335609" sldId="439"/>
        </pc:sldMkLst>
      </pc:sldChg>
      <pc:sldChg chg="add del modTransition">
        <pc:chgData name="li bo" userId="86e360d6c7446f46" providerId="LiveId" clId="{E0F01C1B-BBF3-4F83-AC1C-EEBFB96F1E27}" dt="2022-04-02T09:29:32.700" v="124" actId="47"/>
        <pc:sldMkLst>
          <pc:docMk/>
          <pc:sldMk cId="4103897437" sldId="440"/>
        </pc:sldMkLst>
      </pc:sldChg>
      <pc:sldChg chg="add del modTransition">
        <pc:chgData name="li bo" userId="86e360d6c7446f46" providerId="LiveId" clId="{E0F01C1B-BBF3-4F83-AC1C-EEBFB96F1E27}" dt="2022-04-02T09:29:33.584" v="127" actId="47"/>
        <pc:sldMkLst>
          <pc:docMk/>
          <pc:sldMk cId="3418415575" sldId="441"/>
        </pc:sldMkLst>
      </pc:sldChg>
      <pc:sldChg chg="add del">
        <pc:chgData name="li bo" userId="86e360d6c7446f46" providerId="LiveId" clId="{E0F01C1B-BBF3-4F83-AC1C-EEBFB96F1E27}" dt="2022-04-02T09:29:34.332" v="128" actId="47"/>
        <pc:sldMkLst>
          <pc:docMk/>
          <pc:sldMk cId="3579830197" sldId="442"/>
        </pc:sldMkLst>
      </pc:sldChg>
      <pc:sldChg chg="del">
        <pc:chgData name="li bo" userId="86e360d6c7446f46" providerId="LiveId" clId="{E0F01C1B-BBF3-4F83-AC1C-EEBFB96F1E27}" dt="2022-04-02T09:28:24.286" v="0" actId="47"/>
        <pc:sldMkLst>
          <pc:docMk/>
          <pc:sldMk cId="487440179" sldId="443"/>
        </pc:sldMkLst>
      </pc:sldChg>
      <pc:sldChg chg="del">
        <pc:chgData name="li bo" userId="86e360d6c7446f46" providerId="LiveId" clId="{E0F01C1B-BBF3-4F83-AC1C-EEBFB96F1E27}" dt="2022-04-02T09:28:24.286" v="0" actId="47"/>
        <pc:sldMkLst>
          <pc:docMk/>
          <pc:sldMk cId="3834862947" sldId="444"/>
        </pc:sldMkLst>
      </pc:sldChg>
      <pc:sldChg chg="del">
        <pc:chgData name="li bo" userId="86e360d6c7446f46" providerId="LiveId" clId="{E0F01C1B-BBF3-4F83-AC1C-EEBFB96F1E27}" dt="2022-04-02T09:28:24.286" v="0" actId="47"/>
        <pc:sldMkLst>
          <pc:docMk/>
          <pc:sldMk cId="304146307" sldId="445"/>
        </pc:sldMkLst>
      </pc:sldChg>
      <pc:sldChg chg="del">
        <pc:chgData name="li bo" userId="86e360d6c7446f46" providerId="LiveId" clId="{E0F01C1B-BBF3-4F83-AC1C-EEBFB96F1E27}" dt="2022-04-02T09:28:24.286" v="0" actId="47"/>
        <pc:sldMkLst>
          <pc:docMk/>
          <pc:sldMk cId="1541772769" sldId="447"/>
        </pc:sldMkLst>
      </pc:sldChg>
      <pc:sldChg chg="del">
        <pc:chgData name="li bo" userId="86e360d6c7446f46" providerId="LiveId" clId="{E0F01C1B-BBF3-4F83-AC1C-EEBFB96F1E27}" dt="2022-04-02T09:28:24.286" v="0" actId="47"/>
        <pc:sldMkLst>
          <pc:docMk/>
          <pc:sldMk cId="4114322820" sldId="448"/>
        </pc:sldMkLst>
      </pc:sldChg>
      <pc:sldChg chg="add del">
        <pc:chgData name="li bo" userId="86e360d6c7446f46" providerId="LiveId" clId="{E0F01C1B-BBF3-4F83-AC1C-EEBFB96F1E27}" dt="2022-04-02T09:33:57.846" v="335" actId="47"/>
        <pc:sldMkLst>
          <pc:docMk/>
          <pc:sldMk cId="2601554712" sldId="449"/>
        </pc:sldMkLst>
      </pc:sldChg>
      <pc:sldChg chg="add del">
        <pc:chgData name="li bo" userId="86e360d6c7446f46" providerId="LiveId" clId="{E0F01C1B-BBF3-4F83-AC1C-EEBFB96F1E27}" dt="2022-04-02T09:34:09.456" v="336" actId="47"/>
        <pc:sldMkLst>
          <pc:docMk/>
          <pc:sldMk cId="2981187333" sldId="450"/>
        </pc:sldMkLst>
      </pc:sldChg>
      <pc:sldChg chg="addSp delSp modSp mod ord modTransition modAnim">
        <pc:chgData name="li bo" userId="86e360d6c7446f46" providerId="LiveId" clId="{E0F01C1B-BBF3-4F83-AC1C-EEBFB96F1E27}" dt="2022-04-06T01:44:08.931" v="29318"/>
        <pc:sldMkLst>
          <pc:docMk/>
          <pc:sldMk cId="2455339626" sldId="451"/>
        </pc:sldMkLst>
        <pc:spChg chg="mod">
          <ac:chgData name="li bo" userId="86e360d6c7446f46" providerId="LiveId" clId="{E0F01C1B-BBF3-4F83-AC1C-EEBFB96F1E27}" dt="2022-04-05T10:16:12.791" v="28759" actId="14100"/>
          <ac:spMkLst>
            <pc:docMk/>
            <pc:sldMk cId="2455339626" sldId="451"/>
            <ac:spMk id="4" creationId="{70BCCE62-7793-4A4E-A9E7-D4843DB45F27}"/>
          </ac:spMkLst>
        </pc:spChg>
        <pc:spChg chg="mod">
          <ac:chgData name="li bo" userId="86e360d6c7446f46" providerId="LiveId" clId="{E0F01C1B-BBF3-4F83-AC1C-EEBFB96F1E27}" dt="2022-04-05T09:07:31.098" v="28179" actId="403"/>
          <ac:spMkLst>
            <pc:docMk/>
            <pc:sldMk cId="2455339626" sldId="451"/>
            <ac:spMk id="5" creationId="{30A1A789-9DD3-4C61-AEE3-3B3553F0955A}"/>
          </ac:spMkLst>
        </pc:spChg>
        <pc:spChg chg="mod">
          <ac:chgData name="li bo" userId="86e360d6c7446f46" providerId="LiveId" clId="{E0F01C1B-BBF3-4F83-AC1C-EEBFB96F1E27}" dt="2022-04-03T16:25:49.686" v="5340"/>
          <ac:spMkLst>
            <pc:docMk/>
            <pc:sldMk cId="2455339626" sldId="451"/>
            <ac:spMk id="8" creationId="{FC8DB041-3F19-49AB-9F0A-7111D22CF14C}"/>
          </ac:spMkLst>
        </pc:spChg>
        <pc:spChg chg="add del mod">
          <ac:chgData name="li bo" userId="86e360d6c7446f46" providerId="LiveId" clId="{E0F01C1B-BBF3-4F83-AC1C-EEBFB96F1E27}" dt="2022-04-05T10:16:00.711" v="28758"/>
          <ac:spMkLst>
            <pc:docMk/>
            <pc:sldMk cId="2455339626" sldId="451"/>
            <ac:spMk id="10" creationId="{6FAA1556-3CEC-4234-8B63-7A1B898B432D}"/>
          </ac:spMkLst>
        </pc:spChg>
        <pc:spChg chg="add mod">
          <ac:chgData name="li bo" userId="86e360d6c7446f46" providerId="LiveId" clId="{E0F01C1B-BBF3-4F83-AC1C-EEBFB96F1E27}" dt="2022-04-05T10:48:01.507" v="28823" actId="1076"/>
          <ac:spMkLst>
            <pc:docMk/>
            <pc:sldMk cId="2455339626" sldId="451"/>
            <ac:spMk id="11" creationId="{742EF6F6-9523-44B2-B221-56CD4258C70D}"/>
          </ac:spMkLst>
        </pc:spChg>
        <pc:grpChg chg="add del mod">
          <ac:chgData name="li bo" userId="86e360d6c7446f46" providerId="LiveId" clId="{E0F01C1B-BBF3-4F83-AC1C-EEBFB96F1E27}" dt="2022-04-03T16:26:01.468" v="5347"/>
          <ac:grpSpMkLst>
            <pc:docMk/>
            <pc:sldMk cId="2455339626" sldId="451"/>
            <ac:grpSpMk id="6" creationId="{42331979-B013-433B-AED1-3A8E1D2BE1A2}"/>
          </ac:grpSpMkLst>
        </pc:grpChg>
        <pc:picChg chg="mod">
          <ac:chgData name="li bo" userId="86e360d6c7446f46" providerId="LiveId" clId="{E0F01C1B-BBF3-4F83-AC1C-EEBFB96F1E27}" dt="2022-04-03T16:25:49.686" v="5340"/>
          <ac:picMkLst>
            <pc:docMk/>
            <pc:sldMk cId="2455339626" sldId="451"/>
            <ac:picMk id="7" creationId="{9F8A18F4-0241-4541-9C68-19F51F596154}"/>
          </ac:picMkLst>
        </pc:picChg>
        <pc:picChg chg="mod">
          <ac:chgData name="li bo" userId="86e360d6c7446f46" providerId="LiveId" clId="{E0F01C1B-BBF3-4F83-AC1C-EEBFB96F1E27}" dt="2022-04-05T09:07:26.096" v="28178" actId="1076"/>
          <ac:picMkLst>
            <pc:docMk/>
            <pc:sldMk cId="2455339626" sldId="451"/>
            <ac:picMk id="9" creationId="{DCEF3EB8-DC1F-4DB3-9C13-A33C082D460D}"/>
          </ac:picMkLst>
        </pc:picChg>
      </pc:sldChg>
      <pc:sldChg chg="modSp del mod ord modTransition">
        <pc:chgData name="li bo" userId="86e360d6c7446f46" providerId="LiveId" clId="{E0F01C1B-BBF3-4F83-AC1C-EEBFB96F1E27}" dt="2022-04-05T09:02:30.473" v="28104" actId="47"/>
        <pc:sldMkLst>
          <pc:docMk/>
          <pc:sldMk cId="932568070" sldId="452"/>
        </pc:sldMkLst>
        <pc:spChg chg="mod">
          <ac:chgData name="li bo" userId="86e360d6c7446f46" providerId="LiveId" clId="{E0F01C1B-BBF3-4F83-AC1C-EEBFB96F1E27}" dt="2022-04-05T09:02:29.919" v="28100"/>
          <ac:spMkLst>
            <pc:docMk/>
            <pc:sldMk cId="932568070" sldId="452"/>
            <ac:spMk id="16" creationId="{C6E7F27E-24EC-4885-9B8E-2C9528EC1D35}"/>
          </ac:spMkLst>
        </pc:spChg>
        <pc:spChg chg="mod">
          <ac:chgData name="li bo" userId="86e360d6c7446f46" providerId="LiveId" clId="{E0F01C1B-BBF3-4F83-AC1C-EEBFB96F1E27}" dt="2022-04-05T09:02:29.919" v="28099"/>
          <ac:spMkLst>
            <pc:docMk/>
            <pc:sldMk cId="932568070" sldId="452"/>
            <ac:spMk id="17" creationId="{FDE260B1-00AF-4266-AEC3-AF477C91ED79}"/>
          </ac:spMkLst>
        </pc:spChg>
        <pc:spChg chg="mod">
          <ac:chgData name="li bo" userId="86e360d6c7446f46" providerId="LiveId" clId="{E0F01C1B-BBF3-4F83-AC1C-EEBFB96F1E27}" dt="2022-04-05T09:02:29.919" v="28099"/>
          <ac:spMkLst>
            <pc:docMk/>
            <pc:sldMk cId="932568070" sldId="452"/>
            <ac:spMk id="18" creationId="{C5FF49A3-A414-4622-B5CA-C5295C56EBE2}"/>
          </ac:spMkLst>
        </pc:spChg>
        <pc:spChg chg="mod">
          <ac:chgData name="li bo" userId="86e360d6c7446f46" providerId="LiveId" clId="{E0F01C1B-BBF3-4F83-AC1C-EEBFB96F1E27}" dt="2022-04-05T09:02:29.919" v="28099"/>
          <ac:spMkLst>
            <pc:docMk/>
            <pc:sldMk cId="932568070" sldId="452"/>
            <ac:spMk id="19" creationId="{3E7A3DCA-4061-4216-A1BF-C067813A6170}"/>
          </ac:spMkLst>
        </pc:spChg>
        <pc:grpChg chg="mod">
          <ac:chgData name="li bo" userId="86e360d6c7446f46" providerId="LiveId" clId="{E0F01C1B-BBF3-4F83-AC1C-EEBFB96F1E27}" dt="2022-04-05T09:02:29.919" v="28101"/>
          <ac:grpSpMkLst>
            <pc:docMk/>
            <pc:sldMk cId="932568070" sldId="452"/>
            <ac:grpSpMk id="20" creationId="{7B9499D3-EE41-4E01-8369-B29C53D1F912}"/>
          </ac:grpSpMkLst>
        </pc:grpChg>
        <pc:picChg chg="mod ord">
          <ac:chgData name="li bo" userId="86e360d6c7446f46" providerId="LiveId" clId="{E0F01C1B-BBF3-4F83-AC1C-EEBFB96F1E27}" dt="2022-04-05T09:02:29.920" v="28103"/>
          <ac:picMkLst>
            <pc:docMk/>
            <pc:sldMk cId="932568070" sldId="452"/>
            <ac:picMk id="5" creationId="{DC45744D-0346-4858-8F0B-C3BD25A366E6}"/>
          </ac:picMkLst>
        </pc:picChg>
      </pc:sldChg>
      <pc:sldChg chg="modAnim modNotesTx">
        <pc:chgData name="li bo" userId="86e360d6c7446f46" providerId="LiveId" clId="{E0F01C1B-BBF3-4F83-AC1C-EEBFB96F1E27}" dt="2022-04-06T01:56:24.642" v="29463"/>
        <pc:sldMkLst>
          <pc:docMk/>
          <pc:sldMk cId="4179296304" sldId="454"/>
        </pc:sldMkLst>
      </pc:sldChg>
      <pc:sldChg chg="modTransition">
        <pc:chgData name="li bo" userId="86e360d6c7446f46" providerId="LiveId" clId="{E0F01C1B-BBF3-4F83-AC1C-EEBFB96F1E27}" dt="2022-04-06T08:40:28.733" v="29900"/>
        <pc:sldMkLst>
          <pc:docMk/>
          <pc:sldMk cId="497691494" sldId="455"/>
        </pc:sldMkLst>
      </pc:sldChg>
      <pc:sldChg chg="modSp mod modTransition">
        <pc:chgData name="li bo" userId="86e360d6c7446f46" providerId="LiveId" clId="{E0F01C1B-BBF3-4F83-AC1C-EEBFB96F1E27}" dt="2022-04-06T04:26:10.537" v="29797"/>
        <pc:sldMkLst>
          <pc:docMk/>
          <pc:sldMk cId="3301246440" sldId="457"/>
        </pc:sldMkLst>
        <pc:spChg chg="mod modVis">
          <ac:chgData name="li bo" userId="86e360d6c7446f46" providerId="LiveId" clId="{E0F01C1B-BBF3-4F83-AC1C-EEBFB96F1E27}" dt="2022-04-06T04:26:10.534" v="29795"/>
          <ac:spMkLst>
            <pc:docMk/>
            <pc:sldMk cId="3301246440" sldId="457"/>
            <ac:spMk id="15" creationId="{3FECE47B-4F76-4D31-A094-CEFECC5D2D3D}"/>
          </ac:spMkLst>
        </pc:spChg>
        <pc:spChg chg="mod">
          <ac:chgData name="li bo" userId="86e360d6c7446f46" providerId="LiveId" clId="{E0F01C1B-BBF3-4F83-AC1C-EEBFB96F1E27}" dt="2022-04-06T04:22:07.494" v="29784"/>
          <ac:spMkLst>
            <pc:docMk/>
            <pc:sldMk cId="3301246440" sldId="457"/>
            <ac:spMk id="16" creationId="{7F11A4D0-37FD-4EC6-B242-AD705B1FEEC9}"/>
          </ac:spMkLst>
        </pc:spChg>
        <pc:spChg chg="mod">
          <ac:chgData name="li bo" userId="86e360d6c7446f46" providerId="LiveId" clId="{E0F01C1B-BBF3-4F83-AC1C-EEBFB96F1E27}" dt="2022-04-06T04:22:07.488" v="29783"/>
          <ac:spMkLst>
            <pc:docMk/>
            <pc:sldMk cId="3301246440" sldId="457"/>
            <ac:spMk id="17" creationId="{C1497846-23A7-4321-BA76-4432B77A5A08}"/>
          </ac:spMkLst>
        </pc:spChg>
        <pc:spChg chg="mod">
          <ac:chgData name="li bo" userId="86e360d6c7446f46" providerId="LiveId" clId="{E0F01C1B-BBF3-4F83-AC1C-EEBFB96F1E27}" dt="2022-04-06T04:22:07.488" v="29783"/>
          <ac:spMkLst>
            <pc:docMk/>
            <pc:sldMk cId="3301246440" sldId="457"/>
            <ac:spMk id="18" creationId="{3294374A-CAD8-4677-AF9F-79FBAC2CE7BE}"/>
          </ac:spMkLst>
        </pc:spChg>
        <pc:spChg chg="mod">
          <ac:chgData name="li bo" userId="86e360d6c7446f46" providerId="LiveId" clId="{E0F01C1B-BBF3-4F83-AC1C-EEBFB96F1E27}" dt="2022-04-06T04:22:07.488" v="29783"/>
          <ac:spMkLst>
            <pc:docMk/>
            <pc:sldMk cId="3301246440" sldId="457"/>
            <ac:spMk id="19" creationId="{741828BB-DDB0-4344-AD98-01CD4EA1AB34}"/>
          </ac:spMkLst>
        </pc:spChg>
        <pc:grpChg chg="mod">
          <ac:chgData name="li bo" userId="86e360d6c7446f46" providerId="LiveId" clId="{E0F01C1B-BBF3-4F83-AC1C-EEBFB96F1E27}" dt="2022-04-06T04:22:07.496" v="29785"/>
          <ac:grpSpMkLst>
            <pc:docMk/>
            <pc:sldMk cId="3301246440" sldId="457"/>
            <ac:grpSpMk id="20" creationId="{8A916483-FE4A-462F-AE6D-5D325FE1D3DD}"/>
          </ac:grpSpMkLst>
        </pc:grpChg>
        <pc:picChg chg="mod ord modVis">
          <ac:chgData name="li bo" userId="86e360d6c7446f46" providerId="LiveId" clId="{E0F01C1B-BBF3-4F83-AC1C-EEBFB96F1E27}" dt="2022-04-06T04:26:10.537" v="29797"/>
          <ac:picMkLst>
            <pc:docMk/>
            <pc:sldMk cId="3301246440" sldId="457"/>
            <ac:picMk id="5" creationId="{AE4050F7-E9D1-4916-95E8-4262FA06FE4E}"/>
          </ac:picMkLst>
        </pc:picChg>
      </pc:sldChg>
      <pc:sldChg chg="modTransition">
        <pc:chgData name="li bo" userId="86e360d6c7446f46" providerId="LiveId" clId="{E0F01C1B-BBF3-4F83-AC1C-EEBFB96F1E27}" dt="2022-04-06T02:23:29.017" v="29727"/>
        <pc:sldMkLst>
          <pc:docMk/>
          <pc:sldMk cId="662364329" sldId="458"/>
        </pc:sldMkLst>
      </pc:sldChg>
      <pc:sldChg chg="modSp modTransition">
        <pc:chgData name="li bo" userId="86e360d6c7446f46" providerId="LiveId" clId="{E0F01C1B-BBF3-4F83-AC1C-EEBFB96F1E27}" dt="2022-04-06T02:04:17.636" v="29535"/>
        <pc:sldMkLst>
          <pc:docMk/>
          <pc:sldMk cId="2875043905" sldId="459"/>
        </pc:sldMkLst>
        <pc:spChg chg="mod">
          <ac:chgData name="li bo" userId="86e360d6c7446f46" providerId="LiveId" clId="{E0F01C1B-BBF3-4F83-AC1C-EEBFB96F1E27}" dt="2022-04-06T02:03:57.547" v="29533" actId="6549"/>
          <ac:spMkLst>
            <pc:docMk/>
            <pc:sldMk cId="2875043905" sldId="459"/>
            <ac:spMk id="2" creationId="{1834FB66-332E-4C14-9A88-F08CD147FB07}"/>
          </ac:spMkLst>
        </pc:spChg>
      </pc:sldChg>
      <pc:sldChg chg="modTransition">
        <pc:chgData name="li bo" userId="86e360d6c7446f46" providerId="LiveId" clId="{E0F01C1B-BBF3-4F83-AC1C-EEBFB96F1E27}" dt="2022-04-06T02:05:23.130" v="29551"/>
        <pc:sldMkLst>
          <pc:docMk/>
          <pc:sldMk cId="2438746664" sldId="460"/>
        </pc:sldMkLst>
      </pc:sldChg>
      <pc:sldChg chg="modTransition">
        <pc:chgData name="li bo" userId="86e360d6c7446f46" providerId="LiveId" clId="{E0F01C1B-BBF3-4F83-AC1C-EEBFB96F1E27}" dt="2022-04-06T02:05:36.259" v="29555"/>
        <pc:sldMkLst>
          <pc:docMk/>
          <pc:sldMk cId="1434050245" sldId="461"/>
        </pc:sldMkLst>
      </pc:sldChg>
      <pc:sldChg chg="modTransition">
        <pc:chgData name="li bo" userId="86e360d6c7446f46" providerId="LiveId" clId="{E0F01C1B-BBF3-4F83-AC1C-EEBFB96F1E27}" dt="2022-04-06T02:03:07.395" v="29493"/>
        <pc:sldMkLst>
          <pc:docMk/>
          <pc:sldMk cId="3947173040" sldId="463"/>
        </pc:sldMkLst>
      </pc:sldChg>
      <pc:sldChg chg="modTransition">
        <pc:chgData name="li bo" userId="86e360d6c7446f46" providerId="LiveId" clId="{E0F01C1B-BBF3-4F83-AC1C-EEBFB96F1E27}" dt="2022-04-06T02:05:47.373" v="29559"/>
        <pc:sldMkLst>
          <pc:docMk/>
          <pc:sldMk cId="621802857" sldId="464"/>
        </pc:sldMkLst>
      </pc:sldChg>
      <pc:sldChg chg="modTransition">
        <pc:chgData name="li bo" userId="86e360d6c7446f46" providerId="LiveId" clId="{E0F01C1B-BBF3-4F83-AC1C-EEBFB96F1E27}" dt="2022-04-06T02:06:59.902" v="29563"/>
        <pc:sldMkLst>
          <pc:docMk/>
          <pc:sldMk cId="2667462971" sldId="465"/>
        </pc:sldMkLst>
      </pc:sldChg>
      <pc:sldChg chg="modTransition">
        <pc:chgData name="li bo" userId="86e360d6c7446f46" providerId="LiveId" clId="{E0F01C1B-BBF3-4F83-AC1C-EEBFB96F1E27}" dt="2022-04-06T02:08:31.672" v="29567"/>
        <pc:sldMkLst>
          <pc:docMk/>
          <pc:sldMk cId="3868023719" sldId="466"/>
        </pc:sldMkLst>
      </pc:sldChg>
      <pc:sldChg chg="modTransition">
        <pc:chgData name="li bo" userId="86e360d6c7446f46" providerId="LiveId" clId="{E0F01C1B-BBF3-4F83-AC1C-EEBFB96F1E27}" dt="2022-04-06T02:10:10.594" v="29575"/>
        <pc:sldMkLst>
          <pc:docMk/>
          <pc:sldMk cId="1161648695" sldId="467"/>
        </pc:sldMkLst>
      </pc:sldChg>
      <pc:sldChg chg="modTransition">
        <pc:chgData name="li bo" userId="86e360d6c7446f46" providerId="LiveId" clId="{E0F01C1B-BBF3-4F83-AC1C-EEBFB96F1E27}" dt="2022-04-06T02:09:32.187" v="29571"/>
        <pc:sldMkLst>
          <pc:docMk/>
          <pc:sldMk cId="923315173" sldId="468"/>
        </pc:sldMkLst>
      </pc:sldChg>
      <pc:sldChg chg="modTransition">
        <pc:chgData name="li bo" userId="86e360d6c7446f46" providerId="LiveId" clId="{E0F01C1B-BBF3-4F83-AC1C-EEBFB96F1E27}" dt="2022-04-06T02:10:25.704" v="29579"/>
        <pc:sldMkLst>
          <pc:docMk/>
          <pc:sldMk cId="1854140034" sldId="469"/>
        </pc:sldMkLst>
      </pc:sldChg>
      <pc:sldChg chg="modSp">
        <pc:chgData name="li bo" userId="86e360d6c7446f46" providerId="LiveId" clId="{E0F01C1B-BBF3-4F83-AC1C-EEBFB96F1E27}" dt="2022-04-02T09:32:27.426" v="259" actId="20577"/>
        <pc:sldMkLst>
          <pc:docMk/>
          <pc:sldMk cId="352956076" sldId="470"/>
        </pc:sldMkLst>
        <pc:spChg chg="mod">
          <ac:chgData name="li bo" userId="86e360d6c7446f46" providerId="LiveId" clId="{E0F01C1B-BBF3-4F83-AC1C-EEBFB96F1E27}" dt="2022-04-02T09:32:27.426" v="259" actId="20577"/>
          <ac:spMkLst>
            <pc:docMk/>
            <pc:sldMk cId="352956076" sldId="470"/>
            <ac:spMk id="8" creationId="{61BFE213-843B-417D-9B5F-F02A6CB003D4}"/>
          </ac:spMkLst>
        </pc:spChg>
      </pc:sldChg>
      <pc:sldChg chg="del">
        <pc:chgData name="li bo" userId="86e360d6c7446f46" providerId="LiveId" clId="{E0F01C1B-BBF3-4F83-AC1C-EEBFB96F1E27}" dt="2022-04-02T09:28:24.286" v="0" actId="47"/>
        <pc:sldMkLst>
          <pc:docMk/>
          <pc:sldMk cId="2489661016" sldId="471"/>
        </pc:sldMkLst>
      </pc:sldChg>
      <pc:sldChg chg="modSp add mod">
        <pc:chgData name="li bo" userId="86e360d6c7446f46" providerId="LiveId" clId="{E0F01C1B-BBF3-4F83-AC1C-EEBFB96F1E27}" dt="2022-04-02T09:34:35.136" v="366" actId="20577"/>
        <pc:sldMkLst>
          <pc:docMk/>
          <pc:sldMk cId="4227992928" sldId="471"/>
        </pc:sldMkLst>
        <pc:spChg chg="mod">
          <ac:chgData name="li bo" userId="86e360d6c7446f46" providerId="LiveId" clId="{E0F01C1B-BBF3-4F83-AC1C-EEBFB96F1E27}" dt="2022-04-02T09:34:35.136" v="366" actId="20577"/>
          <ac:spMkLst>
            <pc:docMk/>
            <pc:sldMk cId="4227992928" sldId="471"/>
            <ac:spMk id="2" creationId="{6C99C43A-F26B-412F-B477-BFBD6C4BAED6}"/>
          </ac:spMkLst>
        </pc:spChg>
      </pc:sldChg>
      <pc:sldChg chg="del">
        <pc:chgData name="li bo" userId="86e360d6c7446f46" providerId="LiveId" clId="{E0F01C1B-BBF3-4F83-AC1C-EEBFB96F1E27}" dt="2022-04-02T09:28:24.286" v="0" actId="47"/>
        <pc:sldMkLst>
          <pc:docMk/>
          <pc:sldMk cId="1723881166" sldId="472"/>
        </pc:sldMkLst>
      </pc:sldChg>
      <pc:sldChg chg="addSp delSp modSp new mod modTransition delAnim modAnim">
        <pc:chgData name="li bo" userId="86e360d6c7446f46" providerId="LiveId" clId="{E0F01C1B-BBF3-4F83-AC1C-EEBFB96F1E27}" dt="2022-04-07T03:18:48.405" v="29950"/>
        <pc:sldMkLst>
          <pc:docMk/>
          <pc:sldMk cId="3730928483" sldId="472"/>
        </pc:sldMkLst>
        <pc:spChg chg="del">
          <ac:chgData name="li bo" userId="86e360d6c7446f46" providerId="LiveId" clId="{E0F01C1B-BBF3-4F83-AC1C-EEBFB96F1E27}" dt="2022-04-02T09:34:39.532" v="370" actId="478"/>
          <ac:spMkLst>
            <pc:docMk/>
            <pc:sldMk cId="3730928483" sldId="472"/>
            <ac:spMk id="2" creationId="{95649DEA-276E-42FD-A066-B89209552C21}"/>
          </ac:spMkLst>
        </pc:spChg>
        <pc:spChg chg="del">
          <ac:chgData name="li bo" userId="86e360d6c7446f46" providerId="LiveId" clId="{E0F01C1B-BBF3-4F83-AC1C-EEBFB96F1E27}" dt="2022-04-02T09:34:39.532" v="370" actId="478"/>
          <ac:spMkLst>
            <pc:docMk/>
            <pc:sldMk cId="3730928483" sldId="472"/>
            <ac:spMk id="3" creationId="{65CA23C4-3E02-4458-985E-B8E031F98850}"/>
          </ac:spMkLst>
        </pc:spChg>
        <pc:spChg chg="add mod">
          <ac:chgData name="li bo" userId="86e360d6c7446f46" providerId="LiveId" clId="{E0F01C1B-BBF3-4F83-AC1C-EEBFB96F1E27}" dt="2022-04-03T17:46:07.479" v="7256" actId="20577"/>
          <ac:spMkLst>
            <pc:docMk/>
            <pc:sldMk cId="3730928483" sldId="472"/>
            <ac:spMk id="4" creationId="{6ACB5311-70C7-4025-83A2-A6FBED69F2FA}"/>
          </ac:spMkLst>
        </pc:spChg>
        <pc:spChg chg="add mod">
          <ac:chgData name="li bo" userId="86e360d6c7446f46" providerId="LiveId" clId="{E0F01C1B-BBF3-4F83-AC1C-EEBFB96F1E27}" dt="2022-04-03T13:50:59.420" v="2323" actId="20577"/>
          <ac:spMkLst>
            <pc:docMk/>
            <pc:sldMk cId="3730928483" sldId="472"/>
            <ac:spMk id="5" creationId="{F64D490C-BA9E-45C9-BC19-BD94E44AFA82}"/>
          </ac:spMkLst>
        </pc:spChg>
        <pc:spChg chg="add del mod">
          <ac:chgData name="li bo" userId="86e360d6c7446f46" providerId="LiveId" clId="{E0F01C1B-BBF3-4F83-AC1C-EEBFB96F1E27}" dt="2022-04-03T09:56:12.053" v="1027" actId="478"/>
          <ac:spMkLst>
            <pc:docMk/>
            <pc:sldMk cId="3730928483" sldId="472"/>
            <ac:spMk id="6" creationId="{89DCC83D-68DD-42B3-BC60-EBDE3EB41584}"/>
          </ac:spMkLst>
        </pc:spChg>
        <pc:spChg chg="add mod">
          <ac:chgData name="li bo" userId="86e360d6c7446f46" providerId="LiveId" clId="{E0F01C1B-BBF3-4F83-AC1C-EEBFB96F1E27}" dt="2022-04-03T13:42:47.683" v="1986" actId="1076"/>
          <ac:spMkLst>
            <pc:docMk/>
            <pc:sldMk cId="3730928483" sldId="472"/>
            <ac:spMk id="12" creationId="{EAB24F00-BA36-45E8-BC0F-E7539893E475}"/>
          </ac:spMkLst>
        </pc:spChg>
        <pc:spChg chg="add mod">
          <ac:chgData name="li bo" userId="86e360d6c7446f46" providerId="LiveId" clId="{E0F01C1B-BBF3-4F83-AC1C-EEBFB96F1E27}" dt="2022-04-03T14:02:54.681" v="2474" actId="1076"/>
          <ac:spMkLst>
            <pc:docMk/>
            <pc:sldMk cId="3730928483" sldId="472"/>
            <ac:spMk id="15" creationId="{53E6B325-2D08-42E1-8956-F57F7F89FDDF}"/>
          </ac:spMkLst>
        </pc:spChg>
        <pc:spChg chg="add del mod">
          <ac:chgData name="li bo" userId="86e360d6c7446f46" providerId="LiveId" clId="{E0F01C1B-BBF3-4F83-AC1C-EEBFB96F1E27}" dt="2022-04-03T12:23:14.219" v="1815" actId="478"/>
          <ac:spMkLst>
            <pc:docMk/>
            <pc:sldMk cId="3730928483" sldId="472"/>
            <ac:spMk id="16" creationId="{152D9C93-96B3-4813-B1B3-3A93C9750D8B}"/>
          </ac:spMkLst>
        </pc:spChg>
        <pc:spChg chg="add mod">
          <ac:chgData name="li bo" userId="86e360d6c7446f46" providerId="LiveId" clId="{E0F01C1B-BBF3-4F83-AC1C-EEBFB96F1E27}" dt="2022-04-03T15:27:02.007" v="4060" actId="1076"/>
          <ac:spMkLst>
            <pc:docMk/>
            <pc:sldMk cId="3730928483" sldId="472"/>
            <ac:spMk id="17" creationId="{2C10F36D-758C-4E67-A58F-DC8516C1D308}"/>
          </ac:spMkLst>
        </pc:spChg>
        <pc:spChg chg="add mod">
          <ac:chgData name="li bo" userId="86e360d6c7446f46" providerId="LiveId" clId="{E0F01C1B-BBF3-4F83-AC1C-EEBFB96F1E27}" dt="2022-04-03T13:57:05.233" v="2424" actId="2710"/>
          <ac:spMkLst>
            <pc:docMk/>
            <pc:sldMk cId="3730928483" sldId="472"/>
            <ac:spMk id="20" creationId="{20F8DD42-7C0C-41AB-9168-B67AD9D8573D}"/>
          </ac:spMkLst>
        </pc:spChg>
        <pc:spChg chg="add mod">
          <ac:chgData name="li bo" userId="86e360d6c7446f46" providerId="LiveId" clId="{E0F01C1B-BBF3-4F83-AC1C-EEBFB96F1E27}" dt="2022-04-03T15:26:14.488" v="4055" actId="1076"/>
          <ac:spMkLst>
            <pc:docMk/>
            <pc:sldMk cId="3730928483" sldId="472"/>
            <ac:spMk id="22" creationId="{A5299EAD-2B59-4548-82F2-28D32BEFC45A}"/>
          </ac:spMkLst>
        </pc:spChg>
        <pc:grpChg chg="add del mod">
          <ac:chgData name="li bo" userId="86e360d6c7446f46" providerId="LiveId" clId="{E0F01C1B-BBF3-4F83-AC1C-EEBFB96F1E27}" dt="2022-04-03T10:33:16.425" v="1380" actId="478"/>
          <ac:grpSpMkLst>
            <pc:docMk/>
            <pc:sldMk cId="3730928483" sldId="472"/>
            <ac:grpSpMk id="9" creationId="{FA3FEF2F-8900-4262-8747-38B20CEA8281}"/>
          </ac:grpSpMkLst>
        </pc:grpChg>
        <pc:picChg chg="add del mod">
          <ac:chgData name="li bo" userId="86e360d6c7446f46" providerId="LiveId" clId="{E0F01C1B-BBF3-4F83-AC1C-EEBFB96F1E27}" dt="2022-04-03T09:57:37.868" v="1041" actId="478"/>
          <ac:picMkLst>
            <pc:docMk/>
            <pc:sldMk cId="3730928483" sldId="472"/>
            <ac:picMk id="7" creationId="{5DEFD7B6-4444-4D7E-A521-056734443AB2}"/>
          </ac:picMkLst>
        </pc:picChg>
        <pc:picChg chg="add del mod">
          <ac:chgData name="li bo" userId="86e360d6c7446f46" providerId="LiveId" clId="{E0F01C1B-BBF3-4F83-AC1C-EEBFB96F1E27}" dt="2022-04-03T09:57:46.693" v="1046" actId="478"/>
          <ac:picMkLst>
            <pc:docMk/>
            <pc:sldMk cId="3730928483" sldId="472"/>
            <ac:picMk id="8" creationId="{F584A5E1-E1AA-4668-BA53-527E4B3CCC67}"/>
          </ac:picMkLst>
        </pc:picChg>
        <pc:picChg chg="mod">
          <ac:chgData name="li bo" userId="86e360d6c7446f46" providerId="LiveId" clId="{E0F01C1B-BBF3-4F83-AC1C-EEBFB96F1E27}" dt="2022-04-03T10:33:11.408" v="1378" actId="1076"/>
          <ac:picMkLst>
            <pc:docMk/>
            <pc:sldMk cId="3730928483" sldId="472"/>
            <ac:picMk id="10" creationId="{380E2256-7937-4AF7-9EC9-F10ED620F3A7}"/>
          </ac:picMkLst>
        </pc:picChg>
        <pc:picChg chg="mod">
          <ac:chgData name="li bo" userId="86e360d6c7446f46" providerId="LiveId" clId="{E0F01C1B-BBF3-4F83-AC1C-EEBFB96F1E27}" dt="2022-04-03T10:33:11.408" v="1378" actId="1076"/>
          <ac:picMkLst>
            <pc:docMk/>
            <pc:sldMk cId="3730928483" sldId="472"/>
            <ac:picMk id="11" creationId="{F57222CF-2AC2-4ABC-A079-7CAA2695CD0B}"/>
          </ac:picMkLst>
        </pc:picChg>
        <pc:picChg chg="add mod">
          <ac:chgData name="li bo" userId="86e360d6c7446f46" providerId="LiveId" clId="{E0F01C1B-BBF3-4F83-AC1C-EEBFB96F1E27}" dt="2022-04-03T15:26:59.023" v="4059" actId="1076"/>
          <ac:picMkLst>
            <pc:docMk/>
            <pc:sldMk cId="3730928483" sldId="472"/>
            <ac:picMk id="14" creationId="{5D18A5A3-F72B-469D-99B4-7DDCE8279333}"/>
          </ac:picMkLst>
        </pc:picChg>
        <pc:picChg chg="add mod">
          <ac:chgData name="li bo" userId="86e360d6c7446f46" providerId="LiveId" clId="{E0F01C1B-BBF3-4F83-AC1C-EEBFB96F1E27}" dt="2022-04-03T13:51:47.223" v="2329" actId="1076"/>
          <ac:picMkLst>
            <pc:docMk/>
            <pc:sldMk cId="3730928483" sldId="472"/>
            <ac:picMk id="19" creationId="{B3B0BDE1-7824-4815-91C5-80C0E8726271}"/>
          </ac:picMkLst>
        </pc:picChg>
        <pc:picChg chg="add mod">
          <ac:chgData name="li bo" userId="86e360d6c7446f46" providerId="LiveId" clId="{E0F01C1B-BBF3-4F83-AC1C-EEBFB96F1E27}" dt="2022-04-03T15:48:39.690" v="4198" actId="1076"/>
          <ac:picMkLst>
            <pc:docMk/>
            <pc:sldMk cId="3730928483" sldId="472"/>
            <ac:picMk id="2050" creationId="{70268BCE-AEE5-49C3-B996-7255A99C4EEB}"/>
          </ac:picMkLst>
        </pc:picChg>
        <pc:picChg chg="add del mod">
          <ac:chgData name="li bo" userId="86e360d6c7446f46" providerId="LiveId" clId="{E0F01C1B-BBF3-4F83-AC1C-EEBFB96F1E27}" dt="2022-04-03T15:29:54.656" v="4067" actId="478"/>
          <ac:picMkLst>
            <pc:docMk/>
            <pc:sldMk cId="3730928483" sldId="472"/>
            <ac:picMk id="2052" creationId="{E059DCCA-68B0-40ED-948D-F7E66CB5E8DC}"/>
          </ac:picMkLst>
        </pc:picChg>
      </pc:sldChg>
      <pc:sldChg chg="addSp delSp modSp new mod ord modTransition delAnim modAnim modNotesTx">
        <pc:chgData name="li bo" userId="86e360d6c7446f46" providerId="LiveId" clId="{E0F01C1B-BBF3-4F83-AC1C-EEBFB96F1E27}" dt="2022-04-06T02:23:28.015" v="29723"/>
        <pc:sldMkLst>
          <pc:docMk/>
          <pc:sldMk cId="153451761" sldId="473"/>
        </pc:sldMkLst>
        <pc:spChg chg="del">
          <ac:chgData name="li bo" userId="86e360d6c7446f46" providerId="LiveId" clId="{E0F01C1B-BBF3-4F83-AC1C-EEBFB96F1E27}" dt="2022-04-03T05:17:37.266" v="664" actId="478"/>
          <ac:spMkLst>
            <pc:docMk/>
            <pc:sldMk cId="153451761" sldId="473"/>
            <ac:spMk id="2" creationId="{CA2412A6-1CEB-4212-9A54-6C68C84636E2}"/>
          </ac:spMkLst>
        </pc:spChg>
        <pc:spChg chg="del">
          <ac:chgData name="li bo" userId="86e360d6c7446f46" providerId="LiveId" clId="{E0F01C1B-BBF3-4F83-AC1C-EEBFB96F1E27}" dt="2022-04-03T05:17:37.266" v="664" actId="478"/>
          <ac:spMkLst>
            <pc:docMk/>
            <pc:sldMk cId="153451761" sldId="473"/>
            <ac:spMk id="3" creationId="{3C929C3E-B2FC-40B4-AC93-D8EF191C043E}"/>
          </ac:spMkLst>
        </pc:spChg>
        <pc:spChg chg="add del mod">
          <ac:chgData name="li bo" userId="86e360d6c7446f46" providerId="LiveId" clId="{E0F01C1B-BBF3-4F83-AC1C-EEBFB96F1E27}" dt="2022-04-03T10:00:29.452" v="1060" actId="478"/>
          <ac:spMkLst>
            <pc:docMk/>
            <pc:sldMk cId="153451761" sldId="473"/>
            <ac:spMk id="5" creationId="{5905D544-893D-42F5-B8E0-B347BACF712C}"/>
          </ac:spMkLst>
        </pc:spChg>
        <pc:spChg chg="add mod">
          <ac:chgData name="li bo" userId="86e360d6c7446f46" providerId="LiveId" clId="{E0F01C1B-BBF3-4F83-AC1C-EEBFB96F1E27}" dt="2022-04-04T05:50:43.511" v="8444" actId="20577"/>
          <ac:spMkLst>
            <pc:docMk/>
            <pc:sldMk cId="153451761" sldId="473"/>
            <ac:spMk id="6" creationId="{EC5D37F9-B3EB-42BE-9546-E9ED5C09A81A}"/>
          </ac:spMkLst>
        </pc:spChg>
        <pc:spChg chg="add mod">
          <ac:chgData name="li bo" userId="86e360d6c7446f46" providerId="LiveId" clId="{E0F01C1B-BBF3-4F83-AC1C-EEBFB96F1E27}" dt="2022-04-04T05:57:15.615" v="8709" actId="1076"/>
          <ac:spMkLst>
            <pc:docMk/>
            <pc:sldMk cId="153451761" sldId="473"/>
            <ac:spMk id="8" creationId="{9C6C5939-0371-4840-A3C0-D202D21EB8BD}"/>
          </ac:spMkLst>
        </pc:spChg>
        <pc:spChg chg="add mod">
          <ac:chgData name="li bo" userId="86e360d6c7446f46" providerId="LiveId" clId="{E0F01C1B-BBF3-4F83-AC1C-EEBFB96F1E27}" dt="2022-04-04T05:57:06.211" v="8708" actId="1076"/>
          <ac:spMkLst>
            <pc:docMk/>
            <pc:sldMk cId="153451761" sldId="473"/>
            <ac:spMk id="9" creationId="{221CAED3-2A54-4D90-9E8A-78985E52DF23}"/>
          </ac:spMkLst>
        </pc:spChg>
        <pc:spChg chg="add del mod">
          <ac:chgData name="li bo" userId="86e360d6c7446f46" providerId="LiveId" clId="{E0F01C1B-BBF3-4F83-AC1C-EEBFB96F1E27}" dt="2022-04-04T05:46:45.628" v="8329"/>
          <ac:spMkLst>
            <pc:docMk/>
            <pc:sldMk cId="153451761" sldId="473"/>
            <ac:spMk id="10" creationId="{CF7C7F34-9AE0-4557-8160-E91937FAFD98}"/>
          </ac:spMkLst>
        </pc:spChg>
        <pc:spChg chg="add mod">
          <ac:chgData name="li bo" userId="86e360d6c7446f46" providerId="LiveId" clId="{E0F01C1B-BBF3-4F83-AC1C-EEBFB96F1E27}" dt="2022-04-04T05:12:59.034" v="8042" actId="14100"/>
          <ac:spMkLst>
            <pc:docMk/>
            <pc:sldMk cId="153451761" sldId="473"/>
            <ac:spMk id="11" creationId="{DCCA268A-57ED-4646-B1D9-BA3F3891390C}"/>
          </ac:spMkLst>
        </pc:spChg>
        <pc:spChg chg="add mod">
          <ac:chgData name="li bo" userId="86e360d6c7446f46" providerId="LiveId" clId="{E0F01C1B-BBF3-4F83-AC1C-EEBFB96F1E27}" dt="2022-04-04T05:57:06.211" v="8708" actId="1076"/>
          <ac:spMkLst>
            <pc:docMk/>
            <pc:sldMk cId="153451761" sldId="473"/>
            <ac:spMk id="12" creationId="{8177DE76-316E-4199-9AD9-A6F38A1DD4A5}"/>
          </ac:spMkLst>
        </pc:spChg>
        <pc:spChg chg="add mod">
          <ac:chgData name="li bo" userId="86e360d6c7446f46" providerId="LiveId" clId="{E0F01C1B-BBF3-4F83-AC1C-EEBFB96F1E27}" dt="2022-04-04T05:55:32.520" v="8674" actId="1076"/>
          <ac:spMkLst>
            <pc:docMk/>
            <pc:sldMk cId="153451761" sldId="473"/>
            <ac:spMk id="15" creationId="{50AC9979-3B79-4523-AB43-5C5396B2DF91}"/>
          </ac:spMkLst>
        </pc:spChg>
        <pc:picChg chg="add mod">
          <ac:chgData name="li bo" userId="86e360d6c7446f46" providerId="LiveId" clId="{E0F01C1B-BBF3-4F83-AC1C-EEBFB96F1E27}" dt="2022-04-04T05:52:30.194" v="8527" actId="1076"/>
          <ac:picMkLst>
            <pc:docMk/>
            <pc:sldMk cId="153451761" sldId="473"/>
            <ac:picMk id="13" creationId="{46E6DA4B-EA06-47E6-B0DD-785A8DFD81B4}"/>
          </ac:picMkLst>
        </pc:picChg>
        <pc:picChg chg="add mod">
          <ac:chgData name="li bo" userId="86e360d6c7446f46" providerId="LiveId" clId="{E0F01C1B-BBF3-4F83-AC1C-EEBFB96F1E27}" dt="2022-04-04T05:57:06.211" v="8708" actId="1076"/>
          <ac:picMkLst>
            <pc:docMk/>
            <pc:sldMk cId="153451761" sldId="473"/>
            <ac:picMk id="16" creationId="{02891B00-AE47-49C6-9E43-A8622F19F2E2}"/>
          </ac:picMkLst>
        </pc:picChg>
        <pc:picChg chg="add del mod">
          <ac:chgData name="li bo" userId="86e360d6c7446f46" providerId="LiveId" clId="{E0F01C1B-BBF3-4F83-AC1C-EEBFB96F1E27}" dt="2022-04-04T05:57:06.211" v="8708" actId="1076"/>
          <ac:picMkLst>
            <pc:docMk/>
            <pc:sldMk cId="153451761" sldId="473"/>
            <ac:picMk id="1026" creationId="{E0A4A248-D7D7-4A53-9C8C-ED2B5B23FB7E}"/>
          </ac:picMkLst>
        </pc:picChg>
      </pc:sldChg>
      <pc:sldChg chg="addSp delSp modSp new mod modTransition delAnim modAnim">
        <pc:chgData name="li bo" userId="86e360d6c7446f46" providerId="LiveId" clId="{E0F01C1B-BBF3-4F83-AC1C-EEBFB96F1E27}" dt="2022-04-07T03:18:49.419" v="29954"/>
        <pc:sldMkLst>
          <pc:docMk/>
          <pc:sldMk cId="4040123580" sldId="474"/>
        </pc:sldMkLst>
        <pc:spChg chg="del">
          <ac:chgData name="li bo" userId="86e360d6c7446f46" providerId="LiveId" clId="{E0F01C1B-BBF3-4F83-AC1C-EEBFB96F1E27}" dt="2022-04-03T09:17:07.443" v="757" actId="478"/>
          <ac:spMkLst>
            <pc:docMk/>
            <pc:sldMk cId="4040123580" sldId="474"/>
            <ac:spMk id="2" creationId="{B075C20B-D176-4647-B256-48996AAC9402}"/>
          </ac:spMkLst>
        </pc:spChg>
        <pc:spChg chg="del">
          <ac:chgData name="li bo" userId="86e360d6c7446f46" providerId="LiveId" clId="{E0F01C1B-BBF3-4F83-AC1C-EEBFB96F1E27}" dt="2022-04-03T09:17:07.443" v="757" actId="478"/>
          <ac:spMkLst>
            <pc:docMk/>
            <pc:sldMk cId="4040123580" sldId="474"/>
            <ac:spMk id="3" creationId="{7F8FB449-A496-4538-A295-0A8BB5427D33}"/>
          </ac:spMkLst>
        </pc:spChg>
        <pc:spChg chg="add del mod">
          <ac:chgData name="li bo" userId="86e360d6c7446f46" providerId="LiveId" clId="{E0F01C1B-BBF3-4F83-AC1C-EEBFB96F1E27}" dt="2022-04-03T13:43:56.951" v="2031" actId="478"/>
          <ac:spMkLst>
            <pc:docMk/>
            <pc:sldMk cId="4040123580" sldId="474"/>
            <ac:spMk id="4" creationId="{B6FADDCF-18AD-4548-AB4B-1ED67D5EC8C2}"/>
          </ac:spMkLst>
        </pc:spChg>
        <pc:spChg chg="add del mod">
          <ac:chgData name="li bo" userId="86e360d6c7446f46" providerId="LiveId" clId="{E0F01C1B-BBF3-4F83-AC1C-EEBFB96F1E27}" dt="2022-04-03T14:40:53.461" v="3214" actId="478"/>
          <ac:spMkLst>
            <pc:docMk/>
            <pc:sldMk cId="4040123580" sldId="474"/>
            <ac:spMk id="5" creationId="{4AA8EA46-65B2-4CA5-92D2-3FD447A0F6D5}"/>
          </ac:spMkLst>
        </pc:spChg>
        <pc:spChg chg="add mod">
          <ac:chgData name="li bo" userId="86e360d6c7446f46" providerId="LiveId" clId="{E0F01C1B-BBF3-4F83-AC1C-EEBFB96F1E27}" dt="2022-04-03T15:17:36.884" v="3549" actId="20577"/>
          <ac:spMkLst>
            <pc:docMk/>
            <pc:sldMk cId="4040123580" sldId="474"/>
            <ac:spMk id="6" creationId="{82CDAFFD-7169-4B2E-BBC1-32E2771DB061}"/>
          </ac:spMkLst>
        </pc:spChg>
        <pc:spChg chg="add mod">
          <ac:chgData name="li bo" userId="86e360d6c7446f46" providerId="LiveId" clId="{E0F01C1B-BBF3-4F83-AC1C-EEBFB96F1E27}" dt="2022-04-03T15:42:46.227" v="4123" actId="1076"/>
          <ac:spMkLst>
            <pc:docMk/>
            <pc:sldMk cId="4040123580" sldId="474"/>
            <ac:spMk id="17" creationId="{1D2CBAD4-0780-4120-9A91-A56D6ACFAED1}"/>
          </ac:spMkLst>
        </pc:spChg>
        <pc:spChg chg="add del mod">
          <ac:chgData name="li bo" userId="86e360d6c7446f46" providerId="LiveId" clId="{E0F01C1B-BBF3-4F83-AC1C-EEBFB96F1E27}" dt="2022-04-03T15:38:07.292" v="4092" actId="478"/>
          <ac:spMkLst>
            <pc:docMk/>
            <pc:sldMk cId="4040123580" sldId="474"/>
            <ac:spMk id="24" creationId="{B6C61213-0985-4644-9F98-260DE88501AA}"/>
          </ac:spMkLst>
        </pc:spChg>
        <pc:spChg chg="add mod">
          <ac:chgData name="li bo" userId="86e360d6c7446f46" providerId="LiveId" clId="{E0F01C1B-BBF3-4F83-AC1C-EEBFB96F1E27}" dt="2022-04-04T00:47:33.785" v="7389" actId="1076"/>
          <ac:spMkLst>
            <pc:docMk/>
            <pc:sldMk cId="4040123580" sldId="474"/>
            <ac:spMk id="30" creationId="{9D72F6CC-6740-4154-9AAE-15CE1BF682C4}"/>
          </ac:spMkLst>
        </pc:spChg>
        <pc:picChg chg="add del mod">
          <ac:chgData name="li bo" userId="86e360d6c7446f46" providerId="LiveId" clId="{E0F01C1B-BBF3-4F83-AC1C-EEBFB96F1E27}" dt="2022-04-03T14:27:22.049" v="2934" actId="478"/>
          <ac:picMkLst>
            <pc:docMk/>
            <pc:sldMk cId="4040123580" sldId="474"/>
            <ac:picMk id="8" creationId="{9AC432E3-A267-430F-84D6-090F7753A1B6}"/>
          </ac:picMkLst>
        </pc:picChg>
        <pc:picChg chg="add mod">
          <ac:chgData name="li bo" userId="86e360d6c7446f46" providerId="LiveId" clId="{E0F01C1B-BBF3-4F83-AC1C-EEBFB96F1E27}" dt="2022-04-03T15:39:01.500" v="4107" actId="1076"/>
          <ac:picMkLst>
            <pc:docMk/>
            <pc:sldMk cId="4040123580" sldId="474"/>
            <ac:picMk id="10" creationId="{0FD67A0F-FACF-4AC0-813D-8667A1D1F308}"/>
          </ac:picMkLst>
        </pc:picChg>
        <pc:picChg chg="add del mod">
          <ac:chgData name="li bo" userId="86e360d6c7446f46" providerId="LiveId" clId="{E0F01C1B-BBF3-4F83-AC1C-EEBFB96F1E27}" dt="2022-04-03T14:36:51.156" v="2942" actId="478"/>
          <ac:picMkLst>
            <pc:docMk/>
            <pc:sldMk cId="4040123580" sldId="474"/>
            <ac:picMk id="12" creationId="{F6F3FC66-EA0C-40C7-9CDE-1C709863EBA8}"/>
          </ac:picMkLst>
        </pc:picChg>
        <pc:picChg chg="add del mod">
          <ac:chgData name="li bo" userId="86e360d6c7446f46" providerId="LiveId" clId="{E0F01C1B-BBF3-4F83-AC1C-EEBFB96F1E27}" dt="2022-04-03T14:46:17.585" v="3248" actId="478"/>
          <ac:picMkLst>
            <pc:docMk/>
            <pc:sldMk cId="4040123580" sldId="474"/>
            <ac:picMk id="14" creationId="{BEA78527-6EEB-465A-BC2B-99DAAEFCB8C7}"/>
          </ac:picMkLst>
        </pc:picChg>
        <pc:picChg chg="add mod">
          <ac:chgData name="li bo" userId="86e360d6c7446f46" providerId="LiveId" clId="{E0F01C1B-BBF3-4F83-AC1C-EEBFB96F1E27}" dt="2022-04-03T15:40:38.411" v="4115" actId="1076"/>
          <ac:picMkLst>
            <pc:docMk/>
            <pc:sldMk cId="4040123580" sldId="474"/>
            <ac:picMk id="16" creationId="{25258D1B-D5CF-4112-8616-638913570742}"/>
          </ac:picMkLst>
        </pc:picChg>
        <pc:picChg chg="add mod">
          <ac:chgData name="li bo" userId="86e360d6c7446f46" providerId="LiveId" clId="{E0F01C1B-BBF3-4F83-AC1C-EEBFB96F1E27}" dt="2022-04-03T15:40:36.030" v="4114" actId="1076"/>
          <ac:picMkLst>
            <pc:docMk/>
            <pc:sldMk cId="4040123580" sldId="474"/>
            <ac:picMk id="19" creationId="{B1219FDB-5320-49EC-87A3-98C61C9A6F59}"/>
          </ac:picMkLst>
        </pc:picChg>
        <pc:picChg chg="add del mod">
          <ac:chgData name="li bo" userId="86e360d6c7446f46" providerId="LiveId" clId="{E0F01C1B-BBF3-4F83-AC1C-EEBFB96F1E27}" dt="2022-04-03T15:38:05.873" v="4091" actId="478"/>
          <ac:picMkLst>
            <pc:docMk/>
            <pc:sldMk cId="4040123580" sldId="474"/>
            <ac:picMk id="21" creationId="{9ACBBD35-A2FC-490D-B32D-05809F28F2C8}"/>
          </ac:picMkLst>
        </pc:picChg>
        <pc:picChg chg="add del mod">
          <ac:chgData name="li bo" userId="86e360d6c7446f46" providerId="LiveId" clId="{E0F01C1B-BBF3-4F83-AC1C-EEBFB96F1E27}" dt="2022-04-03T15:38:07.789" v="4093" actId="478"/>
          <ac:picMkLst>
            <pc:docMk/>
            <pc:sldMk cId="4040123580" sldId="474"/>
            <ac:picMk id="23" creationId="{B521E90B-7CB9-4689-9BD3-B12510DCDDC3}"/>
          </ac:picMkLst>
        </pc:picChg>
        <pc:picChg chg="add mod">
          <ac:chgData name="li bo" userId="86e360d6c7446f46" providerId="LiveId" clId="{E0F01C1B-BBF3-4F83-AC1C-EEBFB96F1E27}" dt="2022-04-04T14:32:44.720" v="17186" actId="1076"/>
          <ac:picMkLst>
            <pc:docMk/>
            <pc:sldMk cId="4040123580" sldId="474"/>
            <ac:picMk id="3074" creationId="{8144C4CA-B0E2-41BB-B52E-6168494F4A79}"/>
          </ac:picMkLst>
        </pc:picChg>
        <pc:picChg chg="add del mod">
          <ac:chgData name="li bo" userId="86e360d6c7446f46" providerId="LiveId" clId="{E0F01C1B-BBF3-4F83-AC1C-EEBFB96F1E27}" dt="2022-04-03T15:36:07.484" v="4079" actId="478"/>
          <ac:picMkLst>
            <pc:docMk/>
            <pc:sldMk cId="4040123580" sldId="474"/>
            <ac:picMk id="3076" creationId="{CF946525-D711-43CB-82EB-E6F40FDE13FD}"/>
          </ac:picMkLst>
        </pc:picChg>
        <pc:picChg chg="add del">
          <ac:chgData name="li bo" userId="86e360d6c7446f46" providerId="LiveId" clId="{E0F01C1B-BBF3-4F83-AC1C-EEBFB96F1E27}" dt="2022-04-03T15:36:18.280" v="4081" actId="478"/>
          <ac:picMkLst>
            <pc:docMk/>
            <pc:sldMk cId="4040123580" sldId="474"/>
            <ac:picMk id="3078" creationId="{9BDADFF2-8AA6-4822-A83B-E120B88C3AC9}"/>
          </ac:picMkLst>
        </pc:picChg>
        <pc:picChg chg="add del">
          <ac:chgData name="li bo" userId="86e360d6c7446f46" providerId="LiveId" clId="{E0F01C1B-BBF3-4F83-AC1C-EEBFB96F1E27}" dt="2022-04-03T15:41:42.843" v="4117" actId="478"/>
          <ac:picMkLst>
            <pc:docMk/>
            <pc:sldMk cId="4040123580" sldId="474"/>
            <ac:picMk id="3080" creationId="{A383A5DD-20B7-4AF4-849F-DE7BA1E63E09}"/>
          </ac:picMkLst>
        </pc:picChg>
        <pc:picChg chg="add mod">
          <ac:chgData name="li bo" userId="86e360d6c7446f46" providerId="LiveId" clId="{E0F01C1B-BBF3-4F83-AC1C-EEBFB96F1E27}" dt="2022-04-03T15:42:29.714" v="4121" actId="1076"/>
          <ac:picMkLst>
            <pc:docMk/>
            <pc:sldMk cId="4040123580" sldId="474"/>
            <ac:picMk id="3082" creationId="{A3C593A9-CA4D-4028-A2DC-3354409E03F9}"/>
          </ac:picMkLst>
        </pc:picChg>
      </pc:sldChg>
      <pc:sldChg chg="addSp delSp modSp new mod modTransition addAnim delAnim modAnim">
        <pc:chgData name="li bo" userId="86e360d6c7446f46" providerId="LiveId" clId="{E0F01C1B-BBF3-4F83-AC1C-EEBFB96F1E27}" dt="2022-04-06T02:21:12.335" v="29647"/>
        <pc:sldMkLst>
          <pc:docMk/>
          <pc:sldMk cId="3698955904" sldId="475"/>
        </pc:sldMkLst>
        <pc:spChg chg="del">
          <ac:chgData name="li bo" userId="86e360d6c7446f46" providerId="LiveId" clId="{E0F01C1B-BBF3-4F83-AC1C-EEBFB96F1E27}" dt="2022-04-03T10:07:20.452" v="1211" actId="478"/>
          <ac:spMkLst>
            <pc:docMk/>
            <pc:sldMk cId="3698955904" sldId="475"/>
            <ac:spMk id="2" creationId="{85B04AD8-FB76-4E23-9DEB-D9C796891F9D}"/>
          </ac:spMkLst>
        </pc:spChg>
        <pc:spChg chg="del">
          <ac:chgData name="li bo" userId="86e360d6c7446f46" providerId="LiveId" clId="{E0F01C1B-BBF3-4F83-AC1C-EEBFB96F1E27}" dt="2022-04-03T10:07:20.452" v="1211" actId="478"/>
          <ac:spMkLst>
            <pc:docMk/>
            <pc:sldMk cId="3698955904" sldId="475"/>
            <ac:spMk id="3" creationId="{20648088-E6D7-4E4F-BBBD-80F60940C79E}"/>
          </ac:spMkLst>
        </pc:spChg>
        <pc:spChg chg="add mod">
          <ac:chgData name="li bo" userId="86e360d6c7446f46" providerId="LiveId" clId="{E0F01C1B-BBF3-4F83-AC1C-EEBFB96F1E27}" dt="2022-04-04T05:18:34.393" v="8058" actId="404"/>
          <ac:spMkLst>
            <pc:docMk/>
            <pc:sldMk cId="3698955904" sldId="475"/>
            <ac:spMk id="4" creationId="{F51762EF-800B-4CA3-A3DE-FC3F8936810B}"/>
          </ac:spMkLst>
        </pc:spChg>
        <pc:spChg chg="add mod">
          <ac:chgData name="li bo" userId="86e360d6c7446f46" providerId="LiveId" clId="{E0F01C1B-BBF3-4F83-AC1C-EEBFB96F1E27}" dt="2022-04-04T07:23:02.331" v="11308" actId="20577"/>
          <ac:spMkLst>
            <pc:docMk/>
            <pc:sldMk cId="3698955904" sldId="475"/>
            <ac:spMk id="5" creationId="{5BBAED49-BBA1-4B5F-AA31-FE5D457419AF}"/>
          </ac:spMkLst>
        </pc:spChg>
        <pc:spChg chg="add mod">
          <ac:chgData name="li bo" userId="86e360d6c7446f46" providerId="LiveId" clId="{E0F01C1B-BBF3-4F83-AC1C-EEBFB96F1E27}" dt="2022-04-03T17:46:58.763" v="7270" actId="1076"/>
          <ac:spMkLst>
            <pc:docMk/>
            <pc:sldMk cId="3698955904" sldId="475"/>
            <ac:spMk id="7" creationId="{D246E0C7-788C-47DF-86C3-2EAF851ACA59}"/>
          </ac:spMkLst>
        </pc:spChg>
        <pc:spChg chg="add mod">
          <ac:chgData name="li bo" userId="86e360d6c7446f46" providerId="LiveId" clId="{E0F01C1B-BBF3-4F83-AC1C-EEBFB96F1E27}" dt="2022-04-03T17:46:53.239" v="7269" actId="1076"/>
          <ac:spMkLst>
            <pc:docMk/>
            <pc:sldMk cId="3698955904" sldId="475"/>
            <ac:spMk id="8" creationId="{CBB823AB-AADD-4571-A429-B5746BB1AABD}"/>
          </ac:spMkLst>
        </pc:spChg>
        <pc:spChg chg="add mod">
          <ac:chgData name="li bo" userId="86e360d6c7446f46" providerId="LiveId" clId="{E0F01C1B-BBF3-4F83-AC1C-EEBFB96F1E27}" dt="2022-04-03T17:44:44.184" v="7243" actId="20577"/>
          <ac:spMkLst>
            <pc:docMk/>
            <pc:sldMk cId="3698955904" sldId="475"/>
            <ac:spMk id="9" creationId="{124FCFAE-C89B-49C2-AB55-E4B484789236}"/>
          </ac:spMkLst>
        </pc:spChg>
      </pc:sldChg>
      <pc:sldChg chg="addSp delSp modSp new del mod modTransition">
        <pc:chgData name="li bo" userId="86e360d6c7446f46" providerId="LiveId" clId="{E0F01C1B-BBF3-4F83-AC1C-EEBFB96F1E27}" dt="2022-04-03T17:27:11.104" v="6665" actId="47"/>
        <pc:sldMkLst>
          <pc:docMk/>
          <pc:sldMk cId="3417019321" sldId="476"/>
        </pc:sldMkLst>
        <pc:spChg chg="del">
          <ac:chgData name="li bo" userId="86e360d6c7446f46" providerId="LiveId" clId="{E0F01C1B-BBF3-4F83-AC1C-EEBFB96F1E27}" dt="2022-04-03T14:01:29.721" v="2451" actId="478"/>
          <ac:spMkLst>
            <pc:docMk/>
            <pc:sldMk cId="3417019321" sldId="476"/>
            <ac:spMk id="2" creationId="{496C8665-645F-46E6-A9E7-585D92D4E5EF}"/>
          </ac:spMkLst>
        </pc:spChg>
        <pc:spChg chg="del">
          <ac:chgData name="li bo" userId="86e360d6c7446f46" providerId="LiveId" clId="{E0F01C1B-BBF3-4F83-AC1C-EEBFB96F1E27}" dt="2022-04-03T14:01:29.721" v="2451" actId="478"/>
          <ac:spMkLst>
            <pc:docMk/>
            <pc:sldMk cId="3417019321" sldId="476"/>
            <ac:spMk id="3" creationId="{6C27CC32-7CEE-47A4-9FBA-2481C259CC04}"/>
          </ac:spMkLst>
        </pc:spChg>
        <pc:spChg chg="add mod">
          <ac:chgData name="li bo" userId="86e360d6c7446f46" providerId="LiveId" clId="{E0F01C1B-BBF3-4F83-AC1C-EEBFB96F1E27}" dt="2022-04-03T14:01:57.580" v="2469" actId="20577"/>
          <ac:spMkLst>
            <pc:docMk/>
            <pc:sldMk cId="3417019321" sldId="476"/>
            <ac:spMk id="4" creationId="{435F44EE-2866-46AA-A1D8-641CCC18A581}"/>
          </ac:spMkLst>
        </pc:spChg>
        <pc:picChg chg="add del mod">
          <ac:chgData name="li bo" userId="86e360d6c7446f46" providerId="LiveId" clId="{E0F01C1B-BBF3-4F83-AC1C-EEBFB96F1E27}" dt="2022-04-03T17:26:56.805" v="6664" actId="478"/>
          <ac:picMkLst>
            <pc:docMk/>
            <pc:sldMk cId="3417019321" sldId="476"/>
            <ac:picMk id="6" creationId="{0B290EF5-C563-4BB1-9EE2-CE4D4B30B9BD}"/>
          </ac:picMkLst>
        </pc:picChg>
      </pc:sldChg>
      <pc:sldChg chg="addSp delSp modSp new del mod ord modTransition">
        <pc:chgData name="li bo" userId="86e360d6c7446f46" providerId="LiveId" clId="{E0F01C1B-BBF3-4F83-AC1C-EEBFB96F1E27}" dt="2022-04-04T06:04:26.458" v="9018" actId="47"/>
        <pc:sldMkLst>
          <pc:docMk/>
          <pc:sldMk cId="11165586" sldId="477"/>
        </pc:sldMkLst>
        <pc:spChg chg="del">
          <ac:chgData name="li bo" userId="86e360d6c7446f46" providerId="LiveId" clId="{E0F01C1B-BBF3-4F83-AC1C-EEBFB96F1E27}" dt="2022-04-03T14:17:31.945" v="2734" actId="478"/>
          <ac:spMkLst>
            <pc:docMk/>
            <pc:sldMk cId="11165586" sldId="477"/>
            <ac:spMk id="2" creationId="{B30987F7-0595-4180-8679-0C8D1D5E8234}"/>
          </ac:spMkLst>
        </pc:spChg>
        <pc:spChg chg="del">
          <ac:chgData name="li bo" userId="86e360d6c7446f46" providerId="LiveId" clId="{E0F01C1B-BBF3-4F83-AC1C-EEBFB96F1E27}" dt="2022-04-03T14:17:31.945" v="2734" actId="478"/>
          <ac:spMkLst>
            <pc:docMk/>
            <pc:sldMk cId="11165586" sldId="477"/>
            <ac:spMk id="3" creationId="{8F8270D6-597D-4B5C-B130-602755C479AA}"/>
          </ac:spMkLst>
        </pc:spChg>
        <pc:spChg chg="add mod">
          <ac:chgData name="li bo" userId="86e360d6c7446f46" providerId="LiveId" clId="{E0F01C1B-BBF3-4F83-AC1C-EEBFB96F1E27}" dt="2022-04-03T14:18:32.925" v="2808" actId="20577"/>
          <ac:spMkLst>
            <pc:docMk/>
            <pc:sldMk cId="11165586" sldId="477"/>
            <ac:spMk id="4" creationId="{ADF7D4E2-2277-4448-8668-6C9C8D3102BC}"/>
          </ac:spMkLst>
        </pc:spChg>
      </pc:sldChg>
      <pc:sldChg chg="addSp delSp modSp new mod modTransition delAnim modAnim">
        <pc:chgData name="li bo" userId="86e360d6c7446f46" providerId="LiveId" clId="{E0F01C1B-BBF3-4F83-AC1C-EEBFB96F1E27}" dt="2022-04-07T03:40:23.964" v="29976"/>
        <pc:sldMkLst>
          <pc:docMk/>
          <pc:sldMk cId="783704105" sldId="478"/>
        </pc:sldMkLst>
        <pc:spChg chg="del">
          <ac:chgData name="li bo" userId="86e360d6c7446f46" providerId="LiveId" clId="{E0F01C1B-BBF3-4F83-AC1C-EEBFB96F1E27}" dt="2022-04-03T15:15:18.033" v="3441" actId="478"/>
          <ac:spMkLst>
            <pc:docMk/>
            <pc:sldMk cId="783704105" sldId="478"/>
            <ac:spMk id="2" creationId="{5B760AE0-73DC-451F-81FC-11C47D45A066}"/>
          </ac:spMkLst>
        </pc:spChg>
        <pc:spChg chg="del">
          <ac:chgData name="li bo" userId="86e360d6c7446f46" providerId="LiveId" clId="{E0F01C1B-BBF3-4F83-AC1C-EEBFB96F1E27}" dt="2022-04-03T15:15:18.033" v="3441" actId="478"/>
          <ac:spMkLst>
            <pc:docMk/>
            <pc:sldMk cId="783704105" sldId="478"/>
            <ac:spMk id="3" creationId="{F6512DC8-7A4D-49E4-9FD3-51B70F29660C}"/>
          </ac:spMkLst>
        </pc:spChg>
        <pc:spChg chg="add mod">
          <ac:chgData name="li bo" userId="86e360d6c7446f46" providerId="LiveId" clId="{E0F01C1B-BBF3-4F83-AC1C-EEBFB96F1E27}" dt="2022-04-03T16:48:37.029" v="5973" actId="20577"/>
          <ac:spMkLst>
            <pc:docMk/>
            <pc:sldMk cId="783704105" sldId="478"/>
            <ac:spMk id="4" creationId="{443FE11B-7FA5-4E01-8D22-917873D97E09}"/>
          </ac:spMkLst>
        </pc:spChg>
        <pc:spChg chg="add del mod">
          <ac:chgData name="li bo" userId="86e360d6c7446f46" providerId="LiveId" clId="{E0F01C1B-BBF3-4F83-AC1C-EEBFB96F1E27}" dt="2022-04-03T16:13:53.786" v="5180" actId="478"/>
          <ac:spMkLst>
            <pc:docMk/>
            <pc:sldMk cId="783704105" sldId="478"/>
            <ac:spMk id="5" creationId="{26C9266C-4390-4966-A896-AD1C07803819}"/>
          </ac:spMkLst>
        </pc:spChg>
        <pc:spChg chg="add mod ord">
          <ac:chgData name="li bo" userId="86e360d6c7446f46" providerId="LiveId" clId="{E0F01C1B-BBF3-4F83-AC1C-EEBFB96F1E27}" dt="2022-04-03T17:26:27.677" v="6661" actId="166"/>
          <ac:spMkLst>
            <pc:docMk/>
            <pc:sldMk cId="783704105" sldId="478"/>
            <ac:spMk id="20" creationId="{C748C8D9-758E-4639-AAE6-118EFD5E05C7}"/>
          </ac:spMkLst>
        </pc:spChg>
        <pc:spChg chg="add mod">
          <ac:chgData name="li bo" userId="86e360d6c7446f46" providerId="LiveId" clId="{E0F01C1B-BBF3-4F83-AC1C-EEBFB96F1E27}" dt="2022-04-03T17:24:35.820" v="6631" actId="20577"/>
          <ac:spMkLst>
            <pc:docMk/>
            <pc:sldMk cId="783704105" sldId="478"/>
            <ac:spMk id="27" creationId="{92705E33-D9FC-4FE7-8194-B514D7B7B146}"/>
          </ac:spMkLst>
        </pc:spChg>
        <pc:spChg chg="add mod">
          <ac:chgData name="li bo" userId="86e360d6c7446f46" providerId="LiveId" clId="{E0F01C1B-BBF3-4F83-AC1C-EEBFB96F1E27}" dt="2022-04-03T17:26:33.545" v="6663" actId="20577"/>
          <ac:spMkLst>
            <pc:docMk/>
            <pc:sldMk cId="783704105" sldId="478"/>
            <ac:spMk id="28" creationId="{A44591CE-A711-4455-9C8D-228D341E81BC}"/>
          </ac:spMkLst>
        </pc:spChg>
        <pc:picChg chg="add del mod">
          <ac:chgData name="li bo" userId="86e360d6c7446f46" providerId="LiveId" clId="{E0F01C1B-BBF3-4F83-AC1C-EEBFB96F1E27}" dt="2022-04-03T16:12:02.879" v="5151" actId="478"/>
          <ac:picMkLst>
            <pc:docMk/>
            <pc:sldMk cId="783704105" sldId="478"/>
            <ac:picMk id="7" creationId="{4DF319A6-FF43-4617-9A43-7D4FB84D4322}"/>
          </ac:picMkLst>
        </pc:picChg>
        <pc:picChg chg="add del mod">
          <ac:chgData name="li bo" userId="86e360d6c7446f46" providerId="LiveId" clId="{E0F01C1B-BBF3-4F83-AC1C-EEBFB96F1E27}" dt="2022-04-03T16:20:10.831" v="5208" actId="478"/>
          <ac:picMkLst>
            <pc:docMk/>
            <pc:sldMk cId="783704105" sldId="478"/>
            <ac:picMk id="9" creationId="{DF567E7C-83F9-404E-836E-8460AC8CFF17}"/>
          </ac:picMkLst>
        </pc:picChg>
        <pc:picChg chg="add del mod">
          <ac:chgData name="li bo" userId="86e360d6c7446f46" providerId="LiveId" clId="{E0F01C1B-BBF3-4F83-AC1C-EEBFB96F1E27}" dt="2022-04-03T16:36:52.531" v="5817" actId="478"/>
          <ac:picMkLst>
            <pc:docMk/>
            <pc:sldMk cId="783704105" sldId="478"/>
            <ac:picMk id="11" creationId="{4906BEA7-00AE-4C5E-9F66-FB58D1EA0084}"/>
          </ac:picMkLst>
        </pc:picChg>
        <pc:picChg chg="add del mod">
          <ac:chgData name="li bo" userId="86e360d6c7446f46" providerId="LiveId" clId="{E0F01C1B-BBF3-4F83-AC1C-EEBFB96F1E27}" dt="2022-04-03T16:38:41.153" v="5833" actId="478"/>
          <ac:picMkLst>
            <pc:docMk/>
            <pc:sldMk cId="783704105" sldId="478"/>
            <ac:picMk id="13" creationId="{F305FD7C-6412-44C4-AFA6-40743D327E13}"/>
          </ac:picMkLst>
        </pc:picChg>
        <pc:picChg chg="add mod">
          <ac:chgData name="li bo" userId="86e360d6c7446f46" providerId="LiveId" clId="{E0F01C1B-BBF3-4F83-AC1C-EEBFB96F1E27}" dt="2022-04-03T16:49:32.982" v="6050" actId="1076"/>
          <ac:picMkLst>
            <pc:docMk/>
            <pc:sldMk cId="783704105" sldId="478"/>
            <ac:picMk id="15" creationId="{DD15996A-8507-4CBF-A7FF-E1B1293FBEBF}"/>
          </ac:picMkLst>
        </pc:picChg>
        <pc:picChg chg="add del mod">
          <ac:chgData name="li bo" userId="86e360d6c7446f46" providerId="LiveId" clId="{E0F01C1B-BBF3-4F83-AC1C-EEBFB96F1E27}" dt="2022-04-03T16:37:43.739" v="5827" actId="478"/>
          <ac:picMkLst>
            <pc:docMk/>
            <pc:sldMk cId="783704105" sldId="478"/>
            <ac:picMk id="17" creationId="{079349EB-A02B-46DD-B4D9-F75D7F36C8B1}"/>
          </ac:picMkLst>
        </pc:picChg>
        <pc:picChg chg="add del mod modCrop">
          <ac:chgData name="li bo" userId="86e360d6c7446f46" providerId="LiveId" clId="{E0F01C1B-BBF3-4F83-AC1C-EEBFB96F1E27}" dt="2022-04-04T00:34:49.305" v="7307" actId="478"/>
          <ac:picMkLst>
            <pc:docMk/>
            <pc:sldMk cId="783704105" sldId="478"/>
            <ac:picMk id="19" creationId="{94CE51BA-91A8-4EA7-A1D7-33924DB242D0}"/>
          </ac:picMkLst>
        </pc:picChg>
        <pc:picChg chg="add mod">
          <ac:chgData name="li bo" userId="86e360d6c7446f46" providerId="LiveId" clId="{E0F01C1B-BBF3-4F83-AC1C-EEBFB96F1E27}" dt="2022-04-03T16:49:49.448" v="6055" actId="1076"/>
          <ac:picMkLst>
            <pc:docMk/>
            <pc:sldMk cId="783704105" sldId="478"/>
            <ac:picMk id="22" creationId="{39E1F18B-566A-4443-8143-F7166CA490C9}"/>
          </ac:picMkLst>
        </pc:picChg>
        <pc:picChg chg="add mod">
          <ac:chgData name="li bo" userId="86e360d6c7446f46" providerId="LiveId" clId="{E0F01C1B-BBF3-4F83-AC1C-EEBFB96F1E27}" dt="2022-04-03T16:49:34.504" v="6051" actId="1076"/>
          <ac:picMkLst>
            <pc:docMk/>
            <pc:sldMk cId="783704105" sldId="478"/>
            <ac:picMk id="24" creationId="{FFEE5202-C0B8-4244-8C63-E8450826A11E}"/>
          </ac:picMkLst>
        </pc:picChg>
        <pc:picChg chg="add mod modCrop">
          <ac:chgData name="li bo" userId="86e360d6c7446f46" providerId="LiveId" clId="{E0F01C1B-BBF3-4F83-AC1C-EEBFB96F1E27}" dt="2022-04-03T16:49:49.448" v="6055" actId="1076"/>
          <ac:picMkLst>
            <pc:docMk/>
            <pc:sldMk cId="783704105" sldId="478"/>
            <ac:picMk id="26" creationId="{EE9B66AF-27E9-43A2-BF83-CFB45D3CC539}"/>
          </ac:picMkLst>
        </pc:picChg>
        <pc:picChg chg="add del mod">
          <ac:chgData name="li bo" userId="86e360d6c7446f46" providerId="LiveId" clId="{E0F01C1B-BBF3-4F83-AC1C-EEBFB96F1E27}" dt="2022-04-04T00:35:34.049" v="7310" actId="478"/>
          <ac:picMkLst>
            <pc:docMk/>
            <pc:sldMk cId="783704105" sldId="478"/>
            <ac:picMk id="30" creationId="{7739764B-90E9-47C7-BF63-8FDCD2DE062C}"/>
          </ac:picMkLst>
        </pc:picChg>
        <pc:picChg chg="add mod">
          <ac:chgData name="li bo" userId="86e360d6c7446f46" providerId="LiveId" clId="{E0F01C1B-BBF3-4F83-AC1C-EEBFB96F1E27}" dt="2022-04-04T00:35:42.596" v="7312" actId="1076"/>
          <ac:picMkLst>
            <pc:docMk/>
            <pc:sldMk cId="783704105" sldId="478"/>
            <ac:picMk id="32" creationId="{CB8FB819-6D64-4EAC-BE0E-73A796B8A17A}"/>
          </ac:picMkLst>
        </pc:picChg>
      </pc:sldChg>
      <pc:sldChg chg="addSp delSp modSp add del mod modTransition">
        <pc:chgData name="li bo" userId="86e360d6c7446f46" providerId="LiveId" clId="{E0F01C1B-BBF3-4F83-AC1C-EEBFB96F1E27}" dt="2022-04-03T15:49:01.424" v="4217" actId="47"/>
        <pc:sldMkLst>
          <pc:docMk/>
          <pc:sldMk cId="2102401853" sldId="479"/>
        </pc:sldMkLst>
        <pc:spChg chg="del">
          <ac:chgData name="li bo" userId="86e360d6c7446f46" providerId="LiveId" clId="{E0F01C1B-BBF3-4F83-AC1C-EEBFB96F1E27}" dt="2022-04-03T15:21:32.764" v="3751"/>
          <ac:spMkLst>
            <pc:docMk/>
            <pc:sldMk cId="2102401853" sldId="479"/>
            <ac:spMk id="2" creationId="{A37DAB3B-9C95-4635-8311-F5383B2F6676}"/>
          </ac:spMkLst>
        </pc:spChg>
        <pc:spChg chg="del">
          <ac:chgData name="li bo" userId="86e360d6c7446f46" providerId="LiveId" clId="{E0F01C1B-BBF3-4F83-AC1C-EEBFB96F1E27}" dt="2022-04-03T15:21:32.764" v="3751"/>
          <ac:spMkLst>
            <pc:docMk/>
            <pc:sldMk cId="2102401853" sldId="479"/>
            <ac:spMk id="3" creationId="{C8D51733-6D33-4BC8-9D90-2F60142BA70D}"/>
          </ac:spMkLst>
        </pc:spChg>
        <pc:spChg chg="add mod">
          <ac:chgData name="li bo" userId="86e360d6c7446f46" providerId="LiveId" clId="{E0F01C1B-BBF3-4F83-AC1C-EEBFB96F1E27}" dt="2022-04-03T15:21:32.834" v="3769" actId="948"/>
          <ac:spMkLst>
            <pc:docMk/>
            <pc:sldMk cId="2102401853" sldId="479"/>
            <ac:spMk id="6" creationId="{9316DF8B-59AC-4CAA-82B2-02E3CC5369BF}"/>
          </ac:spMkLst>
        </pc:spChg>
        <pc:spChg chg="add mod">
          <ac:chgData name="li bo" userId="86e360d6c7446f46" providerId="LiveId" clId="{E0F01C1B-BBF3-4F83-AC1C-EEBFB96F1E27}" dt="2022-04-03T15:21:32.836" v="3784" actId="947"/>
          <ac:spMkLst>
            <pc:docMk/>
            <pc:sldMk cId="2102401853" sldId="479"/>
            <ac:spMk id="7" creationId="{3071791F-9300-490D-ABC2-240AC77FC78C}"/>
          </ac:spMkLst>
        </pc:spChg>
        <pc:spChg chg="add mod">
          <ac:chgData name="li bo" userId="86e360d6c7446f46" providerId="LiveId" clId="{E0F01C1B-BBF3-4F83-AC1C-EEBFB96F1E27}" dt="2022-04-03T15:21:32.852" v="3799" actId="947"/>
          <ac:spMkLst>
            <pc:docMk/>
            <pc:sldMk cId="2102401853" sldId="479"/>
            <ac:spMk id="8" creationId="{D01450E4-688C-4A77-948D-A9A2C81B4D3C}"/>
          </ac:spMkLst>
        </pc:spChg>
        <pc:spChg chg="add mod">
          <ac:chgData name="li bo" userId="86e360d6c7446f46" providerId="LiveId" clId="{E0F01C1B-BBF3-4F83-AC1C-EEBFB96F1E27}" dt="2022-04-03T15:21:32.852" v="3814" actId="947"/>
          <ac:spMkLst>
            <pc:docMk/>
            <pc:sldMk cId="2102401853" sldId="479"/>
            <ac:spMk id="9" creationId="{EB401414-E2D6-42CA-9454-17656594053A}"/>
          </ac:spMkLst>
        </pc:spChg>
        <pc:spChg chg="add mod">
          <ac:chgData name="li bo" userId="86e360d6c7446f46" providerId="LiveId" clId="{E0F01C1B-BBF3-4F83-AC1C-EEBFB96F1E27}" dt="2022-04-03T15:21:32.868" v="3829" actId="947"/>
          <ac:spMkLst>
            <pc:docMk/>
            <pc:sldMk cId="2102401853" sldId="479"/>
            <ac:spMk id="10" creationId="{A621BB3A-2FB8-4202-872D-65956E2CADF4}"/>
          </ac:spMkLst>
        </pc:spChg>
        <pc:spChg chg="add mod">
          <ac:chgData name="li bo" userId="86e360d6c7446f46" providerId="LiveId" clId="{E0F01C1B-BBF3-4F83-AC1C-EEBFB96F1E27}" dt="2022-04-03T15:21:33.048" v="3851" actId="207"/>
          <ac:spMkLst>
            <pc:docMk/>
            <pc:sldMk cId="2102401853" sldId="479"/>
            <ac:spMk id="11" creationId="{6A6A83B1-8E4F-4E26-BB25-D390E6E1760E}"/>
          </ac:spMkLst>
        </pc:spChg>
        <pc:spChg chg="add mod">
          <ac:chgData name="li bo" userId="86e360d6c7446f46" providerId="LiveId" clId="{E0F01C1B-BBF3-4F83-AC1C-EEBFB96F1E27}" dt="2022-04-03T15:21:33.048" v="3873" actId="207"/>
          <ac:spMkLst>
            <pc:docMk/>
            <pc:sldMk cId="2102401853" sldId="479"/>
            <ac:spMk id="12" creationId="{1A67D0A2-FDF5-47F1-A875-2CC357045DAC}"/>
          </ac:spMkLst>
        </pc:spChg>
        <pc:spChg chg="add mod">
          <ac:chgData name="li bo" userId="86e360d6c7446f46" providerId="LiveId" clId="{E0F01C1B-BBF3-4F83-AC1C-EEBFB96F1E27}" dt="2022-04-03T15:21:33.063" v="3895" actId="207"/>
          <ac:spMkLst>
            <pc:docMk/>
            <pc:sldMk cId="2102401853" sldId="479"/>
            <ac:spMk id="13" creationId="{6BD7F668-3CDF-4659-BFCB-33CD1C0DC387}"/>
          </ac:spMkLst>
        </pc:spChg>
        <pc:spChg chg="add mod">
          <ac:chgData name="li bo" userId="86e360d6c7446f46" providerId="LiveId" clId="{E0F01C1B-BBF3-4F83-AC1C-EEBFB96F1E27}" dt="2022-04-03T15:21:33.079" v="3917" actId="207"/>
          <ac:spMkLst>
            <pc:docMk/>
            <pc:sldMk cId="2102401853" sldId="479"/>
            <ac:spMk id="14" creationId="{1D8A4892-0762-4EB9-90BA-7ABB507B2CD4}"/>
          </ac:spMkLst>
        </pc:spChg>
        <pc:spChg chg="add mod">
          <ac:chgData name="li bo" userId="86e360d6c7446f46" providerId="LiveId" clId="{E0F01C1B-BBF3-4F83-AC1C-EEBFB96F1E27}" dt="2022-04-03T15:21:33.094" v="3935" actId="948"/>
          <ac:spMkLst>
            <pc:docMk/>
            <pc:sldMk cId="2102401853" sldId="479"/>
            <ac:spMk id="15" creationId="{C7C2DFE7-FAEE-47CB-9BEF-03C886BE00E6}"/>
          </ac:spMkLst>
        </pc:spChg>
        <pc:spChg chg="add mod">
          <ac:chgData name="li bo" userId="86e360d6c7446f46" providerId="LiveId" clId="{E0F01C1B-BBF3-4F83-AC1C-EEBFB96F1E27}" dt="2022-04-03T15:49:00.748" v="4213"/>
          <ac:spMkLst>
            <pc:docMk/>
            <pc:sldMk cId="2102401853" sldId="479"/>
            <ac:spMk id="16" creationId="{274E8E62-107E-44B6-A5CE-389F8FAAE906}"/>
          </ac:spMkLst>
        </pc:spChg>
        <pc:spChg chg="add mod">
          <ac:chgData name="li bo" userId="86e360d6c7446f46" providerId="LiveId" clId="{E0F01C1B-BBF3-4F83-AC1C-EEBFB96F1E27}" dt="2022-04-03T15:49:00.748" v="4212"/>
          <ac:spMkLst>
            <pc:docMk/>
            <pc:sldMk cId="2102401853" sldId="479"/>
            <ac:spMk id="17" creationId="{ACA88DC9-660B-41BF-AEBC-DF50586050F7}"/>
          </ac:spMkLst>
        </pc:spChg>
        <pc:spChg chg="add mod">
          <ac:chgData name="li bo" userId="86e360d6c7446f46" providerId="LiveId" clId="{E0F01C1B-BBF3-4F83-AC1C-EEBFB96F1E27}" dt="2022-04-03T15:49:00.748" v="4212"/>
          <ac:spMkLst>
            <pc:docMk/>
            <pc:sldMk cId="2102401853" sldId="479"/>
            <ac:spMk id="18" creationId="{5D7DB628-5493-4250-A7D1-EBDF9707499A}"/>
          </ac:spMkLst>
        </pc:spChg>
        <pc:spChg chg="add mod">
          <ac:chgData name="li bo" userId="86e360d6c7446f46" providerId="LiveId" clId="{E0F01C1B-BBF3-4F83-AC1C-EEBFB96F1E27}" dt="2022-04-03T15:49:00.748" v="4212"/>
          <ac:spMkLst>
            <pc:docMk/>
            <pc:sldMk cId="2102401853" sldId="479"/>
            <ac:spMk id="19" creationId="{8AF33004-2E4B-4488-B172-6A94F36D1FAC}"/>
          </ac:spMkLst>
        </pc:spChg>
        <pc:grpChg chg="add mod">
          <ac:chgData name="li bo" userId="86e360d6c7446f46" providerId="LiveId" clId="{E0F01C1B-BBF3-4F83-AC1C-EEBFB96F1E27}" dt="2022-04-03T15:49:00.748" v="4214"/>
          <ac:grpSpMkLst>
            <pc:docMk/>
            <pc:sldMk cId="2102401853" sldId="479"/>
            <ac:grpSpMk id="20" creationId="{6B932978-D375-4A93-A429-700B2D4FC215}"/>
          </ac:grpSpMkLst>
        </pc:grpChg>
        <pc:picChg chg="add mod ord">
          <ac:chgData name="li bo" userId="86e360d6c7446f46" providerId="LiveId" clId="{E0F01C1B-BBF3-4F83-AC1C-EEBFB96F1E27}" dt="2022-04-03T15:49:00.748" v="4216"/>
          <ac:picMkLst>
            <pc:docMk/>
            <pc:sldMk cId="2102401853" sldId="479"/>
            <ac:picMk id="5" creationId="{259D931A-7502-4B2D-9694-FAFDC24FB9F0}"/>
          </ac:picMkLst>
        </pc:picChg>
      </pc:sldChg>
      <pc:sldChg chg="addSp delSp modSp add mod modTransition delAnim modAnim">
        <pc:chgData name="li bo" userId="86e360d6c7446f46" providerId="LiveId" clId="{E0F01C1B-BBF3-4F83-AC1C-EEBFB96F1E27}" dt="2022-04-07T03:18:50.439" v="29964"/>
        <pc:sldMkLst>
          <pc:docMk/>
          <pc:sldMk cId="1989044224" sldId="480"/>
        </pc:sldMkLst>
        <pc:spChg chg="del">
          <ac:chgData name="li bo" userId="86e360d6c7446f46" providerId="LiveId" clId="{E0F01C1B-BBF3-4F83-AC1C-EEBFB96F1E27}" dt="2022-04-03T15:42:51.066" v="4126" actId="478"/>
          <ac:spMkLst>
            <pc:docMk/>
            <pc:sldMk cId="1989044224" sldId="480"/>
            <ac:spMk id="17" creationId="{1D2CBAD4-0780-4120-9A91-A56D6ACFAED1}"/>
          </ac:spMkLst>
        </pc:spChg>
        <pc:spChg chg="mod">
          <ac:chgData name="li bo" userId="86e360d6c7446f46" providerId="LiveId" clId="{E0F01C1B-BBF3-4F83-AC1C-EEBFB96F1E27}" dt="2022-04-04T07:43:44.909" v="11947" actId="1076"/>
          <ac:spMkLst>
            <pc:docMk/>
            <pc:sldMk cId="1989044224" sldId="480"/>
            <ac:spMk id="24" creationId="{B6C61213-0985-4644-9F98-260DE88501AA}"/>
          </ac:spMkLst>
        </pc:spChg>
        <pc:picChg chg="add mod">
          <ac:chgData name="li bo" userId="86e360d6c7446f46" providerId="LiveId" clId="{E0F01C1B-BBF3-4F83-AC1C-EEBFB96F1E27}" dt="2022-04-03T15:47:12.411" v="4154" actId="1076"/>
          <ac:picMkLst>
            <pc:docMk/>
            <pc:sldMk cId="1989044224" sldId="480"/>
            <ac:picMk id="3" creationId="{EB177465-41FD-45AD-85A7-E4F0E15AC1B9}"/>
          </ac:picMkLst>
        </pc:picChg>
        <pc:picChg chg="add mod">
          <ac:chgData name="li bo" userId="86e360d6c7446f46" providerId="LiveId" clId="{E0F01C1B-BBF3-4F83-AC1C-EEBFB96F1E27}" dt="2022-04-03T15:47:12.411" v="4154" actId="1076"/>
          <ac:picMkLst>
            <pc:docMk/>
            <pc:sldMk cId="1989044224" sldId="480"/>
            <ac:picMk id="5" creationId="{C2795CAD-8BBD-4359-8161-37EB13B6AABF}"/>
          </ac:picMkLst>
        </pc:picChg>
        <pc:picChg chg="del">
          <ac:chgData name="li bo" userId="86e360d6c7446f46" providerId="LiveId" clId="{E0F01C1B-BBF3-4F83-AC1C-EEBFB96F1E27}" dt="2022-04-03T15:42:50.512" v="4125" actId="478"/>
          <ac:picMkLst>
            <pc:docMk/>
            <pc:sldMk cId="1989044224" sldId="480"/>
            <ac:picMk id="10" creationId="{0FD67A0F-FACF-4AC0-813D-8667A1D1F308}"/>
          </ac:picMkLst>
        </pc:picChg>
        <pc:picChg chg="del">
          <ac:chgData name="li bo" userId="86e360d6c7446f46" providerId="LiveId" clId="{E0F01C1B-BBF3-4F83-AC1C-EEBFB96F1E27}" dt="2022-04-03T15:42:51.532" v="4127" actId="478"/>
          <ac:picMkLst>
            <pc:docMk/>
            <pc:sldMk cId="1989044224" sldId="480"/>
            <ac:picMk id="16" creationId="{25258D1B-D5CF-4112-8616-638913570742}"/>
          </ac:picMkLst>
        </pc:picChg>
        <pc:picChg chg="del">
          <ac:chgData name="li bo" userId="86e360d6c7446f46" providerId="LiveId" clId="{E0F01C1B-BBF3-4F83-AC1C-EEBFB96F1E27}" dt="2022-04-03T15:42:52.067" v="4128" actId="478"/>
          <ac:picMkLst>
            <pc:docMk/>
            <pc:sldMk cId="1989044224" sldId="480"/>
            <ac:picMk id="19" creationId="{B1219FDB-5320-49EC-87A3-98C61C9A6F59}"/>
          </ac:picMkLst>
        </pc:picChg>
        <pc:picChg chg="del mod">
          <ac:chgData name="li bo" userId="86e360d6c7446f46" providerId="LiveId" clId="{E0F01C1B-BBF3-4F83-AC1C-EEBFB96F1E27}" dt="2022-04-03T15:43:39.200" v="4143" actId="478"/>
          <ac:picMkLst>
            <pc:docMk/>
            <pc:sldMk cId="1989044224" sldId="480"/>
            <ac:picMk id="21" creationId="{9ACBBD35-A2FC-490D-B32D-05809F28F2C8}"/>
          </ac:picMkLst>
        </pc:picChg>
        <pc:picChg chg="mod">
          <ac:chgData name="li bo" userId="86e360d6c7446f46" providerId="LiveId" clId="{E0F01C1B-BBF3-4F83-AC1C-EEBFB96F1E27}" dt="2022-04-03T15:47:12.411" v="4154" actId="1076"/>
          <ac:picMkLst>
            <pc:docMk/>
            <pc:sldMk cId="1989044224" sldId="480"/>
            <ac:picMk id="23" creationId="{B521E90B-7CB9-4689-9BD3-B12510DCDDC3}"/>
          </ac:picMkLst>
        </pc:picChg>
        <pc:picChg chg="del">
          <ac:chgData name="li bo" userId="86e360d6c7446f46" providerId="LiveId" clId="{E0F01C1B-BBF3-4F83-AC1C-EEBFB96F1E27}" dt="2022-04-03T15:42:49.863" v="4124" actId="478"/>
          <ac:picMkLst>
            <pc:docMk/>
            <pc:sldMk cId="1989044224" sldId="480"/>
            <ac:picMk id="3074" creationId="{8144C4CA-B0E2-41BB-B52E-6168494F4A79}"/>
          </ac:picMkLst>
        </pc:picChg>
        <pc:picChg chg="add mod">
          <ac:chgData name="li bo" userId="86e360d6c7446f46" providerId="LiveId" clId="{E0F01C1B-BBF3-4F83-AC1C-EEBFB96F1E27}" dt="2022-04-03T15:47:03.920" v="4153" actId="1076"/>
          <ac:picMkLst>
            <pc:docMk/>
            <pc:sldMk cId="1989044224" sldId="480"/>
            <ac:picMk id="4098" creationId="{0604C50A-FFB5-448C-9CDC-C3EF915AF633}"/>
          </ac:picMkLst>
        </pc:picChg>
      </pc:sldChg>
      <pc:sldChg chg="new del">
        <pc:chgData name="li bo" userId="86e360d6c7446f46" providerId="LiveId" clId="{E0F01C1B-BBF3-4F83-AC1C-EEBFB96F1E27}" dt="2022-04-03T15:37:58.948" v="4083" actId="47"/>
        <pc:sldMkLst>
          <pc:docMk/>
          <pc:sldMk cId="2470331296" sldId="480"/>
        </pc:sldMkLst>
      </pc:sldChg>
      <pc:sldChg chg="addSp delSp modSp add mod modTransition">
        <pc:chgData name="li bo" userId="86e360d6c7446f46" providerId="LiveId" clId="{E0F01C1B-BBF3-4F83-AC1C-EEBFB96F1E27}" dt="2022-04-07T03:18:49.686" v="29962"/>
        <pc:sldMkLst>
          <pc:docMk/>
          <pc:sldMk cId="1636163196" sldId="481"/>
        </pc:sldMkLst>
        <pc:spChg chg="del">
          <ac:chgData name="li bo" userId="86e360d6c7446f46" providerId="LiveId" clId="{E0F01C1B-BBF3-4F83-AC1C-EEBFB96F1E27}" dt="2022-04-03T15:52:47.058" v="4239"/>
          <ac:spMkLst>
            <pc:docMk/>
            <pc:sldMk cId="1636163196" sldId="481"/>
            <ac:spMk id="2" creationId="{DD7F2C29-7F5E-45B7-8CBF-0A3824181738}"/>
          </ac:spMkLst>
        </pc:spChg>
        <pc:spChg chg="del">
          <ac:chgData name="li bo" userId="86e360d6c7446f46" providerId="LiveId" clId="{E0F01C1B-BBF3-4F83-AC1C-EEBFB96F1E27}" dt="2022-04-03T15:52:47.058" v="4239"/>
          <ac:spMkLst>
            <pc:docMk/>
            <pc:sldMk cId="1636163196" sldId="481"/>
            <ac:spMk id="3" creationId="{5C04F9AD-8868-42E8-9ECA-F2D369C1F8BF}"/>
          </ac:spMkLst>
        </pc:spChg>
        <pc:spChg chg="add mod">
          <ac:chgData name="li bo" userId="86e360d6c7446f46" providerId="LiveId" clId="{E0F01C1B-BBF3-4F83-AC1C-EEBFB96F1E27}" dt="2022-04-04T07:42:35.334" v="11878" actId="404"/>
          <ac:spMkLst>
            <pc:docMk/>
            <pc:sldMk cId="1636163196" sldId="481"/>
            <ac:spMk id="6" creationId="{992FE269-A7A5-48B9-B720-E18E26B88959}"/>
          </ac:spMkLst>
        </pc:spChg>
        <pc:spChg chg="add mod">
          <ac:chgData name="li bo" userId="86e360d6c7446f46" providerId="LiveId" clId="{E0F01C1B-BBF3-4F83-AC1C-EEBFB96F1E27}" dt="2022-04-03T15:55:11.737" v="4830" actId="20577"/>
          <ac:spMkLst>
            <pc:docMk/>
            <pc:sldMk cId="1636163196" sldId="481"/>
            <ac:spMk id="7" creationId="{19E20FCF-9182-4CF4-8EC0-00F151382A83}"/>
          </ac:spMkLst>
        </pc:spChg>
        <pc:spChg chg="add mod">
          <ac:chgData name="li bo" userId="86e360d6c7446f46" providerId="LiveId" clId="{E0F01C1B-BBF3-4F83-AC1C-EEBFB96F1E27}" dt="2022-04-03T15:55:14.925" v="4844" actId="20577"/>
          <ac:spMkLst>
            <pc:docMk/>
            <pc:sldMk cId="1636163196" sldId="481"/>
            <ac:spMk id="8" creationId="{ED7445E7-43D1-4FA8-B65D-78AC96C2CD62}"/>
          </ac:spMkLst>
        </pc:spChg>
        <pc:spChg chg="add del mod">
          <ac:chgData name="li bo" userId="86e360d6c7446f46" providerId="LiveId" clId="{E0F01C1B-BBF3-4F83-AC1C-EEBFB96F1E27}" dt="2022-04-03T15:54:49.942" v="4790" actId="478"/>
          <ac:spMkLst>
            <pc:docMk/>
            <pc:sldMk cId="1636163196" sldId="481"/>
            <ac:spMk id="9" creationId="{7B1B5812-22FC-42A7-9F00-855D73D42076}"/>
          </ac:spMkLst>
        </pc:spChg>
        <pc:spChg chg="add del mod">
          <ac:chgData name="li bo" userId="86e360d6c7446f46" providerId="LiveId" clId="{E0F01C1B-BBF3-4F83-AC1C-EEBFB96F1E27}" dt="2022-04-03T15:54:47.443" v="4751" actId="478"/>
          <ac:spMkLst>
            <pc:docMk/>
            <pc:sldMk cId="1636163196" sldId="481"/>
            <ac:spMk id="10" creationId="{DDD4C86A-2FD2-4726-A1F5-7040A3D22832}"/>
          </ac:spMkLst>
        </pc:spChg>
        <pc:spChg chg="add mod">
          <ac:chgData name="li bo" userId="86e360d6c7446f46" providerId="LiveId" clId="{E0F01C1B-BBF3-4F83-AC1C-EEBFB96F1E27}" dt="2022-04-03T15:54:58.020" v="4809" actId="1076"/>
          <ac:spMkLst>
            <pc:docMk/>
            <pc:sldMk cId="1636163196" sldId="481"/>
            <ac:spMk id="11" creationId="{A4330D65-8046-4E5F-A8BD-7E3C9B135069}"/>
          </ac:spMkLst>
        </pc:spChg>
        <pc:spChg chg="add mod">
          <ac:chgData name="li bo" userId="86e360d6c7446f46" providerId="LiveId" clId="{E0F01C1B-BBF3-4F83-AC1C-EEBFB96F1E27}" dt="2022-04-03T15:54:58.020" v="4809" actId="1076"/>
          <ac:spMkLst>
            <pc:docMk/>
            <pc:sldMk cId="1636163196" sldId="481"/>
            <ac:spMk id="12" creationId="{E4053C9F-4001-4960-A4D8-3167F384625A}"/>
          </ac:spMkLst>
        </pc:spChg>
        <pc:spChg chg="add del mod">
          <ac:chgData name="li bo" userId="86e360d6c7446f46" providerId="LiveId" clId="{E0F01C1B-BBF3-4F83-AC1C-EEBFB96F1E27}" dt="2022-04-03T15:54:49.027" v="4777" actId="478"/>
          <ac:spMkLst>
            <pc:docMk/>
            <pc:sldMk cId="1636163196" sldId="481"/>
            <ac:spMk id="13" creationId="{2A65B773-91C6-4460-8123-B261309D3E0A}"/>
          </ac:spMkLst>
        </pc:spChg>
        <pc:spChg chg="add del mod">
          <ac:chgData name="li bo" userId="86e360d6c7446f46" providerId="LiveId" clId="{E0F01C1B-BBF3-4F83-AC1C-EEBFB96F1E27}" dt="2022-04-03T15:54:48.211" v="4764" actId="478"/>
          <ac:spMkLst>
            <pc:docMk/>
            <pc:sldMk cId="1636163196" sldId="481"/>
            <ac:spMk id="14" creationId="{66124A16-6DB5-4E68-8E44-3CC3EF2FBD0C}"/>
          </ac:spMkLst>
        </pc:spChg>
        <pc:spChg chg="add mod modVis">
          <ac:chgData name="li bo" userId="86e360d6c7446f46" providerId="LiveId" clId="{E0F01C1B-BBF3-4F83-AC1C-EEBFB96F1E27}" dt="2022-04-06T04:26:10.542" v="29799"/>
          <ac:spMkLst>
            <pc:docMk/>
            <pc:sldMk cId="1636163196" sldId="481"/>
            <ac:spMk id="15" creationId="{4CA2753E-3C21-4EC4-94A2-DAE8EFC98A52}"/>
          </ac:spMkLst>
        </pc:spChg>
        <pc:spChg chg="add mod">
          <ac:chgData name="li bo" userId="86e360d6c7446f46" providerId="LiveId" clId="{E0F01C1B-BBF3-4F83-AC1C-EEBFB96F1E27}" dt="2022-04-07T03:18:49.686" v="29959"/>
          <ac:spMkLst>
            <pc:docMk/>
            <pc:sldMk cId="1636163196" sldId="481"/>
            <ac:spMk id="16" creationId="{1F630D2D-1C99-44EB-AB86-FAF9807A6F27}"/>
          </ac:spMkLst>
        </pc:spChg>
        <pc:spChg chg="add mod">
          <ac:chgData name="li bo" userId="86e360d6c7446f46" providerId="LiveId" clId="{E0F01C1B-BBF3-4F83-AC1C-EEBFB96F1E27}" dt="2022-04-07T03:18:49.685" v="29958"/>
          <ac:spMkLst>
            <pc:docMk/>
            <pc:sldMk cId="1636163196" sldId="481"/>
            <ac:spMk id="17" creationId="{74B9901B-10F8-49D9-BB37-131A643D8C07}"/>
          </ac:spMkLst>
        </pc:spChg>
        <pc:spChg chg="add mod">
          <ac:chgData name="li bo" userId="86e360d6c7446f46" providerId="LiveId" clId="{E0F01C1B-BBF3-4F83-AC1C-EEBFB96F1E27}" dt="2022-04-07T03:18:49.685" v="29958"/>
          <ac:spMkLst>
            <pc:docMk/>
            <pc:sldMk cId="1636163196" sldId="481"/>
            <ac:spMk id="18" creationId="{A887BD6C-3FC6-4CFD-91CD-27FB68D195C4}"/>
          </ac:spMkLst>
        </pc:spChg>
        <pc:spChg chg="add mod">
          <ac:chgData name="li bo" userId="86e360d6c7446f46" providerId="LiveId" clId="{E0F01C1B-BBF3-4F83-AC1C-EEBFB96F1E27}" dt="2022-04-07T03:18:49.685" v="29958"/>
          <ac:spMkLst>
            <pc:docMk/>
            <pc:sldMk cId="1636163196" sldId="481"/>
            <ac:spMk id="19" creationId="{7E2F5598-A0A2-42C8-BC2D-E989AC6F8CEC}"/>
          </ac:spMkLst>
        </pc:spChg>
        <pc:grpChg chg="add mod">
          <ac:chgData name="li bo" userId="86e360d6c7446f46" providerId="LiveId" clId="{E0F01C1B-BBF3-4F83-AC1C-EEBFB96F1E27}" dt="2022-04-07T03:18:49.686" v="29960"/>
          <ac:grpSpMkLst>
            <pc:docMk/>
            <pc:sldMk cId="1636163196" sldId="481"/>
            <ac:grpSpMk id="20" creationId="{343EE160-3AA2-459E-9948-971BADA12B88}"/>
          </ac:grpSpMkLst>
        </pc:grpChg>
        <pc:picChg chg="add mod ord modVis">
          <ac:chgData name="li bo" userId="86e360d6c7446f46" providerId="LiveId" clId="{E0F01C1B-BBF3-4F83-AC1C-EEBFB96F1E27}" dt="2022-04-07T03:18:49.686" v="29962"/>
          <ac:picMkLst>
            <pc:docMk/>
            <pc:sldMk cId="1636163196" sldId="481"/>
            <ac:picMk id="5" creationId="{4A7D97E1-4B1E-4145-ABD4-1624C1C96B59}"/>
          </ac:picMkLst>
        </pc:picChg>
      </pc:sldChg>
      <pc:sldChg chg="addSp delSp modSp add mod modTransition addAnim delAnim modAnim">
        <pc:chgData name="li bo" userId="86e360d6c7446f46" providerId="LiveId" clId="{E0F01C1B-BBF3-4F83-AC1C-EEBFB96F1E27}" dt="2022-04-07T03:21:46.627" v="29968"/>
        <pc:sldMkLst>
          <pc:docMk/>
          <pc:sldMk cId="4005067902" sldId="482"/>
        </pc:sldMkLst>
        <pc:spChg chg="add mod">
          <ac:chgData name="li bo" userId="86e360d6c7446f46" providerId="LiveId" clId="{E0F01C1B-BBF3-4F83-AC1C-EEBFB96F1E27}" dt="2022-04-04T07:21:07.607" v="11285" actId="20577"/>
          <ac:spMkLst>
            <pc:docMk/>
            <pc:sldMk cId="4005067902" sldId="482"/>
            <ac:spMk id="9" creationId="{BF723EFE-B19B-484F-ADBD-FD1016694379}"/>
          </ac:spMkLst>
        </pc:spChg>
        <pc:spChg chg="add del mod">
          <ac:chgData name="li bo" userId="86e360d6c7446f46" providerId="LiveId" clId="{E0F01C1B-BBF3-4F83-AC1C-EEBFB96F1E27}" dt="2022-04-04T07:21:18.501" v="11288" actId="1076"/>
          <ac:spMkLst>
            <pc:docMk/>
            <pc:sldMk cId="4005067902" sldId="482"/>
            <ac:spMk id="14" creationId="{C18F8A6E-AD38-4859-BA32-20B5358B229D}"/>
          </ac:spMkLst>
        </pc:spChg>
        <pc:spChg chg="del">
          <ac:chgData name="li bo" userId="86e360d6c7446f46" providerId="LiveId" clId="{E0F01C1B-BBF3-4F83-AC1C-EEBFB96F1E27}" dt="2022-04-03T16:23:00.161" v="5238" actId="478"/>
          <ac:spMkLst>
            <pc:docMk/>
            <pc:sldMk cId="4005067902" sldId="482"/>
            <ac:spMk id="20" creationId="{C748C8D9-758E-4639-AAE6-118EFD5E05C7}"/>
          </ac:spMkLst>
        </pc:spChg>
        <pc:spChg chg="add mod">
          <ac:chgData name="li bo" userId="86e360d6c7446f46" providerId="LiveId" clId="{E0F01C1B-BBF3-4F83-AC1C-EEBFB96F1E27}" dt="2022-04-04T00:56:00.469" v="7446" actId="1076"/>
          <ac:spMkLst>
            <pc:docMk/>
            <pc:sldMk cId="4005067902" sldId="482"/>
            <ac:spMk id="31" creationId="{DA3F3202-37CC-4453-BA17-7B2226F7AD86}"/>
          </ac:spMkLst>
        </pc:spChg>
        <pc:picChg chg="add del mod">
          <ac:chgData name="li bo" userId="86e360d6c7446f46" providerId="LiveId" clId="{E0F01C1B-BBF3-4F83-AC1C-EEBFB96F1E27}" dt="2022-04-03T16:32:48.805" v="5710" actId="478"/>
          <ac:picMkLst>
            <pc:docMk/>
            <pc:sldMk cId="4005067902" sldId="482"/>
            <ac:picMk id="3" creationId="{7AD334FA-D327-4E30-9539-1B5F0858A63B}"/>
          </ac:picMkLst>
        </pc:picChg>
        <pc:picChg chg="add del mod">
          <ac:chgData name="li bo" userId="86e360d6c7446f46" providerId="LiveId" clId="{E0F01C1B-BBF3-4F83-AC1C-EEBFB96F1E27}" dt="2022-04-04T12:57:35.664" v="16608" actId="478"/>
          <ac:picMkLst>
            <pc:docMk/>
            <pc:sldMk cId="4005067902" sldId="482"/>
            <ac:picMk id="6" creationId="{6935281A-7F7F-47E9-9973-380830332842}"/>
          </ac:picMkLst>
        </pc:picChg>
        <pc:picChg chg="add del mod">
          <ac:chgData name="li bo" userId="86e360d6c7446f46" providerId="LiveId" clId="{E0F01C1B-BBF3-4F83-AC1C-EEBFB96F1E27}" dt="2022-04-03T16:41:38.475" v="5857" actId="478"/>
          <ac:picMkLst>
            <pc:docMk/>
            <pc:sldMk cId="4005067902" sldId="482"/>
            <ac:picMk id="8" creationId="{A1F69489-F5B1-4CAF-BF25-7A587E8183A1}"/>
          </ac:picMkLst>
        </pc:picChg>
        <pc:picChg chg="del">
          <ac:chgData name="li bo" userId="86e360d6c7446f46" providerId="LiveId" clId="{E0F01C1B-BBF3-4F83-AC1C-EEBFB96F1E27}" dt="2022-04-03T16:22:54.720" v="5236" actId="478"/>
          <ac:picMkLst>
            <pc:docMk/>
            <pc:sldMk cId="4005067902" sldId="482"/>
            <ac:picMk id="11" creationId="{4906BEA7-00AE-4C5E-9F66-FB58D1EA0084}"/>
          </ac:picMkLst>
        </pc:picChg>
        <pc:picChg chg="add del mod">
          <ac:chgData name="li bo" userId="86e360d6c7446f46" providerId="LiveId" clId="{E0F01C1B-BBF3-4F83-AC1C-EEBFB96F1E27}" dt="2022-04-03T16:41:09.386" v="5855" actId="478"/>
          <ac:picMkLst>
            <pc:docMk/>
            <pc:sldMk cId="4005067902" sldId="482"/>
            <ac:picMk id="12" creationId="{D65FE55A-9FED-40FD-B6C9-849550612B55}"/>
          </ac:picMkLst>
        </pc:picChg>
        <pc:picChg chg="del">
          <ac:chgData name="li bo" userId="86e360d6c7446f46" providerId="LiveId" clId="{E0F01C1B-BBF3-4F83-AC1C-EEBFB96F1E27}" dt="2022-04-03T16:22:54.720" v="5236" actId="478"/>
          <ac:picMkLst>
            <pc:docMk/>
            <pc:sldMk cId="4005067902" sldId="482"/>
            <ac:picMk id="13" creationId="{F305FD7C-6412-44C4-AFA6-40743D327E13}"/>
          </ac:picMkLst>
        </pc:picChg>
        <pc:picChg chg="del">
          <ac:chgData name="li bo" userId="86e360d6c7446f46" providerId="LiveId" clId="{E0F01C1B-BBF3-4F83-AC1C-EEBFB96F1E27}" dt="2022-04-03T16:22:51.210" v="5235" actId="478"/>
          <ac:picMkLst>
            <pc:docMk/>
            <pc:sldMk cId="4005067902" sldId="482"/>
            <ac:picMk id="15" creationId="{DD15996A-8507-4CBF-A7FF-E1B1293FBEBF}"/>
          </ac:picMkLst>
        </pc:picChg>
        <pc:picChg chg="del">
          <ac:chgData name="li bo" userId="86e360d6c7446f46" providerId="LiveId" clId="{E0F01C1B-BBF3-4F83-AC1C-EEBFB96F1E27}" dt="2022-04-03T16:22:51.210" v="5235" actId="478"/>
          <ac:picMkLst>
            <pc:docMk/>
            <pc:sldMk cId="4005067902" sldId="482"/>
            <ac:picMk id="17" creationId="{079349EB-A02B-46DD-B4D9-F75D7F36C8B1}"/>
          </ac:picMkLst>
        </pc:picChg>
        <pc:picChg chg="add del mod">
          <ac:chgData name="li bo" userId="86e360d6c7446f46" providerId="LiveId" clId="{E0F01C1B-BBF3-4F83-AC1C-EEBFB96F1E27}" dt="2022-04-03T16:41:36.818" v="5856" actId="478"/>
          <ac:picMkLst>
            <pc:docMk/>
            <pc:sldMk cId="4005067902" sldId="482"/>
            <ac:picMk id="18" creationId="{BB6D9210-0E50-455A-B235-3C0E4A7A6143}"/>
          </ac:picMkLst>
        </pc:picChg>
        <pc:picChg chg="del">
          <ac:chgData name="li bo" userId="86e360d6c7446f46" providerId="LiveId" clId="{E0F01C1B-BBF3-4F83-AC1C-EEBFB96F1E27}" dt="2022-04-03T16:22:56.530" v="5237" actId="478"/>
          <ac:picMkLst>
            <pc:docMk/>
            <pc:sldMk cId="4005067902" sldId="482"/>
            <ac:picMk id="19" creationId="{94CE51BA-91A8-4EA7-A1D7-33924DB242D0}"/>
          </ac:picMkLst>
        </pc:picChg>
        <pc:picChg chg="add mod">
          <ac:chgData name="li bo" userId="86e360d6c7446f46" providerId="LiveId" clId="{E0F01C1B-BBF3-4F83-AC1C-EEBFB96F1E27}" dt="2022-04-04T00:55:23.326" v="7432" actId="1076"/>
          <ac:picMkLst>
            <pc:docMk/>
            <pc:sldMk cId="4005067902" sldId="482"/>
            <ac:picMk id="22" creationId="{2452B084-11D5-49A7-AB16-70774A3D7419}"/>
          </ac:picMkLst>
        </pc:picChg>
        <pc:picChg chg="add mod">
          <ac:chgData name="li bo" userId="86e360d6c7446f46" providerId="LiveId" clId="{E0F01C1B-BBF3-4F83-AC1C-EEBFB96F1E27}" dt="2022-04-04T00:55:23.326" v="7432" actId="1076"/>
          <ac:picMkLst>
            <pc:docMk/>
            <pc:sldMk cId="4005067902" sldId="482"/>
            <ac:picMk id="24" creationId="{CDD17C17-BF0D-49DA-98C1-18118B079078}"/>
          </ac:picMkLst>
        </pc:picChg>
        <pc:picChg chg="add mod">
          <ac:chgData name="li bo" userId="86e360d6c7446f46" providerId="LiveId" clId="{E0F01C1B-BBF3-4F83-AC1C-EEBFB96F1E27}" dt="2022-04-04T00:55:23.326" v="7432" actId="1076"/>
          <ac:picMkLst>
            <pc:docMk/>
            <pc:sldMk cId="4005067902" sldId="482"/>
            <ac:picMk id="26" creationId="{1C12528A-276B-42E9-86F3-9DCCF23D268F}"/>
          </ac:picMkLst>
        </pc:picChg>
        <pc:picChg chg="add mod">
          <ac:chgData name="li bo" userId="86e360d6c7446f46" providerId="LiveId" clId="{E0F01C1B-BBF3-4F83-AC1C-EEBFB96F1E27}" dt="2022-04-04T00:55:23.326" v="7432" actId="1076"/>
          <ac:picMkLst>
            <pc:docMk/>
            <pc:sldMk cId="4005067902" sldId="482"/>
            <ac:picMk id="28" creationId="{DDC8202B-17FD-4262-A4F8-E24D623F2D83}"/>
          </ac:picMkLst>
        </pc:picChg>
        <pc:picChg chg="add mod">
          <ac:chgData name="li bo" userId="86e360d6c7446f46" providerId="LiveId" clId="{E0F01C1B-BBF3-4F83-AC1C-EEBFB96F1E27}" dt="2022-04-04T00:55:23.326" v="7432" actId="1076"/>
          <ac:picMkLst>
            <pc:docMk/>
            <pc:sldMk cId="4005067902" sldId="482"/>
            <ac:picMk id="30" creationId="{956EEE9E-9810-4852-84CC-8E3790E6522E}"/>
          </ac:picMkLst>
        </pc:picChg>
        <pc:picChg chg="add mod">
          <ac:chgData name="li bo" userId="86e360d6c7446f46" providerId="LiveId" clId="{E0F01C1B-BBF3-4F83-AC1C-EEBFB96F1E27}" dt="2022-04-04T12:57:38.737" v="16610" actId="1076"/>
          <ac:picMkLst>
            <pc:docMk/>
            <pc:sldMk cId="4005067902" sldId="482"/>
            <ac:picMk id="33" creationId="{DFDD9B39-4F66-4F3B-942A-E7B8223A982F}"/>
          </ac:picMkLst>
        </pc:picChg>
      </pc:sldChg>
      <pc:sldChg chg="addSp delSp modSp new mod modTransition modAnim">
        <pc:chgData name="li bo" userId="86e360d6c7446f46" providerId="LiveId" clId="{E0F01C1B-BBF3-4F83-AC1C-EEBFB96F1E27}" dt="2022-04-06T02:23:26.958" v="29719"/>
        <pc:sldMkLst>
          <pc:docMk/>
          <pc:sldMk cId="1471000016" sldId="483"/>
        </pc:sldMkLst>
        <pc:spChg chg="del">
          <ac:chgData name="li bo" userId="86e360d6c7446f46" providerId="LiveId" clId="{E0F01C1B-BBF3-4F83-AC1C-EEBFB96F1E27}" dt="2022-04-03T17:31:42.754" v="6755" actId="478"/>
          <ac:spMkLst>
            <pc:docMk/>
            <pc:sldMk cId="1471000016" sldId="483"/>
            <ac:spMk id="2" creationId="{EC1B9E95-88B2-465A-AEF1-EAFF3F41435A}"/>
          </ac:spMkLst>
        </pc:spChg>
        <pc:spChg chg="del">
          <ac:chgData name="li bo" userId="86e360d6c7446f46" providerId="LiveId" clId="{E0F01C1B-BBF3-4F83-AC1C-EEBFB96F1E27}" dt="2022-04-03T17:31:42.754" v="6755" actId="478"/>
          <ac:spMkLst>
            <pc:docMk/>
            <pc:sldMk cId="1471000016" sldId="483"/>
            <ac:spMk id="3" creationId="{063C66C4-E13B-4F25-86BA-EFB0002C90CE}"/>
          </ac:spMkLst>
        </pc:spChg>
        <pc:spChg chg="add mod">
          <ac:chgData name="li bo" userId="86e360d6c7446f46" providerId="LiveId" clId="{E0F01C1B-BBF3-4F83-AC1C-EEBFB96F1E27}" dt="2022-04-03T17:32:06.618" v="6780" actId="404"/>
          <ac:spMkLst>
            <pc:docMk/>
            <pc:sldMk cId="1471000016" sldId="483"/>
            <ac:spMk id="4" creationId="{437CE004-E73D-46F9-983B-9501F4CB5588}"/>
          </ac:spMkLst>
        </pc:spChg>
        <pc:spChg chg="add mod">
          <ac:chgData name="li bo" userId="86e360d6c7446f46" providerId="LiveId" clId="{E0F01C1B-BBF3-4F83-AC1C-EEBFB96F1E27}" dt="2022-04-04T06:00:22.187" v="8791" actId="6549"/>
          <ac:spMkLst>
            <pc:docMk/>
            <pc:sldMk cId="1471000016" sldId="483"/>
            <ac:spMk id="5" creationId="{4C879CFB-E00A-47B8-B7AB-4A44BDE835C5}"/>
          </ac:spMkLst>
        </pc:spChg>
        <pc:spChg chg="add mod">
          <ac:chgData name="li bo" userId="86e360d6c7446f46" providerId="LiveId" clId="{E0F01C1B-BBF3-4F83-AC1C-EEBFB96F1E27}" dt="2022-04-05T08:18:57.389" v="26845" actId="1076"/>
          <ac:spMkLst>
            <pc:docMk/>
            <pc:sldMk cId="1471000016" sldId="483"/>
            <ac:spMk id="16" creationId="{680AAEFA-EC96-41F3-AD05-1EBF89245F71}"/>
          </ac:spMkLst>
        </pc:spChg>
        <pc:spChg chg="add mod">
          <ac:chgData name="li bo" userId="86e360d6c7446f46" providerId="LiveId" clId="{E0F01C1B-BBF3-4F83-AC1C-EEBFB96F1E27}" dt="2022-04-04T07:34:32.794" v="11414" actId="20577"/>
          <ac:spMkLst>
            <pc:docMk/>
            <pc:sldMk cId="1471000016" sldId="483"/>
            <ac:spMk id="17" creationId="{ADC233D9-7648-4683-935D-1944D39A3294}"/>
          </ac:spMkLst>
        </pc:spChg>
        <pc:picChg chg="add del mod">
          <ac:chgData name="li bo" userId="86e360d6c7446f46" providerId="LiveId" clId="{E0F01C1B-BBF3-4F83-AC1C-EEBFB96F1E27}" dt="2022-04-04T00:49:37.948" v="7398" actId="478"/>
          <ac:picMkLst>
            <pc:docMk/>
            <pc:sldMk cId="1471000016" sldId="483"/>
            <ac:picMk id="7" creationId="{152F8782-2A3F-4222-8228-54E2A2B82304}"/>
          </ac:picMkLst>
        </pc:picChg>
        <pc:picChg chg="add mod">
          <ac:chgData name="li bo" userId="86e360d6c7446f46" providerId="LiveId" clId="{E0F01C1B-BBF3-4F83-AC1C-EEBFB96F1E27}" dt="2022-04-04T06:03:43.837" v="9014" actId="1076"/>
          <ac:picMkLst>
            <pc:docMk/>
            <pc:sldMk cId="1471000016" sldId="483"/>
            <ac:picMk id="9" creationId="{18AF93A3-0D29-4A51-B2A7-0712A20007D4}"/>
          </ac:picMkLst>
        </pc:picChg>
        <pc:picChg chg="add mod">
          <ac:chgData name="li bo" userId="86e360d6c7446f46" providerId="LiveId" clId="{E0F01C1B-BBF3-4F83-AC1C-EEBFB96F1E27}" dt="2022-04-04T06:03:43.837" v="9014" actId="1076"/>
          <ac:picMkLst>
            <pc:docMk/>
            <pc:sldMk cId="1471000016" sldId="483"/>
            <ac:picMk id="11" creationId="{E8CF01FF-24CB-4543-BE4F-2198F6DBB08F}"/>
          </ac:picMkLst>
        </pc:picChg>
        <pc:picChg chg="add del mod">
          <ac:chgData name="li bo" userId="86e360d6c7446f46" providerId="LiveId" clId="{E0F01C1B-BBF3-4F83-AC1C-EEBFB96F1E27}" dt="2022-04-04T03:59:33.578" v="7503" actId="478"/>
          <ac:picMkLst>
            <pc:docMk/>
            <pc:sldMk cId="1471000016" sldId="483"/>
            <ac:picMk id="13" creationId="{6BE92FAE-9653-4A61-AD7D-F7E743B6AD16}"/>
          </ac:picMkLst>
        </pc:picChg>
        <pc:picChg chg="add mod">
          <ac:chgData name="li bo" userId="86e360d6c7446f46" providerId="LiveId" clId="{E0F01C1B-BBF3-4F83-AC1C-EEBFB96F1E27}" dt="2022-04-04T06:03:43.837" v="9014" actId="1076"/>
          <ac:picMkLst>
            <pc:docMk/>
            <pc:sldMk cId="1471000016" sldId="483"/>
            <ac:picMk id="15" creationId="{15FBD40F-D94D-4E85-8467-FB62749625C7}"/>
          </ac:picMkLst>
        </pc:picChg>
      </pc:sldChg>
      <pc:sldChg chg="addSp delSp modSp new mod modTransition modAnim modNotesTx">
        <pc:chgData name="li bo" userId="86e360d6c7446f46" providerId="LiveId" clId="{E0F01C1B-BBF3-4F83-AC1C-EEBFB96F1E27}" dt="2022-04-06T02:23:11.392" v="29711"/>
        <pc:sldMkLst>
          <pc:docMk/>
          <pc:sldMk cId="1848502236" sldId="484"/>
        </pc:sldMkLst>
        <pc:spChg chg="del">
          <ac:chgData name="li bo" userId="86e360d6c7446f46" providerId="LiveId" clId="{E0F01C1B-BBF3-4F83-AC1C-EEBFB96F1E27}" dt="2022-04-04T05:18:42.861" v="8060" actId="478"/>
          <ac:spMkLst>
            <pc:docMk/>
            <pc:sldMk cId="1848502236" sldId="484"/>
            <ac:spMk id="2" creationId="{9DC69DB9-2FAD-4ABB-B5EC-26C5739D70AF}"/>
          </ac:spMkLst>
        </pc:spChg>
        <pc:spChg chg="del">
          <ac:chgData name="li bo" userId="86e360d6c7446f46" providerId="LiveId" clId="{E0F01C1B-BBF3-4F83-AC1C-EEBFB96F1E27}" dt="2022-04-04T05:18:42.861" v="8060" actId="478"/>
          <ac:spMkLst>
            <pc:docMk/>
            <pc:sldMk cId="1848502236" sldId="484"/>
            <ac:spMk id="3" creationId="{AC560ACB-E846-411C-A646-978F63332459}"/>
          </ac:spMkLst>
        </pc:spChg>
        <pc:spChg chg="add mod">
          <ac:chgData name="li bo" userId="86e360d6c7446f46" providerId="LiveId" clId="{E0F01C1B-BBF3-4F83-AC1C-EEBFB96F1E27}" dt="2022-04-04T06:20:47.107" v="9773" actId="20577"/>
          <ac:spMkLst>
            <pc:docMk/>
            <pc:sldMk cId="1848502236" sldId="484"/>
            <ac:spMk id="4" creationId="{67A38EA1-483F-414D-9693-9A7556640C39}"/>
          </ac:spMkLst>
        </pc:spChg>
        <pc:spChg chg="add mod">
          <ac:chgData name="li bo" userId="86e360d6c7446f46" providerId="LiveId" clId="{E0F01C1B-BBF3-4F83-AC1C-EEBFB96F1E27}" dt="2022-04-04T06:20:25.154" v="9752" actId="1076"/>
          <ac:spMkLst>
            <pc:docMk/>
            <pc:sldMk cId="1848502236" sldId="484"/>
            <ac:spMk id="5" creationId="{681D176D-7FC5-47AC-A59B-C048A29FC3AB}"/>
          </ac:spMkLst>
        </pc:spChg>
        <pc:spChg chg="add mod">
          <ac:chgData name="li bo" userId="86e360d6c7446f46" providerId="LiveId" clId="{E0F01C1B-BBF3-4F83-AC1C-EEBFB96F1E27}" dt="2022-04-04T06:24:21.432" v="10065" actId="1076"/>
          <ac:spMkLst>
            <pc:docMk/>
            <pc:sldMk cId="1848502236" sldId="484"/>
            <ac:spMk id="6" creationId="{7EC1D1C5-4172-4F70-89E9-FE36A5A70536}"/>
          </ac:spMkLst>
        </pc:spChg>
        <pc:spChg chg="add mod">
          <ac:chgData name="li bo" userId="86e360d6c7446f46" providerId="LiveId" clId="{E0F01C1B-BBF3-4F83-AC1C-EEBFB96F1E27}" dt="2022-04-04T06:27:38.694" v="10167" actId="6549"/>
          <ac:spMkLst>
            <pc:docMk/>
            <pc:sldMk cId="1848502236" sldId="484"/>
            <ac:spMk id="8" creationId="{4502FE17-68BC-4106-AE53-8D51287BD849}"/>
          </ac:spMkLst>
        </pc:spChg>
      </pc:sldChg>
      <pc:sldChg chg="addSp delSp modSp add mod modTransition delAnim modAnim modNotesTx">
        <pc:chgData name="li bo" userId="86e360d6c7446f46" providerId="LiveId" clId="{E0F01C1B-BBF3-4F83-AC1C-EEBFB96F1E27}" dt="2022-04-06T02:23:12.394" v="29715"/>
        <pc:sldMkLst>
          <pc:docMk/>
          <pc:sldMk cId="3120137150" sldId="485"/>
        </pc:sldMkLst>
        <pc:spChg chg="mod">
          <ac:chgData name="li bo" userId="86e360d6c7446f46" providerId="LiveId" clId="{E0F01C1B-BBF3-4F83-AC1C-EEBFB96F1E27}" dt="2022-04-04T06:26:28.266" v="10137" actId="20577"/>
          <ac:spMkLst>
            <pc:docMk/>
            <pc:sldMk cId="3120137150" sldId="485"/>
            <ac:spMk id="4" creationId="{67A38EA1-483F-414D-9693-9A7556640C39}"/>
          </ac:spMkLst>
        </pc:spChg>
        <pc:spChg chg="del mod">
          <ac:chgData name="li bo" userId="86e360d6c7446f46" providerId="LiveId" clId="{E0F01C1B-BBF3-4F83-AC1C-EEBFB96F1E27}" dt="2022-04-04T06:26:39.017" v="10138" actId="478"/>
          <ac:spMkLst>
            <pc:docMk/>
            <pc:sldMk cId="3120137150" sldId="485"/>
            <ac:spMk id="5" creationId="{681D176D-7FC5-47AC-A59B-C048A29FC3AB}"/>
          </ac:spMkLst>
        </pc:spChg>
        <pc:spChg chg="add mod">
          <ac:chgData name="li bo" userId="86e360d6c7446f46" providerId="LiveId" clId="{E0F01C1B-BBF3-4F83-AC1C-EEBFB96F1E27}" dt="2022-04-04T06:42:11.185" v="10337" actId="1076"/>
          <ac:spMkLst>
            <pc:docMk/>
            <pc:sldMk cId="3120137150" sldId="485"/>
            <ac:spMk id="6" creationId="{C44E0F35-D3BC-4EB2-82C9-D23410F27913}"/>
          </ac:spMkLst>
        </pc:spChg>
        <pc:spChg chg="add mod">
          <ac:chgData name="li bo" userId="86e360d6c7446f46" providerId="LiveId" clId="{E0F01C1B-BBF3-4F83-AC1C-EEBFB96F1E27}" dt="2022-04-04T06:42:11.185" v="10337" actId="1076"/>
          <ac:spMkLst>
            <pc:docMk/>
            <pc:sldMk cId="3120137150" sldId="485"/>
            <ac:spMk id="7" creationId="{14AEBF14-DE03-4D93-A9E6-EB2C6C4E5CFF}"/>
          </ac:spMkLst>
        </pc:spChg>
        <pc:spChg chg="add mod">
          <ac:chgData name="li bo" userId="86e360d6c7446f46" providerId="LiveId" clId="{E0F01C1B-BBF3-4F83-AC1C-EEBFB96F1E27}" dt="2022-04-04T06:45:32.050" v="10548" actId="1076"/>
          <ac:spMkLst>
            <pc:docMk/>
            <pc:sldMk cId="3120137150" sldId="485"/>
            <ac:spMk id="8" creationId="{341E770E-8251-4D5E-8ECD-EE70A0365099}"/>
          </ac:spMkLst>
        </pc:spChg>
        <pc:spChg chg="add mod">
          <ac:chgData name="li bo" userId="86e360d6c7446f46" providerId="LiveId" clId="{E0F01C1B-BBF3-4F83-AC1C-EEBFB96F1E27}" dt="2022-04-04T06:45:42.306" v="10553" actId="20577"/>
          <ac:spMkLst>
            <pc:docMk/>
            <pc:sldMk cId="3120137150" sldId="485"/>
            <ac:spMk id="18" creationId="{A7C076E2-4F27-41AF-A8A6-06994F5AC54F}"/>
          </ac:spMkLst>
        </pc:spChg>
        <pc:spChg chg="add mod">
          <ac:chgData name="li bo" userId="86e360d6c7446f46" providerId="LiveId" clId="{E0F01C1B-BBF3-4F83-AC1C-EEBFB96F1E27}" dt="2022-04-04T06:42:11.185" v="10337" actId="1076"/>
          <ac:spMkLst>
            <pc:docMk/>
            <pc:sldMk cId="3120137150" sldId="485"/>
            <ac:spMk id="19" creationId="{BD9C9613-6D0A-4FC4-98A8-C8846739A818}"/>
          </ac:spMkLst>
        </pc:spChg>
        <pc:spChg chg="add mod">
          <ac:chgData name="li bo" userId="86e360d6c7446f46" providerId="LiveId" clId="{E0F01C1B-BBF3-4F83-AC1C-EEBFB96F1E27}" dt="2022-04-04T06:45:32.050" v="10548" actId="1076"/>
          <ac:spMkLst>
            <pc:docMk/>
            <pc:sldMk cId="3120137150" sldId="485"/>
            <ac:spMk id="21" creationId="{61569361-97B7-4B8E-96A7-C886C62A40AB}"/>
          </ac:spMkLst>
        </pc:spChg>
        <pc:spChg chg="add mod">
          <ac:chgData name="li bo" userId="86e360d6c7446f46" providerId="LiveId" clId="{E0F01C1B-BBF3-4F83-AC1C-EEBFB96F1E27}" dt="2022-04-04T06:47:31.304" v="10693" actId="20577"/>
          <ac:spMkLst>
            <pc:docMk/>
            <pc:sldMk cId="3120137150" sldId="485"/>
            <ac:spMk id="22" creationId="{329DACB8-0FC9-4FC0-9AAC-553E099C7544}"/>
          </ac:spMkLst>
        </pc:spChg>
        <pc:grpChg chg="add mod">
          <ac:chgData name="li bo" userId="86e360d6c7446f46" providerId="LiveId" clId="{E0F01C1B-BBF3-4F83-AC1C-EEBFB96F1E27}" dt="2022-04-04T06:42:11.185" v="10337" actId="1076"/>
          <ac:grpSpMkLst>
            <pc:docMk/>
            <pc:sldMk cId="3120137150" sldId="485"/>
            <ac:grpSpMk id="13" creationId="{AAB3500E-D954-4F79-8644-0F2B963FDF70}"/>
          </ac:grpSpMkLst>
        </pc:grpChg>
        <pc:grpChg chg="add mod">
          <ac:chgData name="li bo" userId="86e360d6c7446f46" providerId="LiveId" clId="{E0F01C1B-BBF3-4F83-AC1C-EEBFB96F1E27}" dt="2022-04-04T06:42:11.185" v="10337" actId="1076"/>
          <ac:grpSpMkLst>
            <pc:docMk/>
            <pc:sldMk cId="3120137150" sldId="485"/>
            <ac:grpSpMk id="16" creationId="{C96D0608-96EE-46C0-BB22-72C8281D26F1}"/>
          </ac:grpSpMkLst>
        </pc:grpChg>
        <pc:picChg chg="add del">
          <ac:chgData name="li bo" userId="86e360d6c7446f46" providerId="LiveId" clId="{E0F01C1B-BBF3-4F83-AC1C-EEBFB96F1E27}" dt="2022-04-04T06:30:28.441" v="10172" actId="22"/>
          <ac:picMkLst>
            <pc:docMk/>
            <pc:sldMk cId="3120137150" sldId="485"/>
            <ac:picMk id="3" creationId="{F926ACDD-B871-40C7-98DB-E1C02624AD42}"/>
          </ac:picMkLst>
        </pc:picChg>
        <pc:picChg chg="add mod modCrop">
          <ac:chgData name="li bo" userId="86e360d6c7446f46" providerId="LiveId" clId="{E0F01C1B-BBF3-4F83-AC1C-EEBFB96F1E27}" dt="2022-04-04T06:31:26.742" v="10183" actId="164"/>
          <ac:picMkLst>
            <pc:docMk/>
            <pc:sldMk cId="3120137150" sldId="485"/>
            <ac:picMk id="9" creationId="{D219582B-25C7-4497-AE18-9BDB34FB22DE}"/>
          </ac:picMkLst>
        </pc:picChg>
        <pc:picChg chg="add mod">
          <ac:chgData name="li bo" userId="86e360d6c7446f46" providerId="LiveId" clId="{E0F01C1B-BBF3-4F83-AC1C-EEBFB96F1E27}" dt="2022-04-04T06:31:26.742" v="10183" actId="164"/>
          <ac:picMkLst>
            <pc:docMk/>
            <pc:sldMk cId="3120137150" sldId="485"/>
            <ac:picMk id="11" creationId="{BE22A7CD-A6A5-46A5-86B3-042F1978DF5F}"/>
          </ac:picMkLst>
        </pc:picChg>
        <pc:picChg chg="add mod modCrop">
          <ac:chgData name="li bo" userId="86e360d6c7446f46" providerId="LiveId" clId="{E0F01C1B-BBF3-4F83-AC1C-EEBFB96F1E27}" dt="2022-04-04T06:32:32.347" v="10196" actId="164"/>
          <ac:picMkLst>
            <pc:docMk/>
            <pc:sldMk cId="3120137150" sldId="485"/>
            <ac:picMk id="12" creationId="{7E63E3EB-D1D4-4C8A-B59F-EBBEAE167B36}"/>
          </ac:picMkLst>
        </pc:picChg>
        <pc:picChg chg="add mod">
          <ac:chgData name="li bo" userId="86e360d6c7446f46" providerId="LiveId" clId="{E0F01C1B-BBF3-4F83-AC1C-EEBFB96F1E27}" dt="2022-04-04T06:32:32.347" v="10196" actId="164"/>
          <ac:picMkLst>
            <pc:docMk/>
            <pc:sldMk cId="3120137150" sldId="485"/>
            <ac:picMk id="15" creationId="{3E337449-31E6-4C41-BD0E-A5218253F163}"/>
          </ac:picMkLst>
        </pc:picChg>
      </pc:sldChg>
      <pc:sldChg chg="addSp delSp modSp new mod modTransition modAnim modNotesTx">
        <pc:chgData name="li bo" userId="86e360d6c7446f46" providerId="LiveId" clId="{E0F01C1B-BBF3-4F83-AC1C-EEBFB96F1E27}" dt="2022-04-06T04:35:53.761" v="29819"/>
        <pc:sldMkLst>
          <pc:docMk/>
          <pc:sldMk cId="3857093175" sldId="486"/>
        </pc:sldMkLst>
        <pc:spChg chg="del">
          <ac:chgData name="li bo" userId="86e360d6c7446f46" providerId="LiveId" clId="{E0F01C1B-BBF3-4F83-AC1C-EEBFB96F1E27}" dt="2022-04-04T06:48:18.873" v="10808" actId="478"/>
          <ac:spMkLst>
            <pc:docMk/>
            <pc:sldMk cId="3857093175" sldId="486"/>
            <ac:spMk id="2" creationId="{BFD86B89-2D33-48ED-A00D-278AF16E8900}"/>
          </ac:spMkLst>
        </pc:spChg>
        <pc:spChg chg="del">
          <ac:chgData name="li bo" userId="86e360d6c7446f46" providerId="LiveId" clId="{E0F01C1B-BBF3-4F83-AC1C-EEBFB96F1E27}" dt="2022-04-04T06:48:18.873" v="10808" actId="478"/>
          <ac:spMkLst>
            <pc:docMk/>
            <pc:sldMk cId="3857093175" sldId="486"/>
            <ac:spMk id="3" creationId="{4D6AA0B1-5BFB-4BC4-BC9F-403877635495}"/>
          </ac:spMkLst>
        </pc:spChg>
        <pc:spChg chg="add mod">
          <ac:chgData name="li bo" userId="86e360d6c7446f46" providerId="LiveId" clId="{E0F01C1B-BBF3-4F83-AC1C-EEBFB96F1E27}" dt="2022-04-04T12:42:00.674" v="16537" actId="20577"/>
          <ac:spMkLst>
            <pc:docMk/>
            <pc:sldMk cId="3857093175" sldId="486"/>
            <ac:spMk id="4" creationId="{0481B9BA-5938-46C8-861D-FC743874376B}"/>
          </ac:spMkLst>
        </pc:spChg>
        <pc:spChg chg="add mod">
          <ac:chgData name="li bo" userId="86e360d6c7446f46" providerId="LiveId" clId="{E0F01C1B-BBF3-4F83-AC1C-EEBFB96F1E27}" dt="2022-04-04T07:41:03.614" v="11853" actId="20577"/>
          <ac:spMkLst>
            <pc:docMk/>
            <pc:sldMk cId="3857093175" sldId="486"/>
            <ac:spMk id="19" creationId="{45D1B23F-8A12-4A4C-91E5-DFE0DBDD7E58}"/>
          </ac:spMkLst>
        </pc:spChg>
        <pc:picChg chg="add mod">
          <ac:chgData name="li bo" userId="86e360d6c7446f46" providerId="LiveId" clId="{E0F01C1B-BBF3-4F83-AC1C-EEBFB96F1E27}" dt="2022-04-04T07:32:16.094" v="11391" actId="1076"/>
          <ac:picMkLst>
            <pc:docMk/>
            <pc:sldMk cId="3857093175" sldId="486"/>
            <ac:picMk id="6" creationId="{47120FD5-4AAA-4531-9B59-35A169FA70F4}"/>
          </ac:picMkLst>
        </pc:picChg>
        <pc:picChg chg="add del mod">
          <ac:chgData name="li bo" userId="86e360d6c7446f46" providerId="LiveId" clId="{E0F01C1B-BBF3-4F83-AC1C-EEBFB96F1E27}" dt="2022-04-04T07:26:47.558" v="11321" actId="478"/>
          <ac:picMkLst>
            <pc:docMk/>
            <pc:sldMk cId="3857093175" sldId="486"/>
            <ac:picMk id="8" creationId="{A61A44E5-8EEA-4ACF-A78D-CE431B77426B}"/>
          </ac:picMkLst>
        </pc:picChg>
        <pc:picChg chg="add del mod">
          <ac:chgData name="li bo" userId="86e360d6c7446f46" providerId="LiveId" clId="{E0F01C1B-BBF3-4F83-AC1C-EEBFB96F1E27}" dt="2022-04-04T07:31:59.046" v="11386" actId="21"/>
          <ac:picMkLst>
            <pc:docMk/>
            <pc:sldMk cId="3857093175" sldId="486"/>
            <ac:picMk id="10" creationId="{D5264F38-5F90-4ABA-94F8-0B05B2BC8420}"/>
          </ac:picMkLst>
        </pc:picChg>
        <pc:picChg chg="add mod">
          <ac:chgData name="li bo" userId="86e360d6c7446f46" providerId="LiveId" clId="{E0F01C1B-BBF3-4F83-AC1C-EEBFB96F1E27}" dt="2022-04-04T07:32:17.777" v="11392" actId="1076"/>
          <ac:picMkLst>
            <pc:docMk/>
            <pc:sldMk cId="3857093175" sldId="486"/>
            <ac:picMk id="12" creationId="{C8DC6CBF-0708-4661-9159-AAC16F172827}"/>
          </ac:picMkLst>
        </pc:picChg>
        <pc:picChg chg="add del mod">
          <ac:chgData name="li bo" userId="86e360d6c7446f46" providerId="LiveId" clId="{E0F01C1B-BBF3-4F83-AC1C-EEBFB96F1E27}" dt="2022-04-04T07:28:51.842" v="11332" actId="478"/>
          <ac:picMkLst>
            <pc:docMk/>
            <pc:sldMk cId="3857093175" sldId="486"/>
            <ac:picMk id="14" creationId="{98C02B09-8EDF-4BD8-A39D-53B40B4BCC1C}"/>
          </ac:picMkLst>
        </pc:picChg>
        <pc:picChg chg="add mod">
          <ac:chgData name="li bo" userId="86e360d6c7446f46" providerId="LiveId" clId="{E0F01C1B-BBF3-4F83-AC1C-EEBFB96F1E27}" dt="2022-04-04T07:32:23.155" v="11393" actId="1076"/>
          <ac:picMkLst>
            <pc:docMk/>
            <pc:sldMk cId="3857093175" sldId="486"/>
            <ac:picMk id="16" creationId="{5F4C6422-B11F-485B-9FB0-40EA6D8C8B42}"/>
          </ac:picMkLst>
        </pc:picChg>
        <pc:picChg chg="add mod">
          <ac:chgData name="li bo" userId="86e360d6c7446f46" providerId="LiveId" clId="{E0F01C1B-BBF3-4F83-AC1C-EEBFB96F1E27}" dt="2022-04-04T07:32:23.155" v="11393" actId="1076"/>
          <ac:picMkLst>
            <pc:docMk/>
            <pc:sldMk cId="3857093175" sldId="486"/>
            <ac:picMk id="18" creationId="{ED10B3A2-5241-4454-BEFC-57CC10D31167}"/>
          </ac:picMkLst>
        </pc:picChg>
      </pc:sldChg>
      <pc:sldChg chg="addSp delSp modSp add mod modTransition modAnim modNotesTx">
        <pc:chgData name="li bo" userId="86e360d6c7446f46" providerId="LiveId" clId="{E0F01C1B-BBF3-4F83-AC1C-EEBFB96F1E27}" dt="2022-04-06T02:22:39.024" v="29687"/>
        <pc:sldMkLst>
          <pc:docMk/>
          <pc:sldMk cId="141207268" sldId="487"/>
        </pc:sldMkLst>
        <pc:spChg chg="del">
          <ac:chgData name="li bo" userId="86e360d6c7446f46" providerId="LiveId" clId="{E0F01C1B-BBF3-4F83-AC1C-EEBFB96F1E27}" dt="2022-04-04T06:49:02.888" v="10816" actId="478"/>
          <ac:spMkLst>
            <pc:docMk/>
            <pc:sldMk cId="141207268" sldId="487"/>
            <ac:spMk id="6" creationId="{EC5D37F9-B3EB-42BE-9546-E9ED5C09A81A}"/>
          </ac:spMkLst>
        </pc:spChg>
        <pc:spChg chg="del">
          <ac:chgData name="li bo" userId="86e360d6c7446f46" providerId="LiveId" clId="{E0F01C1B-BBF3-4F83-AC1C-EEBFB96F1E27}" dt="2022-04-04T06:48:53.200" v="10813" actId="478"/>
          <ac:spMkLst>
            <pc:docMk/>
            <pc:sldMk cId="141207268" sldId="487"/>
            <ac:spMk id="8" creationId="{9C6C5939-0371-4840-A3C0-D202D21EB8BD}"/>
          </ac:spMkLst>
        </pc:spChg>
        <pc:spChg chg="del mod">
          <ac:chgData name="li bo" userId="86e360d6c7446f46" providerId="LiveId" clId="{E0F01C1B-BBF3-4F83-AC1C-EEBFB96F1E27}" dt="2022-04-04T06:48:54.449" v="10815" actId="478"/>
          <ac:spMkLst>
            <pc:docMk/>
            <pc:sldMk cId="141207268" sldId="487"/>
            <ac:spMk id="9" creationId="{221CAED3-2A54-4D90-9E8A-78985E52DF23}"/>
          </ac:spMkLst>
        </pc:spChg>
        <pc:spChg chg="mod">
          <ac:chgData name="li bo" userId="86e360d6c7446f46" providerId="LiveId" clId="{E0F01C1B-BBF3-4F83-AC1C-EEBFB96F1E27}" dt="2022-04-04T07:14:13.745" v="11158" actId="1076"/>
          <ac:spMkLst>
            <pc:docMk/>
            <pc:sldMk cId="141207268" sldId="487"/>
            <ac:spMk id="11" creationId="{DCCA268A-57ED-4646-B1D9-BA3F3891390C}"/>
          </ac:spMkLst>
        </pc:spChg>
        <pc:spChg chg="del">
          <ac:chgData name="li bo" userId="86e360d6c7446f46" providerId="LiveId" clId="{E0F01C1B-BBF3-4F83-AC1C-EEBFB96F1E27}" dt="2022-04-04T06:48:52.044" v="10812" actId="478"/>
          <ac:spMkLst>
            <pc:docMk/>
            <pc:sldMk cId="141207268" sldId="487"/>
            <ac:spMk id="12" creationId="{8177DE76-316E-4199-9AD9-A6F38A1DD4A5}"/>
          </ac:spMkLst>
        </pc:spChg>
        <pc:spChg chg="mod">
          <ac:chgData name="li bo" userId="86e360d6c7446f46" providerId="LiveId" clId="{E0F01C1B-BBF3-4F83-AC1C-EEBFB96F1E27}" dt="2022-04-04T11:37:13.927" v="15272" actId="5793"/>
          <ac:spMkLst>
            <pc:docMk/>
            <pc:sldMk cId="141207268" sldId="487"/>
            <ac:spMk id="15" creationId="{50AC9979-3B79-4523-AB43-5C5396B2DF91}"/>
          </ac:spMkLst>
        </pc:spChg>
        <pc:spChg chg="add del mod">
          <ac:chgData name="li bo" userId="86e360d6c7446f46" providerId="LiveId" clId="{E0F01C1B-BBF3-4F83-AC1C-EEBFB96F1E27}" dt="2022-04-04T07:15:05.738" v="11168" actId="478"/>
          <ac:spMkLst>
            <pc:docMk/>
            <pc:sldMk cId="141207268" sldId="487"/>
            <ac:spMk id="24" creationId="{84CA2423-A3AF-48BA-A611-34D7E9CFED9F}"/>
          </ac:spMkLst>
        </pc:spChg>
        <pc:spChg chg="add mod">
          <ac:chgData name="li bo" userId="86e360d6c7446f46" providerId="LiveId" clId="{E0F01C1B-BBF3-4F83-AC1C-EEBFB96F1E27}" dt="2022-04-04T11:34:48.088" v="15121" actId="1076"/>
          <ac:spMkLst>
            <pc:docMk/>
            <pc:sldMk cId="141207268" sldId="487"/>
            <ac:spMk id="25" creationId="{07E1FAEF-B133-4450-955C-378A5775B355}"/>
          </ac:spMkLst>
        </pc:spChg>
        <pc:grpChg chg="add del mod">
          <ac:chgData name="li bo" userId="86e360d6c7446f46" providerId="LiveId" clId="{E0F01C1B-BBF3-4F83-AC1C-EEBFB96F1E27}" dt="2022-04-04T07:08:41.199" v="10893" actId="478"/>
          <ac:grpSpMkLst>
            <pc:docMk/>
            <pc:sldMk cId="141207268" sldId="487"/>
            <ac:grpSpMk id="18" creationId="{0AA61AD8-4FE0-4C40-BA0C-53C9BF7147D5}"/>
          </ac:grpSpMkLst>
        </pc:grpChg>
        <pc:picChg chg="add mod">
          <ac:chgData name="li bo" userId="86e360d6c7446f46" providerId="LiveId" clId="{E0F01C1B-BBF3-4F83-AC1C-EEBFB96F1E27}" dt="2022-04-04T07:14:16.589" v="11159" actId="1076"/>
          <ac:picMkLst>
            <pc:docMk/>
            <pc:sldMk cId="141207268" sldId="487"/>
            <ac:picMk id="3" creationId="{6D654214-1CC4-42E4-BA37-387D8B0AB887}"/>
          </ac:picMkLst>
        </pc:picChg>
        <pc:picChg chg="add del mod">
          <ac:chgData name="li bo" userId="86e360d6c7446f46" providerId="LiveId" clId="{E0F01C1B-BBF3-4F83-AC1C-EEBFB96F1E27}" dt="2022-04-04T07:07:26.278" v="10881" actId="478"/>
          <ac:picMkLst>
            <pc:docMk/>
            <pc:sldMk cId="141207268" sldId="487"/>
            <ac:picMk id="5" creationId="{F1947ECC-BB4C-484B-9F7B-7C0F130D584F}"/>
          </ac:picMkLst>
        </pc:picChg>
        <pc:picChg chg="add mod modCrop">
          <ac:chgData name="li bo" userId="86e360d6c7446f46" providerId="LiveId" clId="{E0F01C1B-BBF3-4F83-AC1C-EEBFB96F1E27}" dt="2022-04-04T07:08:07.884" v="10891" actId="164"/>
          <ac:picMkLst>
            <pc:docMk/>
            <pc:sldMk cId="141207268" sldId="487"/>
            <ac:picMk id="10" creationId="{EE7A2A74-65C5-454C-A2FE-B470F8BF6A29}"/>
          </ac:picMkLst>
        </pc:picChg>
        <pc:picChg chg="del mod">
          <ac:chgData name="li bo" userId="86e360d6c7446f46" providerId="LiveId" clId="{E0F01C1B-BBF3-4F83-AC1C-EEBFB96F1E27}" dt="2022-04-04T07:06:21.195" v="10866" actId="478"/>
          <ac:picMkLst>
            <pc:docMk/>
            <pc:sldMk cId="141207268" sldId="487"/>
            <ac:picMk id="13" creationId="{46E6DA4B-EA06-47E6-B0DD-785A8DFD81B4}"/>
          </ac:picMkLst>
        </pc:picChg>
        <pc:picChg chg="del">
          <ac:chgData name="li bo" userId="86e360d6c7446f46" providerId="LiveId" clId="{E0F01C1B-BBF3-4F83-AC1C-EEBFB96F1E27}" dt="2022-04-04T06:48:51.036" v="10811" actId="478"/>
          <ac:picMkLst>
            <pc:docMk/>
            <pc:sldMk cId="141207268" sldId="487"/>
            <ac:picMk id="16" creationId="{02891B00-AE47-49C6-9E43-A8622F19F2E2}"/>
          </ac:picMkLst>
        </pc:picChg>
        <pc:picChg chg="add mod">
          <ac:chgData name="li bo" userId="86e360d6c7446f46" providerId="LiveId" clId="{E0F01C1B-BBF3-4F83-AC1C-EEBFB96F1E27}" dt="2022-04-04T07:08:07.884" v="10891" actId="164"/>
          <ac:picMkLst>
            <pc:docMk/>
            <pc:sldMk cId="141207268" sldId="487"/>
            <ac:picMk id="17" creationId="{233BEB81-D77A-4696-A09A-4F8502DD2CF7}"/>
          </ac:picMkLst>
        </pc:picChg>
        <pc:picChg chg="add del mod">
          <ac:chgData name="li bo" userId="86e360d6c7446f46" providerId="LiveId" clId="{E0F01C1B-BBF3-4F83-AC1C-EEBFB96F1E27}" dt="2022-04-04T07:13:40.201" v="11152" actId="478"/>
          <ac:picMkLst>
            <pc:docMk/>
            <pc:sldMk cId="141207268" sldId="487"/>
            <ac:picMk id="20" creationId="{6B57AAD0-4C29-4BD2-AECA-9716FFFB3ED8}"/>
          </ac:picMkLst>
        </pc:picChg>
        <pc:picChg chg="add del mod">
          <ac:chgData name="li bo" userId="86e360d6c7446f46" providerId="LiveId" clId="{E0F01C1B-BBF3-4F83-AC1C-EEBFB96F1E27}" dt="2022-04-04T07:18:55.650" v="11202" actId="478"/>
          <ac:picMkLst>
            <pc:docMk/>
            <pc:sldMk cId="141207268" sldId="487"/>
            <ac:picMk id="22" creationId="{79E42082-D45C-46D7-858A-7A63BA278A2C}"/>
          </ac:picMkLst>
        </pc:picChg>
        <pc:picChg chg="add mod">
          <ac:chgData name="li bo" userId="86e360d6c7446f46" providerId="LiveId" clId="{E0F01C1B-BBF3-4F83-AC1C-EEBFB96F1E27}" dt="2022-04-04T11:34:45.365" v="15120" actId="1076"/>
          <ac:picMkLst>
            <pc:docMk/>
            <pc:sldMk cId="141207268" sldId="487"/>
            <ac:picMk id="26" creationId="{22C1B9B2-F4BF-4F69-BD04-54ECB74FCBDD}"/>
          </ac:picMkLst>
        </pc:picChg>
        <pc:picChg chg="add mod">
          <ac:chgData name="li bo" userId="86e360d6c7446f46" providerId="LiveId" clId="{E0F01C1B-BBF3-4F83-AC1C-EEBFB96F1E27}" dt="2022-04-04T11:34:45.365" v="15120" actId="1076"/>
          <ac:picMkLst>
            <pc:docMk/>
            <pc:sldMk cId="141207268" sldId="487"/>
            <ac:picMk id="28" creationId="{066EEF57-2217-4900-87D2-9DED732FDD48}"/>
          </ac:picMkLst>
        </pc:picChg>
        <pc:picChg chg="del">
          <ac:chgData name="li bo" userId="86e360d6c7446f46" providerId="LiveId" clId="{E0F01C1B-BBF3-4F83-AC1C-EEBFB96F1E27}" dt="2022-04-04T06:48:50.239" v="10810" actId="478"/>
          <ac:picMkLst>
            <pc:docMk/>
            <pc:sldMk cId="141207268" sldId="487"/>
            <ac:picMk id="1026" creationId="{E0A4A248-D7D7-4A53-9C8C-ED2B5B23FB7E}"/>
          </ac:picMkLst>
        </pc:picChg>
      </pc:sldChg>
      <pc:sldChg chg="addSp delSp modSp new mod ord modTransition modAnim">
        <pc:chgData name="li bo" userId="86e360d6c7446f46" providerId="LiveId" clId="{E0F01C1B-BBF3-4F83-AC1C-EEBFB96F1E27}" dt="2022-04-06T02:22:28.927" v="29671"/>
        <pc:sldMkLst>
          <pc:docMk/>
          <pc:sldMk cId="2645347596" sldId="488"/>
        </pc:sldMkLst>
        <pc:spChg chg="del">
          <ac:chgData name="li bo" userId="86e360d6c7446f46" providerId="LiveId" clId="{E0F01C1B-BBF3-4F83-AC1C-EEBFB96F1E27}" dt="2022-04-04T07:29:50.029" v="11343" actId="478"/>
          <ac:spMkLst>
            <pc:docMk/>
            <pc:sldMk cId="2645347596" sldId="488"/>
            <ac:spMk id="2" creationId="{FBE585D0-70AD-4F2B-8BCB-83A87ACA2966}"/>
          </ac:spMkLst>
        </pc:spChg>
        <pc:spChg chg="del">
          <ac:chgData name="li bo" userId="86e360d6c7446f46" providerId="LiveId" clId="{E0F01C1B-BBF3-4F83-AC1C-EEBFB96F1E27}" dt="2022-04-04T07:29:50.029" v="11343" actId="478"/>
          <ac:spMkLst>
            <pc:docMk/>
            <pc:sldMk cId="2645347596" sldId="488"/>
            <ac:spMk id="3" creationId="{5DDD9C0D-2570-4550-A537-6F4DE03B9683}"/>
          </ac:spMkLst>
        </pc:spChg>
        <pc:spChg chg="add mod">
          <ac:chgData name="li bo" userId="86e360d6c7446f46" providerId="LiveId" clId="{E0F01C1B-BBF3-4F83-AC1C-EEBFB96F1E27}" dt="2022-04-04T12:42:05.901" v="16539" actId="20577"/>
          <ac:spMkLst>
            <pc:docMk/>
            <pc:sldMk cId="2645347596" sldId="488"/>
            <ac:spMk id="4" creationId="{7DD08123-6D8F-444D-AB06-316F879F6ABB}"/>
          </ac:spMkLst>
        </pc:spChg>
        <pc:spChg chg="add del mod">
          <ac:chgData name="li bo" userId="86e360d6c7446f46" providerId="LiveId" clId="{E0F01C1B-BBF3-4F83-AC1C-EEBFB96F1E27}" dt="2022-04-04T07:58:28.733" v="12397" actId="21"/>
          <ac:spMkLst>
            <pc:docMk/>
            <pc:sldMk cId="2645347596" sldId="488"/>
            <ac:spMk id="6" creationId="{CE91DEB0-9601-429E-9888-A33EC7C19007}"/>
          </ac:spMkLst>
        </pc:spChg>
        <pc:spChg chg="add mod">
          <ac:chgData name="li bo" userId="86e360d6c7446f46" providerId="LiveId" clId="{E0F01C1B-BBF3-4F83-AC1C-EEBFB96F1E27}" dt="2022-04-04T08:06:56.526" v="12784" actId="1076"/>
          <ac:spMkLst>
            <pc:docMk/>
            <pc:sldMk cId="2645347596" sldId="488"/>
            <ac:spMk id="9" creationId="{2DCC8831-7567-4EC8-BB99-629DA3F2F3DD}"/>
          </ac:spMkLst>
        </pc:spChg>
        <pc:spChg chg="add del mod">
          <ac:chgData name="li bo" userId="86e360d6c7446f46" providerId="LiveId" clId="{E0F01C1B-BBF3-4F83-AC1C-EEBFB96F1E27}" dt="2022-04-04T07:58:28.733" v="12397" actId="21"/>
          <ac:spMkLst>
            <pc:docMk/>
            <pc:sldMk cId="2645347596" sldId="488"/>
            <ac:spMk id="11" creationId="{F70E1409-802B-4B20-8539-C78C60448C02}"/>
          </ac:spMkLst>
        </pc:spChg>
        <pc:spChg chg="add mod">
          <ac:chgData name="li bo" userId="86e360d6c7446f46" providerId="LiveId" clId="{E0F01C1B-BBF3-4F83-AC1C-EEBFB96F1E27}" dt="2022-04-04T08:06:37.377" v="12779" actId="1076"/>
          <ac:spMkLst>
            <pc:docMk/>
            <pc:sldMk cId="2645347596" sldId="488"/>
            <ac:spMk id="34" creationId="{796181C2-9B77-4B6A-9915-DC8470DF8FFF}"/>
          </ac:spMkLst>
        </pc:spChg>
        <pc:spChg chg="add mod">
          <ac:chgData name="li bo" userId="86e360d6c7446f46" providerId="LiveId" clId="{E0F01C1B-BBF3-4F83-AC1C-EEBFB96F1E27}" dt="2022-04-04T09:38:51.961" v="14405" actId="1076"/>
          <ac:spMkLst>
            <pc:docMk/>
            <pc:sldMk cId="2645347596" sldId="488"/>
            <ac:spMk id="35" creationId="{32E80540-13E5-41D5-854A-EC0D28D56F3E}"/>
          </ac:spMkLst>
        </pc:spChg>
        <pc:grpChg chg="add mod">
          <ac:chgData name="li bo" userId="86e360d6c7446f46" providerId="LiveId" clId="{E0F01C1B-BBF3-4F83-AC1C-EEBFB96F1E27}" dt="2022-04-04T08:06:58.477" v="12785" actId="1076"/>
          <ac:grpSpMkLst>
            <pc:docMk/>
            <pc:sldMk cId="2645347596" sldId="488"/>
            <ac:grpSpMk id="19" creationId="{8F435DDC-6C7C-45A0-B9C2-E175BAAFC2DD}"/>
          </ac:grpSpMkLst>
        </pc:grpChg>
        <pc:grpChg chg="add mod">
          <ac:chgData name="li bo" userId="86e360d6c7446f46" providerId="LiveId" clId="{E0F01C1B-BBF3-4F83-AC1C-EEBFB96F1E27}" dt="2022-04-04T08:01:56.511" v="12440" actId="164"/>
          <ac:grpSpMkLst>
            <pc:docMk/>
            <pc:sldMk cId="2645347596" sldId="488"/>
            <ac:grpSpMk id="32" creationId="{7972D5F4-3D22-4CC4-9522-416ADAE7E254}"/>
          </ac:grpSpMkLst>
        </pc:grpChg>
        <pc:picChg chg="add del mod">
          <ac:chgData name="li bo" userId="86e360d6c7446f46" providerId="LiveId" clId="{E0F01C1B-BBF3-4F83-AC1C-EEBFB96F1E27}" dt="2022-04-04T07:58:28.733" v="12397" actId="21"/>
          <ac:picMkLst>
            <pc:docMk/>
            <pc:sldMk cId="2645347596" sldId="488"/>
            <ac:picMk id="5" creationId="{24F4A25C-3EEA-4791-85B7-E38B2321D8C7}"/>
          </ac:picMkLst>
        </pc:picChg>
        <pc:picChg chg="add mod">
          <ac:chgData name="li bo" userId="86e360d6c7446f46" providerId="LiveId" clId="{E0F01C1B-BBF3-4F83-AC1C-EEBFB96F1E27}" dt="2022-04-04T08:13:48.466" v="12787" actId="1076"/>
          <ac:picMkLst>
            <pc:docMk/>
            <pc:sldMk cId="2645347596" sldId="488"/>
            <ac:picMk id="8" creationId="{24F23F40-D947-4D06-96B5-8FDED37234D7}"/>
          </ac:picMkLst>
        </pc:picChg>
        <pc:picChg chg="add del mod">
          <ac:chgData name="li bo" userId="86e360d6c7446f46" providerId="LiveId" clId="{E0F01C1B-BBF3-4F83-AC1C-EEBFB96F1E27}" dt="2022-04-04T07:56:19.193" v="12380" actId="478"/>
          <ac:picMkLst>
            <pc:docMk/>
            <pc:sldMk cId="2645347596" sldId="488"/>
            <ac:picMk id="12" creationId="{9D9124F1-6B27-4379-9328-F59A41CF3543}"/>
          </ac:picMkLst>
        </pc:picChg>
        <pc:picChg chg="add mod">
          <ac:chgData name="li bo" userId="86e360d6c7446f46" providerId="LiveId" clId="{E0F01C1B-BBF3-4F83-AC1C-EEBFB96F1E27}" dt="2022-04-04T07:57:25.120" v="12392" actId="164"/>
          <ac:picMkLst>
            <pc:docMk/>
            <pc:sldMk cId="2645347596" sldId="488"/>
            <ac:picMk id="14" creationId="{25AF997C-A552-4AEB-BF61-631CE6C177D6}"/>
          </ac:picMkLst>
        </pc:picChg>
        <pc:picChg chg="add del mod">
          <ac:chgData name="li bo" userId="86e360d6c7446f46" providerId="LiveId" clId="{E0F01C1B-BBF3-4F83-AC1C-EEBFB96F1E27}" dt="2022-04-04T07:57:07.789" v="12386" actId="478"/>
          <ac:picMkLst>
            <pc:docMk/>
            <pc:sldMk cId="2645347596" sldId="488"/>
            <ac:picMk id="16" creationId="{268C6318-D583-4434-8E21-C27D75324ADD}"/>
          </ac:picMkLst>
        </pc:picChg>
        <pc:picChg chg="add mod">
          <ac:chgData name="li bo" userId="86e360d6c7446f46" providerId="LiveId" clId="{E0F01C1B-BBF3-4F83-AC1C-EEBFB96F1E27}" dt="2022-04-04T07:57:25.120" v="12392" actId="164"/>
          <ac:picMkLst>
            <pc:docMk/>
            <pc:sldMk cId="2645347596" sldId="488"/>
            <ac:picMk id="18" creationId="{0CCCF9AB-29A0-4C2D-BEE1-BD2ADC993FE7}"/>
          </ac:picMkLst>
        </pc:picChg>
        <pc:picChg chg="add del mod">
          <ac:chgData name="li bo" userId="86e360d6c7446f46" providerId="LiveId" clId="{E0F01C1B-BBF3-4F83-AC1C-EEBFB96F1E27}" dt="2022-04-04T07:59:38.349" v="12406" actId="478"/>
          <ac:picMkLst>
            <pc:docMk/>
            <pc:sldMk cId="2645347596" sldId="488"/>
            <ac:picMk id="21" creationId="{EB5DD9C7-98C4-405C-9724-7535D99550C8}"/>
          </ac:picMkLst>
        </pc:picChg>
        <pc:picChg chg="add mod">
          <ac:chgData name="li bo" userId="86e360d6c7446f46" providerId="LiveId" clId="{E0F01C1B-BBF3-4F83-AC1C-EEBFB96F1E27}" dt="2022-04-04T08:01:56.511" v="12440" actId="164"/>
          <ac:picMkLst>
            <pc:docMk/>
            <pc:sldMk cId="2645347596" sldId="488"/>
            <ac:picMk id="23" creationId="{A8D649AF-7595-4CF9-B7F2-A6322C69A5F3}"/>
          </ac:picMkLst>
        </pc:picChg>
        <pc:picChg chg="add mod">
          <ac:chgData name="li bo" userId="86e360d6c7446f46" providerId="LiveId" clId="{E0F01C1B-BBF3-4F83-AC1C-EEBFB96F1E27}" dt="2022-04-04T08:01:56.511" v="12440" actId="164"/>
          <ac:picMkLst>
            <pc:docMk/>
            <pc:sldMk cId="2645347596" sldId="488"/>
            <ac:picMk id="25" creationId="{2DEFCDE6-4073-4023-A02F-86919C34A928}"/>
          </ac:picMkLst>
        </pc:picChg>
        <pc:picChg chg="add mod">
          <ac:chgData name="li bo" userId="86e360d6c7446f46" providerId="LiveId" clId="{E0F01C1B-BBF3-4F83-AC1C-EEBFB96F1E27}" dt="2022-04-04T08:01:56.511" v="12440" actId="164"/>
          <ac:picMkLst>
            <pc:docMk/>
            <pc:sldMk cId="2645347596" sldId="488"/>
            <ac:picMk id="27" creationId="{5BF8BBDC-ABA5-49C9-AA6E-EDF63EEA1642}"/>
          </ac:picMkLst>
        </pc:picChg>
        <pc:picChg chg="add mod">
          <ac:chgData name="li bo" userId="86e360d6c7446f46" providerId="LiveId" clId="{E0F01C1B-BBF3-4F83-AC1C-EEBFB96F1E27}" dt="2022-04-04T08:05:07.661" v="12569" actId="1076"/>
          <ac:picMkLst>
            <pc:docMk/>
            <pc:sldMk cId="2645347596" sldId="488"/>
            <ac:picMk id="29" creationId="{07DEF91B-A101-4F69-9CE8-F1BDA58FE1F1}"/>
          </ac:picMkLst>
        </pc:picChg>
        <pc:picChg chg="add mod">
          <ac:chgData name="li bo" userId="86e360d6c7446f46" providerId="LiveId" clId="{E0F01C1B-BBF3-4F83-AC1C-EEBFB96F1E27}" dt="2022-04-04T08:01:56.511" v="12440" actId="164"/>
          <ac:picMkLst>
            <pc:docMk/>
            <pc:sldMk cId="2645347596" sldId="488"/>
            <ac:picMk id="31" creationId="{A18532CA-182D-4DEE-B526-82A8FD49E61B}"/>
          </ac:picMkLst>
        </pc:picChg>
        <pc:picChg chg="add del mod">
          <ac:chgData name="li bo" userId="86e360d6c7446f46" providerId="LiveId" clId="{E0F01C1B-BBF3-4F83-AC1C-EEBFB96F1E27}" dt="2022-04-04T07:58:28.733" v="12397" actId="21"/>
          <ac:picMkLst>
            <pc:docMk/>
            <pc:sldMk cId="2645347596" sldId="488"/>
            <ac:picMk id="5122" creationId="{173DC196-5DA2-41BB-A4FB-ABBD4013325C}"/>
          </ac:picMkLst>
        </pc:picChg>
      </pc:sldChg>
      <pc:sldChg chg="addSp delSp modSp new mod delAnim modAnim modNotesTx">
        <pc:chgData name="li bo" userId="86e360d6c7446f46" providerId="LiveId" clId="{E0F01C1B-BBF3-4F83-AC1C-EEBFB96F1E27}" dt="2022-04-05T08:28:49.843" v="27095"/>
        <pc:sldMkLst>
          <pc:docMk/>
          <pc:sldMk cId="1652128365" sldId="489"/>
        </pc:sldMkLst>
        <pc:spChg chg="del">
          <ac:chgData name="li bo" userId="86e360d6c7446f46" providerId="LiveId" clId="{E0F01C1B-BBF3-4F83-AC1C-EEBFB96F1E27}" dt="2022-04-04T07:58:17.921" v="12394" actId="478"/>
          <ac:spMkLst>
            <pc:docMk/>
            <pc:sldMk cId="1652128365" sldId="489"/>
            <ac:spMk id="2" creationId="{67E958D1-C049-4D05-9596-A49DD9976D51}"/>
          </ac:spMkLst>
        </pc:spChg>
        <pc:spChg chg="del">
          <ac:chgData name="li bo" userId="86e360d6c7446f46" providerId="LiveId" clId="{E0F01C1B-BBF3-4F83-AC1C-EEBFB96F1E27}" dt="2022-04-04T07:58:17.921" v="12394" actId="478"/>
          <ac:spMkLst>
            <pc:docMk/>
            <pc:sldMk cId="1652128365" sldId="489"/>
            <ac:spMk id="3" creationId="{CA01A29D-7B32-47E8-B3CF-B86A3A85906B}"/>
          </ac:spMkLst>
        </pc:spChg>
        <pc:spChg chg="add mod">
          <ac:chgData name="li bo" userId="86e360d6c7446f46" providerId="LiveId" clId="{E0F01C1B-BBF3-4F83-AC1C-EEBFB96F1E27}" dt="2022-04-04T12:42:11.777" v="16543" actId="20577"/>
          <ac:spMkLst>
            <pc:docMk/>
            <pc:sldMk cId="1652128365" sldId="489"/>
            <ac:spMk id="4" creationId="{C8B2BD5E-1097-4F99-89E9-AA79AAB37FCE}"/>
          </ac:spMkLst>
        </pc:spChg>
        <pc:spChg chg="add del mod">
          <ac:chgData name="li bo" userId="86e360d6c7446f46" providerId="LiveId" clId="{E0F01C1B-BBF3-4F83-AC1C-EEBFB96F1E27}" dt="2022-04-04T08:49:43.930" v="12852" actId="478"/>
          <ac:spMkLst>
            <pc:docMk/>
            <pc:sldMk cId="1652128365" sldId="489"/>
            <ac:spMk id="6" creationId="{BBE52DA9-6644-4451-ABFF-10ACEC9625EE}"/>
          </ac:spMkLst>
        </pc:spChg>
        <pc:spChg chg="add mod">
          <ac:chgData name="li bo" userId="86e360d6c7446f46" providerId="LiveId" clId="{E0F01C1B-BBF3-4F83-AC1C-EEBFB96F1E27}" dt="2022-04-04T11:29:58.297" v="15094" actId="14100"/>
          <ac:spMkLst>
            <pc:docMk/>
            <pc:sldMk cId="1652128365" sldId="489"/>
            <ac:spMk id="8" creationId="{8B7416DB-552E-4AD3-B0E7-03284FEB880D}"/>
          </ac:spMkLst>
        </pc:spChg>
        <pc:spChg chg="add del mod">
          <ac:chgData name="li bo" userId="86e360d6c7446f46" providerId="LiveId" clId="{E0F01C1B-BBF3-4F83-AC1C-EEBFB96F1E27}" dt="2022-04-04T09:21:36.760" v="13750" actId="478"/>
          <ac:spMkLst>
            <pc:docMk/>
            <pc:sldMk cId="1652128365" sldId="489"/>
            <ac:spMk id="19" creationId="{3A2BA638-BF7C-4A1D-BBD1-91E5251DC0FA}"/>
          </ac:spMkLst>
        </pc:spChg>
        <pc:spChg chg="add del mod">
          <ac:chgData name="li bo" userId="86e360d6c7446f46" providerId="LiveId" clId="{E0F01C1B-BBF3-4F83-AC1C-EEBFB96F1E27}" dt="2022-04-04T09:21:42.010" v="13754" actId="478"/>
          <ac:spMkLst>
            <pc:docMk/>
            <pc:sldMk cId="1652128365" sldId="489"/>
            <ac:spMk id="20" creationId="{AD814E73-3AE6-4FEA-8167-CD5753CF2134}"/>
          </ac:spMkLst>
        </pc:spChg>
        <pc:spChg chg="add del mod">
          <ac:chgData name="li bo" userId="86e360d6c7446f46" providerId="LiveId" clId="{E0F01C1B-BBF3-4F83-AC1C-EEBFB96F1E27}" dt="2022-04-04T08:57:30.795" v="12944" actId="478"/>
          <ac:spMkLst>
            <pc:docMk/>
            <pc:sldMk cId="1652128365" sldId="489"/>
            <ac:spMk id="21" creationId="{1892D499-A921-4548-AECD-AAC2B066ECEC}"/>
          </ac:spMkLst>
        </pc:spChg>
        <pc:spChg chg="add mod">
          <ac:chgData name="li bo" userId="86e360d6c7446f46" providerId="LiveId" clId="{E0F01C1B-BBF3-4F83-AC1C-EEBFB96F1E27}" dt="2022-04-04T08:57:53.983" v="12946"/>
          <ac:spMkLst>
            <pc:docMk/>
            <pc:sldMk cId="1652128365" sldId="489"/>
            <ac:spMk id="22" creationId="{C4509464-6E1D-47FA-A254-1E623BA39399}"/>
          </ac:spMkLst>
        </pc:spChg>
        <pc:spChg chg="add mod">
          <ac:chgData name="li bo" userId="86e360d6c7446f46" providerId="LiveId" clId="{E0F01C1B-BBF3-4F83-AC1C-EEBFB96F1E27}" dt="2022-04-05T08:26:24.392" v="26885" actId="164"/>
          <ac:spMkLst>
            <pc:docMk/>
            <pc:sldMk cId="1652128365" sldId="489"/>
            <ac:spMk id="29" creationId="{8F89CE1A-D741-441E-B62B-5F0D4C3F52DE}"/>
          </ac:spMkLst>
        </pc:spChg>
        <pc:spChg chg="add mod">
          <ac:chgData name="li bo" userId="86e360d6c7446f46" providerId="LiveId" clId="{E0F01C1B-BBF3-4F83-AC1C-EEBFB96F1E27}" dt="2022-04-05T08:27:05.339" v="26893" actId="20577"/>
          <ac:spMkLst>
            <pc:docMk/>
            <pc:sldMk cId="1652128365" sldId="489"/>
            <ac:spMk id="30" creationId="{7D62E8C8-57D7-48D7-B5C9-88A6CAECFE10}"/>
          </ac:spMkLst>
        </pc:spChg>
        <pc:spChg chg="add del mod">
          <ac:chgData name="li bo" userId="86e360d6c7446f46" providerId="LiveId" clId="{E0F01C1B-BBF3-4F83-AC1C-EEBFB96F1E27}" dt="2022-04-04T09:21:37.601" v="13751" actId="478"/>
          <ac:spMkLst>
            <pc:docMk/>
            <pc:sldMk cId="1652128365" sldId="489"/>
            <ac:spMk id="31" creationId="{203D33E3-235C-4EFD-8F47-4C5E61F6A11D}"/>
          </ac:spMkLst>
        </pc:spChg>
        <pc:spChg chg="add del mod">
          <ac:chgData name="li bo" userId="86e360d6c7446f46" providerId="LiveId" clId="{E0F01C1B-BBF3-4F83-AC1C-EEBFB96F1E27}" dt="2022-04-04T09:21:35.761" v="13749" actId="478"/>
          <ac:spMkLst>
            <pc:docMk/>
            <pc:sldMk cId="1652128365" sldId="489"/>
            <ac:spMk id="32" creationId="{998901B6-EBB6-4E38-B4EC-4125101F126D}"/>
          </ac:spMkLst>
        </pc:spChg>
        <pc:spChg chg="add mod">
          <ac:chgData name="li bo" userId="86e360d6c7446f46" providerId="LiveId" clId="{E0F01C1B-BBF3-4F83-AC1C-EEBFB96F1E27}" dt="2022-04-04T09:22:13.903" v="13760" actId="208"/>
          <ac:spMkLst>
            <pc:docMk/>
            <pc:sldMk cId="1652128365" sldId="489"/>
            <ac:spMk id="33" creationId="{7B497E69-3EC1-452E-B1F9-6B8F61402182}"/>
          </ac:spMkLst>
        </pc:spChg>
        <pc:spChg chg="add mod">
          <ac:chgData name="li bo" userId="86e360d6c7446f46" providerId="LiveId" clId="{E0F01C1B-BBF3-4F83-AC1C-EEBFB96F1E27}" dt="2022-04-04T09:22:22.141" v="13762" actId="1076"/>
          <ac:spMkLst>
            <pc:docMk/>
            <pc:sldMk cId="1652128365" sldId="489"/>
            <ac:spMk id="34" creationId="{5676A8C4-A88A-435C-98BC-ADBA1ECC4E2D}"/>
          </ac:spMkLst>
        </pc:spChg>
        <pc:spChg chg="add mod">
          <ac:chgData name="li bo" userId="86e360d6c7446f46" providerId="LiveId" clId="{E0F01C1B-BBF3-4F83-AC1C-EEBFB96F1E27}" dt="2022-04-04T09:22:38.875" v="13765" actId="208"/>
          <ac:spMkLst>
            <pc:docMk/>
            <pc:sldMk cId="1652128365" sldId="489"/>
            <ac:spMk id="35" creationId="{6A8BC7D1-AA30-4E01-957C-0569A5EAEE1C}"/>
          </ac:spMkLst>
        </pc:spChg>
        <pc:spChg chg="add mod">
          <ac:chgData name="li bo" userId="86e360d6c7446f46" providerId="LiveId" clId="{E0F01C1B-BBF3-4F83-AC1C-EEBFB96F1E27}" dt="2022-04-04T09:22:47.410" v="13767" actId="1076"/>
          <ac:spMkLst>
            <pc:docMk/>
            <pc:sldMk cId="1652128365" sldId="489"/>
            <ac:spMk id="36" creationId="{8F887904-BBC1-4DB9-A641-D3FB19DD65D7}"/>
          </ac:spMkLst>
        </pc:spChg>
        <pc:spChg chg="add mod">
          <ac:chgData name="li bo" userId="86e360d6c7446f46" providerId="LiveId" clId="{E0F01C1B-BBF3-4F83-AC1C-EEBFB96F1E27}" dt="2022-04-04T09:23:21.483" v="13769" actId="1076"/>
          <ac:spMkLst>
            <pc:docMk/>
            <pc:sldMk cId="1652128365" sldId="489"/>
            <ac:spMk id="37" creationId="{2865D545-CE44-47A6-A1FD-B332E87716C3}"/>
          </ac:spMkLst>
        </pc:spChg>
        <pc:spChg chg="add mod">
          <ac:chgData name="li bo" userId="86e360d6c7446f46" providerId="LiveId" clId="{E0F01C1B-BBF3-4F83-AC1C-EEBFB96F1E27}" dt="2022-04-04T09:23:37.246" v="13771" actId="1076"/>
          <ac:spMkLst>
            <pc:docMk/>
            <pc:sldMk cId="1652128365" sldId="489"/>
            <ac:spMk id="38" creationId="{D308EBB8-6595-468B-AEB5-472B68F7A843}"/>
          </ac:spMkLst>
        </pc:spChg>
        <pc:grpChg chg="add mod">
          <ac:chgData name="li bo" userId="86e360d6c7446f46" providerId="LiveId" clId="{E0F01C1B-BBF3-4F83-AC1C-EEBFB96F1E27}" dt="2022-04-05T08:26:24.392" v="26885" actId="164"/>
          <ac:grpSpMkLst>
            <pc:docMk/>
            <pc:sldMk cId="1652128365" sldId="489"/>
            <ac:grpSpMk id="39" creationId="{790A566D-1F6E-484C-9956-D2328DF89878}"/>
          </ac:grpSpMkLst>
        </pc:grpChg>
        <pc:picChg chg="add del mod">
          <ac:chgData name="li bo" userId="86e360d6c7446f46" providerId="LiveId" clId="{E0F01C1B-BBF3-4F83-AC1C-EEBFB96F1E27}" dt="2022-04-04T08:49:42.868" v="12851" actId="478"/>
          <ac:picMkLst>
            <pc:docMk/>
            <pc:sldMk cId="1652128365" sldId="489"/>
            <ac:picMk id="5" creationId="{BF9558B8-C968-4A69-BE24-BD167C07279B}"/>
          </ac:picMkLst>
        </pc:picChg>
        <pc:picChg chg="add mod">
          <ac:chgData name="li bo" userId="86e360d6c7446f46" providerId="LiveId" clId="{E0F01C1B-BBF3-4F83-AC1C-EEBFB96F1E27}" dt="2022-04-04T11:30:00.171" v="15095" actId="1076"/>
          <ac:picMkLst>
            <pc:docMk/>
            <pc:sldMk cId="1652128365" sldId="489"/>
            <ac:picMk id="7" creationId="{8E55E0AA-2E5D-4435-AF79-FD0614339AEE}"/>
          </ac:picMkLst>
        </pc:picChg>
        <pc:picChg chg="add del mod">
          <ac:chgData name="li bo" userId="86e360d6c7446f46" providerId="LiveId" clId="{E0F01C1B-BBF3-4F83-AC1C-EEBFB96F1E27}" dt="2022-04-04T08:48:50.325" v="12848" actId="478"/>
          <ac:picMkLst>
            <pc:docMk/>
            <pc:sldMk cId="1652128365" sldId="489"/>
            <ac:picMk id="10" creationId="{42E38080-1815-4784-A697-B89F2E9E6548}"/>
          </ac:picMkLst>
        </pc:picChg>
        <pc:picChg chg="add del mod">
          <ac:chgData name="li bo" userId="86e360d6c7446f46" providerId="LiveId" clId="{E0F01C1B-BBF3-4F83-AC1C-EEBFB96F1E27}" dt="2022-04-04T08:52:13.803" v="12893" actId="478"/>
          <ac:picMkLst>
            <pc:docMk/>
            <pc:sldMk cId="1652128365" sldId="489"/>
            <ac:picMk id="12" creationId="{CD281DBD-604C-4B5C-BE61-CCE342398968}"/>
          </ac:picMkLst>
        </pc:picChg>
        <pc:picChg chg="add del mod">
          <ac:chgData name="li bo" userId="86e360d6c7446f46" providerId="LiveId" clId="{E0F01C1B-BBF3-4F83-AC1C-EEBFB96F1E27}" dt="2022-04-04T08:52:56.591" v="12906" actId="478"/>
          <ac:picMkLst>
            <pc:docMk/>
            <pc:sldMk cId="1652128365" sldId="489"/>
            <ac:picMk id="14" creationId="{E5B3A534-A1F7-43A0-9112-CA326E7C9557}"/>
          </ac:picMkLst>
        </pc:picChg>
        <pc:picChg chg="add mod">
          <ac:chgData name="li bo" userId="86e360d6c7446f46" providerId="LiveId" clId="{E0F01C1B-BBF3-4F83-AC1C-EEBFB96F1E27}" dt="2022-04-04T09:08:35.672" v="13379" actId="1076"/>
          <ac:picMkLst>
            <pc:docMk/>
            <pc:sldMk cId="1652128365" sldId="489"/>
            <ac:picMk id="16" creationId="{2BC12548-7C71-4675-B844-A0D33BC38B8D}"/>
          </ac:picMkLst>
        </pc:picChg>
        <pc:picChg chg="add del mod">
          <ac:chgData name="li bo" userId="86e360d6c7446f46" providerId="LiveId" clId="{E0F01C1B-BBF3-4F83-AC1C-EEBFB96F1E27}" dt="2022-04-04T09:21:39.591" v="13753" actId="478"/>
          <ac:picMkLst>
            <pc:docMk/>
            <pc:sldMk cId="1652128365" sldId="489"/>
            <ac:picMk id="18" creationId="{18C57461-B205-436D-A5D3-0CCBF9FF4951}"/>
          </ac:picMkLst>
        </pc:picChg>
        <pc:picChg chg="add del mod">
          <ac:chgData name="li bo" userId="86e360d6c7446f46" providerId="LiveId" clId="{E0F01C1B-BBF3-4F83-AC1C-EEBFB96F1E27}" dt="2022-04-04T09:00:57.524" v="12960" actId="478"/>
          <ac:picMkLst>
            <pc:docMk/>
            <pc:sldMk cId="1652128365" sldId="489"/>
            <ac:picMk id="24" creationId="{338E6C7E-0705-4383-B003-C66501764D5F}"/>
          </ac:picMkLst>
        </pc:picChg>
        <pc:picChg chg="add mod modCrop">
          <ac:chgData name="li bo" userId="86e360d6c7446f46" providerId="LiveId" clId="{E0F01C1B-BBF3-4F83-AC1C-EEBFB96F1E27}" dt="2022-04-05T08:26:24.392" v="26885" actId="164"/>
          <ac:picMkLst>
            <pc:docMk/>
            <pc:sldMk cId="1652128365" sldId="489"/>
            <ac:picMk id="26" creationId="{B4D7EE5F-C5F0-4DE0-AF95-450B7A96F269}"/>
          </ac:picMkLst>
        </pc:picChg>
        <pc:picChg chg="add mod modCrop">
          <ac:chgData name="li bo" userId="86e360d6c7446f46" providerId="LiveId" clId="{E0F01C1B-BBF3-4F83-AC1C-EEBFB96F1E27}" dt="2022-04-05T08:26:24.392" v="26885" actId="164"/>
          <ac:picMkLst>
            <pc:docMk/>
            <pc:sldMk cId="1652128365" sldId="489"/>
            <ac:picMk id="28" creationId="{0C255F47-5EDE-43F4-8F9C-BBE53ACB5F5E}"/>
          </ac:picMkLst>
        </pc:picChg>
      </pc:sldChg>
      <pc:sldChg chg="addSp delSp modSp new mod modAnim">
        <pc:chgData name="li bo" userId="86e360d6c7446f46" providerId="LiveId" clId="{E0F01C1B-BBF3-4F83-AC1C-EEBFB96F1E27}" dt="2022-04-05T08:22:57.417" v="26881"/>
        <pc:sldMkLst>
          <pc:docMk/>
          <pc:sldMk cId="1160851406" sldId="490"/>
        </pc:sldMkLst>
        <pc:spChg chg="del">
          <ac:chgData name="li bo" userId="86e360d6c7446f46" providerId="LiveId" clId="{E0F01C1B-BBF3-4F83-AC1C-EEBFB96F1E27}" dt="2022-04-04T08:03:32.569" v="12511" actId="478"/>
          <ac:spMkLst>
            <pc:docMk/>
            <pc:sldMk cId="1160851406" sldId="490"/>
            <ac:spMk id="2" creationId="{D09DC0C4-814B-4BB0-9AF2-F18E2C73543A}"/>
          </ac:spMkLst>
        </pc:spChg>
        <pc:spChg chg="del">
          <ac:chgData name="li bo" userId="86e360d6c7446f46" providerId="LiveId" clId="{E0F01C1B-BBF3-4F83-AC1C-EEBFB96F1E27}" dt="2022-04-04T08:03:32.569" v="12511" actId="478"/>
          <ac:spMkLst>
            <pc:docMk/>
            <pc:sldMk cId="1160851406" sldId="490"/>
            <ac:spMk id="3" creationId="{CAE513C3-DFB4-42A9-A240-0011067FACFB}"/>
          </ac:spMkLst>
        </pc:spChg>
        <pc:spChg chg="add mod">
          <ac:chgData name="li bo" userId="86e360d6c7446f46" providerId="LiveId" clId="{E0F01C1B-BBF3-4F83-AC1C-EEBFB96F1E27}" dt="2022-04-04T12:42:08.849" v="16541" actId="20577"/>
          <ac:spMkLst>
            <pc:docMk/>
            <pc:sldMk cId="1160851406" sldId="490"/>
            <ac:spMk id="4" creationId="{4DCB1284-B2A1-405E-AB69-43DF2A533214}"/>
          </ac:spMkLst>
        </pc:spChg>
        <pc:spChg chg="add mod">
          <ac:chgData name="li bo" userId="86e360d6c7446f46" providerId="LiveId" clId="{E0F01C1B-BBF3-4F83-AC1C-EEBFB96F1E27}" dt="2022-04-05T08:22:36.011" v="26876" actId="207"/>
          <ac:spMkLst>
            <pc:docMk/>
            <pc:sldMk cId="1160851406" sldId="490"/>
            <ac:spMk id="12" creationId="{1BB69C40-92F8-4DF3-AACB-65B4F262E108}"/>
          </ac:spMkLst>
        </pc:spChg>
        <pc:spChg chg="add mod">
          <ac:chgData name="li bo" userId="86e360d6c7446f46" providerId="LiveId" clId="{E0F01C1B-BBF3-4F83-AC1C-EEBFB96F1E27}" dt="2022-04-04T11:28:38.762" v="15066" actId="20577"/>
          <ac:spMkLst>
            <pc:docMk/>
            <pc:sldMk cId="1160851406" sldId="490"/>
            <ac:spMk id="13" creationId="{E7B2A99B-82D3-462D-8377-302D0BA4352B}"/>
          </ac:spMkLst>
        </pc:spChg>
        <pc:grpChg chg="add mod">
          <ac:chgData name="li bo" userId="86e360d6c7446f46" providerId="LiveId" clId="{E0F01C1B-BBF3-4F83-AC1C-EEBFB96F1E27}" dt="2022-04-04T09:13:52.930" v="13513" actId="1076"/>
          <ac:grpSpMkLst>
            <pc:docMk/>
            <pc:sldMk cId="1160851406" sldId="490"/>
            <ac:grpSpMk id="9" creationId="{B3278B1E-4950-4E1E-8E55-FB26B94AE06D}"/>
          </ac:grpSpMkLst>
        </pc:grpChg>
        <pc:picChg chg="add mod modCrop">
          <ac:chgData name="li bo" userId="86e360d6c7446f46" providerId="LiveId" clId="{E0F01C1B-BBF3-4F83-AC1C-EEBFB96F1E27}" dt="2022-04-04T08:20:33.003" v="12803" actId="164"/>
          <ac:picMkLst>
            <pc:docMk/>
            <pc:sldMk cId="1160851406" sldId="490"/>
            <ac:picMk id="6" creationId="{824B290B-A632-4A43-867C-7226B34922D5}"/>
          </ac:picMkLst>
        </pc:picChg>
        <pc:picChg chg="add mod">
          <ac:chgData name="li bo" userId="86e360d6c7446f46" providerId="LiveId" clId="{E0F01C1B-BBF3-4F83-AC1C-EEBFB96F1E27}" dt="2022-04-04T08:20:33.003" v="12803" actId="164"/>
          <ac:picMkLst>
            <pc:docMk/>
            <pc:sldMk cId="1160851406" sldId="490"/>
            <ac:picMk id="8" creationId="{AB5B97D5-A67D-4D90-A42A-F8786443F931}"/>
          </ac:picMkLst>
        </pc:picChg>
        <pc:picChg chg="add mod">
          <ac:chgData name="li bo" userId="86e360d6c7446f46" providerId="LiveId" clId="{E0F01C1B-BBF3-4F83-AC1C-EEBFB96F1E27}" dt="2022-04-04T09:17:01.947" v="13740" actId="1076"/>
          <ac:picMkLst>
            <pc:docMk/>
            <pc:sldMk cId="1160851406" sldId="490"/>
            <ac:picMk id="11" creationId="{EE343424-4F06-4F93-9F5C-4BC3FA37F32C}"/>
          </ac:picMkLst>
        </pc:picChg>
        <pc:picChg chg="add mod">
          <ac:chgData name="li bo" userId="86e360d6c7446f46" providerId="LiveId" clId="{E0F01C1B-BBF3-4F83-AC1C-EEBFB96F1E27}" dt="2022-04-04T09:17:17.542" v="13741" actId="1076"/>
          <ac:picMkLst>
            <pc:docMk/>
            <pc:sldMk cId="1160851406" sldId="490"/>
            <ac:picMk id="15" creationId="{C4FE407B-8E48-4A0C-9B3D-CBE0231A56DB}"/>
          </ac:picMkLst>
        </pc:picChg>
      </pc:sldChg>
      <pc:sldChg chg="addSp delSp modSp new mod modTransition modAnim">
        <pc:chgData name="li bo" userId="86e360d6c7446f46" providerId="LiveId" clId="{E0F01C1B-BBF3-4F83-AC1C-EEBFB96F1E27}" dt="2022-04-06T07:33:19.232" v="29875"/>
        <pc:sldMkLst>
          <pc:docMk/>
          <pc:sldMk cId="4171286151" sldId="491"/>
        </pc:sldMkLst>
        <pc:spChg chg="del">
          <ac:chgData name="li bo" userId="86e360d6c7446f46" providerId="LiveId" clId="{E0F01C1B-BBF3-4F83-AC1C-EEBFB96F1E27}" dt="2022-04-04T08:21:08.396" v="12805" actId="478"/>
          <ac:spMkLst>
            <pc:docMk/>
            <pc:sldMk cId="4171286151" sldId="491"/>
            <ac:spMk id="2" creationId="{B77D84E4-8CCB-4C16-AB4D-8E5D6D5FB964}"/>
          </ac:spMkLst>
        </pc:spChg>
        <pc:spChg chg="del">
          <ac:chgData name="li bo" userId="86e360d6c7446f46" providerId="LiveId" clId="{E0F01C1B-BBF3-4F83-AC1C-EEBFB96F1E27}" dt="2022-04-04T08:21:08.396" v="12805" actId="478"/>
          <ac:spMkLst>
            <pc:docMk/>
            <pc:sldMk cId="4171286151" sldId="491"/>
            <ac:spMk id="3" creationId="{BE0FF25B-152E-4153-8854-883858B6D30D}"/>
          </ac:spMkLst>
        </pc:spChg>
        <pc:spChg chg="add mod">
          <ac:chgData name="li bo" userId="86e360d6c7446f46" providerId="LiveId" clId="{E0F01C1B-BBF3-4F83-AC1C-EEBFB96F1E27}" dt="2022-04-04T12:42:20.562" v="16547" actId="20577"/>
          <ac:spMkLst>
            <pc:docMk/>
            <pc:sldMk cId="4171286151" sldId="491"/>
            <ac:spMk id="4" creationId="{17AA4618-DEC1-427B-8726-93C574BAD422}"/>
          </ac:spMkLst>
        </pc:spChg>
        <pc:spChg chg="add mod">
          <ac:chgData name="li bo" userId="86e360d6c7446f46" providerId="LiveId" clId="{E0F01C1B-BBF3-4F83-AC1C-EEBFB96F1E27}" dt="2022-04-04T13:08:46.538" v="16714" actId="1076"/>
          <ac:spMkLst>
            <pc:docMk/>
            <pc:sldMk cId="4171286151" sldId="491"/>
            <ac:spMk id="6" creationId="{7D81B6C2-C074-456C-9063-DD1298E65AEA}"/>
          </ac:spMkLst>
        </pc:spChg>
        <pc:spChg chg="add mod">
          <ac:chgData name="li bo" userId="86e360d6c7446f46" providerId="LiveId" clId="{E0F01C1B-BBF3-4F83-AC1C-EEBFB96F1E27}" dt="2022-04-04T13:09:13.719" v="16724" actId="1076"/>
          <ac:spMkLst>
            <pc:docMk/>
            <pc:sldMk cId="4171286151" sldId="491"/>
            <ac:spMk id="11" creationId="{63B9EFB2-2C1C-40B0-A289-A46EA66A98CC}"/>
          </ac:spMkLst>
        </pc:spChg>
        <pc:spChg chg="add mod">
          <ac:chgData name="li bo" userId="86e360d6c7446f46" providerId="LiveId" clId="{E0F01C1B-BBF3-4F83-AC1C-EEBFB96F1E27}" dt="2022-04-04T13:14:00.938" v="16752" actId="1076"/>
          <ac:spMkLst>
            <pc:docMk/>
            <pc:sldMk cId="4171286151" sldId="491"/>
            <ac:spMk id="16" creationId="{4DB0AD81-6CAB-4C42-A321-ED299B01C52C}"/>
          </ac:spMkLst>
        </pc:spChg>
        <pc:picChg chg="add mod">
          <ac:chgData name="li bo" userId="86e360d6c7446f46" providerId="LiveId" clId="{E0F01C1B-BBF3-4F83-AC1C-EEBFB96F1E27}" dt="2022-04-04T13:11:08.002" v="16730" actId="1076"/>
          <ac:picMkLst>
            <pc:docMk/>
            <pc:sldMk cId="4171286151" sldId="491"/>
            <ac:picMk id="8" creationId="{047DF8C1-8D09-4B3E-A8D2-32128B5BA72A}"/>
          </ac:picMkLst>
        </pc:picChg>
        <pc:picChg chg="add mod">
          <ac:chgData name="li bo" userId="86e360d6c7446f46" providerId="LiveId" clId="{E0F01C1B-BBF3-4F83-AC1C-EEBFB96F1E27}" dt="2022-04-04T13:12:59.516" v="16734" actId="1076"/>
          <ac:picMkLst>
            <pc:docMk/>
            <pc:sldMk cId="4171286151" sldId="491"/>
            <ac:picMk id="10" creationId="{0270D227-D41E-44D1-A734-E7F153346D6F}"/>
          </ac:picMkLst>
        </pc:picChg>
        <pc:picChg chg="add mod">
          <ac:chgData name="li bo" userId="86e360d6c7446f46" providerId="LiveId" clId="{E0F01C1B-BBF3-4F83-AC1C-EEBFB96F1E27}" dt="2022-04-04T13:13:56.238" v="16749" actId="1076"/>
          <ac:picMkLst>
            <pc:docMk/>
            <pc:sldMk cId="4171286151" sldId="491"/>
            <ac:picMk id="13" creationId="{AC1AE595-160A-40BB-B91F-CB8CA140E667}"/>
          </ac:picMkLst>
        </pc:picChg>
        <pc:picChg chg="add mod">
          <ac:chgData name="li bo" userId="86e360d6c7446f46" providerId="LiveId" clId="{E0F01C1B-BBF3-4F83-AC1C-EEBFB96F1E27}" dt="2022-04-04T13:09:03.781" v="16721" actId="14100"/>
          <ac:picMkLst>
            <pc:docMk/>
            <pc:sldMk cId="4171286151" sldId="491"/>
            <ac:picMk id="12290" creationId="{6B6B77A1-F409-4B2F-A3B3-1200CB4CE904}"/>
          </ac:picMkLst>
        </pc:picChg>
        <pc:picChg chg="add mod">
          <ac:chgData name="li bo" userId="86e360d6c7446f46" providerId="LiveId" clId="{E0F01C1B-BBF3-4F83-AC1C-EEBFB96F1E27}" dt="2022-04-04T13:09:17.019" v="16725" actId="1076"/>
          <ac:picMkLst>
            <pc:docMk/>
            <pc:sldMk cId="4171286151" sldId="491"/>
            <ac:picMk id="12292" creationId="{D165FFAD-60DC-425B-93BE-3093D435F969}"/>
          </ac:picMkLst>
        </pc:picChg>
      </pc:sldChg>
      <pc:sldChg chg="addSp delSp modSp new mod modTransition modAnim">
        <pc:chgData name="li bo" userId="86e360d6c7446f46" providerId="LiveId" clId="{E0F01C1B-BBF3-4F83-AC1C-EEBFB96F1E27}" dt="2022-04-07T03:16:54.057" v="29927"/>
        <pc:sldMkLst>
          <pc:docMk/>
          <pc:sldMk cId="358411787" sldId="492"/>
        </pc:sldMkLst>
        <pc:spChg chg="del">
          <ac:chgData name="li bo" userId="86e360d6c7446f46" providerId="LiveId" clId="{E0F01C1B-BBF3-4F83-AC1C-EEBFB96F1E27}" dt="2022-04-04T08:46:30.329" v="12842" actId="478"/>
          <ac:spMkLst>
            <pc:docMk/>
            <pc:sldMk cId="358411787" sldId="492"/>
            <ac:spMk id="2" creationId="{3E12100B-9CF7-42C9-8BFC-031D617483E4}"/>
          </ac:spMkLst>
        </pc:spChg>
        <pc:spChg chg="del">
          <ac:chgData name="li bo" userId="86e360d6c7446f46" providerId="LiveId" clId="{E0F01C1B-BBF3-4F83-AC1C-EEBFB96F1E27}" dt="2022-04-04T08:46:30.329" v="12842" actId="478"/>
          <ac:spMkLst>
            <pc:docMk/>
            <pc:sldMk cId="358411787" sldId="492"/>
            <ac:spMk id="3" creationId="{F7C87E98-6325-4D72-A9C8-40225F4661B3}"/>
          </ac:spMkLst>
        </pc:spChg>
        <pc:spChg chg="add mod">
          <ac:chgData name="li bo" userId="86e360d6c7446f46" providerId="LiveId" clId="{E0F01C1B-BBF3-4F83-AC1C-EEBFB96F1E27}" dt="2022-04-04T12:42:15.022" v="16545" actId="20577"/>
          <ac:spMkLst>
            <pc:docMk/>
            <pc:sldMk cId="358411787" sldId="492"/>
            <ac:spMk id="4" creationId="{6A807911-7EED-46C0-9230-B02EA54F0051}"/>
          </ac:spMkLst>
        </pc:spChg>
        <pc:spChg chg="add mod">
          <ac:chgData name="li bo" userId="86e360d6c7446f46" providerId="LiveId" clId="{E0F01C1B-BBF3-4F83-AC1C-EEBFB96F1E27}" dt="2022-04-04T09:41:17.378" v="14455" actId="14100"/>
          <ac:spMkLst>
            <pc:docMk/>
            <pc:sldMk cId="358411787" sldId="492"/>
            <ac:spMk id="6" creationId="{0744A57F-2B29-41AE-9469-98CC09DDFA15}"/>
          </ac:spMkLst>
        </pc:spChg>
        <pc:spChg chg="add mod">
          <ac:chgData name="li bo" userId="86e360d6c7446f46" providerId="LiveId" clId="{E0F01C1B-BBF3-4F83-AC1C-EEBFB96F1E27}" dt="2022-04-04T11:46:10.468" v="15302" actId="1076"/>
          <ac:spMkLst>
            <pc:docMk/>
            <pc:sldMk cId="358411787" sldId="492"/>
            <ac:spMk id="10" creationId="{F06BE13C-CC56-4BB6-8A79-F38D15E765B7}"/>
          </ac:spMkLst>
        </pc:spChg>
        <pc:spChg chg="mod topLvl">
          <ac:chgData name="li bo" userId="86e360d6c7446f46" providerId="LiveId" clId="{E0F01C1B-BBF3-4F83-AC1C-EEBFB96F1E27}" dt="2022-04-04T09:53:36.956" v="14703" actId="164"/>
          <ac:spMkLst>
            <pc:docMk/>
            <pc:sldMk cId="358411787" sldId="492"/>
            <ac:spMk id="14" creationId="{44B1D382-1D27-4DEF-8FB1-19A46B6B7CEF}"/>
          </ac:spMkLst>
        </pc:spChg>
        <pc:spChg chg="mod topLvl">
          <ac:chgData name="li bo" userId="86e360d6c7446f46" providerId="LiveId" clId="{E0F01C1B-BBF3-4F83-AC1C-EEBFB96F1E27}" dt="2022-04-04T09:53:36.956" v="14703" actId="164"/>
          <ac:spMkLst>
            <pc:docMk/>
            <pc:sldMk cId="358411787" sldId="492"/>
            <ac:spMk id="15" creationId="{307AF16C-CB55-4A59-9FC4-D4F5BC380C79}"/>
          </ac:spMkLst>
        </pc:spChg>
        <pc:spChg chg="mod topLvl">
          <ac:chgData name="li bo" userId="86e360d6c7446f46" providerId="LiveId" clId="{E0F01C1B-BBF3-4F83-AC1C-EEBFB96F1E27}" dt="2022-04-04T09:53:36.956" v="14703" actId="164"/>
          <ac:spMkLst>
            <pc:docMk/>
            <pc:sldMk cId="358411787" sldId="492"/>
            <ac:spMk id="16" creationId="{6CD5AFF9-9B72-4179-8873-66DC38C8645C}"/>
          </ac:spMkLst>
        </pc:spChg>
        <pc:spChg chg="add mod">
          <ac:chgData name="li bo" userId="86e360d6c7446f46" providerId="LiveId" clId="{E0F01C1B-BBF3-4F83-AC1C-EEBFB96F1E27}" dt="2022-04-04T09:53:43.442" v="14704" actId="164"/>
          <ac:spMkLst>
            <pc:docMk/>
            <pc:sldMk cId="358411787" sldId="492"/>
            <ac:spMk id="50" creationId="{5AEB42F8-36BA-46C6-997E-68110493AEC1}"/>
          </ac:spMkLst>
        </pc:spChg>
        <pc:spChg chg="add mod">
          <ac:chgData name="li bo" userId="86e360d6c7446f46" providerId="LiveId" clId="{E0F01C1B-BBF3-4F83-AC1C-EEBFB96F1E27}" dt="2022-04-04T09:53:43.442" v="14704" actId="164"/>
          <ac:spMkLst>
            <pc:docMk/>
            <pc:sldMk cId="358411787" sldId="492"/>
            <ac:spMk id="51" creationId="{DAA9EE5C-10F5-476A-8714-3FE218CC1844}"/>
          </ac:spMkLst>
        </pc:spChg>
        <pc:spChg chg="add mod">
          <ac:chgData name="li bo" userId="86e360d6c7446f46" providerId="LiveId" clId="{E0F01C1B-BBF3-4F83-AC1C-EEBFB96F1E27}" dt="2022-04-04T09:53:43.442" v="14704" actId="164"/>
          <ac:spMkLst>
            <pc:docMk/>
            <pc:sldMk cId="358411787" sldId="492"/>
            <ac:spMk id="52" creationId="{90B42F30-849A-45CA-8EDD-5014480C4026}"/>
          </ac:spMkLst>
        </pc:spChg>
        <pc:spChg chg="add mod">
          <ac:chgData name="li bo" userId="86e360d6c7446f46" providerId="LiveId" clId="{E0F01C1B-BBF3-4F83-AC1C-EEBFB96F1E27}" dt="2022-04-04T09:53:36.956" v="14703" actId="164"/>
          <ac:spMkLst>
            <pc:docMk/>
            <pc:sldMk cId="358411787" sldId="492"/>
            <ac:spMk id="55" creationId="{B528BA67-F2A3-48BD-A66F-4925311739B8}"/>
          </ac:spMkLst>
        </pc:spChg>
        <pc:spChg chg="add mod">
          <ac:chgData name="li bo" userId="86e360d6c7446f46" providerId="LiveId" clId="{E0F01C1B-BBF3-4F83-AC1C-EEBFB96F1E27}" dt="2022-04-04T09:53:43.442" v="14704" actId="164"/>
          <ac:spMkLst>
            <pc:docMk/>
            <pc:sldMk cId="358411787" sldId="492"/>
            <ac:spMk id="59" creationId="{419DB502-981A-4B0F-A968-0924A752D54B}"/>
          </ac:spMkLst>
        </pc:spChg>
        <pc:spChg chg="add mod">
          <ac:chgData name="li bo" userId="86e360d6c7446f46" providerId="LiveId" clId="{E0F01C1B-BBF3-4F83-AC1C-EEBFB96F1E27}" dt="2022-04-04T09:53:36.956" v="14703" actId="164"/>
          <ac:spMkLst>
            <pc:docMk/>
            <pc:sldMk cId="358411787" sldId="492"/>
            <ac:spMk id="69" creationId="{7E48E6B7-7BB5-40D1-8F61-4A1739036908}"/>
          </ac:spMkLst>
        </pc:spChg>
        <pc:spChg chg="add mod">
          <ac:chgData name="li bo" userId="86e360d6c7446f46" providerId="LiveId" clId="{E0F01C1B-BBF3-4F83-AC1C-EEBFB96F1E27}" dt="2022-04-04T11:46:23.585" v="15309" actId="20577"/>
          <ac:spMkLst>
            <pc:docMk/>
            <pc:sldMk cId="358411787" sldId="492"/>
            <ac:spMk id="76" creationId="{2D7FC54C-29F4-4FCE-B322-A800A86C0D2B}"/>
          </ac:spMkLst>
        </pc:spChg>
        <pc:spChg chg="add del">
          <ac:chgData name="li bo" userId="86e360d6c7446f46" providerId="LiveId" clId="{E0F01C1B-BBF3-4F83-AC1C-EEBFB96F1E27}" dt="2022-04-04T09:54:35.569" v="14720"/>
          <ac:spMkLst>
            <pc:docMk/>
            <pc:sldMk cId="358411787" sldId="492"/>
            <ac:spMk id="77" creationId="{68515FEB-20B8-44B4-8B5D-608F10DBDC56}"/>
          </ac:spMkLst>
        </pc:spChg>
        <pc:spChg chg="add mod">
          <ac:chgData name="li bo" userId="86e360d6c7446f46" providerId="LiveId" clId="{E0F01C1B-BBF3-4F83-AC1C-EEBFB96F1E27}" dt="2022-04-04T11:46:05.008" v="15301" actId="1076"/>
          <ac:spMkLst>
            <pc:docMk/>
            <pc:sldMk cId="358411787" sldId="492"/>
            <ac:spMk id="78" creationId="{DD1FE9EF-8895-4EE4-AE4B-2C7934A7F050}"/>
          </ac:spMkLst>
        </pc:spChg>
        <pc:spChg chg="add mod">
          <ac:chgData name="li bo" userId="86e360d6c7446f46" providerId="LiveId" clId="{E0F01C1B-BBF3-4F83-AC1C-EEBFB96F1E27}" dt="2022-04-04T11:40:32.026" v="15299" actId="1582"/>
          <ac:spMkLst>
            <pc:docMk/>
            <pc:sldMk cId="358411787" sldId="492"/>
            <ac:spMk id="80" creationId="{05084A39-FEA0-482D-8CD0-64118CE9D930}"/>
          </ac:spMkLst>
        </pc:spChg>
        <pc:spChg chg="add del mod">
          <ac:chgData name="li bo" userId="86e360d6c7446f46" providerId="LiveId" clId="{E0F01C1B-BBF3-4F83-AC1C-EEBFB96F1E27}" dt="2022-04-04T11:39:52.230" v="15292" actId="478"/>
          <ac:spMkLst>
            <pc:docMk/>
            <pc:sldMk cId="358411787" sldId="492"/>
            <ac:spMk id="81" creationId="{0386F6D0-089F-4B77-A430-9A96ABC7F372}"/>
          </ac:spMkLst>
        </pc:spChg>
        <pc:spChg chg="add mod">
          <ac:chgData name="li bo" userId="86e360d6c7446f46" providerId="LiveId" clId="{E0F01C1B-BBF3-4F83-AC1C-EEBFB96F1E27}" dt="2022-04-04T11:40:41.864" v="15300" actId="208"/>
          <ac:spMkLst>
            <pc:docMk/>
            <pc:sldMk cId="358411787" sldId="492"/>
            <ac:spMk id="82" creationId="{537DB44E-B595-4BCE-885C-01C26AE3578A}"/>
          </ac:spMkLst>
        </pc:spChg>
        <pc:grpChg chg="add del mod">
          <ac:chgData name="li bo" userId="86e360d6c7446f46" providerId="LiveId" clId="{E0F01C1B-BBF3-4F83-AC1C-EEBFB96F1E27}" dt="2022-04-04T09:45:50.539" v="14552" actId="165"/>
          <ac:grpSpMkLst>
            <pc:docMk/>
            <pc:sldMk cId="358411787" sldId="492"/>
            <ac:grpSpMk id="11" creationId="{E444243F-7D72-4D16-B749-C59001867883}"/>
          </ac:grpSpMkLst>
        </pc:grpChg>
        <pc:grpChg chg="del mod topLvl">
          <ac:chgData name="li bo" userId="86e360d6c7446f46" providerId="LiveId" clId="{E0F01C1B-BBF3-4F83-AC1C-EEBFB96F1E27}" dt="2022-04-04T09:46:02.780" v="14555" actId="165"/>
          <ac:grpSpMkLst>
            <pc:docMk/>
            <pc:sldMk cId="358411787" sldId="492"/>
            <ac:grpSpMk id="12" creationId="{3B6B5662-D4EA-49B3-85EC-6307F55ABF92}"/>
          </ac:grpSpMkLst>
        </pc:grpChg>
        <pc:grpChg chg="add mod">
          <ac:chgData name="li bo" userId="86e360d6c7446f46" providerId="LiveId" clId="{E0F01C1B-BBF3-4F83-AC1C-EEBFB96F1E27}" dt="2022-04-04T11:46:39.007" v="15310" actId="1076"/>
          <ac:grpSpMkLst>
            <pc:docMk/>
            <pc:sldMk cId="358411787" sldId="492"/>
            <ac:grpSpMk id="74" creationId="{2776B315-06CC-4A51-91B0-6D11A7E6E515}"/>
          </ac:grpSpMkLst>
        </pc:grpChg>
        <pc:grpChg chg="add mod">
          <ac:chgData name="li bo" userId="86e360d6c7446f46" providerId="LiveId" clId="{E0F01C1B-BBF3-4F83-AC1C-EEBFB96F1E27}" dt="2022-04-04T11:46:39.007" v="15310" actId="1076"/>
          <ac:grpSpMkLst>
            <pc:docMk/>
            <pc:sldMk cId="358411787" sldId="492"/>
            <ac:grpSpMk id="75" creationId="{CE2941A9-0118-41CC-BE08-95CFCBC9B1EF}"/>
          </ac:grpSpMkLst>
        </pc:grpChg>
        <pc:picChg chg="add mod">
          <ac:chgData name="li bo" userId="86e360d6c7446f46" providerId="LiveId" clId="{E0F01C1B-BBF3-4F83-AC1C-EEBFB96F1E27}" dt="2022-04-04T11:46:05.008" v="15301" actId="1076"/>
          <ac:picMkLst>
            <pc:docMk/>
            <pc:sldMk cId="358411787" sldId="492"/>
            <ac:picMk id="5" creationId="{DFD331E1-6FA0-4F03-9FF1-DBFFFEE12079}"/>
          </ac:picMkLst>
        </pc:picChg>
        <pc:picChg chg="add mod">
          <ac:chgData name="li bo" userId="86e360d6c7446f46" providerId="LiveId" clId="{E0F01C1B-BBF3-4F83-AC1C-EEBFB96F1E27}" dt="2022-04-04T11:39:59.164" v="15295" actId="1076"/>
          <ac:picMkLst>
            <pc:docMk/>
            <pc:sldMk cId="358411787" sldId="492"/>
            <ac:picMk id="8" creationId="{6132A0A3-09B0-4022-AB5A-B2DB2586E45D}"/>
          </ac:picMkLst>
        </pc:picChg>
        <pc:cxnChg chg="mod topLvl">
          <ac:chgData name="li bo" userId="86e360d6c7446f46" providerId="LiveId" clId="{E0F01C1B-BBF3-4F83-AC1C-EEBFB96F1E27}" dt="2022-04-04T11:24:42.703" v="15005" actId="14100"/>
          <ac:cxnSpMkLst>
            <pc:docMk/>
            <pc:sldMk cId="358411787" sldId="492"/>
            <ac:cxnSpMk id="13" creationId="{9753AC79-B974-48FA-A850-08E1A73DD2FC}"/>
          </ac:cxnSpMkLst>
        </pc:cxnChg>
        <pc:cxnChg chg="del mod topLvl">
          <ac:chgData name="li bo" userId="86e360d6c7446f46" providerId="LiveId" clId="{E0F01C1B-BBF3-4F83-AC1C-EEBFB96F1E27}" dt="2022-04-04T09:46:12.105" v="14558" actId="478"/>
          <ac:cxnSpMkLst>
            <pc:docMk/>
            <pc:sldMk cId="358411787" sldId="492"/>
            <ac:cxnSpMk id="17" creationId="{6C6AA0EA-3B37-4271-A833-79C4F054B101}"/>
          </ac:cxnSpMkLst>
        </pc:cxnChg>
        <pc:cxnChg chg="mod topLvl">
          <ac:chgData name="li bo" userId="86e360d6c7446f46" providerId="LiveId" clId="{E0F01C1B-BBF3-4F83-AC1C-EEBFB96F1E27}" dt="2022-04-04T09:53:36.956" v="14703" actId="164"/>
          <ac:cxnSpMkLst>
            <pc:docMk/>
            <pc:sldMk cId="358411787" sldId="492"/>
            <ac:cxnSpMk id="18" creationId="{88746A24-20F3-4EEA-80C4-F266B774F757}"/>
          </ac:cxnSpMkLst>
        </pc:cxnChg>
        <pc:cxnChg chg="add mod">
          <ac:chgData name="li bo" userId="86e360d6c7446f46" providerId="LiveId" clId="{E0F01C1B-BBF3-4F83-AC1C-EEBFB96F1E27}" dt="2022-04-04T09:53:43.442" v="14704" actId="164"/>
          <ac:cxnSpMkLst>
            <pc:docMk/>
            <pc:sldMk cId="358411787" sldId="492"/>
            <ac:cxnSpMk id="53" creationId="{C67E017D-6D27-4E13-A62B-725C33A9966D}"/>
          </ac:cxnSpMkLst>
        </pc:cxnChg>
        <pc:cxnChg chg="add mod">
          <ac:chgData name="li bo" userId="86e360d6c7446f46" providerId="LiveId" clId="{E0F01C1B-BBF3-4F83-AC1C-EEBFB96F1E27}" dt="2022-04-04T09:53:43.442" v="14704" actId="164"/>
          <ac:cxnSpMkLst>
            <pc:docMk/>
            <pc:sldMk cId="358411787" sldId="492"/>
            <ac:cxnSpMk id="54" creationId="{568CC5CF-8A69-4F9D-803E-5903BD1C269B}"/>
          </ac:cxnSpMkLst>
        </pc:cxnChg>
        <pc:cxnChg chg="add mod">
          <ac:chgData name="li bo" userId="86e360d6c7446f46" providerId="LiveId" clId="{E0F01C1B-BBF3-4F83-AC1C-EEBFB96F1E27}" dt="2022-04-04T09:53:36.956" v="14703" actId="164"/>
          <ac:cxnSpMkLst>
            <pc:docMk/>
            <pc:sldMk cId="358411787" sldId="492"/>
            <ac:cxnSpMk id="56" creationId="{50B14CC3-D20B-4C58-AD5C-A308C2659C9F}"/>
          </ac:cxnSpMkLst>
        </pc:cxnChg>
        <pc:cxnChg chg="add mod">
          <ac:chgData name="li bo" userId="86e360d6c7446f46" providerId="LiveId" clId="{E0F01C1B-BBF3-4F83-AC1C-EEBFB96F1E27}" dt="2022-04-04T09:53:43.442" v="14704" actId="164"/>
          <ac:cxnSpMkLst>
            <pc:docMk/>
            <pc:sldMk cId="358411787" sldId="492"/>
            <ac:cxnSpMk id="60" creationId="{57F945F7-D9ED-467B-8E89-624EF9325B95}"/>
          </ac:cxnSpMkLst>
        </pc:cxnChg>
        <pc:cxnChg chg="add mod">
          <ac:chgData name="li bo" userId="86e360d6c7446f46" providerId="LiveId" clId="{E0F01C1B-BBF3-4F83-AC1C-EEBFB96F1E27}" dt="2022-04-04T09:53:36.956" v="14703" actId="164"/>
          <ac:cxnSpMkLst>
            <pc:docMk/>
            <pc:sldMk cId="358411787" sldId="492"/>
            <ac:cxnSpMk id="70" creationId="{CE6D812A-D49C-4B4B-AA23-8AD00378625E}"/>
          </ac:cxnSpMkLst>
        </pc:cxnChg>
      </pc:sldChg>
      <pc:sldChg chg="addSp delSp modSp new mod modTransition modAnim modNotesTx">
        <pc:chgData name="li bo" userId="86e360d6c7446f46" providerId="LiveId" clId="{E0F01C1B-BBF3-4F83-AC1C-EEBFB96F1E27}" dt="2022-04-07T03:17:35.243" v="29946"/>
        <pc:sldMkLst>
          <pc:docMk/>
          <pc:sldMk cId="180446149" sldId="493"/>
        </pc:sldMkLst>
        <pc:spChg chg="del">
          <ac:chgData name="li bo" userId="86e360d6c7446f46" providerId="LiveId" clId="{E0F01C1B-BBF3-4F83-AC1C-EEBFB96F1E27}" dt="2022-04-04T11:27:55.503" v="15054" actId="478"/>
          <ac:spMkLst>
            <pc:docMk/>
            <pc:sldMk cId="180446149" sldId="493"/>
            <ac:spMk id="2" creationId="{0B4A78CD-8B34-42CB-80B2-6B31621C84F1}"/>
          </ac:spMkLst>
        </pc:spChg>
        <pc:spChg chg="del">
          <ac:chgData name="li bo" userId="86e360d6c7446f46" providerId="LiveId" clId="{E0F01C1B-BBF3-4F83-AC1C-EEBFB96F1E27}" dt="2022-04-04T11:27:55.503" v="15054" actId="478"/>
          <ac:spMkLst>
            <pc:docMk/>
            <pc:sldMk cId="180446149" sldId="493"/>
            <ac:spMk id="3" creationId="{E5BF3602-A445-4658-8535-AE0728C208A8}"/>
          </ac:spMkLst>
        </pc:spChg>
        <pc:spChg chg="add mod">
          <ac:chgData name="li bo" userId="86e360d6c7446f46" providerId="LiveId" clId="{E0F01C1B-BBF3-4F83-AC1C-EEBFB96F1E27}" dt="2022-04-04T11:47:56.400" v="15328" actId="20577"/>
          <ac:spMkLst>
            <pc:docMk/>
            <pc:sldMk cId="180446149" sldId="493"/>
            <ac:spMk id="4" creationId="{E3EA74F5-2879-41B0-856C-31C55FBC7127}"/>
          </ac:spMkLst>
        </pc:spChg>
        <pc:spChg chg="add mod">
          <ac:chgData name="li bo" userId="86e360d6c7446f46" providerId="LiveId" clId="{E0F01C1B-BBF3-4F83-AC1C-EEBFB96F1E27}" dt="2022-04-05T08:31:16.714" v="27116" actId="20577"/>
          <ac:spMkLst>
            <pc:docMk/>
            <pc:sldMk cId="180446149" sldId="493"/>
            <ac:spMk id="5" creationId="{2E35DC63-F87D-4C06-8140-9C71D1CA0253}"/>
          </ac:spMkLst>
        </pc:spChg>
        <pc:spChg chg="add del mod">
          <ac:chgData name="li bo" userId="86e360d6c7446f46" providerId="LiveId" clId="{E0F01C1B-BBF3-4F83-AC1C-EEBFB96F1E27}" dt="2022-04-04T12:19:59.398" v="16350" actId="1076"/>
          <ac:spMkLst>
            <pc:docMk/>
            <pc:sldMk cId="180446149" sldId="493"/>
            <ac:spMk id="6" creationId="{D4B3C0F1-2D90-4913-B221-A2A8E3459F15}"/>
          </ac:spMkLst>
        </pc:spChg>
        <pc:spChg chg="add mod">
          <ac:chgData name="li bo" userId="86e360d6c7446f46" providerId="LiveId" clId="{E0F01C1B-BBF3-4F83-AC1C-EEBFB96F1E27}" dt="2022-04-04T16:01:24.894" v="18073" actId="14100"/>
          <ac:spMkLst>
            <pc:docMk/>
            <pc:sldMk cId="180446149" sldId="493"/>
            <ac:spMk id="7" creationId="{89E90759-C983-4DF1-AEBC-4B7C5AA474BF}"/>
          </ac:spMkLst>
        </pc:spChg>
        <pc:spChg chg="add mod">
          <ac:chgData name="li bo" userId="86e360d6c7446f46" providerId="LiveId" clId="{E0F01C1B-BBF3-4F83-AC1C-EEBFB96F1E27}" dt="2022-04-04T13:01:52.714" v="16652" actId="1076"/>
          <ac:spMkLst>
            <pc:docMk/>
            <pc:sldMk cId="180446149" sldId="493"/>
            <ac:spMk id="10" creationId="{21D2AB92-24A0-448F-9B53-30D5BD00DE70}"/>
          </ac:spMkLst>
        </pc:spChg>
        <pc:spChg chg="add mod">
          <ac:chgData name="li bo" userId="86e360d6c7446f46" providerId="LiveId" clId="{E0F01C1B-BBF3-4F83-AC1C-EEBFB96F1E27}" dt="2022-04-04T16:01:17.469" v="18072" actId="14100"/>
          <ac:spMkLst>
            <pc:docMk/>
            <pc:sldMk cId="180446149" sldId="493"/>
            <ac:spMk id="11" creationId="{F8F60E94-8967-4524-BEE3-51B319AB65F3}"/>
          </ac:spMkLst>
        </pc:spChg>
        <pc:spChg chg="add del mod">
          <ac:chgData name="li bo" userId="86e360d6c7446f46" providerId="LiveId" clId="{E0F01C1B-BBF3-4F83-AC1C-EEBFB96F1E27}" dt="2022-04-04T12:58:38.553" v="16621" actId="478"/>
          <ac:spMkLst>
            <pc:docMk/>
            <pc:sldMk cId="180446149" sldId="493"/>
            <ac:spMk id="14" creationId="{7918A01B-974D-4504-B050-6BF3C83B552A}"/>
          </ac:spMkLst>
        </pc:spChg>
        <pc:picChg chg="add del mod ord">
          <ac:chgData name="li bo" userId="86e360d6c7446f46" providerId="LiveId" clId="{E0F01C1B-BBF3-4F83-AC1C-EEBFB96F1E27}" dt="2022-04-04T12:58:29.155" v="16618" actId="478"/>
          <ac:picMkLst>
            <pc:docMk/>
            <pc:sldMk cId="180446149" sldId="493"/>
            <ac:picMk id="8" creationId="{DBC81C27-42A4-454E-97C5-3F4375C11357}"/>
          </ac:picMkLst>
        </pc:picChg>
        <pc:picChg chg="add del mod">
          <ac:chgData name="li bo" userId="86e360d6c7446f46" providerId="LiveId" clId="{E0F01C1B-BBF3-4F83-AC1C-EEBFB96F1E27}" dt="2022-04-04T12:58:27.524" v="16617" actId="478"/>
          <ac:picMkLst>
            <pc:docMk/>
            <pc:sldMk cId="180446149" sldId="493"/>
            <ac:picMk id="9" creationId="{ACCD4984-F482-4827-8721-B5CAEC9099F8}"/>
          </ac:picMkLst>
        </pc:picChg>
        <pc:picChg chg="add del mod">
          <ac:chgData name="li bo" userId="86e360d6c7446f46" providerId="LiveId" clId="{E0F01C1B-BBF3-4F83-AC1C-EEBFB96F1E27}" dt="2022-04-04T12:58:11.091" v="16616" actId="478"/>
          <ac:picMkLst>
            <pc:docMk/>
            <pc:sldMk cId="180446149" sldId="493"/>
            <ac:picMk id="12" creationId="{2B508FBD-1647-47AF-8E14-2F5BEF44BD16}"/>
          </ac:picMkLst>
        </pc:picChg>
        <pc:picChg chg="add mod ord">
          <ac:chgData name="li bo" userId="86e360d6c7446f46" providerId="LiveId" clId="{E0F01C1B-BBF3-4F83-AC1C-EEBFB96F1E27}" dt="2022-04-04T16:01:54.667" v="18075" actId="1076"/>
          <ac:picMkLst>
            <pc:docMk/>
            <pc:sldMk cId="180446149" sldId="493"/>
            <ac:picMk id="13" creationId="{48780493-81ED-46F7-BBCA-B2B349A4C451}"/>
          </ac:picMkLst>
        </pc:picChg>
        <pc:picChg chg="add mod">
          <ac:chgData name="li bo" userId="86e360d6c7446f46" providerId="LiveId" clId="{E0F01C1B-BBF3-4F83-AC1C-EEBFB96F1E27}" dt="2022-04-04T13:00:58.388" v="16644" actId="1076"/>
          <ac:picMkLst>
            <pc:docMk/>
            <pc:sldMk cId="180446149" sldId="493"/>
            <ac:picMk id="16" creationId="{3C536683-1009-48B4-AF16-532F54B55644}"/>
          </ac:picMkLst>
        </pc:picChg>
      </pc:sldChg>
      <pc:sldChg chg="addSp delSp modSp new mod modTransition modAnim">
        <pc:chgData name="li bo" userId="86e360d6c7446f46" providerId="LiveId" clId="{E0F01C1B-BBF3-4F83-AC1C-EEBFB96F1E27}" dt="2022-04-06T07:33:17.219" v="29867"/>
        <pc:sldMkLst>
          <pc:docMk/>
          <pc:sldMk cId="2558744908" sldId="494"/>
        </pc:sldMkLst>
        <pc:spChg chg="del">
          <ac:chgData name="li bo" userId="86e360d6c7446f46" providerId="LiveId" clId="{E0F01C1B-BBF3-4F83-AC1C-EEBFB96F1E27}" dt="2022-04-04T13:09:30.564" v="16727" actId="478"/>
          <ac:spMkLst>
            <pc:docMk/>
            <pc:sldMk cId="2558744908" sldId="494"/>
            <ac:spMk id="2" creationId="{38534E50-266F-4F25-A7FA-F6131A355685}"/>
          </ac:spMkLst>
        </pc:spChg>
        <pc:spChg chg="del">
          <ac:chgData name="li bo" userId="86e360d6c7446f46" providerId="LiveId" clId="{E0F01C1B-BBF3-4F83-AC1C-EEBFB96F1E27}" dt="2022-04-04T13:09:30.564" v="16727" actId="478"/>
          <ac:spMkLst>
            <pc:docMk/>
            <pc:sldMk cId="2558744908" sldId="494"/>
            <ac:spMk id="3" creationId="{7176884A-9060-40E7-8C07-4897B8FAC49D}"/>
          </ac:spMkLst>
        </pc:spChg>
        <pc:spChg chg="add mod">
          <ac:chgData name="li bo" userId="86e360d6c7446f46" providerId="LiveId" clId="{E0F01C1B-BBF3-4F83-AC1C-EEBFB96F1E27}" dt="2022-04-04T13:09:38.761" v="16729"/>
          <ac:spMkLst>
            <pc:docMk/>
            <pc:sldMk cId="2558744908" sldId="494"/>
            <ac:spMk id="4" creationId="{8B764040-6296-414D-8773-CA574A0FA048}"/>
          </ac:spMkLst>
        </pc:spChg>
        <pc:spChg chg="add mod">
          <ac:chgData name="li bo" userId="86e360d6c7446f46" providerId="LiveId" clId="{E0F01C1B-BBF3-4F83-AC1C-EEBFB96F1E27}" dt="2022-04-05T08:33:41.244" v="27168" actId="207"/>
          <ac:spMkLst>
            <pc:docMk/>
            <pc:sldMk cId="2558744908" sldId="494"/>
            <ac:spMk id="7" creationId="{0DA7B3BA-8B34-43C6-A4D8-D7A88FAE65B7}"/>
          </ac:spMkLst>
        </pc:spChg>
        <pc:spChg chg="add del">
          <ac:chgData name="li bo" userId="86e360d6c7446f46" providerId="LiveId" clId="{E0F01C1B-BBF3-4F83-AC1C-EEBFB96F1E27}" dt="2022-04-04T13:24:30.397" v="16889" actId="22"/>
          <ac:spMkLst>
            <pc:docMk/>
            <pc:sldMk cId="2558744908" sldId="494"/>
            <ac:spMk id="13" creationId="{B88E42D6-A774-48A5-A3E8-F6EDE04F93E0}"/>
          </ac:spMkLst>
        </pc:spChg>
        <pc:spChg chg="add mod">
          <ac:chgData name="li bo" userId="86e360d6c7446f46" providerId="LiveId" clId="{E0F01C1B-BBF3-4F83-AC1C-EEBFB96F1E27}" dt="2022-04-04T13:27:25.001" v="17051" actId="20577"/>
          <ac:spMkLst>
            <pc:docMk/>
            <pc:sldMk cId="2558744908" sldId="494"/>
            <ac:spMk id="16" creationId="{2E5BD63A-AD97-464E-ACCA-574C9EC47202}"/>
          </ac:spMkLst>
        </pc:spChg>
        <pc:grpChg chg="add mod">
          <ac:chgData name="li bo" userId="86e360d6c7446f46" providerId="LiveId" clId="{E0F01C1B-BBF3-4F83-AC1C-EEBFB96F1E27}" dt="2022-04-05T08:34:19.620" v="27177" actId="164"/>
          <ac:grpSpMkLst>
            <pc:docMk/>
            <pc:sldMk cId="2558744908" sldId="494"/>
            <ac:grpSpMk id="19" creationId="{7D558C2A-5288-4E8D-AA7A-1661F10E5F0D}"/>
          </ac:grpSpMkLst>
        </pc:grpChg>
        <pc:picChg chg="add del mod">
          <ac:chgData name="li bo" userId="86e360d6c7446f46" providerId="LiveId" clId="{E0F01C1B-BBF3-4F83-AC1C-EEBFB96F1E27}" dt="2022-04-04T13:15:19.206" v="16756" actId="478"/>
          <ac:picMkLst>
            <pc:docMk/>
            <pc:sldMk cId="2558744908" sldId="494"/>
            <ac:picMk id="6" creationId="{FDF3A063-FD59-41B0-A5E6-A88FBBFB6F94}"/>
          </ac:picMkLst>
        </pc:picChg>
        <pc:picChg chg="add del mod">
          <ac:chgData name="li bo" userId="86e360d6c7446f46" providerId="LiveId" clId="{E0F01C1B-BBF3-4F83-AC1C-EEBFB96F1E27}" dt="2022-04-04T13:23:23.204" v="16871" actId="478"/>
          <ac:picMkLst>
            <pc:docMk/>
            <pc:sldMk cId="2558744908" sldId="494"/>
            <ac:picMk id="9" creationId="{FF72E704-B656-4C35-8552-6712B8142532}"/>
          </ac:picMkLst>
        </pc:picChg>
        <pc:picChg chg="add mod">
          <ac:chgData name="li bo" userId="86e360d6c7446f46" providerId="LiveId" clId="{E0F01C1B-BBF3-4F83-AC1C-EEBFB96F1E27}" dt="2022-04-05T08:34:19.620" v="27177" actId="164"/>
          <ac:picMkLst>
            <pc:docMk/>
            <pc:sldMk cId="2558744908" sldId="494"/>
            <ac:picMk id="11" creationId="{EDEA90A6-9010-453E-9CFA-57533133E9A3}"/>
          </ac:picMkLst>
        </pc:picChg>
        <pc:picChg chg="add mod">
          <ac:chgData name="li bo" userId="86e360d6c7446f46" providerId="LiveId" clId="{E0F01C1B-BBF3-4F83-AC1C-EEBFB96F1E27}" dt="2022-04-05T08:34:19.620" v="27177" actId="164"/>
          <ac:picMkLst>
            <pc:docMk/>
            <pc:sldMk cId="2558744908" sldId="494"/>
            <ac:picMk id="15" creationId="{AEA10DED-7403-4B5E-9039-57AA080D0F35}"/>
          </ac:picMkLst>
        </pc:picChg>
        <pc:picChg chg="add mod">
          <ac:chgData name="li bo" userId="86e360d6c7446f46" providerId="LiveId" clId="{E0F01C1B-BBF3-4F83-AC1C-EEBFB96F1E27}" dt="2022-04-04T13:27:09.536" v="17022" actId="1076"/>
          <ac:picMkLst>
            <pc:docMk/>
            <pc:sldMk cId="2558744908" sldId="494"/>
            <ac:picMk id="18" creationId="{F494CA02-4FE5-415C-A9FB-B8E15ADE86B9}"/>
          </ac:picMkLst>
        </pc:picChg>
      </pc:sldChg>
      <pc:sldChg chg="addSp delSp modSp new mod modTransition modAnim">
        <pc:chgData name="li bo" userId="86e360d6c7446f46" providerId="LiveId" clId="{E0F01C1B-BBF3-4F83-AC1C-EEBFB96F1E27}" dt="2022-04-06T01:39:44.239" v="29254"/>
        <pc:sldMkLst>
          <pc:docMk/>
          <pc:sldMk cId="654346584" sldId="495"/>
        </pc:sldMkLst>
        <pc:spChg chg="del">
          <ac:chgData name="li bo" userId="86e360d6c7446f46" providerId="LiveId" clId="{E0F01C1B-BBF3-4F83-AC1C-EEBFB96F1E27}" dt="2022-04-04T13:36:24.331" v="17053" actId="478"/>
          <ac:spMkLst>
            <pc:docMk/>
            <pc:sldMk cId="654346584" sldId="495"/>
            <ac:spMk id="2" creationId="{A141BFB2-4119-487B-95D3-1E554EDBCE22}"/>
          </ac:spMkLst>
        </pc:spChg>
        <pc:spChg chg="del">
          <ac:chgData name="li bo" userId="86e360d6c7446f46" providerId="LiveId" clId="{E0F01C1B-BBF3-4F83-AC1C-EEBFB96F1E27}" dt="2022-04-04T13:36:24.331" v="17053" actId="478"/>
          <ac:spMkLst>
            <pc:docMk/>
            <pc:sldMk cId="654346584" sldId="495"/>
            <ac:spMk id="3" creationId="{B48A35A7-578B-4FB9-B67C-D306E86F796B}"/>
          </ac:spMkLst>
        </pc:spChg>
        <pc:spChg chg="add mod">
          <ac:chgData name="li bo" userId="86e360d6c7446f46" providerId="LiveId" clId="{E0F01C1B-BBF3-4F83-AC1C-EEBFB96F1E27}" dt="2022-04-04T15:00:11.787" v="17807" actId="404"/>
          <ac:spMkLst>
            <pc:docMk/>
            <pc:sldMk cId="654346584" sldId="495"/>
            <ac:spMk id="4" creationId="{43877825-F547-4770-830B-33EF34BBF272}"/>
          </ac:spMkLst>
        </pc:spChg>
        <pc:spChg chg="add mod">
          <ac:chgData name="li bo" userId="86e360d6c7446f46" providerId="LiveId" clId="{E0F01C1B-BBF3-4F83-AC1C-EEBFB96F1E27}" dt="2022-04-04T14:51:06.582" v="17509" actId="1076"/>
          <ac:spMkLst>
            <pc:docMk/>
            <pc:sldMk cId="654346584" sldId="495"/>
            <ac:spMk id="9" creationId="{CF38C6A8-2D29-4EF4-8C33-2E370D213850}"/>
          </ac:spMkLst>
        </pc:spChg>
        <pc:spChg chg="add mod">
          <ac:chgData name="li bo" userId="86e360d6c7446f46" providerId="LiveId" clId="{E0F01C1B-BBF3-4F83-AC1C-EEBFB96F1E27}" dt="2022-04-04T14:51:33.699" v="17518" actId="1076"/>
          <ac:spMkLst>
            <pc:docMk/>
            <pc:sldMk cId="654346584" sldId="495"/>
            <ac:spMk id="10" creationId="{C8919849-96FB-41FE-B1C0-D403E31DBD78}"/>
          </ac:spMkLst>
        </pc:spChg>
        <pc:spChg chg="add mod">
          <ac:chgData name="li bo" userId="86e360d6c7446f46" providerId="LiveId" clId="{E0F01C1B-BBF3-4F83-AC1C-EEBFB96F1E27}" dt="2022-04-04T14:51:38.726" v="17519" actId="1076"/>
          <ac:spMkLst>
            <pc:docMk/>
            <pc:sldMk cId="654346584" sldId="495"/>
            <ac:spMk id="17" creationId="{0DF80D65-3D37-4094-B61D-B5400C1153F1}"/>
          </ac:spMkLst>
        </pc:spChg>
        <pc:picChg chg="add del mod">
          <ac:chgData name="li bo" userId="86e360d6c7446f46" providerId="LiveId" clId="{E0F01C1B-BBF3-4F83-AC1C-EEBFB96F1E27}" dt="2022-04-04T14:28:10.472" v="17079" actId="478"/>
          <ac:picMkLst>
            <pc:docMk/>
            <pc:sldMk cId="654346584" sldId="495"/>
            <ac:picMk id="6" creationId="{13246783-6A79-4B06-88A9-CCEA51E7D895}"/>
          </ac:picMkLst>
        </pc:picChg>
        <pc:picChg chg="add del mod">
          <ac:chgData name="li bo" userId="86e360d6c7446f46" providerId="LiveId" clId="{E0F01C1B-BBF3-4F83-AC1C-EEBFB96F1E27}" dt="2022-04-04T14:28:34.842" v="17085" actId="478"/>
          <ac:picMkLst>
            <pc:docMk/>
            <pc:sldMk cId="654346584" sldId="495"/>
            <ac:picMk id="8" creationId="{D066BB0B-B58F-42FD-9123-4457F30DDCB9}"/>
          </ac:picMkLst>
        </pc:picChg>
        <pc:picChg chg="add mod">
          <ac:chgData name="li bo" userId="86e360d6c7446f46" providerId="LiveId" clId="{E0F01C1B-BBF3-4F83-AC1C-EEBFB96F1E27}" dt="2022-04-04T14:51:22.362" v="17514" actId="1076"/>
          <ac:picMkLst>
            <pc:docMk/>
            <pc:sldMk cId="654346584" sldId="495"/>
            <ac:picMk id="12" creationId="{D7A5F39B-FD29-4C5F-AFEB-D11C4439FD03}"/>
          </ac:picMkLst>
        </pc:picChg>
        <pc:picChg chg="add mod">
          <ac:chgData name="li bo" userId="86e360d6c7446f46" providerId="LiveId" clId="{E0F01C1B-BBF3-4F83-AC1C-EEBFB96F1E27}" dt="2022-04-05T08:34:42.615" v="27186" actId="1076"/>
          <ac:picMkLst>
            <pc:docMk/>
            <pc:sldMk cId="654346584" sldId="495"/>
            <ac:picMk id="14" creationId="{F1569D5A-EE7F-413D-B68F-0935DE420AEF}"/>
          </ac:picMkLst>
        </pc:picChg>
        <pc:picChg chg="add mod">
          <ac:chgData name="li bo" userId="86e360d6c7446f46" providerId="LiveId" clId="{E0F01C1B-BBF3-4F83-AC1C-EEBFB96F1E27}" dt="2022-04-04T14:51:08.209" v="17510" actId="1076"/>
          <ac:picMkLst>
            <pc:docMk/>
            <pc:sldMk cId="654346584" sldId="495"/>
            <ac:picMk id="16" creationId="{80C1AEDC-E6EA-4641-8BB7-E1A4E14B02FF}"/>
          </ac:picMkLst>
        </pc:picChg>
        <pc:picChg chg="add mod">
          <ac:chgData name="li bo" userId="86e360d6c7446f46" providerId="LiveId" clId="{E0F01C1B-BBF3-4F83-AC1C-EEBFB96F1E27}" dt="2022-04-04T14:50:56.006" v="17506" actId="1076"/>
          <ac:picMkLst>
            <pc:docMk/>
            <pc:sldMk cId="654346584" sldId="495"/>
            <ac:picMk id="19" creationId="{D0F80BB0-B4AE-425C-8166-A557DC1F373F}"/>
          </ac:picMkLst>
        </pc:picChg>
      </pc:sldChg>
      <pc:sldChg chg="addSp delSp modSp new mod modTransition modAnim modNotesTx">
        <pc:chgData name="li bo" userId="86e360d6c7446f46" providerId="LiveId" clId="{E0F01C1B-BBF3-4F83-AC1C-EEBFB96F1E27}" dt="2022-04-06T01:37:43.234" v="29214"/>
        <pc:sldMkLst>
          <pc:docMk/>
          <pc:sldMk cId="995198752" sldId="496"/>
        </pc:sldMkLst>
        <pc:spChg chg="del">
          <ac:chgData name="li bo" userId="86e360d6c7446f46" providerId="LiveId" clId="{E0F01C1B-BBF3-4F83-AC1C-EEBFB96F1E27}" dt="2022-04-04T14:25:48.848" v="17078" actId="478"/>
          <ac:spMkLst>
            <pc:docMk/>
            <pc:sldMk cId="995198752" sldId="496"/>
            <ac:spMk id="2" creationId="{1F505225-9AE6-4464-805C-54E0A3967952}"/>
          </ac:spMkLst>
        </pc:spChg>
        <pc:spChg chg="del">
          <ac:chgData name="li bo" userId="86e360d6c7446f46" providerId="LiveId" clId="{E0F01C1B-BBF3-4F83-AC1C-EEBFB96F1E27}" dt="2022-04-04T14:25:48.848" v="17078" actId="478"/>
          <ac:spMkLst>
            <pc:docMk/>
            <pc:sldMk cId="995198752" sldId="496"/>
            <ac:spMk id="3" creationId="{AAE14ADB-C816-4D50-A092-E4F82C652D00}"/>
          </ac:spMkLst>
        </pc:spChg>
        <pc:spChg chg="add mod">
          <ac:chgData name="li bo" userId="86e360d6c7446f46" providerId="LiveId" clId="{E0F01C1B-BBF3-4F83-AC1C-EEBFB96F1E27}" dt="2022-04-04T14:58:52.495" v="17777" actId="20577"/>
          <ac:spMkLst>
            <pc:docMk/>
            <pc:sldMk cId="995198752" sldId="496"/>
            <ac:spMk id="4" creationId="{528A6BB4-A9F9-46D7-807A-571CD0BCFFA0}"/>
          </ac:spMkLst>
        </pc:spChg>
        <pc:spChg chg="add mod">
          <ac:chgData name="li bo" userId="86e360d6c7446f46" providerId="LiveId" clId="{E0F01C1B-BBF3-4F83-AC1C-EEBFB96F1E27}" dt="2022-04-04T16:00:39.875" v="18071" actId="14100"/>
          <ac:spMkLst>
            <pc:docMk/>
            <pc:sldMk cId="995198752" sldId="496"/>
            <ac:spMk id="5" creationId="{88155EAE-16FB-47AF-AB0F-6213F3F3E4A7}"/>
          </ac:spMkLst>
        </pc:spChg>
        <pc:spChg chg="add mod">
          <ac:chgData name="li bo" userId="86e360d6c7446f46" providerId="LiveId" clId="{E0F01C1B-BBF3-4F83-AC1C-EEBFB96F1E27}" dt="2022-04-05T05:03:49.266" v="22132" actId="20577"/>
          <ac:spMkLst>
            <pc:docMk/>
            <pc:sldMk cId="995198752" sldId="496"/>
            <ac:spMk id="16" creationId="{8AADA127-FFC8-475D-9A90-300FA0965AB2}"/>
          </ac:spMkLst>
        </pc:spChg>
        <pc:spChg chg="add mod">
          <ac:chgData name="li bo" userId="86e360d6c7446f46" providerId="LiveId" clId="{E0F01C1B-BBF3-4F83-AC1C-EEBFB96F1E27}" dt="2022-04-05T05:01:16.728" v="22049" actId="1076"/>
          <ac:spMkLst>
            <pc:docMk/>
            <pc:sldMk cId="995198752" sldId="496"/>
            <ac:spMk id="21" creationId="{6DA7FB38-3A1F-49CB-8BD5-2AE5A44B6BA9}"/>
          </ac:spMkLst>
        </pc:spChg>
        <pc:picChg chg="add del mod">
          <ac:chgData name="li bo" userId="86e360d6c7446f46" providerId="LiveId" clId="{E0F01C1B-BBF3-4F83-AC1C-EEBFB96F1E27}" dt="2022-04-04T14:40:16.440" v="17474" actId="478"/>
          <ac:picMkLst>
            <pc:docMk/>
            <pc:sldMk cId="995198752" sldId="496"/>
            <ac:picMk id="7" creationId="{28BDCB1A-3AFD-42B1-A11E-C8FEF5B4975B}"/>
          </ac:picMkLst>
        </pc:picChg>
        <pc:picChg chg="add del mod">
          <ac:chgData name="li bo" userId="86e360d6c7446f46" providerId="LiveId" clId="{E0F01C1B-BBF3-4F83-AC1C-EEBFB96F1E27}" dt="2022-04-04T14:41:03.083" v="17481" actId="478"/>
          <ac:picMkLst>
            <pc:docMk/>
            <pc:sldMk cId="995198752" sldId="496"/>
            <ac:picMk id="9" creationId="{909E82FD-C7E4-4209-908B-998E46941213}"/>
          </ac:picMkLst>
        </pc:picChg>
        <pc:picChg chg="add del mod">
          <ac:chgData name="li bo" userId="86e360d6c7446f46" providerId="LiveId" clId="{E0F01C1B-BBF3-4F83-AC1C-EEBFB96F1E27}" dt="2022-04-04T14:41:03.083" v="17481" actId="478"/>
          <ac:picMkLst>
            <pc:docMk/>
            <pc:sldMk cId="995198752" sldId="496"/>
            <ac:picMk id="11" creationId="{356878FD-BEB3-4CD2-86F6-A030ED3A09B4}"/>
          </ac:picMkLst>
        </pc:picChg>
        <pc:picChg chg="add del mod">
          <ac:chgData name="li bo" userId="86e360d6c7446f46" providerId="LiveId" clId="{E0F01C1B-BBF3-4F83-AC1C-EEBFB96F1E27}" dt="2022-04-04T14:52:55.005" v="17526" actId="478"/>
          <ac:picMkLst>
            <pc:docMk/>
            <pc:sldMk cId="995198752" sldId="496"/>
            <ac:picMk id="13" creationId="{98720653-F908-41A1-B521-0BB54CC6C357}"/>
          </ac:picMkLst>
        </pc:picChg>
        <pc:picChg chg="add del mod">
          <ac:chgData name="li bo" userId="86e360d6c7446f46" providerId="LiveId" clId="{E0F01C1B-BBF3-4F83-AC1C-EEBFB96F1E27}" dt="2022-04-04T14:52:58.094" v="17529" actId="478"/>
          <ac:picMkLst>
            <pc:docMk/>
            <pc:sldMk cId="995198752" sldId="496"/>
            <ac:picMk id="15" creationId="{34B8A064-1EBA-42E4-B1F5-6A71343C4BC4}"/>
          </ac:picMkLst>
        </pc:picChg>
        <pc:picChg chg="add mod">
          <ac:chgData name="li bo" userId="86e360d6c7446f46" providerId="LiveId" clId="{E0F01C1B-BBF3-4F83-AC1C-EEBFB96F1E27}" dt="2022-04-04T14:56:38.865" v="17703" actId="1076"/>
          <ac:picMkLst>
            <pc:docMk/>
            <pc:sldMk cId="995198752" sldId="496"/>
            <ac:picMk id="18" creationId="{08769980-D096-4E96-B9CC-646F1204131C}"/>
          </ac:picMkLst>
        </pc:picChg>
        <pc:picChg chg="add mod">
          <ac:chgData name="li bo" userId="86e360d6c7446f46" providerId="LiveId" clId="{E0F01C1B-BBF3-4F83-AC1C-EEBFB96F1E27}" dt="2022-04-04T14:56:38.865" v="17703" actId="1076"/>
          <ac:picMkLst>
            <pc:docMk/>
            <pc:sldMk cId="995198752" sldId="496"/>
            <ac:picMk id="20" creationId="{14C7AA34-7DD1-4157-937E-2252247EEA04}"/>
          </ac:picMkLst>
        </pc:picChg>
      </pc:sldChg>
      <pc:sldChg chg="addSp delSp modSp new mod modTransition modAnim">
        <pc:chgData name="li bo" userId="86e360d6c7446f46" providerId="LiveId" clId="{E0F01C1B-BBF3-4F83-AC1C-EEBFB96F1E27}" dt="2022-04-06T01:40:59.851" v="29258"/>
        <pc:sldMkLst>
          <pc:docMk/>
          <pc:sldMk cId="4188127910" sldId="497"/>
        </pc:sldMkLst>
        <pc:spChg chg="del">
          <ac:chgData name="li bo" userId="86e360d6c7446f46" providerId="LiveId" clId="{E0F01C1B-BBF3-4F83-AC1C-EEBFB96F1E27}" dt="2022-04-04T14:58:34.825" v="17752" actId="478"/>
          <ac:spMkLst>
            <pc:docMk/>
            <pc:sldMk cId="4188127910" sldId="497"/>
            <ac:spMk id="2" creationId="{82B59175-AA15-40EC-9588-E4072F26073B}"/>
          </ac:spMkLst>
        </pc:spChg>
        <pc:spChg chg="del">
          <ac:chgData name="li bo" userId="86e360d6c7446f46" providerId="LiveId" clId="{E0F01C1B-BBF3-4F83-AC1C-EEBFB96F1E27}" dt="2022-04-04T14:58:34.825" v="17752" actId="478"/>
          <ac:spMkLst>
            <pc:docMk/>
            <pc:sldMk cId="4188127910" sldId="497"/>
            <ac:spMk id="3" creationId="{6AB6215A-ED53-4A16-B41D-428735C6E7E2}"/>
          </ac:spMkLst>
        </pc:spChg>
        <pc:spChg chg="add mod">
          <ac:chgData name="li bo" userId="86e360d6c7446f46" providerId="LiveId" clId="{E0F01C1B-BBF3-4F83-AC1C-EEBFB96F1E27}" dt="2022-04-04T15:00:42.944" v="17824" actId="404"/>
          <ac:spMkLst>
            <pc:docMk/>
            <pc:sldMk cId="4188127910" sldId="497"/>
            <ac:spMk id="4" creationId="{1292AD9E-CCD7-42EB-98EB-70100EE74E1D}"/>
          </ac:spMkLst>
        </pc:spChg>
        <pc:spChg chg="add mod">
          <ac:chgData name="li bo" userId="86e360d6c7446f46" providerId="LiveId" clId="{E0F01C1B-BBF3-4F83-AC1C-EEBFB96F1E27}" dt="2022-04-04T15:38:04.750" v="18037" actId="14100"/>
          <ac:spMkLst>
            <pc:docMk/>
            <pc:sldMk cId="4188127910" sldId="497"/>
            <ac:spMk id="11" creationId="{C76B0C04-ED38-4A30-97BE-608EA8242073}"/>
          </ac:spMkLst>
        </pc:spChg>
        <pc:spChg chg="add mod">
          <ac:chgData name="li bo" userId="86e360d6c7446f46" providerId="LiveId" clId="{E0F01C1B-BBF3-4F83-AC1C-EEBFB96F1E27}" dt="2022-04-05T01:39:10.014" v="19647" actId="1076"/>
          <ac:spMkLst>
            <pc:docMk/>
            <pc:sldMk cId="4188127910" sldId="497"/>
            <ac:spMk id="19" creationId="{94ADDB30-430C-4EAB-AFB6-BCE12FF6F275}"/>
          </ac:spMkLst>
        </pc:spChg>
        <pc:spChg chg="add mod">
          <ac:chgData name="li bo" userId="86e360d6c7446f46" providerId="LiveId" clId="{E0F01C1B-BBF3-4F83-AC1C-EEBFB96F1E27}" dt="2022-04-05T01:39:10.014" v="19647" actId="1076"/>
          <ac:spMkLst>
            <pc:docMk/>
            <pc:sldMk cId="4188127910" sldId="497"/>
            <ac:spMk id="20" creationId="{A3D57057-A53D-4920-AF9F-3CCCDB71C8BC}"/>
          </ac:spMkLst>
        </pc:spChg>
        <pc:spChg chg="add mod">
          <ac:chgData name="li bo" userId="86e360d6c7446f46" providerId="LiveId" clId="{E0F01C1B-BBF3-4F83-AC1C-EEBFB96F1E27}" dt="2022-04-05T01:39:10.014" v="19647" actId="1076"/>
          <ac:spMkLst>
            <pc:docMk/>
            <pc:sldMk cId="4188127910" sldId="497"/>
            <ac:spMk id="21" creationId="{E6FCE09F-6132-4DCF-8E33-BD9A2B6ABB22}"/>
          </ac:spMkLst>
        </pc:spChg>
        <pc:spChg chg="add mod">
          <ac:chgData name="li bo" userId="86e360d6c7446f46" providerId="LiveId" clId="{E0F01C1B-BBF3-4F83-AC1C-EEBFB96F1E27}" dt="2022-04-05T01:39:10.014" v="19647" actId="1076"/>
          <ac:spMkLst>
            <pc:docMk/>
            <pc:sldMk cId="4188127910" sldId="497"/>
            <ac:spMk id="22" creationId="{17034BAD-81DF-4C05-BAC8-B50883A69143}"/>
          </ac:spMkLst>
        </pc:spChg>
        <pc:grpChg chg="add mod">
          <ac:chgData name="li bo" userId="86e360d6c7446f46" providerId="LiveId" clId="{E0F01C1B-BBF3-4F83-AC1C-EEBFB96F1E27}" dt="2022-04-05T01:39:55.733" v="19652" actId="1076"/>
          <ac:grpSpMkLst>
            <pc:docMk/>
            <pc:sldMk cId="4188127910" sldId="497"/>
            <ac:grpSpMk id="12" creationId="{89BA8B4F-4392-4132-A510-EEBCD7F635CA}"/>
          </ac:grpSpMkLst>
        </pc:grpChg>
        <pc:grpChg chg="add mod">
          <ac:chgData name="li bo" userId="86e360d6c7446f46" providerId="LiveId" clId="{E0F01C1B-BBF3-4F83-AC1C-EEBFB96F1E27}" dt="2022-04-05T01:39:10.987" v="19648" actId="1076"/>
          <ac:grpSpMkLst>
            <pc:docMk/>
            <pc:sldMk cId="4188127910" sldId="497"/>
            <ac:grpSpMk id="18" creationId="{D7B59D56-2196-4E1D-A48B-973611D2A349}"/>
          </ac:grpSpMkLst>
        </pc:grpChg>
        <pc:picChg chg="add del mod">
          <ac:chgData name="li bo" userId="86e360d6c7446f46" providerId="LiveId" clId="{E0F01C1B-BBF3-4F83-AC1C-EEBFB96F1E27}" dt="2022-04-04T15:19:43.872" v="17907" actId="478"/>
          <ac:picMkLst>
            <pc:docMk/>
            <pc:sldMk cId="4188127910" sldId="497"/>
            <ac:picMk id="6" creationId="{5FD4763B-022D-4837-8C19-C1007E17AB32}"/>
          </ac:picMkLst>
        </pc:picChg>
        <pc:picChg chg="add mod">
          <ac:chgData name="li bo" userId="86e360d6c7446f46" providerId="LiveId" clId="{E0F01C1B-BBF3-4F83-AC1C-EEBFB96F1E27}" dt="2022-04-04T15:21:05.160" v="17969" actId="164"/>
          <ac:picMkLst>
            <pc:docMk/>
            <pc:sldMk cId="4188127910" sldId="497"/>
            <ac:picMk id="8" creationId="{AB8C9086-51BC-4284-90A6-75D793BC0B3D}"/>
          </ac:picMkLst>
        </pc:picChg>
        <pc:picChg chg="add mod">
          <ac:chgData name="li bo" userId="86e360d6c7446f46" providerId="LiveId" clId="{E0F01C1B-BBF3-4F83-AC1C-EEBFB96F1E27}" dt="2022-04-04T15:21:05.160" v="17969" actId="164"/>
          <ac:picMkLst>
            <pc:docMk/>
            <pc:sldMk cId="4188127910" sldId="497"/>
            <ac:picMk id="10" creationId="{1947F2C8-5381-4F2D-8378-E7C45E998B62}"/>
          </ac:picMkLst>
        </pc:picChg>
        <pc:picChg chg="add mod modCrop">
          <ac:chgData name="li bo" userId="86e360d6c7446f46" providerId="LiveId" clId="{E0F01C1B-BBF3-4F83-AC1C-EEBFB96F1E27}" dt="2022-04-04T15:28:21.991" v="17998" actId="164"/>
          <ac:picMkLst>
            <pc:docMk/>
            <pc:sldMk cId="4188127910" sldId="497"/>
            <ac:picMk id="14" creationId="{CA1501F4-1A27-4F2F-B370-E1081C68C816}"/>
          </ac:picMkLst>
        </pc:picChg>
        <pc:picChg chg="add mod">
          <ac:chgData name="li bo" userId="86e360d6c7446f46" providerId="LiveId" clId="{E0F01C1B-BBF3-4F83-AC1C-EEBFB96F1E27}" dt="2022-04-05T01:39:10.014" v="19647" actId="1076"/>
          <ac:picMkLst>
            <pc:docMk/>
            <pc:sldMk cId="4188127910" sldId="497"/>
            <ac:picMk id="16" creationId="{2F3119D4-061F-47A6-9DFF-4948F665298E}"/>
          </ac:picMkLst>
        </pc:picChg>
        <pc:picChg chg="add mod modCrop">
          <ac:chgData name="li bo" userId="86e360d6c7446f46" providerId="LiveId" clId="{E0F01C1B-BBF3-4F83-AC1C-EEBFB96F1E27}" dt="2022-04-04T15:28:21.991" v="17998" actId="164"/>
          <ac:picMkLst>
            <pc:docMk/>
            <pc:sldMk cId="4188127910" sldId="497"/>
            <ac:picMk id="17" creationId="{80B89F94-3E7C-4504-A1F7-578526688B01}"/>
          </ac:picMkLst>
        </pc:picChg>
        <pc:picChg chg="add mod ord">
          <ac:chgData name="li bo" userId="86e360d6c7446f46" providerId="LiveId" clId="{E0F01C1B-BBF3-4F83-AC1C-EEBFB96F1E27}" dt="2022-04-05T01:39:17.989" v="19650" actId="1076"/>
          <ac:picMkLst>
            <pc:docMk/>
            <pc:sldMk cId="4188127910" sldId="497"/>
            <ac:picMk id="24" creationId="{DCDA202A-EEE8-4898-B21C-E70EF0CEC848}"/>
          </ac:picMkLst>
        </pc:picChg>
      </pc:sldChg>
      <pc:sldChg chg="addSp delSp modSp new mod modTransition modAnim">
        <pc:chgData name="li bo" userId="86e360d6c7446f46" providerId="LiveId" clId="{E0F01C1B-BBF3-4F83-AC1C-EEBFB96F1E27}" dt="2022-04-06T07:33:16.217" v="29863"/>
        <pc:sldMkLst>
          <pc:docMk/>
          <pc:sldMk cId="3748179693" sldId="498"/>
        </pc:sldMkLst>
        <pc:spChg chg="del">
          <ac:chgData name="li bo" userId="86e360d6c7446f46" providerId="LiveId" clId="{E0F01C1B-BBF3-4F83-AC1C-EEBFB96F1E27}" dt="2022-04-04T15:23:03.502" v="17972" actId="478"/>
          <ac:spMkLst>
            <pc:docMk/>
            <pc:sldMk cId="3748179693" sldId="498"/>
            <ac:spMk id="2" creationId="{DEF1977B-C3B2-46D9-BD89-CD5A99C4EF7A}"/>
          </ac:spMkLst>
        </pc:spChg>
        <pc:spChg chg="del">
          <ac:chgData name="li bo" userId="86e360d6c7446f46" providerId="LiveId" clId="{E0F01C1B-BBF3-4F83-AC1C-EEBFB96F1E27}" dt="2022-04-04T15:23:03.502" v="17972" actId="478"/>
          <ac:spMkLst>
            <pc:docMk/>
            <pc:sldMk cId="3748179693" sldId="498"/>
            <ac:spMk id="3" creationId="{8EA6A4A4-A76F-4E59-915A-10FE77B6808A}"/>
          </ac:spMkLst>
        </pc:spChg>
        <pc:spChg chg="add del mod">
          <ac:chgData name="li bo" userId="86e360d6c7446f46" providerId="LiveId" clId="{E0F01C1B-BBF3-4F83-AC1C-EEBFB96F1E27}" dt="2022-04-04T18:12:02.789" v="19093" actId="478"/>
          <ac:spMkLst>
            <pc:docMk/>
            <pc:sldMk cId="3748179693" sldId="498"/>
            <ac:spMk id="4" creationId="{886A4BDB-A701-418F-A2D7-DF0B536907F5}"/>
          </ac:spMkLst>
        </pc:spChg>
        <pc:spChg chg="add mod">
          <ac:chgData name="li bo" userId="86e360d6c7446f46" providerId="LiveId" clId="{E0F01C1B-BBF3-4F83-AC1C-EEBFB96F1E27}" dt="2022-04-05T01:49:29.889" v="19796" actId="14100"/>
          <ac:spMkLst>
            <pc:docMk/>
            <pc:sldMk cId="3748179693" sldId="498"/>
            <ac:spMk id="11" creationId="{92B2A270-7A99-4EEE-9671-E14AC5C777DB}"/>
          </ac:spMkLst>
        </pc:spChg>
        <pc:spChg chg="add mod">
          <ac:chgData name="li bo" userId="86e360d6c7446f46" providerId="LiveId" clId="{E0F01C1B-BBF3-4F83-AC1C-EEBFB96F1E27}" dt="2022-04-05T01:08:34.062" v="19307"/>
          <ac:spMkLst>
            <pc:docMk/>
            <pc:sldMk cId="3748179693" sldId="498"/>
            <ac:spMk id="13" creationId="{2C2E4D99-D578-438C-AFF4-8A910ED738CB}"/>
          </ac:spMkLst>
        </pc:spChg>
        <pc:spChg chg="add mod">
          <ac:chgData name="li bo" userId="86e360d6c7446f46" providerId="LiveId" clId="{E0F01C1B-BBF3-4F83-AC1C-EEBFB96F1E27}" dt="2022-04-05T02:07:25.963" v="19993" actId="207"/>
          <ac:spMkLst>
            <pc:docMk/>
            <pc:sldMk cId="3748179693" sldId="498"/>
            <ac:spMk id="18" creationId="{EC773711-18ED-4E55-BD65-1A63E56873CD}"/>
          </ac:spMkLst>
        </pc:spChg>
        <pc:spChg chg="add del mod">
          <ac:chgData name="li bo" userId="86e360d6c7446f46" providerId="LiveId" clId="{E0F01C1B-BBF3-4F83-AC1C-EEBFB96F1E27}" dt="2022-04-04T18:17:26.495" v="19202" actId="478"/>
          <ac:spMkLst>
            <pc:docMk/>
            <pc:sldMk cId="3748179693" sldId="498"/>
            <ac:spMk id="21" creationId="{F2F3B5AD-CD22-42A4-B9A9-CB0ABC7385A6}"/>
          </ac:spMkLst>
        </pc:spChg>
        <pc:spChg chg="add mod">
          <ac:chgData name="li bo" userId="86e360d6c7446f46" providerId="LiveId" clId="{E0F01C1B-BBF3-4F83-AC1C-EEBFB96F1E27}" dt="2022-04-05T02:07:12.609" v="19991" actId="207"/>
          <ac:spMkLst>
            <pc:docMk/>
            <pc:sldMk cId="3748179693" sldId="498"/>
            <ac:spMk id="22" creationId="{BE34E437-BF23-46E1-BD4B-2CB7B139936F}"/>
          </ac:spMkLst>
        </pc:spChg>
        <pc:picChg chg="add del mod modCrop">
          <ac:chgData name="li bo" userId="86e360d6c7446f46" providerId="LiveId" clId="{E0F01C1B-BBF3-4F83-AC1C-EEBFB96F1E27}" dt="2022-04-04T17:57:24.772" v="18555" actId="478"/>
          <ac:picMkLst>
            <pc:docMk/>
            <pc:sldMk cId="3748179693" sldId="498"/>
            <ac:picMk id="6" creationId="{1E27AC7F-14B8-49B7-B726-7F5D17A76791}"/>
          </ac:picMkLst>
        </pc:picChg>
        <pc:picChg chg="add del mod">
          <ac:chgData name="li bo" userId="86e360d6c7446f46" providerId="LiveId" clId="{E0F01C1B-BBF3-4F83-AC1C-EEBFB96F1E27}" dt="2022-04-04T17:57:24.772" v="18555" actId="478"/>
          <ac:picMkLst>
            <pc:docMk/>
            <pc:sldMk cId="3748179693" sldId="498"/>
            <ac:picMk id="8" creationId="{2C4DF6D5-43D3-47B3-AC36-D4D6A466E5BD}"/>
          </ac:picMkLst>
        </pc:picChg>
        <pc:picChg chg="add del mod">
          <ac:chgData name="li bo" userId="86e360d6c7446f46" providerId="LiveId" clId="{E0F01C1B-BBF3-4F83-AC1C-EEBFB96F1E27}" dt="2022-04-04T17:57:24.772" v="18555" actId="478"/>
          <ac:picMkLst>
            <pc:docMk/>
            <pc:sldMk cId="3748179693" sldId="498"/>
            <ac:picMk id="10" creationId="{B8CBFDAD-87C5-4930-9D34-45F9AF928108}"/>
          </ac:picMkLst>
        </pc:picChg>
        <pc:picChg chg="add del mod ord modCrop">
          <ac:chgData name="li bo" userId="86e360d6c7446f46" providerId="LiveId" clId="{E0F01C1B-BBF3-4F83-AC1C-EEBFB96F1E27}" dt="2022-04-04T17:57:24.772" v="18555" actId="478"/>
          <ac:picMkLst>
            <pc:docMk/>
            <pc:sldMk cId="3748179693" sldId="498"/>
            <ac:picMk id="12" creationId="{821B460C-4522-43B7-800F-4D842489C866}"/>
          </ac:picMkLst>
        </pc:picChg>
        <pc:picChg chg="add mod">
          <ac:chgData name="li bo" userId="86e360d6c7446f46" providerId="LiveId" clId="{E0F01C1B-BBF3-4F83-AC1C-EEBFB96F1E27}" dt="2022-04-05T01:47:06.137" v="19794" actId="1076"/>
          <ac:picMkLst>
            <pc:docMk/>
            <pc:sldMk cId="3748179693" sldId="498"/>
            <ac:picMk id="15" creationId="{B89E538D-2449-4B73-A438-EAC39C3E8AEF}"/>
          </ac:picMkLst>
        </pc:picChg>
        <pc:picChg chg="add del mod">
          <ac:chgData name="li bo" userId="86e360d6c7446f46" providerId="LiveId" clId="{E0F01C1B-BBF3-4F83-AC1C-EEBFB96F1E27}" dt="2022-04-04T18:16:46.531" v="19193" actId="478"/>
          <ac:picMkLst>
            <pc:docMk/>
            <pc:sldMk cId="3748179693" sldId="498"/>
            <ac:picMk id="17" creationId="{B0C61FCE-0794-4490-9681-F1120F9E6071}"/>
          </ac:picMkLst>
        </pc:picChg>
        <pc:picChg chg="add mod">
          <ac:chgData name="li bo" userId="86e360d6c7446f46" providerId="LiveId" clId="{E0F01C1B-BBF3-4F83-AC1C-EEBFB96F1E27}" dt="2022-04-05T01:47:06.137" v="19794" actId="1076"/>
          <ac:picMkLst>
            <pc:docMk/>
            <pc:sldMk cId="3748179693" sldId="498"/>
            <ac:picMk id="20" creationId="{05F25EFD-F9DB-47B2-B3AD-2567DC35659A}"/>
          </ac:picMkLst>
        </pc:picChg>
      </pc:sldChg>
      <pc:sldChg chg="addSp delSp modSp new mod modTransition modNotesTx">
        <pc:chgData name="li bo" userId="86e360d6c7446f46" providerId="LiveId" clId="{E0F01C1B-BBF3-4F83-AC1C-EEBFB96F1E27}" dt="2022-04-07T03:17:11.087" v="29942"/>
        <pc:sldMkLst>
          <pc:docMk/>
          <pc:sldMk cId="477391744" sldId="499"/>
        </pc:sldMkLst>
        <pc:spChg chg="del">
          <ac:chgData name="li bo" userId="86e360d6c7446f46" providerId="LiveId" clId="{E0F01C1B-BBF3-4F83-AC1C-EEBFB96F1E27}" dt="2022-04-04T16:08:01.404" v="18095" actId="478"/>
          <ac:spMkLst>
            <pc:docMk/>
            <pc:sldMk cId="477391744" sldId="499"/>
            <ac:spMk id="2" creationId="{9C7D908A-4E0C-4790-ABFD-16F8AEFF4124}"/>
          </ac:spMkLst>
        </pc:spChg>
        <pc:spChg chg="del">
          <ac:chgData name="li bo" userId="86e360d6c7446f46" providerId="LiveId" clId="{E0F01C1B-BBF3-4F83-AC1C-EEBFB96F1E27}" dt="2022-04-04T16:08:01.404" v="18095" actId="478"/>
          <ac:spMkLst>
            <pc:docMk/>
            <pc:sldMk cId="477391744" sldId="499"/>
            <ac:spMk id="3" creationId="{AE31906F-0F2A-40CD-BC68-E42A6B83C3BC}"/>
          </ac:spMkLst>
        </pc:spChg>
        <pc:spChg chg="add mod">
          <ac:chgData name="li bo" userId="86e360d6c7446f46" providerId="LiveId" clId="{E0F01C1B-BBF3-4F83-AC1C-EEBFB96F1E27}" dt="2022-04-05T08:52:40.139" v="27917" actId="1076"/>
          <ac:spMkLst>
            <pc:docMk/>
            <pc:sldMk cId="477391744" sldId="499"/>
            <ac:spMk id="4" creationId="{CB86D119-7634-4EEF-A09F-21C930467A35}"/>
          </ac:spMkLst>
        </pc:spChg>
        <pc:spChg chg="add mod">
          <ac:chgData name="li bo" userId="86e360d6c7446f46" providerId="LiveId" clId="{E0F01C1B-BBF3-4F83-AC1C-EEBFB96F1E27}" dt="2022-04-06T01:17:59.208" v="29075" actId="20577"/>
          <ac:spMkLst>
            <pc:docMk/>
            <pc:sldMk cId="477391744" sldId="499"/>
            <ac:spMk id="5" creationId="{33212986-2E69-4EF7-83C8-7A54408ABEB4}"/>
          </ac:spMkLst>
        </pc:spChg>
        <pc:spChg chg="add mod">
          <ac:chgData name="li bo" userId="86e360d6c7446f46" providerId="LiveId" clId="{E0F01C1B-BBF3-4F83-AC1C-EEBFB96F1E27}" dt="2022-04-06T08:40:24.942" v="29894" actId="2"/>
          <ac:spMkLst>
            <pc:docMk/>
            <pc:sldMk cId="477391744" sldId="499"/>
            <ac:spMk id="6" creationId="{ECE2AA4F-1466-4E55-A1AE-872D84047F5F}"/>
          </ac:spMkLst>
        </pc:spChg>
      </pc:sldChg>
      <pc:sldChg chg="addSp delSp modSp new mod modTransition modAnim">
        <pc:chgData name="li bo" userId="86e360d6c7446f46" providerId="LiveId" clId="{E0F01C1B-BBF3-4F83-AC1C-EEBFB96F1E27}" dt="2022-04-06T01:34:23.186" v="29198"/>
        <pc:sldMkLst>
          <pc:docMk/>
          <pc:sldMk cId="2157505223" sldId="500"/>
        </pc:sldMkLst>
        <pc:spChg chg="del">
          <ac:chgData name="li bo" userId="86e360d6c7446f46" providerId="LiveId" clId="{E0F01C1B-BBF3-4F83-AC1C-EEBFB96F1E27}" dt="2022-04-04T18:17:33.639" v="19204" actId="478"/>
          <ac:spMkLst>
            <pc:docMk/>
            <pc:sldMk cId="2157505223" sldId="500"/>
            <ac:spMk id="2" creationId="{B7BBC913-0287-4EA0-963E-582D9738EC72}"/>
          </ac:spMkLst>
        </pc:spChg>
        <pc:spChg chg="del">
          <ac:chgData name="li bo" userId="86e360d6c7446f46" providerId="LiveId" clId="{E0F01C1B-BBF3-4F83-AC1C-EEBFB96F1E27}" dt="2022-04-04T18:17:33.639" v="19204" actId="478"/>
          <ac:spMkLst>
            <pc:docMk/>
            <pc:sldMk cId="2157505223" sldId="500"/>
            <ac:spMk id="3" creationId="{4231C009-596E-4CCF-ADD6-EF9ED278545D}"/>
          </ac:spMkLst>
        </pc:spChg>
        <pc:spChg chg="add mod">
          <ac:chgData name="li bo" userId="86e360d6c7446f46" providerId="LiveId" clId="{E0F01C1B-BBF3-4F83-AC1C-EEBFB96F1E27}" dt="2022-04-05T02:22:58.410" v="20247" actId="20577"/>
          <ac:spMkLst>
            <pc:docMk/>
            <pc:sldMk cId="2157505223" sldId="500"/>
            <ac:spMk id="4" creationId="{1C995914-15B1-4B52-B6F3-54B7D3BAC754}"/>
          </ac:spMkLst>
        </pc:spChg>
        <pc:spChg chg="add mod">
          <ac:chgData name="li bo" userId="86e360d6c7446f46" providerId="LiveId" clId="{E0F01C1B-BBF3-4F83-AC1C-EEBFB96F1E27}" dt="2022-04-05T01:36:04.754" v="19623" actId="207"/>
          <ac:spMkLst>
            <pc:docMk/>
            <pc:sldMk cId="2157505223" sldId="500"/>
            <ac:spMk id="5" creationId="{C9BDA930-4993-436D-82AC-8CC74DCA1BE2}"/>
          </ac:spMkLst>
        </pc:spChg>
        <pc:picChg chg="add mod">
          <ac:chgData name="li bo" userId="86e360d6c7446f46" providerId="LiveId" clId="{E0F01C1B-BBF3-4F83-AC1C-EEBFB96F1E27}" dt="2022-04-05T01:36:50.436" v="19628" actId="1076"/>
          <ac:picMkLst>
            <pc:docMk/>
            <pc:sldMk cId="2157505223" sldId="500"/>
            <ac:picMk id="7" creationId="{6EBC5170-42EC-45E4-9FB8-F3FC2313F8D4}"/>
          </ac:picMkLst>
        </pc:picChg>
        <pc:picChg chg="add mod">
          <ac:chgData name="li bo" userId="86e360d6c7446f46" providerId="LiveId" clId="{E0F01C1B-BBF3-4F83-AC1C-EEBFB96F1E27}" dt="2022-04-05T01:36:47.333" v="19627" actId="1076"/>
          <ac:picMkLst>
            <pc:docMk/>
            <pc:sldMk cId="2157505223" sldId="500"/>
            <ac:picMk id="9" creationId="{D3B76C31-03CF-4A45-99A5-1B79B0767E0E}"/>
          </ac:picMkLst>
        </pc:picChg>
      </pc:sldChg>
      <pc:sldChg chg="addSp delSp modSp new mod modTransition modAnim">
        <pc:chgData name="li bo" userId="86e360d6c7446f46" providerId="LiveId" clId="{E0F01C1B-BBF3-4F83-AC1C-EEBFB96F1E27}" dt="2022-04-06T01:41:36.234" v="29270"/>
        <pc:sldMkLst>
          <pc:docMk/>
          <pc:sldMk cId="1293809960" sldId="501"/>
        </pc:sldMkLst>
        <pc:spChg chg="del">
          <ac:chgData name="li bo" userId="86e360d6c7446f46" providerId="LiveId" clId="{E0F01C1B-BBF3-4F83-AC1C-EEBFB96F1E27}" dt="2022-04-05T01:36:59.551" v="19630" actId="478"/>
          <ac:spMkLst>
            <pc:docMk/>
            <pc:sldMk cId="1293809960" sldId="501"/>
            <ac:spMk id="2" creationId="{A1F466DE-1894-4436-823B-4D7AFE7FFC0E}"/>
          </ac:spMkLst>
        </pc:spChg>
        <pc:spChg chg="del">
          <ac:chgData name="li bo" userId="86e360d6c7446f46" providerId="LiveId" clId="{E0F01C1B-BBF3-4F83-AC1C-EEBFB96F1E27}" dt="2022-04-05T01:36:59.551" v="19630" actId="478"/>
          <ac:spMkLst>
            <pc:docMk/>
            <pc:sldMk cId="1293809960" sldId="501"/>
            <ac:spMk id="3" creationId="{99345F51-4B13-484A-855C-0F6376E941CE}"/>
          </ac:spMkLst>
        </pc:spChg>
        <pc:spChg chg="add mod">
          <ac:chgData name="li bo" userId="86e360d6c7446f46" providerId="LiveId" clId="{E0F01C1B-BBF3-4F83-AC1C-EEBFB96F1E27}" dt="2022-04-05T02:22:33.618" v="20235" actId="255"/>
          <ac:spMkLst>
            <pc:docMk/>
            <pc:sldMk cId="1293809960" sldId="501"/>
            <ac:spMk id="4" creationId="{03365592-5E82-4586-AC01-398D288D41D8}"/>
          </ac:spMkLst>
        </pc:spChg>
        <pc:spChg chg="add mod">
          <ac:chgData name="li bo" userId="86e360d6c7446f46" providerId="LiveId" clId="{E0F01C1B-BBF3-4F83-AC1C-EEBFB96F1E27}" dt="2022-04-05T06:25:32.641" v="23163" actId="14100"/>
          <ac:spMkLst>
            <pc:docMk/>
            <pc:sldMk cId="1293809960" sldId="501"/>
            <ac:spMk id="5" creationId="{7AFC841E-D8CE-4E26-BD9F-6B9F7C017973}"/>
          </ac:spMkLst>
        </pc:spChg>
        <pc:spChg chg="add mod">
          <ac:chgData name="li bo" userId="86e360d6c7446f46" providerId="LiveId" clId="{E0F01C1B-BBF3-4F83-AC1C-EEBFB96F1E27}" dt="2022-04-05T06:25:53.012" v="23169" actId="1076"/>
          <ac:spMkLst>
            <pc:docMk/>
            <pc:sldMk cId="1293809960" sldId="501"/>
            <ac:spMk id="16" creationId="{D6290B29-7B80-4702-9868-00FD6D5C0D0B}"/>
          </ac:spMkLst>
        </pc:spChg>
        <pc:spChg chg="add mod">
          <ac:chgData name="li bo" userId="86e360d6c7446f46" providerId="LiveId" clId="{E0F01C1B-BBF3-4F83-AC1C-EEBFB96F1E27}" dt="2022-04-05T06:26:19.562" v="23172" actId="1076"/>
          <ac:spMkLst>
            <pc:docMk/>
            <pc:sldMk cId="1293809960" sldId="501"/>
            <ac:spMk id="17" creationId="{CE64504C-884D-475F-B650-CA8AAF8BCBC1}"/>
          </ac:spMkLst>
        </pc:spChg>
        <pc:picChg chg="add del">
          <ac:chgData name="li bo" userId="86e360d6c7446f46" providerId="LiveId" clId="{E0F01C1B-BBF3-4F83-AC1C-EEBFB96F1E27}" dt="2022-04-05T02:25:35.821" v="20314" actId="478"/>
          <ac:picMkLst>
            <pc:docMk/>
            <pc:sldMk cId="1293809960" sldId="501"/>
            <ac:picMk id="7" creationId="{79799D11-7489-4EC3-8F69-40351832A78A}"/>
          </ac:picMkLst>
        </pc:picChg>
        <pc:picChg chg="add del mod">
          <ac:chgData name="li bo" userId="86e360d6c7446f46" providerId="LiveId" clId="{E0F01C1B-BBF3-4F83-AC1C-EEBFB96F1E27}" dt="2022-04-05T06:25:47.158" v="23168" actId="478"/>
          <ac:picMkLst>
            <pc:docMk/>
            <pc:sldMk cId="1293809960" sldId="501"/>
            <ac:picMk id="9" creationId="{35F6EAA7-1403-4567-9243-7F6538F30AA0}"/>
          </ac:picMkLst>
        </pc:picChg>
        <pc:picChg chg="add del mod">
          <ac:chgData name="li bo" userId="86e360d6c7446f46" providerId="LiveId" clId="{E0F01C1B-BBF3-4F83-AC1C-EEBFB96F1E27}" dt="2022-04-05T06:25:24.522" v="23162" actId="478"/>
          <ac:picMkLst>
            <pc:docMk/>
            <pc:sldMk cId="1293809960" sldId="501"/>
            <ac:picMk id="11" creationId="{26BBE6D6-D0D1-473C-942C-7C0A3192A552}"/>
          </ac:picMkLst>
        </pc:picChg>
        <pc:picChg chg="add mod">
          <ac:chgData name="li bo" userId="86e360d6c7446f46" providerId="LiveId" clId="{E0F01C1B-BBF3-4F83-AC1C-EEBFB96F1E27}" dt="2022-04-05T02:31:41.400" v="20375" actId="1076"/>
          <ac:picMkLst>
            <pc:docMk/>
            <pc:sldMk cId="1293809960" sldId="501"/>
            <ac:picMk id="12" creationId="{556788B2-96D2-441E-B1C2-FBEC96F2215F}"/>
          </ac:picMkLst>
        </pc:picChg>
        <pc:picChg chg="add mod">
          <ac:chgData name="li bo" userId="86e360d6c7446f46" providerId="LiveId" clId="{E0F01C1B-BBF3-4F83-AC1C-EEBFB96F1E27}" dt="2022-04-05T02:31:49.944" v="20376" actId="1076"/>
          <ac:picMkLst>
            <pc:docMk/>
            <pc:sldMk cId="1293809960" sldId="501"/>
            <ac:picMk id="13" creationId="{DC282B05-AAB4-4DC7-9346-3AA849CB718F}"/>
          </ac:picMkLst>
        </pc:picChg>
        <pc:picChg chg="add del mod">
          <ac:chgData name="li bo" userId="86e360d6c7446f46" providerId="LiveId" clId="{E0F01C1B-BBF3-4F83-AC1C-EEBFB96F1E27}" dt="2022-04-05T06:25:02.890" v="23156" actId="478"/>
          <ac:picMkLst>
            <pc:docMk/>
            <pc:sldMk cId="1293809960" sldId="501"/>
            <ac:picMk id="14" creationId="{F6870284-D869-4EB7-AD83-757D4AA7F7BE}"/>
          </ac:picMkLst>
        </pc:picChg>
        <pc:picChg chg="add mod">
          <ac:chgData name="li bo" userId="86e360d6c7446f46" providerId="LiveId" clId="{E0F01C1B-BBF3-4F83-AC1C-EEBFB96F1E27}" dt="2022-04-05T06:25:53.012" v="23169" actId="1076"/>
          <ac:picMkLst>
            <pc:docMk/>
            <pc:sldMk cId="1293809960" sldId="501"/>
            <ac:picMk id="15" creationId="{F4B2C7F0-6397-4EA6-9E1E-E92C90067143}"/>
          </ac:picMkLst>
        </pc:picChg>
      </pc:sldChg>
      <pc:sldChg chg="addSp delSp modSp new mod modTransition modAnim">
        <pc:chgData name="li bo" userId="86e360d6c7446f46" providerId="LiveId" clId="{E0F01C1B-BBF3-4F83-AC1C-EEBFB96F1E27}" dt="2022-04-06T08:47:12.579" v="29919"/>
        <pc:sldMkLst>
          <pc:docMk/>
          <pc:sldMk cId="1072201874" sldId="502"/>
        </pc:sldMkLst>
        <pc:spChg chg="del">
          <ac:chgData name="li bo" userId="86e360d6c7446f46" providerId="LiveId" clId="{E0F01C1B-BBF3-4F83-AC1C-EEBFB96F1E27}" dt="2022-04-05T02:01:12.817" v="19988" actId="478"/>
          <ac:spMkLst>
            <pc:docMk/>
            <pc:sldMk cId="1072201874" sldId="502"/>
            <ac:spMk id="2" creationId="{1A26FC47-7014-4695-9045-746A02A3698A}"/>
          </ac:spMkLst>
        </pc:spChg>
        <pc:spChg chg="del">
          <ac:chgData name="li bo" userId="86e360d6c7446f46" providerId="LiveId" clId="{E0F01C1B-BBF3-4F83-AC1C-EEBFB96F1E27}" dt="2022-04-05T02:01:12.817" v="19988" actId="478"/>
          <ac:spMkLst>
            <pc:docMk/>
            <pc:sldMk cId="1072201874" sldId="502"/>
            <ac:spMk id="3" creationId="{BD411332-B452-4441-8BD2-EDA6844D734A}"/>
          </ac:spMkLst>
        </pc:spChg>
        <pc:spChg chg="add mod">
          <ac:chgData name="li bo" userId="86e360d6c7446f46" providerId="LiveId" clId="{E0F01C1B-BBF3-4F83-AC1C-EEBFB96F1E27}" dt="2022-04-05T06:18:43.004" v="23083" actId="20577"/>
          <ac:spMkLst>
            <pc:docMk/>
            <pc:sldMk cId="1072201874" sldId="502"/>
            <ac:spMk id="4" creationId="{5C6281B0-341B-40CB-9377-552C3823A2C8}"/>
          </ac:spMkLst>
        </pc:spChg>
        <pc:spChg chg="add mod">
          <ac:chgData name="li bo" userId="86e360d6c7446f46" providerId="LiveId" clId="{E0F01C1B-BBF3-4F83-AC1C-EEBFB96F1E27}" dt="2022-04-05T08:42:52.357" v="27500" actId="20577"/>
          <ac:spMkLst>
            <pc:docMk/>
            <pc:sldMk cId="1072201874" sldId="502"/>
            <ac:spMk id="5" creationId="{759AFE90-5FD8-4150-997B-2AB8CA419531}"/>
          </ac:spMkLst>
        </pc:spChg>
        <pc:spChg chg="add mod">
          <ac:chgData name="li bo" userId="86e360d6c7446f46" providerId="LiveId" clId="{E0F01C1B-BBF3-4F83-AC1C-EEBFB96F1E27}" dt="2022-04-05T06:17:34.134" v="23069" actId="1076"/>
          <ac:spMkLst>
            <pc:docMk/>
            <pc:sldMk cId="1072201874" sldId="502"/>
            <ac:spMk id="10" creationId="{F17C85FA-8CCA-4577-B3E6-741F126910BB}"/>
          </ac:spMkLst>
        </pc:spChg>
        <pc:picChg chg="add mod">
          <ac:chgData name="li bo" userId="86e360d6c7446f46" providerId="LiveId" clId="{E0F01C1B-BBF3-4F83-AC1C-EEBFB96F1E27}" dt="2022-04-05T06:07:09.565" v="22721" actId="1076"/>
          <ac:picMkLst>
            <pc:docMk/>
            <pc:sldMk cId="1072201874" sldId="502"/>
            <ac:picMk id="7" creationId="{FB77BD8E-52E4-4832-AE6B-F77783560BF8}"/>
          </ac:picMkLst>
        </pc:picChg>
        <pc:picChg chg="add mod">
          <ac:chgData name="li bo" userId="86e360d6c7446f46" providerId="LiveId" clId="{E0F01C1B-BBF3-4F83-AC1C-EEBFB96F1E27}" dt="2022-04-05T06:07:10.602" v="22722" actId="1076"/>
          <ac:picMkLst>
            <pc:docMk/>
            <pc:sldMk cId="1072201874" sldId="502"/>
            <ac:picMk id="9" creationId="{7BA1F65F-6CC1-449C-94C8-83B92C95E153}"/>
          </ac:picMkLst>
        </pc:picChg>
      </pc:sldChg>
      <pc:sldChg chg="addSp delSp modSp new mod modTransition modAnim modNotesTx">
        <pc:chgData name="li bo" userId="86e360d6c7446f46" providerId="LiveId" clId="{E0F01C1B-BBF3-4F83-AC1C-EEBFB96F1E27}" dt="2022-04-06T01:41:33.188" v="29266"/>
        <pc:sldMkLst>
          <pc:docMk/>
          <pc:sldMk cId="1549821030" sldId="503"/>
        </pc:sldMkLst>
        <pc:spChg chg="del">
          <ac:chgData name="li bo" userId="86e360d6c7446f46" providerId="LiveId" clId="{E0F01C1B-BBF3-4F83-AC1C-EEBFB96F1E27}" dt="2022-04-05T02:33:09.817" v="20378" actId="478"/>
          <ac:spMkLst>
            <pc:docMk/>
            <pc:sldMk cId="1549821030" sldId="503"/>
            <ac:spMk id="2" creationId="{518277FA-D2D6-4248-BBDF-FBB7A9BDB64E}"/>
          </ac:spMkLst>
        </pc:spChg>
        <pc:spChg chg="del">
          <ac:chgData name="li bo" userId="86e360d6c7446f46" providerId="LiveId" clId="{E0F01C1B-BBF3-4F83-AC1C-EEBFB96F1E27}" dt="2022-04-05T02:33:09.817" v="20378" actId="478"/>
          <ac:spMkLst>
            <pc:docMk/>
            <pc:sldMk cId="1549821030" sldId="503"/>
            <ac:spMk id="3" creationId="{E9001525-5554-421A-839B-9AEF01039C93}"/>
          </ac:spMkLst>
        </pc:spChg>
        <pc:spChg chg="add mod">
          <ac:chgData name="li bo" userId="86e360d6c7446f46" providerId="LiveId" clId="{E0F01C1B-BBF3-4F83-AC1C-EEBFB96F1E27}" dt="2022-04-05T05:11:53.776" v="22228" actId="404"/>
          <ac:spMkLst>
            <pc:docMk/>
            <pc:sldMk cId="1549821030" sldId="503"/>
            <ac:spMk id="4" creationId="{DCD06AA3-89CB-49B1-BDE5-B3B5FA2854B4}"/>
          </ac:spMkLst>
        </pc:spChg>
        <pc:spChg chg="add mod">
          <ac:chgData name="li bo" userId="86e360d6c7446f46" providerId="LiveId" clId="{E0F01C1B-BBF3-4F83-AC1C-EEBFB96F1E27}" dt="2022-04-05T03:31:06.517" v="21555" actId="2710"/>
          <ac:spMkLst>
            <pc:docMk/>
            <pc:sldMk cId="1549821030" sldId="503"/>
            <ac:spMk id="5" creationId="{98ACEA9F-B165-4867-8792-11FE0018BF71}"/>
          </ac:spMkLst>
        </pc:spChg>
      </pc:sldChg>
      <pc:sldChg chg="addSp delSp modSp new mod modTransition modAnim">
        <pc:chgData name="li bo" userId="86e360d6c7446f46" providerId="LiveId" clId="{E0F01C1B-BBF3-4F83-AC1C-EEBFB96F1E27}" dt="2022-04-07T03:16:53.055" v="29923"/>
        <pc:sldMkLst>
          <pc:docMk/>
          <pc:sldMk cId="3586607524" sldId="504"/>
        </pc:sldMkLst>
        <pc:spChg chg="del">
          <ac:chgData name="li bo" userId="86e360d6c7446f46" providerId="LiveId" clId="{E0F01C1B-BBF3-4F83-AC1C-EEBFB96F1E27}" dt="2022-04-05T03:04:32.652" v="21292" actId="478"/>
          <ac:spMkLst>
            <pc:docMk/>
            <pc:sldMk cId="3586607524" sldId="504"/>
            <ac:spMk id="2" creationId="{85D7C329-75CE-4C61-9D32-46460B5F9958}"/>
          </ac:spMkLst>
        </pc:spChg>
        <pc:spChg chg="del">
          <ac:chgData name="li bo" userId="86e360d6c7446f46" providerId="LiveId" clId="{E0F01C1B-BBF3-4F83-AC1C-EEBFB96F1E27}" dt="2022-04-05T03:04:32.652" v="21292" actId="478"/>
          <ac:spMkLst>
            <pc:docMk/>
            <pc:sldMk cId="3586607524" sldId="504"/>
            <ac:spMk id="3" creationId="{A5D216EC-AFDC-4693-9727-451CA43FDBF5}"/>
          </ac:spMkLst>
        </pc:spChg>
        <pc:spChg chg="add mod">
          <ac:chgData name="li bo" userId="86e360d6c7446f46" providerId="LiveId" clId="{E0F01C1B-BBF3-4F83-AC1C-EEBFB96F1E27}" dt="2022-04-05T05:11:46.283" v="22226" actId="404"/>
          <ac:spMkLst>
            <pc:docMk/>
            <pc:sldMk cId="3586607524" sldId="504"/>
            <ac:spMk id="4" creationId="{7E47DD08-1A9A-4490-8A1A-7880F1D4E031}"/>
          </ac:spMkLst>
        </pc:spChg>
        <pc:spChg chg="add mod ord">
          <ac:chgData name="li bo" userId="86e360d6c7446f46" providerId="LiveId" clId="{E0F01C1B-BBF3-4F83-AC1C-EEBFB96F1E27}" dt="2022-04-05T05:31:19.959" v="22390" actId="1076"/>
          <ac:spMkLst>
            <pc:docMk/>
            <pc:sldMk cId="3586607524" sldId="504"/>
            <ac:spMk id="5" creationId="{3A127B51-E30D-42B3-871C-D629D9D78831}"/>
          </ac:spMkLst>
        </pc:spChg>
        <pc:spChg chg="add mod">
          <ac:chgData name="li bo" userId="86e360d6c7446f46" providerId="LiveId" clId="{E0F01C1B-BBF3-4F83-AC1C-EEBFB96F1E27}" dt="2022-04-05T05:31:11.737" v="22389" actId="1076"/>
          <ac:spMkLst>
            <pc:docMk/>
            <pc:sldMk cId="3586607524" sldId="504"/>
            <ac:spMk id="10" creationId="{1C7D4CAB-4E2A-4C62-8A68-E9ACAE441454}"/>
          </ac:spMkLst>
        </pc:spChg>
        <pc:spChg chg="add mod">
          <ac:chgData name="li bo" userId="86e360d6c7446f46" providerId="LiveId" clId="{E0F01C1B-BBF3-4F83-AC1C-EEBFB96F1E27}" dt="2022-04-05T05:31:19.959" v="22390" actId="1076"/>
          <ac:spMkLst>
            <pc:docMk/>
            <pc:sldMk cId="3586607524" sldId="504"/>
            <ac:spMk id="15" creationId="{392F5823-07FB-4E93-9741-AE97A0AB715E}"/>
          </ac:spMkLst>
        </pc:spChg>
        <pc:spChg chg="add mod">
          <ac:chgData name="li bo" userId="86e360d6c7446f46" providerId="LiveId" clId="{E0F01C1B-BBF3-4F83-AC1C-EEBFB96F1E27}" dt="2022-04-05T05:31:19.959" v="22390" actId="1076"/>
          <ac:spMkLst>
            <pc:docMk/>
            <pc:sldMk cId="3586607524" sldId="504"/>
            <ac:spMk id="22" creationId="{FE57C97D-BCD5-4A29-B03E-986FA50DA6B3}"/>
          </ac:spMkLst>
        </pc:spChg>
        <pc:spChg chg="add mod">
          <ac:chgData name="li bo" userId="86e360d6c7446f46" providerId="LiveId" clId="{E0F01C1B-BBF3-4F83-AC1C-EEBFB96F1E27}" dt="2022-04-05T06:09:49.302" v="22736" actId="113"/>
          <ac:spMkLst>
            <pc:docMk/>
            <pc:sldMk cId="3586607524" sldId="504"/>
            <ac:spMk id="23" creationId="{6867E251-0E7B-465E-AE35-457BD3C6EE56}"/>
          </ac:spMkLst>
        </pc:spChg>
        <pc:spChg chg="add mod">
          <ac:chgData name="li bo" userId="86e360d6c7446f46" providerId="LiveId" clId="{E0F01C1B-BBF3-4F83-AC1C-EEBFB96F1E27}" dt="2022-04-05T05:32:59.088" v="22501" actId="1076"/>
          <ac:spMkLst>
            <pc:docMk/>
            <pc:sldMk cId="3586607524" sldId="504"/>
            <ac:spMk id="24" creationId="{35BD8B00-057F-4C5C-B66A-44765CC1E301}"/>
          </ac:spMkLst>
        </pc:spChg>
        <pc:spChg chg="add del">
          <ac:chgData name="li bo" userId="86e360d6c7446f46" providerId="LiveId" clId="{E0F01C1B-BBF3-4F83-AC1C-EEBFB96F1E27}" dt="2022-04-05T05:37:48.250" v="22539" actId="11529"/>
          <ac:spMkLst>
            <pc:docMk/>
            <pc:sldMk cId="3586607524" sldId="504"/>
            <ac:spMk id="25" creationId="{A5A09BDA-5759-4422-837C-55A21CE4F12F}"/>
          </ac:spMkLst>
        </pc:spChg>
        <pc:picChg chg="add del mod">
          <ac:chgData name="li bo" userId="86e360d6c7446f46" providerId="LiveId" clId="{E0F01C1B-BBF3-4F83-AC1C-EEBFB96F1E27}" dt="2022-04-05T05:27:53.124" v="22336" actId="478"/>
          <ac:picMkLst>
            <pc:docMk/>
            <pc:sldMk cId="3586607524" sldId="504"/>
            <ac:picMk id="7" creationId="{3EE3A029-BAFC-445F-AF19-A66616B05F1C}"/>
          </ac:picMkLst>
        </pc:picChg>
        <pc:picChg chg="add mod">
          <ac:chgData name="li bo" userId="86e360d6c7446f46" providerId="LiveId" clId="{E0F01C1B-BBF3-4F83-AC1C-EEBFB96F1E27}" dt="2022-04-05T05:31:19.959" v="22390" actId="1076"/>
          <ac:picMkLst>
            <pc:docMk/>
            <pc:sldMk cId="3586607524" sldId="504"/>
            <ac:picMk id="9" creationId="{0562278E-CEB4-4D88-AAD6-E93C9EC363E7}"/>
          </ac:picMkLst>
        </pc:picChg>
        <pc:picChg chg="add mod">
          <ac:chgData name="li bo" userId="86e360d6c7446f46" providerId="LiveId" clId="{E0F01C1B-BBF3-4F83-AC1C-EEBFB96F1E27}" dt="2022-04-05T05:31:19.959" v="22390" actId="1076"/>
          <ac:picMkLst>
            <pc:docMk/>
            <pc:sldMk cId="3586607524" sldId="504"/>
            <ac:picMk id="12" creationId="{B8736AE0-1FD9-431C-B034-ABF9C3F1606E}"/>
          </ac:picMkLst>
        </pc:picChg>
        <pc:picChg chg="add mod">
          <ac:chgData name="li bo" userId="86e360d6c7446f46" providerId="LiveId" clId="{E0F01C1B-BBF3-4F83-AC1C-EEBFB96F1E27}" dt="2022-04-05T05:31:19.959" v="22390" actId="1076"/>
          <ac:picMkLst>
            <pc:docMk/>
            <pc:sldMk cId="3586607524" sldId="504"/>
            <ac:picMk id="14" creationId="{B0A2EEC1-3ADB-496C-8632-B61BF354E078}"/>
          </ac:picMkLst>
        </pc:picChg>
        <pc:picChg chg="add mod">
          <ac:chgData name="li bo" userId="86e360d6c7446f46" providerId="LiveId" clId="{E0F01C1B-BBF3-4F83-AC1C-EEBFB96F1E27}" dt="2022-04-05T05:31:19.959" v="22390" actId="1076"/>
          <ac:picMkLst>
            <pc:docMk/>
            <pc:sldMk cId="3586607524" sldId="504"/>
            <ac:picMk id="17" creationId="{37DD50E8-F283-4F8E-A8E8-1266C9C669E0}"/>
          </ac:picMkLst>
        </pc:picChg>
        <pc:picChg chg="add mod">
          <ac:chgData name="li bo" userId="86e360d6c7446f46" providerId="LiveId" clId="{E0F01C1B-BBF3-4F83-AC1C-EEBFB96F1E27}" dt="2022-04-05T05:31:19.959" v="22390" actId="1076"/>
          <ac:picMkLst>
            <pc:docMk/>
            <pc:sldMk cId="3586607524" sldId="504"/>
            <ac:picMk id="19" creationId="{C81C8562-24EC-4F74-8C0D-1B089B02B859}"/>
          </ac:picMkLst>
        </pc:picChg>
        <pc:picChg chg="add mod ord">
          <ac:chgData name="li bo" userId="86e360d6c7446f46" providerId="LiveId" clId="{E0F01C1B-BBF3-4F83-AC1C-EEBFB96F1E27}" dt="2022-04-05T05:31:19.959" v="22390" actId="1076"/>
          <ac:picMkLst>
            <pc:docMk/>
            <pc:sldMk cId="3586607524" sldId="504"/>
            <ac:picMk id="21" creationId="{CD4231D5-6A77-447B-BC27-5335DB916B59}"/>
          </ac:picMkLst>
        </pc:picChg>
        <pc:picChg chg="add del">
          <ac:chgData name="li bo" userId="86e360d6c7446f46" providerId="LiveId" clId="{E0F01C1B-BBF3-4F83-AC1C-EEBFB96F1E27}" dt="2022-04-05T05:36:11.971" v="22516" actId="478"/>
          <ac:picMkLst>
            <pc:docMk/>
            <pc:sldMk cId="3586607524" sldId="504"/>
            <ac:picMk id="17410" creationId="{6D103DEC-6A9B-4A1E-A877-5F2AD96DF77D}"/>
          </ac:picMkLst>
        </pc:picChg>
        <pc:picChg chg="add del mod">
          <ac:chgData name="li bo" userId="86e360d6c7446f46" providerId="LiveId" clId="{E0F01C1B-BBF3-4F83-AC1C-EEBFB96F1E27}" dt="2022-04-05T05:37:10.083" v="22528" actId="478"/>
          <ac:picMkLst>
            <pc:docMk/>
            <pc:sldMk cId="3586607524" sldId="504"/>
            <ac:picMk id="17412" creationId="{FAD764F5-E187-4848-9C1A-6C2297C18614}"/>
          </ac:picMkLst>
        </pc:picChg>
        <pc:picChg chg="add mod">
          <ac:chgData name="li bo" userId="86e360d6c7446f46" providerId="LiveId" clId="{E0F01C1B-BBF3-4F83-AC1C-EEBFB96F1E27}" dt="2022-04-05T05:37:39.511" v="22537" actId="1076"/>
          <ac:picMkLst>
            <pc:docMk/>
            <pc:sldMk cId="3586607524" sldId="504"/>
            <ac:picMk id="17414" creationId="{30C38CC6-0594-4F3A-9AEC-CC03D3C996A3}"/>
          </ac:picMkLst>
        </pc:picChg>
      </pc:sldChg>
      <pc:sldChg chg="addSp delSp modSp new mod modTransition modAnim">
        <pc:chgData name="li bo" userId="86e360d6c7446f46" providerId="LiveId" clId="{E0F01C1B-BBF3-4F83-AC1C-EEBFB96F1E27}" dt="2022-04-06T07:33:14.207" v="29859"/>
        <pc:sldMkLst>
          <pc:docMk/>
          <pc:sldMk cId="3439499106" sldId="505"/>
        </pc:sldMkLst>
        <pc:spChg chg="del">
          <ac:chgData name="li bo" userId="86e360d6c7446f46" providerId="LiveId" clId="{E0F01C1B-BBF3-4F83-AC1C-EEBFB96F1E27}" dt="2022-04-05T03:21:40.035" v="21448" actId="478"/>
          <ac:spMkLst>
            <pc:docMk/>
            <pc:sldMk cId="3439499106" sldId="505"/>
            <ac:spMk id="2" creationId="{9D7B49E4-B5CF-4553-90DF-D47B26FF9ECF}"/>
          </ac:spMkLst>
        </pc:spChg>
        <pc:spChg chg="del">
          <ac:chgData name="li bo" userId="86e360d6c7446f46" providerId="LiveId" clId="{E0F01C1B-BBF3-4F83-AC1C-EEBFB96F1E27}" dt="2022-04-05T03:21:40.035" v="21448" actId="478"/>
          <ac:spMkLst>
            <pc:docMk/>
            <pc:sldMk cId="3439499106" sldId="505"/>
            <ac:spMk id="3" creationId="{996892B8-6E45-447F-AA20-52AB74437379}"/>
          </ac:spMkLst>
        </pc:spChg>
        <pc:spChg chg="add mod">
          <ac:chgData name="li bo" userId="86e360d6c7446f46" providerId="LiveId" clId="{E0F01C1B-BBF3-4F83-AC1C-EEBFB96F1E27}" dt="2022-04-05T05:11:50.314" v="22227" actId="404"/>
          <ac:spMkLst>
            <pc:docMk/>
            <pc:sldMk cId="3439499106" sldId="505"/>
            <ac:spMk id="4" creationId="{447F8111-1EB4-4AF8-A57C-F33DAABE46F9}"/>
          </ac:spMkLst>
        </pc:spChg>
        <pc:spChg chg="add mod">
          <ac:chgData name="li bo" userId="86e360d6c7446f46" providerId="LiveId" clId="{E0F01C1B-BBF3-4F83-AC1C-EEBFB96F1E27}" dt="2022-04-05T05:12:55.408" v="22229" actId="207"/>
          <ac:spMkLst>
            <pc:docMk/>
            <pc:sldMk cId="3439499106" sldId="505"/>
            <ac:spMk id="5" creationId="{DCA21D47-DAAC-4B9D-A428-E6A0E21A9261}"/>
          </ac:spMkLst>
        </pc:spChg>
        <pc:spChg chg="add mod">
          <ac:chgData name="li bo" userId="86e360d6c7446f46" providerId="LiveId" clId="{E0F01C1B-BBF3-4F83-AC1C-EEBFB96F1E27}" dt="2022-04-05T05:04:58.851" v="22140"/>
          <ac:spMkLst>
            <pc:docMk/>
            <pc:sldMk cId="3439499106" sldId="505"/>
            <ac:spMk id="12" creationId="{C25A4B16-21C8-461D-A958-1C09F8F69864}"/>
          </ac:spMkLst>
        </pc:spChg>
        <pc:spChg chg="add mod">
          <ac:chgData name="li bo" userId="86e360d6c7446f46" providerId="LiveId" clId="{E0F01C1B-BBF3-4F83-AC1C-EEBFB96F1E27}" dt="2022-04-05T05:13:04.425" v="22231" actId="20577"/>
          <ac:spMkLst>
            <pc:docMk/>
            <pc:sldMk cId="3439499106" sldId="505"/>
            <ac:spMk id="13" creationId="{AC39BD5A-E134-4368-970D-114B35EA60AB}"/>
          </ac:spMkLst>
        </pc:spChg>
        <pc:spChg chg="add mod">
          <ac:chgData name="li bo" userId="86e360d6c7446f46" providerId="LiveId" clId="{E0F01C1B-BBF3-4F83-AC1C-EEBFB96F1E27}" dt="2022-04-05T04:12:12.007" v="22048" actId="1076"/>
          <ac:spMkLst>
            <pc:docMk/>
            <pc:sldMk cId="3439499106" sldId="505"/>
            <ac:spMk id="14" creationId="{1018B840-FEC0-4E9F-8C8F-8A1A866BDFD3}"/>
          </ac:spMkLst>
        </pc:spChg>
        <pc:spChg chg="add mod">
          <ac:chgData name="li bo" userId="86e360d6c7446f46" providerId="LiveId" clId="{E0F01C1B-BBF3-4F83-AC1C-EEBFB96F1E27}" dt="2022-04-05T05:06:06.276" v="22146" actId="207"/>
          <ac:spMkLst>
            <pc:docMk/>
            <pc:sldMk cId="3439499106" sldId="505"/>
            <ac:spMk id="16" creationId="{71C2150D-A0E7-42B2-9320-39BAD1B6DB44}"/>
          </ac:spMkLst>
        </pc:spChg>
        <pc:picChg chg="add del mod">
          <ac:chgData name="li bo" userId="86e360d6c7446f46" providerId="LiveId" clId="{E0F01C1B-BBF3-4F83-AC1C-EEBFB96F1E27}" dt="2022-04-05T03:56:26.738" v="21694" actId="478"/>
          <ac:picMkLst>
            <pc:docMk/>
            <pc:sldMk cId="3439499106" sldId="505"/>
            <ac:picMk id="7" creationId="{99ABABEC-293C-44F1-97EA-9119018F36E9}"/>
          </ac:picMkLst>
        </pc:picChg>
        <pc:picChg chg="add mod">
          <ac:chgData name="li bo" userId="86e360d6c7446f46" providerId="LiveId" clId="{E0F01C1B-BBF3-4F83-AC1C-EEBFB96F1E27}" dt="2022-04-05T04:11:07.113" v="21979" actId="1076"/>
          <ac:picMkLst>
            <pc:docMk/>
            <pc:sldMk cId="3439499106" sldId="505"/>
            <ac:picMk id="9" creationId="{4DE4B4FE-BBB5-4C0E-8D25-848743D03B6C}"/>
          </ac:picMkLst>
        </pc:picChg>
        <pc:picChg chg="add mod">
          <ac:chgData name="li bo" userId="86e360d6c7446f46" providerId="LiveId" clId="{E0F01C1B-BBF3-4F83-AC1C-EEBFB96F1E27}" dt="2022-04-05T04:11:07.113" v="21979" actId="1076"/>
          <ac:picMkLst>
            <pc:docMk/>
            <pc:sldMk cId="3439499106" sldId="505"/>
            <ac:picMk id="11" creationId="{0DBC2256-386C-4724-8CF9-8673F2CD6DEC}"/>
          </ac:picMkLst>
        </pc:picChg>
        <pc:picChg chg="add del mod">
          <ac:chgData name="li bo" userId="86e360d6c7446f46" providerId="LiveId" clId="{E0F01C1B-BBF3-4F83-AC1C-EEBFB96F1E27}" dt="2022-04-05T05:07:12.047" v="22149" actId="478"/>
          <ac:picMkLst>
            <pc:docMk/>
            <pc:sldMk cId="3439499106" sldId="505"/>
            <ac:picMk id="16386" creationId="{10999260-703C-43BF-B276-FE873E256C39}"/>
          </ac:picMkLst>
        </pc:picChg>
        <pc:picChg chg="add del mod">
          <ac:chgData name="li bo" userId="86e360d6c7446f46" providerId="LiveId" clId="{E0F01C1B-BBF3-4F83-AC1C-EEBFB96F1E27}" dt="2022-04-05T05:07:31.652" v="22153" actId="478"/>
          <ac:picMkLst>
            <pc:docMk/>
            <pc:sldMk cId="3439499106" sldId="505"/>
            <ac:picMk id="16388" creationId="{E3410144-45D4-4BCD-87B4-D4C8A7923062}"/>
          </ac:picMkLst>
        </pc:picChg>
        <pc:picChg chg="add mod">
          <ac:chgData name="li bo" userId="86e360d6c7446f46" providerId="LiveId" clId="{E0F01C1B-BBF3-4F83-AC1C-EEBFB96F1E27}" dt="2022-04-05T05:10:24.984" v="22160" actId="1076"/>
          <ac:picMkLst>
            <pc:docMk/>
            <pc:sldMk cId="3439499106" sldId="505"/>
            <ac:picMk id="16390" creationId="{6B8D41AE-F7FB-42AC-B889-F7269B986011}"/>
          </ac:picMkLst>
        </pc:picChg>
      </pc:sldChg>
      <pc:sldChg chg="addSp delSp modSp new mod modTransition modAnim modNotesTx">
        <pc:chgData name="li bo" userId="86e360d6c7446f46" providerId="LiveId" clId="{E0F01C1B-BBF3-4F83-AC1C-EEBFB96F1E27}" dt="2022-04-07T03:40:25.496" v="29979" actId="20577"/>
        <pc:sldMkLst>
          <pc:docMk/>
          <pc:sldMk cId="531186437" sldId="506"/>
        </pc:sldMkLst>
        <pc:spChg chg="del">
          <ac:chgData name="li bo" userId="86e360d6c7446f46" providerId="LiveId" clId="{E0F01C1B-BBF3-4F83-AC1C-EEBFB96F1E27}" dt="2022-04-05T06:18:27.767" v="23071" actId="478"/>
          <ac:spMkLst>
            <pc:docMk/>
            <pc:sldMk cId="531186437" sldId="506"/>
            <ac:spMk id="2" creationId="{A5ABB754-5313-43C8-ACFA-7B59A0CFC739}"/>
          </ac:spMkLst>
        </pc:spChg>
        <pc:spChg chg="del">
          <ac:chgData name="li bo" userId="86e360d6c7446f46" providerId="LiveId" clId="{E0F01C1B-BBF3-4F83-AC1C-EEBFB96F1E27}" dt="2022-04-05T06:18:27.767" v="23071" actId="478"/>
          <ac:spMkLst>
            <pc:docMk/>
            <pc:sldMk cId="531186437" sldId="506"/>
            <ac:spMk id="3" creationId="{CBDAB034-F874-4245-BCF1-87036FF2CEC1}"/>
          </ac:spMkLst>
        </pc:spChg>
        <pc:spChg chg="add mod">
          <ac:chgData name="li bo" userId="86e360d6c7446f46" providerId="LiveId" clId="{E0F01C1B-BBF3-4F83-AC1C-EEBFB96F1E27}" dt="2022-04-05T06:36:00.067" v="23482" actId="20577"/>
          <ac:spMkLst>
            <pc:docMk/>
            <pc:sldMk cId="531186437" sldId="506"/>
            <ac:spMk id="4" creationId="{15D969B2-1C04-4172-AE9E-0231A2A97052}"/>
          </ac:spMkLst>
        </pc:spChg>
        <pc:spChg chg="add mod">
          <ac:chgData name="li bo" userId="86e360d6c7446f46" providerId="LiveId" clId="{E0F01C1B-BBF3-4F83-AC1C-EEBFB96F1E27}" dt="2022-04-05T06:43:23.538" v="23570" actId="1076"/>
          <ac:spMkLst>
            <pc:docMk/>
            <pc:sldMk cId="531186437" sldId="506"/>
            <ac:spMk id="13" creationId="{3015E166-32F2-4908-B9AC-1A9D8C2F060B}"/>
          </ac:spMkLst>
        </pc:spChg>
        <pc:spChg chg="add mod">
          <ac:chgData name="li bo" userId="86e360d6c7446f46" providerId="LiveId" clId="{E0F01C1B-BBF3-4F83-AC1C-EEBFB96F1E27}" dt="2022-04-07T03:40:25.496" v="29979" actId="20577"/>
          <ac:spMkLst>
            <pc:docMk/>
            <pc:sldMk cId="531186437" sldId="506"/>
            <ac:spMk id="22" creationId="{C85ABC6E-3DCA-46CE-82E4-A4670A8D19AE}"/>
          </ac:spMkLst>
        </pc:spChg>
        <pc:spChg chg="add mod">
          <ac:chgData name="li bo" userId="86e360d6c7446f46" providerId="LiveId" clId="{E0F01C1B-BBF3-4F83-AC1C-EEBFB96F1E27}" dt="2022-04-05T06:58:36.668" v="24389" actId="2711"/>
          <ac:spMkLst>
            <pc:docMk/>
            <pc:sldMk cId="531186437" sldId="506"/>
            <ac:spMk id="25" creationId="{011F4940-13DF-4EE4-B345-CE39862189B7}"/>
          </ac:spMkLst>
        </pc:spChg>
        <pc:spChg chg="add mod">
          <ac:chgData name="li bo" userId="86e360d6c7446f46" providerId="LiveId" clId="{E0F01C1B-BBF3-4F83-AC1C-EEBFB96F1E27}" dt="2022-04-05T06:58:27.533" v="24387" actId="1076"/>
          <ac:spMkLst>
            <pc:docMk/>
            <pc:sldMk cId="531186437" sldId="506"/>
            <ac:spMk id="26" creationId="{8D207B32-6DF1-4F05-9755-583AD620263D}"/>
          </ac:spMkLst>
        </pc:spChg>
        <pc:picChg chg="add del mod">
          <ac:chgData name="li bo" userId="86e360d6c7446f46" providerId="LiveId" clId="{E0F01C1B-BBF3-4F83-AC1C-EEBFB96F1E27}" dt="2022-04-05T06:38:10.059" v="23488" actId="478"/>
          <ac:picMkLst>
            <pc:docMk/>
            <pc:sldMk cId="531186437" sldId="506"/>
            <ac:picMk id="6" creationId="{B23FCC92-5FEB-48AF-85ED-F9C2884F7F13}"/>
          </ac:picMkLst>
        </pc:picChg>
        <pc:picChg chg="add del mod">
          <ac:chgData name="li bo" userId="86e360d6c7446f46" providerId="LiveId" clId="{E0F01C1B-BBF3-4F83-AC1C-EEBFB96F1E27}" dt="2022-04-05T06:38:09.715" v="23487" actId="478"/>
          <ac:picMkLst>
            <pc:docMk/>
            <pc:sldMk cId="531186437" sldId="506"/>
            <ac:picMk id="8" creationId="{C74D5768-8D68-452F-B523-60EE8CB099BC}"/>
          </ac:picMkLst>
        </pc:picChg>
        <pc:picChg chg="add del mod">
          <ac:chgData name="li bo" userId="86e360d6c7446f46" providerId="LiveId" clId="{E0F01C1B-BBF3-4F83-AC1C-EEBFB96F1E27}" dt="2022-04-05T06:38:09.085" v="23486" actId="478"/>
          <ac:picMkLst>
            <pc:docMk/>
            <pc:sldMk cId="531186437" sldId="506"/>
            <ac:picMk id="10" creationId="{91B3E7A6-CCF1-4147-9FBA-3E3926E53A4A}"/>
          </ac:picMkLst>
        </pc:picChg>
        <pc:picChg chg="add del mod">
          <ac:chgData name="li bo" userId="86e360d6c7446f46" providerId="LiveId" clId="{E0F01C1B-BBF3-4F83-AC1C-EEBFB96F1E27}" dt="2022-04-05T06:20:46.102" v="23144" actId="478"/>
          <ac:picMkLst>
            <pc:docMk/>
            <pc:sldMk cId="531186437" sldId="506"/>
            <ac:picMk id="11" creationId="{78C4C0C9-6C2D-474C-AA4C-929B9C49C5D7}"/>
          </ac:picMkLst>
        </pc:picChg>
        <pc:picChg chg="add del mod">
          <ac:chgData name="li bo" userId="86e360d6c7446f46" providerId="LiveId" clId="{E0F01C1B-BBF3-4F83-AC1C-EEBFB96F1E27}" dt="2022-04-05T06:35:44.549" v="23473" actId="22"/>
          <ac:picMkLst>
            <pc:docMk/>
            <pc:sldMk cId="531186437" sldId="506"/>
            <ac:picMk id="14" creationId="{6DD7CE29-FDAC-42F6-9067-F49714218B0E}"/>
          </ac:picMkLst>
        </pc:picChg>
        <pc:picChg chg="add del mod ord">
          <ac:chgData name="li bo" userId="86e360d6c7446f46" providerId="LiveId" clId="{E0F01C1B-BBF3-4F83-AC1C-EEBFB96F1E27}" dt="2022-04-05T06:40:14.502" v="23512" actId="478"/>
          <ac:picMkLst>
            <pc:docMk/>
            <pc:sldMk cId="531186437" sldId="506"/>
            <ac:picMk id="16" creationId="{9D849D8D-871E-4BAB-AF77-4DBC71B9F0B6}"/>
          </ac:picMkLst>
        </pc:picChg>
        <pc:picChg chg="add del mod">
          <ac:chgData name="li bo" userId="86e360d6c7446f46" providerId="LiveId" clId="{E0F01C1B-BBF3-4F83-AC1C-EEBFB96F1E27}" dt="2022-04-05T06:39:32.978" v="23505" actId="478"/>
          <ac:picMkLst>
            <pc:docMk/>
            <pc:sldMk cId="531186437" sldId="506"/>
            <ac:picMk id="18" creationId="{9F936318-D944-4F88-AA82-717A3FEABD21}"/>
          </ac:picMkLst>
        </pc:picChg>
        <pc:picChg chg="add del mod">
          <ac:chgData name="li bo" userId="86e360d6c7446f46" providerId="LiveId" clId="{E0F01C1B-BBF3-4F83-AC1C-EEBFB96F1E27}" dt="2022-04-05T06:40:14.502" v="23512" actId="478"/>
          <ac:picMkLst>
            <pc:docMk/>
            <pc:sldMk cId="531186437" sldId="506"/>
            <ac:picMk id="20" creationId="{83B63E81-AEDB-4D87-A8A8-F8490E516818}"/>
          </ac:picMkLst>
        </pc:picChg>
        <pc:picChg chg="add mod">
          <ac:chgData name="li bo" userId="86e360d6c7446f46" providerId="LiveId" clId="{E0F01C1B-BBF3-4F83-AC1C-EEBFB96F1E27}" dt="2022-04-05T06:56:34.733" v="24219" actId="1076"/>
          <ac:picMkLst>
            <pc:docMk/>
            <pc:sldMk cId="531186437" sldId="506"/>
            <ac:picMk id="23" creationId="{595D7C0D-A074-4A2A-9AE8-A353050D84CC}"/>
          </ac:picMkLst>
        </pc:picChg>
        <pc:picChg chg="add mod">
          <ac:chgData name="li bo" userId="86e360d6c7446f46" providerId="LiveId" clId="{E0F01C1B-BBF3-4F83-AC1C-EEBFB96F1E27}" dt="2022-04-05T08:44:05.772" v="27585" actId="1076"/>
          <ac:picMkLst>
            <pc:docMk/>
            <pc:sldMk cId="531186437" sldId="506"/>
            <ac:picMk id="29698" creationId="{64445DF1-DD3A-499E-B5A5-3214ADEB6303}"/>
          </ac:picMkLst>
        </pc:picChg>
      </pc:sldChg>
      <pc:sldChg chg="addSp delSp modSp new mod modTransition delAnim modAnim modNotesTx">
        <pc:chgData name="li bo" userId="86e360d6c7446f46" providerId="LiveId" clId="{E0F01C1B-BBF3-4F83-AC1C-EEBFB96F1E27}" dt="2022-04-06T08:47:11.577" v="29915"/>
        <pc:sldMkLst>
          <pc:docMk/>
          <pc:sldMk cId="1232107713" sldId="507"/>
        </pc:sldMkLst>
        <pc:spChg chg="del">
          <ac:chgData name="li bo" userId="86e360d6c7446f46" providerId="LiveId" clId="{E0F01C1B-BBF3-4F83-AC1C-EEBFB96F1E27}" dt="2022-04-05T06:20:09.783" v="23136" actId="478"/>
          <ac:spMkLst>
            <pc:docMk/>
            <pc:sldMk cId="1232107713" sldId="507"/>
            <ac:spMk id="2" creationId="{90A83A54-E92F-46DB-83AF-C4E04623EB44}"/>
          </ac:spMkLst>
        </pc:spChg>
        <pc:spChg chg="del">
          <ac:chgData name="li bo" userId="86e360d6c7446f46" providerId="LiveId" clId="{E0F01C1B-BBF3-4F83-AC1C-EEBFB96F1E27}" dt="2022-04-05T06:20:09.783" v="23136" actId="478"/>
          <ac:spMkLst>
            <pc:docMk/>
            <pc:sldMk cId="1232107713" sldId="507"/>
            <ac:spMk id="3" creationId="{00968685-AB42-4EDD-8447-D1051C3F6634}"/>
          </ac:spMkLst>
        </pc:spChg>
        <pc:spChg chg="add del mod">
          <ac:chgData name="li bo" userId="86e360d6c7446f46" providerId="LiveId" clId="{E0F01C1B-BBF3-4F83-AC1C-EEBFB96F1E27}" dt="2022-04-05T06:56:09.573" v="24213" actId="478"/>
          <ac:spMkLst>
            <pc:docMk/>
            <pc:sldMk cId="1232107713" sldId="507"/>
            <ac:spMk id="4" creationId="{520ED93C-CFCE-4283-A4C2-38389FEA03AB}"/>
          </ac:spMkLst>
        </pc:spChg>
        <pc:spChg chg="add mod">
          <ac:chgData name="li bo" userId="86e360d6c7446f46" providerId="LiveId" clId="{E0F01C1B-BBF3-4F83-AC1C-EEBFB96F1E27}" dt="2022-04-05T06:56:13.039" v="24217" actId="20577"/>
          <ac:spMkLst>
            <pc:docMk/>
            <pc:sldMk cId="1232107713" sldId="507"/>
            <ac:spMk id="5" creationId="{6C35A570-5F06-47E2-8F1A-CBDECE41507A}"/>
          </ac:spMkLst>
        </pc:spChg>
        <pc:spChg chg="add mod">
          <ac:chgData name="li bo" userId="86e360d6c7446f46" providerId="LiveId" clId="{E0F01C1B-BBF3-4F83-AC1C-EEBFB96F1E27}" dt="2022-04-05T08:46:25.773" v="27648" actId="1076"/>
          <ac:spMkLst>
            <pc:docMk/>
            <pc:sldMk cId="1232107713" sldId="507"/>
            <ac:spMk id="12" creationId="{7B79B86A-330E-4314-81E7-F49BF3E0F08B}"/>
          </ac:spMkLst>
        </pc:spChg>
        <pc:spChg chg="add del mod">
          <ac:chgData name="li bo" userId="86e360d6c7446f46" providerId="LiveId" clId="{E0F01C1B-BBF3-4F83-AC1C-EEBFB96F1E27}" dt="2022-04-05T07:12:59.531" v="24802" actId="478"/>
          <ac:spMkLst>
            <pc:docMk/>
            <pc:sldMk cId="1232107713" sldId="507"/>
            <ac:spMk id="13" creationId="{B1EAC169-E2D9-4C42-93E4-5C83D567E348}"/>
          </ac:spMkLst>
        </pc:spChg>
        <pc:spChg chg="add mod">
          <ac:chgData name="li bo" userId="86e360d6c7446f46" providerId="LiveId" clId="{E0F01C1B-BBF3-4F83-AC1C-EEBFB96F1E27}" dt="2022-04-05T08:47:15.312" v="27692" actId="207"/>
          <ac:spMkLst>
            <pc:docMk/>
            <pc:sldMk cId="1232107713" sldId="507"/>
            <ac:spMk id="14" creationId="{69809072-DA58-404D-96DD-BFA433FBABA2}"/>
          </ac:spMkLst>
        </pc:spChg>
        <pc:spChg chg="add mod">
          <ac:chgData name="li bo" userId="86e360d6c7446f46" providerId="LiveId" clId="{E0F01C1B-BBF3-4F83-AC1C-EEBFB96F1E27}" dt="2022-04-05T07:12:57.893" v="24801" actId="1076"/>
          <ac:spMkLst>
            <pc:docMk/>
            <pc:sldMk cId="1232107713" sldId="507"/>
            <ac:spMk id="15" creationId="{A3920A52-7A77-4E91-AE42-F36ED7AFB21B}"/>
          </ac:spMkLst>
        </pc:spChg>
        <pc:spChg chg="add del">
          <ac:chgData name="li bo" userId="86e360d6c7446f46" providerId="LiveId" clId="{E0F01C1B-BBF3-4F83-AC1C-EEBFB96F1E27}" dt="2022-04-05T07:13:02.786" v="24804" actId="478"/>
          <ac:spMkLst>
            <pc:docMk/>
            <pc:sldMk cId="1232107713" sldId="507"/>
            <ac:spMk id="17" creationId="{A76783DD-6E67-49FD-BFD4-9924FC47CCCF}"/>
          </ac:spMkLst>
        </pc:spChg>
        <pc:spChg chg="add mod">
          <ac:chgData name="li bo" userId="86e360d6c7446f46" providerId="LiveId" clId="{E0F01C1B-BBF3-4F83-AC1C-EEBFB96F1E27}" dt="2022-04-05T07:13:07.471" v="24806" actId="1076"/>
          <ac:spMkLst>
            <pc:docMk/>
            <pc:sldMk cId="1232107713" sldId="507"/>
            <ac:spMk id="18" creationId="{69E44C94-F422-4A53-B01B-DC7FC0E1CBC3}"/>
          </ac:spMkLst>
        </pc:spChg>
        <pc:picChg chg="add del mod">
          <ac:chgData name="li bo" userId="86e360d6c7446f46" providerId="LiveId" clId="{E0F01C1B-BBF3-4F83-AC1C-EEBFB96F1E27}" dt="2022-04-05T07:12:50.649" v="24797" actId="1076"/>
          <ac:picMkLst>
            <pc:docMk/>
            <pc:sldMk cId="1232107713" sldId="507"/>
            <ac:picMk id="7" creationId="{E48D5E8A-F950-4C9F-B121-473C6AF8E1D9}"/>
          </ac:picMkLst>
        </pc:picChg>
        <pc:picChg chg="add del mod">
          <ac:chgData name="li bo" userId="86e360d6c7446f46" providerId="LiveId" clId="{E0F01C1B-BBF3-4F83-AC1C-EEBFB96F1E27}" dt="2022-04-05T07:02:09.326" v="24397" actId="22"/>
          <ac:picMkLst>
            <pc:docMk/>
            <pc:sldMk cId="1232107713" sldId="507"/>
            <ac:picMk id="9" creationId="{17DDCC7B-78A5-4610-A522-62F2E452FFD7}"/>
          </ac:picMkLst>
        </pc:picChg>
        <pc:picChg chg="add mod">
          <ac:chgData name="li bo" userId="86e360d6c7446f46" providerId="LiveId" clId="{E0F01C1B-BBF3-4F83-AC1C-EEBFB96F1E27}" dt="2022-04-05T07:12:50.649" v="24797" actId="1076"/>
          <ac:picMkLst>
            <pc:docMk/>
            <pc:sldMk cId="1232107713" sldId="507"/>
            <ac:picMk id="11" creationId="{81A7047E-4CE3-4A77-BB27-0A9AABBBC099}"/>
          </ac:picMkLst>
        </pc:picChg>
      </pc:sldChg>
      <pc:sldChg chg="addSp delSp modSp new del mod">
        <pc:chgData name="li bo" userId="86e360d6c7446f46" providerId="LiveId" clId="{E0F01C1B-BBF3-4F83-AC1C-EEBFB96F1E27}" dt="2022-04-05T09:06:13.069" v="28165" actId="47"/>
        <pc:sldMkLst>
          <pc:docMk/>
          <pc:sldMk cId="3588012679" sldId="508"/>
        </pc:sldMkLst>
        <pc:spChg chg="mod">
          <ac:chgData name="li bo" userId="86e360d6c7446f46" providerId="LiveId" clId="{E0F01C1B-BBF3-4F83-AC1C-EEBFB96F1E27}" dt="2022-04-05T09:02:13.530" v="28088"/>
          <ac:spMkLst>
            <pc:docMk/>
            <pc:sldMk cId="3588012679" sldId="508"/>
            <ac:spMk id="4" creationId="{0D9585A6-C82E-4EE2-96CD-2F2417D1E595}"/>
          </ac:spMkLst>
        </pc:spChg>
        <pc:spChg chg="mod">
          <ac:chgData name="li bo" userId="86e360d6c7446f46" providerId="LiveId" clId="{E0F01C1B-BBF3-4F83-AC1C-EEBFB96F1E27}" dt="2022-04-05T09:02:24.345" v="28095"/>
          <ac:spMkLst>
            <pc:docMk/>
            <pc:sldMk cId="3588012679" sldId="508"/>
            <ac:spMk id="8" creationId="{82A8035A-953C-40C3-A6CD-0E0476F66E3A}"/>
          </ac:spMkLst>
        </pc:spChg>
        <pc:grpChg chg="add del mod">
          <ac:chgData name="li bo" userId="86e360d6c7446f46" providerId="LiveId" clId="{E0F01C1B-BBF3-4F83-AC1C-EEBFB96F1E27}" dt="2022-04-05T09:02:53.964" v="28107" actId="21"/>
          <ac:grpSpMkLst>
            <pc:docMk/>
            <pc:sldMk cId="3588012679" sldId="508"/>
            <ac:grpSpMk id="2" creationId="{087DA9CA-0C92-4F11-8582-38BC53743262}"/>
          </ac:grpSpMkLst>
        </pc:grpChg>
        <pc:grpChg chg="add del mod">
          <ac:chgData name="li bo" userId="86e360d6c7446f46" providerId="LiveId" clId="{E0F01C1B-BBF3-4F83-AC1C-EEBFB96F1E27}" dt="2022-04-05T09:02:26.418" v="28096"/>
          <ac:grpSpMkLst>
            <pc:docMk/>
            <pc:sldMk cId="3588012679" sldId="508"/>
            <ac:grpSpMk id="6" creationId="{0255DD1A-502B-4F18-88AD-A6A2E01E6A0A}"/>
          </ac:grpSpMkLst>
        </pc:grpChg>
        <pc:picChg chg="mod">
          <ac:chgData name="li bo" userId="86e360d6c7446f46" providerId="LiveId" clId="{E0F01C1B-BBF3-4F83-AC1C-EEBFB96F1E27}" dt="2022-04-05T09:02:13.530" v="28088"/>
          <ac:picMkLst>
            <pc:docMk/>
            <pc:sldMk cId="3588012679" sldId="508"/>
            <ac:picMk id="3" creationId="{657DA7C0-BA63-4434-BE56-DCC61A1DFFD4}"/>
          </ac:picMkLst>
        </pc:picChg>
        <pc:picChg chg="add del mod">
          <ac:chgData name="li bo" userId="86e360d6c7446f46" providerId="LiveId" clId="{E0F01C1B-BBF3-4F83-AC1C-EEBFB96F1E27}" dt="2022-04-05T09:02:53.964" v="28107" actId="21"/>
          <ac:picMkLst>
            <pc:docMk/>
            <pc:sldMk cId="3588012679" sldId="508"/>
            <ac:picMk id="5" creationId="{55AB324A-79AC-452E-849D-0C455E0C86F1}"/>
          </ac:picMkLst>
        </pc:picChg>
        <pc:picChg chg="mod">
          <ac:chgData name="li bo" userId="86e360d6c7446f46" providerId="LiveId" clId="{E0F01C1B-BBF3-4F83-AC1C-EEBFB96F1E27}" dt="2022-04-05T09:02:24.345" v="28095"/>
          <ac:picMkLst>
            <pc:docMk/>
            <pc:sldMk cId="3588012679" sldId="508"/>
            <ac:picMk id="7" creationId="{7C76F732-D0A1-4817-914E-1CD6F9963566}"/>
          </ac:picMkLst>
        </pc:picChg>
        <pc:picChg chg="add del mod">
          <ac:chgData name="li bo" userId="86e360d6c7446f46" providerId="LiveId" clId="{E0F01C1B-BBF3-4F83-AC1C-EEBFB96F1E27}" dt="2022-04-05T09:02:26.418" v="28096"/>
          <ac:picMkLst>
            <pc:docMk/>
            <pc:sldMk cId="3588012679" sldId="508"/>
            <ac:picMk id="9" creationId="{685E8FAF-4179-4B9B-91BD-1B6AF0821105}"/>
          </ac:picMkLst>
        </pc:picChg>
      </pc:sldChg>
      <pc:sldChg chg="addSp delSp modSp add del mod">
        <pc:chgData name="li bo" userId="86e360d6c7446f46" providerId="LiveId" clId="{E0F01C1B-BBF3-4F83-AC1C-EEBFB96F1E27}" dt="2022-04-05T07:29:11.463" v="26054" actId="47"/>
        <pc:sldMkLst>
          <pc:docMk/>
          <pc:sldMk cId="4237925017" sldId="508"/>
        </pc:sldMkLst>
        <pc:spChg chg="del">
          <ac:chgData name="li bo" userId="86e360d6c7446f46" providerId="LiveId" clId="{E0F01C1B-BBF3-4F83-AC1C-EEBFB96F1E27}" dt="2022-04-05T07:29:04.453" v="25843"/>
          <ac:spMkLst>
            <pc:docMk/>
            <pc:sldMk cId="4237925017" sldId="508"/>
            <ac:spMk id="2" creationId="{167F0115-F0A1-4CD1-8033-5D8621E7E231}"/>
          </ac:spMkLst>
        </pc:spChg>
        <pc:spChg chg="del">
          <ac:chgData name="li bo" userId="86e360d6c7446f46" providerId="LiveId" clId="{E0F01C1B-BBF3-4F83-AC1C-EEBFB96F1E27}" dt="2022-04-05T07:29:04.453" v="25843"/>
          <ac:spMkLst>
            <pc:docMk/>
            <pc:sldMk cId="4237925017" sldId="508"/>
            <ac:spMk id="3" creationId="{5951EE68-9347-404B-98A4-1B836A8151DF}"/>
          </ac:spMkLst>
        </pc:spChg>
        <pc:spChg chg="add mod">
          <ac:chgData name="li bo" userId="86e360d6c7446f46" providerId="LiveId" clId="{E0F01C1B-BBF3-4F83-AC1C-EEBFB96F1E27}" dt="2022-04-05T07:29:08.806" v="26026" actId="207"/>
          <ac:spMkLst>
            <pc:docMk/>
            <pc:sldMk cId="4237925017" sldId="508"/>
            <ac:spMk id="6" creationId="{7AA82815-B862-4654-AAD6-898B28DB2679}"/>
          </ac:spMkLst>
        </pc:spChg>
        <pc:spChg chg="add mod">
          <ac:chgData name="li bo" userId="86e360d6c7446f46" providerId="LiveId" clId="{E0F01C1B-BBF3-4F83-AC1C-EEBFB96F1E27}" dt="2022-04-05T07:29:04.503" v="25880" actId="20577"/>
          <ac:spMkLst>
            <pc:docMk/>
            <pc:sldMk cId="4237925017" sldId="508"/>
            <ac:spMk id="7" creationId="{73A1237C-670C-4898-A44F-44420DD3E99A}"/>
          </ac:spMkLst>
        </pc:spChg>
        <pc:spChg chg="add mod">
          <ac:chgData name="li bo" userId="86e360d6c7446f46" providerId="LiveId" clId="{E0F01C1B-BBF3-4F83-AC1C-EEBFB96F1E27}" dt="2022-04-05T07:29:10.843" v="26050"/>
          <ac:spMkLst>
            <pc:docMk/>
            <pc:sldMk cId="4237925017" sldId="508"/>
            <ac:spMk id="8" creationId="{4325A6AD-2A5B-4DD7-9B1F-BA70DF6B010E}"/>
          </ac:spMkLst>
        </pc:spChg>
        <pc:spChg chg="add mod">
          <ac:chgData name="li bo" userId="86e360d6c7446f46" providerId="LiveId" clId="{E0F01C1B-BBF3-4F83-AC1C-EEBFB96F1E27}" dt="2022-04-05T07:29:10.842" v="26049"/>
          <ac:spMkLst>
            <pc:docMk/>
            <pc:sldMk cId="4237925017" sldId="508"/>
            <ac:spMk id="9" creationId="{3825BDE4-6803-4B67-A301-2333A79ADDA2}"/>
          </ac:spMkLst>
        </pc:spChg>
        <pc:spChg chg="add mod">
          <ac:chgData name="li bo" userId="86e360d6c7446f46" providerId="LiveId" clId="{E0F01C1B-BBF3-4F83-AC1C-EEBFB96F1E27}" dt="2022-04-05T07:29:10.842" v="26049"/>
          <ac:spMkLst>
            <pc:docMk/>
            <pc:sldMk cId="4237925017" sldId="508"/>
            <ac:spMk id="10" creationId="{A146C27B-4DAC-461E-A464-F387BA0D53BD}"/>
          </ac:spMkLst>
        </pc:spChg>
        <pc:spChg chg="add mod">
          <ac:chgData name="li bo" userId="86e360d6c7446f46" providerId="LiveId" clId="{E0F01C1B-BBF3-4F83-AC1C-EEBFB96F1E27}" dt="2022-04-05T07:29:10.842" v="26049"/>
          <ac:spMkLst>
            <pc:docMk/>
            <pc:sldMk cId="4237925017" sldId="508"/>
            <ac:spMk id="11" creationId="{D464BF90-D947-4986-881A-540EBAEBD07F}"/>
          </ac:spMkLst>
        </pc:spChg>
        <pc:spChg chg="add mod">
          <ac:chgData name="li bo" userId="86e360d6c7446f46" providerId="LiveId" clId="{E0F01C1B-BBF3-4F83-AC1C-EEBFB96F1E27}" dt="2022-04-05T07:29:04.553" v="25960"/>
          <ac:spMkLst>
            <pc:docMk/>
            <pc:sldMk cId="4237925017" sldId="508"/>
            <ac:spMk id="13" creationId="{6336ADB9-454F-4B1B-942B-EB5CA3AC0EF9}"/>
          </ac:spMkLst>
        </pc:spChg>
        <pc:spChg chg="add mod">
          <ac:chgData name="li bo" userId="86e360d6c7446f46" providerId="LiveId" clId="{E0F01C1B-BBF3-4F83-AC1C-EEBFB96F1E27}" dt="2022-04-05T07:29:04.782" v="25994"/>
          <ac:spMkLst>
            <pc:docMk/>
            <pc:sldMk cId="4237925017" sldId="508"/>
            <ac:spMk id="14" creationId="{F0565932-46A4-423E-AC32-D8F338C369E8}"/>
          </ac:spMkLst>
        </pc:spChg>
        <pc:grpChg chg="add mod">
          <ac:chgData name="li bo" userId="86e360d6c7446f46" providerId="LiveId" clId="{E0F01C1B-BBF3-4F83-AC1C-EEBFB96F1E27}" dt="2022-04-05T07:29:10.843" v="26051"/>
          <ac:grpSpMkLst>
            <pc:docMk/>
            <pc:sldMk cId="4237925017" sldId="508"/>
            <ac:grpSpMk id="12" creationId="{30B59E40-2388-468F-A9A4-1845F1DFAA38}"/>
          </ac:grpSpMkLst>
        </pc:grpChg>
        <pc:picChg chg="add mod ord">
          <ac:chgData name="li bo" userId="86e360d6c7446f46" providerId="LiveId" clId="{E0F01C1B-BBF3-4F83-AC1C-EEBFB96F1E27}" dt="2022-04-05T07:29:10.844" v="26053"/>
          <ac:picMkLst>
            <pc:docMk/>
            <pc:sldMk cId="4237925017" sldId="508"/>
            <ac:picMk id="5" creationId="{731B20DC-6D6B-4866-BBD2-64EFCF25888A}"/>
          </ac:picMkLst>
        </pc:picChg>
      </pc:sldChg>
      <pc:sldChg chg="addSp delSp modSp add mod modTransition delAnim modAnim">
        <pc:chgData name="li bo" userId="86e360d6c7446f46" providerId="LiveId" clId="{E0F01C1B-BBF3-4F83-AC1C-EEBFB96F1E27}" dt="2022-04-07T03:22:06.647" v="29972"/>
        <pc:sldMkLst>
          <pc:docMk/>
          <pc:sldMk cId="1676086122" sldId="509"/>
        </pc:sldMkLst>
        <pc:spChg chg="mod">
          <ac:chgData name="li bo" userId="86e360d6c7446f46" providerId="LiveId" clId="{E0F01C1B-BBF3-4F83-AC1C-EEBFB96F1E27}" dt="2022-04-05T09:07:08.399" v="28176" actId="1076"/>
          <ac:spMkLst>
            <pc:docMk/>
            <pc:sldMk cId="1676086122" sldId="509"/>
            <ac:spMk id="5" creationId="{30A1A789-9DD3-4C61-AEE3-3B3553F0955A}"/>
          </ac:spMkLst>
        </pc:spChg>
        <pc:spChg chg="mod">
          <ac:chgData name="li bo" userId="86e360d6c7446f46" providerId="LiveId" clId="{E0F01C1B-BBF3-4F83-AC1C-EEBFB96F1E27}" dt="2022-04-05T09:03:22.233" v="28124" actId="14100"/>
          <ac:spMkLst>
            <pc:docMk/>
            <pc:sldMk cId="1676086122" sldId="509"/>
            <ac:spMk id="8" creationId="{D4E99334-2809-41CA-BFAE-1459732187A2}"/>
          </ac:spMkLst>
        </pc:spChg>
        <pc:spChg chg="add mod">
          <ac:chgData name="li bo" userId="86e360d6c7446f46" providerId="LiveId" clId="{E0F01C1B-BBF3-4F83-AC1C-EEBFB96F1E27}" dt="2022-04-05T09:07:08.399" v="28176" actId="1076"/>
          <ac:spMkLst>
            <pc:docMk/>
            <pc:sldMk cId="1676086122" sldId="509"/>
            <ac:spMk id="11" creationId="{D9EEB936-6CDE-47B7-9011-29BD059D8B92}"/>
          </ac:spMkLst>
        </pc:spChg>
        <pc:spChg chg="add mod">
          <ac:chgData name="li bo" userId="86e360d6c7446f46" providerId="LiveId" clId="{E0F01C1B-BBF3-4F83-AC1C-EEBFB96F1E27}" dt="2022-04-05T09:07:08.399" v="28176" actId="1076"/>
          <ac:spMkLst>
            <pc:docMk/>
            <pc:sldMk cId="1676086122" sldId="509"/>
            <ac:spMk id="14" creationId="{000AC505-A6AD-4808-940E-C7CD92A90213}"/>
          </ac:spMkLst>
        </pc:spChg>
        <pc:grpChg chg="add mod ord">
          <ac:chgData name="li bo" userId="86e360d6c7446f46" providerId="LiveId" clId="{E0F01C1B-BBF3-4F83-AC1C-EEBFB96F1E27}" dt="2022-04-05T09:07:08.399" v="28176" actId="1076"/>
          <ac:grpSpMkLst>
            <pc:docMk/>
            <pc:sldMk cId="1676086122" sldId="509"/>
            <ac:grpSpMk id="6" creationId="{ADD15EF3-3428-4AF4-933A-7A46499EB485}"/>
          </ac:grpSpMkLst>
        </pc:grpChg>
        <pc:picChg chg="mod">
          <ac:chgData name="li bo" userId="86e360d6c7446f46" providerId="LiveId" clId="{E0F01C1B-BBF3-4F83-AC1C-EEBFB96F1E27}" dt="2022-04-05T09:02:55.112" v="28108"/>
          <ac:picMkLst>
            <pc:docMk/>
            <pc:sldMk cId="1676086122" sldId="509"/>
            <ac:picMk id="7" creationId="{F5667568-501B-4162-82CF-27D4E952523D}"/>
          </ac:picMkLst>
        </pc:picChg>
        <pc:picChg chg="del">
          <ac:chgData name="li bo" userId="86e360d6c7446f46" providerId="LiveId" clId="{E0F01C1B-BBF3-4F83-AC1C-EEBFB96F1E27}" dt="2022-04-05T09:02:51.129" v="28106" actId="478"/>
          <ac:picMkLst>
            <pc:docMk/>
            <pc:sldMk cId="1676086122" sldId="509"/>
            <ac:picMk id="9" creationId="{DCEF3EB8-DC1F-4DB3-9C13-A33C082D460D}"/>
          </ac:picMkLst>
        </pc:picChg>
        <pc:picChg chg="add mod">
          <ac:chgData name="li bo" userId="86e360d6c7446f46" providerId="LiveId" clId="{E0F01C1B-BBF3-4F83-AC1C-EEBFB96F1E27}" dt="2022-04-05T09:07:08.399" v="28176" actId="1076"/>
          <ac:picMkLst>
            <pc:docMk/>
            <pc:sldMk cId="1676086122" sldId="509"/>
            <ac:picMk id="10" creationId="{164E5479-A8AB-4009-91DD-4478D37DD226}"/>
          </ac:picMkLst>
        </pc:picChg>
        <pc:picChg chg="add mod">
          <ac:chgData name="li bo" userId="86e360d6c7446f46" providerId="LiveId" clId="{E0F01C1B-BBF3-4F83-AC1C-EEBFB96F1E27}" dt="2022-04-05T09:07:08.399" v="28176" actId="1076"/>
          <ac:picMkLst>
            <pc:docMk/>
            <pc:sldMk cId="1676086122" sldId="509"/>
            <ac:picMk id="12" creationId="{CAF31FD3-C5AC-4781-AAC2-88D05AFB05FC}"/>
          </ac:picMkLst>
        </pc:picChg>
        <pc:picChg chg="add del mod">
          <ac:chgData name="li bo" userId="86e360d6c7446f46" providerId="LiveId" clId="{E0F01C1B-BBF3-4F83-AC1C-EEBFB96F1E27}" dt="2022-04-05T09:05:06.506" v="28145" actId="478"/>
          <ac:picMkLst>
            <pc:docMk/>
            <pc:sldMk cId="1676086122" sldId="509"/>
            <ac:picMk id="13" creationId="{90F01E58-A3B8-4179-8F9B-3C2576C4F6C0}"/>
          </ac:picMkLst>
        </pc:picChg>
      </pc:sldChg>
      <pc:sldChg chg="addSp delSp modSp new mod modTransition modAnim">
        <pc:chgData name="li bo" userId="86e360d6c7446f46" providerId="LiveId" clId="{E0F01C1B-BBF3-4F83-AC1C-EEBFB96F1E27}" dt="2022-04-06T02:01:14.412" v="29471"/>
        <pc:sldMkLst>
          <pc:docMk/>
          <pc:sldMk cId="3774383522" sldId="510"/>
        </pc:sldMkLst>
        <pc:spChg chg="del">
          <ac:chgData name="li bo" userId="86e360d6c7446f46" providerId="LiveId" clId="{E0F01C1B-BBF3-4F83-AC1C-EEBFB96F1E27}" dt="2022-04-05T09:09:30.726" v="28181" actId="478"/>
          <ac:spMkLst>
            <pc:docMk/>
            <pc:sldMk cId="3774383522" sldId="510"/>
            <ac:spMk id="2" creationId="{04D62392-7F8C-4C05-A2A6-FA57F4C8EB96}"/>
          </ac:spMkLst>
        </pc:spChg>
        <pc:spChg chg="del">
          <ac:chgData name="li bo" userId="86e360d6c7446f46" providerId="LiveId" clId="{E0F01C1B-BBF3-4F83-AC1C-EEBFB96F1E27}" dt="2022-04-05T09:09:30.726" v="28181" actId="478"/>
          <ac:spMkLst>
            <pc:docMk/>
            <pc:sldMk cId="3774383522" sldId="510"/>
            <ac:spMk id="3" creationId="{B62795C3-9AFA-4AF2-8334-BDFB6384C563}"/>
          </ac:spMkLst>
        </pc:spChg>
        <pc:spChg chg="add mod">
          <ac:chgData name="li bo" userId="86e360d6c7446f46" providerId="LiveId" clId="{E0F01C1B-BBF3-4F83-AC1C-EEBFB96F1E27}" dt="2022-04-05T09:09:42.631" v="28186" actId="20577"/>
          <ac:spMkLst>
            <pc:docMk/>
            <pc:sldMk cId="3774383522" sldId="510"/>
            <ac:spMk id="4" creationId="{FDFD9461-45E0-4533-915D-0AAD4B329559}"/>
          </ac:spMkLst>
        </pc:spChg>
        <pc:spChg chg="add mod">
          <ac:chgData name="li bo" userId="86e360d6c7446f46" providerId="LiveId" clId="{E0F01C1B-BBF3-4F83-AC1C-EEBFB96F1E27}" dt="2022-04-05T09:20:11.075" v="28448" actId="20577"/>
          <ac:spMkLst>
            <pc:docMk/>
            <pc:sldMk cId="3774383522" sldId="510"/>
            <ac:spMk id="16" creationId="{31750C8D-DCA0-43D0-9F72-2E022476CDE8}"/>
          </ac:spMkLst>
        </pc:spChg>
        <pc:spChg chg="add mod">
          <ac:chgData name="li bo" userId="86e360d6c7446f46" providerId="LiveId" clId="{E0F01C1B-BBF3-4F83-AC1C-EEBFB96F1E27}" dt="2022-04-05T09:19:02.534" v="28447" actId="207"/>
          <ac:spMkLst>
            <pc:docMk/>
            <pc:sldMk cId="3774383522" sldId="510"/>
            <ac:spMk id="17" creationId="{090BBE18-E61E-459C-8AFF-492966803511}"/>
          </ac:spMkLst>
        </pc:spChg>
        <pc:picChg chg="add mod">
          <ac:chgData name="li bo" userId="86e360d6c7446f46" providerId="LiveId" clId="{E0F01C1B-BBF3-4F83-AC1C-EEBFB96F1E27}" dt="2022-04-05T09:15:47.190" v="28217" actId="14100"/>
          <ac:picMkLst>
            <pc:docMk/>
            <pc:sldMk cId="3774383522" sldId="510"/>
            <ac:picMk id="6" creationId="{72B0321E-26C7-465A-ADF0-0F98E62AAEFC}"/>
          </ac:picMkLst>
        </pc:picChg>
        <pc:picChg chg="add mod">
          <ac:chgData name="li bo" userId="86e360d6c7446f46" providerId="LiveId" clId="{E0F01C1B-BBF3-4F83-AC1C-EEBFB96F1E27}" dt="2022-04-05T09:18:57.798" v="28445" actId="1076"/>
          <ac:picMkLst>
            <pc:docMk/>
            <pc:sldMk cId="3774383522" sldId="510"/>
            <ac:picMk id="8" creationId="{0163B6D8-BF7D-47F3-A9E7-DCA850A333A3}"/>
          </ac:picMkLst>
        </pc:picChg>
        <pc:picChg chg="add del mod">
          <ac:chgData name="li bo" userId="86e360d6c7446f46" providerId="LiveId" clId="{E0F01C1B-BBF3-4F83-AC1C-EEBFB96F1E27}" dt="2022-04-05T09:13:09.894" v="28192" actId="478"/>
          <ac:picMkLst>
            <pc:docMk/>
            <pc:sldMk cId="3774383522" sldId="510"/>
            <ac:picMk id="10" creationId="{5DCFFDF1-400F-4E5E-9E05-98378682C821}"/>
          </ac:picMkLst>
        </pc:picChg>
        <pc:picChg chg="add mod">
          <ac:chgData name="li bo" userId="86e360d6c7446f46" providerId="LiveId" clId="{E0F01C1B-BBF3-4F83-AC1C-EEBFB96F1E27}" dt="2022-04-05T09:18:57.798" v="28445" actId="1076"/>
          <ac:picMkLst>
            <pc:docMk/>
            <pc:sldMk cId="3774383522" sldId="510"/>
            <ac:picMk id="12" creationId="{55F46154-3B07-4046-9D54-B1C77D61B471}"/>
          </ac:picMkLst>
        </pc:picChg>
        <pc:picChg chg="add mod">
          <ac:chgData name="li bo" userId="86e360d6c7446f46" providerId="LiveId" clId="{E0F01C1B-BBF3-4F83-AC1C-EEBFB96F1E27}" dt="2022-04-05T09:15:52.838" v="28218" actId="1076"/>
          <ac:picMkLst>
            <pc:docMk/>
            <pc:sldMk cId="3774383522" sldId="510"/>
            <ac:picMk id="14" creationId="{DA7C60F7-1C19-44F6-B28E-87DEFE27E551}"/>
          </ac:picMkLst>
        </pc:picChg>
      </pc:sldChg>
      <pc:sldChg chg="addSp delSp modSp new mod">
        <pc:chgData name="li bo" userId="86e360d6c7446f46" providerId="LiveId" clId="{E0F01C1B-BBF3-4F83-AC1C-EEBFB96F1E27}" dt="2022-04-05T10:49:34.736" v="28839" actId="20577"/>
        <pc:sldMkLst>
          <pc:docMk/>
          <pc:sldMk cId="971846047" sldId="511"/>
        </pc:sldMkLst>
        <pc:spChg chg="del">
          <ac:chgData name="li bo" userId="86e360d6c7446f46" providerId="LiveId" clId="{E0F01C1B-BBF3-4F83-AC1C-EEBFB96F1E27}" dt="2022-04-05T10:12:16.706" v="28709" actId="478"/>
          <ac:spMkLst>
            <pc:docMk/>
            <pc:sldMk cId="971846047" sldId="511"/>
            <ac:spMk id="2" creationId="{3D04FA86-2779-4E69-9941-F80B947966A3}"/>
          </ac:spMkLst>
        </pc:spChg>
        <pc:spChg chg="del">
          <ac:chgData name="li bo" userId="86e360d6c7446f46" providerId="LiveId" clId="{E0F01C1B-BBF3-4F83-AC1C-EEBFB96F1E27}" dt="2022-04-05T10:12:16.706" v="28709" actId="478"/>
          <ac:spMkLst>
            <pc:docMk/>
            <pc:sldMk cId="971846047" sldId="511"/>
            <ac:spMk id="3" creationId="{D6D5A581-0A1A-49B1-8AF2-27C07ACBA5CC}"/>
          </ac:spMkLst>
        </pc:spChg>
        <pc:spChg chg="add mod">
          <ac:chgData name="li bo" userId="86e360d6c7446f46" providerId="LiveId" clId="{E0F01C1B-BBF3-4F83-AC1C-EEBFB96F1E27}" dt="2022-04-05T10:49:34.736" v="28839" actId="20577"/>
          <ac:spMkLst>
            <pc:docMk/>
            <pc:sldMk cId="971846047" sldId="511"/>
            <ac:spMk id="4" creationId="{07B7D7EF-B4BD-41D3-A0E9-022F2DE20BB9}"/>
          </ac:spMkLst>
        </pc:spChg>
        <pc:picChg chg="add mod">
          <ac:chgData name="li bo" userId="86e360d6c7446f46" providerId="LiveId" clId="{E0F01C1B-BBF3-4F83-AC1C-EEBFB96F1E27}" dt="2022-04-05T10:14:16.378" v="28753" actId="1076"/>
          <ac:picMkLst>
            <pc:docMk/>
            <pc:sldMk cId="971846047" sldId="511"/>
            <ac:picMk id="30722" creationId="{691AA25F-8002-4170-83DD-093E9F915943}"/>
          </ac:picMkLst>
        </pc:picChg>
      </pc:sldChg>
      <pc:sldChg chg="addSp delSp new del mod modTransition">
        <pc:chgData name="li bo" userId="86e360d6c7446f46" providerId="LiveId" clId="{E0F01C1B-BBF3-4F83-AC1C-EEBFB96F1E27}" dt="2022-04-07T03:17:04.644" v="29938" actId="47"/>
        <pc:sldMkLst>
          <pc:docMk/>
          <pc:sldMk cId="2582971777" sldId="512"/>
        </pc:sldMkLst>
        <pc:spChg chg="del">
          <ac:chgData name="li bo" userId="86e360d6c7446f46" providerId="LiveId" clId="{E0F01C1B-BBF3-4F83-AC1C-EEBFB96F1E27}" dt="2022-04-06T08:42:43.699" v="29908" actId="478"/>
          <ac:spMkLst>
            <pc:docMk/>
            <pc:sldMk cId="2582971777" sldId="512"/>
            <ac:spMk id="2" creationId="{787C31C2-DB2B-48EB-BCB4-819B3DD13C94}"/>
          </ac:spMkLst>
        </pc:spChg>
        <pc:spChg chg="del">
          <ac:chgData name="li bo" userId="86e360d6c7446f46" providerId="LiveId" clId="{E0F01C1B-BBF3-4F83-AC1C-EEBFB96F1E27}" dt="2022-04-06T08:42:43.699" v="29908" actId="478"/>
          <ac:spMkLst>
            <pc:docMk/>
            <pc:sldMk cId="2582971777" sldId="512"/>
            <ac:spMk id="3" creationId="{6EFE491D-61FF-4826-BC56-4E35FBA16152}"/>
          </ac:spMkLst>
        </pc:spChg>
        <pc:picChg chg="add">
          <ac:chgData name="li bo" userId="86e360d6c7446f46" providerId="LiveId" clId="{E0F01C1B-BBF3-4F83-AC1C-EEBFB96F1E27}" dt="2022-04-06T08:42:43.950" v="29909" actId="22"/>
          <ac:picMkLst>
            <pc:docMk/>
            <pc:sldMk cId="2582971777" sldId="512"/>
            <ac:picMk id="5" creationId="{F9A6C1CF-E419-4F78-B775-1AD18EBB0575}"/>
          </ac:picMkLst>
        </pc:picChg>
      </pc:sldChg>
    </pc:docChg>
  </pc:docChgLst>
  <pc:docChgLst>
    <pc:chgData name="li bo" userId="86e360d6c7446f46" providerId="LiveId" clId="{427138CB-0211-E640-8E56-029F687570C4}"/>
    <pc:docChg chg="undo custSel addSld delSld modSld">
      <pc:chgData name="li bo" userId="86e360d6c7446f46" providerId="LiveId" clId="{427138CB-0211-E640-8E56-029F687570C4}" dt="2023-03-23T17:04:42.703" v="1561"/>
      <pc:docMkLst>
        <pc:docMk/>
      </pc:docMkLst>
      <pc:sldChg chg="addSp modSp mod">
        <pc:chgData name="li bo" userId="86e360d6c7446f46" providerId="LiveId" clId="{427138CB-0211-E640-8E56-029F687570C4}" dt="2023-01-26T15:45:46.354" v="373"/>
        <pc:sldMkLst>
          <pc:docMk/>
          <pc:sldMk cId="4227992928" sldId="471"/>
        </pc:sldMkLst>
        <pc:spChg chg="mod">
          <ac:chgData name="li bo" userId="86e360d6c7446f46" providerId="LiveId" clId="{427138CB-0211-E640-8E56-029F687570C4}" dt="2023-01-26T15:00:34.607" v="59" actId="2711"/>
          <ac:spMkLst>
            <pc:docMk/>
            <pc:sldMk cId="4227992928" sldId="471"/>
            <ac:spMk id="2" creationId="{6C99C43A-F26B-412F-B477-BFBD6C4BAED6}"/>
          </ac:spMkLst>
        </pc:spChg>
        <pc:spChg chg="add mod">
          <ac:chgData name="li bo" userId="86e360d6c7446f46" providerId="LiveId" clId="{427138CB-0211-E640-8E56-029F687570C4}" dt="2023-01-26T15:45:46.354" v="373"/>
          <ac:spMkLst>
            <pc:docMk/>
            <pc:sldMk cId="4227992928" sldId="471"/>
            <ac:spMk id="3" creationId="{2DF58E07-D4B8-481F-02F0-FA303DA5A18D}"/>
          </ac:spMkLst>
        </pc:spChg>
        <pc:spChg chg="mod">
          <ac:chgData name="li bo" userId="86e360d6c7446f46" providerId="LiveId" clId="{427138CB-0211-E640-8E56-029F687570C4}" dt="2023-01-26T15:00:34.607" v="59" actId="2711"/>
          <ac:spMkLst>
            <pc:docMk/>
            <pc:sldMk cId="4227992928" sldId="471"/>
            <ac:spMk id="4" creationId="{283D9804-FAFF-4614-97AD-923CEEA74B70}"/>
          </ac:spMkLst>
        </pc:spChg>
      </pc:sldChg>
      <pc:sldChg chg="addSp modSp mod">
        <pc:chgData name="li bo" userId="86e360d6c7446f46" providerId="LiveId" clId="{427138CB-0211-E640-8E56-029F687570C4}" dt="2023-03-23T17:03:57.902" v="1554" actId="1076"/>
        <pc:sldMkLst>
          <pc:docMk/>
          <pc:sldMk cId="3730928483" sldId="472"/>
        </pc:sldMkLst>
        <pc:spChg chg="add mod">
          <ac:chgData name="li bo" userId="86e360d6c7446f46" providerId="LiveId" clId="{427138CB-0211-E640-8E56-029F687570C4}" dt="2023-01-26T15:45:46.354" v="373"/>
          <ac:spMkLst>
            <pc:docMk/>
            <pc:sldMk cId="3730928483" sldId="472"/>
            <ac:spMk id="2" creationId="{50BF88F6-A3F2-1F3C-AFEA-FAB13FB0C615}"/>
          </ac:spMkLst>
        </pc:spChg>
        <pc:spChg chg="mod">
          <ac:chgData name="li bo" userId="86e360d6c7446f46" providerId="LiveId" clId="{427138CB-0211-E640-8E56-029F687570C4}" dt="2023-01-26T15:19:54.316" v="65" actId="113"/>
          <ac:spMkLst>
            <pc:docMk/>
            <pc:sldMk cId="3730928483" sldId="472"/>
            <ac:spMk id="4" creationId="{6ACB5311-70C7-4025-83A2-A6FBED69F2FA}"/>
          </ac:spMkLst>
        </pc:spChg>
        <pc:spChg chg="mod">
          <ac:chgData name="li bo" userId="86e360d6c7446f46" providerId="LiveId" clId="{427138CB-0211-E640-8E56-029F687570C4}" dt="2023-01-26T15:22:59.732" v="107" actId="1076"/>
          <ac:spMkLst>
            <pc:docMk/>
            <pc:sldMk cId="3730928483" sldId="472"/>
            <ac:spMk id="5" creationId="{F64D490C-BA9E-45C9-BC19-BD94E44AFA82}"/>
          </ac:spMkLst>
        </pc:spChg>
        <pc:spChg chg="mod">
          <ac:chgData name="li bo" userId="86e360d6c7446f46" providerId="LiveId" clId="{427138CB-0211-E640-8E56-029F687570C4}" dt="2023-03-23T15:54:41.032" v="432" actId="948"/>
          <ac:spMkLst>
            <pc:docMk/>
            <pc:sldMk cId="3730928483" sldId="472"/>
            <ac:spMk id="12" creationId="{EAB24F00-BA36-45E8-BC0F-E7539893E475}"/>
          </ac:spMkLst>
        </pc:spChg>
        <pc:spChg chg="mod">
          <ac:chgData name="li bo" userId="86e360d6c7446f46" providerId="LiveId" clId="{427138CB-0211-E640-8E56-029F687570C4}" dt="2023-03-23T15:54:33.552" v="431" actId="14100"/>
          <ac:spMkLst>
            <pc:docMk/>
            <pc:sldMk cId="3730928483" sldId="472"/>
            <ac:spMk id="15" creationId="{53E6B325-2D08-42E1-8956-F57F7F89FDDF}"/>
          </ac:spMkLst>
        </pc:spChg>
        <pc:spChg chg="mod">
          <ac:chgData name="li bo" userId="86e360d6c7446f46" providerId="LiveId" clId="{427138CB-0211-E640-8E56-029F687570C4}" dt="2023-01-26T15:22:52.725" v="106" actId="1076"/>
          <ac:spMkLst>
            <pc:docMk/>
            <pc:sldMk cId="3730928483" sldId="472"/>
            <ac:spMk id="17" creationId="{2C10F36D-758C-4E67-A58F-DC8516C1D308}"/>
          </ac:spMkLst>
        </pc:spChg>
        <pc:spChg chg="mod">
          <ac:chgData name="li bo" userId="86e360d6c7446f46" providerId="LiveId" clId="{427138CB-0211-E640-8E56-029F687570C4}" dt="2023-03-23T17:03:57.902" v="1554" actId="1076"/>
          <ac:spMkLst>
            <pc:docMk/>
            <pc:sldMk cId="3730928483" sldId="472"/>
            <ac:spMk id="20" creationId="{20F8DD42-7C0C-41AB-9168-B67AD9D8573D}"/>
          </ac:spMkLst>
        </pc:spChg>
        <pc:spChg chg="mod">
          <ac:chgData name="li bo" userId="86e360d6c7446f46" providerId="LiveId" clId="{427138CB-0211-E640-8E56-029F687570C4}" dt="2023-01-26T15:22:52.725" v="106" actId="1076"/>
          <ac:spMkLst>
            <pc:docMk/>
            <pc:sldMk cId="3730928483" sldId="472"/>
            <ac:spMk id="22" creationId="{A5299EAD-2B59-4548-82F2-28D32BEFC45A}"/>
          </ac:spMkLst>
        </pc:spChg>
        <pc:picChg chg="mod">
          <ac:chgData name="li bo" userId="86e360d6c7446f46" providerId="LiveId" clId="{427138CB-0211-E640-8E56-029F687570C4}" dt="2023-01-26T15:22:52.725" v="106" actId="1076"/>
          <ac:picMkLst>
            <pc:docMk/>
            <pc:sldMk cId="3730928483" sldId="472"/>
            <ac:picMk id="14" creationId="{5D18A5A3-F72B-469D-99B4-7DDCE8279333}"/>
          </ac:picMkLst>
        </pc:picChg>
        <pc:picChg chg="mod">
          <ac:chgData name="li bo" userId="86e360d6c7446f46" providerId="LiveId" clId="{427138CB-0211-E640-8E56-029F687570C4}" dt="2023-01-26T15:22:52.725" v="106" actId="1076"/>
          <ac:picMkLst>
            <pc:docMk/>
            <pc:sldMk cId="3730928483" sldId="472"/>
            <ac:picMk id="19" creationId="{B3B0BDE1-7824-4815-91C5-80C0E8726271}"/>
          </ac:picMkLst>
        </pc:picChg>
        <pc:picChg chg="mod">
          <ac:chgData name="li bo" userId="86e360d6c7446f46" providerId="LiveId" clId="{427138CB-0211-E640-8E56-029F687570C4}" dt="2023-01-26T15:22:52.725" v="106" actId="1076"/>
          <ac:picMkLst>
            <pc:docMk/>
            <pc:sldMk cId="3730928483" sldId="472"/>
            <ac:picMk id="2050" creationId="{70268BCE-AEE5-49C3-B996-7255A99C4EEB}"/>
          </ac:picMkLst>
        </pc:picChg>
      </pc:sldChg>
      <pc:sldChg chg="addSp delSp modSp mod delAnim modAnim modNotesTx">
        <pc:chgData name="li bo" userId="86e360d6c7446f46" providerId="LiveId" clId="{427138CB-0211-E640-8E56-029F687570C4}" dt="2023-03-23T17:02:00.867" v="1552" actId="207"/>
        <pc:sldMkLst>
          <pc:docMk/>
          <pc:sldMk cId="153451761" sldId="473"/>
        </pc:sldMkLst>
        <pc:spChg chg="add mod">
          <ac:chgData name="li bo" userId="86e360d6c7446f46" providerId="LiveId" clId="{427138CB-0211-E640-8E56-029F687570C4}" dt="2023-01-26T15:45:46.354" v="373"/>
          <ac:spMkLst>
            <pc:docMk/>
            <pc:sldMk cId="153451761" sldId="473"/>
            <ac:spMk id="2" creationId="{BCD7B553-C125-CA44-CDA2-E682D72C179D}"/>
          </ac:spMkLst>
        </pc:spChg>
        <pc:spChg chg="add del">
          <ac:chgData name="li bo" userId="86e360d6c7446f46" providerId="LiveId" clId="{427138CB-0211-E640-8E56-029F687570C4}" dt="2023-03-23T16:17:18.668" v="445" actId="22"/>
          <ac:spMkLst>
            <pc:docMk/>
            <pc:sldMk cId="153451761" sldId="473"/>
            <ac:spMk id="4" creationId="{97C6AE79-AC6B-3E5C-6E02-B0A47A057934}"/>
          </ac:spMkLst>
        </pc:spChg>
        <pc:spChg chg="add mod">
          <ac:chgData name="li bo" userId="86e360d6c7446f46" providerId="LiveId" clId="{427138CB-0211-E640-8E56-029F687570C4}" dt="2023-03-23T16:19:44.675" v="493" actId="20577"/>
          <ac:spMkLst>
            <pc:docMk/>
            <pc:sldMk cId="153451761" sldId="473"/>
            <ac:spMk id="5" creationId="{67815661-A9D5-FB01-A7BD-32A4ABB95398}"/>
          </ac:spMkLst>
        </pc:spChg>
        <pc:spChg chg="mod">
          <ac:chgData name="li bo" userId="86e360d6c7446f46" providerId="LiveId" clId="{427138CB-0211-E640-8E56-029F687570C4}" dt="2023-03-23T17:02:00.867" v="1552" actId="207"/>
          <ac:spMkLst>
            <pc:docMk/>
            <pc:sldMk cId="153451761" sldId="473"/>
            <ac:spMk id="6" creationId="{EC5D37F9-B3EB-42BE-9546-E9ED5C09A81A}"/>
          </ac:spMkLst>
        </pc:spChg>
        <pc:spChg chg="del mod">
          <ac:chgData name="li bo" userId="86e360d6c7446f46" providerId="LiveId" clId="{427138CB-0211-E640-8E56-029F687570C4}" dt="2023-03-23T16:17:32.715" v="449" actId="478"/>
          <ac:spMkLst>
            <pc:docMk/>
            <pc:sldMk cId="153451761" sldId="473"/>
            <ac:spMk id="8" creationId="{9C6C5939-0371-4840-A3C0-D202D21EB8BD}"/>
          </ac:spMkLst>
        </pc:spChg>
        <pc:spChg chg="del mod">
          <ac:chgData name="li bo" userId="86e360d6c7446f46" providerId="LiveId" clId="{427138CB-0211-E640-8E56-029F687570C4}" dt="2023-03-23T16:17:33.777" v="450" actId="478"/>
          <ac:spMkLst>
            <pc:docMk/>
            <pc:sldMk cId="153451761" sldId="473"/>
            <ac:spMk id="9" creationId="{221CAED3-2A54-4D90-9E8A-78985E52DF23}"/>
          </ac:spMkLst>
        </pc:spChg>
        <pc:spChg chg="del mod">
          <ac:chgData name="li bo" userId="86e360d6c7446f46" providerId="LiveId" clId="{427138CB-0211-E640-8E56-029F687570C4}" dt="2023-03-23T16:19:33.656" v="490" actId="478"/>
          <ac:spMkLst>
            <pc:docMk/>
            <pc:sldMk cId="153451761" sldId="473"/>
            <ac:spMk id="11" creationId="{DCCA268A-57ED-4646-B1D9-BA3F3891390C}"/>
          </ac:spMkLst>
        </pc:spChg>
        <pc:spChg chg="del mod">
          <ac:chgData name="li bo" userId="86e360d6c7446f46" providerId="LiveId" clId="{427138CB-0211-E640-8E56-029F687570C4}" dt="2023-03-23T16:17:31.650" v="448" actId="478"/>
          <ac:spMkLst>
            <pc:docMk/>
            <pc:sldMk cId="153451761" sldId="473"/>
            <ac:spMk id="12" creationId="{8177DE76-316E-4199-9AD9-A6F38A1DD4A5}"/>
          </ac:spMkLst>
        </pc:spChg>
        <pc:spChg chg="mod">
          <ac:chgData name="li bo" userId="86e360d6c7446f46" providerId="LiveId" clId="{427138CB-0211-E640-8E56-029F687570C4}" dt="2023-03-23T16:42:57.329" v="1052" actId="1076"/>
          <ac:spMkLst>
            <pc:docMk/>
            <pc:sldMk cId="153451761" sldId="473"/>
            <ac:spMk id="15" creationId="{50AC9979-3B79-4523-AB43-5C5396B2DF91}"/>
          </ac:spMkLst>
        </pc:spChg>
        <pc:picChg chg="mod">
          <ac:chgData name="li bo" userId="86e360d6c7446f46" providerId="LiveId" clId="{427138CB-0211-E640-8E56-029F687570C4}" dt="2023-03-23T16:42:55.101" v="1051" actId="1076"/>
          <ac:picMkLst>
            <pc:docMk/>
            <pc:sldMk cId="153451761" sldId="473"/>
            <ac:picMk id="13" creationId="{46E6DA4B-EA06-47E6-B0DD-785A8DFD81B4}"/>
          </ac:picMkLst>
        </pc:picChg>
        <pc:picChg chg="del mod">
          <ac:chgData name="li bo" userId="86e360d6c7446f46" providerId="LiveId" clId="{427138CB-0211-E640-8E56-029F687570C4}" dt="2023-03-23T16:17:29.957" v="447" actId="478"/>
          <ac:picMkLst>
            <pc:docMk/>
            <pc:sldMk cId="153451761" sldId="473"/>
            <ac:picMk id="16" creationId="{02891B00-AE47-49C6-9E43-A8622F19F2E2}"/>
          </ac:picMkLst>
        </pc:picChg>
        <pc:picChg chg="del mod">
          <ac:chgData name="li bo" userId="86e360d6c7446f46" providerId="LiveId" clId="{427138CB-0211-E640-8E56-029F687570C4}" dt="2023-03-23T16:17:29.957" v="447" actId="478"/>
          <ac:picMkLst>
            <pc:docMk/>
            <pc:sldMk cId="153451761" sldId="473"/>
            <ac:picMk id="1026" creationId="{E0A4A248-D7D7-4A53-9C8C-ED2B5B23FB7E}"/>
          </ac:picMkLst>
        </pc:picChg>
      </pc:sldChg>
      <pc:sldChg chg="addSp modSp mod modAnim">
        <pc:chgData name="li bo" userId="86e360d6c7446f46" providerId="LiveId" clId="{427138CB-0211-E640-8E56-029F687570C4}" dt="2023-03-23T16:59:01.260" v="1396"/>
        <pc:sldMkLst>
          <pc:docMk/>
          <pc:sldMk cId="4040123580" sldId="474"/>
        </pc:sldMkLst>
        <pc:spChg chg="add mod">
          <ac:chgData name="li bo" userId="86e360d6c7446f46" providerId="LiveId" clId="{427138CB-0211-E640-8E56-029F687570C4}" dt="2023-01-26T15:45:46.354" v="373"/>
          <ac:spMkLst>
            <pc:docMk/>
            <pc:sldMk cId="4040123580" sldId="474"/>
            <ac:spMk id="2" creationId="{A625CAFE-FC52-A95E-EA4F-3D96CA58EEE7}"/>
          </ac:spMkLst>
        </pc:spChg>
        <pc:spChg chg="mod">
          <ac:chgData name="li bo" userId="86e360d6c7446f46" providerId="LiveId" clId="{427138CB-0211-E640-8E56-029F687570C4}" dt="2023-01-26T15:23:11.189" v="108" actId="2711"/>
          <ac:spMkLst>
            <pc:docMk/>
            <pc:sldMk cId="4040123580" sldId="474"/>
            <ac:spMk id="6" creationId="{82CDAFFD-7169-4B2E-BBC1-32E2771DB061}"/>
          </ac:spMkLst>
        </pc:spChg>
        <pc:spChg chg="mod">
          <ac:chgData name="li bo" userId="86e360d6c7446f46" providerId="LiveId" clId="{427138CB-0211-E640-8E56-029F687570C4}" dt="2023-03-23T16:58:07.623" v="1388" actId="1076"/>
          <ac:spMkLst>
            <pc:docMk/>
            <pc:sldMk cId="4040123580" sldId="474"/>
            <ac:spMk id="17" creationId="{1D2CBAD4-0780-4120-9A91-A56D6ACFAED1}"/>
          </ac:spMkLst>
        </pc:spChg>
        <pc:spChg chg="mod">
          <ac:chgData name="li bo" userId="86e360d6c7446f46" providerId="LiveId" clId="{427138CB-0211-E640-8E56-029F687570C4}" dt="2023-03-23T16:57:56.061" v="1386" actId="1076"/>
          <ac:spMkLst>
            <pc:docMk/>
            <pc:sldMk cId="4040123580" sldId="474"/>
            <ac:spMk id="30" creationId="{9D72F6CC-6740-4154-9AAE-15CE1BF682C4}"/>
          </ac:spMkLst>
        </pc:spChg>
        <pc:picChg chg="mod">
          <ac:chgData name="li bo" userId="86e360d6c7446f46" providerId="LiveId" clId="{427138CB-0211-E640-8E56-029F687570C4}" dt="2023-03-23T16:57:48.535" v="1381" actId="1038"/>
          <ac:picMkLst>
            <pc:docMk/>
            <pc:sldMk cId="4040123580" sldId="474"/>
            <ac:picMk id="10" creationId="{0FD67A0F-FACF-4AC0-813D-8667A1D1F308}"/>
          </ac:picMkLst>
        </pc:picChg>
        <pc:picChg chg="mod">
          <ac:chgData name="li bo" userId="86e360d6c7446f46" providerId="LiveId" clId="{427138CB-0211-E640-8E56-029F687570C4}" dt="2023-02-06T14:51:14.499" v="378" actId="14100"/>
          <ac:picMkLst>
            <pc:docMk/>
            <pc:sldMk cId="4040123580" sldId="474"/>
            <ac:picMk id="16" creationId="{25258D1B-D5CF-4112-8616-638913570742}"/>
          </ac:picMkLst>
        </pc:picChg>
        <pc:picChg chg="mod">
          <ac:chgData name="li bo" userId="86e360d6c7446f46" providerId="LiveId" clId="{427138CB-0211-E640-8E56-029F687570C4}" dt="2023-03-23T16:57:59.880" v="1387" actId="1076"/>
          <ac:picMkLst>
            <pc:docMk/>
            <pc:sldMk cId="4040123580" sldId="474"/>
            <ac:picMk id="19" creationId="{B1219FDB-5320-49EC-87A3-98C61C9A6F59}"/>
          </ac:picMkLst>
        </pc:picChg>
        <pc:picChg chg="mod">
          <ac:chgData name="li bo" userId="86e360d6c7446f46" providerId="LiveId" clId="{427138CB-0211-E640-8E56-029F687570C4}" dt="2023-03-23T16:57:48.535" v="1381" actId="1038"/>
          <ac:picMkLst>
            <pc:docMk/>
            <pc:sldMk cId="4040123580" sldId="474"/>
            <ac:picMk id="3074" creationId="{8144C4CA-B0E2-41BB-B52E-6168494F4A79}"/>
          </ac:picMkLst>
        </pc:picChg>
        <pc:picChg chg="mod">
          <ac:chgData name="li bo" userId="86e360d6c7446f46" providerId="LiveId" clId="{427138CB-0211-E640-8E56-029F687570C4}" dt="2023-03-23T16:57:50.877" v="1385" actId="1038"/>
          <ac:picMkLst>
            <pc:docMk/>
            <pc:sldMk cId="4040123580" sldId="474"/>
            <ac:picMk id="3082" creationId="{A3C593A9-CA4D-4028-A2DC-3354409E03F9}"/>
          </ac:picMkLst>
        </pc:picChg>
      </pc:sldChg>
      <pc:sldChg chg="addSp modSp mod">
        <pc:chgData name="li bo" userId="86e360d6c7446f46" providerId="LiveId" clId="{427138CB-0211-E640-8E56-029F687570C4}" dt="2023-03-23T16:50:39.286" v="1136" actId="1076"/>
        <pc:sldMkLst>
          <pc:docMk/>
          <pc:sldMk cId="3698955904" sldId="475"/>
        </pc:sldMkLst>
        <pc:spChg chg="add mod">
          <ac:chgData name="li bo" userId="86e360d6c7446f46" providerId="LiveId" clId="{427138CB-0211-E640-8E56-029F687570C4}" dt="2023-01-26T15:45:46.354" v="373"/>
          <ac:spMkLst>
            <pc:docMk/>
            <pc:sldMk cId="3698955904" sldId="475"/>
            <ac:spMk id="2" creationId="{4610EE58-7BCB-B840-D0C6-B218E0C04275}"/>
          </ac:spMkLst>
        </pc:spChg>
        <pc:spChg chg="mod">
          <ac:chgData name="li bo" userId="86e360d6c7446f46" providerId="LiveId" clId="{427138CB-0211-E640-8E56-029F687570C4}" dt="2023-03-23T16:20:00.022" v="506" actId="207"/>
          <ac:spMkLst>
            <pc:docMk/>
            <pc:sldMk cId="3698955904" sldId="475"/>
            <ac:spMk id="4" creationId="{F51762EF-800B-4CA3-A3DE-FC3F8936810B}"/>
          </ac:spMkLst>
        </pc:spChg>
        <pc:spChg chg="mod">
          <ac:chgData name="li bo" userId="86e360d6c7446f46" providerId="LiveId" clId="{427138CB-0211-E640-8E56-029F687570C4}" dt="2023-01-26T15:27:05.110" v="181" actId="2711"/>
          <ac:spMkLst>
            <pc:docMk/>
            <pc:sldMk cId="3698955904" sldId="475"/>
            <ac:spMk id="5" creationId="{5BBAED49-BBA1-4B5F-AA31-FE5D457419AF}"/>
          </ac:spMkLst>
        </pc:spChg>
        <pc:spChg chg="mod">
          <ac:chgData name="li bo" userId="86e360d6c7446f46" providerId="LiveId" clId="{427138CB-0211-E640-8E56-029F687570C4}" dt="2023-01-26T15:27:05.110" v="181" actId="2711"/>
          <ac:spMkLst>
            <pc:docMk/>
            <pc:sldMk cId="3698955904" sldId="475"/>
            <ac:spMk id="7" creationId="{D246E0C7-788C-47DF-86C3-2EAF851ACA59}"/>
          </ac:spMkLst>
        </pc:spChg>
        <pc:spChg chg="mod">
          <ac:chgData name="li bo" userId="86e360d6c7446f46" providerId="LiveId" clId="{427138CB-0211-E640-8E56-029F687570C4}" dt="2023-01-26T15:27:05.110" v="181" actId="2711"/>
          <ac:spMkLst>
            <pc:docMk/>
            <pc:sldMk cId="3698955904" sldId="475"/>
            <ac:spMk id="8" creationId="{CBB823AB-AADD-4571-A429-B5746BB1AABD}"/>
          </ac:spMkLst>
        </pc:spChg>
        <pc:spChg chg="mod">
          <ac:chgData name="li bo" userId="86e360d6c7446f46" providerId="LiveId" clId="{427138CB-0211-E640-8E56-029F687570C4}" dt="2023-03-23T16:50:39.286" v="1136" actId="1076"/>
          <ac:spMkLst>
            <pc:docMk/>
            <pc:sldMk cId="3698955904" sldId="475"/>
            <ac:spMk id="9" creationId="{124FCFAE-C89B-49C2-AB55-E4B484789236}"/>
          </ac:spMkLst>
        </pc:spChg>
      </pc:sldChg>
      <pc:sldChg chg="addSp modSp del mod">
        <pc:chgData name="li bo" userId="86e360d6c7446f46" providerId="LiveId" clId="{427138CB-0211-E640-8E56-029F687570C4}" dt="2023-03-23T15:55:00.127" v="441" actId="2696"/>
        <pc:sldMkLst>
          <pc:docMk/>
          <pc:sldMk cId="783704105" sldId="478"/>
        </pc:sldMkLst>
        <pc:spChg chg="add mod">
          <ac:chgData name="li bo" userId="86e360d6c7446f46" providerId="LiveId" clId="{427138CB-0211-E640-8E56-029F687570C4}" dt="2023-01-26T15:45:46.354" v="373"/>
          <ac:spMkLst>
            <pc:docMk/>
            <pc:sldMk cId="783704105" sldId="478"/>
            <ac:spMk id="2" creationId="{5AA2C09B-6270-906B-0E48-4484058C3E9E}"/>
          </ac:spMkLst>
        </pc:spChg>
        <pc:spChg chg="mod">
          <ac:chgData name="li bo" userId="86e360d6c7446f46" providerId="LiveId" clId="{427138CB-0211-E640-8E56-029F687570C4}" dt="2023-01-26T15:23:51.132" v="147" actId="2711"/>
          <ac:spMkLst>
            <pc:docMk/>
            <pc:sldMk cId="783704105" sldId="478"/>
            <ac:spMk id="4" creationId="{443FE11B-7FA5-4E01-8D22-917873D97E09}"/>
          </ac:spMkLst>
        </pc:spChg>
        <pc:spChg chg="mod">
          <ac:chgData name="li bo" userId="86e360d6c7446f46" providerId="LiveId" clId="{427138CB-0211-E640-8E56-029F687570C4}" dt="2023-01-26T15:24:24.951" v="154" actId="1076"/>
          <ac:spMkLst>
            <pc:docMk/>
            <pc:sldMk cId="783704105" sldId="478"/>
            <ac:spMk id="20" creationId="{C748C8D9-758E-4639-AAE6-118EFD5E05C7}"/>
          </ac:spMkLst>
        </pc:spChg>
        <pc:spChg chg="mod">
          <ac:chgData name="li bo" userId="86e360d6c7446f46" providerId="LiveId" clId="{427138CB-0211-E640-8E56-029F687570C4}" dt="2023-01-26T15:23:51.132" v="147" actId="2711"/>
          <ac:spMkLst>
            <pc:docMk/>
            <pc:sldMk cId="783704105" sldId="478"/>
            <ac:spMk id="27" creationId="{92705E33-D9FC-4FE7-8194-B514D7B7B146}"/>
          </ac:spMkLst>
        </pc:spChg>
        <pc:spChg chg="mod">
          <ac:chgData name="li bo" userId="86e360d6c7446f46" providerId="LiveId" clId="{427138CB-0211-E640-8E56-029F687570C4}" dt="2023-01-26T15:24:10.418" v="149" actId="1076"/>
          <ac:spMkLst>
            <pc:docMk/>
            <pc:sldMk cId="783704105" sldId="478"/>
            <ac:spMk id="28" creationId="{A44591CE-A711-4455-9C8D-228D341E81BC}"/>
          </ac:spMkLst>
        </pc:spChg>
        <pc:picChg chg="mod">
          <ac:chgData name="li bo" userId="86e360d6c7446f46" providerId="LiveId" clId="{427138CB-0211-E640-8E56-029F687570C4}" dt="2023-01-26T15:24:06.658" v="148" actId="1076"/>
          <ac:picMkLst>
            <pc:docMk/>
            <pc:sldMk cId="783704105" sldId="478"/>
            <ac:picMk id="15" creationId="{DD15996A-8507-4CBF-A7FF-E1B1293FBEBF}"/>
          </ac:picMkLst>
        </pc:picChg>
        <pc:picChg chg="mod">
          <ac:chgData name="li bo" userId="86e360d6c7446f46" providerId="LiveId" clId="{427138CB-0211-E640-8E56-029F687570C4}" dt="2023-01-26T15:24:20.303" v="152" actId="1076"/>
          <ac:picMkLst>
            <pc:docMk/>
            <pc:sldMk cId="783704105" sldId="478"/>
            <ac:picMk id="22" creationId="{39E1F18B-566A-4443-8143-F7166CA490C9}"/>
          </ac:picMkLst>
        </pc:picChg>
        <pc:picChg chg="mod">
          <ac:chgData name="li bo" userId="86e360d6c7446f46" providerId="LiveId" clId="{427138CB-0211-E640-8E56-029F687570C4}" dt="2023-01-26T15:24:06.658" v="148" actId="1076"/>
          <ac:picMkLst>
            <pc:docMk/>
            <pc:sldMk cId="783704105" sldId="478"/>
            <ac:picMk id="24" creationId="{FFEE5202-C0B8-4244-8C63-E8450826A11E}"/>
          </ac:picMkLst>
        </pc:picChg>
        <pc:picChg chg="mod">
          <ac:chgData name="li bo" userId="86e360d6c7446f46" providerId="LiveId" clId="{427138CB-0211-E640-8E56-029F687570C4}" dt="2023-01-26T15:24:10.418" v="149" actId="1076"/>
          <ac:picMkLst>
            <pc:docMk/>
            <pc:sldMk cId="783704105" sldId="478"/>
            <ac:picMk id="26" creationId="{EE9B66AF-27E9-43A2-BF83-CFB45D3CC539}"/>
          </ac:picMkLst>
        </pc:picChg>
        <pc:picChg chg="mod">
          <ac:chgData name="li bo" userId="86e360d6c7446f46" providerId="LiveId" clId="{427138CB-0211-E640-8E56-029F687570C4}" dt="2023-01-26T15:24:22.160" v="153" actId="1076"/>
          <ac:picMkLst>
            <pc:docMk/>
            <pc:sldMk cId="783704105" sldId="478"/>
            <ac:picMk id="32" creationId="{CB8FB819-6D64-4EAC-BE0E-73A796B8A17A}"/>
          </ac:picMkLst>
        </pc:picChg>
      </pc:sldChg>
      <pc:sldChg chg="addSp modSp mod modAnim">
        <pc:chgData name="li bo" userId="86e360d6c7446f46" providerId="LiveId" clId="{427138CB-0211-E640-8E56-029F687570C4}" dt="2023-03-23T17:04:42.703" v="1561"/>
        <pc:sldMkLst>
          <pc:docMk/>
          <pc:sldMk cId="1989044224" sldId="480"/>
        </pc:sldMkLst>
        <pc:spChg chg="add mod">
          <ac:chgData name="li bo" userId="86e360d6c7446f46" providerId="LiveId" clId="{427138CB-0211-E640-8E56-029F687570C4}" dt="2023-01-26T15:45:46.354" v="373"/>
          <ac:spMkLst>
            <pc:docMk/>
            <pc:sldMk cId="1989044224" sldId="480"/>
            <ac:spMk id="2" creationId="{30A31E63-92A5-6933-3AAB-4E9594EBF6DD}"/>
          </ac:spMkLst>
        </pc:spChg>
        <pc:spChg chg="mod">
          <ac:chgData name="li bo" userId="86e360d6c7446f46" providerId="LiveId" clId="{427138CB-0211-E640-8E56-029F687570C4}" dt="2023-01-26T15:23:17.463" v="109" actId="2711"/>
          <ac:spMkLst>
            <pc:docMk/>
            <pc:sldMk cId="1989044224" sldId="480"/>
            <ac:spMk id="6" creationId="{82CDAFFD-7169-4B2E-BBC1-32E2771DB061}"/>
          </ac:spMkLst>
        </pc:spChg>
        <pc:spChg chg="mod">
          <ac:chgData name="li bo" userId="86e360d6c7446f46" providerId="LiveId" clId="{427138CB-0211-E640-8E56-029F687570C4}" dt="2023-03-23T16:56:52.136" v="1291" actId="1076"/>
          <ac:spMkLst>
            <pc:docMk/>
            <pc:sldMk cId="1989044224" sldId="480"/>
            <ac:spMk id="24" creationId="{B6C61213-0985-4644-9F98-260DE88501AA}"/>
          </ac:spMkLst>
        </pc:spChg>
        <pc:picChg chg="mod">
          <ac:chgData name="li bo" userId="86e360d6c7446f46" providerId="LiveId" clId="{427138CB-0211-E640-8E56-029F687570C4}" dt="2023-01-26T15:23:17.463" v="109" actId="2711"/>
          <ac:picMkLst>
            <pc:docMk/>
            <pc:sldMk cId="1989044224" sldId="480"/>
            <ac:picMk id="3" creationId="{EB177465-41FD-45AD-85A7-E4F0E15AC1B9}"/>
          </ac:picMkLst>
        </pc:picChg>
        <pc:picChg chg="mod">
          <ac:chgData name="li bo" userId="86e360d6c7446f46" providerId="LiveId" clId="{427138CB-0211-E640-8E56-029F687570C4}" dt="2023-01-26T15:23:17.463" v="109" actId="2711"/>
          <ac:picMkLst>
            <pc:docMk/>
            <pc:sldMk cId="1989044224" sldId="480"/>
            <ac:picMk id="5" creationId="{C2795CAD-8BBD-4359-8161-37EB13B6AABF}"/>
          </ac:picMkLst>
        </pc:picChg>
        <pc:picChg chg="mod">
          <ac:chgData name="li bo" userId="86e360d6c7446f46" providerId="LiveId" clId="{427138CB-0211-E640-8E56-029F687570C4}" dt="2023-01-26T15:23:21.817" v="111" actId="1076"/>
          <ac:picMkLst>
            <pc:docMk/>
            <pc:sldMk cId="1989044224" sldId="480"/>
            <ac:picMk id="23" creationId="{B521E90B-7CB9-4689-9BD3-B12510DCDDC3}"/>
          </ac:picMkLst>
        </pc:picChg>
        <pc:picChg chg="mod">
          <ac:chgData name="li bo" userId="86e360d6c7446f46" providerId="LiveId" clId="{427138CB-0211-E640-8E56-029F687570C4}" dt="2023-03-23T16:56:57.429" v="1293" actId="1076"/>
          <ac:picMkLst>
            <pc:docMk/>
            <pc:sldMk cId="1989044224" sldId="480"/>
            <ac:picMk id="4098" creationId="{0604C50A-FFB5-448C-9CDC-C3EF915AF633}"/>
          </ac:picMkLst>
        </pc:picChg>
      </pc:sldChg>
      <pc:sldChg chg="addSp modSp del mod">
        <pc:chgData name="li bo" userId="86e360d6c7446f46" providerId="LiveId" clId="{427138CB-0211-E640-8E56-029F687570C4}" dt="2023-03-23T15:55:00.127" v="441" actId="2696"/>
        <pc:sldMkLst>
          <pc:docMk/>
          <pc:sldMk cId="1636163196" sldId="481"/>
        </pc:sldMkLst>
        <pc:spChg chg="add mod">
          <ac:chgData name="li bo" userId="86e360d6c7446f46" providerId="LiveId" clId="{427138CB-0211-E640-8E56-029F687570C4}" dt="2023-01-26T15:45:46.354" v="373"/>
          <ac:spMkLst>
            <pc:docMk/>
            <pc:sldMk cId="1636163196" sldId="481"/>
            <ac:spMk id="2" creationId="{E40538DD-6460-79E6-CF17-FB9C1B26CFA0}"/>
          </ac:spMkLst>
        </pc:spChg>
        <pc:spChg chg="mod">
          <ac:chgData name="li bo" userId="86e360d6c7446f46" providerId="LiveId" clId="{427138CB-0211-E640-8E56-029F687570C4}" dt="2023-01-26T15:23:38.814" v="140" actId="2711"/>
          <ac:spMkLst>
            <pc:docMk/>
            <pc:sldMk cId="1636163196" sldId="481"/>
            <ac:spMk id="6" creationId="{992FE269-A7A5-48B9-B720-E18E26B88959}"/>
          </ac:spMkLst>
        </pc:spChg>
        <pc:spChg chg="mod">
          <ac:chgData name="li bo" userId="86e360d6c7446f46" providerId="LiveId" clId="{427138CB-0211-E640-8E56-029F687570C4}" dt="2023-01-26T15:23:38.814" v="140" actId="2711"/>
          <ac:spMkLst>
            <pc:docMk/>
            <pc:sldMk cId="1636163196" sldId="481"/>
            <ac:spMk id="7" creationId="{19E20FCF-9182-4CF4-8EC0-00F151382A83}"/>
          </ac:spMkLst>
        </pc:spChg>
        <pc:spChg chg="mod">
          <ac:chgData name="li bo" userId="86e360d6c7446f46" providerId="LiveId" clId="{427138CB-0211-E640-8E56-029F687570C4}" dt="2023-01-26T15:23:38.814" v="140" actId="2711"/>
          <ac:spMkLst>
            <pc:docMk/>
            <pc:sldMk cId="1636163196" sldId="481"/>
            <ac:spMk id="8" creationId="{ED7445E7-43D1-4FA8-B65D-78AC96C2CD62}"/>
          </ac:spMkLst>
        </pc:spChg>
        <pc:spChg chg="mod">
          <ac:chgData name="li bo" userId="86e360d6c7446f46" providerId="LiveId" clId="{427138CB-0211-E640-8E56-029F687570C4}" dt="2023-03-23T15:54:55.854" v="437" actId="20577"/>
          <ac:spMkLst>
            <pc:docMk/>
            <pc:sldMk cId="1636163196" sldId="481"/>
            <ac:spMk id="11" creationId="{A4330D65-8046-4E5F-A8BD-7E3C9B135069}"/>
          </ac:spMkLst>
        </pc:spChg>
        <pc:spChg chg="mod">
          <ac:chgData name="li bo" userId="86e360d6c7446f46" providerId="LiveId" clId="{427138CB-0211-E640-8E56-029F687570C4}" dt="2023-03-23T15:54:55.854" v="438" actId="20577"/>
          <ac:spMkLst>
            <pc:docMk/>
            <pc:sldMk cId="1636163196" sldId="481"/>
            <ac:spMk id="12" creationId="{E4053C9F-4001-4960-A4D8-3167F384625A}"/>
          </ac:spMkLst>
        </pc:spChg>
        <pc:spChg chg="mod">
          <ac:chgData name="li bo" userId="86e360d6c7446f46" providerId="LiveId" clId="{427138CB-0211-E640-8E56-029F687570C4}" dt="2023-01-26T15:23:38.814" v="140" actId="2711"/>
          <ac:spMkLst>
            <pc:docMk/>
            <pc:sldMk cId="1636163196" sldId="481"/>
            <ac:spMk id="15" creationId="{4CA2753E-3C21-4EC4-94A2-DAE8EFC98A52}"/>
          </ac:spMkLst>
        </pc:spChg>
        <pc:spChg chg="mod">
          <ac:chgData name="li bo" userId="86e360d6c7446f46" providerId="LiveId" clId="{427138CB-0211-E640-8E56-029F687570C4}" dt="2023-03-23T15:54:55.855" v="439"/>
          <ac:spMkLst>
            <pc:docMk/>
            <pc:sldMk cId="1636163196" sldId="481"/>
            <ac:spMk id="16" creationId="{1F630D2D-1C99-44EB-AB86-FAF9807A6F27}"/>
          </ac:spMkLst>
        </pc:spChg>
        <pc:spChg chg="mod">
          <ac:chgData name="li bo" userId="86e360d6c7446f46" providerId="LiveId" clId="{427138CB-0211-E640-8E56-029F687570C4}" dt="2023-01-26T15:23:40.122" v="144"/>
          <ac:spMkLst>
            <pc:docMk/>
            <pc:sldMk cId="1636163196" sldId="481"/>
            <ac:spMk id="17" creationId="{74B9901B-10F8-49D9-BB37-131A643D8C07}"/>
          </ac:spMkLst>
        </pc:spChg>
        <pc:spChg chg="mod">
          <ac:chgData name="li bo" userId="86e360d6c7446f46" providerId="LiveId" clId="{427138CB-0211-E640-8E56-029F687570C4}" dt="2023-01-26T15:23:40.122" v="144"/>
          <ac:spMkLst>
            <pc:docMk/>
            <pc:sldMk cId="1636163196" sldId="481"/>
            <ac:spMk id="18" creationId="{A887BD6C-3FC6-4CFD-91CD-27FB68D195C4}"/>
          </ac:spMkLst>
        </pc:spChg>
        <pc:spChg chg="mod">
          <ac:chgData name="li bo" userId="86e360d6c7446f46" providerId="LiveId" clId="{427138CB-0211-E640-8E56-029F687570C4}" dt="2023-01-26T15:23:40.122" v="144"/>
          <ac:spMkLst>
            <pc:docMk/>
            <pc:sldMk cId="1636163196" sldId="481"/>
            <ac:spMk id="19" creationId="{7E2F5598-A0A2-42C8-BC2D-E989AC6F8CEC}"/>
          </ac:spMkLst>
        </pc:spChg>
        <pc:grpChg chg="mod">
          <ac:chgData name="li bo" userId="86e360d6c7446f46" providerId="LiveId" clId="{427138CB-0211-E640-8E56-029F687570C4}" dt="2023-01-26T15:23:40.122" v="144"/>
          <ac:grpSpMkLst>
            <pc:docMk/>
            <pc:sldMk cId="1636163196" sldId="481"/>
            <ac:grpSpMk id="20" creationId="{343EE160-3AA2-459E-9948-971BADA12B88}"/>
          </ac:grpSpMkLst>
        </pc:grpChg>
        <pc:picChg chg="mod">
          <ac:chgData name="li bo" userId="86e360d6c7446f46" providerId="LiveId" clId="{427138CB-0211-E640-8E56-029F687570C4}" dt="2023-03-23T15:54:55.855" v="440"/>
          <ac:picMkLst>
            <pc:docMk/>
            <pc:sldMk cId="1636163196" sldId="481"/>
            <ac:picMk id="5" creationId="{4A7D97E1-4B1E-4145-ABD4-1624C1C96B59}"/>
          </ac:picMkLst>
        </pc:picChg>
      </pc:sldChg>
      <pc:sldChg chg="addSp modSp del mod">
        <pc:chgData name="li bo" userId="86e360d6c7446f46" providerId="LiveId" clId="{427138CB-0211-E640-8E56-029F687570C4}" dt="2023-03-23T15:55:00.127" v="441" actId="2696"/>
        <pc:sldMkLst>
          <pc:docMk/>
          <pc:sldMk cId="4005067902" sldId="482"/>
        </pc:sldMkLst>
        <pc:spChg chg="add mod">
          <ac:chgData name="li bo" userId="86e360d6c7446f46" providerId="LiveId" clId="{427138CB-0211-E640-8E56-029F687570C4}" dt="2023-01-26T15:45:46.354" v="373"/>
          <ac:spMkLst>
            <pc:docMk/>
            <pc:sldMk cId="4005067902" sldId="482"/>
            <ac:spMk id="2" creationId="{8A5E9135-F570-EA48-3519-E49B81FCF3D4}"/>
          </ac:spMkLst>
        </pc:spChg>
        <pc:spChg chg="mod">
          <ac:chgData name="li bo" userId="86e360d6c7446f46" providerId="LiveId" clId="{427138CB-0211-E640-8E56-029F687570C4}" dt="2023-01-26T15:24:41.698" v="155" actId="2711"/>
          <ac:spMkLst>
            <pc:docMk/>
            <pc:sldMk cId="4005067902" sldId="482"/>
            <ac:spMk id="4" creationId="{443FE11B-7FA5-4E01-8D22-917873D97E09}"/>
          </ac:spMkLst>
        </pc:spChg>
        <pc:spChg chg="mod">
          <ac:chgData name="li bo" userId="86e360d6c7446f46" providerId="LiveId" clId="{427138CB-0211-E640-8E56-029F687570C4}" dt="2023-01-26T15:24:54.373" v="156" actId="948"/>
          <ac:spMkLst>
            <pc:docMk/>
            <pc:sldMk cId="4005067902" sldId="482"/>
            <ac:spMk id="9" creationId="{BF723EFE-B19B-484F-ADBD-FD1016694379}"/>
          </ac:spMkLst>
        </pc:spChg>
        <pc:spChg chg="mod">
          <ac:chgData name="li bo" userId="86e360d6c7446f46" providerId="LiveId" clId="{427138CB-0211-E640-8E56-029F687570C4}" dt="2023-01-26T15:25:32.023" v="163" actId="1076"/>
          <ac:spMkLst>
            <pc:docMk/>
            <pc:sldMk cId="4005067902" sldId="482"/>
            <ac:spMk id="14" creationId="{C18F8A6E-AD38-4859-BA32-20B5358B229D}"/>
          </ac:spMkLst>
        </pc:spChg>
        <pc:spChg chg="mod">
          <ac:chgData name="li bo" userId="86e360d6c7446f46" providerId="LiveId" clId="{427138CB-0211-E640-8E56-029F687570C4}" dt="2023-01-26T15:25:44.747" v="165" actId="1076"/>
          <ac:spMkLst>
            <pc:docMk/>
            <pc:sldMk cId="4005067902" sldId="482"/>
            <ac:spMk id="31" creationId="{DA3F3202-37CC-4453-BA17-7B2226F7AD86}"/>
          </ac:spMkLst>
        </pc:spChg>
        <pc:picChg chg="mod">
          <ac:chgData name="li bo" userId="86e360d6c7446f46" providerId="LiveId" clId="{427138CB-0211-E640-8E56-029F687570C4}" dt="2023-01-26T15:25:05.339" v="157" actId="1076"/>
          <ac:picMkLst>
            <pc:docMk/>
            <pc:sldMk cId="4005067902" sldId="482"/>
            <ac:picMk id="22" creationId="{2452B084-11D5-49A7-AB16-70774A3D7419}"/>
          </ac:picMkLst>
        </pc:picChg>
        <pc:picChg chg="mod">
          <ac:chgData name="li bo" userId="86e360d6c7446f46" providerId="LiveId" clId="{427138CB-0211-E640-8E56-029F687570C4}" dt="2023-01-26T15:25:05.339" v="157" actId="1076"/>
          <ac:picMkLst>
            <pc:docMk/>
            <pc:sldMk cId="4005067902" sldId="482"/>
            <ac:picMk id="24" creationId="{CDD17C17-BF0D-49DA-98C1-18118B079078}"/>
          </ac:picMkLst>
        </pc:picChg>
        <pc:picChg chg="mod">
          <ac:chgData name="li bo" userId="86e360d6c7446f46" providerId="LiveId" clId="{427138CB-0211-E640-8E56-029F687570C4}" dt="2023-01-26T15:25:05.339" v="157" actId="1076"/>
          <ac:picMkLst>
            <pc:docMk/>
            <pc:sldMk cId="4005067902" sldId="482"/>
            <ac:picMk id="26" creationId="{1C12528A-276B-42E9-86F3-9DCCF23D268F}"/>
          </ac:picMkLst>
        </pc:picChg>
        <pc:picChg chg="mod">
          <ac:chgData name="li bo" userId="86e360d6c7446f46" providerId="LiveId" clId="{427138CB-0211-E640-8E56-029F687570C4}" dt="2023-01-26T15:25:05.339" v="157" actId="1076"/>
          <ac:picMkLst>
            <pc:docMk/>
            <pc:sldMk cId="4005067902" sldId="482"/>
            <ac:picMk id="28" creationId="{DDC8202B-17FD-4262-A4F8-E24D623F2D83}"/>
          </ac:picMkLst>
        </pc:picChg>
        <pc:picChg chg="mod">
          <ac:chgData name="li bo" userId="86e360d6c7446f46" providerId="LiveId" clId="{427138CB-0211-E640-8E56-029F687570C4}" dt="2023-01-26T15:25:05.339" v="157" actId="1076"/>
          <ac:picMkLst>
            <pc:docMk/>
            <pc:sldMk cId="4005067902" sldId="482"/>
            <ac:picMk id="30" creationId="{956EEE9E-9810-4852-84CC-8E3790E6522E}"/>
          </ac:picMkLst>
        </pc:picChg>
        <pc:picChg chg="mod">
          <ac:chgData name="li bo" userId="86e360d6c7446f46" providerId="LiveId" clId="{427138CB-0211-E640-8E56-029F687570C4}" dt="2023-01-26T15:25:05.339" v="157" actId="1076"/>
          <ac:picMkLst>
            <pc:docMk/>
            <pc:sldMk cId="4005067902" sldId="482"/>
            <ac:picMk id="33" creationId="{DFDD9B39-4F66-4F3B-942A-E7B8223A982F}"/>
          </ac:picMkLst>
        </pc:picChg>
      </pc:sldChg>
      <pc:sldChg chg="addSp modSp mod">
        <pc:chgData name="li bo" userId="86e360d6c7446f46" providerId="LiveId" clId="{427138CB-0211-E640-8E56-029F687570C4}" dt="2023-03-23T16:21:28.108" v="549" actId="1036"/>
        <pc:sldMkLst>
          <pc:docMk/>
          <pc:sldMk cId="1471000016" sldId="483"/>
        </pc:sldMkLst>
        <pc:spChg chg="add mod">
          <ac:chgData name="li bo" userId="86e360d6c7446f46" providerId="LiveId" clId="{427138CB-0211-E640-8E56-029F687570C4}" dt="2023-01-26T15:45:46.354" v="373"/>
          <ac:spMkLst>
            <pc:docMk/>
            <pc:sldMk cId="1471000016" sldId="483"/>
            <ac:spMk id="2" creationId="{B24E4B65-5C19-6ECB-2A1B-C6133F058D36}"/>
          </ac:spMkLst>
        </pc:spChg>
        <pc:spChg chg="mod">
          <ac:chgData name="li bo" userId="86e360d6c7446f46" providerId="LiveId" clId="{427138CB-0211-E640-8E56-029F687570C4}" dt="2023-01-26T15:28:17.296" v="193" actId="2711"/>
          <ac:spMkLst>
            <pc:docMk/>
            <pc:sldMk cId="1471000016" sldId="483"/>
            <ac:spMk id="4" creationId="{437CE004-E73D-46F9-983B-9501F4CB5588}"/>
          </ac:spMkLst>
        </pc:spChg>
        <pc:spChg chg="mod">
          <ac:chgData name="li bo" userId="86e360d6c7446f46" providerId="LiveId" clId="{427138CB-0211-E640-8E56-029F687570C4}" dt="2023-03-23T16:21:28.108" v="549" actId="1036"/>
          <ac:spMkLst>
            <pc:docMk/>
            <pc:sldMk cId="1471000016" sldId="483"/>
            <ac:spMk id="5" creationId="{4C879CFB-E00A-47B8-B7AB-4A44BDE835C5}"/>
          </ac:spMkLst>
        </pc:spChg>
        <pc:spChg chg="mod">
          <ac:chgData name="li bo" userId="86e360d6c7446f46" providerId="LiveId" clId="{427138CB-0211-E640-8E56-029F687570C4}" dt="2023-03-23T16:21:28.108" v="549" actId="1036"/>
          <ac:spMkLst>
            <pc:docMk/>
            <pc:sldMk cId="1471000016" sldId="483"/>
            <ac:spMk id="16" creationId="{680AAEFA-EC96-41F3-AD05-1EBF89245F71}"/>
          </ac:spMkLst>
        </pc:spChg>
        <pc:spChg chg="mod">
          <ac:chgData name="li bo" userId="86e360d6c7446f46" providerId="LiveId" clId="{427138CB-0211-E640-8E56-029F687570C4}" dt="2023-03-23T16:21:28.108" v="549" actId="1036"/>
          <ac:spMkLst>
            <pc:docMk/>
            <pc:sldMk cId="1471000016" sldId="483"/>
            <ac:spMk id="17" creationId="{ADC233D9-7648-4683-935D-1944D39A3294}"/>
          </ac:spMkLst>
        </pc:spChg>
        <pc:picChg chg="mod">
          <ac:chgData name="li bo" userId="86e360d6c7446f46" providerId="LiveId" clId="{427138CB-0211-E640-8E56-029F687570C4}" dt="2023-03-23T16:21:28.108" v="549" actId="1036"/>
          <ac:picMkLst>
            <pc:docMk/>
            <pc:sldMk cId="1471000016" sldId="483"/>
            <ac:picMk id="9" creationId="{18AF93A3-0D29-4A51-B2A7-0712A20007D4}"/>
          </ac:picMkLst>
        </pc:picChg>
        <pc:picChg chg="mod">
          <ac:chgData name="li bo" userId="86e360d6c7446f46" providerId="LiveId" clId="{427138CB-0211-E640-8E56-029F687570C4}" dt="2023-03-23T16:21:28.108" v="549" actId="1036"/>
          <ac:picMkLst>
            <pc:docMk/>
            <pc:sldMk cId="1471000016" sldId="483"/>
            <ac:picMk id="11" creationId="{E8CF01FF-24CB-4543-BE4F-2198F6DBB08F}"/>
          </ac:picMkLst>
        </pc:picChg>
        <pc:picChg chg="mod">
          <ac:chgData name="li bo" userId="86e360d6c7446f46" providerId="LiveId" clId="{427138CB-0211-E640-8E56-029F687570C4}" dt="2023-03-23T16:21:28.108" v="549" actId="1036"/>
          <ac:picMkLst>
            <pc:docMk/>
            <pc:sldMk cId="1471000016" sldId="483"/>
            <ac:picMk id="15" creationId="{15FBD40F-D94D-4E85-8467-FB62749625C7}"/>
          </ac:picMkLst>
        </pc:picChg>
      </pc:sldChg>
      <pc:sldChg chg="addSp modSp mod modAnim">
        <pc:chgData name="li bo" userId="86e360d6c7446f46" providerId="LiveId" clId="{427138CB-0211-E640-8E56-029F687570C4}" dt="2023-03-23T16:52:51.566" v="1151" actId="948"/>
        <pc:sldMkLst>
          <pc:docMk/>
          <pc:sldMk cId="1848502236" sldId="484"/>
        </pc:sldMkLst>
        <pc:spChg chg="add mod">
          <ac:chgData name="li bo" userId="86e360d6c7446f46" providerId="LiveId" clId="{427138CB-0211-E640-8E56-029F687570C4}" dt="2023-01-26T15:45:46.354" v="373"/>
          <ac:spMkLst>
            <pc:docMk/>
            <pc:sldMk cId="1848502236" sldId="484"/>
            <ac:spMk id="2" creationId="{DB483E7C-24C9-F29A-9437-95B48BDBFA30}"/>
          </ac:spMkLst>
        </pc:spChg>
        <pc:spChg chg="mod">
          <ac:chgData name="li bo" userId="86e360d6c7446f46" providerId="LiveId" clId="{427138CB-0211-E640-8E56-029F687570C4}" dt="2023-03-23T16:20:26.913" v="508"/>
          <ac:spMkLst>
            <pc:docMk/>
            <pc:sldMk cId="1848502236" sldId="484"/>
            <ac:spMk id="4" creationId="{67A38EA1-483F-414D-9693-9A7556640C39}"/>
          </ac:spMkLst>
        </pc:spChg>
        <pc:spChg chg="mod">
          <ac:chgData name="li bo" userId="86e360d6c7446f46" providerId="LiveId" clId="{427138CB-0211-E640-8E56-029F687570C4}" dt="2023-03-23T16:51:39.463" v="1150" actId="114"/>
          <ac:spMkLst>
            <pc:docMk/>
            <pc:sldMk cId="1848502236" sldId="484"/>
            <ac:spMk id="5" creationId="{681D176D-7FC5-47AC-A59B-C048A29FC3AB}"/>
          </ac:spMkLst>
        </pc:spChg>
        <pc:spChg chg="mod">
          <ac:chgData name="li bo" userId="86e360d6c7446f46" providerId="LiveId" clId="{427138CB-0211-E640-8E56-029F687570C4}" dt="2023-01-26T15:27:10.952" v="182" actId="2711"/>
          <ac:spMkLst>
            <pc:docMk/>
            <pc:sldMk cId="1848502236" sldId="484"/>
            <ac:spMk id="6" creationId="{7EC1D1C5-4172-4F70-89E9-FE36A5A70536}"/>
          </ac:spMkLst>
        </pc:spChg>
        <pc:spChg chg="mod">
          <ac:chgData name="li bo" userId="86e360d6c7446f46" providerId="LiveId" clId="{427138CB-0211-E640-8E56-029F687570C4}" dt="2023-03-23T16:52:51.566" v="1151" actId="948"/>
          <ac:spMkLst>
            <pc:docMk/>
            <pc:sldMk cId="1848502236" sldId="484"/>
            <ac:spMk id="8" creationId="{4502FE17-68BC-4106-AE53-8D51287BD849}"/>
          </ac:spMkLst>
        </pc:spChg>
      </pc:sldChg>
      <pc:sldChg chg="addSp modSp mod">
        <pc:chgData name="li bo" userId="86e360d6c7446f46" providerId="LiveId" clId="{427138CB-0211-E640-8E56-029F687570C4}" dt="2023-03-23T16:53:39.143" v="1153" actId="948"/>
        <pc:sldMkLst>
          <pc:docMk/>
          <pc:sldMk cId="3120137150" sldId="485"/>
        </pc:sldMkLst>
        <pc:spChg chg="add mod">
          <ac:chgData name="li bo" userId="86e360d6c7446f46" providerId="LiveId" clId="{427138CB-0211-E640-8E56-029F687570C4}" dt="2023-01-26T15:45:46.354" v="373"/>
          <ac:spMkLst>
            <pc:docMk/>
            <pc:sldMk cId="3120137150" sldId="485"/>
            <ac:spMk id="2" creationId="{9A4941E6-5BC5-CE83-02BD-95763AF51F36}"/>
          </ac:spMkLst>
        </pc:spChg>
        <pc:spChg chg="mod">
          <ac:chgData name="li bo" userId="86e360d6c7446f46" providerId="LiveId" clId="{427138CB-0211-E640-8E56-029F687570C4}" dt="2023-01-26T15:27:18.551" v="183" actId="2711"/>
          <ac:spMkLst>
            <pc:docMk/>
            <pc:sldMk cId="3120137150" sldId="485"/>
            <ac:spMk id="4" creationId="{67A38EA1-483F-414D-9693-9A7556640C39}"/>
          </ac:spMkLst>
        </pc:spChg>
        <pc:spChg chg="mod">
          <ac:chgData name="li bo" userId="86e360d6c7446f46" providerId="LiveId" clId="{427138CB-0211-E640-8E56-029F687570C4}" dt="2023-01-26T15:27:18.551" v="183" actId="2711"/>
          <ac:spMkLst>
            <pc:docMk/>
            <pc:sldMk cId="3120137150" sldId="485"/>
            <ac:spMk id="6" creationId="{C44E0F35-D3BC-4EB2-82C9-D23410F27913}"/>
          </ac:spMkLst>
        </pc:spChg>
        <pc:spChg chg="mod">
          <ac:chgData name="li bo" userId="86e360d6c7446f46" providerId="LiveId" clId="{427138CB-0211-E640-8E56-029F687570C4}" dt="2023-01-26T15:27:18.551" v="183" actId="2711"/>
          <ac:spMkLst>
            <pc:docMk/>
            <pc:sldMk cId="3120137150" sldId="485"/>
            <ac:spMk id="7" creationId="{14AEBF14-DE03-4D93-A9E6-EB2C6C4E5CFF}"/>
          </ac:spMkLst>
        </pc:spChg>
        <pc:spChg chg="mod">
          <ac:chgData name="li bo" userId="86e360d6c7446f46" providerId="LiveId" clId="{427138CB-0211-E640-8E56-029F687570C4}" dt="2023-01-26T15:27:18.551" v="183" actId="2711"/>
          <ac:spMkLst>
            <pc:docMk/>
            <pc:sldMk cId="3120137150" sldId="485"/>
            <ac:spMk id="8" creationId="{341E770E-8251-4D5E-8ECD-EE70A0365099}"/>
          </ac:spMkLst>
        </pc:spChg>
        <pc:spChg chg="mod">
          <ac:chgData name="li bo" userId="86e360d6c7446f46" providerId="LiveId" clId="{427138CB-0211-E640-8E56-029F687570C4}" dt="2023-03-23T16:53:28.115" v="1152" actId="948"/>
          <ac:spMkLst>
            <pc:docMk/>
            <pc:sldMk cId="3120137150" sldId="485"/>
            <ac:spMk id="18" creationId="{A7C076E2-4F27-41AF-A8A6-06994F5AC54F}"/>
          </ac:spMkLst>
        </pc:spChg>
        <pc:spChg chg="mod">
          <ac:chgData name="li bo" userId="86e360d6c7446f46" providerId="LiveId" clId="{427138CB-0211-E640-8E56-029F687570C4}" dt="2023-01-26T15:27:18.551" v="183" actId="2711"/>
          <ac:spMkLst>
            <pc:docMk/>
            <pc:sldMk cId="3120137150" sldId="485"/>
            <ac:spMk id="19" creationId="{BD9C9613-6D0A-4FC4-98A8-C8846739A818}"/>
          </ac:spMkLst>
        </pc:spChg>
        <pc:spChg chg="mod">
          <ac:chgData name="li bo" userId="86e360d6c7446f46" providerId="LiveId" clId="{427138CB-0211-E640-8E56-029F687570C4}" dt="2023-01-26T15:27:18.551" v="183" actId="2711"/>
          <ac:spMkLst>
            <pc:docMk/>
            <pc:sldMk cId="3120137150" sldId="485"/>
            <ac:spMk id="21" creationId="{61569361-97B7-4B8E-96A7-C886C62A40AB}"/>
          </ac:spMkLst>
        </pc:spChg>
        <pc:spChg chg="mod">
          <ac:chgData name="li bo" userId="86e360d6c7446f46" providerId="LiveId" clId="{427138CB-0211-E640-8E56-029F687570C4}" dt="2023-03-23T16:53:39.143" v="1153" actId="948"/>
          <ac:spMkLst>
            <pc:docMk/>
            <pc:sldMk cId="3120137150" sldId="485"/>
            <ac:spMk id="22" creationId="{329DACB8-0FC9-4FC0-9AAC-553E099C7544}"/>
          </ac:spMkLst>
        </pc:spChg>
        <pc:grpChg chg="mod">
          <ac:chgData name="li bo" userId="86e360d6c7446f46" providerId="LiveId" clId="{427138CB-0211-E640-8E56-029F687570C4}" dt="2023-01-26T15:27:18.551" v="183" actId="2711"/>
          <ac:grpSpMkLst>
            <pc:docMk/>
            <pc:sldMk cId="3120137150" sldId="485"/>
            <ac:grpSpMk id="13" creationId="{AAB3500E-D954-4F79-8644-0F2B963FDF70}"/>
          </ac:grpSpMkLst>
        </pc:grpChg>
        <pc:grpChg chg="mod">
          <ac:chgData name="li bo" userId="86e360d6c7446f46" providerId="LiveId" clId="{427138CB-0211-E640-8E56-029F687570C4}" dt="2023-01-26T15:27:18.551" v="183" actId="2711"/>
          <ac:grpSpMkLst>
            <pc:docMk/>
            <pc:sldMk cId="3120137150" sldId="485"/>
            <ac:grpSpMk id="16" creationId="{C96D0608-96EE-46C0-BB22-72C8281D26F1}"/>
          </ac:grpSpMkLst>
        </pc:grpChg>
      </pc:sldChg>
      <pc:sldChg chg="addSp modSp mod">
        <pc:chgData name="li bo" userId="86e360d6c7446f46" providerId="LiveId" clId="{427138CB-0211-E640-8E56-029F687570C4}" dt="2023-01-26T15:45:46.354" v="373"/>
        <pc:sldMkLst>
          <pc:docMk/>
          <pc:sldMk cId="3857093175" sldId="486"/>
        </pc:sldMkLst>
        <pc:spChg chg="add mod">
          <ac:chgData name="li bo" userId="86e360d6c7446f46" providerId="LiveId" clId="{427138CB-0211-E640-8E56-029F687570C4}" dt="2023-01-26T15:45:46.354" v="373"/>
          <ac:spMkLst>
            <pc:docMk/>
            <pc:sldMk cId="3857093175" sldId="486"/>
            <ac:spMk id="2" creationId="{58298EAE-F489-5B83-F269-E66019C94DAE}"/>
          </ac:spMkLst>
        </pc:spChg>
        <pc:spChg chg="mod">
          <ac:chgData name="li bo" userId="86e360d6c7446f46" providerId="LiveId" clId="{427138CB-0211-E640-8E56-029F687570C4}" dt="2023-01-26T15:29:28.969" v="202" actId="2711"/>
          <ac:spMkLst>
            <pc:docMk/>
            <pc:sldMk cId="3857093175" sldId="486"/>
            <ac:spMk id="4" creationId="{0481B9BA-5938-46C8-861D-FC743874376B}"/>
          </ac:spMkLst>
        </pc:spChg>
        <pc:spChg chg="mod">
          <ac:chgData name="li bo" userId="86e360d6c7446f46" providerId="LiveId" clId="{427138CB-0211-E640-8E56-029F687570C4}" dt="2023-01-26T15:29:28.969" v="202" actId="2711"/>
          <ac:spMkLst>
            <pc:docMk/>
            <pc:sldMk cId="3857093175" sldId="486"/>
            <ac:spMk id="19" creationId="{45D1B23F-8A12-4A4C-91E5-DFE0DBDD7E58}"/>
          </ac:spMkLst>
        </pc:spChg>
        <pc:picChg chg="mod">
          <ac:chgData name="li bo" userId="86e360d6c7446f46" providerId="LiveId" clId="{427138CB-0211-E640-8E56-029F687570C4}" dt="2023-01-26T15:29:28.969" v="202" actId="2711"/>
          <ac:picMkLst>
            <pc:docMk/>
            <pc:sldMk cId="3857093175" sldId="486"/>
            <ac:picMk id="6" creationId="{47120FD5-4AAA-4531-9B59-35A169FA70F4}"/>
          </ac:picMkLst>
        </pc:picChg>
        <pc:picChg chg="mod">
          <ac:chgData name="li bo" userId="86e360d6c7446f46" providerId="LiveId" clId="{427138CB-0211-E640-8E56-029F687570C4}" dt="2023-01-26T15:29:28.969" v="202" actId="2711"/>
          <ac:picMkLst>
            <pc:docMk/>
            <pc:sldMk cId="3857093175" sldId="486"/>
            <ac:picMk id="12" creationId="{C8DC6CBF-0708-4661-9159-AAC16F172827}"/>
          </ac:picMkLst>
        </pc:picChg>
        <pc:picChg chg="mod">
          <ac:chgData name="li bo" userId="86e360d6c7446f46" providerId="LiveId" clId="{427138CB-0211-E640-8E56-029F687570C4}" dt="2023-01-26T15:29:28.969" v="202" actId="2711"/>
          <ac:picMkLst>
            <pc:docMk/>
            <pc:sldMk cId="3857093175" sldId="486"/>
            <ac:picMk id="16" creationId="{5F4C6422-B11F-485B-9FB0-40EA6D8C8B42}"/>
          </ac:picMkLst>
        </pc:picChg>
        <pc:picChg chg="mod">
          <ac:chgData name="li bo" userId="86e360d6c7446f46" providerId="LiveId" clId="{427138CB-0211-E640-8E56-029F687570C4}" dt="2023-01-26T15:29:28.969" v="202" actId="2711"/>
          <ac:picMkLst>
            <pc:docMk/>
            <pc:sldMk cId="3857093175" sldId="486"/>
            <ac:picMk id="18" creationId="{ED10B3A2-5241-4454-BEFC-57CC10D31167}"/>
          </ac:picMkLst>
        </pc:picChg>
      </pc:sldChg>
      <pc:sldChg chg="addSp delSp modSp mod">
        <pc:chgData name="li bo" userId="86e360d6c7446f46" providerId="LiveId" clId="{427138CB-0211-E640-8E56-029F687570C4}" dt="2023-03-23T16:54:49.976" v="1181" actId="1036"/>
        <pc:sldMkLst>
          <pc:docMk/>
          <pc:sldMk cId="141207268" sldId="487"/>
        </pc:sldMkLst>
        <pc:spChg chg="add mod">
          <ac:chgData name="li bo" userId="86e360d6c7446f46" providerId="LiveId" clId="{427138CB-0211-E640-8E56-029F687570C4}" dt="2023-01-26T15:45:46.354" v="373"/>
          <ac:spMkLst>
            <pc:docMk/>
            <pc:sldMk cId="141207268" sldId="487"/>
            <ac:spMk id="2" creationId="{9EC82978-CD65-634F-3675-B9AFA9A942D4}"/>
          </ac:spMkLst>
        </pc:spChg>
        <pc:spChg chg="add mod">
          <ac:chgData name="li bo" userId="86e360d6c7446f46" providerId="LiveId" clId="{427138CB-0211-E640-8E56-029F687570C4}" dt="2023-03-23T16:21:14.284" v="538" actId="20577"/>
          <ac:spMkLst>
            <pc:docMk/>
            <pc:sldMk cId="141207268" sldId="487"/>
            <ac:spMk id="4" creationId="{0D857FFC-53B4-4E31-1D53-6D59A0131D27}"/>
          </ac:spMkLst>
        </pc:spChg>
        <pc:spChg chg="del mod">
          <ac:chgData name="li bo" userId="86e360d6c7446f46" providerId="LiveId" clId="{427138CB-0211-E640-8E56-029F687570C4}" dt="2023-03-23T16:21:10.746" v="535" actId="478"/>
          <ac:spMkLst>
            <pc:docMk/>
            <pc:sldMk cId="141207268" sldId="487"/>
            <ac:spMk id="11" creationId="{DCCA268A-57ED-4646-B1D9-BA3F3891390C}"/>
          </ac:spMkLst>
        </pc:spChg>
        <pc:spChg chg="mod">
          <ac:chgData name="li bo" userId="86e360d6c7446f46" providerId="LiveId" clId="{427138CB-0211-E640-8E56-029F687570C4}" dt="2023-03-23T16:54:46.781" v="1179" actId="948"/>
          <ac:spMkLst>
            <pc:docMk/>
            <pc:sldMk cId="141207268" sldId="487"/>
            <ac:spMk id="15" creationId="{50AC9979-3B79-4523-AB43-5C5396B2DF91}"/>
          </ac:spMkLst>
        </pc:spChg>
        <pc:spChg chg="mod">
          <ac:chgData name="li bo" userId="86e360d6c7446f46" providerId="LiveId" clId="{427138CB-0211-E640-8E56-029F687570C4}" dt="2023-03-23T16:20:53.461" v="531" actId="1038"/>
          <ac:spMkLst>
            <pc:docMk/>
            <pc:sldMk cId="141207268" sldId="487"/>
            <ac:spMk id="25" creationId="{07E1FAEF-B133-4450-955C-378A5775B355}"/>
          </ac:spMkLst>
        </pc:spChg>
        <pc:picChg chg="mod">
          <ac:chgData name="li bo" userId="86e360d6c7446f46" providerId="LiveId" clId="{427138CB-0211-E640-8E56-029F687570C4}" dt="2023-03-23T16:20:53.461" v="531" actId="1038"/>
          <ac:picMkLst>
            <pc:docMk/>
            <pc:sldMk cId="141207268" sldId="487"/>
            <ac:picMk id="3" creationId="{6D654214-1CC4-42E4-BA37-387D8B0AB887}"/>
          </ac:picMkLst>
        </pc:picChg>
        <pc:picChg chg="mod">
          <ac:chgData name="li bo" userId="86e360d6c7446f46" providerId="LiveId" clId="{427138CB-0211-E640-8E56-029F687570C4}" dt="2023-03-23T16:54:49.976" v="1181" actId="1036"/>
          <ac:picMkLst>
            <pc:docMk/>
            <pc:sldMk cId="141207268" sldId="487"/>
            <ac:picMk id="26" creationId="{22C1B9B2-F4BF-4F69-BD04-54ECB74FCBDD}"/>
          </ac:picMkLst>
        </pc:picChg>
        <pc:picChg chg="mod">
          <ac:chgData name="li bo" userId="86e360d6c7446f46" providerId="LiveId" clId="{427138CB-0211-E640-8E56-029F687570C4}" dt="2023-03-23T16:54:49.976" v="1181" actId="1036"/>
          <ac:picMkLst>
            <pc:docMk/>
            <pc:sldMk cId="141207268" sldId="487"/>
            <ac:picMk id="28" creationId="{066EEF57-2217-4900-87D2-9DED732FDD48}"/>
          </ac:picMkLst>
        </pc:picChg>
      </pc:sldChg>
      <pc:sldChg chg="addSp modSp mod">
        <pc:chgData name="li bo" userId="86e360d6c7446f46" providerId="LiveId" clId="{427138CB-0211-E640-8E56-029F687570C4}" dt="2023-01-26T15:45:46.354" v="373"/>
        <pc:sldMkLst>
          <pc:docMk/>
          <pc:sldMk cId="2645347596" sldId="488"/>
        </pc:sldMkLst>
        <pc:spChg chg="add mod">
          <ac:chgData name="li bo" userId="86e360d6c7446f46" providerId="LiveId" clId="{427138CB-0211-E640-8E56-029F687570C4}" dt="2023-01-26T15:45:46.354" v="373"/>
          <ac:spMkLst>
            <pc:docMk/>
            <pc:sldMk cId="2645347596" sldId="488"/>
            <ac:spMk id="2" creationId="{3420FC02-AFE1-7B52-2768-0654C467CDF4}"/>
          </ac:spMkLst>
        </pc:spChg>
        <pc:spChg chg="mod">
          <ac:chgData name="li bo" userId="86e360d6c7446f46" providerId="LiveId" clId="{427138CB-0211-E640-8E56-029F687570C4}" dt="2023-01-26T15:29:37.595" v="203" actId="2711"/>
          <ac:spMkLst>
            <pc:docMk/>
            <pc:sldMk cId="2645347596" sldId="488"/>
            <ac:spMk id="4" creationId="{7DD08123-6D8F-444D-AB06-316F879F6ABB}"/>
          </ac:spMkLst>
        </pc:spChg>
        <pc:spChg chg="mod">
          <ac:chgData name="li bo" userId="86e360d6c7446f46" providerId="LiveId" clId="{427138CB-0211-E640-8E56-029F687570C4}" dt="2023-01-26T15:29:51.891" v="206" actId="948"/>
          <ac:spMkLst>
            <pc:docMk/>
            <pc:sldMk cId="2645347596" sldId="488"/>
            <ac:spMk id="9" creationId="{2DCC8831-7567-4EC8-BB99-629DA3F2F3DD}"/>
          </ac:spMkLst>
        </pc:spChg>
        <pc:spChg chg="mod">
          <ac:chgData name="li bo" userId="86e360d6c7446f46" providerId="LiveId" clId="{427138CB-0211-E640-8E56-029F687570C4}" dt="2023-01-26T15:30:16.631" v="211" actId="1076"/>
          <ac:spMkLst>
            <pc:docMk/>
            <pc:sldMk cId="2645347596" sldId="488"/>
            <ac:spMk id="34" creationId="{796181C2-9B77-4B6A-9915-DC8470DF8FFF}"/>
          </ac:spMkLst>
        </pc:spChg>
        <pc:spChg chg="mod">
          <ac:chgData name="li bo" userId="86e360d6c7446f46" providerId="LiveId" clId="{427138CB-0211-E640-8E56-029F687570C4}" dt="2023-01-26T15:30:47.415" v="218" actId="1076"/>
          <ac:spMkLst>
            <pc:docMk/>
            <pc:sldMk cId="2645347596" sldId="488"/>
            <ac:spMk id="35" creationId="{32E80540-13E5-41D5-854A-EC0D28D56F3E}"/>
          </ac:spMkLst>
        </pc:spChg>
        <pc:grpChg chg="mod">
          <ac:chgData name="li bo" userId="86e360d6c7446f46" providerId="LiveId" clId="{427138CB-0211-E640-8E56-029F687570C4}" dt="2023-01-26T15:29:55.959" v="207" actId="1076"/>
          <ac:grpSpMkLst>
            <pc:docMk/>
            <pc:sldMk cId="2645347596" sldId="488"/>
            <ac:grpSpMk id="19" creationId="{8F435DDC-6C7C-45A0-B9C2-E175BAAFC2DD}"/>
          </ac:grpSpMkLst>
        </pc:grpChg>
        <pc:grpChg chg="mod">
          <ac:chgData name="li bo" userId="86e360d6c7446f46" providerId="LiveId" clId="{427138CB-0211-E640-8E56-029F687570C4}" dt="2023-01-26T15:29:42.749" v="205" actId="1076"/>
          <ac:grpSpMkLst>
            <pc:docMk/>
            <pc:sldMk cId="2645347596" sldId="488"/>
            <ac:grpSpMk id="32" creationId="{7972D5F4-3D22-4CC4-9522-416ADAE7E254}"/>
          </ac:grpSpMkLst>
        </pc:grpChg>
        <pc:picChg chg="mod">
          <ac:chgData name="li bo" userId="86e360d6c7446f46" providerId="LiveId" clId="{427138CB-0211-E640-8E56-029F687570C4}" dt="2023-01-26T15:29:55.959" v="207" actId="1076"/>
          <ac:picMkLst>
            <pc:docMk/>
            <pc:sldMk cId="2645347596" sldId="488"/>
            <ac:picMk id="8" creationId="{24F23F40-D947-4D06-96B5-8FDED37234D7}"/>
          </ac:picMkLst>
        </pc:picChg>
      </pc:sldChg>
      <pc:sldChg chg="addSp modSp mod">
        <pc:chgData name="li bo" userId="86e360d6c7446f46" providerId="LiveId" clId="{427138CB-0211-E640-8E56-029F687570C4}" dt="2023-01-26T15:45:46.354" v="373"/>
        <pc:sldMkLst>
          <pc:docMk/>
          <pc:sldMk cId="1652128365" sldId="489"/>
        </pc:sldMkLst>
        <pc:spChg chg="add mod">
          <ac:chgData name="li bo" userId="86e360d6c7446f46" providerId="LiveId" clId="{427138CB-0211-E640-8E56-029F687570C4}" dt="2023-01-26T15:45:46.354" v="373"/>
          <ac:spMkLst>
            <pc:docMk/>
            <pc:sldMk cId="1652128365" sldId="489"/>
            <ac:spMk id="2" creationId="{7179F305-5F1F-C643-E0BB-246FA12B40C4}"/>
          </ac:spMkLst>
        </pc:spChg>
        <pc:spChg chg="mod">
          <ac:chgData name="li bo" userId="86e360d6c7446f46" providerId="LiveId" clId="{427138CB-0211-E640-8E56-029F687570C4}" dt="2023-01-26T15:31:40.161" v="227" actId="2711"/>
          <ac:spMkLst>
            <pc:docMk/>
            <pc:sldMk cId="1652128365" sldId="489"/>
            <ac:spMk id="4" creationId="{C8B2BD5E-1097-4F99-89E9-AA79AAB37FCE}"/>
          </ac:spMkLst>
        </pc:spChg>
        <pc:spChg chg="mod">
          <ac:chgData name="li bo" userId="86e360d6c7446f46" providerId="LiveId" clId="{427138CB-0211-E640-8E56-029F687570C4}" dt="2023-01-26T15:31:48.868" v="228" actId="2711"/>
          <ac:spMkLst>
            <pc:docMk/>
            <pc:sldMk cId="1652128365" sldId="489"/>
            <ac:spMk id="8" creationId="{8B7416DB-552E-4AD3-B0E7-03284FEB880D}"/>
          </ac:spMkLst>
        </pc:spChg>
        <pc:spChg chg="mod">
          <ac:chgData name="li bo" userId="86e360d6c7446f46" providerId="LiveId" clId="{427138CB-0211-E640-8E56-029F687570C4}" dt="2023-01-26T15:32:04.470" v="231" actId="1076"/>
          <ac:spMkLst>
            <pc:docMk/>
            <pc:sldMk cId="1652128365" sldId="489"/>
            <ac:spMk id="22" creationId="{C4509464-6E1D-47FA-A254-1E623BA39399}"/>
          </ac:spMkLst>
        </pc:spChg>
        <pc:spChg chg="mod">
          <ac:chgData name="li bo" userId="86e360d6c7446f46" providerId="LiveId" clId="{427138CB-0211-E640-8E56-029F687570C4}" dt="2023-01-26T15:31:40.161" v="227" actId="2711"/>
          <ac:spMkLst>
            <pc:docMk/>
            <pc:sldMk cId="1652128365" sldId="489"/>
            <ac:spMk id="29" creationId="{8F89CE1A-D741-441E-B62B-5F0D4C3F52DE}"/>
          </ac:spMkLst>
        </pc:spChg>
        <pc:spChg chg="mod">
          <ac:chgData name="li bo" userId="86e360d6c7446f46" providerId="LiveId" clId="{427138CB-0211-E640-8E56-029F687570C4}" dt="2023-01-26T15:32:06.480" v="232" actId="1076"/>
          <ac:spMkLst>
            <pc:docMk/>
            <pc:sldMk cId="1652128365" sldId="489"/>
            <ac:spMk id="30" creationId="{7D62E8C8-57D7-48D7-B5C9-88A6CAECFE10}"/>
          </ac:spMkLst>
        </pc:spChg>
        <pc:spChg chg="mod">
          <ac:chgData name="li bo" userId="86e360d6c7446f46" providerId="LiveId" clId="{427138CB-0211-E640-8E56-029F687570C4}" dt="2023-01-26T15:32:04.470" v="231" actId="1076"/>
          <ac:spMkLst>
            <pc:docMk/>
            <pc:sldMk cId="1652128365" sldId="489"/>
            <ac:spMk id="33" creationId="{7B497E69-3EC1-452E-B1F9-6B8F61402182}"/>
          </ac:spMkLst>
        </pc:spChg>
        <pc:spChg chg="mod">
          <ac:chgData name="li bo" userId="86e360d6c7446f46" providerId="LiveId" clId="{427138CB-0211-E640-8E56-029F687570C4}" dt="2023-01-26T15:32:04.470" v="231" actId="1076"/>
          <ac:spMkLst>
            <pc:docMk/>
            <pc:sldMk cId="1652128365" sldId="489"/>
            <ac:spMk id="34" creationId="{5676A8C4-A88A-435C-98BC-ADBA1ECC4E2D}"/>
          </ac:spMkLst>
        </pc:spChg>
        <pc:spChg chg="mod">
          <ac:chgData name="li bo" userId="86e360d6c7446f46" providerId="LiveId" clId="{427138CB-0211-E640-8E56-029F687570C4}" dt="2023-01-26T15:32:04.470" v="231" actId="1076"/>
          <ac:spMkLst>
            <pc:docMk/>
            <pc:sldMk cId="1652128365" sldId="489"/>
            <ac:spMk id="35" creationId="{6A8BC7D1-AA30-4E01-957C-0569A5EAEE1C}"/>
          </ac:spMkLst>
        </pc:spChg>
        <pc:spChg chg="mod">
          <ac:chgData name="li bo" userId="86e360d6c7446f46" providerId="LiveId" clId="{427138CB-0211-E640-8E56-029F687570C4}" dt="2023-01-26T15:32:04.470" v="231" actId="1076"/>
          <ac:spMkLst>
            <pc:docMk/>
            <pc:sldMk cId="1652128365" sldId="489"/>
            <ac:spMk id="36" creationId="{8F887904-BBC1-4DB9-A641-D3FB19DD65D7}"/>
          </ac:spMkLst>
        </pc:spChg>
        <pc:spChg chg="mod">
          <ac:chgData name="li bo" userId="86e360d6c7446f46" providerId="LiveId" clId="{427138CB-0211-E640-8E56-029F687570C4}" dt="2023-01-26T15:32:04.470" v="231" actId="1076"/>
          <ac:spMkLst>
            <pc:docMk/>
            <pc:sldMk cId="1652128365" sldId="489"/>
            <ac:spMk id="37" creationId="{2865D545-CE44-47A6-A1FD-B332E87716C3}"/>
          </ac:spMkLst>
        </pc:spChg>
        <pc:spChg chg="mod">
          <ac:chgData name="li bo" userId="86e360d6c7446f46" providerId="LiveId" clId="{427138CB-0211-E640-8E56-029F687570C4}" dt="2023-01-26T15:32:04.470" v="231" actId="1076"/>
          <ac:spMkLst>
            <pc:docMk/>
            <pc:sldMk cId="1652128365" sldId="489"/>
            <ac:spMk id="38" creationId="{D308EBB8-6595-468B-AEB5-472B68F7A843}"/>
          </ac:spMkLst>
        </pc:spChg>
        <pc:grpChg chg="mod">
          <ac:chgData name="li bo" userId="86e360d6c7446f46" providerId="LiveId" clId="{427138CB-0211-E640-8E56-029F687570C4}" dt="2023-01-26T15:32:15.121" v="235" actId="1076"/>
          <ac:grpSpMkLst>
            <pc:docMk/>
            <pc:sldMk cId="1652128365" sldId="489"/>
            <ac:grpSpMk id="39" creationId="{790A566D-1F6E-484C-9956-D2328DF89878}"/>
          </ac:grpSpMkLst>
        </pc:grpChg>
        <pc:picChg chg="mod">
          <ac:chgData name="li bo" userId="86e360d6c7446f46" providerId="LiveId" clId="{427138CB-0211-E640-8E56-029F687570C4}" dt="2023-01-26T15:31:40.161" v="227" actId="2711"/>
          <ac:picMkLst>
            <pc:docMk/>
            <pc:sldMk cId="1652128365" sldId="489"/>
            <ac:picMk id="7" creationId="{8E55E0AA-2E5D-4435-AF79-FD0614339AEE}"/>
          </ac:picMkLst>
        </pc:picChg>
        <pc:picChg chg="mod">
          <ac:chgData name="li bo" userId="86e360d6c7446f46" providerId="LiveId" clId="{427138CB-0211-E640-8E56-029F687570C4}" dt="2023-01-26T15:31:40.161" v="227" actId="2711"/>
          <ac:picMkLst>
            <pc:docMk/>
            <pc:sldMk cId="1652128365" sldId="489"/>
            <ac:picMk id="16" creationId="{2BC12548-7C71-4675-B844-A0D33BC38B8D}"/>
          </ac:picMkLst>
        </pc:picChg>
        <pc:picChg chg="mod">
          <ac:chgData name="li bo" userId="86e360d6c7446f46" providerId="LiveId" clId="{427138CB-0211-E640-8E56-029F687570C4}" dt="2023-01-26T15:32:04.470" v="231" actId="1076"/>
          <ac:picMkLst>
            <pc:docMk/>
            <pc:sldMk cId="1652128365" sldId="489"/>
            <ac:picMk id="18" creationId="{18C57461-B205-436D-A5D3-0CCBF9FF4951}"/>
          </ac:picMkLst>
        </pc:picChg>
        <pc:picChg chg="mod">
          <ac:chgData name="li bo" userId="86e360d6c7446f46" providerId="LiveId" clId="{427138CB-0211-E640-8E56-029F687570C4}" dt="2023-01-26T15:31:40.161" v="227" actId="2711"/>
          <ac:picMkLst>
            <pc:docMk/>
            <pc:sldMk cId="1652128365" sldId="489"/>
            <ac:picMk id="26" creationId="{B4D7EE5F-C5F0-4DE0-AF95-450B7A96F269}"/>
          </ac:picMkLst>
        </pc:picChg>
        <pc:picChg chg="mod">
          <ac:chgData name="li bo" userId="86e360d6c7446f46" providerId="LiveId" clId="{427138CB-0211-E640-8E56-029F687570C4}" dt="2023-01-26T15:31:40.161" v="227" actId="2711"/>
          <ac:picMkLst>
            <pc:docMk/>
            <pc:sldMk cId="1652128365" sldId="489"/>
            <ac:picMk id="28" creationId="{0C255F47-5EDE-43F4-8F9C-BBE53ACB5F5E}"/>
          </ac:picMkLst>
        </pc:picChg>
      </pc:sldChg>
      <pc:sldChg chg="addSp modSp mod">
        <pc:chgData name="li bo" userId="86e360d6c7446f46" providerId="LiveId" clId="{427138CB-0211-E640-8E56-029F687570C4}" dt="2023-01-26T15:45:46.354" v="373"/>
        <pc:sldMkLst>
          <pc:docMk/>
          <pc:sldMk cId="1160851406" sldId="490"/>
        </pc:sldMkLst>
        <pc:spChg chg="add mod">
          <ac:chgData name="li bo" userId="86e360d6c7446f46" providerId="LiveId" clId="{427138CB-0211-E640-8E56-029F687570C4}" dt="2023-01-26T15:45:46.354" v="373"/>
          <ac:spMkLst>
            <pc:docMk/>
            <pc:sldMk cId="1160851406" sldId="490"/>
            <ac:spMk id="2" creationId="{4C25F89E-B28E-6A18-D4C5-5AED60492CE2}"/>
          </ac:spMkLst>
        </pc:spChg>
        <pc:spChg chg="mod">
          <ac:chgData name="li bo" userId="86e360d6c7446f46" providerId="LiveId" clId="{427138CB-0211-E640-8E56-029F687570C4}" dt="2023-01-26T15:31:09.026" v="219" actId="2711"/>
          <ac:spMkLst>
            <pc:docMk/>
            <pc:sldMk cId="1160851406" sldId="490"/>
            <ac:spMk id="4" creationId="{4DCB1284-B2A1-405E-AB69-43DF2A533214}"/>
          </ac:spMkLst>
        </pc:spChg>
        <pc:spChg chg="mod">
          <ac:chgData name="li bo" userId="86e360d6c7446f46" providerId="LiveId" clId="{427138CB-0211-E640-8E56-029F687570C4}" dt="2023-01-26T15:31:29.739" v="226" actId="1076"/>
          <ac:spMkLst>
            <pc:docMk/>
            <pc:sldMk cId="1160851406" sldId="490"/>
            <ac:spMk id="12" creationId="{1BB69C40-92F8-4DF3-AACB-65B4F262E108}"/>
          </ac:spMkLst>
        </pc:spChg>
        <pc:spChg chg="mod">
          <ac:chgData name="li bo" userId="86e360d6c7446f46" providerId="LiveId" clId="{427138CB-0211-E640-8E56-029F687570C4}" dt="2023-01-26T15:31:09.026" v="219" actId="2711"/>
          <ac:spMkLst>
            <pc:docMk/>
            <pc:sldMk cId="1160851406" sldId="490"/>
            <ac:spMk id="13" creationId="{E7B2A99B-82D3-462D-8377-302D0BA4352B}"/>
          </ac:spMkLst>
        </pc:spChg>
        <pc:grpChg chg="mod">
          <ac:chgData name="li bo" userId="86e360d6c7446f46" providerId="LiveId" clId="{427138CB-0211-E640-8E56-029F687570C4}" dt="2023-01-26T15:31:21.515" v="223" actId="1076"/>
          <ac:grpSpMkLst>
            <pc:docMk/>
            <pc:sldMk cId="1160851406" sldId="490"/>
            <ac:grpSpMk id="9" creationId="{B3278B1E-4950-4E1E-8E55-FB26B94AE06D}"/>
          </ac:grpSpMkLst>
        </pc:grpChg>
        <pc:picChg chg="mod">
          <ac:chgData name="li bo" userId="86e360d6c7446f46" providerId="LiveId" clId="{427138CB-0211-E640-8E56-029F687570C4}" dt="2023-01-26T15:31:15.160" v="220" actId="14100"/>
          <ac:picMkLst>
            <pc:docMk/>
            <pc:sldMk cId="1160851406" sldId="490"/>
            <ac:picMk id="11" creationId="{EE343424-4F06-4F93-9F5C-4BC3FA37F32C}"/>
          </ac:picMkLst>
        </pc:picChg>
        <pc:picChg chg="mod">
          <ac:chgData name="li bo" userId="86e360d6c7446f46" providerId="LiveId" clId="{427138CB-0211-E640-8E56-029F687570C4}" dt="2023-01-26T15:31:18.095" v="222" actId="1076"/>
          <ac:picMkLst>
            <pc:docMk/>
            <pc:sldMk cId="1160851406" sldId="490"/>
            <ac:picMk id="15" creationId="{C4FE407B-8E48-4A0C-9B3D-CBE0231A56DB}"/>
          </ac:picMkLst>
        </pc:picChg>
      </pc:sldChg>
      <pc:sldChg chg="addSp modSp mod">
        <pc:chgData name="li bo" userId="86e360d6c7446f46" providerId="LiveId" clId="{427138CB-0211-E640-8E56-029F687570C4}" dt="2023-01-26T15:45:46.354" v="373"/>
        <pc:sldMkLst>
          <pc:docMk/>
          <pc:sldMk cId="4171286151" sldId="491"/>
        </pc:sldMkLst>
        <pc:spChg chg="add mod">
          <ac:chgData name="li bo" userId="86e360d6c7446f46" providerId="LiveId" clId="{427138CB-0211-E640-8E56-029F687570C4}" dt="2023-01-26T15:45:46.354" v="373"/>
          <ac:spMkLst>
            <pc:docMk/>
            <pc:sldMk cId="4171286151" sldId="491"/>
            <ac:spMk id="2" creationId="{988B9E2B-C132-C4C0-E3B9-19B6E4B242D9}"/>
          </ac:spMkLst>
        </pc:spChg>
        <pc:spChg chg="mod">
          <ac:chgData name="li bo" userId="86e360d6c7446f46" providerId="LiveId" clId="{427138CB-0211-E640-8E56-029F687570C4}" dt="2023-01-26T15:34:44.627" v="260" actId="2711"/>
          <ac:spMkLst>
            <pc:docMk/>
            <pc:sldMk cId="4171286151" sldId="491"/>
            <ac:spMk id="4" creationId="{17AA4618-DEC1-427B-8726-93C574BAD422}"/>
          </ac:spMkLst>
        </pc:spChg>
        <pc:spChg chg="mod">
          <ac:chgData name="li bo" userId="86e360d6c7446f46" providerId="LiveId" clId="{427138CB-0211-E640-8E56-029F687570C4}" dt="2023-01-26T15:34:52.005" v="261" actId="948"/>
          <ac:spMkLst>
            <pc:docMk/>
            <pc:sldMk cId="4171286151" sldId="491"/>
            <ac:spMk id="6" creationId="{7D81B6C2-C074-456C-9063-DD1298E65AEA}"/>
          </ac:spMkLst>
        </pc:spChg>
        <pc:spChg chg="mod">
          <ac:chgData name="li bo" userId="86e360d6c7446f46" providerId="LiveId" clId="{427138CB-0211-E640-8E56-029F687570C4}" dt="2023-01-26T15:34:44.627" v="260" actId="2711"/>
          <ac:spMkLst>
            <pc:docMk/>
            <pc:sldMk cId="4171286151" sldId="491"/>
            <ac:spMk id="11" creationId="{63B9EFB2-2C1C-40B0-A289-A46EA66A98CC}"/>
          </ac:spMkLst>
        </pc:spChg>
        <pc:spChg chg="mod">
          <ac:chgData name="li bo" userId="86e360d6c7446f46" providerId="LiveId" clId="{427138CB-0211-E640-8E56-029F687570C4}" dt="2023-01-26T15:35:00.349" v="262" actId="1076"/>
          <ac:spMkLst>
            <pc:docMk/>
            <pc:sldMk cId="4171286151" sldId="491"/>
            <ac:spMk id="16" creationId="{4DB0AD81-6CAB-4C42-A321-ED299B01C52C}"/>
          </ac:spMkLst>
        </pc:spChg>
        <pc:picChg chg="mod">
          <ac:chgData name="li bo" userId="86e360d6c7446f46" providerId="LiveId" clId="{427138CB-0211-E640-8E56-029F687570C4}" dt="2023-01-26T15:35:00.349" v="262" actId="1076"/>
          <ac:picMkLst>
            <pc:docMk/>
            <pc:sldMk cId="4171286151" sldId="491"/>
            <ac:picMk id="8" creationId="{047DF8C1-8D09-4B3E-A8D2-32128B5BA72A}"/>
          </ac:picMkLst>
        </pc:picChg>
        <pc:picChg chg="mod">
          <ac:chgData name="li bo" userId="86e360d6c7446f46" providerId="LiveId" clId="{427138CB-0211-E640-8E56-029F687570C4}" dt="2023-01-26T15:35:00.349" v="262" actId="1076"/>
          <ac:picMkLst>
            <pc:docMk/>
            <pc:sldMk cId="4171286151" sldId="491"/>
            <ac:picMk id="10" creationId="{0270D227-D41E-44D1-A734-E7F153346D6F}"/>
          </ac:picMkLst>
        </pc:picChg>
        <pc:picChg chg="mod">
          <ac:chgData name="li bo" userId="86e360d6c7446f46" providerId="LiveId" clId="{427138CB-0211-E640-8E56-029F687570C4}" dt="2023-01-26T15:35:00.349" v="262" actId="1076"/>
          <ac:picMkLst>
            <pc:docMk/>
            <pc:sldMk cId="4171286151" sldId="491"/>
            <ac:picMk id="13" creationId="{AC1AE595-160A-40BB-B91F-CB8CA140E667}"/>
          </ac:picMkLst>
        </pc:picChg>
        <pc:picChg chg="mod">
          <ac:chgData name="li bo" userId="86e360d6c7446f46" providerId="LiveId" clId="{427138CB-0211-E640-8E56-029F687570C4}" dt="2023-01-26T15:34:44.627" v="260" actId="2711"/>
          <ac:picMkLst>
            <pc:docMk/>
            <pc:sldMk cId="4171286151" sldId="491"/>
            <ac:picMk id="12290" creationId="{6B6B77A1-F409-4B2F-A3B3-1200CB4CE904}"/>
          </ac:picMkLst>
        </pc:picChg>
        <pc:picChg chg="mod">
          <ac:chgData name="li bo" userId="86e360d6c7446f46" providerId="LiveId" clId="{427138CB-0211-E640-8E56-029F687570C4}" dt="2023-01-26T15:34:44.627" v="260" actId="2711"/>
          <ac:picMkLst>
            <pc:docMk/>
            <pc:sldMk cId="4171286151" sldId="491"/>
            <ac:picMk id="12292" creationId="{D165FFAD-60DC-425B-93BE-3093D435F969}"/>
          </ac:picMkLst>
        </pc:picChg>
      </pc:sldChg>
      <pc:sldChg chg="addSp modSp mod">
        <pc:chgData name="li bo" userId="86e360d6c7446f46" providerId="LiveId" clId="{427138CB-0211-E640-8E56-029F687570C4}" dt="2023-03-23T15:56:22.666" v="443" actId="207"/>
        <pc:sldMkLst>
          <pc:docMk/>
          <pc:sldMk cId="358411787" sldId="492"/>
        </pc:sldMkLst>
        <pc:spChg chg="add mod">
          <ac:chgData name="li bo" userId="86e360d6c7446f46" providerId="LiveId" clId="{427138CB-0211-E640-8E56-029F687570C4}" dt="2023-01-26T15:45:46.354" v="373"/>
          <ac:spMkLst>
            <pc:docMk/>
            <pc:sldMk cId="358411787" sldId="492"/>
            <ac:spMk id="2" creationId="{EE352B1D-3DB4-AD00-3D5E-4E90B0EF7DBD}"/>
          </ac:spMkLst>
        </pc:spChg>
        <pc:spChg chg="mod">
          <ac:chgData name="li bo" userId="86e360d6c7446f46" providerId="LiveId" clId="{427138CB-0211-E640-8E56-029F687570C4}" dt="2023-01-26T15:32:30.215" v="236" actId="2711"/>
          <ac:spMkLst>
            <pc:docMk/>
            <pc:sldMk cId="358411787" sldId="492"/>
            <ac:spMk id="4" creationId="{6A807911-7EED-46C0-9230-B02EA54F0051}"/>
          </ac:spMkLst>
        </pc:spChg>
        <pc:spChg chg="mod">
          <ac:chgData name="li bo" userId="86e360d6c7446f46" providerId="LiveId" clId="{427138CB-0211-E640-8E56-029F687570C4}" dt="2023-02-06T14:52:05.013" v="385" actId="207"/>
          <ac:spMkLst>
            <pc:docMk/>
            <pc:sldMk cId="358411787" sldId="492"/>
            <ac:spMk id="6" creationId="{0744A57F-2B29-41AE-9469-98CC09DDFA15}"/>
          </ac:spMkLst>
        </pc:spChg>
        <pc:spChg chg="mod">
          <ac:chgData name="li bo" userId="86e360d6c7446f46" providerId="LiveId" clId="{427138CB-0211-E640-8E56-029F687570C4}" dt="2023-01-26T15:33:11.315" v="244" actId="1076"/>
          <ac:spMkLst>
            <pc:docMk/>
            <pc:sldMk cId="358411787" sldId="492"/>
            <ac:spMk id="10" creationId="{F06BE13C-CC56-4BB6-8A79-F38D15E765B7}"/>
          </ac:spMkLst>
        </pc:spChg>
        <pc:spChg chg="mod">
          <ac:chgData name="li bo" userId="86e360d6c7446f46" providerId="LiveId" clId="{427138CB-0211-E640-8E56-029F687570C4}" dt="2023-03-23T15:56:22.666" v="443" actId="207"/>
          <ac:spMkLst>
            <pc:docMk/>
            <pc:sldMk cId="358411787" sldId="492"/>
            <ac:spMk id="76" creationId="{2D7FC54C-29F4-4FCE-B322-A800A86C0D2B}"/>
          </ac:spMkLst>
        </pc:spChg>
        <pc:spChg chg="mod">
          <ac:chgData name="li bo" userId="86e360d6c7446f46" providerId="LiveId" clId="{427138CB-0211-E640-8E56-029F687570C4}" dt="2023-01-26T15:33:05.217" v="243" actId="14100"/>
          <ac:spMkLst>
            <pc:docMk/>
            <pc:sldMk cId="358411787" sldId="492"/>
            <ac:spMk id="78" creationId="{DD1FE9EF-8895-4EE4-AE4B-2C7934A7F050}"/>
          </ac:spMkLst>
        </pc:spChg>
        <pc:spChg chg="mod">
          <ac:chgData name="li bo" userId="86e360d6c7446f46" providerId="LiveId" clId="{427138CB-0211-E640-8E56-029F687570C4}" dt="2023-01-26T15:33:11.315" v="244" actId="1076"/>
          <ac:spMkLst>
            <pc:docMk/>
            <pc:sldMk cId="358411787" sldId="492"/>
            <ac:spMk id="80" creationId="{05084A39-FEA0-482D-8CD0-64118CE9D930}"/>
          </ac:spMkLst>
        </pc:spChg>
        <pc:spChg chg="mod">
          <ac:chgData name="li bo" userId="86e360d6c7446f46" providerId="LiveId" clId="{427138CB-0211-E640-8E56-029F687570C4}" dt="2023-01-26T15:33:11.315" v="244" actId="1076"/>
          <ac:spMkLst>
            <pc:docMk/>
            <pc:sldMk cId="358411787" sldId="492"/>
            <ac:spMk id="82" creationId="{537DB44E-B595-4BCE-885C-01C26AE3578A}"/>
          </ac:spMkLst>
        </pc:spChg>
        <pc:grpChg chg="mod">
          <ac:chgData name="li bo" userId="86e360d6c7446f46" providerId="LiveId" clId="{427138CB-0211-E640-8E56-029F687570C4}" dt="2023-01-26T15:33:11.315" v="244" actId="1076"/>
          <ac:grpSpMkLst>
            <pc:docMk/>
            <pc:sldMk cId="358411787" sldId="492"/>
            <ac:grpSpMk id="74" creationId="{2776B315-06CC-4A51-91B0-6D11A7E6E515}"/>
          </ac:grpSpMkLst>
        </pc:grpChg>
        <pc:grpChg chg="mod">
          <ac:chgData name="li bo" userId="86e360d6c7446f46" providerId="LiveId" clId="{427138CB-0211-E640-8E56-029F687570C4}" dt="2023-01-26T15:33:11.315" v="244" actId="1076"/>
          <ac:grpSpMkLst>
            <pc:docMk/>
            <pc:sldMk cId="358411787" sldId="492"/>
            <ac:grpSpMk id="75" creationId="{CE2941A9-0118-41CC-BE08-95CFCBC9B1EF}"/>
          </ac:grpSpMkLst>
        </pc:grpChg>
        <pc:picChg chg="mod">
          <ac:chgData name="li bo" userId="86e360d6c7446f46" providerId="LiveId" clId="{427138CB-0211-E640-8E56-029F687570C4}" dt="2023-01-26T15:32:57.962" v="241" actId="1076"/>
          <ac:picMkLst>
            <pc:docMk/>
            <pc:sldMk cId="358411787" sldId="492"/>
            <ac:picMk id="5" creationId="{DFD331E1-6FA0-4F03-9FF1-DBFFFEE12079}"/>
          </ac:picMkLst>
        </pc:picChg>
        <pc:picChg chg="mod">
          <ac:chgData name="li bo" userId="86e360d6c7446f46" providerId="LiveId" clId="{427138CB-0211-E640-8E56-029F687570C4}" dt="2023-01-26T15:33:11.315" v="244" actId="1076"/>
          <ac:picMkLst>
            <pc:docMk/>
            <pc:sldMk cId="358411787" sldId="492"/>
            <ac:picMk id="8" creationId="{6132A0A3-09B0-4022-AB5A-B2DB2586E45D}"/>
          </ac:picMkLst>
        </pc:picChg>
      </pc:sldChg>
      <pc:sldChg chg="addSp modSp mod">
        <pc:chgData name="li bo" userId="86e360d6c7446f46" providerId="LiveId" clId="{427138CB-0211-E640-8E56-029F687570C4}" dt="2023-03-23T16:22:26.559" v="578" actId="20577"/>
        <pc:sldMkLst>
          <pc:docMk/>
          <pc:sldMk cId="180446149" sldId="493"/>
        </pc:sldMkLst>
        <pc:spChg chg="add mod">
          <ac:chgData name="li bo" userId="86e360d6c7446f46" providerId="LiveId" clId="{427138CB-0211-E640-8E56-029F687570C4}" dt="2023-01-26T15:45:46.354" v="373"/>
          <ac:spMkLst>
            <pc:docMk/>
            <pc:sldMk cId="180446149" sldId="493"/>
            <ac:spMk id="2" creationId="{0F043594-10F1-0D24-38A1-8EBDD8BE2A50}"/>
          </ac:spMkLst>
        </pc:spChg>
        <pc:spChg chg="mod">
          <ac:chgData name="li bo" userId="86e360d6c7446f46" providerId="LiveId" clId="{427138CB-0211-E640-8E56-029F687570C4}" dt="2023-03-23T16:22:26.559" v="578" actId="20577"/>
          <ac:spMkLst>
            <pc:docMk/>
            <pc:sldMk cId="180446149" sldId="493"/>
            <ac:spMk id="4" creationId="{E3EA74F5-2879-41B0-856C-31C55FBC7127}"/>
          </ac:spMkLst>
        </pc:spChg>
        <pc:spChg chg="mod">
          <ac:chgData name="li bo" userId="86e360d6c7446f46" providerId="LiveId" clId="{427138CB-0211-E640-8E56-029F687570C4}" dt="2023-01-26T15:33:49.465" v="251" actId="14100"/>
          <ac:spMkLst>
            <pc:docMk/>
            <pc:sldMk cId="180446149" sldId="493"/>
            <ac:spMk id="5" creationId="{2E35DC63-F87D-4C06-8140-9C71D1CA0253}"/>
          </ac:spMkLst>
        </pc:spChg>
        <pc:spChg chg="mod">
          <ac:chgData name="li bo" userId="86e360d6c7446f46" providerId="LiveId" clId="{427138CB-0211-E640-8E56-029F687570C4}" dt="2023-01-26T15:34:17.241" v="257" actId="1076"/>
          <ac:spMkLst>
            <pc:docMk/>
            <pc:sldMk cId="180446149" sldId="493"/>
            <ac:spMk id="6" creationId="{D4B3C0F1-2D90-4913-B221-A2A8E3459F15}"/>
          </ac:spMkLst>
        </pc:spChg>
        <pc:spChg chg="mod">
          <ac:chgData name="li bo" userId="86e360d6c7446f46" providerId="LiveId" clId="{427138CB-0211-E640-8E56-029F687570C4}" dt="2023-01-26T15:34:15.002" v="256" actId="1076"/>
          <ac:spMkLst>
            <pc:docMk/>
            <pc:sldMk cId="180446149" sldId="493"/>
            <ac:spMk id="7" creationId="{89E90759-C983-4DF1-AEBC-4B7C5AA474BF}"/>
          </ac:spMkLst>
        </pc:spChg>
        <pc:spChg chg="mod">
          <ac:chgData name="li bo" userId="86e360d6c7446f46" providerId="LiveId" clId="{427138CB-0211-E640-8E56-029F687570C4}" dt="2023-02-06T14:52:28.212" v="389" actId="207"/>
          <ac:spMkLst>
            <pc:docMk/>
            <pc:sldMk cId="180446149" sldId="493"/>
            <ac:spMk id="10" creationId="{21D2AB92-24A0-448F-9B53-30D5BD00DE70}"/>
          </ac:spMkLst>
        </pc:spChg>
        <pc:spChg chg="mod">
          <ac:chgData name="li bo" userId="86e360d6c7446f46" providerId="LiveId" clId="{427138CB-0211-E640-8E56-029F687570C4}" dt="2023-01-26T15:34:21.189" v="258" actId="1076"/>
          <ac:spMkLst>
            <pc:docMk/>
            <pc:sldMk cId="180446149" sldId="493"/>
            <ac:spMk id="11" creationId="{F8F60E94-8967-4524-BEE3-51B319AB65F3}"/>
          </ac:spMkLst>
        </pc:spChg>
        <pc:picChg chg="mod">
          <ac:chgData name="li bo" userId="86e360d6c7446f46" providerId="LiveId" clId="{427138CB-0211-E640-8E56-029F687570C4}" dt="2023-01-26T15:34:24.790" v="259" actId="1076"/>
          <ac:picMkLst>
            <pc:docMk/>
            <pc:sldMk cId="180446149" sldId="493"/>
            <ac:picMk id="13" creationId="{48780493-81ED-46F7-BBCA-B2B349A4C451}"/>
          </ac:picMkLst>
        </pc:picChg>
        <pc:picChg chg="mod">
          <ac:chgData name="li bo" userId="86e360d6c7446f46" providerId="LiveId" clId="{427138CB-0211-E640-8E56-029F687570C4}" dt="2023-01-26T15:34:24.790" v="259" actId="1076"/>
          <ac:picMkLst>
            <pc:docMk/>
            <pc:sldMk cId="180446149" sldId="493"/>
            <ac:picMk id="16" creationId="{3C536683-1009-48B4-AF16-532F54B55644}"/>
          </ac:picMkLst>
        </pc:picChg>
      </pc:sldChg>
      <pc:sldChg chg="addSp modSp mod">
        <pc:chgData name="li bo" userId="86e360d6c7446f46" providerId="LiveId" clId="{427138CB-0211-E640-8E56-029F687570C4}" dt="2023-02-06T14:52:35.048" v="390" actId="207"/>
        <pc:sldMkLst>
          <pc:docMk/>
          <pc:sldMk cId="2558744908" sldId="494"/>
        </pc:sldMkLst>
        <pc:spChg chg="add mod">
          <ac:chgData name="li bo" userId="86e360d6c7446f46" providerId="LiveId" clId="{427138CB-0211-E640-8E56-029F687570C4}" dt="2023-01-26T15:45:46.354" v="373"/>
          <ac:spMkLst>
            <pc:docMk/>
            <pc:sldMk cId="2558744908" sldId="494"/>
            <ac:spMk id="2" creationId="{97A32794-296E-1686-63C7-3B56DB8375F5}"/>
          </ac:spMkLst>
        </pc:spChg>
        <pc:spChg chg="mod">
          <ac:chgData name="li bo" userId="86e360d6c7446f46" providerId="LiveId" clId="{427138CB-0211-E640-8E56-029F687570C4}" dt="2023-01-26T15:35:34.788" v="273" actId="2711"/>
          <ac:spMkLst>
            <pc:docMk/>
            <pc:sldMk cId="2558744908" sldId="494"/>
            <ac:spMk id="4" creationId="{8B764040-6296-414D-8773-CA574A0FA048}"/>
          </ac:spMkLst>
        </pc:spChg>
        <pc:spChg chg="mod">
          <ac:chgData name="li bo" userId="86e360d6c7446f46" providerId="LiveId" clId="{427138CB-0211-E640-8E56-029F687570C4}" dt="2023-02-06T14:52:35.048" v="390" actId="207"/>
          <ac:spMkLst>
            <pc:docMk/>
            <pc:sldMk cId="2558744908" sldId="494"/>
            <ac:spMk id="7" creationId="{0DA7B3BA-8B34-43C6-A4D8-D7A88FAE65B7}"/>
          </ac:spMkLst>
        </pc:spChg>
        <pc:spChg chg="mod">
          <ac:chgData name="li bo" userId="86e360d6c7446f46" providerId="LiveId" clId="{427138CB-0211-E640-8E56-029F687570C4}" dt="2023-01-26T15:35:34.788" v="273" actId="2711"/>
          <ac:spMkLst>
            <pc:docMk/>
            <pc:sldMk cId="2558744908" sldId="494"/>
            <ac:spMk id="16" creationId="{2E5BD63A-AD97-464E-ACCA-574C9EC47202}"/>
          </ac:spMkLst>
        </pc:spChg>
        <pc:grpChg chg="mod">
          <ac:chgData name="li bo" userId="86e360d6c7446f46" providerId="LiveId" clId="{427138CB-0211-E640-8E56-029F687570C4}" dt="2023-01-26T15:35:34.788" v="273" actId="2711"/>
          <ac:grpSpMkLst>
            <pc:docMk/>
            <pc:sldMk cId="2558744908" sldId="494"/>
            <ac:grpSpMk id="19" creationId="{7D558C2A-5288-4E8D-AA7A-1661F10E5F0D}"/>
          </ac:grpSpMkLst>
        </pc:grpChg>
        <pc:picChg chg="mod">
          <ac:chgData name="li bo" userId="86e360d6c7446f46" providerId="LiveId" clId="{427138CB-0211-E640-8E56-029F687570C4}" dt="2023-01-26T15:35:34.788" v="273" actId="2711"/>
          <ac:picMkLst>
            <pc:docMk/>
            <pc:sldMk cId="2558744908" sldId="494"/>
            <ac:picMk id="18" creationId="{F494CA02-4FE5-415C-A9FB-B8E15ADE86B9}"/>
          </ac:picMkLst>
        </pc:picChg>
      </pc:sldChg>
      <pc:sldChg chg="addSp modSp mod">
        <pc:chgData name="li bo" userId="86e360d6c7446f46" providerId="LiveId" clId="{427138CB-0211-E640-8E56-029F687570C4}" dt="2023-02-06T14:52:55.672" v="394" actId="207"/>
        <pc:sldMkLst>
          <pc:docMk/>
          <pc:sldMk cId="654346584" sldId="495"/>
        </pc:sldMkLst>
        <pc:spChg chg="add mod">
          <ac:chgData name="li bo" userId="86e360d6c7446f46" providerId="LiveId" clId="{427138CB-0211-E640-8E56-029F687570C4}" dt="2023-01-26T15:45:46.354" v="373"/>
          <ac:spMkLst>
            <pc:docMk/>
            <pc:sldMk cId="654346584" sldId="495"/>
            <ac:spMk id="2" creationId="{C9300CFF-5B69-BC30-6F52-936374FEFA3E}"/>
          </ac:spMkLst>
        </pc:spChg>
        <pc:spChg chg="mod">
          <ac:chgData name="li bo" userId="86e360d6c7446f46" providerId="LiveId" clId="{427138CB-0211-E640-8E56-029F687570C4}" dt="2023-01-26T15:35:56.994" v="278" actId="14100"/>
          <ac:spMkLst>
            <pc:docMk/>
            <pc:sldMk cId="654346584" sldId="495"/>
            <ac:spMk id="4" creationId="{43877825-F547-4770-830B-33EF34BBF272}"/>
          </ac:spMkLst>
        </pc:spChg>
        <pc:spChg chg="mod">
          <ac:chgData name="li bo" userId="86e360d6c7446f46" providerId="LiveId" clId="{427138CB-0211-E640-8E56-029F687570C4}" dt="2023-01-26T15:36:15.106" v="283" actId="1076"/>
          <ac:spMkLst>
            <pc:docMk/>
            <pc:sldMk cId="654346584" sldId="495"/>
            <ac:spMk id="9" creationId="{CF38C6A8-2D29-4EF4-8C33-2E370D213850}"/>
          </ac:spMkLst>
        </pc:spChg>
        <pc:spChg chg="mod">
          <ac:chgData name="li bo" userId="86e360d6c7446f46" providerId="LiveId" clId="{427138CB-0211-E640-8E56-029F687570C4}" dt="2023-02-06T14:52:55.672" v="394" actId="207"/>
          <ac:spMkLst>
            <pc:docMk/>
            <pc:sldMk cId="654346584" sldId="495"/>
            <ac:spMk id="10" creationId="{C8919849-96FB-41FE-B1C0-D403E31DBD78}"/>
          </ac:spMkLst>
        </pc:spChg>
        <pc:spChg chg="mod">
          <ac:chgData name="li bo" userId="86e360d6c7446f46" providerId="LiveId" clId="{427138CB-0211-E640-8E56-029F687570C4}" dt="2023-01-26T15:36:50.970" v="293" actId="1076"/>
          <ac:spMkLst>
            <pc:docMk/>
            <pc:sldMk cId="654346584" sldId="495"/>
            <ac:spMk id="17" creationId="{0DF80D65-3D37-4094-B61D-B5400C1153F1}"/>
          </ac:spMkLst>
        </pc:spChg>
        <pc:picChg chg="mod">
          <ac:chgData name="li bo" userId="86e360d6c7446f46" providerId="LiveId" clId="{427138CB-0211-E640-8E56-029F687570C4}" dt="2023-01-26T15:36:05.858" v="280" actId="1076"/>
          <ac:picMkLst>
            <pc:docMk/>
            <pc:sldMk cId="654346584" sldId="495"/>
            <ac:picMk id="12" creationId="{D7A5F39B-FD29-4C5F-AFEB-D11C4439FD03}"/>
          </ac:picMkLst>
        </pc:picChg>
        <pc:picChg chg="mod">
          <ac:chgData name="li bo" userId="86e360d6c7446f46" providerId="LiveId" clId="{427138CB-0211-E640-8E56-029F687570C4}" dt="2023-01-26T15:36:50.970" v="293" actId="1076"/>
          <ac:picMkLst>
            <pc:docMk/>
            <pc:sldMk cId="654346584" sldId="495"/>
            <ac:picMk id="14" creationId="{F1569D5A-EE7F-413D-B68F-0935DE420AEF}"/>
          </ac:picMkLst>
        </pc:picChg>
        <pc:picChg chg="mod">
          <ac:chgData name="li bo" userId="86e360d6c7446f46" providerId="LiveId" clId="{427138CB-0211-E640-8E56-029F687570C4}" dt="2023-01-26T15:36:13.069" v="282" actId="1076"/>
          <ac:picMkLst>
            <pc:docMk/>
            <pc:sldMk cId="654346584" sldId="495"/>
            <ac:picMk id="16" creationId="{80C1AEDC-E6EA-4641-8BB7-E1A4E14B02FF}"/>
          </ac:picMkLst>
        </pc:picChg>
        <pc:picChg chg="mod">
          <ac:chgData name="li bo" userId="86e360d6c7446f46" providerId="LiveId" clId="{427138CB-0211-E640-8E56-029F687570C4}" dt="2023-01-26T15:36:10.701" v="281" actId="14100"/>
          <ac:picMkLst>
            <pc:docMk/>
            <pc:sldMk cId="654346584" sldId="495"/>
            <ac:picMk id="19" creationId="{D0F80BB0-B4AE-425C-8166-A557DC1F373F}"/>
          </ac:picMkLst>
        </pc:picChg>
      </pc:sldChg>
      <pc:sldChg chg="addSp modSp mod">
        <pc:chgData name="li bo" userId="86e360d6c7446f46" providerId="LiveId" clId="{427138CB-0211-E640-8E56-029F687570C4}" dt="2023-03-23T16:25:24.898" v="631" actId="1035"/>
        <pc:sldMkLst>
          <pc:docMk/>
          <pc:sldMk cId="995198752" sldId="496"/>
        </pc:sldMkLst>
        <pc:spChg chg="add mod">
          <ac:chgData name="li bo" userId="86e360d6c7446f46" providerId="LiveId" clId="{427138CB-0211-E640-8E56-029F687570C4}" dt="2023-01-26T15:45:46.354" v="373"/>
          <ac:spMkLst>
            <pc:docMk/>
            <pc:sldMk cId="995198752" sldId="496"/>
            <ac:spMk id="2" creationId="{1020CEC7-9FF3-62C1-0A4B-8593081AA348}"/>
          </ac:spMkLst>
        </pc:spChg>
        <pc:spChg chg="mod">
          <ac:chgData name="li bo" userId="86e360d6c7446f46" providerId="LiveId" clId="{427138CB-0211-E640-8E56-029F687570C4}" dt="2023-01-26T15:37:00.874" v="295" actId="2711"/>
          <ac:spMkLst>
            <pc:docMk/>
            <pc:sldMk cId="995198752" sldId="496"/>
            <ac:spMk id="4" creationId="{528A6BB4-A9F9-46D7-807A-571CD0BCFFA0}"/>
          </ac:spMkLst>
        </pc:spChg>
        <pc:spChg chg="mod">
          <ac:chgData name="li bo" userId="86e360d6c7446f46" providerId="LiveId" clId="{427138CB-0211-E640-8E56-029F687570C4}" dt="2023-02-06T14:53:01.493" v="395" actId="207"/>
          <ac:spMkLst>
            <pc:docMk/>
            <pc:sldMk cId="995198752" sldId="496"/>
            <ac:spMk id="5" creationId="{88155EAE-16FB-47AF-AB0F-6213F3F3E4A7}"/>
          </ac:spMkLst>
        </pc:spChg>
        <pc:spChg chg="mod">
          <ac:chgData name="li bo" userId="86e360d6c7446f46" providerId="LiveId" clId="{427138CB-0211-E640-8E56-029F687570C4}" dt="2023-03-23T16:25:11.746" v="621" actId="948"/>
          <ac:spMkLst>
            <pc:docMk/>
            <pc:sldMk cId="995198752" sldId="496"/>
            <ac:spMk id="16" creationId="{8AADA127-FFC8-475D-9A90-300FA0965AB2}"/>
          </ac:spMkLst>
        </pc:spChg>
        <pc:spChg chg="mod">
          <ac:chgData name="li bo" userId="86e360d6c7446f46" providerId="LiveId" clId="{427138CB-0211-E640-8E56-029F687570C4}" dt="2023-03-23T16:25:24.898" v="631" actId="1035"/>
          <ac:spMkLst>
            <pc:docMk/>
            <pc:sldMk cId="995198752" sldId="496"/>
            <ac:spMk id="21" creationId="{6DA7FB38-3A1F-49CB-8BD5-2AE5A44B6BA9}"/>
          </ac:spMkLst>
        </pc:spChg>
        <pc:picChg chg="mod">
          <ac:chgData name="li bo" userId="86e360d6c7446f46" providerId="LiveId" clId="{427138CB-0211-E640-8E56-029F687570C4}" dt="2023-01-26T15:37:00.874" v="295" actId="2711"/>
          <ac:picMkLst>
            <pc:docMk/>
            <pc:sldMk cId="995198752" sldId="496"/>
            <ac:picMk id="18" creationId="{08769980-D096-4E96-B9CC-646F1204131C}"/>
          </ac:picMkLst>
        </pc:picChg>
        <pc:picChg chg="mod">
          <ac:chgData name="li bo" userId="86e360d6c7446f46" providerId="LiveId" clId="{427138CB-0211-E640-8E56-029F687570C4}" dt="2023-01-26T15:37:00.874" v="295" actId="2711"/>
          <ac:picMkLst>
            <pc:docMk/>
            <pc:sldMk cId="995198752" sldId="496"/>
            <ac:picMk id="20" creationId="{14C7AA34-7DD1-4157-937E-2252247EEA04}"/>
          </ac:picMkLst>
        </pc:picChg>
      </pc:sldChg>
      <pc:sldChg chg="addSp modSp mod">
        <pc:chgData name="li bo" userId="86e360d6c7446f46" providerId="LiveId" clId="{427138CB-0211-E640-8E56-029F687570C4}" dt="2023-03-23T16:25:41.391" v="632" actId="948"/>
        <pc:sldMkLst>
          <pc:docMk/>
          <pc:sldMk cId="4188127910" sldId="497"/>
        </pc:sldMkLst>
        <pc:spChg chg="add mod">
          <ac:chgData name="li bo" userId="86e360d6c7446f46" providerId="LiveId" clId="{427138CB-0211-E640-8E56-029F687570C4}" dt="2023-01-26T15:45:46.354" v="373"/>
          <ac:spMkLst>
            <pc:docMk/>
            <pc:sldMk cId="4188127910" sldId="497"/>
            <ac:spMk id="2" creationId="{A5203BAC-BD84-28EA-30CE-944252B6516C}"/>
          </ac:spMkLst>
        </pc:spChg>
        <pc:spChg chg="mod">
          <ac:chgData name="li bo" userId="86e360d6c7446f46" providerId="LiveId" clId="{427138CB-0211-E640-8E56-029F687570C4}" dt="2023-01-26T15:37:13.803" v="297" actId="2711"/>
          <ac:spMkLst>
            <pc:docMk/>
            <pc:sldMk cId="4188127910" sldId="497"/>
            <ac:spMk id="4" creationId="{1292AD9E-CCD7-42EB-98EB-70100EE74E1D}"/>
          </ac:spMkLst>
        </pc:spChg>
        <pc:spChg chg="mod">
          <ac:chgData name="li bo" userId="86e360d6c7446f46" providerId="LiveId" clId="{427138CB-0211-E640-8E56-029F687570C4}" dt="2023-03-23T16:25:41.391" v="632" actId="948"/>
          <ac:spMkLst>
            <pc:docMk/>
            <pc:sldMk cId="4188127910" sldId="497"/>
            <ac:spMk id="11" creationId="{C76B0C04-ED38-4A30-97BE-608EA8242073}"/>
          </ac:spMkLst>
        </pc:spChg>
        <pc:spChg chg="mod">
          <ac:chgData name="li bo" userId="86e360d6c7446f46" providerId="LiveId" clId="{427138CB-0211-E640-8E56-029F687570C4}" dt="2023-01-26T15:37:57.041" v="304" actId="1076"/>
          <ac:spMkLst>
            <pc:docMk/>
            <pc:sldMk cId="4188127910" sldId="497"/>
            <ac:spMk id="19" creationId="{94ADDB30-430C-4EAB-AFB6-BCE12FF6F275}"/>
          </ac:spMkLst>
        </pc:spChg>
        <pc:spChg chg="mod">
          <ac:chgData name="li bo" userId="86e360d6c7446f46" providerId="LiveId" clId="{427138CB-0211-E640-8E56-029F687570C4}" dt="2023-01-26T15:37:57.041" v="304" actId="1076"/>
          <ac:spMkLst>
            <pc:docMk/>
            <pc:sldMk cId="4188127910" sldId="497"/>
            <ac:spMk id="20" creationId="{A3D57057-A53D-4920-AF9F-3CCCDB71C8BC}"/>
          </ac:spMkLst>
        </pc:spChg>
        <pc:spChg chg="mod">
          <ac:chgData name="li bo" userId="86e360d6c7446f46" providerId="LiveId" clId="{427138CB-0211-E640-8E56-029F687570C4}" dt="2023-01-26T15:37:57.041" v="304" actId="1076"/>
          <ac:spMkLst>
            <pc:docMk/>
            <pc:sldMk cId="4188127910" sldId="497"/>
            <ac:spMk id="21" creationId="{E6FCE09F-6132-4DCF-8E33-BD9A2B6ABB22}"/>
          </ac:spMkLst>
        </pc:spChg>
        <pc:spChg chg="mod">
          <ac:chgData name="li bo" userId="86e360d6c7446f46" providerId="LiveId" clId="{427138CB-0211-E640-8E56-029F687570C4}" dt="2023-01-26T15:37:57.041" v="304" actId="1076"/>
          <ac:spMkLst>
            <pc:docMk/>
            <pc:sldMk cId="4188127910" sldId="497"/>
            <ac:spMk id="22" creationId="{17034BAD-81DF-4C05-BAC8-B50883A69143}"/>
          </ac:spMkLst>
        </pc:spChg>
        <pc:grpChg chg="mod">
          <ac:chgData name="li bo" userId="86e360d6c7446f46" providerId="LiveId" clId="{427138CB-0211-E640-8E56-029F687570C4}" dt="2023-01-26T15:38:03.082" v="306" actId="1076"/>
          <ac:grpSpMkLst>
            <pc:docMk/>
            <pc:sldMk cId="4188127910" sldId="497"/>
            <ac:grpSpMk id="12" creationId="{89BA8B4F-4392-4132-A510-EEBCD7F635CA}"/>
          </ac:grpSpMkLst>
        </pc:grpChg>
        <pc:grpChg chg="mod">
          <ac:chgData name="li bo" userId="86e360d6c7446f46" providerId="LiveId" clId="{427138CB-0211-E640-8E56-029F687570C4}" dt="2023-01-26T15:37:47.984" v="302" actId="1076"/>
          <ac:grpSpMkLst>
            <pc:docMk/>
            <pc:sldMk cId="4188127910" sldId="497"/>
            <ac:grpSpMk id="18" creationId="{D7B59D56-2196-4E1D-A48B-973611D2A349}"/>
          </ac:grpSpMkLst>
        </pc:grpChg>
        <pc:picChg chg="mod">
          <ac:chgData name="li bo" userId="86e360d6c7446f46" providerId="LiveId" clId="{427138CB-0211-E640-8E56-029F687570C4}" dt="2023-01-26T15:37:57.041" v="304" actId="1076"/>
          <ac:picMkLst>
            <pc:docMk/>
            <pc:sldMk cId="4188127910" sldId="497"/>
            <ac:picMk id="16" creationId="{2F3119D4-061F-47A6-9DFF-4948F665298E}"/>
          </ac:picMkLst>
        </pc:picChg>
        <pc:picChg chg="mod">
          <ac:chgData name="li bo" userId="86e360d6c7446f46" providerId="LiveId" clId="{427138CB-0211-E640-8E56-029F687570C4}" dt="2023-01-26T15:37:49.651" v="303" actId="1076"/>
          <ac:picMkLst>
            <pc:docMk/>
            <pc:sldMk cId="4188127910" sldId="497"/>
            <ac:picMk id="24" creationId="{DCDA202A-EEE8-4898-B21C-E70EF0CEC848}"/>
          </ac:picMkLst>
        </pc:picChg>
      </pc:sldChg>
      <pc:sldChg chg="addSp modSp mod">
        <pc:chgData name="li bo" userId="86e360d6c7446f46" providerId="LiveId" clId="{427138CB-0211-E640-8E56-029F687570C4}" dt="2023-01-26T15:45:46.354" v="373"/>
        <pc:sldMkLst>
          <pc:docMk/>
          <pc:sldMk cId="3748179693" sldId="498"/>
        </pc:sldMkLst>
        <pc:spChg chg="add mod">
          <ac:chgData name="li bo" userId="86e360d6c7446f46" providerId="LiveId" clId="{427138CB-0211-E640-8E56-029F687570C4}" dt="2023-01-26T15:45:46.354" v="373"/>
          <ac:spMkLst>
            <pc:docMk/>
            <pc:sldMk cId="3748179693" sldId="498"/>
            <ac:spMk id="2" creationId="{A7D80F5C-F8C2-1F70-F483-8211B841E603}"/>
          </ac:spMkLst>
        </pc:spChg>
        <pc:spChg chg="mod">
          <ac:chgData name="li bo" userId="86e360d6c7446f46" providerId="LiveId" clId="{427138CB-0211-E640-8E56-029F687570C4}" dt="2023-01-26T15:38:38.089" v="309" actId="948"/>
          <ac:spMkLst>
            <pc:docMk/>
            <pc:sldMk cId="3748179693" sldId="498"/>
            <ac:spMk id="11" creationId="{92B2A270-7A99-4EEE-9671-E14AC5C777DB}"/>
          </ac:spMkLst>
        </pc:spChg>
        <pc:spChg chg="mod">
          <ac:chgData name="li bo" userId="86e360d6c7446f46" providerId="LiveId" clId="{427138CB-0211-E640-8E56-029F687570C4}" dt="2023-01-26T15:38:22.185" v="308" actId="2711"/>
          <ac:spMkLst>
            <pc:docMk/>
            <pc:sldMk cId="3748179693" sldId="498"/>
            <ac:spMk id="13" creationId="{2C2E4D99-D578-438C-AFF4-8A910ED738CB}"/>
          </ac:spMkLst>
        </pc:spChg>
        <pc:spChg chg="mod">
          <ac:chgData name="li bo" userId="86e360d6c7446f46" providerId="LiveId" clId="{427138CB-0211-E640-8E56-029F687570C4}" dt="2023-01-26T15:38:45.734" v="310" actId="1076"/>
          <ac:spMkLst>
            <pc:docMk/>
            <pc:sldMk cId="3748179693" sldId="498"/>
            <ac:spMk id="18" creationId="{EC773711-18ED-4E55-BD65-1A63E56873CD}"/>
          </ac:spMkLst>
        </pc:spChg>
        <pc:spChg chg="mod">
          <ac:chgData name="li bo" userId="86e360d6c7446f46" providerId="LiveId" clId="{427138CB-0211-E640-8E56-029F687570C4}" dt="2023-01-26T15:38:45.734" v="310" actId="1076"/>
          <ac:spMkLst>
            <pc:docMk/>
            <pc:sldMk cId="3748179693" sldId="498"/>
            <ac:spMk id="22" creationId="{BE34E437-BF23-46E1-BD4B-2CB7B139936F}"/>
          </ac:spMkLst>
        </pc:spChg>
        <pc:picChg chg="mod">
          <ac:chgData name="li bo" userId="86e360d6c7446f46" providerId="LiveId" clId="{427138CB-0211-E640-8E56-029F687570C4}" dt="2023-01-26T15:38:45.734" v="310" actId="1076"/>
          <ac:picMkLst>
            <pc:docMk/>
            <pc:sldMk cId="3748179693" sldId="498"/>
            <ac:picMk id="15" creationId="{B89E538D-2449-4B73-A438-EAC39C3E8AEF}"/>
          </ac:picMkLst>
        </pc:picChg>
        <pc:picChg chg="mod">
          <ac:chgData name="li bo" userId="86e360d6c7446f46" providerId="LiveId" clId="{427138CB-0211-E640-8E56-029F687570C4}" dt="2023-01-26T15:38:45.734" v="310" actId="1076"/>
          <ac:picMkLst>
            <pc:docMk/>
            <pc:sldMk cId="3748179693" sldId="498"/>
            <ac:picMk id="20" creationId="{05F25EFD-F9DB-47B2-B3AD-2567DC35659A}"/>
          </ac:picMkLst>
        </pc:picChg>
      </pc:sldChg>
      <pc:sldChg chg="addSp delSp modSp mod">
        <pc:chgData name="li bo" userId="86e360d6c7446f46" providerId="LiveId" clId="{427138CB-0211-E640-8E56-029F687570C4}" dt="2023-02-20T07:08:53.914" v="427" actId="20577"/>
        <pc:sldMkLst>
          <pc:docMk/>
          <pc:sldMk cId="477391744" sldId="499"/>
        </pc:sldMkLst>
        <pc:spChg chg="add mod">
          <ac:chgData name="li bo" userId="86e360d6c7446f46" providerId="LiveId" clId="{427138CB-0211-E640-8E56-029F687570C4}" dt="2023-01-26T15:45:46.354" v="373"/>
          <ac:spMkLst>
            <pc:docMk/>
            <pc:sldMk cId="477391744" sldId="499"/>
            <ac:spMk id="2" creationId="{9D68E7DA-1A3D-B535-C0BD-B4F75982C51E}"/>
          </ac:spMkLst>
        </pc:spChg>
        <pc:spChg chg="mod">
          <ac:chgData name="li bo" userId="86e360d6c7446f46" providerId="LiveId" clId="{427138CB-0211-E640-8E56-029F687570C4}" dt="2023-01-26T15:44:33.849" v="366" actId="2711"/>
          <ac:spMkLst>
            <pc:docMk/>
            <pc:sldMk cId="477391744" sldId="499"/>
            <ac:spMk id="4" creationId="{CB86D119-7634-4EEF-A09F-21C930467A35}"/>
          </ac:spMkLst>
        </pc:spChg>
        <pc:spChg chg="mod">
          <ac:chgData name="li bo" userId="86e360d6c7446f46" providerId="LiveId" clId="{427138CB-0211-E640-8E56-029F687570C4}" dt="2023-02-06T14:54:40.891" v="414" actId="207"/>
          <ac:spMkLst>
            <pc:docMk/>
            <pc:sldMk cId="477391744" sldId="499"/>
            <ac:spMk id="5" creationId="{33212986-2E69-4EF7-83C8-7A54408ABEB4}"/>
          </ac:spMkLst>
        </pc:spChg>
        <pc:spChg chg="add del mod">
          <ac:chgData name="li bo" userId="86e360d6c7446f46" providerId="LiveId" clId="{427138CB-0211-E640-8E56-029F687570C4}" dt="2023-02-20T07:08:53.914" v="427" actId="20577"/>
          <ac:spMkLst>
            <pc:docMk/>
            <pc:sldMk cId="477391744" sldId="499"/>
            <ac:spMk id="6" creationId="{ECE2AA4F-1466-4E55-A1AE-872D84047F5F}"/>
          </ac:spMkLst>
        </pc:spChg>
      </pc:sldChg>
      <pc:sldChg chg="addSp modSp mod">
        <pc:chgData name="li bo" userId="86e360d6c7446f46" providerId="LiveId" clId="{427138CB-0211-E640-8E56-029F687570C4}" dt="2023-02-06T14:53:34.334" v="401" actId="207"/>
        <pc:sldMkLst>
          <pc:docMk/>
          <pc:sldMk cId="2157505223" sldId="500"/>
        </pc:sldMkLst>
        <pc:spChg chg="add mod">
          <ac:chgData name="li bo" userId="86e360d6c7446f46" providerId="LiveId" clId="{427138CB-0211-E640-8E56-029F687570C4}" dt="2023-01-26T15:45:46.354" v="373"/>
          <ac:spMkLst>
            <pc:docMk/>
            <pc:sldMk cId="2157505223" sldId="500"/>
            <ac:spMk id="2" creationId="{FBA1176C-248C-50B2-5C5B-1C963A889336}"/>
          </ac:spMkLst>
        </pc:spChg>
        <pc:spChg chg="mod">
          <ac:chgData name="li bo" userId="86e360d6c7446f46" providerId="LiveId" clId="{427138CB-0211-E640-8E56-029F687570C4}" dt="2023-01-26T15:38:52.800" v="311" actId="2711"/>
          <ac:spMkLst>
            <pc:docMk/>
            <pc:sldMk cId="2157505223" sldId="500"/>
            <ac:spMk id="4" creationId="{1C995914-15B1-4B52-B6F3-54B7D3BAC754}"/>
          </ac:spMkLst>
        </pc:spChg>
        <pc:spChg chg="mod">
          <ac:chgData name="li bo" userId="86e360d6c7446f46" providerId="LiveId" clId="{427138CB-0211-E640-8E56-029F687570C4}" dt="2023-02-06T14:53:34.334" v="401" actId="207"/>
          <ac:spMkLst>
            <pc:docMk/>
            <pc:sldMk cId="2157505223" sldId="500"/>
            <ac:spMk id="5" creationId="{C9BDA930-4993-436D-82AC-8CC74DCA1BE2}"/>
          </ac:spMkLst>
        </pc:spChg>
        <pc:picChg chg="mod">
          <ac:chgData name="li bo" userId="86e360d6c7446f46" providerId="LiveId" clId="{427138CB-0211-E640-8E56-029F687570C4}" dt="2023-01-26T15:39:09.772" v="314" actId="1076"/>
          <ac:picMkLst>
            <pc:docMk/>
            <pc:sldMk cId="2157505223" sldId="500"/>
            <ac:picMk id="7" creationId="{6EBC5170-42EC-45E4-9FB8-F3FC2313F8D4}"/>
          </ac:picMkLst>
        </pc:picChg>
        <pc:picChg chg="mod">
          <ac:chgData name="li bo" userId="86e360d6c7446f46" providerId="LiveId" clId="{427138CB-0211-E640-8E56-029F687570C4}" dt="2023-01-26T15:39:09.772" v="314" actId="1076"/>
          <ac:picMkLst>
            <pc:docMk/>
            <pc:sldMk cId="2157505223" sldId="500"/>
            <ac:picMk id="9" creationId="{D3B76C31-03CF-4A45-99A5-1B79B0767E0E}"/>
          </ac:picMkLst>
        </pc:picChg>
      </pc:sldChg>
      <pc:sldChg chg="addSp delSp modSp mod">
        <pc:chgData name="li bo" userId="86e360d6c7446f46" providerId="LiveId" clId="{427138CB-0211-E640-8E56-029F687570C4}" dt="2023-03-23T16:25:59.096" v="634" actId="478"/>
        <pc:sldMkLst>
          <pc:docMk/>
          <pc:sldMk cId="1293809960" sldId="501"/>
        </pc:sldMkLst>
        <pc:spChg chg="add mod">
          <ac:chgData name="li bo" userId="86e360d6c7446f46" providerId="LiveId" clId="{427138CB-0211-E640-8E56-029F687570C4}" dt="2023-01-26T15:45:46.354" v="373"/>
          <ac:spMkLst>
            <pc:docMk/>
            <pc:sldMk cId="1293809960" sldId="501"/>
            <ac:spMk id="2" creationId="{A2A896B7-9237-CFA6-975B-E8BFA0788584}"/>
          </ac:spMkLst>
        </pc:spChg>
        <pc:spChg chg="add del mod">
          <ac:chgData name="li bo" userId="86e360d6c7446f46" providerId="LiveId" clId="{427138CB-0211-E640-8E56-029F687570C4}" dt="2023-03-23T16:22:54.666" v="592" actId="478"/>
          <ac:spMkLst>
            <pc:docMk/>
            <pc:sldMk cId="1293809960" sldId="501"/>
            <ac:spMk id="3" creationId="{2CDD2610-036E-102F-6139-315CDCA2D166}"/>
          </ac:spMkLst>
        </pc:spChg>
        <pc:spChg chg="mod">
          <ac:chgData name="li bo" userId="86e360d6c7446f46" providerId="LiveId" clId="{427138CB-0211-E640-8E56-029F687570C4}" dt="2023-03-23T16:22:43.629" v="590" actId="207"/>
          <ac:spMkLst>
            <pc:docMk/>
            <pc:sldMk cId="1293809960" sldId="501"/>
            <ac:spMk id="4" creationId="{03365592-5E82-4586-AC01-398D288D41D8}"/>
          </ac:spMkLst>
        </pc:spChg>
        <pc:spChg chg="mod">
          <ac:chgData name="li bo" userId="86e360d6c7446f46" providerId="LiveId" clId="{427138CB-0211-E640-8E56-029F687570C4}" dt="2023-01-26T15:39:38.108" v="317" actId="2711"/>
          <ac:spMkLst>
            <pc:docMk/>
            <pc:sldMk cId="1293809960" sldId="501"/>
            <ac:spMk id="5" creationId="{7AFC841E-D8CE-4E26-BD9F-6B9F7C017973}"/>
          </ac:spMkLst>
        </pc:spChg>
        <pc:spChg chg="add del mod">
          <ac:chgData name="li bo" userId="86e360d6c7446f46" providerId="LiveId" clId="{427138CB-0211-E640-8E56-029F687570C4}" dt="2023-03-23T16:25:59.096" v="634" actId="478"/>
          <ac:spMkLst>
            <pc:docMk/>
            <pc:sldMk cId="1293809960" sldId="501"/>
            <ac:spMk id="6" creationId="{3750AC34-22F5-7855-F0C4-51BA5EC5EEC0}"/>
          </ac:spMkLst>
        </pc:spChg>
        <pc:spChg chg="mod">
          <ac:chgData name="li bo" userId="86e360d6c7446f46" providerId="LiveId" clId="{427138CB-0211-E640-8E56-029F687570C4}" dt="2023-01-26T15:39:38.108" v="317" actId="2711"/>
          <ac:spMkLst>
            <pc:docMk/>
            <pc:sldMk cId="1293809960" sldId="501"/>
            <ac:spMk id="16" creationId="{D6290B29-7B80-4702-9868-00FD6D5C0D0B}"/>
          </ac:spMkLst>
        </pc:spChg>
        <pc:spChg chg="mod">
          <ac:chgData name="li bo" userId="86e360d6c7446f46" providerId="LiveId" clId="{427138CB-0211-E640-8E56-029F687570C4}" dt="2023-01-26T15:39:38.108" v="317" actId="2711"/>
          <ac:spMkLst>
            <pc:docMk/>
            <pc:sldMk cId="1293809960" sldId="501"/>
            <ac:spMk id="17" creationId="{CE64504C-884D-475F-B650-CA8AAF8BCBC1}"/>
          </ac:spMkLst>
        </pc:spChg>
        <pc:picChg chg="mod">
          <ac:chgData name="li bo" userId="86e360d6c7446f46" providerId="LiveId" clId="{427138CB-0211-E640-8E56-029F687570C4}" dt="2023-01-26T15:39:38.108" v="317" actId="2711"/>
          <ac:picMkLst>
            <pc:docMk/>
            <pc:sldMk cId="1293809960" sldId="501"/>
            <ac:picMk id="12" creationId="{556788B2-96D2-441E-B1C2-FBEC96F2215F}"/>
          </ac:picMkLst>
        </pc:picChg>
        <pc:picChg chg="mod">
          <ac:chgData name="li bo" userId="86e360d6c7446f46" providerId="LiveId" clId="{427138CB-0211-E640-8E56-029F687570C4}" dt="2023-01-26T15:39:38.108" v="317" actId="2711"/>
          <ac:picMkLst>
            <pc:docMk/>
            <pc:sldMk cId="1293809960" sldId="501"/>
            <ac:picMk id="13" creationId="{DC282B05-AAB4-4DC7-9346-3AA849CB718F}"/>
          </ac:picMkLst>
        </pc:picChg>
        <pc:picChg chg="mod">
          <ac:chgData name="li bo" userId="86e360d6c7446f46" providerId="LiveId" clId="{427138CB-0211-E640-8E56-029F687570C4}" dt="2023-01-26T15:39:38.108" v="317" actId="2711"/>
          <ac:picMkLst>
            <pc:docMk/>
            <pc:sldMk cId="1293809960" sldId="501"/>
            <ac:picMk id="15" creationId="{F4B2C7F0-6397-4EA6-9E1E-E92C90067143}"/>
          </ac:picMkLst>
        </pc:picChg>
      </pc:sldChg>
      <pc:sldChg chg="addSp modSp mod">
        <pc:chgData name="li bo" userId="86e360d6c7446f46" providerId="LiveId" clId="{427138CB-0211-E640-8E56-029F687570C4}" dt="2023-02-06T14:54:14.457" v="409" actId="207"/>
        <pc:sldMkLst>
          <pc:docMk/>
          <pc:sldMk cId="1072201874" sldId="502"/>
        </pc:sldMkLst>
        <pc:spChg chg="add mod">
          <ac:chgData name="li bo" userId="86e360d6c7446f46" providerId="LiveId" clId="{427138CB-0211-E640-8E56-029F687570C4}" dt="2023-01-26T15:45:46.354" v="373"/>
          <ac:spMkLst>
            <pc:docMk/>
            <pc:sldMk cId="1072201874" sldId="502"/>
            <ac:spMk id="2" creationId="{793ACAF0-4444-E822-5F7C-23971B5C574F}"/>
          </ac:spMkLst>
        </pc:spChg>
        <pc:spChg chg="mod">
          <ac:chgData name="li bo" userId="86e360d6c7446f46" providerId="LiveId" clId="{427138CB-0211-E640-8E56-029F687570C4}" dt="2023-01-26T15:41:34.505" v="335" actId="2711"/>
          <ac:spMkLst>
            <pc:docMk/>
            <pc:sldMk cId="1072201874" sldId="502"/>
            <ac:spMk id="4" creationId="{5C6281B0-341B-40CB-9377-552C3823A2C8}"/>
          </ac:spMkLst>
        </pc:spChg>
        <pc:spChg chg="mod">
          <ac:chgData name="li bo" userId="86e360d6c7446f46" providerId="LiveId" clId="{427138CB-0211-E640-8E56-029F687570C4}" dt="2023-02-06T14:54:14.457" v="409" actId="207"/>
          <ac:spMkLst>
            <pc:docMk/>
            <pc:sldMk cId="1072201874" sldId="502"/>
            <ac:spMk id="5" creationId="{759AFE90-5FD8-4150-997B-2AB8CA419531}"/>
          </ac:spMkLst>
        </pc:spChg>
        <pc:spChg chg="mod">
          <ac:chgData name="li bo" userId="86e360d6c7446f46" providerId="LiveId" clId="{427138CB-0211-E640-8E56-029F687570C4}" dt="2023-01-26T15:42:17.203" v="343" actId="948"/>
          <ac:spMkLst>
            <pc:docMk/>
            <pc:sldMk cId="1072201874" sldId="502"/>
            <ac:spMk id="10" creationId="{F17C85FA-8CCA-4577-B3E6-741F126910BB}"/>
          </ac:spMkLst>
        </pc:spChg>
        <pc:picChg chg="mod">
          <ac:chgData name="li bo" userId="86e360d6c7446f46" providerId="LiveId" clId="{427138CB-0211-E640-8E56-029F687570C4}" dt="2023-01-26T15:42:28.794" v="345" actId="1076"/>
          <ac:picMkLst>
            <pc:docMk/>
            <pc:sldMk cId="1072201874" sldId="502"/>
            <ac:picMk id="7" creationId="{FB77BD8E-52E4-4832-AE6B-F77783560BF8}"/>
          </ac:picMkLst>
        </pc:picChg>
        <pc:picChg chg="mod">
          <ac:chgData name="li bo" userId="86e360d6c7446f46" providerId="LiveId" clId="{427138CB-0211-E640-8E56-029F687570C4}" dt="2023-01-26T15:42:28.794" v="345" actId="1076"/>
          <ac:picMkLst>
            <pc:docMk/>
            <pc:sldMk cId="1072201874" sldId="502"/>
            <ac:picMk id="9" creationId="{7BA1F65F-6CC1-449C-94C8-83B92C95E153}"/>
          </ac:picMkLst>
        </pc:picChg>
      </pc:sldChg>
      <pc:sldChg chg="addSp modSp mod">
        <pc:chgData name="li bo" userId="86e360d6c7446f46" providerId="LiveId" clId="{427138CB-0211-E640-8E56-029F687570C4}" dt="2023-02-06T14:53:40.890" v="402" actId="20577"/>
        <pc:sldMkLst>
          <pc:docMk/>
          <pc:sldMk cId="1549821030" sldId="503"/>
        </pc:sldMkLst>
        <pc:spChg chg="add mod">
          <ac:chgData name="li bo" userId="86e360d6c7446f46" providerId="LiveId" clId="{427138CB-0211-E640-8E56-029F687570C4}" dt="2023-01-26T15:45:46.354" v="373"/>
          <ac:spMkLst>
            <pc:docMk/>
            <pc:sldMk cId="1549821030" sldId="503"/>
            <ac:spMk id="2" creationId="{F83C117E-7EB8-0CC0-E522-7198501FEDFE}"/>
          </ac:spMkLst>
        </pc:spChg>
        <pc:spChg chg="mod">
          <ac:chgData name="li bo" userId="86e360d6c7446f46" providerId="LiveId" clId="{427138CB-0211-E640-8E56-029F687570C4}" dt="2023-01-26T15:39:48.066" v="318" actId="2711"/>
          <ac:spMkLst>
            <pc:docMk/>
            <pc:sldMk cId="1549821030" sldId="503"/>
            <ac:spMk id="4" creationId="{DCD06AA3-89CB-49B1-BDE5-B3B5FA2854B4}"/>
          </ac:spMkLst>
        </pc:spChg>
        <pc:spChg chg="mod">
          <ac:chgData name="li bo" userId="86e360d6c7446f46" providerId="LiveId" clId="{427138CB-0211-E640-8E56-029F687570C4}" dt="2023-02-06T14:53:40.890" v="402" actId="20577"/>
          <ac:spMkLst>
            <pc:docMk/>
            <pc:sldMk cId="1549821030" sldId="503"/>
            <ac:spMk id="5" creationId="{98ACEA9F-B165-4867-8792-11FE0018BF71}"/>
          </ac:spMkLst>
        </pc:spChg>
      </pc:sldChg>
      <pc:sldChg chg="addSp modSp mod">
        <pc:chgData name="li bo" userId="86e360d6c7446f46" providerId="LiveId" clId="{427138CB-0211-E640-8E56-029F687570C4}" dt="2023-01-26T15:45:46.354" v="373"/>
        <pc:sldMkLst>
          <pc:docMk/>
          <pc:sldMk cId="3586607524" sldId="504"/>
        </pc:sldMkLst>
        <pc:spChg chg="add mod">
          <ac:chgData name="li bo" userId="86e360d6c7446f46" providerId="LiveId" clId="{427138CB-0211-E640-8E56-029F687570C4}" dt="2023-01-26T15:45:46.354" v="373"/>
          <ac:spMkLst>
            <pc:docMk/>
            <pc:sldMk cId="3586607524" sldId="504"/>
            <ac:spMk id="2" creationId="{6F8A39DF-5CAF-E0D8-6BE0-625FAC3907FA}"/>
          </ac:spMkLst>
        </pc:spChg>
        <pc:spChg chg="mod">
          <ac:chgData name="li bo" userId="86e360d6c7446f46" providerId="LiveId" clId="{427138CB-0211-E640-8E56-029F687570C4}" dt="2023-01-26T15:40:05.428" v="321" actId="2711"/>
          <ac:spMkLst>
            <pc:docMk/>
            <pc:sldMk cId="3586607524" sldId="504"/>
            <ac:spMk id="4" creationId="{7E47DD08-1A9A-4490-8A1A-7880F1D4E031}"/>
          </ac:spMkLst>
        </pc:spChg>
        <pc:spChg chg="mod">
          <ac:chgData name="li bo" userId="86e360d6c7446f46" providerId="LiveId" clId="{427138CB-0211-E640-8E56-029F687570C4}" dt="2023-01-26T15:41:22.566" v="334" actId="1076"/>
          <ac:spMkLst>
            <pc:docMk/>
            <pc:sldMk cId="3586607524" sldId="504"/>
            <ac:spMk id="5" creationId="{3A127B51-E30D-42B3-871C-D629D9D78831}"/>
          </ac:spMkLst>
        </pc:spChg>
        <pc:spChg chg="mod">
          <ac:chgData name="li bo" userId="86e360d6c7446f46" providerId="LiveId" clId="{427138CB-0211-E640-8E56-029F687570C4}" dt="2023-01-26T15:40:16.697" v="323" actId="1076"/>
          <ac:spMkLst>
            <pc:docMk/>
            <pc:sldMk cId="3586607524" sldId="504"/>
            <ac:spMk id="10" creationId="{1C7D4CAB-4E2A-4C62-8A68-E9ACAE441454}"/>
          </ac:spMkLst>
        </pc:spChg>
        <pc:spChg chg="mod">
          <ac:chgData name="li bo" userId="86e360d6c7446f46" providerId="LiveId" clId="{427138CB-0211-E640-8E56-029F687570C4}" dt="2023-01-26T15:41:09.966" v="332" actId="14100"/>
          <ac:spMkLst>
            <pc:docMk/>
            <pc:sldMk cId="3586607524" sldId="504"/>
            <ac:spMk id="15" creationId="{392F5823-07FB-4E93-9741-AE97A0AB715E}"/>
          </ac:spMkLst>
        </pc:spChg>
        <pc:spChg chg="mod">
          <ac:chgData name="li bo" userId="86e360d6c7446f46" providerId="LiveId" clId="{427138CB-0211-E640-8E56-029F687570C4}" dt="2023-01-26T15:41:22.566" v="334" actId="1076"/>
          <ac:spMkLst>
            <pc:docMk/>
            <pc:sldMk cId="3586607524" sldId="504"/>
            <ac:spMk id="22" creationId="{FE57C97D-BCD5-4A29-B03E-986FA50DA6B3}"/>
          </ac:spMkLst>
        </pc:spChg>
        <pc:spChg chg="mod">
          <ac:chgData name="li bo" userId="86e360d6c7446f46" providerId="LiveId" clId="{427138CB-0211-E640-8E56-029F687570C4}" dt="2023-01-26T15:41:22.566" v="334" actId="1076"/>
          <ac:spMkLst>
            <pc:docMk/>
            <pc:sldMk cId="3586607524" sldId="504"/>
            <ac:spMk id="23" creationId="{6867E251-0E7B-465E-AE35-457BD3C6EE56}"/>
          </ac:spMkLst>
        </pc:spChg>
        <pc:spChg chg="mod">
          <ac:chgData name="li bo" userId="86e360d6c7446f46" providerId="LiveId" clId="{427138CB-0211-E640-8E56-029F687570C4}" dt="2023-01-26T15:41:22.566" v="334" actId="1076"/>
          <ac:spMkLst>
            <pc:docMk/>
            <pc:sldMk cId="3586607524" sldId="504"/>
            <ac:spMk id="24" creationId="{35BD8B00-057F-4C5C-B66A-44765CC1E301}"/>
          </ac:spMkLst>
        </pc:spChg>
        <pc:picChg chg="mod">
          <ac:chgData name="li bo" userId="86e360d6c7446f46" providerId="LiveId" clId="{427138CB-0211-E640-8E56-029F687570C4}" dt="2023-01-26T15:41:22.566" v="334" actId="1076"/>
          <ac:picMkLst>
            <pc:docMk/>
            <pc:sldMk cId="3586607524" sldId="504"/>
            <ac:picMk id="9" creationId="{0562278E-CEB4-4D88-AAD6-E93C9EC363E7}"/>
          </ac:picMkLst>
        </pc:picChg>
        <pc:picChg chg="mod">
          <ac:chgData name="li bo" userId="86e360d6c7446f46" providerId="LiveId" clId="{427138CB-0211-E640-8E56-029F687570C4}" dt="2023-01-26T15:40:12.795" v="322" actId="14100"/>
          <ac:picMkLst>
            <pc:docMk/>
            <pc:sldMk cId="3586607524" sldId="504"/>
            <ac:picMk id="12" creationId="{B8736AE0-1FD9-431C-B034-ABF9C3F1606E}"/>
          </ac:picMkLst>
        </pc:picChg>
        <pc:picChg chg="mod">
          <ac:chgData name="li bo" userId="86e360d6c7446f46" providerId="LiveId" clId="{427138CB-0211-E640-8E56-029F687570C4}" dt="2023-01-26T15:40:12.795" v="322" actId="14100"/>
          <ac:picMkLst>
            <pc:docMk/>
            <pc:sldMk cId="3586607524" sldId="504"/>
            <ac:picMk id="14" creationId="{B0A2EEC1-3ADB-496C-8632-B61BF354E078}"/>
          </ac:picMkLst>
        </pc:picChg>
        <pc:picChg chg="mod">
          <ac:chgData name="li bo" userId="86e360d6c7446f46" providerId="LiveId" clId="{427138CB-0211-E640-8E56-029F687570C4}" dt="2023-01-26T15:41:22.566" v="334" actId="1076"/>
          <ac:picMkLst>
            <pc:docMk/>
            <pc:sldMk cId="3586607524" sldId="504"/>
            <ac:picMk id="17" creationId="{37DD50E8-F283-4F8E-A8E8-1266C9C669E0}"/>
          </ac:picMkLst>
        </pc:picChg>
        <pc:picChg chg="mod">
          <ac:chgData name="li bo" userId="86e360d6c7446f46" providerId="LiveId" clId="{427138CB-0211-E640-8E56-029F687570C4}" dt="2023-01-26T15:41:22.566" v="334" actId="1076"/>
          <ac:picMkLst>
            <pc:docMk/>
            <pc:sldMk cId="3586607524" sldId="504"/>
            <ac:picMk id="19" creationId="{C81C8562-24EC-4F74-8C0D-1B089B02B859}"/>
          </ac:picMkLst>
        </pc:picChg>
        <pc:picChg chg="mod">
          <ac:chgData name="li bo" userId="86e360d6c7446f46" providerId="LiveId" clId="{427138CB-0211-E640-8E56-029F687570C4}" dt="2023-01-26T15:41:22.566" v="334" actId="1076"/>
          <ac:picMkLst>
            <pc:docMk/>
            <pc:sldMk cId="3586607524" sldId="504"/>
            <ac:picMk id="21" creationId="{CD4231D5-6A77-447B-BC27-5335DB916B59}"/>
          </ac:picMkLst>
        </pc:picChg>
        <pc:picChg chg="mod">
          <ac:chgData name="li bo" userId="86e360d6c7446f46" providerId="LiveId" clId="{427138CB-0211-E640-8E56-029F687570C4}" dt="2023-01-26T15:41:22.566" v="334" actId="1076"/>
          <ac:picMkLst>
            <pc:docMk/>
            <pc:sldMk cId="3586607524" sldId="504"/>
            <ac:picMk id="17414" creationId="{30C38CC6-0594-4F3A-9AEC-CC03D3C996A3}"/>
          </ac:picMkLst>
        </pc:picChg>
      </pc:sldChg>
      <pc:sldChg chg="addSp delSp modSp mod delAnim modAnim">
        <pc:chgData name="li bo" userId="86e360d6c7446f46" providerId="LiveId" clId="{427138CB-0211-E640-8E56-029F687570C4}" dt="2023-03-23T16:23:45.688" v="620" actId="20577"/>
        <pc:sldMkLst>
          <pc:docMk/>
          <pc:sldMk cId="3439499106" sldId="505"/>
        </pc:sldMkLst>
        <pc:spChg chg="add mod">
          <ac:chgData name="li bo" userId="86e360d6c7446f46" providerId="LiveId" clId="{427138CB-0211-E640-8E56-029F687570C4}" dt="2023-01-26T15:45:46.354" v="373"/>
          <ac:spMkLst>
            <pc:docMk/>
            <pc:sldMk cId="3439499106" sldId="505"/>
            <ac:spMk id="2" creationId="{357B59C8-7368-947A-1F77-CEC5BE9C2E1B}"/>
          </ac:spMkLst>
        </pc:spChg>
        <pc:spChg chg="mod">
          <ac:chgData name="li bo" userId="86e360d6c7446f46" providerId="LiveId" clId="{427138CB-0211-E640-8E56-029F687570C4}" dt="2023-01-26T15:39:55.276" v="319" actId="2711"/>
          <ac:spMkLst>
            <pc:docMk/>
            <pc:sldMk cId="3439499106" sldId="505"/>
            <ac:spMk id="4" creationId="{447F8111-1EB4-4AF8-A57C-F33DAABE46F9}"/>
          </ac:spMkLst>
        </pc:spChg>
        <pc:spChg chg="mod">
          <ac:chgData name="li bo" userId="86e360d6c7446f46" providerId="LiveId" clId="{427138CB-0211-E640-8E56-029F687570C4}" dt="2023-01-26T15:39:55.276" v="319" actId="2711"/>
          <ac:spMkLst>
            <pc:docMk/>
            <pc:sldMk cId="3439499106" sldId="505"/>
            <ac:spMk id="5" creationId="{DCA21D47-DAAC-4B9D-A428-E6A0E21A9261}"/>
          </ac:spMkLst>
        </pc:spChg>
        <pc:spChg chg="mod">
          <ac:chgData name="li bo" userId="86e360d6c7446f46" providerId="LiveId" clId="{427138CB-0211-E640-8E56-029F687570C4}" dt="2023-01-26T15:39:55.276" v="319" actId="2711"/>
          <ac:spMkLst>
            <pc:docMk/>
            <pc:sldMk cId="3439499106" sldId="505"/>
            <ac:spMk id="12" creationId="{C25A4B16-21C8-461D-A958-1C09F8F69864}"/>
          </ac:spMkLst>
        </pc:spChg>
        <pc:spChg chg="mod">
          <ac:chgData name="li bo" userId="86e360d6c7446f46" providerId="LiveId" clId="{427138CB-0211-E640-8E56-029F687570C4}" dt="2023-03-23T16:23:40.826" v="608" actId="6549"/>
          <ac:spMkLst>
            <pc:docMk/>
            <pc:sldMk cId="3439499106" sldId="505"/>
            <ac:spMk id="13" creationId="{AC39BD5A-E134-4368-970D-114B35EA60AB}"/>
          </ac:spMkLst>
        </pc:spChg>
        <pc:spChg chg="del mod">
          <ac:chgData name="li bo" userId="86e360d6c7446f46" providerId="LiveId" clId="{427138CB-0211-E640-8E56-029F687570C4}" dt="2023-03-23T16:23:31.443" v="594" actId="478"/>
          <ac:spMkLst>
            <pc:docMk/>
            <pc:sldMk cId="3439499106" sldId="505"/>
            <ac:spMk id="14" creationId="{1018B840-FEC0-4E9F-8C8F-8A1A866BDFD3}"/>
          </ac:spMkLst>
        </pc:spChg>
        <pc:spChg chg="mod">
          <ac:chgData name="li bo" userId="86e360d6c7446f46" providerId="LiveId" clId="{427138CB-0211-E640-8E56-029F687570C4}" dt="2023-01-26T15:39:55.276" v="319" actId="2711"/>
          <ac:spMkLst>
            <pc:docMk/>
            <pc:sldMk cId="3439499106" sldId="505"/>
            <ac:spMk id="16" creationId="{71C2150D-A0E7-42B2-9320-39BAD1B6DB44}"/>
          </ac:spMkLst>
        </pc:spChg>
        <pc:picChg chg="mod">
          <ac:chgData name="li bo" userId="86e360d6c7446f46" providerId="LiveId" clId="{427138CB-0211-E640-8E56-029F687570C4}" dt="2023-01-26T15:39:55.276" v="319" actId="2711"/>
          <ac:picMkLst>
            <pc:docMk/>
            <pc:sldMk cId="3439499106" sldId="505"/>
            <ac:picMk id="9" creationId="{4DE4B4FE-BBB5-4C0E-8D25-848743D03B6C}"/>
          </ac:picMkLst>
        </pc:picChg>
        <pc:picChg chg="mod">
          <ac:chgData name="li bo" userId="86e360d6c7446f46" providerId="LiveId" clId="{427138CB-0211-E640-8E56-029F687570C4}" dt="2023-01-26T15:39:55.276" v="319" actId="2711"/>
          <ac:picMkLst>
            <pc:docMk/>
            <pc:sldMk cId="3439499106" sldId="505"/>
            <ac:picMk id="11" creationId="{0DBC2256-386C-4724-8CF9-8673F2CD6DEC}"/>
          </ac:picMkLst>
        </pc:picChg>
        <pc:picChg chg="mod">
          <ac:chgData name="li bo" userId="86e360d6c7446f46" providerId="LiveId" clId="{427138CB-0211-E640-8E56-029F687570C4}" dt="2023-01-26T15:39:59.349" v="320" actId="1076"/>
          <ac:picMkLst>
            <pc:docMk/>
            <pc:sldMk cId="3439499106" sldId="505"/>
            <ac:picMk id="16390" creationId="{6B8D41AE-F7FB-42AC-B889-F7269B986011}"/>
          </ac:picMkLst>
        </pc:picChg>
      </pc:sldChg>
      <pc:sldChg chg="addSp modSp mod">
        <pc:chgData name="li bo" userId="86e360d6c7446f46" providerId="LiveId" clId="{427138CB-0211-E640-8E56-029F687570C4}" dt="2023-01-26T15:45:46.354" v="373"/>
        <pc:sldMkLst>
          <pc:docMk/>
          <pc:sldMk cId="531186437" sldId="506"/>
        </pc:sldMkLst>
        <pc:spChg chg="add mod">
          <ac:chgData name="li bo" userId="86e360d6c7446f46" providerId="LiveId" clId="{427138CB-0211-E640-8E56-029F687570C4}" dt="2023-01-26T15:45:46.354" v="373"/>
          <ac:spMkLst>
            <pc:docMk/>
            <pc:sldMk cId="531186437" sldId="506"/>
            <ac:spMk id="2" creationId="{2ED766BA-237D-127B-C8AB-E0BFDAFD0C33}"/>
          </ac:spMkLst>
        </pc:spChg>
        <pc:spChg chg="mod">
          <ac:chgData name="li bo" userId="86e360d6c7446f46" providerId="LiveId" clId="{427138CB-0211-E640-8E56-029F687570C4}" dt="2023-01-26T15:42:37.484" v="346" actId="2711"/>
          <ac:spMkLst>
            <pc:docMk/>
            <pc:sldMk cId="531186437" sldId="506"/>
            <ac:spMk id="4" creationId="{15D969B2-1C04-4172-AE9E-0231A2A97052}"/>
          </ac:spMkLst>
        </pc:spChg>
        <pc:spChg chg="mod">
          <ac:chgData name="li bo" userId="86e360d6c7446f46" providerId="LiveId" clId="{427138CB-0211-E640-8E56-029F687570C4}" dt="2023-01-26T15:43:22.278" v="356" actId="1076"/>
          <ac:spMkLst>
            <pc:docMk/>
            <pc:sldMk cId="531186437" sldId="506"/>
            <ac:spMk id="13" creationId="{3015E166-32F2-4908-B9AC-1A9D8C2F060B}"/>
          </ac:spMkLst>
        </pc:spChg>
        <pc:spChg chg="mod">
          <ac:chgData name="li bo" userId="86e360d6c7446f46" providerId="LiveId" clId="{427138CB-0211-E640-8E56-029F687570C4}" dt="2023-01-26T15:42:49.079" v="347" actId="948"/>
          <ac:spMkLst>
            <pc:docMk/>
            <pc:sldMk cId="531186437" sldId="506"/>
            <ac:spMk id="22" creationId="{C85ABC6E-3DCA-46CE-82E4-A4670A8D19AE}"/>
          </ac:spMkLst>
        </pc:spChg>
        <pc:spChg chg="mod">
          <ac:chgData name="li bo" userId="86e360d6c7446f46" providerId="LiveId" clId="{427138CB-0211-E640-8E56-029F687570C4}" dt="2023-01-26T15:42:58.718" v="349" actId="1076"/>
          <ac:spMkLst>
            <pc:docMk/>
            <pc:sldMk cId="531186437" sldId="506"/>
            <ac:spMk id="25" creationId="{011F4940-13DF-4EE4-B345-CE39862189B7}"/>
          </ac:spMkLst>
        </pc:spChg>
        <pc:spChg chg="mod">
          <ac:chgData name="li bo" userId="86e360d6c7446f46" providerId="LiveId" clId="{427138CB-0211-E640-8E56-029F687570C4}" dt="2023-01-26T15:42:58.718" v="349" actId="1076"/>
          <ac:spMkLst>
            <pc:docMk/>
            <pc:sldMk cId="531186437" sldId="506"/>
            <ac:spMk id="26" creationId="{8D207B32-6DF1-4F05-9755-583AD620263D}"/>
          </ac:spMkLst>
        </pc:spChg>
        <pc:picChg chg="mod">
          <ac:chgData name="li bo" userId="86e360d6c7446f46" providerId="LiveId" clId="{427138CB-0211-E640-8E56-029F687570C4}" dt="2023-01-26T15:42:52.514" v="348" actId="1076"/>
          <ac:picMkLst>
            <pc:docMk/>
            <pc:sldMk cId="531186437" sldId="506"/>
            <ac:picMk id="23" creationId="{595D7C0D-A074-4A2A-9AE8-A353050D84CC}"/>
          </ac:picMkLst>
        </pc:picChg>
        <pc:picChg chg="mod">
          <ac:chgData name="li bo" userId="86e360d6c7446f46" providerId="LiveId" clId="{427138CB-0211-E640-8E56-029F687570C4}" dt="2023-01-26T15:43:16.605" v="354" actId="1076"/>
          <ac:picMkLst>
            <pc:docMk/>
            <pc:sldMk cId="531186437" sldId="506"/>
            <ac:picMk id="29698" creationId="{64445DF1-DD3A-499E-B5A5-3214ADEB6303}"/>
          </ac:picMkLst>
        </pc:picChg>
      </pc:sldChg>
      <pc:sldChg chg="addSp modSp mod">
        <pc:chgData name="li bo" userId="86e360d6c7446f46" providerId="LiveId" clId="{427138CB-0211-E640-8E56-029F687570C4}" dt="2023-02-06T14:54:34.425" v="413" actId="207"/>
        <pc:sldMkLst>
          <pc:docMk/>
          <pc:sldMk cId="1232107713" sldId="507"/>
        </pc:sldMkLst>
        <pc:spChg chg="add mod">
          <ac:chgData name="li bo" userId="86e360d6c7446f46" providerId="LiveId" clId="{427138CB-0211-E640-8E56-029F687570C4}" dt="2023-01-26T15:45:46.354" v="373"/>
          <ac:spMkLst>
            <pc:docMk/>
            <pc:sldMk cId="1232107713" sldId="507"/>
            <ac:spMk id="2" creationId="{88D6097F-E2BE-6A02-6AE2-A334F97E015F}"/>
          </ac:spMkLst>
        </pc:spChg>
        <pc:spChg chg="mod">
          <ac:chgData name="li bo" userId="86e360d6c7446f46" providerId="LiveId" clId="{427138CB-0211-E640-8E56-029F687570C4}" dt="2023-01-26T15:43:35.534" v="357" actId="2711"/>
          <ac:spMkLst>
            <pc:docMk/>
            <pc:sldMk cId="1232107713" sldId="507"/>
            <ac:spMk id="5" creationId="{6C35A570-5F06-47E2-8F1A-CBDECE41507A}"/>
          </ac:spMkLst>
        </pc:spChg>
        <pc:spChg chg="mod">
          <ac:chgData name="li bo" userId="86e360d6c7446f46" providerId="LiveId" clId="{427138CB-0211-E640-8E56-029F687570C4}" dt="2023-02-06T14:54:30.746" v="412" actId="207"/>
          <ac:spMkLst>
            <pc:docMk/>
            <pc:sldMk cId="1232107713" sldId="507"/>
            <ac:spMk id="12" creationId="{7B79B86A-330E-4314-81E7-F49BF3E0F08B}"/>
          </ac:spMkLst>
        </pc:spChg>
        <pc:spChg chg="mod">
          <ac:chgData name="li bo" userId="86e360d6c7446f46" providerId="LiveId" clId="{427138CB-0211-E640-8E56-029F687570C4}" dt="2023-02-06T14:54:34.425" v="413" actId="207"/>
          <ac:spMkLst>
            <pc:docMk/>
            <pc:sldMk cId="1232107713" sldId="507"/>
            <ac:spMk id="14" creationId="{69809072-DA58-404D-96DD-BFA433FBABA2}"/>
          </ac:spMkLst>
        </pc:spChg>
        <pc:spChg chg="mod">
          <ac:chgData name="li bo" userId="86e360d6c7446f46" providerId="LiveId" clId="{427138CB-0211-E640-8E56-029F687570C4}" dt="2023-01-26T15:43:35.534" v="357" actId="2711"/>
          <ac:spMkLst>
            <pc:docMk/>
            <pc:sldMk cId="1232107713" sldId="507"/>
            <ac:spMk id="15" creationId="{A3920A52-7A77-4E91-AE42-F36ED7AFB21B}"/>
          </ac:spMkLst>
        </pc:spChg>
        <pc:spChg chg="mod">
          <ac:chgData name="li bo" userId="86e360d6c7446f46" providerId="LiveId" clId="{427138CB-0211-E640-8E56-029F687570C4}" dt="2023-01-26T15:43:35.534" v="357" actId="2711"/>
          <ac:spMkLst>
            <pc:docMk/>
            <pc:sldMk cId="1232107713" sldId="507"/>
            <ac:spMk id="18" creationId="{69E44C94-F422-4A53-B01B-DC7FC0E1CBC3}"/>
          </ac:spMkLst>
        </pc:spChg>
        <pc:picChg chg="mod">
          <ac:chgData name="li bo" userId="86e360d6c7446f46" providerId="LiveId" clId="{427138CB-0211-E640-8E56-029F687570C4}" dt="2023-01-26T15:43:35.534" v="357" actId="2711"/>
          <ac:picMkLst>
            <pc:docMk/>
            <pc:sldMk cId="1232107713" sldId="507"/>
            <ac:picMk id="7" creationId="{E48D5E8A-F950-4C9F-B121-473C6AF8E1D9}"/>
          </ac:picMkLst>
        </pc:picChg>
        <pc:picChg chg="mod">
          <ac:chgData name="li bo" userId="86e360d6c7446f46" providerId="LiveId" clId="{427138CB-0211-E640-8E56-029F687570C4}" dt="2023-01-26T15:43:35.534" v="357" actId="2711"/>
          <ac:picMkLst>
            <pc:docMk/>
            <pc:sldMk cId="1232107713" sldId="507"/>
            <ac:picMk id="11" creationId="{81A7047E-4CE3-4A77-BB27-0A9AABBBC099}"/>
          </ac:picMkLst>
        </pc:picChg>
      </pc:sldChg>
      <pc:sldChg chg="addSp delSp modSp add mod delAnim modAnim modNotesTx">
        <pc:chgData name="li bo" userId="86e360d6c7446f46" providerId="LiveId" clId="{427138CB-0211-E640-8E56-029F687570C4}" dt="2023-03-23T16:45:21.971" v="1132" actId="1036"/>
        <pc:sldMkLst>
          <pc:docMk/>
          <pc:sldMk cId="3641437962" sldId="508"/>
        </pc:sldMkLst>
        <pc:spChg chg="add mod">
          <ac:chgData name="li bo" userId="86e360d6c7446f46" providerId="LiveId" clId="{427138CB-0211-E640-8E56-029F687570C4}" dt="2023-03-23T16:19:47.299" v="494" actId="20577"/>
          <ac:spMkLst>
            <pc:docMk/>
            <pc:sldMk cId="3641437962" sldId="508"/>
            <ac:spMk id="3" creationId="{651B13C5-6F40-F078-51CB-D684837969AE}"/>
          </ac:spMkLst>
        </pc:spChg>
        <pc:spChg chg="del">
          <ac:chgData name="li bo" userId="86e360d6c7446f46" providerId="LiveId" clId="{427138CB-0211-E640-8E56-029F687570C4}" dt="2023-03-23T16:19:06.575" v="484" actId="478"/>
          <ac:spMkLst>
            <pc:docMk/>
            <pc:sldMk cId="3641437962" sldId="508"/>
            <ac:spMk id="6" creationId="{EC5D37F9-B3EB-42BE-9546-E9ED5C09A81A}"/>
          </ac:spMkLst>
        </pc:spChg>
        <pc:spChg chg="mod">
          <ac:chgData name="li bo" userId="86e360d6c7446f46" providerId="LiveId" clId="{427138CB-0211-E640-8E56-029F687570C4}" dt="2023-03-23T16:45:18.110" v="1124" actId="1036"/>
          <ac:spMkLst>
            <pc:docMk/>
            <pc:sldMk cId="3641437962" sldId="508"/>
            <ac:spMk id="8" creationId="{9C6C5939-0371-4840-A3C0-D202D21EB8BD}"/>
          </ac:spMkLst>
        </pc:spChg>
        <pc:spChg chg="mod">
          <ac:chgData name="li bo" userId="86e360d6c7446f46" providerId="LiveId" clId="{427138CB-0211-E640-8E56-029F687570C4}" dt="2023-03-23T16:45:21.971" v="1132" actId="1036"/>
          <ac:spMkLst>
            <pc:docMk/>
            <pc:sldMk cId="3641437962" sldId="508"/>
            <ac:spMk id="9" creationId="{221CAED3-2A54-4D90-9E8A-78985E52DF23}"/>
          </ac:spMkLst>
        </pc:spChg>
        <pc:spChg chg="del">
          <ac:chgData name="li bo" userId="86e360d6c7446f46" providerId="LiveId" clId="{427138CB-0211-E640-8E56-029F687570C4}" dt="2023-03-23T16:19:22.143" v="489" actId="478"/>
          <ac:spMkLst>
            <pc:docMk/>
            <pc:sldMk cId="3641437962" sldId="508"/>
            <ac:spMk id="11" creationId="{DCCA268A-57ED-4646-B1D9-BA3F3891390C}"/>
          </ac:spMkLst>
        </pc:spChg>
        <pc:spChg chg="mod">
          <ac:chgData name="li bo" userId="86e360d6c7446f46" providerId="LiveId" clId="{427138CB-0211-E640-8E56-029F687570C4}" dt="2023-03-23T16:19:20.569" v="488" actId="1076"/>
          <ac:spMkLst>
            <pc:docMk/>
            <pc:sldMk cId="3641437962" sldId="508"/>
            <ac:spMk id="12" creationId="{8177DE76-316E-4199-9AD9-A6F38A1DD4A5}"/>
          </ac:spMkLst>
        </pc:spChg>
        <pc:spChg chg="del">
          <ac:chgData name="li bo" userId="86e360d6c7446f46" providerId="LiveId" clId="{427138CB-0211-E640-8E56-029F687570C4}" dt="2023-03-23T16:19:05.174" v="483" actId="478"/>
          <ac:spMkLst>
            <pc:docMk/>
            <pc:sldMk cId="3641437962" sldId="508"/>
            <ac:spMk id="15" creationId="{50AC9979-3B79-4523-AB43-5C5396B2DF91}"/>
          </ac:spMkLst>
        </pc:spChg>
        <pc:picChg chg="del">
          <ac:chgData name="li bo" userId="86e360d6c7446f46" providerId="LiveId" clId="{427138CB-0211-E640-8E56-029F687570C4}" dt="2023-03-23T16:19:05.174" v="483" actId="478"/>
          <ac:picMkLst>
            <pc:docMk/>
            <pc:sldMk cId="3641437962" sldId="508"/>
            <ac:picMk id="13" creationId="{46E6DA4B-EA06-47E6-B0DD-785A8DFD81B4}"/>
          </ac:picMkLst>
        </pc:picChg>
        <pc:picChg chg="mod">
          <ac:chgData name="li bo" userId="86e360d6c7446f46" providerId="LiveId" clId="{427138CB-0211-E640-8E56-029F687570C4}" dt="2023-03-23T16:45:12.827" v="1114" actId="1076"/>
          <ac:picMkLst>
            <pc:docMk/>
            <pc:sldMk cId="3641437962" sldId="508"/>
            <ac:picMk id="16" creationId="{02891B00-AE47-49C6-9E43-A8622F19F2E2}"/>
          </ac:picMkLst>
        </pc:picChg>
        <pc:picChg chg="mod">
          <ac:chgData name="li bo" userId="86e360d6c7446f46" providerId="LiveId" clId="{427138CB-0211-E640-8E56-029F687570C4}" dt="2023-03-23T16:45:12.827" v="1114" actId="1076"/>
          <ac:picMkLst>
            <pc:docMk/>
            <pc:sldMk cId="3641437962" sldId="508"/>
            <ac:picMk id="1026" creationId="{E0A4A248-D7D7-4A53-9C8C-ED2B5B23FB7E}"/>
          </ac:picMkLst>
        </pc:picChg>
      </pc:sldChg>
      <pc:sldChg chg="addSp modSp del mod">
        <pc:chgData name="li bo" userId="86e360d6c7446f46" providerId="LiveId" clId="{427138CB-0211-E640-8E56-029F687570C4}" dt="2023-03-23T15:53:20.063" v="428" actId="2696"/>
        <pc:sldMkLst>
          <pc:docMk/>
          <pc:sldMk cId="971846047" sldId="511"/>
        </pc:sldMkLst>
        <pc:spChg chg="add mod">
          <ac:chgData name="li bo" userId="86e360d6c7446f46" providerId="LiveId" clId="{427138CB-0211-E640-8E56-029F687570C4}" dt="2023-01-26T15:45:46.354" v="373"/>
          <ac:spMkLst>
            <pc:docMk/>
            <pc:sldMk cId="971846047" sldId="511"/>
            <ac:spMk id="2" creationId="{6D687A2B-39FE-42C7-5ADF-7BDC3A168818}"/>
          </ac:spMkLst>
        </pc:spChg>
        <pc:spChg chg="mod">
          <ac:chgData name="li bo" userId="86e360d6c7446f46" providerId="LiveId" clId="{427138CB-0211-E640-8E56-029F687570C4}" dt="2023-01-26T15:00:00.429" v="0" actId="2711"/>
          <ac:spMkLst>
            <pc:docMk/>
            <pc:sldMk cId="971846047" sldId="511"/>
            <ac:spMk id="4" creationId="{07B7D7EF-B4BD-41D3-A0E9-022F2DE20BB9}"/>
          </ac:spMkLst>
        </pc:spChg>
      </pc:sldChg>
    </pc:docChg>
  </pc:docChgLst>
  <pc:docChgLst>
    <pc:chgData name="li bo" userId="86e360d6c7446f46" providerId="LiveId" clId="{A47F27D3-00C1-4268-814A-F7322CB18221}"/>
    <pc:docChg chg="custSel modSld">
      <pc:chgData name="li bo" userId="86e360d6c7446f46" providerId="LiveId" clId="{A47F27D3-00C1-4268-814A-F7322CB18221}" dt="2023-01-26T15:19:03.535" v="14"/>
      <pc:docMkLst>
        <pc:docMk/>
      </pc:docMkLst>
      <pc:sldChg chg="modSp">
        <pc:chgData name="li bo" userId="86e360d6c7446f46" providerId="LiveId" clId="{A47F27D3-00C1-4268-814A-F7322CB18221}" dt="2023-01-26T15:18:40.550" v="2"/>
        <pc:sldMkLst>
          <pc:docMk/>
          <pc:sldMk cId="4227992928" sldId="471"/>
        </pc:sldMkLst>
        <pc:spChg chg="mod">
          <ac:chgData name="li bo" userId="86e360d6c7446f46" providerId="LiveId" clId="{A47F27D3-00C1-4268-814A-F7322CB18221}" dt="2023-01-26T15:18:40.550" v="2"/>
          <ac:spMkLst>
            <pc:docMk/>
            <pc:sldMk cId="4227992928" sldId="471"/>
            <ac:spMk id="2" creationId="{6C99C43A-F26B-412F-B477-BFBD6C4BAED6}"/>
          </ac:spMkLst>
        </pc:spChg>
      </pc:sldChg>
      <pc:sldChg chg="modSp mod">
        <pc:chgData name="li bo" userId="86e360d6c7446f46" providerId="LiveId" clId="{A47F27D3-00C1-4268-814A-F7322CB18221}" dt="2023-01-26T15:19:03.535" v="14"/>
        <pc:sldMkLst>
          <pc:docMk/>
          <pc:sldMk cId="1636163196" sldId="481"/>
        </pc:sldMkLst>
        <pc:spChg chg="mod">
          <ac:chgData name="li bo" userId="86e360d6c7446f46" providerId="LiveId" clId="{A47F27D3-00C1-4268-814A-F7322CB18221}" dt="2023-01-26T15:19:03.535" v="11"/>
          <ac:spMkLst>
            <pc:docMk/>
            <pc:sldMk cId="1636163196" sldId="481"/>
            <ac:spMk id="16" creationId="{1F630D2D-1C99-44EB-AB86-FAF9807A6F27}"/>
          </ac:spMkLst>
        </pc:spChg>
        <pc:spChg chg="mod">
          <ac:chgData name="li bo" userId="86e360d6c7446f46" providerId="LiveId" clId="{A47F27D3-00C1-4268-814A-F7322CB18221}" dt="2023-01-26T15:19:03.535" v="10"/>
          <ac:spMkLst>
            <pc:docMk/>
            <pc:sldMk cId="1636163196" sldId="481"/>
            <ac:spMk id="17" creationId="{74B9901B-10F8-49D9-BB37-131A643D8C07}"/>
          </ac:spMkLst>
        </pc:spChg>
        <pc:spChg chg="mod">
          <ac:chgData name="li bo" userId="86e360d6c7446f46" providerId="LiveId" clId="{A47F27D3-00C1-4268-814A-F7322CB18221}" dt="2023-01-26T15:19:03.535" v="10"/>
          <ac:spMkLst>
            <pc:docMk/>
            <pc:sldMk cId="1636163196" sldId="481"/>
            <ac:spMk id="18" creationId="{A887BD6C-3FC6-4CFD-91CD-27FB68D195C4}"/>
          </ac:spMkLst>
        </pc:spChg>
        <pc:spChg chg="mod">
          <ac:chgData name="li bo" userId="86e360d6c7446f46" providerId="LiveId" clId="{A47F27D3-00C1-4268-814A-F7322CB18221}" dt="2023-01-26T15:19:03.535" v="10"/>
          <ac:spMkLst>
            <pc:docMk/>
            <pc:sldMk cId="1636163196" sldId="481"/>
            <ac:spMk id="19" creationId="{7E2F5598-A0A2-42C8-BC2D-E989AC6F8CEC}"/>
          </ac:spMkLst>
        </pc:spChg>
        <pc:grpChg chg="mod">
          <ac:chgData name="li bo" userId="86e360d6c7446f46" providerId="LiveId" clId="{A47F27D3-00C1-4268-814A-F7322CB18221}" dt="2023-01-26T15:19:03.535" v="12"/>
          <ac:grpSpMkLst>
            <pc:docMk/>
            <pc:sldMk cId="1636163196" sldId="481"/>
            <ac:grpSpMk id="20" creationId="{343EE160-3AA2-459E-9948-971BADA12B88}"/>
          </ac:grpSpMkLst>
        </pc:grpChg>
        <pc:picChg chg="mod ord">
          <ac:chgData name="li bo" userId="86e360d6c7446f46" providerId="LiveId" clId="{A47F27D3-00C1-4268-814A-F7322CB18221}" dt="2023-01-26T15:19:03.535" v="14"/>
          <ac:picMkLst>
            <pc:docMk/>
            <pc:sldMk cId="1636163196" sldId="481"/>
            <ac:picMk id="5" creationId="{4A7D97E1-4B1E-4145-ABD4-1624C1C96B59}"/>
          </ac:picMkLst>
        </pc:picChg>
      </pc:sldChg>
    </pc:docChg>
  </pc:docChgLst>
  <pc:docChgLst>
    <pc:chgData name="li bo" userId="86e360d6c7446f46" providerId="LiveId" clId="{F0F73580-7DAC-4017-92F4-0C55D5D86A1C}"/>
    <pc:docChg chg="custSel addSld delSld modSld">
      <pc:chgData name="li bo" userId="86e360d6c7446f46" providerId="LiveId" clId="{F0F73580-7DAC-4017-92F4-0C55D5D86A1C}" dt="2022-04-02T02:01:26.508" v="221"/>
      <pc:docMkLst>
        <pc:docMk/>
      </pc:docMkLst>
      <pc:sldChg chg="modTransition">
        <pc:chgData name="li bo" userId="86e360d6c7446f46" providerId="LiveId" clId="{F0F73580-7DAC-4017-92F4-0C55D5D86A1C}" dt="2022-04-02T01:59:40.861" v="215"/>
        <pc:sldMkLst>
          <pc:docMk/>
          <pc:sldMk cId="2727095081" sldId="375"/>
        </pc:sldMkLst>
      </pc:sldChg>
      <pc:sldChg chg="modTransition modAnim">
        <pc:chgData name="li bo" userId="86e360d6c7446f46" providerId="LiveId" clId="{F0F73580-7DAC-4017-92F4-0C55D5D86A1C}" dt="2022-04-02T02:01:26.508" v="221"/>
        <pc:sldMkLst>
          <pc:docMk/>
          <pc:sldMk cId="1904503983" sldId="396"/>
        </pc:sldMkLst>
      </pc:sldChg>
      <pc:sldChg chg="modTransition">
        <pc:chgData name="li bo" userId="86e360d6c7446f46" providerId="LiveId" clId="{F0F73580-7DAC-4017-92F4-0C55D5D86A1C}" dt="2022-04-02T01:25:03.255" v="55"/>
        <pc:sldMkLst>
          <pc:docMk/>
          <pc:sldMk cId="202595257" sldId="397"/>
        </pc:sldMkLst>
      </pc:sldChg>
      <pc:sldChg chg="modTransition">
        <pc:chgData name="li bo" userId="86e360d6c7446f46" providerId="LiveId" clId="{F0F73580-7DAC-4017-92F4-0C55D5D86A1C}" dt="2022-04-02T01:24:34.919" v="43"/>
        <pc:sldMkLst>
          <pc:docMk/>
          <pc:sldMk cId="1208564877" sldId="401"/>
        </pc:sldMkLst>
      </pc:sldChg>
      <pc:sldChg chg="modTransition">
        <pc:chgData name="li bo" userId="86e360d6c7446f46" providerId="LiveId" clId="{F0F73580-7DAC-4017-92F4-0C55D5D86A1C}" dt="2022-04-02T01:29:14.216" v="59"/>
        <pc:sldMkLst>
          <pc:docMk/>
          <pc:sldMk cId="485940890" sldId="402"/>
        </pc:sldMkLst>
      </pc:sldChg>
      <pc:sldChg chg="modTransition">
        <pc:chgData name="li bo" userId="86e360d6c7446f46" providerId="LiveId" clId="{F0F73580-7DAC-4017-92F4-0C55D5D86A1C}" dt="2022-04-02T01:29:16.248" v="63"/>
        <pc:sldMkLst>
          <pc:docMk/>
          <pc:sldMk cId="3421086436" sldId="404"/>
        </pc:sldMkLst>
      </pc:sldChg>
      <pc:sldChg chg="modTransition">
        <pc:chgData name="li bo" userId="86e360d6c7446f46" providerId="LiveId" clId="{F0F73580-7DAC-4017-92F4-0C55D5D86A1C}" dt="2022-04-02T01:47:34.529" v="191"/>
        <pc:sldMkLst>
          <pc:docMk/>
          <pc:sldMk cId="2783562670" sldId="435"/>
        </pc:sldMkLst>
      </pc:sldChg>
      <pc:sldChg chg="modTransition">
        <pc:chgData name="li bo" userId="86e360d6c7446f46" providerId="LiveId" clId="{F0F73580-7DAC-4017-92F4-0C55D5D86A1C}" dt="2022-04-02T01:47:16.839" v="175"/>
        <pc:sldMkLst>
          <pc:docMk/>
          <pc:sldMk cId="2865775808" sldId="436"/>
        </pc:sldMkLst>
      </pc:sldChg>
      <pc:sldChg chg="modTransition">
        <pc:chgData name="li bo" userId="86e360d6c7446f46" providerId="LiveId" clId="{F0F73580-7DAC-4017-92F4-0C55D5D86A1C}" dt="2022-04-02T01:47:31.482" v="183"/>
        <pc:sldMkLst>
          <pc:docMk/>
          <pc:sldMk cId="2786372440" sldId="438"/>
        </pc:sldMkLst>
      </pc:sldChg>
      <pc:sldChg chg="modTransition">
        <pc:chgData name="li bo" userId="86e360d6c7446f46" providerId="LiveId" clId="{F0F73580-7DAC-4017-92F4-0C55D5D86A1C}" dt="2022-04-02T01:47:30.461" v="179"/>
        <pc:sldMkLst>
          <pc:docMk/>
          <pc:sldMk cId="2387335609" sldId="439"/>
        </pc:sldMkLst>
      </pc:sldChg>
      <pc:sldChg chg="modTransition">
        <pc:chgData name="li bo" userId="86e360d6c7446f46" providerId="LiveId" clId="{F0F73580-7DAC-4017-92F4-0C55D5D86A1C}" dt="2022-04-02T01:47:32.515" v="187"/>
        <pc:sldMkLst>
          <pc:docMk/>
          <pc:sldMk cId="4103897437" sldId="440"/>
        </pc:sldMkLst>
      </pc:sldChg>
      <pc:sldChg chg="modTransition">
        <pc:chgData name="li bo" userId="86e360d6c7446f46" providerId="LiveId" clId="{F0F73580-7DAC-4017-92F4-0C55D5D86A1C}" dt="2022-04-02T01:51:27.352" v="199"/>
        <pc:sldMkLst>
          <pc:docMk/>
          <pc:sldMk cId="3418415575" sldId="441"/>
        </pc:sldMkLst>
      </pc:sldChg>
      <pc:sldChg chg="modTransition">
        <pc:chgData name="li bo" userId="86e360d6c7446f46" providerId="LiveId" clId="{F0F73580-7DAC-4017-92F4-0C55D5D86A1C}" dt="2022-04-02T01:51:25.319" v="195"/>
        <pc:sldMkLst>
          <pc:docMk/>
          <pc:sldMk cId="3579830197" sldId="442"/>
        </pc:sldMkLst>
      </pc:sldChg>
      <pc:sldChg chg="modTransition">
        <pc:chgData name="li bo" userId="86e360d6c7446f46" providerId="LiveId" clId="{F0F73580-7DAC-4017-92F4-0C55D5D86A1C}" dt="2022-04-02T01:29:21.318" v="75"/>
        <pc:sldMkLst>
          <pc:docMk/>
          <pc:sldMk cId="487440179" sldId="443"/>
        </pc:sldMkLst>
      </pc:sldChg>
      <pc:sldChg chg="modTransition">
        <pc:chgData name="li bo" userId="86e360d6c7446f46" providerId="LiveId" clId="{F0F73580-7DAC-4017-92F4-0C55D5D86A1C}" dt="2022-04-02T01:38:37.192" v="135"/>
        <pc:sldMkLst>
          <pc:docMk/>
          <pc:sldMk cId="304146307" sldId="445"/>
        </pc:sldMkLst>
      </pc:sldChg>
      <pc:sldChg chg="modTransition">
        <pc:chgData name="li bo" userId="86e360d6c7446f46" providerId="LiveId" clId="{F0F73580-7DAC-4017-92F4-0C55D5D86A1C}" dt="2022-04-02T01:39:17.623" v="155"/>
        <pc:sldMkLst>
          <pc:docMk/>
          <pc:sldMk cId="1541772769" sldId="447"/>
        </pc:sldMkLst>
      </pc:sldChg>
      <pc:sldChg chg="modTransition">
        <pc:chgData name="li bo" userId="86e360d6c7446f46" providerId="LiveId" clId="{F0F73580-7DAC-4017-92F4-0C55D5D86A1C}" dt="2022-04-02T01:56:43.563" v="203"/>
        <pc:sldMkLst>
          <pc:docMk/>
          <pc:sldMk cId="4114322820" sldId="448"/>
        </pc:sldMkLst>
      </pc:sldChg>
      <pc:sldChg chg="del">
        <pc:chgData name="li bo" userId="86e360d6c7446f46" providerId="LiveId" clId="{F0F73580-7DAC-4017-92F4-0C55D5D86A1C}" dt="2022-04-02T01:05:42.789" v="10" actId="47"/>
        <pc:sldMkLst>
          <pc:docMk/>
          <pc:sldMk cId="3157881722" sldId="453"/>
        </pc:sldMkLst>
      </pc:sldChg>
      <pc:sldChg chg="modTransition">
        <pc:chgData name="li bo" userId="86e360d6c7446f46" providerId="LiveId" clId="{F0F73580-7DAC-4017-92F4-0C55D5D86A1C}" dt="2022-04-02T01:05:01.861" v="1"/>
        <pc:sldMkLst>
          <pc:docMk/>
          <pc:sldMk cId="3301246440" sldId="457"/>
        </pc:sldMkLst>
      </pc:sldChg>
      <pc:sldChg chg="modTransition">
        <pc:chgData name="li bo" userId="86e360d6c7446f46" providerId="LiveId" clId="{F0F73580-7DAC-4017-92F4-0C55D5D86A1C}" dt="2022-04-02T01:14:30.428" v="27"/>
        <pc:sldMkLst>
          <pc:docMk/>
          <pc:sldMk cId="352956076" sldId="470"/>
        </pc:sldMkLst>
      </pc:sldChg>
      <pc:sldChg chg="modTransition">
        <pc:chgData name="li bo" userId="86e360d6c7446f46" providerId="LiveId" clId="{F0F73580-7DAC-4017-92F4-0C55D5D86A1C}" dt="2022-04-02T01:18:43.987" v="31"/>
        <pc:sldMkLst>
          <pc:docMk/>
          <pc:sldMk cId="2489661016" sldId="471"/>
        </pc:sldMkLst>
      </pc:sldChg>
      <pc:sldChg chg="addSp delSp modSp new mod modTransition">
        <pc:chgData name="li bo" userId="86e360d6c7446f46" providerId="LiveId" clId="{F0F73580-7DAC-4017-92F4-0C55D5D86A1C}" dt="2022-04-02T01:12:17.756" v="25" actId="1076"/>
        <pc:sldMkLst>
          <pc:docMk/>
          <pc:sldMk cId="1723881166" sldId="472"/>
        </pc:sldMkLst>
        <pc:spChg chg="del">
          <ac:chgData name="li bo" userId="86e360d6c7446f46" providerId="LiveId" clId="{F0F73580-7DAC-4017-92F4-0C55D5D86A1C}" dt="2022-04-02T01:07:46.860" v="22" actId="478"/>
          <ac:spMkLst>
            <pc:docMk/>
            <pc:sldMk cId="1723881166" sldId="472"/>
            <ac:spMk id="2" creationId="{90383C3A-4D92-47C6-B378-79D66200134F}"/>
          </ac:spMkLst>
        </pc:spChg>
        <pc:spChg chg="del">
          <ac:chgData name="li bo" userId="86e360d6c7446f46" providerId="LiveId" clId="{F0F73580-7DAC-4017-92F4-0C55D5D86A1C}" dt="2022-04-02T01:07:46.860" v="22" actId="478"/>
          <ac:spMkLst>
            <pc:docMk/>
            <pc:sldMk cId="1723881166" sldId="472"/>
            <ac:spMk id="3" creationId="{80AB74AD-12AF-43CB-B0D4-40C0452DC3D6}"/>
          </ac:spMkLst>
        </pc:spChg>
        <pc:picChg chg="add mod">
          <ac:chgData name="li bo" userId="86e360d6c7446f46" providerId="LiveId" clId="{F0F73580-7DAC-4017-92F4-0C55D5D86A1C}" dt="2022-04-02T01:12:17.756" v="25" actId="1076"/>
          <ac:picMkLst>
            <pc:docMk/>
            <pc:sldMk cId="1723881166" sldId="472"/>
            <ac:picMk id="5" creationId="{3B422CF7-16D5-49C1-A81F-AC5CB8B1FBD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04D5F-9399-4AC4-83FE-B6409AA08E07}" type="datetimeFigureOut">
              <a:rPr lang="zh-CN" altLang="en-US" smtClean="0"/>
              <a:t>2023/3/24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6AE35-4419-4414-B335-8DA14CC475DE}" type="slidenum">
              <a:rPr lang="zh-CN" altLang="en-US" smtClean="0"/>
              <a:t>‹#›</a:t>
            </a:fld>
            <a:endParaRPr lang="zh-CN" altLang="en-US"/>
          </a:p>
        </p:txBody>
      </p:sp>
    </p:spTree>
    <p:extLst>
      <p:ext uri="{BB962C8B-B14F-4D97-AF65-F5344CB8AC3E}">
        <p14:creationId xmlns:p14="http://schemas.microsoft.com/office/powerpoint/2010/main" val="1131746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D56AE35-4419-4414-B335-8DA14CC475DE}" type="slidenum">
              <a:rPr lang="zh-CN" altLang="en-US" smtClean="0"/>
              <a:t>2</a:t>
            </a:fld>
            <a:endParaRPr lang="zh-CN" altLang="en-US"/>
          </a:p>
        </p:txBody>
      </p:sp>
    </p:spTree>
    <p:extLst>
      <p:ext uri="{BB962C8B-B14F-4D97-AF65-F5344CB8AC3E}">
        <p14:creationId xmlns:p14="http://schemas.microsoft.com/office/powerpoint/2010/main" val="3394418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Weak teams can lose goals to either strong teams or weak teams…</a:t>
            </a:r>
          </a:p>
          <a:p>
            <a:r>
              <a:rPr lang="en-US" altLang="zh-CN" dirty="0"/>
              <a:t>So their effects are stronger than strong team to score.</a:t>
            </a:r>
            <a:endParaRPr lang="zh-CN" altLang="en-US" dirty="0"/>
          </a:p>
        </p:txBody>
      </p:sp>
      <p:sp>
        <p:nvSpPr>
          <p:cNvPr id="4" name="灯片编号占位符 3"/>
          <p:cNvSpPr>
            <a:spLocks noGrp="1"/>
          </p:cNvSpPr>
          <p:nvPr>
            <p:ph type="sldNum" sz="quarter" idx="5"/>
          </p:nvPr>
        </p:nvSpPr>
        <p:spPr/>
        <p:txBody>
          <a:bodyPr/>
          <a:lstStyle/>
          <a:p>
            <a:fld id="{ED56AE35-4419-4414-B335-8DA14CC475DE}" type="slidenum">
              <a:rPr lang="zh-CN" altLang="en-US" smtClean="0"/>
              <a:t>15</a:t>
            </a:fld>
            <a:endParaRPr lang="zh-CN" altLang="en-US"/>
          </a:p>
        </p:txBody>
      </p:sp>
    </p:spTree>
    <p:extLst>
      <p:ext uri="{BB962C8B-B14F-4D97-AF65-F5344CB8AC3E}">
        <p14:creationId xmlns:p14="http://schemas.microsoft.com/office/powerpoint/2010/main" val="467061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D56AE35-4419-4414-B335-8DA14CC475DE}" type="slidenum">
              <a:rPr lang="zh-CN" altLang="en-US" smtClean="0"/>
              <a:t>17</a:t>
            </a:fld>
            <a:endParaRPr lang="zh-CN" altLang="en-US"/>
          </a:p>
        </p:txBody>
      </p:sp>
    </p:spTree>
    <p:extLst>
      <p:ext uri="{BB962C8B-B14F-4D97-AF65-F5344CB8AC3E}">
        <p14:creationId xmlns:p14="http://schemas.microsoft.com/office/powerpoint/2010/main" val="3035664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Possible association in the data:</a:t>
            </a:r>
          </a:p>
          <a:p>
            <a:r>
              <a:rPr lang="en-US" altLang="zh-CN" dirty="0"/>
              <a:t>Female, married and number of young children.</a:t>
            </a:r>
          </a:p>
        </p:txBody>
      </p:sp>
      <p:sp>
        <p:nvSpPr>
          <p:cNvPr id="4" name="灯片编号占位符 3"/>
          <p:cNvSpPr>
            <a:spLocks noGrp="1"/>
          </p:cNvSpPr>
          <p:nvPr>
            <p:ph type="sldNum" sz="quarter" idx="5"/>
          </p:nvPr>
        </p:nvSpPr>
        <p:spPr/>
        <p:txBody>
          <a:bodyPr/>
          <a:lstStyle/>
          <a:p>
            <a:fld id="{ED56AE35-4419-4414-B335-8DA14CC475DE}" type="slidenum">
              <a:rPr lang="zh-CN" altLang="en-US" smtClean="0"/>
              <a:t>21</a:t>
            </a:fld>
            <a:endParaRPr lang="zh-CN" altLang="en-US"/>
          </a:p>
        </p:txBody>
      </p:sp>
    </p:spTree>
    <p:extLst>
      <p:ext uri="{BB962C8B-B14F-4D97-AF65-F5344CB8AC3E}">
        <p14:creationId xmlns:p14="http://schemas.microsoft.com/office/powerpoint/2010/main" val="445040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Also can be check by the law of total variance.</a:t>
            </a:r>
            <a:endParaRPr lang="zh-CN" altLang="en-US" dirty="0"/>
          </a:p>
        </p:txBody>
      </p:sp>
      <p:sp>
        <p:nvSpPr>
          <p:cNvPr id="4" name="灯片编号占位符 3"/>
          <p:cNvSpPr>
            <a:spLocks noGrp="1"/>
          </p:cNvSpPr>
          <p:nvPr>
            <p:ph type="sldNum" sz="quarter" idx="5"/>
          </p:nvPr>
        </p:nvSpPr>
        <p:spPr/>
        <p:txBody>
          <a:bodyPr/>
          <a:lstStyle/>
          <a:p>
            <a:fld id="{ED56AE35-4419-4414-B335-8DA14CC475DE}" type="slidenum">
              <a:rPr lang="zh-CN" altLang="en-US" smtClean="0"/>
              <a:t>26</a:t>
            </a:fld>
            <a:endParaRPr lang="zh-CN" altLang="en-US"/>
          </a:p>
        </p:txBody>
      </p:sp>
    </p:spTree>
    <p:extLst>
      <p:ext uri="{BB962C8B-B14F-4D97-AF65-F5344CB8AC3E}">
        <p14:creationId xmlns:p14="http://schemas.microsoft.com/office/powerpoint/2010/main" val="2859547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Fail k times ( prob = k/(</a:t>
            </a:r>
            <a:r>
              <a:rPr lang="en-US" altLang="zh-CN" dirty="0" err="1"/>
              <a:t>mu+k</a:t>
            </a:r>
            <a:r>
              <a:rPr lang="en-US" altLang="zh-CN" dirty="0"/>
              <a:t>) ), success y times ( prob = mu/(</a:t>
            </a:r>
            <a:r>
              <a:rPr lang="en-US" altLang="zh-CN" dirty="0" err="1"/>
              <a:t>mu+k</a:t>
            </a:r>
            <a:r>
              <a:rPr lang="en-US" altLang="zh-CN" dirty="0"/>
              <a:t>)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ED56AE35-4419-4414-B335-8DA14CC475DE}" type="slidenum">
              <a:rPr lang="zh-CN" altLang="en-US" smtClean="0"/>
              <a:t>27</a:t>
            </a:fld>
            <a:endParaRPr lang="zh-CN" altLang="en-US"/>
          </a:p>
        </p:txBody>
      </p:sp>
    </p:spTree>
    <p:extLst>
      <p:ext uri="{BB962C8B-B14F-4D97-AF65-F5344CB8AC3E}">
        <p14:creationId xmlns:p14="http://schemas.microsoft.com/office/powerpoint/2010/main" val="1473559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D56AE35-4419-4414-B335-8DA14CC475DE}" type="slidenum">
              <a:rPr lang="zh-CN" altLang="en-US" smtClean="0"/>
              <a:t>29</a:t>
            </a:fld>
            <a:endParaRPr lang="zh-CN" altLang="en-US"/>
          </a:p>
        </p:txBody>
      </p:sp>
    </p:spTree>
    <p:extLst>
      <p:ext uri="{BB962C8B-B14F-4D97-AF65-F5344CB8AC3E}">
        <p14:creationId xmlns:p14="http://schemas.microsoft.com/office/powerpoint/2010/main" val="2696938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If negative binomial is working well, why need zero inflated models?</a:t>
            </a:r>
            <a:endParaRPr lang="zh-CN" altLang="en-US" dirty="0"/>
          </a:p>
        </p:txBody>
      </p:sp>
      <p:sp>
        <p:nvSpPr>
          <p:cNvPr id="4" name="灯片编号占位符 3"/>
          <p:cNvSpPr>
            <a:spLocks noGrp="1"/>
          </p:cNvSpPr>
          <p:nvPr>
            <p:ph type="sldNum" sz="quarter" idx="5"/>
          </p:nvPr>
        </p:nvSpPr>
        <p:spPr/>
        <p:txBody>
          <a:bodyPr/>
          <a:lstStyle/>
          <a:p>
            <a:fld id="{ED56AE35-4419-4414-B335-8DA14CC475DE}" type="slidenum">
              <a:rPr lang="zh-CN" altLang="en-US" smtClean="0"/>
              <a:t>30</a:t>
            </a:fld>
            <a:endParaRPr lang="zh-CN" altLang="en-US"/>
          </a:p>
        </p:txBody>
      </p:sp>
    </p:spTree>
    <p:extLst>
      <p:ext uri="{BB962C8B-B14F-4D97-AF65-F5344CB8AC3E}">
        <p14:creationId xmlns:p14="http://schemas.microsoft.com/office/powerpoint/2010/main" val="1711560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Options:</a:t>
            </a:r>
            <a:r>
              <a:rPr lang="zh-CN" altLang="en-US" dirty="0"/>
              <a:t> </a:t>
            </a:r>
            <a:endParaRPr lang="en-US" altLang="zh-CN" dirty="0"/>
          </a:p>
          <a:p>
            <a:r>
              <a:rPr lang="en-US" altLang="zh-CN" dirty="0"/>
              <a:t>(1) zero</a:t>
            </a:r>
            <a:r>
              <a:rPr lang="zh-CN" altLang="en-US" dirty="0"/>
              <a:t> </a:t>
            </a:r>
            <a:r>
              <a:rPr lang="en-US" altLang="zh-CN" dirty="0"/>
              <a:t>inflated Poisson or zero inflated negative binomials</a:t>
            </a:r>
          </a:p>
          <a:p>
            <a:r>
              <a:rPr lang="en-US" altLang="zh-CN" dirty="0"/>
              <a:t>(2) whether the zero model should use all predictors or only a subset</a:t>
            </a:r>
          </a:p>
          <a:p>
            <a:r>
              <a:rPr lang="en-US" altLang="zh-CN" dirty="0"/>
              <a:t>(3) Interactions</a:t>
            </a:r>
          </a:p>
        </p:txBody>
      </p:sp>
      <p:sp>
        <p:nvSpPr>
          <p:cNvPr id="4" name="灯片编号占位符 3"/>
          <p:cNvSpPr>
            <a:spLocks noGrp="1"/>
          </p:cNvSpPr>
          <p:nvPr>
            <p:ph type="sldNum" sz="quarter" idx="5"/>
          </p:nvPr>
        </p:nvSpPr>
        <p:spPr/>
        <p:txBody>
          <a:bodyPr/>
          <a:lstStyle/>
          <a:p>
            <a:fld id="{ED56AE35-4419-4414-B335-8DA14CC475DE}" type="slidenum">
              <a:rPr lang="zh-CN" altLang="en-US" smtClean="0"/>
              <a:t>31</a:t>
            </a:fld>
            <a:endParaRPr lang="zh-CN" altLang="en-US"/>
          </a:p>
        </p:txBody>
      </p:sp>
    </p:spTree>
    <p:extLst>
      <p:ext uri="{BB962C8B-B14F-4D97-AF65-F5344CB8AC3E}">
        <p14:creationId xmlns:p14="http://schemas.microsoft.com/office/powerpoint/2010/main" val="3830385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D56AE35-4419-4414-B335-8DA14CC475DE}" type="slidenum">
              <a:rPr lang="zh-CN" altLang="en-US" smtClean="0"/>
              <a:t>5</a:t>
            </a:fld>
            <a:endParaRPr lang="zh-CN" altLang="en-US"/>
          </a:p>
        </p:txBody>
      </p:sp>
    </p:spTree>
    <p:extLst>
      <p:ext uri="{BB962C8B-B14F-4D97-AF65-F5344CB8AC3E}">
        <p14:creationId xmlns:p14="http://schemas.microsoft.com/office/powerpoint/2010/main" val="1290104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Linear regression: noise variance constant.</a:t>
            </a:r>
          </a:p>
          <a:p>
            <a:endParaRPr lang="en-US" altLang="zh-CN" dirty="0"/>
          </a:p>
          <a:p>
            <a:r>
              <a:rPr lang="en-US" altLang="zh-CN" dirty="0"/>
              <a:t>Poisson regression: variance increase with mean (a typical feature of count data)</a:t>
            </a:r>
            <a:endParaRPr lang="zh-CN" altLang="en-US" dirty="0"/>
          </a:p>
        </p:txBody>
      </p:sp>
      <p:sp>
        <p:nvSpPr>
          <p:cNvPr id="4" name="灯片编号占位符 3"/>
          <p:cNvSpPr>
            <a:spLocks noGrp="1"/>
          </p:cNvSpPr>
          <p:nvPr>
            <p:ph type="sldNum" sz="quarter" idx="5"/>
          </p:nvPr>
        </p:nvSpPr>
        <p:spPr/>
        <p:txBody>
          <a:bodyPr/>
          <a:lstStyle/>
          <a:p>
            <a:fld id="{ED56AE35-4419-4414-B335-8DA14CC475DE}" type="slidenum">
              <a:rPr lang="zh-CN" altLang="en-US" smtClean="0"/>
              <a:t>6</a:t>
            </a:fld>
            <a:endParaRPr lang="zh-CN" altLang="en-US"/>
          </a:p>
        </p:txBody>
      </p:sp>
    </p:spTree>
    <p:extLst>
      <p:ext uri="{BB962C8B-B14F-4D97-AF65-F5344CB8AC3E}">
        <p14:creationId xmlns:p14="http://schemas.microsoft.com/office/powerpoint/2010/main" val="349997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D56AE35-4419-4414-B335-8DA14CC475DE}" type="slidenum">
              <a:rPr lang="zh-CN" altLang="en-US" smtClean="0"/>
              <a:t>7</a:t>
            </a:fld>
            <a:endParaRPr lang="zh-CN" altLang="en-US"/>
          </a:p>
        </p:txBody>
      </p:sp>
    </p:spTree>
    <p:extLst>
      <p:ext uri="{BB962C8B-B14F-4D97-AF65-F5344CB8AC3E}">
        <p14:creationId xmlns:p14="http://schemas.microsoft.com/office/powerpoint/2010/main" val="3510125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微软雅黑" panose="020B0503020204020204" pitchFamily="34" charset="-122"/>
                <a:ea typeface="微软雅黑" panose="020B0503020204020204" pitchFamily="34" charset="-122"/>
              </a:rPr>
              <a:t>We have used the LR test in the special case of log-linear model.</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Compare the saturated: goodness-of-fit in terms of describing the data.</a:t>
            </a:r>
            <a:endParaRPr lang="zh-CN" altLang="en-US" dirty="0"/>
          </a:p>
        </p:txBody>
      </p:sp>
      <p:sp>
        <p:nvSpPr>
          <p:cNvPr id="4" name="灯片编号占位符 3"/>
          <p:cNvSpPr>
            <a:spLocks noGrp="1"/>
          </p:cNvSpPr>
          <p:nvPr>
            <p:ph type="sldNum" sz="quarter" idx="5"/>
          </p:nvPr>
        </p:nvSpPr>
        <p:spPr/>
        <p:txBody>
          <a:bodyPr/>
          <a:lstStyle/>
          <a:p>
            <a:fld id="{ED56AE35-4419-4414-B335-8DA14CC475DE}" type="slidenum">
              <a:rPr lang="zh-CN" altLang="en-US" smtClean="0"/>
              <a:t>8</a:t>
            </a:fld>
            <a:endParaRPr lang="zh-CN" altLang="en-US"/>
          </a:p>
        </p:txBody>
      </p:sp>
    </p:spTree>
    <p:extLst>
      <p:ext uri="{BB962C8B-B14F-4D97-AF65-F5344CB8AC3E}">
        <p14:creationId xmlns:p14="http://schemas.microsoft.com/office/powerpoint/2010/main" val="92572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D56AE35-4419-4414-B335-8DA14CC475DE}" type="slidenum">
              <a:rPr lang="zh-CN" altLang="en-US" smtClean="0"/>
              <a:t>9</a:t>
            </a:fld>
            <a:endParaRPr lang="zh-CN" altLang="en-US"/>
          </a:p>
        </p:txBody>
      </p:sp>
    </p:spTree>
    <p:extLst>
      <p:ext uri="{BB962C8B-B14F-4D97-AF65-F5344CB8AC3E}">
        <p14:creationId xmlns:p14="http://schemas.microsoft.com/office/powerpoint/2010/main" val="1825371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discrete non-linear curves are common for count data.</a:t>
            </a:r>
            <a:endParaRPr lang="zh-CN" altLang="en-US" dirty="0"/>
          </a:p>
        </p:txBody>
      </p:sp>
      <p:sp>
        <p:nvSpPr>
          <p:cNvPr id="4" name="灯片编号占位符 3"/>
          <p:cNvSpPr>
            <a:spLocks noGrp="1"/>
          </p:cNvSpPr>
          <p:nvPr>
            <p:ph type="sldNum" sz="quarter" idx="5"/>
          </p:nvPr>
        </p:nvSpPr>
        <p:spPr/>
        <p:txBody>
          <a:bodyPr/>
          <a:lstStyle/>
          <a:p>
            <a:fld id="{ED56AE35-4419-4414-B335-8DA14CC475DE}" type="slidenum">
              <a:rPr lang="zh-CN" altLang="en-US" smtClean="0"/>
              <a:t>10</a:t>
            </a:fld>
            <a:endParaRPr lang="zh-CN" altLang="en-US"/>
          </a:p>
        </p:txBody>
      </p:sp>
    </p:spTree>
    <p:extLst>
      <p:ext uri="{BB962C8B-B14F-4D97-AF65-F5344CB8AC3E}">
        <p14:creationId xmlns:p14="http://schemas.microsoft.com/office/powerpoint/2010/main" val="3918923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D56AE35-4419-4414-B335-8DA14CC475DE}" type="slidenum">
              <a:rPr lang="zh-CN" altLang="en-US" smtClean="0"/>
              <a:t>11</a:t>
            </a:fld>
            <a:endParaRPr lang="zh-CN" altLang="en-US"/>
          </a:p>
        </p:txBody>
      </p:sp>
    </p:spTree>
    <p:extLst>
      <p:ext uri="{BB962C8B-B14F-4D97-AF65-F5344CB8AC3E}">
        <p14:creationId xmlns:p14="http://schemas.microsoft.com/office/powerpoint/2010/main" val="204236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Compare median goals.</a:t>
            </a:r>
          </a:p>
          <a:p>
            <a:endParaRPr lang="en-US" altLang="zh-CN" dirty="0"/>
          </a:p>
          <a:p>
            <a:r>
              <a:rPr lang="en-US" altLang="zh-CN" dirty="0"/>
              <a:t>Away team has a higher chance of no goals.</a:t>
            </a:r>
            <a:endParaRPr lang="zh-CN" altLang="en-US" dirty="0"/>
          </a:p>
        </p:txBody>
      </p:sp>
      <p:sp>
        <p:nvSpPr>
          <p:cNvPr id="4" name="灯片编号占位符 3"/>
          <p:cNvSpPr>
            <a:spLocks noGrp="1"/>
          </p:cNvSpPr>
          <p:nvPr>
            <p:ph type="sldNum" sz="quarter" idx="5"/>
          </p:nvPr>
        </p:nvSpPr>
        <p:spPr/>
        <p:txBody>
          <a:bodyPr/>
          <a:lstStyle/>
          <a:p>
            <a:fld id="{ED56AE35-4419-4414-B335-8DA14CC475DE}" type="slidenum">
              <a:rPr lang="zh-CN" altLang="en-US" smtClean="0"/>
              <a:t>12</a:t>
            </a:fld>
            <a:endParaRPr lang="zh-CN" altLang="en-US"/>
          </a:p>
        </p:txBody>
      </p:sp>
    </p:spTree>
    <p:extLst>
      <p:ext uri="{BB962C8B-B14F-4D97-AF65-F5344CB8AC3E}">
        <p14:creationId xmlns:p14="http://schemas.microsoft.com/office/powerpoint/2010/main" val="3381475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1791940-80A1-9042-B8EA-5D68C8285A5E}" type="datetime1">
              <a:rPr lang="zh-CN" altLang="en-US" smtClean="0"/>
              <a:t>2023/3/24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1484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44462A9-EB46-FF45-A85D-AE1C14DA9549}" type="datetime1">
              <a:rPr lang="zh-CN" altLang="en-US" smtClean="0"/>
              <a:t>2023/3/24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79361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A1036A0-3C25-EB49-806D-E0100D0E594B}" type="datetime1">
              <a:rPr lang="zh-CN" altLang="en-US" smtClean="0"/>
              <a:t>2023/3/24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87973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C2B83F2-894C-1841-8F40-2F5D5437C79B}" type="datetime1">
              <a:rPr lang="zh-CN" altLang="en-US" smtClean="0"/>
              <a:t>2023/3/24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79298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D16FADD-22B8-0B46-88D9-96FC3350A603}" type="datetime1">
              <a:rPr lang="zh-CN" altLang="en-US" smtClean="0"/>
              <a:t>2023/3/24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4746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DAA359E-8D92-8B44-BFAD-912E4560F3D3}" type="datetime1">
              <a:rPr lang="zh-CN" altLang="en-US" smtClean="0"/>
              <a:t>2023/3/24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0490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984B676-6C89-9A4A-933F-02CE77B22A60}" type="datetime1">
              <a:rPr lang="zh-CN" altLang="en-US" smtClean="0"/>
              <a:t>2023/3/24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8055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6188080-1BC9-704D-A01B-3002141763F3}" type="datetime1">
              <a:rPr lang="zh-CN" altLang="en-US" smtClean="0"/>
              <a:t>2023/3/24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3547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A2DC07-BEC6-664D-BD34-2739EDCAB3EE}" type="datetime1">
              <a:rPr lang="zh-CN" altLang="en-US" smtClean="0"/>
              <a:t>2023/3/24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67727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C0F7C1-ED60-E24E-9AE2-D727152CE335}" type="datetime1">
              <a:rPr lang="zh-CN" altLang="en-US" smtClean="0"/>
              <a:t>2023/3/24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4531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3176E74-94B9-DC43-BA3A-AB100374252D}" type="datetime1">
              <a:rPr lang="zh-CN" altLang="en-US" smtClean="0"/>
              <a:t>2023/3/24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64127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9B2D5-6DB9-C94D-A683-01A3D5AF9ECE}" type="datetime1">
              <a:rPr lang="zh-CN" altLang="en-US" smtClean="0"/>
              <a:t>2023/3/24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65409726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4.pn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70.png"/><Relationship Id="rId4" Type="http://schemas.openxmlformats.org/officeDocument/2006/relationships/image" Target="../media/image57.png"/></Relationships>
</file>

<file path=ppt/slides/_rels/slide15.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6.xml.rels><?xml version="1.0" encoding="UTF-8" standalone="yes"?>
<Relationships xmlns="http://schemas.openxmlformats.org/package/2006/relationships"><Relationship Id="rId8" Type="http://schemas.openxmlformats.org/officeDocument/2006/relationships/image" Target="../media/image139.png"/><Relationship Id="rId13" Type="http://schemas.openxmlformats.org/officeDocument/2006/relationships/image" Target="../media/image144.png"/><Relationship Id="rId3" Type="http://schemas.openxmlformats.org/officeDocument/2006/relationships/image" Target="../media/image64.png"/><Relationship Id="rId7" Type="http://schemas.openxmlformats.org/officeDocument/2006/relationships/image" Target="../media/image138.png"/><Relationship Id="rId12" Type="http://schemas.openxmlformats.org/officeDocument/2006/relationships/image" Target="../media/image14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7.png"/><Relationship Id="rId11" Type="http://schemas.openxmlformats.org/officeDocument/2006/relationships/image" Target="../media/image142.png"/><Relationship Id="rId5" Type="http://schemas.openxmlformats.org/officeDocument/2006/relationships/image" Target="../media/image136.png"/><Relationship Id="rId10" Type="http://schemas.openxmlformats.org/officeDocument/2006/relationships/image" Target="../media/image141.png"/><Relationship Id="rId4" Type="http://schemas.openxmlformats.org/officeDocument/2006/relationships/image" Target="../media/image78.png"/><Relationship Id="rId9" Type="http://schemas.openxmlformats.org/officeDocument/2006/relationships/image" Target="../media/image140.png"/></Relationships>
</file>

<file path=ppt/slides/_rels/slide1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5.png"/></Relationships>
</file>

<file path=ppt/slides/_rels/slide18.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69.png"/><Relationship Id="rId4" Type="http://schemas.openxmlformats.org/officeDocument/2006/relationships/image" Target="../media/image68.jpeg"/></Relationships>
</file>

<file path=ppt/slides/_rels/slide1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7.png"/></Relationships>
</file>

<file path=ppt/slides/_rels/slide2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2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2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2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03.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2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106.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93.svg"/></Relationships>
</file>

<file path=ppt/slides/_rels/slide26.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6.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95.png"/></Relationships>
</file>

<file path=ppt/slides/_rels/slide28.xml.rels><?xml version="1.0" encoding="UTF-8" standalone="yes"?>
<Relationships xmlns="http://schemas.openxmlformats.org/package/2006/relationships"><Relationship Id="rId8" Type="http://schemas.openxmlformats.org/officeDocument/2006/relationships/image" Target="../media/image105.jpeg"/><Relationship Id="rId3" Type="http://schemas.openxmlformats.org/officeDocument/2006/relationships/image" Target="../media/image98.png"/><Relationship Id="rId7" Type="http://schemas.openxmlformats.org/officeDocument/2006/relationships/image" Target="../media/image104.png"/><Relationship Id="rId2"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99.png"/></Relationships>
</file>

<file path=ppt/slides/_rels/slide29.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8.png"/><Relationship Id="rId4" Type="http://schemas.openxmlformats.org/officeDocument/2006/relationships/image" Target="../media/image10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09.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8.png"/><Relationship Id="rId5" Type="http://schemas.openxmlformats.org/officeDocument/2006/relationships/image" Target="../media/image110.png"/><Relationship Id="rId4" Type="http://schemas.openxmlformats.org/officeDocument/2006/relationships/image" Target="../media/image126.png"/></Relationships>
</file>

<file path=ppt/slides/_rels/slide31.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4.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7.png"/><Relationship Id="rId7" Type="http://schemas.openxmlformats.org/officeDocument/2006/relationships/image" Target="../media/image24.png"/><Relationship Id="rId12"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27.png"/><Relationship Id="rId4" Type="http://schemas.openxmlformats.org/officeDocument/2006/relationships/image" Target="../media/image38.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9C43A-F26B-412F-B477-BFBD6C4BAED6}"/>
              </a:ext>
            </a:extLst>
          </p:cNvPr>
          <p:cNvSpPr>
            <a:spLocks noGrp="1"/>
          </p:cNvSpPr>
          <p:nvPr>
            <p:ph type="ctrTitle"/>
          </p:nvPr>
        </p:nvSpPr>
        <p:spPr/>
        <p:txBody>
          <a:bodyPr/>
          <a:lstStyle/>
          <a:p>
            <a:r>
              <a:rPr lang="en-US" altLang="zh-CN" dirty="0">
                <a:latin typeface="Arial" panose="020B0604020202020204" pitchFamily="34" charset="0"/>
                <a:cs typeface="Arial" panose="020B0604020202020204" pitchFamily="34" charset="0"/>
              </a:rPr>
              <a:t>Poisson Regression</a:t>
            </a:r>
            <a:endParaRPr lang="zh-CN" alt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83D9804-FAFF-4614-97AD-923CEEA74B70}"/>
              </a:ext>
            </a:extLst>
          </p:cNvPr>
          <p:cNvSpPr txBox="1"/>
          <p:nvPr/>
        </p:nvSpPr>
        <p:spPr>
          <a:xfrm>
            <a:off x="3941087" y="4620683"/>
            <a:ext cx="4309834" cy="461665"/>
          </a:xfrm>
          <a:prstGeom prst="rect">
            <a:avLst/>
          </a:prstGeom>
          <a:noFill/>
        </p:spPr>
        <p:txBody>
          <a:bodyPr wrap="none" rtlCol="0">
            <a:spAutoFit/>
          </a:bodyPr>
          <a:lstStyle/>
          <a:p>
            <a:pPr algn="ctr"/>
            <a:r>
              <a:rPr lang="en-US" altLang="zh-CN" sz="2400" dirty="0">
                <a:latin typeface="Arial" panose="020B0604020202020204" pitchFamily="34" charset="0"/>
                <a:cs typeface="Arial" panose="020B0604020202020204" pitchFamily="34" charset="0"/>
              </a:rPr>
              <a:t>Statistical Data Analysis, 2023</a:t>
            </a:r>
          </a:p>
        </p:txBody>
      </p:sp>
      <p:sp>
        <p:nvSpPr>
          <p:cNvPr id="3" name="灯片编号占位符 2">
            <a:extLst>
              <a:ext uri="{FF2B5EF4-FFF2-40B4-BE49-F238E27FC236}">
                <a16:creationId xmlns:a16="http://schemas.microsoft.com/office/drawing/2014/main" id="{2DF58E07-D4B8-481F-02F0-FA303DA5A18D}"/>
              </a:ext>
            </a:extLst>
          </p:cNvPr>
          <p:cNvSpPr>
            <a:spLocks noGrp="1"/>
          </p:cNvSpPr>
          <p:nvPr>
            <p:ph type="sldNum" sz="quarter" idx="12"/>
          </p:nvPr>
        </p:nvSpPr>
        <p:spPr/>
        <p:txBody>
          <a:bodyPr/>
          <a:lstStyle/>
          <a:p>
            <a:fld id="{48F63A3B-78C7-47BE-AE5E-E10140E04643}" type="slidenum">
              <a:rPr lang="en-US" smtClean="0"/>
              <a:t>1</a:t>
            </a:fld>
            <a:endParaRPr lang="en-US" dirty="0"/>
          </a:p>
        </p:txBody>
      </p:sp>
    </p:spTree>
    <p:extLst>
      <p:ext uri="{BB962C8B-B14F-4D97-AF65-F5344CB8AC3E}">
        <p14:creationId xmlns:p14="http://schemas.microsoft.com/office/powerpoint/2010/main" val="42279929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0AC9979-3B79-4523-AB43-5C5396B2DF91}"/>
                  </a:ext>
                </a:extLst>
              </p:cNvPr>
              <p:cNvSpPr txBox="1"/>
              <p:nvPr/>
            </p:nvSpPr>
            <p:spPr>
              <a:xfrm>
                <a:off x="4389384" y="914460"/>
                <a:ext cx="6622676" cy="2511457"/>
              </a:xfrm>
              <a:prstGeom prst="rect">
                <a:avLst/>
              </a:prstGeom>
              <a:noFill/>
            </p:spPr>
            <p:txBody>
              <a:bodyPr wrap="square">
                <a:spAutoFit/>
              </a:bodyPr>
              <a:lstStyle/>
              <a:p>
                <a:pPr>
                  <a:lnSpc>
                    <a:spcPct val="120000"/>
                  </a:lnSpc>
                </a:pP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Poisson regression:     </a:t>
                </a:r>
                <a14:m>
                  <m:oMath xmlns:m="http://schemas.openxmlformats.org/officeDocument/2006/math">
                    <m:func>
                      <m:funcPr>
                        <m:ctrlP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ctrlPr>
                      </m:funcPr>
                      <m:fName>
                        <m:r>
                          <m:rPr>
                            <m:sty m:val="p"/>
                          </m:rPr>
                          <a:rPr lang="en-US" altLang="zh-CN" b="0" i="0" smtClean="0">
                            <a:latin typeface="Cambria Math" panose="02040503050406030204" pitchFamily="18" charset="0"/>
                            <a:ea typeface="微软雅黑" panose="020B0503020204020204" pitchFamily="34" charset="-122"/>
                            <a:cs typeface="Times New Roman" panose="02020603050405020304" pitchFamily="18" charset="0"/>
                          </a:rPr>
                          <m:t>log</m:t>
                        </m:r>
                      </m:fName>
                      <m:e>
                        <m:d>
                          <m:dPr>
                            <m:ctrlP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𝜇</m:t>
                                </m:r>
                              </m:e>
                              <m:sub>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𝑖</m:t>
                                </m:r>
                              </m:sub>
                            </m:sSub>
                          </m:e>
                        </m:d>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m:t>
                        </m:r>
                      </m:e>
                    </m:func>
                    <m:r>
                      <a:rPr lang="en-US" altLang="zh-CN" i="1">
                        <a:latin typeface="Cambria Math" panose="02040503050406030204" pitchFamily="18" charset="0"/>
                        <a:ea typeface="微软雅黑" panose="020B0503020204020204" pitchFamily="34" charset="-122"/>
                      </a:rPr>
                      <m:t>𝛼</m:t>
                    </m:r>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𝛽</m:t>
                    </m:r>
                    <m:sSub>
                      <m:sSubPr>
                        <m:ctrlPr>
                          <a:rPr lang="en-US" altLang="zh-CN" b="0" i="1" smtClean="0">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𝑖</m:t>
                        </m:r>
                      </m:sub>
                    </m:sSub>
                  </m:oMath>
                </a14:m>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en-US" altLang="zh-CN" dirty="0">
                    <a:ea typeface="微软雅黑" panose="020B0503020204020204" pitchFamily="34" charset="-122"/>
                  </a:rPr>
                  <a:t> 						</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 ~ </m:t>
                    </m:r>
                    <m:r>
                      <m:rPr>
                        <m:sty m:val="p"/>
                      </m:rPr>
                      <a:rPr lang="en-US" altLang="zh-CN">
                        <a:latin typeface="Cambria Math" panose="02040503050406030204" pitchFamily="18" charset="0"/>
                        <a:ea typeface="微软雅黑" panose="020B0503020204020204" pitchFamily="34" charset="-122"/>
                      </a:rPr>
                      <m:t>Pois</m:t>
                    </m:r>
                    <m:d>
                      <m:dPr>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e>
                    </m:d>
                  </m:oMath>
                </a14:m>
                <a:endParaRPr lang="en-US" altLang="zh-CN" dirty="0">
                  <a:latin typeface="Arial" panose="020B0604020202020204" pitchFamily="34" charset="0"/>
                  <a:ea typeface="微软雅黑" panose="020B0503020204020204" pitchFamily="34" charset="-122"/>
                  <a:cs typeface="Arial" panose="020B0604020202020204" pitchFamily="34" charset="0"/>
                </a:endParaRPr>
              </a:p>
              <a:p>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600" dirty="0">
                    <a:latin typeface="Consolas" panose="020B0609020204030204" pitchFamily="49" charset="0"/>
                    <a:ea typeface="微软雅黑" panose="020B0503020204020204" pitchFamily="34" charset="-122"/>
                    <a:cs typeface="Times New Roman" panose="02020603050405020304" pitchFamily="18" charset="0"/>
                  </a:rPr>
                  <a:t>## R practical:</a:t>
                </a:r>
              </a:p>
              <a:p>
                <a:r>
                  <a:rPr lang="en-US" altLang="zh-CN" sz="1600" dirty="0" err="1">
                    <a:solidFill>
                      <a:schemeClr val="accent2">
                        <a:lumMod val="50000"/>
                      </a:schemeClr>
                    </a:solidFill>
                    <a:latin typeface="Consolas" panose="020B0609020204030204" pitchFamily="49" charset="0"/>
                    <a:ea typeface="微软雅黑" panose="020B0503020204020204" pitchFamily="34" charset="-122"/>
                    <a:cs typeface="Times New Roman" panose="02020603050405020304" pitchFamily="18" charset="0"/>
                  </a:rPr>
                  <a:t>fit.pois</a:t>
                </a:r>
                <a:r>
                  <a:rPr lang="en-US" altLang="zh-CN" sz="1600" dirty="0">
                    <a:solidFill>
                      <a:schemeClr val="accent2">
                        <a:lumMod val="50000"/>
                      </a:schemeClr>
                    </a:solidFill>
                    <a:latin typeface="Consolas" panose="020B0609020204030204" pitchFamily="49" charset="0"/>
                    <a:ea typeface="微软雅黑" panose="020B0503020204020204" pitchFamily="34" charset="-122"/>
                    <a:cs typeface="Times New Roman" panose="02020603050405020304" pitchFamily="18" charset="0"/>
                  </a:rPr>
                  <a:t> &lt;- </a:t>
                </a:r>
                <a:r>
                  <a:rPr lang="en-US" altLang="zh-CN" sz="1600" dirty="0" err="1">
                    <a:solidFill>
                      <a:schemeClr val="accent2">
                        <a:lumMod val="50000"/>
                      </a:schemeClr>
                    </a:solidFill>
                    <a:latin typeface="Consolas" panose="020B0609020204030204" pitchFamily="49" charset="0"/>
                    <a:ea typeface="微软雅黑" panose="020B0503020204020204" pitchFamily="34" charset="-122"/>
                    <a:cs typeface="Times New Roman" panose="02020603050405020304" pitchFamily="18" charset="0"/>
                  </a:rPr>
                  <a:t>glm</a:t>
                </a:r>
                <a:r>
                  <a:rPr lang="en-US" altLang="zh-CN" sz="1600" dirty="0">
                    <a:solidFill>
                      <a:schemeClr val="accent2">
                        <a:lumMod val="50000"/>
                      </a:schemeClr>
                    </a:solidFill>
                    <a:latin typeface="Consolas" panose="020B0609020204030204" pitchFamily="49" charset="0"/>
                    <a:ea typeface="微软雅黑" panose="020B0503020204020204" pitchFamily="34" charset="-122"/>
                    <a:cs typeface="Times New Roman" panose="02020603050405020304" pitchFamily="18" charset="0"/>
                  </a:rPr>
                  <a:t>(y ~ x, data=</a:t>
                </a:r>
                <a:r>
                  <a:rPr lang="en-US" altLang="zh-CN" sz="1600" dirty="0" err="1">
                    <a:solidFill>
                      <a:schemeClr val="accent2">
                        <a:lumMod val="50000"/>
                      </a:schemeClr>
                    </a:solidFill>
                    <a:latin typeface="Consolas" panose="020B0609020204030204" pitchFamily="49" charset="0"/>
                    <a:ea typeface="微软雅黑" panose="020B0503020204020204" pitchFamily="34" charset="-122"/>
                    <a:cs typeface="Times New Roman" panose="02020603050405020304" pitchFamily="18" charset="0"/>
                  </a:rPr>
                  <a:t>df.toy</a:t>
                </a:r>
                <a:r>
                  <a:rPr lang="en-US" altLang="zh-CN" sz="1600" dirty="0">
                    <a:solidFill>
                      <a:schemeClr val="accent2">
                        <a:lumMod val="50000"/>
                      </a:schemeClr>
                    </a:solidFill>
                    <a:latin typeface="Consolas" panose="020B0609020204030204" pitchFamily="49" charset="0"/>
                    <a:ea typeface="微软雅黑" panose="020B0503020204020204" pitchFamily="34" charset="-122"/>
                    <a:cs typeface="Times New Roman" panose="02020603050405020304" pitchFamily="18" charset="0"/>
                  </a:rPr>
                  <a:t>, family="</a:t>
                </a:r>
                <a:r>
                  <a:rPr lang="en-US" altLang="zh-CN" sz="1600" dirty="0" err="1">
                    <a:solidFill>
                      <a:schemeClr val="accent2">
                        <a:lumMod val="50000"/>
                      </a:schemeClr>
                    </a:solidFill>
                    <a:latin typeface="Consolas" panose="020B0609020204030204" pitchFamily="49" charset="0"/>
                    <a:ea typeface="微软雅黑" panose="020B0503020204020204" pitchFamily="34" charset="-122"/>
                    <a:cs typeface="Times New Roman" panose="02020603050405020304" pitchFamily="18" charset="0"/>
                  </a:rPr>
                  <a:t>poisson</a:t>
                </a:r>
                <a:r>
                  <a:rPr lang="en-US" altLang="zh-CN" sz="1600" dirty="0">
                    <a:solidFill>
                      <a:schemeClr val="accent2">
                        <a:lumMod val="50000"/>
                      </a:schemeClr>
                    </a:solidFill>
                    <a:latin typeface="Consolas" panose="020B0609020204030204" pitchFamily="49" charset="0"/>
                    <a:ea typeface="微软雅黑" panose="020B0503020204020204" pitchFamily="34" charset="-122"/>
                    <a:cs typeface="Times New Roman" panose="02020603050405020304" pitchFamily="18" charset="0"/>
                  </a:rPr>
                  <a:t>")</a:t>
                </a:r>
              </a:p>
              <a:p>
                <a:r>
                  <a:rPr lang="en-US" altLang="zh-CN" sz="1600" dirty="0">
                    <a:solidFill>
                      <a:schemeClr val="accent2">
                        <a:lumMod val="50000"/>
                      </a:schemeClr>
                    </a:solidFill>
                    <a:latin typeface="Consolas" panose="020B0609020204030204" pitchFamily="49" charset="0"/>
                    <a:ea typeface="微软雅黑" panose="020B0503020204020204" pitchFamily="34" charset="-122"/>
                    <a:cs typeface="Times New Roman" panose="02020603050405020304" pitchFamily="18" charset="0"/>
                  </a:rPr>
                  <a:t>summary(</a:t>
                </a:r>
                <a:r>
                  <a:rPr lang="en-US" altLang="zh-CN" sz="1600" dirty="0" err="1">
                    <a:solidFill>
                      <a:schemeClr val="accent2">
                        <a:lumMod val="50000"/>
                      </a:schemeClr>
                    </a:solidFill>
                    <a:latin typeface="Consolas" panose="020B0609020204030204" pitchFamily="49" charset="0"/>
                    <a:ea typeface="微软雅黑" panose="020B0503020204020204" pitchFamily="34" charset="-122"/>
                    <a:cs typeface="Times New Roman" panose="02020603050405020304" pitchFamily="18" charset="0"/>
                  </a:rPr>
                  <a:t>fit.pois</a:t>
                </a:r>
                <a:r>
                  <a:rPr lang="en-US" altLang="zh-CN" sz="1600" dirty="0">
                    <a:solidFill>
                      <a:schemeClr val="accent2">
                        <a:lumMod val="50000"/>
                      </a:schemeClr>
                    </a:solidFill>
                    <a:latin typeface="Consolas" panose="020B0609020204030204" pitchFamily="49" charset="0"/>
                    <a:ea typeface="微软雅黑" panose="020B0503020204020204" pitchFamily="34" charset="-122"/>
                    <a:cs typeface="Times New Roman" panose="02020603050405020304" pitchFamily="18" charset="0"/>
                  </a:rPr>
                  <a:t>)    </a:t>
                </a:r>
                <a:r>
                  <a:rPr lang="en-US" altLang="zh-CN" sz="1600" dirty="0">
                    <a:latin typeface="Consolas" panose="020B0609020204030204" pitchFamily="49" charset="0"/>
                    <a:ea typeface="微软雅黑" panose="020B0503020204020204" pitchFamily="34" charset="-122"/>
                    <a:cs typeface="Times New Roman" panose="02020603050405020304" pitchFamily="18" charset="0"/>
                  </a:rPr>
                  <a:t>## to get the results of Wald test</a:t>
                </a:r>
              </a:p>
              <a:p>
                <a:r>
                  <a:rPr lang="en-US" altLang="zh-CN" sz="1600" dirty="0" err="1">
                    <a:solidFill>
                      <a:schemeClr val="accent2">
                        <a:lumMod val="50000"/>
                      </a:schemeClr>
                    </a:solidFill>
                    <a:latin typeface="Consolas" panose="020B0609020204030204" pitchFamily="49" charset="0"/>
                    <a:ea typeface="微软雅黑" panose="020B0503020204020204" pitchFamily="34" charset="-122"/>
                    <a:cs typeface="Times New Roman" panose="02020603050405020304" pitchFamily="18" charset="0"/>
                  </a:rPr>
                  <a:t>LRstats</a:t>
                </a:r>
                <a:r>
                  <a:rPr lang="en-US" altLang="zh-CN" sz="1600" dirty="0">
                    <a:solidFill>
                      <a:schemeClr val="accent2">
                        <a:lumMod val="50000"/>
                      </a:schemeClr>
                    </a:solidFill>
                    <a:latin typeface="Consolas" panose="020B0609020204030204" pitchFamily="49" charset="0"/>
                    <a:ea typeface="微软雅黑" panose="020B0503020204020204" pitchFamily="34" charset="-122"/>
                    <a:cs typeface="Times New Roman" panose="02020603050405020304" pitchFamily="18" charset="0"/>
                  </a:rPr>
                  <a:t>(</a:t>
                </a:r>
                <a:r>
                  <a:rPr lang="en-US" altLang="zh-CN" sz="1600" dirty="0" err="1">
                    <a:solidFill>
                      <a:schemeClr val="accent2">
                        <a:lumMod val="50000"/>
                      </a:schemeClr>
                    </a:solidFill>
                    <a:latin typeface="Consolas" panose="020B0609020204030204" pitchFamily="49" charset="0"/>
                    <a:ea typeface="微软雅黑" panose="020B0503020204020204" pitchFamily="34" charset="-122"/>
                    <a:cs typeface="Times New Roman" panose="02020603050405020304" pitchFamily="18" charset="0"/>
                  </a:rPr>
                  <a:t>fit.pois</a:t>
                </a:r>
                <a:r>
                  <a:rPr lang="en-US" altLang="zh-CN" sz="1600" dirty="0">
                    <a:solidFill>
                      <a:schemeClr val="accent2">
                        <a:lumMod val="50000"/>
                      </a:schemeClr>
                    </a:solidFill>
                    <a:latin typeface="Consolas" panose="020B0609020204030204" pitchFamily="49" charset="0"/>
                    <a:ea typeface="微软雅黑" panose="020B0503020204020204" pitchFamily="34" charset="-122"/>
                    <a:cs typeface="Times New Roman" panose="02020603050405020304" pitchFamily="18" charset="0"/>
                  </a:rPr>
                  <a:t>)    </a:t>
                </a:r>
                <a:r>
                  <a:rPr lang="en-US" altLang="zh-CN" sz="1600" dirty="0">
                    <a:latin typeface="Consolas" panose="020B0609020204030204" pitchFamily="49" charset="0"/>
                    <a:ea typeface="微软雅黑" panose="020B0503020204020204" pitchFamily="34" charset="-122"/>
                    <a:cs typeface="Times New Roman" panose="02020603050405020304" pitchFamily="18" charset="0"/>
                  </a:rPr>
                  <a:t>## to get LR stats   </a:t>
                </a:r>
              </a:p>
              <a:p>
                <a:r>
                  <a:rPr lang="en-US" altLang="zh-CN" sz="1600" dirty="0" err="1">
                    <a:solidFill>
                      <a:schemeClr val="accent2">
                        <a:lumMod val="50000"/>
                      </a:schemeClr>
                    </a:solidFill>
                    <a:latin typeface="Consolas" panose="020B0609020204030204" pitchFamily="49" charset="0"/>
                    <a:ea typeface="微软雅黑" panose="020B0503020204020204" pitchFamily="34" charset="-122"/>
                    <a:cs typeface="Times New Roman" panose="02020603050405020304" pitchFamily="18" charset="0"/>
                  </a:rPr>
                  <a:t>anova</a:t>
                </a:r>
                <a:r>
                  <a:rPr lang="en-US" altLang="zh-CN" sz="1600" dirty="0">
                    <a:solidFill>
                      <a:schemeClr val="accent2">
                        <a:lumMod val="50000"/>
                      </a:schemeClr>
                    </a:solidFill>
                    <a:latin typeface="Consolas" panose="020B0609020204030204" pitchFamily="49" charset="0"/>
                    <a:ea typeface="微软雅黑" panose="020B0503020204020204" pitchFamily="34" charset="-122"/>
                    <a:cs typeface="Times New Roman" panose="02020603050405020304" pitchFamily="18" charset="0"/>
                  </a:rPr>
                  <a:t>(...)           </a:t>
                </a:r>
                <a:r>
                  <a:rPr lang="en-US" altLang="zh-CN" sz="1600" dirty="0">
                    <a:latin typeface="Consolas" panose="020B0609020204030204" pitchFamily="49" charset="0"/>
                    <a:ea typeface="微软雅黑" panose="020B0503020204020204" pitchFamily="34" charset="-122"/>
                    <a:cs typeface="Times New Roman" panose="02020603050405020304" pitchFamily="18" charset="0"/>
                  </a:rPr>
                  <a:t>## to compare (nested) models</a:t>
                </a:r>
              </a:p>
              <a:p>
                <a:r>
                  <a:rPr lang="en-US" altLang="zh-CN" sz="1600" dirty="0">
                    <a:solidFill>
                      <a:schemeClr val="accent2">
                        <a:lumMod val="50000"/>
                      </a:schemeClr>
                    </a:solidFill>
                    <a:latin typeface="Consolas" panose="020B0609020204030204" pitchFamily="49" charset="0"/>
                    <a:ea typeface="微软雅黑" panose="020B0503020204020204" pitchFamily="34" charset="-122"/>
                    <a:cs typeface="Times New Roman" panose="02020603050405020304" pitchFamily="18" charset="0"/>
                  </a:rPr>
                  <a:t>predict(), plot(), car::</a:t>
                </a:r>
                <a:r>
                  <a:rPr lang="en-US" altLang="zh-CN" sz="1600" dirty="0" err="1">
                    <a:solidFill>
                      <a:schemeClr val="accent2">
                        <a:lumMod val="50000"/>
                      </a:schemeClr>
                    </a:solidFill>
                    <a:latin typeface="Consolas" panose="020B0609020204030204" pitchFamily="49" charset="0"/>
                    <a:ea typeface="微软雅黑" panose="020B0503020204020204" pitchFamily="34" charset="-122"/>
                    <a:cs typeface="Times New Roman" panose="02020603050405020304" pitchFamily="18" charset="0"/>
                  </a:rPr>
                  <a:t>influencePlot</a:t>
                </a:r>
                <a:r>
                  <a:rPr lang="en-US" altLang="zh-CN" sz="1600" dirty="0">
                    <a:solidFill>
                      <a:schemeClr val="accent2">
                        <a:lumMod val="50000"/>
                      </a:schemeClr>
                    </a:solidFill>
                    <a:latin typeface="Consolas" panose="020B0609020204030204" pitchFamily="49" charset="0"/>
                    <a:ea typeface="微软雅黑" panose="020B0503020204020204" pitchFamily="34" charset="-122"/>
                    <a:cs typeface="Times New Roman" panose="02020603050405020304" pitchFamily="18" charset="0"/>
                  </a:rPr>
                  <a:t>(), ...</a:t>
                </a:r>
              </a:p>
            </p:txBody>
          </p:sp>
        </mc:Choice>
        <mc:Fallback xmlns="">
          <p:sp>
            <p:nvSpPr>
              <p:cNvPr id="15" name="文本框 14">
                <a:extLst>
                  <a:ext uri="{FF2B5EF4-FFF2-40B4-BE49-F238E27FC236}">
                    <a16:creationId xmlns:a16="http://schemas.microsoft.com/office/drawing/2014/main" id="{50AC9979-3B79-4523-AB43-5C5396B2DF91}"/>
                  </a:ext>
                </a:extLst>
              </p:cNvPr>
              <p:cNvSpPr txBox="1">
                <a:spLocks noRot="1" noChangeAspect="1" noMove="1" noResize="1" noEditPoints="1" noAdjustHandles="1" noChangeArrowheads="1" noChangeShapeType="1" noTextEdit="1"/>
              </p:cNvSpPr>
              <p:nvPr/>
            </p:nvSpPr>
            <p:spPr>
              <a:xfrm>
                <a:off x="4389384" y="914460"/>
                <a:ext cx="6622676" cy="2511457"/>
              </a:xfrm>
              <a:prstGeom prst="rect">
                <a:avLst/>
              </a:prstGeom>
              <a:blipFill>
                <a:blip r:embed="rId3"/>
                <a:stretch>
                  <a:fillRect l="-766" t="-505" b="-2525"/>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6D654214-1CC4-42E4-BA37-387D8B0AB887}"/>
              </a:ext>
            </a:extLst>
          </p:cNvPr>
          <p:cNvPicPr>
            <a:picLocks noChangeAspect="1"/>
          </p:cNvPicPr>
          <p:nvPr/>
        </p:nvPicPr>
        <p:blipFill>
          <a:blip r:embed="rId4"/>
          <a:stretch>
            <a:fillRect/>
          </a:stretch>
        </p:blipFill>
        <p:spPr>
          <a:xfrm>
            <a:off x="551189" y="850341"/>
            <a:ext cx="3653671" cy="3031193"/>
          </a:xfrm>
          <a:prstGeom prst="rect">
            <a:avLst/>
          </a:prstGeom>
        </p:spPr>
      </p:pic>
      <p:sp>
        <p:nvSpPr>
          <p:cNvPr id="25" name="文本框 24">
            <a:extLst>
              <a:ext uri="{FF2B5EF4-FFF2-40B4-BE49-F238E27FC236}">
                <a16:creationId xmlns:a16="http://schemas.microsoft.com/office/drawing/2014/main" id="{07E1FAEF-B133-4450-955C-378A5775B355}"/>
              </a:ext>
            </a:extLst>
          </p:cNvPr>
          <p:cNvSpPr txBox="1"/>
          <p:nvPr/>
        </p:nvSpPr>
        <p:spPr>
          <a:xfrm>
            <a:off x="1034292" y="4610883"/>
            <a:ext cx="1604737" cy="646331"/>
          </a:xfrm>
          <a:prstGeom prst="rect">
            <a:avLst/>
          </a:prstGeom>
          <a:noFill/>
        </p:spPr>
        <p:txBody>
          <a:bodyPr wrap="square">
            <a:spAutoFit/>
          </a:bodyPr>
          <a:lstStyle/>
          <a:p>
            <a:r>
              <a:rPr lang="en-US" altLang="zh-CN" dirty="0">
                <a:latin typeface="+mj-lt"/>
                <a:ea typeface="微软雅黑" panose="020B0503020204020204" pitchFamily="34" charset="-122"/>
              </a:rPr>
              <a:t>Some basic diagnostics:</a:t>
            </a:r>
            <a:endParaRPr lang="en-US" altLang="zh-CN" i="1" dirty="0">
              <a:latin typeface="+mj-lt"/>
            </a:endParaRPr>
          </a:p>
        </p:txBody>
      </p:sp>
      <p:pic>
        <p:nvPicPr>
          <p:cNvPr id="26" name="图片 25">
            <a:extLst>
              <a:ext uri="{FF2B5EF4-FFF2-40B4-BE49-F238E27FC236}">
                <a16:creationId xmlns:a16="http://schemas.microsoft.com/office/drawing/2014/main" id="{22C1B9B2-F4BF-4F69-BD04-54ECB74FCBDD}"/>
              </a:ext>
            </a:extLst>
          </p:cNvPr>
          <p:cNvPicPr>
            <a:picLocks noChangeAspect="1"/>
          </p:cNvPicPr>
          <p:nvPr/>
        </p:nvPicPr>
        <p:blipFill>
          <a:blip r:embed="rId5"/>
          <a:stretch>
            <a:fillRect/>
          </a:stretch>
        </p:blipFill>
        <p:spPr>
          <a:xfrm>
            <a:off x="2800789" y="3651322"/>
            <a:ext cx="2986598" cy="2815936"/>
          </a:xfrm>
          <a:prstGeom prst="rect">
            <a:avLst/>
          </a:prstGeom>
        </p:spPr>
      </p:pic>
      <p:pic>
        <p:nvPicPr>
          <p:cNvPr id="28" name="图片 27">
            <a:extLst>
              <a:ext uri="{FF2B5EF4-FFF2-40B4-BE49-F238E27FC236}">
                <a16:creationId xmlns:a16="http://schemas.microsoft.com/office/drawing/2014/main" id="{066EEF57-2217-4900-87D2-9DED732FDD48}"/>
              </a:ext>
            </a:extLst>
          </p:cNvPr>
          <p:cNvPicPr>
            <a:picLocks noChangeAspect="1"/>
          </p:cNvPicPr>
          <p:nvPr/>
        </p:nvPicPr>
        <p:blipFill>
          <a:blip r:embed="rId6"/>
          <a:stretch>
            <a:fillRect/>
          </a:stretch>
        </p:blipFill>
        <p:spPr>
          <a:xfrm>
            <a:off x="6450683" y="3696254"/>
            <a:ext cx="3004884" cy="2773271"/>
          </a:xfrm>
          <a:prstGeom prst="rect">
            <a:avLst/>
          </a:prstGeom>
        </p:spPr>
      </p:pic>
      <p:sp>
        <p:nvSpPr>
          <p:cNvPr id="2" name="灯片编号占位符 1">
            <a:extLst>
              <a:ext uri="{FF2B5EF4-FFF2-40B4-BE49-F238E27FC236}">
                <a16:creationId xmlns:a16="http://schemas.microsoft.com/office/drawing/2014/main" id="{9EC82978-CD65-634F-3675-B9AFA9A942D4}"/>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4" name="object 2">
            <a:extLst>
              <a:ext uri="{FF2B5EF4-FFF2-40B4-BE49-F238E27FC236}">
                <a16:creationId xmlns:a16="http://schemas.microsoft.com/office/drawing/2014/main" id="{0D857FFC-53B4-4E31-1D53-6D59A0131D27}"/>
              </a:ext>
            </a:extLst>
          </p:cNvPr>
          <p:cNvSpPr txBox="1">
            <a:spLocks/>
          </p:cNvSpPr>
          <p:nvPr/>
        </p:nvSpPr>
        <p:spPr>
          <a:xfrm>
            <a:off x="343492" y="8079"/>
            <a:ext cx="10241119" cy="659050"/>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Poisson Regression — </a:t>
            </a:r>
            <a:r>
              <a:rPr lang="en-US" altLang="zh-CN" sz="2800" dirty="0">
                <a:solidFill>
                  <a:srgbClr val="000000"/>
                </a:solidFill>
                <a:latin typeface="Arial" panose="020B0604020202020204" pitchFamily="34" charset="0"/>
                <a:cs typeface="Arial" panose="020B0604020202020204" pitchFamily="34" charset="0"/>
              </a:rPr>
              <a:t>A toy example</a:t>
            </a:r>
            <a:endParaRPr lang="en-US" altLang="zh-CN" sz="32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20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437CE004-E73D-46F9-983B-9501F4CB5588}"/>
              </a:ext>
            </a:extLst>
          </p:cNvPr>
          <p:cNvSpPr txBox="1">
            <a:spLocks/>
          </p:cNvSpPr>
          <p:nvPr/>
        </p:nvSpPr>
        <p:spPr>
          <a:xfrm>
            <a:off x="343492" y="0"/>
            <a:ext cx="7815825"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Poisson Regression — </a:t>
            </a:r>
            <a:r>
              <a:rPr lang="en-US" altLang="zh-CN" sz="2800" dirty="0">
                <a:solidFill>
                  <a:srgbClr val="000000"/>
                </a:solidFill>
                <a:latin typeface="Arial" panose="020B0604020202020204" pitchFamily="34" charset="0"/>
                <a:cs typeface="Arial" panose="020B0604020202020204" pitchFamily="34" charset="0"/>
              </a:rPr>
              <a:t>The null model</a:t>
            </a:r>
            <a:endParaRPr lang="en-US" altLang="zh-CN" sz="3200" dirty="0">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C879CFB-E00A-47B8-B7AB-4A44BDE835C5}"/>
                  </a:ext>
                </a:extLst>
              </p:cNvPr>
              <p:cNvSpPr txBox="1"/>
              <p:nvPr/>
            </p:nvSpPr>
            <p:spPr>
              <a:xfrm>
                <a:off x="853059" y="864297"/>
                <a:ext cx="9236516" cy="1391343"/>
              </a:xfrm>
              <a:prstGeom prst="rect">
                <a:avLst/>
              </a:prstGeom>
              <a:noFill/>
            </p:spPr>
            <p:txBody>
              <a:bodyPr wrap="square" rtlCol="0">
                <a:spAutoFit/>
              </a:bodyPr>
              <a:lstStyle/>
              <a:p>
                <a:pPr>
                  <a:lnSpc>
                    <a:spcPct val="120000"/>
                  </a:lnSpc>
                </a:pPr>
                <a:r>
                  <a:rPr lang="en-US" altLang="zh-CN" dirty="0">
                    <a:latin typeface="Arial" panose="020B0604020202020204" pitchFamily="34" charset="0"/>
                    <a:ea typeface="微软雅黑" panose="020B0503020204020204" pitchFamily="34" charset="-122"/>
                    <a:cs typeface="Arial" panose="020B0604020202020204" pitchFamily="34" charset="0"/>
                  </a:rPr>
                  <a:t>The null model</a:t>
                </a:r>
              </a:p>
              <a:p>
                <a:pPr marL="342900" indent="-34290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Only the intercept term shows up: </a:t>
                </a:r>
                <a14:m>
                  <m:oMath xmlns:m="http://schemas.openxmlformats.org/officeDocument/2006/math">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log</m:t>
                        </m:r>
                      </m:fName>
                      <m:e>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m:t>
                        </m:r>
                      </m:e>
                    </m:func>
                    <m:r>
                      <a:rPr lang="en-US" altLang="zh-CN" b="1"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𝛼</m:t>
                    </m:r>
                  </m:oMath>
                </a14:m>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marL="342900" indent="-342900">
                  <a:lnSpc>
                    <a:spcPct val="120000"/>
                  </a:lnSpc>
                  <a:buFont typeface="Arial" panose="020B0604020202020204" pitchFamily="34" charset="0"/>
                  <a:buChar char="•"/>
                </a:pP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 ~ </m:t>
                    </m:r>
                    <m:r>
                      <m:rPr>
                        <m:sty m:val="p"/>
                      </m:rPr>
                      <a:rPr lang="en-US" altLang="zh-CN">
                        <a:latin typeface="Cambria Math" panose="02040503050406030204" pitchFamily="18" charset="0"/>
                        <a:ea typeface="微软雅黑" panose="020B0503020204020204" pitchFamily="34" charset="-122"/>
                      </a:rPr>
                      <m:t>Pois</m:t>
                    </m:r>
                    <m:d>
                      <m:dPr>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𝑒</m:t>
                            </m:r>
                          </m:e>
                          <m:sup>
                            <m:r>
                              <a:rPr lang="en-US" altLang="zh-CN" b="0" i="1" smtClean="0">
                                <a:latin typeface="Cambria Math" panose="02040503050406030204" pitchFamily="18" charset="0"/>
                                <a:ea typeface="微软雅黑" panose="020B0503020204020204" pitchFamily="34" charset="-122"/>
                              </a:rPr>
                              <m:t>𝛼</m:t>
                            </m:r>
                          </m:sup>
                        </m:sSup>
                      </m:e>
                    </m:d>
                  </m:oMath>
                </a14:m>
                <a:r>
                  <a:rPr lang="en-US" altLang="zh-CN" dirty="0">
                    <a:latin typeface="Arial" panose="020B0604020202020204" pitchFamily="34" charset="0"/>
                    <a:ea typeface="微软雅黑" panose="020B0503020204020204" pitchFamily="34" charset="-122"/>
                    <a:cs typeface="Arial" panose="020B0604020202020204" pitchFamily="34" charset="0"/>
                  </a:rPr>
                  <a:t>, irrespective of the individual features</a:t>
                </a:r>
              </a:p>
              <a:p>
                <a:pPr marL="342900" indent="-34290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Equivalent to </a:t>
                </a:r>
                <a:r>
                  <a:rPr lang="en-US" altLang="zh-CN" dirty="0" err="1">
                    <a:latin typeface="Arial" panose="020B0604020202020204" pitchFamily="34" charset="0"/>
                    <a:ea typeface="微软雅黑" panose="020B0503020204020204" pitchFamily="34" charset="-122"/>
                    <a:cs typeface="Arial" panose="020B0604020202020204" pitchFamily="34" charset="0"/>
                  </a:rPr>
                  <a:t>i.i.d</a:t>
                </a:r>
                <a:r>
                  <a:rPr lang="en-US" altLang="zh-CN" dirty="0">
                    <a:latin typeface="Arial" panose="020B0604020202020204" pitchFamily="34" charset="0"/>
                    <a:ea typeface="微软雅黑" panose="020B0503020204020204" pitchFamily="34" charset="-122"/>
                    <a:cs typeface="Arial" panose="020B0604020202020204" pitchFamily="34" charset="0"/>
                  </a:rPr>
                  <a:t>. assumption when fitted the whole data to a single Poisson</a:t>
                </a:r>
              </a:p>
            </p:txBody>
          </p:sp>
        </mc:Choice>
        <mc:Fallback xmlns="">
          <p:sp>
            <p:nvSpPr>
              <p:cNvPr id="5" name="文本框 4">
                <a:extLst>
                  <a:ext uri="{FF2B5EF4-FFF2-40B4-BE49-F238E27FC236}">
                    <a16:creationId xmlns:a16="http://schemas.microsoft.com/office/drawing/2014/main" id="{4C879CFB-E00A-47B8-B7AB-4A44BDE835C5}"/>
                  </a:ext>
                </a:extLst>
              </p:cNvPr>
              <p:cNvSpPr txBox="1">
                <a:spLocks noRot="1" noChangeAspect="1" noMove="1" noResize="1" noEditPoints="1" noAdjustHandles="1" noChangeArrowheads="1" noChangeShapeType="1" noTextEdit="1"/>
              </p:cNvSpPr>
              <p:nvPr/>
            </p:nvSpPr>
            <p:spPr>
              <a:xfrm>
                <a:off x="853059" y="864297"/>
                <a:ext cx="9236516" cy="1391343"/>
              </a:xfrm>
              <a:prstGeom prst="rect">
                <a:avLst/>
              </a:prstGeom>
              <a:blipFill>
                <a:blip r:embed="rId3"/>
                <a:stretch>
                  <a:fillRect l="-549" t="-1818" b="-5455"/>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18AF93A3-0D29-4A51-B2A7-0712A20007D4}"/>
              </a:ext>
            </a:extLst>
          </p:cNvPr>
          <p:cNvPicPr>
            <a:picLocks noChangeAspect="1"/>
          </p:cNvPicPr>
          <p:nvPr/>
        </p:nvPicPr>
        <p:blipFill>
          <a:blip r:embed="rId4"/>
          <a:stretch>
            <a:fillRect/>
          </a:stretch>
        </p:blipFill>
        <p:spPr>
          <a:xfrm>
            <a:off x="843533" y="4069301"/>
            <a:ext cx="5468113" cy="1657581"/>
          </a:xfrm>
          <a:prstGeom prst="rect">
            <a:avLst/>
          </a:prstGeom>
        </p:spPr>
      </p:pic>
      <p:pic>
        <p:nvPicPr>
          <p:cNvPr id="11" name="图片 10">
            <a:extLst>
              <a:ext uri="{FF2B5EF4-FFF2-40B4-BE49-F238E27FC236}">
                <a16:creationId xmlns:a16="http://schemas.microsoft.com/office/drawing/2014/main" id="{E8CF01FF-24CB-4543-BE4F-2198F6DBB08F}"/>
              </a:ext>
            </a:extLst>
          </p:cNvPr>
          <p:cNvPicPr>
            <a:picLocks noChangeAspect="1"/>
          </p:cNvPicPr>
          <p:nvPr/>
        </p:nvPicPr>
        <p:blipFill>
          <a:blip r:embed="rId5"/>
          <a:stretch>
            <a:fillRect/>
          </a:stretch>
        </p:blipFill>
        <p:spPr>
          <a:xfrm>
            <a:off x="853059" y="2869855"/>
            <a:ext cx="5458587" cy="1019317"/>
          </a:xfrm>
          <a:prstGeom prst="rect">
            <a:avLst/>
          </a:prstGeom>
        </p:spPr>
      </p:pic>
      <p:pic>
        <p:nvPicPr>
          <p:cNvPr id="15" name="图片 14">
            <a:extLst>
              <a:ext uri="{FF2B5EF4-FFF2-40B4-BE49-F238E27FC236}">
                <a16:creationId xmlns:a16="http://schemas.microsoft.com/office/drawing/2014/main" id="{15FBD40F-D94D-4E85-8467-FB62749625C7}"/>
              </a:ext>
            </a:extLst>
          </p:cNvPr>
          <p:cNvPicPr>
            <a:picLocks noChangeAspect="1"/>
          </p:cNvPicPr>
          <p:nvPr/>
        </p:nvPicPr>
        <p:blipFill>
          <a:blip r:embed="rId6"/>
          <a:stretch>
            <a:fillRect/>
          </a:stretch>
        </p:blipFill>
        <p:spPr>
          <a:xfrm>
            <a:off x="6626319" y="2869855"/>
            <a:ext cx="4648849" cy="2010056"/>
          </a:xfrm>
          <a:prstGeom prst="rect">
            <a:avLst/>
          </a:prstGeom>
        </p:spPr>
      </p:pic>
      <p:sp>
        <p:nvSpPr>
          <p:cNvPr id="16" name="文本框 15">
            <a:extLst>
              <a:ext uri="{FF2B5EF4-FFF2-40B4-BE49-F238E27FC236}">
                <a16:creationId xmlns:a16="http://schemas.microsoft.com/office/drawing/2014/main" id="{680AAEFA-EC96-41F3-AD05-1EBF89245F71}"/>
              </a:ext>
            </a:extLst>
          </p:cNvPr>
          <p:cNvSpPr txBox="1"/>
          <p:nvPr/>
        </p:nvSpPr>
        <p:spPr>
          <a:xfrm>
            <a:off x="769224" y="2361599"/>
            <a:ext cx="3781621" cy="41819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1600" dirty="0">
                <a:latin typeface="Arial" panose="020B0604020202020204" pitchFamily="34" charset="0"/>
                <a:ea typeface="微软雅黑" panose="020B0503020204020204" pitchFamily="34" charset="-122"/>
                <a:cs typeface="Arial" panose="020B0604020202020204" pitchFamily="34" charset="0"/>
              </a:rPr>
              <a:t>Football data as an example:</a:t>
            </a:r>
          </a:p>
        </p:txBody>
      </p:sp>
      <p:sp>
        <p:nvSpPr>
          <p:cNvPr id="17" name="文本框 16">
            <a:extLst>
              <a:ext uri="{FF2B5EF4-FFF2-40B4-BE49-F238E27FC236}">
                <a16:creationId xmlns:a16="http://schemas.microsoft.com/office/drawing/2014/main" id="{ADC233D9-7648-4683-935D-1944D39A3294}"/>
              </a:ext>
            </a:extLst>
          </p:cNvPr>
          <p:cNvSpPr txBox="1"/>
          <p:nvPr/>
        </p:nvSpPr>
        <p:spPr>
          <a:xfrm>
            <a:off x="6626319" y="5002440"/>
            <a:ext cx="4730716" cy="951543"/>
          </a:xfrm>
          <a:prstGeom prst="rect">
            <a:avLst/>
          </a:prstGeom>
          <a:noFill/>
        </p:spPr>
        <p:txBody>
          <a:bodyPr wrap="square" rtlCol="0">
            <a:spAutoFit/>
          </a:bodyPr>
          <a:lstStyle/>
          <a:p>
            <a:pPr marL="285750" indent="-285750">
              <a:lnSpc>
                <a:spcPct val="120000"/>
              </a:lnSpc>
              <a:buFont typeface="Wingdings" panose="05000000000000000000" pitchFamily="2" charset="2"/>
              <a:buChar char="Ø"/>
            </a:pPr>
            <a:r>
              <a:rPr lang="en-US" altLang="zh-CN" sz="1600" dirty="0">
                <a:latin typeface="Arial" panose="020B0604020202020204" pitchFamily="34" charset="0"/>
                <a:ea typeface="微软雅黑" panose="020B0503020204020204" pitchFamily="34" charset="-122"/>
                <a:cs typeface="Arial" panose="020B0604020202020204" pitchFamily="34" charset="0"/>
              </a:rPr>
              <a:t>In the case where the null model works well, we can also introduce further features to improve the fitting!!</a:t>
            </a:r>
          </a:p>
        </p:txBody>
      </p:sp>
      <p:sp>
        <p:nvSpPr>
          <p:cNvPr id="2" name="灯片编号占位符 1">
            <a:extLst>
              <a:ext uri="{FF2B5EF4-FFF2-40B4-BE49-F238E27FC236}">
                <a16:creationId xmlns:a16="http://schemas.microsoft.com/office/drawing/2014/main" id="{B24E4B65-5C19-6ECB-2A1B-C6133F058D36}"/>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147100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0481B9BA-5938-46C8-861D-FC743874376B}"/>
              </a:ext>
            </a:extLst>
          </p:cNvPr>
          <p:cNvSpPr txBox="1">
            <a:spLocks/>
          </p:cNvSpPr>
          <p:nvPr/>
        </p:nvSpPr>
        <p:spPr>
          <a:xfrm>
            <a:off x="343492" y="0"/>
            <a:ext cx="7815825"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mn-lt"/>
                <a:cs typeface="Noto Sans CJK JP Black"/>
              </a:rPr>
              <a:t>Example — </a:t>
            </a:r>
            <a:r>
              <a:rPr lang="en-US" altLang="zh-CN" sz="2800" dirty="0">
                <a:solidFill>
                  <a:srgbClr val="000000"/>
                </a:solidFill>
                <a:latin typeface="+mn-lt"/>
                <a:cs typeface="Noto Sans CJK JP Black"/>
              </a:rPr>
              <a:t>EPL home goals</a:t>
            </a:r>
            <a:endParaRPr lang="en-US" altLang="zh-CN" sz="3200" dirty="0">
              <a:solidFill>
                <a:srgbClr val="000000"/>
              </a:solidFill>
              <a:latin typeface="+mn-lt"/>
              <a:cs typeface="Noto Sans CJK JP Black"/>
            </a:endParaRPr>
          </a:p>
        </p:txBody>
      </p:sp>
      <p:pic>
        <p:nvPicPr>
          <p:cNvPr id="6" name="图片 5">
            <a:extLst>
              <a:ext uri="{FF2B5EF4-FFF2-40B4-BE49-F238E27FC236}">
                <a16:creationId xmlns:a16="http://schemas.microsoft.com/office/drawing/2014/main" id="{47120FD5-4AAA-4531-9B59-35A169FA70F4}"/>
              </a:ext>
            </a:extLst>
          </p:cNvPr>
          <p:cNvPicPr>
            <a:picLocks noChangeAspect="1"/>
          </p:cNvPicPr>
          <p:nvPr/>
        </p:nvPicPr>
        <p:blipFill>
          <a:blip r:embed="rId3"/>
          <a:stretch>
            <a:fillRect/>
          </a:stretch>
        </p:blipFill>
        <p:spPr>
          <a:xfrm>
            <a:off x="620220" y="954094"/>
            <a:ext cx="5792008" cy="2867425"/>
          </a:xfrm>
          <a:prstGeom prst="rect">
            <a:avLst/>
          </a:prstGeom>
        </p:spPr>
      </p:pic>
      <p:pic>
        <p:nvPicPr>
          <p:cNvPr id="12" name="图片 11">
            <a:extLst>
              <a:ext uri="{FF2B5EF4-FFF2-40B4-BE49-F238E27FC236}">
                <a16:creationId xmlns:a16="http://schemas.microsoft.com/office/drawing/2014/main" id="{C8DC6CBF-0708-4661-9159-AAC16F172827}"/>
              </a:ext>
            </a:extLst>
          </p:cNvPr>
          <p:cNvPicPr>
            <a:picLocks noChangeAspect="1"/>
          </p:cNvPicPr>
          <p:nvPr/>
        </p:nvPicPr>
        <p:blipFill>
          <a:blip r:embed="rId4"/>
          <a:stretch>
            <a:fillRect/>
          </a:stretch>
        </p:blipFill>
        <p:spPr>
          <a:xfrm>
            <a:off x="6911642" y="954094"/>
            <a:ext cx="4582164" cy="2391109"/>
          </a:xfrm>
          <a:prstGeom prst="rect">
            <a:avLst/>
          </a:prstGeom>
        </p:spPr>
      </p:pic>
      <p:pic>
        <p:nvPicPr>
          <p:cNvPr id="16" name="图片 15">
            <a:extLst>
              <a:ext uri="{FF2B5EF4-FFF2-40B4-BE49-F238E27FC236}">
                <a16:creationId xmlns:a16="http://schemas.microsoft.com/office/drawing/2014/main" id="{5F4C6422-B11F-485B-9FB0-40EA6D8C8B42}"/>
              </a:ext>
            </a:extLst>
          </p:cNvPr>
          <p:cNvPicPr>
            <a:picLocks noChangeAspect="1"/>
          </p:cNvPicPr>
          <p:nvPr/>
        </p:nvPicPr>
        <p:blipFill>
          <a:blip r:embed="rId5"/>
          <a:stretch>
            <a:fillRect/>
          </a:stretch>
        </p:blipFill>
        <p:spPr>
          <a:xfrm>
            <a:off x="6911642" y="3821519"/>
            <a:ext cx="3953427" cy="447737"/>
          </a:xfrm>
          <a:prstGeom prst="rect">
            <a:avLst/>
          </a:prstGeom>
        </p:spPr>
      </p:pic>
      <p:pic>
        <p:nvPicPr>
          <p:cNvPr id="18" name="图片 17">
            <a:extLst>
              <a:ext uri="{FF2B5EF4-FFF2-40B4-BE49-F238E27FC236}">
                <a16:creationId xmlns:a16="http://schemas.microsoft.com/office/drawing/2014/main" id="{ED10B3A2-5241-4454-BEFC-57CC10D31167}"/>
              </a:ext>
            </a:extLst>
          </p:cNvPr>
          <p:cNvPicPr>
            <a:picLocks noChangeAspect="1"/>
          </p:cNvPicPr>
          <p:nvPr/>
        </p:nvPicPr>
        <p:blipFill>
          <a:blip r:embed="rId6"/>
          <a:stretch>
            <a:fillRect/>
          </a:stretch>
        </p:blipFill>
        <p:spPr>
          <a:xfrm>
            <a:off x="6911642" y="4269256"/>
            <a:ext cx="3953427" cy="1864824"/>
          </a:xfrm>
          <a:prstGeom prst="rect">
            <a:avLst/>
          </a:prstGeom>
        </p:spPr>
      </p:pic>
      <p:sp>
        <p:nvSpPr>
          <p:cNvPr id="19" name="文本框 18">
            <a:extLst>
              <a:ext uri="{FF2B5EF4-FFF2-40B4-BE49-F238E27FC236}">
                <a16:creationId xmlns:a16="http://schemas.microsoft.com/office/drawing/2014/main" id="{45D1B23F-8A12-4A4C-91E5-DFE0DBDD7E58}"/>
              </a:ext>
            </a:extLst>
          </p:cNvPr>
          <p:cNvSpPr txBox="1"/>
          <p:nvPr/>
        </p:nvSpPr>
        <p:spPr>
          <a:xfrm>
            <a:off x="698194" y="4021512"/>
            <a:ext cx="5651805" cy="2063770"/>
          </a:xfrm>
          <a:prstGeom prst="rect">
            <a:avLst/>
          </a:prstGeom>
          <a:noFill/>
        </p:spPr>
        <p:txBody>
          <a:bodyPr wrap="square">
            <a:spAutoFit/>
          </a:bodyPr>
          <a:lstStyle/>
          <a:p>
            <a:pPr>
              <a:lnSpc>
                <a:spcPct val="120000"/>
              </a:lnSpc>
            </a:pPr>
            <a:r>
              <a:rPr lang="en-US" altLang="zh-CN" dirty="0">
                <a:ea typeface="微软雅黑" panose="020B0503020204020204" pitchFamily="34" charset="-122"/>
              </a:rPr>
              <a:t>Observations:</a:t>
            </a:r>
          </a:p>
          <a:p>
            <a:pPr marL="285750" indent="-285750">
              <a:lnSpc>
                <a:spcPct val="120000"/>
              </a:lnSpc>
              <a:buFont typeface="Arial" panose="020B0604020202020204" pitchFamily="34" charset="0"/>
              <a:buChar char="•"/>
            </a:pPr>
            <a:r>
              <a:rPr lang="en-US" altLang="zh-CN" dirty="0">
                <a:ea typeface="微软雅黑" panose="020B0503020204020204" pitchFamily="34" charset="-122"/>
              </a:rPr>
              <a:t>Home teams seem to have some advantage.</a:t>
            </a:r>
          </a:p>
          <a:p>
            <a:pPr marL="285750" indent="-285750">
              <a:lnSpc>
                <a:spcPct val="120000"/>
              </a:lnSpc>
              <a:buFont typeface="Arial" panose="020B0604020202020204" pitchFamily="34" charset="0"/>
              <a:buChar char="•"/>
            </a:pPr>
            <a:r>
              <a:rPr lang="en-US" altLang="zh-CN" dirty="0">
                <a:ea typeface="微软雅黑" panose="020B0503020204020204" pitchFamily="34" charset="-122"/>
              </a:rPr>
              <a:t>These overall features do not tell us which teams play better/worse.</a:t>
            </a:r>
          </a:p>
          <a:p>
            <a:pPr marL="285750" indent="-285750">
              <a:lnSpc>
                <a:spcPct val="120000"/>
              </a:lnSpc>
              <a:buFont typeface="Arial" panose="020B0604020202020204" pitchFamily="34" charset="0"/>
              <a:buChar char="•"/>
            </a:pPr>
            <a:r>
              <a:rPr lang="en-US" altLang="zh-CN" dirty="0">
                <a:ea typeface="微软雅黑" panose="020B0503020204020204" pitchFamily="34" charset="-122"/>
              </a:rPr>
              <a:t>Let's build a model to describe their performance and predict their no. of goals !!</a:t>
            </a:r>
            <a:endParaRPr lang="en-US" altLang="zh-CN" i="1" dirty="0"/>
          </a:p>
        </p:txBody>
      </p:sp>
      <p:sp>
        <p:nvSpPr>
          <p:cNvPr id="2" name="灯片编号占位符 1">
            <a:extLst>
              <a:ext uri="{FF2B5EF4-FFF2-40B4-BE49-F238E27FC236}">
                <a16:creationId xmlns:a16="http://schemas.microsoft.com/office/drawing/2014/main" id="{58298EAE-F489-5B83-F269-E66019C94DAE}"/>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385709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7DD08123-6D8F-444D-AB06-316F879F6ABB}"/>
              </a:ext>
            </a:extLst>
          </p:cNvPr>
          <p:cNvSpPr txBox="1">
            <a:spLocks/>
          </p:cNvSpPr>
          <p:nvPr/>
        </p:nvSpPr>
        <p:spPr>
          <a:xfrm>
            <a:off x="343492" y="0"/>
            <a:ext cx="7815825"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Example — </a:t>
            </a:r>
            <a:r>
              <a:rPr lang="en-US" altLang="zh-CN" sz="2800" dirty="0">
                <a:solidFill>
                  <a:srgbClr val="000000"/>
                </a:solidFill>
                <a:latin typeface="Arial" panose="020B0604020202020204" pitchFamily="34" charset="0"/>
                <a:cs typeface="Arial" panose="020B0604020202020204" pitchFamily="34" charset="0"/>
              </a:rPr>
              <a:t>EPL home goals</a:t>
            </a:r>
            <a:endParaRPr lang="en-US" altLang="zh-CN" sz="3200" dirty="0">
              <a:solidFill>
                <a:srgbClr val="000000"/>
              </a:solidFill>
              <a:latin typeface="Arial" panose="020B0604020202020204" pitchFamily="34" charset="0"/>
              <a:cs typeface="Arial" panose="020B0604020202020204" pitchFamily="34" charset="0"/>
            </a:endParaRPr>
          </a:p>
        </p:txBody>
      </p:sp>
      <p:pic>
        <p:nvPicPr>
          <p:cNvPr id="8" name="图片 7">
            <a:extLst>
              <a:ext uri="{FF2B5EF4-FFF2-40B4-BE49-F238E27FC236}">
                <a16:creationId xmlns:a16="http://schemas.microsoft.com/office/drawing/2014/main" id="{24F23F40-D947-4D06-96B5-8FDED37234D7}"/>
              </a:ext>
            </a:extLst>
          </p:cNvPr>
          <p:cNvPicPr>
            <a:picLocks noChangeAspect="1"/>
          </p:cNvPicPr>
          <p:nvPr/>
        </p:nvPicPr>
        <p:blipFill>
          <a:blip r:embed="rId2"/>
          <a:stretch>
            <a:fillRect/>
          </a:stretch>
        </p:blipFill>
        <p:spPr>
          <a:xfrm>
            <a:off x="875571" y="2478602"/>
            <a:ext cx="5220429" cy="1257475"/>
          </a:xfrm>
          <a:prstGeom prst="rect">
            <a:avLst/>
          </a:prstGeom>
        </p:spPr>
      </p:pic>
      <p:sp>
        <p:nvSpPr>
          <p:cNvPr id="9" name="文本框 8">
            <a:extLst>
              <a:ext uri="{FF2B5EF4-FFF2-40B4-BE49-F238E27FC236}">
                <a16:creationId xmlns:a16="http://schemas.microsoft.com/office/drawing/2014/main" id="{2DCC8831-7567-4EC8-BB99-629DA3F2F3DD}"/>
              </a:ext>
            </a:extLst>
          </p:cNvPr>
          <p:cNvSpPr txBox="1"/>
          <p:nvPr/>
        </p:nvSpPr>
        <p:spPr>
          <a:xfrm>
            <a:off x="451550" y="641234"/>
            <a:ext cx="6525849" cy="1723742"/>
          </a:xfrm>
          <a:prstGeom prst="rect">
            <a:avLst/>
          </a:prstGeom>
          <a:noFill/>
        </p:spPr>
        <p:txBody>
          <a:bodyPr wrap="square">
            <a:spAutoFit/>
          </a:bodyPr>
          <a:lstStyle/>
          <a:p>
            <a:pPr>
              <a:lnSpc>
                <a:spcPct val="120000"/>
              </a:lnSpc>
            </a:pPr>
            <a:r>
              <a:rPr lang="en-US" altLang="zh-CN" dirty="0">
                <a:latin typeface="Arial" panose="020B0604020202020204" pitchFamily="34" charset="0"/>
                <a:ea typeface="微软雅黑" panose="020B0503020204020204" pitchFamily="34" charset="-122"/>
                <a:cs typeface="Arial" panose="020B0604020202020204" pitchFamily="34" charset="0"/>
              </a:rPr>
              <a:t>Modeling elements:</a:t>
            </a:r>
          </a:p>
          <a:p>
            <a:pPr marL="285750" indent="-28575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For simplicity, let's try to predict the home team goals.</a:t>
            </a:r>
          </a:p>
          <a:p>
            <a:pPr marL="285750" indent="-28575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The home team and its opponent are the most important features (the stronger the home team, the weaker the away team, the more goals)</a:t>
            </a:r>
          </a:p>
        </p:txBody>
      </p:sp>
      <p:grpSp>
        <p:nvGrpSpPr>
          <p:cNvPr id="19" name="组合 18">
            <a:extLst>
              <a:ext uri="{FF2B5EF4-FFF2-40B4-BE49-F238E27FC236}">
                <a16:creationId xmlns:a16="http://schemas.microsoft.com/office/drawing/2014/main" id="{8F435DDC-6C7C-45A0-B9C2-E175BAAFC2DD}"/>
              </a:ext>
            </a:extLst>
          </p:cNvPr>
          <p:cNvGrpSpPr/>
          <p:nvPr/>
        </p:nvGrpSpPr>
        <p:grpSpPr>
          <a:xfrm>
            <a:off x="936803" y="3831001"/>
            <a:ext cx="4972744" cy="1521645"/>
            <a:chOff x="803260" y="5062517"/>
            <a:chExt cx="4972744" cy="1521645"/>
          </a:xfrm>
        </p:grpSpPr>
        <p:pic>
          <p:nvPicPr>
            <p:cNvPr id="14" name="图片 13">
              <a:extLst>
                <a:ext uri="{FF2B5EF4-FFF2-40B4-BE49-F238E27FC236}">
                  <a16:creationId xmlns:a16="http://schemas.microsoft.com/office/drawing/2014/main" id="{25AF997C-A552-4AEB-BF61-631CE6C177D6}"/>
                </a:ext>
              </a:extLst>
            </p:cNvPr>
            <p:cNvPicPr>
              <a:picLocks noChangeAspect="1"/>
            </p:cNvPicPr>
            <p:nvPr/>
          </p:nvPicPr>
          <p:blipFill>
            <a:blip r:embed="rId3"/>
            <a:stretch>
              <a:fillRect/>
            </a:stretch>
          </p:blipFill>
          <p:spPr>
            <a:xfrm>
              <a:off x="803260" y="5062517"/>
              <a:ext cx="4972744" cy="257211"/>
            </a:xfrm>
            <a:prstGeom prst="rect">
              <a:avLst/>
            </a:prstGeom>
          </p:spPr>
        </p:pic>
        <p:pic>
          <p:nvPicPr>
            <p:cNvPr id="18" name="图片 17">
              <a:extLst>
                <a:ext uri="{FF2B5EF4-FFF2-40B4-BE49-F238E27FC236}">
                  <a16:creationId xmlns:a16="http://schemas.microsoft.com/office/drawing/2014/main" id="{0CCCF9AB-29A0-4C2D-BEE1-BD2ADC993FE7}"/>
                </a:ext>
              </a:extLst>
            </p:cNvPr>
            <p:cNvPicPr>
              <a:picLocks noChangeAspect="1"/>
            </p:cNvPicPr>
            <p:nvPr/>
          </p:nvPicPr>
          <p:blipFill>
            <a:blip r:embed="rId4"/>
            <a:stretch>
              <a:fillRect/>
            </a:stretch>
          </p:blipFill>
          <p:spPr>
            <a:xfrm>
              <a:off x="803260" y="5345739"/>
              <a:ext cx="4906060" cy="1238423"/>
            </a:xfrm>
            <a:prstGeom prst="rect">
              <a:avLst/>
            </a:prstGeom>
          </p:spPr>
        </p:pic>
      </p:grpSp>
      <p:grpSp>
        <p:nvGrpSpPr>
          <p:cNvPr id="32" name="组合 31">
            <a:extLst>
              <a:ext uri="{FF2B5EF4-FFF2-40B4-BE49-F238E27FC236}">
                <a16:creationId xmlns:a16="http://schemas.microsoft.com/office/drawing/2014/main" id="{7972D5F4-3D22-4CC4-9522-416ADAE7E254}"/>
              </a:ext>
            </a:extLst>
          </p:cNvPr>
          <p:cNvGrpSpPr/>
          <p:nvPr/>
        </p:nvGrpSpPr>
        <p:grpSpPr>
          <a:xfrm>
            <a:off x="7351642" y="919403"/>
            <a:ext cx="3859603" cy="4289319"/>
            <a:chOff x="7136249" y="641234"/>
            <a:chExt cx="4269961" cy="4745365"/>
          </a:xfrm>
        </p:grpSpPr>
        <p:pic>
          <p:nvPicPr>
            <p:cNvPr id="23" name="图片 22">
              <a:extLst>
                <a:ext uri="{FF2B5EF4-FFF2-40B4-BE49-F238E27FC236}">
                  <a16:creationId xmlns:a16="http://schemas.microsoft.com/office/drawing/2014/main" id="{A8D649AF-7595-4CF9-B7F2-A6322C69A5F3}"/>
                </a:ext>
              </a:extLst>
            </p:cNvPr>
            <p:cNvPicPr>
              <a:picLocks noChangeAspect="1"/>
            </p:cNvPicPr>
            <p:nvPr/>
          </p:nvPicPr>
          <p:blipFill>
            <a:blip r:embed="rId5"/>
            <a:stretch>
              <a:fillRect/>
            </a:stretch>
          </p:blipFill>
          <p:spPr>
            <a:xfrm>
              <a:off x="7576626" y="641234"/>
              <a:ext cx="3829584" cy="285790"/>
            </a:xfrm>
            <a:prstGeom prst="rect">
              <a:avLst/>
            </a:prstGeom>
          </p:spPr>
        </p:pic>
        <p:pic>
          <p:nvPicPr>
            <p:cNvPr id="25" name="图片 24">
              <a:extLst>
                <a:ext uri="{FF2B5EF4-FFF2-40B4-BE49-F238E27FC236}">
                  <a16:creationId xmlns:a16="http://schemas.microsoft.com/office/drawing/2014/main" id="{2DEFCDE6-4073-4023-A02F-86919C34A928}"/>
                </a:ext>
              </a:extLst>
            </p:cNvPr>
            <p:cNvPicPr>
              <a:picLocks noChangeAspect="1"/>
            </p:cNvPicPr>
            <p:nvPr/>
          </p:nvPicPr>
          <p:blipFill>
            <a:blip r:embed="rId6"/>
            <a:stretch>
              <a:fillRect/>
            </a:stretch>
          </p:blipFill>
          <p:spPr>
            <a:xfrm>
              <a:off x="7141200" y="998462"/>
              <a:ext cx="2036234" cy="2145196"/>
            </a:xfrm>
            <a:prstGeom prst="rect">
              <a:avLst/>
            </a:prstGeom>
          </p:spPr>
        </p:pic>
        <p:pic>
          <p:nvPicPr>
            <p:cNvPr id="27" name="图片 26">
              <a:extLst>
                <a:ext uri="{FF2B5EF4-FFF2-40B4-BE49-F238E27FC236}">
                  <a16:creationId xmlns:a16="http://schemas.microsoft.com/office/drawing/2014/main" id="{5BF8BBDC-ABA5-49C9-AA6E-EDF63EEA1642}"/>
                </a:ext>
              </a:extLst>
            </p:cNvPr>
            <p:cNvPicPr>
              <a:picLocks noChangeAspect="1"/>
            </p:cNvPicPr>
            <p:nvPr/>
          </p:nvPicPr>
          <p:blipFill>
            <a:blip r:embed="rId7"/>
            <a:stretch>
              <a:fillRect/>
            </a:stretch>
          </p:blipFill>
          <p:spPr>
            <a:xfrm>
              <a:off x="9213343" y="999146"/>
              <a:ext cx="2192867" cy="2192867"/>
            </a:xfrm>
            <a:prstGeom prst="rect">
              <a:avLst/>
            </a:prstGeom>
          </p:spPr>
        </p:pic>
        <p:pic>
          <p:nvPicPr>
            <p:cNvPr id="29" name="图片 28">
              <a:extLst>
                <a:ext uri="{FF2B5EF4-FFF2-40B4-BE49-F238E27FC236}">
                  <a16:creationId xmlns:a16="http://schemas.microsoft.com/office/drawing/2014/main" id="{07DEF91B-A101-4F69-9CE8-F1BDA58FE1F1}"/>
                </a:ext>
              </a:extLst>
            </p:cNvPr>
            <p:cNvPicPr>
              <a:picLocks noChangeAspect="1"/>
            </p:cNvPicPr>
            <p:nvPr/>
          </p:nvPicPr>
          <p:blipFill>
            <a:blip r:embed="rId8"/>
            <a:stretch>
              <a:fillRect/>
            </a:stretch>
          </p:blipFill>
          <p:spPr>
            <a:xfrm>
              <a:off x="7136249" y="3234592"/>
              <a:ext cx="2077094" cy="2111145"/>
            </a:xfrm>
            <a:prstGeom prst="rect">
              <a:avLst/>
            </a:prstGeom>
          </p:spPr>
        </p:pic>
        <p:pic>
          <p:nvPicPr>
            <p:cNvPr id="31" name="图片 30">
              <a:extLst>
                <a:ext uri="{FF2B5EF4-FFF2-40B4-BE49-F238E27FC236}">
                  <a16:creationId xmlns:a16="http://schemas.microsoft.com/office/drawing/2014/main" id="{A18532CA-182D-4DEE-B526-82A8FD49E61B}"/>
                </a:ext>
              </a:extLst>
            </p:cNvPr>
            <p:cNvPicPr>
              <a:picLocks noChangeAspect="1"/>
            </p:cNvPicPr>
            <p:nvPr/>
          </p:nvPicPr>
          <p:blipFill>
            <a:blip r:embed="rId9"/>
            <a:stretch>
              <a:fillRect/>
            </a:stretch>
          </p:blipFill>
          <p:spPr>
            <a:xfrm>
              <a:off x="9281444" y="3193732"/>
              <a:ext cx="2124766" cy="2192867"/>
            </a:xfrm>
            <a:prstGeom prst="rect">
              <a:avLst/>
            </a:prstGeom>
          </p:spPr>
        </p:pic>
      </p:grpSp>
      <p:sp>
        <p:nvSpPr>
          <p:cNvPr id="34" name="文本框 33">
            <a:extLst>
              <a:ext uri="{FF2B5EF4-FFF2-40B4-BE49-F238E27FC236}">
                <a16:creationId xmlns:a16="http://schemas.microsoft.com/office/drawing/2014/main" id="{796181C2-9B77-4B6A-9915-DC8470DF8FFF}"/>
              </a:ext>
            </a:extLst>
          </p:cNvPr>
          <p:cNvSpPr txBox="1"/>
          <p:nvPr/>
        </p:nvSpPr>
        <p:spPr>
          <a:xfrm>
            <a:off x="6649076" y="5319851"/>
            <a:ext cx="5283200" cy="951543"/>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altLang="zh-CN" sz="1600" dirty="0">
                <a:latin typeface="Arial" panose="020B0604020202020204" pitchFamily="34" charset="0"/>
                <a:ea typeface="微软雅黑" panose="020B0503020204020204" pitchFamily="34" charset="-122"/>
                <a:cs typeface="Arial" panose="020B0604020202020204" pitchFamily="34" charset="0"/>
              </a:rPr>
              <a:t>The residuals and Cook's distance do not show abnormal behaviors.</a:t>
            </a:r>
          </a:p>
          <a:p>
            <a:pPr marL="285750" indent="-285750">
              <a:lnSpc>
                <a:spcPct val="120000"/>
              </a:lnSpc>
              <a:buFont typeface="Arial" panose="020B0604020202020204" pitchFamily="34" charset="0"/>
              <a:buChar char="•"/>
            </a:pPr>
            <a:r>
              <a:rPr lang="en-US" altLang="zh-CN" sz="1600" dirty="0">
                <a:latin typeface="Arial" panose="020B0604020202020204" pitchFamily="34" charset="0"/>
                <a:ea typeface="微软雅黑" panose="020B0503020204020204" pitchFamily="34" charset="-122"/>
                <a:cs typeface="Arial" panose="020B0604020202020204" pitchFamily="34" charset="0"/>
              </a:rPr>
              <a:t>The are a few matches which are more influential.</a:t>
            </a:r>
          </a:p>
        </p:txBody>
      </p:sp>
      <p:sp>
        <p:nvSpPr>
          <p:cNvPr id="35" name="文本框 34">
            <a:extLst>
              <a:ext uri="{FF2B5EF4-FFF2-40B4-BE49-F238E27FC236}">
                <a16:creationId xmlns:a16="http://schemas.microsoft.com/office/drawing/2014/main" id="{32E80540-13E5-41D5-854A-EC0D28D56F3E}"/>
              </a:ext>
            </a:extLst>
          </p:cNvPr>
          <p:cNvSpPr txBox="1"/>
          <p:nvPr/>
        </p:nvSpPr>
        <p:spPr>
          <a:xfrm>
            <a:off x="1369430" y="5467583"/>
            <a:ext cx="4040805" cy="656077"/>
          </a:xfrm>
          <a:prstGeom prst="rect">
            <a:avLst/>
          </a:prstGeom>
          <a:noFill/>
        </p:spPr>
        <p:txBody>
          <a:bodyPr wrap="square">
            <a:spAutoFit/>
          </a:bodyPr>
          <a:lstStyle/>
          <a:p>
            <a:pPr marL="285750" indent="-285750">
              <a:lnSpc>
                <a:spcPct val="120000"/>
              </a:lnSpc>
              <a:buFont typeface="Wingdings" panose="05000000000000000000" pitchFamily="2" charset="2"/>
              <a:buChar char="Ø"/>
            </a:pPr>
            <a:r>
              <a:rPr lang="en-US" altLang="zh-CN" sz="1600" dirty="0">
                <a:latin typeface="Arial" panose="020B0604020202020204" pitchFamily="34" charset="0"/>
                <a:ea typeface="微软雅黑" panose="020B0503020204020204" pitchFamily="34" charset="-122"/>
                <a:cs typeface="Arial" panose="020B0604020202020204" pitchFamily="34" charset="0"/>
              </a:rPr>
              <a:t>Knowing which two teams played provides a much better global fit. </a:t>
            </a:r>
          </a:p>
        </p:txBody>
      </p:sp>
      <p:sp>
        <p:nvSpPr>
          <p:cNvPr id="2" name="灯片编号占位符 1">
            <a:extLst>
              <a:ext uri="{FF2B5EF4-FFF2-40B4-BE49-F238E27FC236}">
                <a16:creationId xmlns:a16="http://schemas.microsoft.com/office/drawing/2014/main" id="{3420FC02-AFE1-7B52-2768-0654C467CDF4}"/>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264534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4DCB1284-B2A1-405E-AB69-43DF2A533214}"/>
              </a:ext>
            </a:extLst>
          </p:cNvPr>
          <p:cNvSpPr txBox="1">
            <a:spLocks/>
          </p:cNvSpPr>
          <p:nvPr/>
        </p:nvSpPr>
        <p:spPr>
          <a:xfrm>
            <a:off x="343492" y="0"/>
            <a:ext cx="7815825"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Example — </a:t>
            </a:r>
            <a:r>
              <a:rPr lang="en-US" altLang="zh-CN" sz="2800" dirty="0">
                <a:solidFill>
                  <a:srgbClr val="000000"/>
                </a:solidFill>
                <a:latin typeface="Arial" panose="020B0604020202020204" pitchFamily="34" charset="0"/>
                <a:cs typeface="Arial" panose="020B0604020202020204" pitchFamily="34" charset="0"/>
              </a:rPr>
              <a:t>EPL home goals</a:t>
            </a:r>
            <a:endParaRPr lang="en-US" altLang="zh-CN" sz="3200" dirty="0">
              <a:solidFill>
                <a:srgbClr val="000000"/>
              </a:solidFill>
              <a:latin typeface="Arial" panose="020B0604020202020204" pitchFamily="34" charset="0"/>
              <a:cs typeface="Arial" panose="020B0604020202020204" pitchFamily="34" charset="0"/>
            </a:endParaRPr>
          </a:p>
        </p:txBody>
      </p:sp>
      <p:grpSp>
        <p:nvGrpSpPr>
          <p:cNvPr id="9" name="组合 8">
            <a:extLst>
              <a:ext uri="{FF2B5EF4-FFF2-40B4-BE49-F238E27FC236}">
                <a16:creationId xmlns:a16="http://schemas.microsoft.com/office/drawing/2014/main" id="{B3278B1E-4950-4E1E-8E55-FB26B94AE06D}"/>
              </a:ext>
            </a:extLst>
          </p:cNvPr>
          <p:cNvGrpSpPr/>
          <p:nvPr/>
        </p:nvGrpSpPr>
        <p:grpSpPr>
          <a:xfrm>
            <a:off x="682857" y="1037014"/>
            <a:ext cx="4225720" cy="3995357"/>
            <a:chOff x="6967214" y="1611268"/>
            <a:chExt cx="4225720" cy="3995357"/>
          </a:xfrm>
        </p:grpSpPr>
        <p:pic>
          <p:nvPicPr>
            <p:cNvPr id="6" name="图片 5">
              <a:extLst>
                <a:ext uri="{FF2B5EF4-FFF2-40B4-BE49-F238E27FC236}">
                  <a16:creationId xmlns:a16="http://schemas.microsoft.com/office/drawing/2014/main" id="{824B290B-A632-4A43-867C-7226B34922D5}"/>
                </a:ext>
              </a:extLst>
            </p:cNvPr>
            <p:cNvPicPr>
              <a:picLocks noChangeAspect="1"/>
            </p:cNvPicPr>
            <p:nvPr/>
          </p:nvPicPr>
          <p:blipFill rotWithShape="1">
            <a:blip r:embed="rId2"/>
            <a:srcRect t="1" r="9288" b="-5788"/>
            <a:stretch/>
          </p:blipFill>
          <p:spPr>
            <a:xfrm>
              <a:off x="6967214" y="1611268"/>
              <a:ext cx="4225720" cy="675208"/>
            </a:xfrm>
            <a:prstGeom prst="rect">
              <a:avLst/>
            </a:prstGeom>
          </p:spPr>
        </p:pic>
        <p:pic>
          <p:nvPicPr>
            <p:cNvPr id="8" name="图片 7">
              <a:extLst>
                <a:ext uri="{FF2B5EF4-FFF2-40B4-BE49-F238E27FC236}">
                  <a16:creationId xmlns:a16="http://schemas.microsoft.com/office/drawing/2014/main" id="{AB5B97D5-A67D-4D90-A42A-F8786443F931}"/>
                </a:ext>
              </a:extLst>
            </p:cNvPr>
            <p:cNvPicPr>
              <a:picLocks noChangeAspect="1"/>
            </p:cNvPicPr>
            <p:nvPr/>
          </p:nvPicPr>
          <p:blipFill>
            <a:blip r:embed="rId3"/>
            <a:stretch>
              <a:fillRect/>
            </a:stretch>
          </p:blipFill>
          <p:spPr>
            <a:xfrm>
              <a:off x="7221738" y="2355859"/>
              <a:ext cx="3784930" cy="3250766"/>
            </a:xfrm>
            <a:prstGeom prst="rect">
              <a:avLst/>
            </a:prstGeom>
          </p:spPr>
        </p:pic>
      </p:grpSp>
      <p:pic>
        <p:nvPicPr>
          <p:cNvPr id="11" name="图片 10">
            <a:extLst>
              <a:ext uri="{FF2B5EF4-FFF2-40B4-BE49-F238E27FC236}">
                <a16:creationId xmlns:a16="http://schemas.microsoft.com/office/drawing/2014/main" id="{EE343424-4F06-4F93-9F5C-4BC3FA37F32C}"/>
              </a:ext>
            </a:extLst>
          </p:cNvPr>
          <p:cNvPicPr>
            <a:picLocks noChangeAspect="1"/>
          </p:cNvPicPr>
          <p:nvPr/>
        </p:nvPicPr>
        <p:blipFill>
          <a:blip r:embed="rId4"/>
          <a:stretch>
            <a:fillRect/>
          </a:stretch>
        </p:blipFill>
        <p:spPr>
          <a:xfrm>
            <a:off x="6265033" y="3268135"/>
            <a:ext cx="4495339" cy="2938926"/>
          </a:xfrm>
          <a:prstGeom prst="rect">
            <a:avLst/>
          </a:prstGeom>
        </p:spPr>
      </p:pic>
      <p:sp>
        <p:nvSpPr>
          <p:cNvPr id="12" name="文本框 11">
            <a:extLst>
              <a:ext uri="{FF2B5EF4-FFF2-40B4-BE49-F238E27FC236}">
                <a16:creationId xmlns:a16="http://schemas.microsoft.com/office/drawing/2014/main" id="{1BB69C40-92F8-4DF3-AACB-65B4F262E108}"/>
              </a:ext>
            </a:extLst>
          </p:cNvPr>
          <p:cNvSpPr txBox="1"/>
          <p:nvPr/>
        </p:nvSpPr>
        <p:spPr>
          <a:xfrm>
            <a:off x="1049141" y="5200574"/>
            <a:ext cx="3971196" cy="874407"/>
          </a:xfrm>
          <a:prstGeom prst="rect">
            <a:avLst/>
          </a:prstGeom>
          <a:noFill/>
        </p:spPr>
        <p:txBody>
          <a:bodyPr wrap="square">
            <a:spAutoFit/>
          </a:bodyPr>
          <a:lstStyle/>
          <a:p>
            <a:pPr marL="285750" indent="-285750">
              <a:lnSpc>
                <a:spcPct val="150000"/>
              </a:lnSpc>
              <a:spcAft>
                <a:spcPts val="1000"/>
              </a:spcAft>
              <a:buFont typeface="Wingdings" panose="05000000000000000000"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Do you consider the prediction </a:t>
            </a: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good or not good </a:t>
            </a:r>
            <a:r>
              <a:rPr lang="en-US" altLang="zh-CN" dirty="0">
                <a:latin typeface="Arial" panose="020B0604020202020204" pitchFamily="34" charset="0"/>
                <a:ea typeface="微软雅黑" panose="020B0503020204020204" pitchFamily="34" charset="-122"/>
                <a:cs typeface="Arial" panose="020B0604020202020204" pitchFamily="34" charset="0"/>
              </a:rPr>
              <a:t>?</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7B2A99B-82D3-462D-8377-302D0BA4352B}"/>
                  </a:ext>
                </a:extLst>
              </p:cNvPr>
              <p:cNvSpPr txBox="1"/>
              <p:nvPr/>
            </p:nvSpPr>
            <p:spPr>
              <a:xfrm>
                <a:off x="5710766" y="1674829"/>
                <a:ext cx="5985934" cy="1418145"/>
              </a:xfrm>
              <a:prstGeom prst="rect">
                <a:avLst/>
              </a:prstGeom>
              <a:noFill/>
            </p:spPr>
            <p:txBody>
              <a:bodyPr wrap="square">
                <a:spAutoFit/>
              </a:bodyPr>
              <a:lstStyle/>
              <a:p>
                <a:pPr marL="285750" indent="-285750">
                  <a:lnSpc>
                    <a:spcPct val="150000"/>
                  </a:lnSpc>
                  <a:spcAft>
                    <a:spcPts val="1000"/>
                  </a:spcAft>
                  <a:buFont typeface="Wingdings" panose="05000000000000000000"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Suppose you know the "true" prediction is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𝜇</m:t>
                    </m:r>
                    <m:r>
                      <a:rPr lang="en-US" altLang="zh-CN" b="0" i="1" smtClean="0">
                        <a:latin typeface="Cambria Math" panose="02040503050406030204" pitchFamily="18" charset="0"/>
                        <a:ea typeface="微软雅黑" panose="020B0503020204020204" pitchFamily="34" charset="-122"/>
                      </a:rPr>
                      <m:t>=2</m:t>
                    </m:r>
                  </m:oMath>
                </a14:m>
                <a:r>
                  <a:rPr lang="en-US" altLang="zh-CN" dirty="0">
                    <a:latin typeface="Arial" panose="020B0604020202020204" pitchFamily="34" charset="0"/>
                    <a:ea typeface="微软雅黑" panose="020B0503020204020204" pitchFamily="34" charset="-122"/>
                    <a:cs typeface="Arial" panose="020B0604020202020204" pitchFamily="34" charset="0"/>
                  </a:rPr>
                  <a:t>, there is still a considerable probability of no goals.</a:t>
                </a:r>
              </a:p>
              <a:p>
                <a:pPr marL="285750" indent="-285750">
                  <a:lnSpc>
                    <a:spcPct val="150000"/>
                  </a:lnSpc>
                  <a:spcAft>
                    <a:spcPts val="1000"/>
                  </a:spcAft>
                  <a:buFont typeface="Wingdings" panose="05000000000000000000"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A lot of uncertainty in football.</a:t>
                </a:r>
              </a:p>
            </p:txBody>
          </p:sp>
        </mc:Choice>
        <mc:Fallback xmlns="">
          <p:sp>
            <p:nvSpPr>
              <p:cNvPr id="13" name="文本框 12">
                <a:extLst>
                  <a:ext uri="{FF2B5EF4-FFF2-40B4-BE49-F238E27FC236}">
                    <a16:creationId xmlns:a16="http://schemas.microsoft.com/office/drawing/2014/main" id="{E7B2A99B-82D3-462D-8377-302D0BA4352B}"/>
                  </a:ext>
                </a:extLst>
              </p:cNvPr>
              <p:cNvSpPr txBox="1">
                <a:spLocks noRot="1" noChangeAspect="1" noMove="1" noResize="1" noEditPoints="1" noAdjustHandles="1" noChangeArrowheads="1" noChangeShapeType="1" noTextEdit="1"/>
              </p:cNvSpPr>
              <p:nvPr/>
            </p:nvSpPr>
            <p:spPr>
              <a:xfrm>
                <a:off x="5710766" y="1674829"/>
                <a:ext cx="5985934" cy="1418145"/>
              </a:xfrm>
              <a:prstGeom prst="rect">
                <a:avLst/>
              </a:prstGeom>
              <a:blipFill>
                <a:blip r:embed="rId5"/>
                <a:stretch>
                  <a:fillRect l="-634" r="-1268" b="-5357"/>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C4FE407B-8E48-4A0C-9B3D-CBE0231A56DB}"/>
              </a:ext>
            </a:extLst>
          </p:cNvPr>
          <p:cNvPicPr>
            <a:picLocks noChangeAspect="1"/>
          </p:cNvPicPr>
          <p:nvPr/>
        </p:nvPicPr>
        <p:blipFill>
          <a:blip r:embed="rId6"/>
          <a:stretch>
            <a:fillRect/>
          </a:stretch>
        </p:blipFill>
        <p:spPr>
          <a:xfrm>
            <a:off x="6571676" y="934976"/>
            <a:ext cx="3882051" cy="739853"/>
          </a:xfrm>
          <a:prstGeom prst="rect">
            <a:avLst/>
          </a:prstGeom>
        </p:spPr>
      </p:pic>
      <p:sp>
        <p:nvSpPr>
          <p:cNvPr id="2" name="灯片编号占位符 1">
            <a:extLst>
              <a:ext uri="{FF2B5EF4-FFF2-40B4-BE49-F238E27FC236}">
                <a16:creationId xmlns:a16="http://schemas.microsoft.com/office/drawing/2014/main" id="{4C25F89E-B28E-6A18-D4C5-5AED60492CE2}"/>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116085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C8B2BD5E-1097-4F99-89E9-AA79AAB37FCE}"/>
              </a:ext>
            </a:extLst>
          </p:cNvPr>
          <p:cNvSpPr txBox="1">
            <a:spLocks/>
          </p:cNvSpPr>
          <p:nvPr/>
        </p:nvSpPr>
        <p:spPr>
          <a:xfrm>
            <a:off x="343492" y="0"/>
            <a:ext cx="7815825"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Example — </a:t>
            </a:r>
            <a:r>
              <a:rPr lang="en-US" altLang="zh-CN" sz="2800" dirty="0">
                <a:solidFill>
                  <a:srgbClr val="000000"/>
                </a:solidFill>
                <a:latin typeface="Arial" panose="020B0604020202020204" pitchFamily="34" charset="0"/>
                <a:cs typeface="Arial" panose="020B0604020202020204" pitchFamily="34" charset="0"/>
              </a:rPr>
              <a:t>EPL home goals</a:t>
            </a:r>
            <a:endParaRPr lang="en-US" altLang="zh-CN" sz="3200" dirty="0">
              <a:solidFill>
                <a:srgbClr val="000000"/>
              </a:solidFill>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8E55E0AA-2E5D-4435-AF79-FD0614339A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225" y="2006522"/>
            <a:ext cx="522558" cy="613646"/>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8B7416DB-552E-4AD3-B0E7-03284FEB880D}"/>
              </a:ext>
            </a:extLst>
          </p:cNvPr>
          <p:cNvSpPr txBox="1"/>
          <p:nvPr/>
        </p:nvSpPr>
        <p:spPr>
          <a:xfrm>
            <a:off x="462391" y="1919774"/>
            <a:ext cx="5390932" cy="738664"/>
          </a:xfrm>
          <a:prstGeom prst="rect">
            <a:avLst/>
          </a:prstGeom>
          <a:noFill/>
        </p:spPr>
        <p:txBody>
          <a:bodyPr wrap="square">
            <a:spAutoFit/>
          </a:bodyPr>
          <a:lstStyle/>
          <a:p>
            <a:r>
              <a:rPr lang="en-US" altLang="zh-CN" sz="1400" dirty="0">
                <a:latin typeface="Arial" panose="020B0604020202020204" pitchFamily="34" charset="0"/>
                <a:ea typeface="微软雅黑" panose="020B0503020204020204" pitchFamily="34" charset="-122"/>
                <a:cs typeface="Arial" panose="020B0604020202020204" pitchFamily="34" charset="0"/>
              </a:rPr>
              <a:t>Remind</a:t>
            </a:r>
          </a:p>
          <a:p>
            <a:pPr marL="285750" indent="-285750">
              <a:buFont typeface="Arial" panose="020B0604020202020204" pitchFamily="34" charset="0"/>
              <a:buChar char="•"/>
            </a:pPr>
            <a:r>
              <a:rPr lang="en-US" altLang="zh-CN" sz="1400" dirty="0">
                <a:latin typeface="Arial" panose="020B0604020202020204" pitchFamily="34" charset="0"/>
                <a:ea typeface="微软雅黑" panose="020B0503020204020204" pitchFamily="34" charset="-122"/>
                <a:cs typeface="Arial" panose="020B0604020202020204" pitchFamily="34" charset="0"/>
              </a:rPr>
              <a:t>Dummy coding is used in </a:t>
            </a:r>
            <a:r>
              <a:rPr lang="en-US" altLang="zh-CN" sz="1400" dirty="0" err="1">
                <a:latin typeface="Consolas" panose="020B0609020204030204" pitchFamily="49" charset="0"/>
                <a:ea typeface="微软雅黑" panose="020B0503020204020204" pitchFamily="34" charset="-122"/>
                <a:cs typeface="Consolas" panose="020B0609020204030204" pitchFamily="49" charset="0"/>
              </a:rPr>
              <a:t>glm</a:t>
            </a:r>
            <a:endParaRPr lang="en-US" altLang="zh-CN" sz="1400" dirty="0">
              <a:latin typeface="Consolas" panose="020B0609020204030204" pitchFamily="49" charset="0"/>
              <a:ea typeface="微软雅黑" panose="020B0503020204020204" pitchFamily="34" charset="-122"/>
              <a:cs typeface="Consolas" panose="020B0609020204030204" pitchFamily="49" charset="0"/>
            </a:endParaRPr>
          </a:p>
          <a:p>
            <a:pPr marL="285750" indent="-285750">
              <a:buFont typeface="Arial" panose="020B0604020202020204" pitchFamily="34" charset="0"/>
              <a:buChar char="•"/>
            </a:pPr>
            <a:r>
              <a:rPr lang="en-US" altLang="zh-CN" sz="1400" dirty="0">
                <a:latin typeface="Arial" panose="020B0604020202020204" pitchFamily="34" charset="0"/>
                <a:ea typeface="微软雅黑" panose="020B0503020204020204" pitchFamily="34" charset="-122"/>
                <a:cs typeface="Arial" panose="020B0604020202020204" pitchFamily="34" charset="0"/>
              </a:rPr>
              <a:t>Coefficients of Arsenal (first level) is coded as zero.</a:t>
            </a:r>
          </a:p>
        </p:txBody>
      </p:sp>
      <p:pic>
        <p:nvPicPr>
          <p:cNvPr id="16" name="图片 15">
            <a:extLst>
              <a:ext uri="{FF2B5EF4-FFF2-40B4-BE49-F238E27FC236}">
                <a16:creationId xmlns:a16="http://schemas.microsoft.com/office/drawing/2014/main" id="{2BC12548-7C71-4675-B844-A0D33BC38B8D}"/>
              </a:ext>
            </a:extLst>
          </p:cNvPr>
          <p:cNvPicPr>
            <a:picLocks noChangeAspect="1"/>
          </p:cNvPicPr>
          <p:nvPr/>
        </p:nvPicPr>
        <p:blipFill>
          <a:blip r:embed="rId4"/>
          <a:stretch>
            <a:fillRect/>
          </a:stretch>
        </p:blipFill>
        <p:spPr>
          <a:xfrm>
            <a:off x="343492" y="819672"/>
            <a:ext cx="6315956" cy="1047896"/>
          </a:xfrm>
          <a:prstGeom prst="rect">
            <a:avLst/>
          </a:prstGeom>
        </p:spPr>
      </p:pic>
      <p:pic>
        <p:nvPicPr>
          <p:cNvPr id="18" name="图片 17">
            <a:extLst>
              <a:ext uri="{FF2B5EF4-FFF2-40B4-BE49-F238E27FC236}">
                <a16:creationId xmlns:a16="http://schemas.microsoft.com/office/drawing/2014/main" id="{18C57461-B205-436D-A5D3-0CCBF9FF4951}"/>
              </a:ext>
            </a:extLst>
          </p:cNvPr>
          <p:cNvPicPr>
            <a:picLocks noChangeAspect="1"/>
          </p:cNvPicPr>
          <p:nvPr/>
        </p:nvPicPr>
        <p:blipFill>
          <a:blip r:embed="rId5"/>
          <a:stretch>
            <a:fillRect/>
          </a:stretch>
        </p:blipFill>
        <p:spPr>
          <a:xfrm>
            <a:off x="7669485" y="684011"/>
            <a:ext cx="3677163" cy="5534797"/>
          </a:xfrm>
          <a:prstGeom prst="rect">
            <a:avLst/>
          </a:prstGeom>
        </p:spPr>
      </p:pic>
      <p:sp>
        <p:nvSpPr>
          <p:cNvPr id="22" name="箭头: 右 21">
            <a:extLst>
              <a:ext uri="{FF2B5EF4-FFF2-40B4-BE49-F238E27FC236}">
                <a16:creationId xmlns:a16="http://schemas.microsoft.com/office/drawing/2014/main" id="{C4509464-6E1D-47FA-A254-1E623BA39399}"/>
              </a:ext>
            </a:extLst>
          </p:cNvPr>
          <p:cNvSpPr/>
          <p:nvPr/>
        </p:nvSpPr>
        <p:spPr>
          <a:xfrm>
            <a:off x="6959008" y="1325929"/>
            <a:ext cx="464675" cy="264750"/>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nvGrpSpPr>
          <p:cNvPr id="39" name="组合 38">
            <a:extLst>
              <a:ext uri="{FF2B5EF4-FFF2-40B4-BE49-F238E27FC236}">
                <a16:creationId xmlns:a16="http://schemas.microsoft.com/office/drawing/2014/main" id="{790A566D-1F6E-484C-9956-D2328DF89878}"/>
              </a:ext>
            </a:extLst>
          </p:cNvPr>
          <p:cNvGrpSpPr/>
          <p:nvPr/>
        </p:nvGrpSpPr>
        <p:grpSpPr>
          <a:xfrm>
            <a:off x="928436" y="2710644"/>
            <a:ext cx="3100801" cy="3508164"/>
            <a:chOff x="684596" y="2710644"/>
            <a:chExt cx="3420534" cy="3869902"/>
          </a:xfrm>
        </p:grpSpPr>
        <p:pic>
          <p:nvPicPr>
            <p:cNvPr id="26" name="图片 25">
              <a:extLst>
                <a:ext uri="{FF2B5EF4-FFF2-40B4-BE49-F238E27FC236}">
                  <a16:creationId xmlns:a16="http://schemas.microsoft.com/office/drawing/2014/main" id="{B4D7EE5F-C5F0-4DE0-AF95-450B7A96F269}"/>
                </a:ext>
              </a:extLst>
            </p:cNvPr>
            <p:cNvPicPr>
              <a:picLocks noChangeAspect="1"/>
            </p:cNvPicPr>
            <p:nvPr/>
          </p:nvPicPr>
          <p:blipFill rotWithShape="1">
            <a:blip r:embed="rId6"/>
            <a:srcRect l="1866" r="3892"/>
            <a:stretch/>
          </p:blipFill>
          <p:spPr>
            <a:xfrm>
              <a:off x="684596" y="5008702"/>
              <a:ext cx="3420534" cy="1571844"/>
            </a:xfrm>
            <a:prstGeom prst="rect">
              <a:avLst/>
            </a:prstGeom>
          </p:spPr>
        </p:pic>
        <p:pic>
          <p:nvPicPr>
            <p:cNvPr id="28" name="图片 27">
              <a:extLst>
                <a:ext uri="{FF2B5EF4-FFF2-40B4-BE49-F238E27FC236}">
                  <a16:creationId xmlns:a16="http://schemas.microsoft.com/office/drawing/2014/main" id="{0C255F47-5EDE-43F4-8F9C-BBE53ACB5F5E}"/>
                </a:ext>
              </a:extLst>
            </p:cNvPr>
            <p:cNvPicPr>
              <a:picLocks noChangeAspect="1"/>
            </p:cNvPicPr>
            <p:nvPr/>
          </p:nvPicPr>
          <p:blipFill rotWithShape="1">
            <a:blip r:embed="rId7"/>
            <a:srcRect r="6979"/>
            <a:stretch/>
          </p:blipFill>
          <p:spPr>
            <a:xfrm>
              <a:off x="684596" y="2968955"/>
              <a:ext cx="3420534" cy="1943371"/>
            </a:xfrm>
            <a:prstGeom prst="rect">
              <a:avLst/>
            </a:prstGeom>
          </p:spPr>
        </p:pic>
        <p:sp>
          <p:nvSpPr>
            <p:cNvPr id="29" name="文本框 28">
              <a:extLst>
                <a:ext uri="{FF2B5EF4-FFF2-40B4-BE49-F238E27FC236}">
                  <a16:creationId xmlns:a16="http://schemas.microsoft.com/office/drawing/2014/main" id="{8F89CE1A-D741-441E-B62B-5F0D4C3F52DE}"/>
                </a:ext>
              </a:extLst>
            </p:cNvPr>
            <p:cNvSpPr txBox="1"/>
            <p:nvPr/>
          </p:nvSpPr>
          <p:spPr>
            <a:xfrm>
              <a:off x="1613348" y="2710644"/>
              <a:ext cx="2001919" cy="523220"/>
            </a:xfrm>
            <a:prstGeom prst="rect">
              <a:avLst/>
            </a:prstGeom>
            <a:noFill/>
          </p:spPr>
          <p:txBody>
            <a:bodyPr wrap="square">
              <a:spAutoFit/>
            </a:bodyPr>
            <a:lstStyle/>
            <a:p>
              <a:r>
                <a:rPr lang="en-US" altLang="zh-CN" sz="1400" dirty="0">
                  <a:solidFill>
                    <a:srgbClr val="3333FF"/>
                  </a:solidFill>
                  <a:latin typeface="Arial" panose="020B0604020202020204" pitchFamily="34" charset="0"/>
                  <a:ea typeface="微软雅黑" panose="020B0503020204020204" pitchFamily="34" charset="-122"/>
                  <a:cs typeface="Arial" panose="020B0604020202020204" pitchFamily="34" charset="0"/>
                </a:rPr>
                <a:t>EPL 2009/10 Standings:</a:t>
              </a:r>
            </a:p>
          </p:txBody>
        </p:sp>
      </p:grpSp>
      <p:sp>
        <p:nvSpPr>
          <p:cNvPr id="30" name="文本框 29">
            <a:extLst>
              <a:ext uri="{FF2B5EF4-FFF2-40B4-BE49-F238E27FC236}">
                <a16:creationId xmlns:a16="http://schemas.microsoft.com/office/drawing/2014/main" id="{7D62E8C8-57D7-48D7-B5C9-88A6CAECFE10}"/>
              </a:ext>
            </a:extLst>
          </p:cNvPr>
          <p:cNvSpPr txBox="1"/>
          <p:nvPr/>
        </p:nvSpPr>
        <p:spPr>
          <a:xfrm>
            <a:off x="4722119" y="3373158"/>
            <a:ext cx="2947366" cy="2939266"/>
          </a:xfrm>
          <a:prstGeom prst="rect">
            <a:avLst/>
          </a:prstGeom>
          <a:noFill/>
        </p:spPr>
        <p:txBody>
          <a:bodyPr wrap="square">
            <a:spAutoFit/>
          </a:bodyPr>
          <a:lstStyle/>
          <a:p>
            <a:pPr>
              <a:spcAft>
                <a:spcPts val="1000"/>
              </a:spcAft>
            </a:pPr>
            <a:r>
              <a:rPr lang="en-US" altLang="zh-CN" sz="1600" dirty="0">
                <a:latin typeface="Arial" panose="020B0604020202020204" pitchFamily="34" charset="0"/>
                <a:ea typeface="微软雅黑" panose="020B0503020204020204" pitchFamily="34" charset="-122"/>
                <a:cs typeface="Arial" panose="020B0604020202020204" pitchFamily="34" charset="0"/>
              </a:rPr>
              <a:t>Observations</a:t>
            </a:r>
          </a:p>
          <a:p>
            <a:pPr marL="285750" indent="-285750">
              <a:spcAft>
                <a:spcPts val="1000"/>
              </a:spcAft>
              <a:buFont typeface="Arial" panose="020B0604020202020204" pitchFamily="34" charset="0"/>
              <a:buChar char="•"/>
            </a:pPr>
            <a:r>
              <a:rPr lang="en-US" altLang="zh-CN" sz="1600" dirty="0">
                <a:latin typeface="Arial" panose="020B0604020202020204" pitchFamily="34" charset="0"/>
                <a:ea typeface="微软雅黑" panose="020B0503020204020204" pitchFamily="34" charset="-122"/>
                <a:cs typeface="Arial" panose="020B0604020202020204" pitchFamily="34" charset="0"/>
              </a:rPr>
              <a:t>The effect of weak away teams to be conceded is very strong…</a:t>
            </a:r>
          </a:p>
          <a:p>
            <a:pPr marL="285750" indent="-285750">
              <a:spcAft>
                <a:spcPts val="1000"/>
              </a:spcAft>
              <a:buFont typeface="Arial" panose="020B0604020202020204" pitchFamily="34" charset="0"/>
              <a:buChar char="•"/>
            </a:pPr>
            <a:r>
              <a:rPr lang="en-US" altLang="zh-CN" sz="1600" dirty="0">
                <a:latin typeface="Arial" panose="020B0604020202020204" pitchFamily="34" charset="0"/>
                <a:ea typeface="微软雅黑" panose="020B0503020204020204" pitchFamily="34" charset="-122"/>
                <a:cs typeface="Arial" panose="020B0604020202020204" pitchFamily="34" charset="0"/>
              </a:rPr>
              <a:t>Chelsea (the final champion) excelled at home.</a:t>
            </a:r>
          </a:p>
          <a:p>
            <a:pPr marL="285750" indent="-285750">
              <a:spcAft>
                <a:spcPts val="1000"/>
              </a:spcAft>
              <a:buFont typeface="Arial" panose="020B0604020202020204" pitchFamily="34" charset="0"/>
              <a:buChar char="•"/>
            </a:pPr>
            <a:r>
              <a:rPr lang="en-US" altLang="zh-CN" sz="1600" dirty="0">
                <a:latin typeface="Arial" panose="020B0604020202020204" pitchFamily="34" charset="0"/>
                <a:ea typeface="微软雅黑" panose="020B0503020204020204" pitchFamily="34" charset="-122"/>
                <a:cs typeface="Arial" panose="020B0604020202020204" pitchFamily="34" charset="0"/>
              </a:rPr>
              <a:t>The parameters are associated with performance.</a:t>
            </a:r>
          </a:p>
        </p:txBody>
      </p:sp>
      <p:sp>
        <p:nvSpPr>
          <p:cNvPr id="33" name="矩形: 圆角 32">
            <a:extLst>
              <a:ext uri="{FF2B5EF4-FFF2-40B4-BE49-F238E27FC236}">
                <a16:creationId xmlns:a16="http://schemas.microsoft.com/office/drawing/2014/main" id="{7B497E69-3EC1-452E-B1F9-6B8F61402182}"/>
              </a:ext>
            </a:extLst>
          </p:cNvPr>
          <p:cNvSpPr/>
          <p:nvPr/>
        </p:nvSpPr>
        <p:spPr>
          <a:xfrm>
            <a:off x="7593284" y="2846553"/>
            <a:ext cx="1914782" cy="317446"/>
          </a:xfrm>
          <a:prstGeom prst="roundRect">
            <a:avLst/>
          </a:pr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4" name="矩形: 圆角 33">
            <a:extLst>
              <a:ext uri="{FF2B5EF4-FFF2-40B4-BE49-F238E27FC236}">
                <a16:creationId xmlns:a16="http://schemas.microsoft.com/office/drawing/2014/main" id="{5676A8C4-A88A-435C-98BC-ADBA1ECC4E2D}"/>
              </a:ext>
            </a:extLst>
          </p:cNvPr>
          <p:cNvSpPr/>
          <p:nvPr/>
        </p:nvSpPr>
        <p:spPr>
          <a:xfrm>
            <a:off x="7593284" y="5901362"/>
            <a:ext cx="1914782" cy="317446"/>
          </a:xfrm>
          <a:prstGeom prst="roundRect">
            <a:avLst/>
          </a:pr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5" name="矩形: 圆角 34">
            <a:extLst>
              <a:ext uri="{FF2B5EF4-FFF2-40B4-BE49-F238E27FC236}">
                <a16:creationId xmlns:a16="http://schemas.microsoft.com/office/drawing/2014/main" id="{6A8BC7D1-AA30-4E01-957C-0569A5EAEE1C}"/>
              </a:ext>
            </a:extLst>
          </p:cNvPr>
          <p:cNvSpPr/>
          <p:nvPr/>
        </p:nvSpPr>
        <p:spPr>
          <a:xfrm>
            <a:off x="7585583" y="2180798"/>
            <a:ext cx="1914782" cy="31744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6" name="矩形: 圆角 35">
            <a:extLst>
              <a:ext uri="{FF2B5EF4-FFF2-40B4-BE49-F238E27FC236}">
                <a16:creationId xmlns:a16="http://schemas.microsoft.com/office/drawing/2014/main" id="{8F887904-BBC1-4DB9-A641-D3FB19DD65D7}"/>
              </a:ext>
            </a:extLst>
          </p:cNvPr>
          <p:cNvSpPr/>
          <p:nvPr/>
        </p:nvSpPr>
        <p:spPr>
          <a:xfrm>
            <a:off x="7585583" y="2498244"/>
            <a:ext cx="1914782" cy="31744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7" name="矩形: 圆角 36">
            <a:extLst>
              <a:ext uri="{FF2B5EF4-FFF2-40B4-BE49-F238E27FC236}">
                <a16:creationId xmlns:a16="http://schemas.microsoft.com/office/drawing/2014/main" id="{2865D545-CE44-47A6-A1FD-B332E87716C3}"/>
              </a:ext>
            </a:extLst>
          </p:cNvPr>
          <p:cNvSpPr/>
          <p:nvPr/>
        </p:nvSpPr>
        <p:spPr>
          <a:xfrm>
            <a:off x="7593284" y="3438265"/>
            <a:ext cx="1914782" cy="31744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8" name="矩形: 圆角 37">
            <a:extLst>
              <a:ext uri="{FF2B5EF4-FFF2-40B4-BE49-F238E27FC236}">
                <a16:creationId xmlns:a16="http://schemas.microsoft.com/office/drawing/2014/main" id="{D308EBB8-6595-468B-AEB5-472B68F7A843}"/>
              </a:ext>
            </a:extLst>
          </p:cNvPr>
          <p:cNvSpPr/>
          <p:nvPr/>
        </p:nvSpPr>
        <p:spPr>
          <a:xfrm>
            <a:off x="7593284" y="4343340"/>
            <a:ext cx="1914782" cy="31744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7179F305-5F1F-C643-E0BB-246FA12B40C4}"/>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165212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33" grpId="0" animBg="1"/>
      <p:bldP spid="34" grpId="0" animBg="1"/>
      <p:bldP spid="35" grpId="0" animBg="1"/>
      <p:bldP spid="36" grpId="0" animBg="1"/>
      <p:bldP spid="37" grpId="0" animBg="1"/>
      <p:bldP spid="3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6A807911-7EED-46C0-9230-B02EA54F0051}"/>
              </a:ext>
            </a:extLst>
          </p:cNvPr>
          <p:cNvSpPr txBox="1">
            <a:spLocks/>
          </p:cNvSpPr>
          <p:nvPr/>
        </p:nvSpPr>
        <p:spPr>
          <a:xfrm>
            <a:off x="343492" y="0"/>
            <a:ext cx="7815825"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Example — </a:t>
            </a:r>
            <a:r>
              <a:rPr lang="en-US" altLang="zh-CN" sz="2800" dirty="0">
                <a:solidFill>
                  <a:srgbClr val="000000"/>
                </a:solidFill>
                <a:latin typeface="Arial" panose="020B0604020202020204" pitchFamily="34" charset="0"/>
                <a:cs typeface="Arial" panose="020B0604020202020204" pitchFamily="34" charset="0"/>
              </a:rPr>
              <a:t>EPL home goals</a:t>
            </a:r>
            <a:endParaRPr lang="en-US" altLang="zh-CN" sz="3200" dirty="0">
              <a:solidFill>
                <a:srgbClr val="000000"/>
              </a:solidFill>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DFD331E1-6FA0-4F03-9FF1-DBFFFEE12079}"/>
              </a:ext>
            </a:extLst>
          </p:cNvPr>
          <p:cNvPicPr>
            <a:picLocks noChangeAspect="1"/>
          </p:cNvPicPr>
          <p:nvPr/>
        </p:nvPicPr>
        <p:blipFill>
          <a:blip r:embed="rId2"/>
          <a:stretch>
            <a:fillRect/>
          </a:stretch>
        </p:blipFill>
        <p:spPr>
          <a:xfrm>
            <a:off x="6585141" y="725789"/>
            <a:ext cx="5229955" cy="2238687"/>
          </a:xfrm>
          <a:prstGeom prst="rect">
            <a:avLst/>
          </a:prstGeom>
        </p:spPr>
      </p:pic>
      <p:sp>
        <p:nvSpPr>
          <p:cNvPr id="6" name="文本框 5">
            <a:extLst>
              <a:ext uri="{FF2B5EF4-FFF2-40B4-BE49-F238E27FC236}">
                <a16:creationId xmlns:a16="http://schemas.microsoft.com/office/drawing/2014/main" id="{0744A57F-2B29-41AE-9469-98CC09DDFA15}"/>
              </a:ext>
            </a:extLst>
          </p:cNvPr>
          <p:cNvSpPr txBox="1"/>
          <p:nvPr/>
        </p:nvSpPr>
        <p:spPr>
          <a:xfrm>
            <a:off x="459141" y="862597"/>
            <a:ext cx="6043763" cy="2056140"/>
          </a:xfrm>
          <a:prstGeom prst="rect">
            <a:avLst/>
          </a:prstGeom>
          <a:noFill/>
        </p:spPr>
        <p:txBody>
          <a:bodyPr wrap="square" rtlCol="0">
            <a:spAutoFit/>
          </a:bodyPr>
          <a:lstStyle/>
          <a:p>
            <a:pPr>
              <a:lnSpc>
                <a:spcPct val="120000"/>
              </a:lnSpc>
            </a:pPr>
            <a:r>
              <a:rPr lang="en-US" altLang="zh-CN" dirty="0">
                <a:latin typeface="Arial" panose="020B0604020202020204" pitchFamily="34" charset="0"/>
                <a:ea typeface="微软雅黑" panose="020B0503020204020204" pitchFamily="34" charset="-122"/>
                <a:cs typeface="Arial" panose="020B0604020202020204" pitchFamily="34" charset="0"/>
              </a:rPr>
              <a:t>The result looks good, but can we do better ?</a:t>
            </a:r>
          </a:p>
          <a:p>
            <a:pPr marL="342900" indent="-34290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In fact, only half information of the data was used.</a:t>
            </a:r>
          </a:p>
          <a:p>
            <a:pPr marL="342900" indent="-34290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We can model the interplay between the home team and away team, to predict </a:t>
            </a:r>
            <a:r>
              <a:rPr lang="en-US" altLang="zh-CN" dirty="0" err="1">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homeTeamGoals</a:t>
            </a:r>
            <a:r>
              <a:rPr lang="en-US" altLang="zh-CN" dirty="0">
                <a:latin typeface="Arial" panose="020B0604020202020204" pitchFamily="34" charset="0"/>
                <a:ea typeface="微软雅黑" panose="020B0503020204020204" pitchFamily="34" charset="-122"/>
                <a:cs typeface="Arial" panose="020B0604020202020204" pitchFamily="34" charset="0"/>
              </a:rPr>
              <a:t> and </a:t>
            </a:r>
            <a:r>
              <a:rPr lang="en-US" altLang="zh-CN" dirty="0" err="1">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awayTeamGoals</a:t>
            </a:r>
            <a:r>
              <a:rPr lang="en-US" altLang="zh-CN" dirty="0">
                <a:latin typeface="Arial" panose="020B0604020202020204" pitchFamily="34" charset="0"/>
                <a:ea typeface="微软雅黑" panose="020B0503020204020204" pitchFamily="34" charset="-122"/>
                <a:cs typeface="Arial" panose="020B0604020202020204" pitchFamily="34" charset="0"/>
              </a:rPr>
              <a:t> simultaneously !!</a:t>
            </a:r>
          </a:p>
          <a:p>
            <a:pPr marL="342900" indent="-34290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A popular double Poisson model:</a:t>
            </a:r>
          </a:p>
        </p:txBody>
      </p:sp>
      <p:pic>
        <p:nvPicPr>
          <p:cNvPr id="8" name="图片 7">
            <a:extLst>
              <a:ext uri="{FF2B5EF4-FFF2-40B4-BE49-F238E27FC236}">
                <a16:creationId xmlns:a16="http://schemas.microsoft.com/office/drawing/2014/main" id="{6132A0A3-09B0-4022-AB5A-B2DB2586E45D}"/>
              </a:ext>
            </a:extLst>
          </p:cNvPr>
          <p:cNvPicPr>
            <a:picLocks noChangeAspect="1"/>
          </p:cNvPicPr>
          <p:nvPr/>
        </p:nvPicPr>
        <p:blipFill>
          <a:blip r:embed="rId3"/>
          <a:stretch>
            <a:fillRect/>
          </a:stretch>
        </p:blipFill>
        <p:spPr>
          <a:xfrm>
            <a:off x="1004876" y="3165655"/>
            <a:ext cx="3794497" cy="852473"/>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06BE13C-CC56-4BB6-8A79-F38D15E765B7}"/>
                  </a:ext>
                </a:extLst>
              </p:cNvPr>
              <p:cNvSpPr txBox="1"/>
              <p:nvPr/>
            </p:nvSpPr>
            <p:spPr>
              <a:xfrm>
                <a:off x="5066377" y="3059244"/>
                <a:ext cx="3600991" cy="937693"/>
              </a:xfrm>
              <a:prstGeom prst="rect">
                <a:avLst/>
              </a:prstGeom>
              <a:noFill/>
            </p:spPr>
            <p:txBody>
              <a:bodyPr wrap="square">
                <a:spAutoFit/>
              </a:bodyPr>
              <a:lstStyle/>
              <a:p>
                <a:pPr>
                  <a:lnSpc>
                    <a:spcPct val="150000"/>
                  </a:lnSpc>
                  <a:spcAft>
                    <a:spcPts val="500"/>
                  </a:spcAft>
                </a:pP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b="0" i="1" smtClean="0">
                            <a:latin typeface="Cambria Math" panose="02040503050406030204" pitchFamily="18" charset="0"/>
                            <a:ea typeface="微软雅黑" panose="020B0503020204020204" pitchFamily="34" charset="-122"/>
                          </a:rPr>
                          <m:t>1</m:t>
                        </m:r>
                        <m:r>
                          <a:rPr lang="en-US" altLang="zh-CN" i="1">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 ~ </m:t>
                    </m:r>
                    <m:r>
                      <m:rPr>
                        <m:sty m:val="p"/>
                      </m:rPr>
                      <a:rPr lang="en-US" altLang="zh-CN">
                        <a:latin typeface="Cambria Math" panose="02040503050406030204" pitchFamily="18" charset="0"/>
                        <a:ea typeface="微软雅黑" panose="020B0503020204020204" pitchFamily="34" charset="-122"/>
                      </a:rPr>
                      <m:t>Pois</m:t>
                    </m:r>
                    <m:d>
                      <m:dPr>
                        <m:ctrlPr>
                          <a:rPr lang="en-US" altLang="zh-CN" i="1">
                            <a:latin typeface="Cambria Math" panose="02040503050406030204" pitchFamily="18" charset="0"/>
                            <a:ea typeface="微软雅黑" panose="020B0503020204020204" pitchFamily="34" charset="-122"/>
                          </a:rPr>
                        </m:ctrlPr>
                      </m:dPr>
                      <m:e>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𝜆</m:t>
                            </m:r>
                          </m:e>
                          <m:sub>
                            <m:r>
                              <a:rPr lang="en-US" altLang="zh-CN" b="0" i="1" smtClean="0">
                                <a:latin typeface="Cambria Math" panose="02040503050406030204" pitchFamily="18" charset="0"/>
                                <a:ea typeface="微软雅黑" panose="020B0503020204020204" pitchFamily="34" charset="-122"/>
                              </a:rPr>
                              <m:t>1</m:t>
                            </m:r>
                            <m:r>
                              <a:rPr lang="en-US" altLang="zh-CN" b="0" i="1" smtClean="0">
                                <a:latin typeface="Cambria Math" panose="02040503050406030204" pitchFamily="18" charset="0"/>
                                <a:ea typeface="微软雅黑" panose="020B0503020204020204" pitchFamily="34" charset="-122"/>
                              </a:rPr>
                              <m:t>𝑖</m:t>
                            </m:r>
                          </m:sub>
                        </m:sSub>
                      </m:e>
                    </m:d>
                  </m:oMath>
                </a14:m>
                <a:r>
                  <a:rPr lang="en-US" altLang="zh-CN" dirty="0">
                    <a:latin typeface="Arial" panose="020B0604020202020204" pitchFamily="34" charset="0"/>
                    <a:cs typeface="Arial" panose="020B0604020202020204" pitchFamily="34" charset="0"/>
                  </a:rPr>
                  <a:t> (home team goals)</a:t>
                </a:r>
              </a:p>
              <a:p>
                <a:pPr>
                  <a:lnSpc>
                    <a:spcPct val="150000"/>
                  </a:lnSpc>
                  <a:spcAft>
                    <a:spcPts val="500"/>
                  </a:spcAft>
                </a:pP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b="0" i="1" smtClean="0">
                            <a:latin typeface="Cambria Math" panose="02040503050406030204" pitchFamily="18" charset="0"/>
                            <a:ea typeface="微软雅黑" panose="020B0503020204020204" pitchFamily="34" charset="-122"/>
                          </a:rPr>
                          <m:t>2</m:t>
                        </m:r>
                        <m:r>
                          <a:rPr lang="en-US" altLang="zh-CN" i="1">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 ~ </m:t>
                    </m:r>
                    <m:r>
                      <m:rPr>
                        <m:sty m:val="p"/>
                      </m:rPr>
                      <a:rPr lang="en-US" altLang="zh-CN">
                        <a:latin typeface="Cambria Math" panose="02040503050406030204" pitchFamily="18" charset="0"/>
                        <a:ea typeface="微软雅黑" panose="020B0503020204020204" pitchFamily="34" charset="-122"/>
                      </a:rPr>
                      <m:t>Pois</m:t>
                    </m:r>
                    <m:d>
                      <m:dPr>
                        <m:ctrlPr>
                          <a:rPr lang="en-US" altLang="zh-CN" i="1">
                            <a:latin typeface="Cambria Math" panose="02040503050406030204" pitchFamily="18" charset="0"/>
                            <a:ea typeface="微软雅黑" panose="020B0503020204020204" pitchFamily="34" charset="-122"/>
                          </a:rPr>
                        </m:ctrlPr>
                      </m:dPr>
                      <m:e>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𝜆</m:t>
                            </m:r>
                          </m:e>
                          <m:sub>
                            <m:r>
                              <a:rPr lang="en-US" altLang="zh-CN" b="0" i="1" smtClean="0">
                                <a:latin typeface="Cambria Math" panose="02040503050406030204" pitchFamily="18" charset="0"/>
                                <a:ea typeface="微软雅黑" panose="020B0503020204020204" pitchFamily="34" charset="-122"/>
                              </a:rPr>
                              <m:t>2</m:t>
                            </m:r>
                            <m:r>
                              <a:rPr lang="en-US" altLang="zh-CN" b="0" i="1" smtClean="0">
                                <a:latin typeface="Cambria Math" panose="02040503050406030204" pitchFamily="18" charset="0"/>
                                <a:ea typeface="微软雅黑" panose="020B0503020204020204" pitchFamily="34" charset="-122"/>
                              </a:rPr>
                              <m:t>𝑖</m:t>
                            </m:r>
                          </m:sub>
                        </m:sSub>
                      </m:e>
                    </m:d>
                  </m:oMath>
                </a14:m>
                <a:r>
                  <a:rPr lang="en-US" altLang="zh-CN" dirty="0">
                    <a:latin typeface="Arial" panose="020B0604020202020204" pitchFamily="34" charset="0"/>
                    <a:cs typeface="Arial" panose="020B0604020202020204" pitchFamily="34" charset="0"/>
                  </a:rPr>
                  <a:t> (away team goals)</a:t>
                </a:r>
              </a:p>
            </p:txBody>
          </p:sp>
        </mc:Choice>
        <mc:Fallback xmlns="">
          <p:sp>
            <p:nvSpPr>
              <p:cNvPr id="10" name="文本框 9">
                <a:extLst>
                  <a:ext uri="{FF2B5EF4-FFF2-40B4-BE49-F238E27FC236}">
                    <a16:creationId xmlns:a16="http://schemas.microsoft.com/office/drawing/2014/main" id="{F06BE13C-CC56-4BB6-8A79-F38D15E765B7}"/>
                  </a:ext>
                </a:extLst>
              </p:cNvPr>
              <p:cNvSpPr txBox="1">
                <a:spLocks noRot="1" noChangeAspect="1" noMove="1" noResize="1" noEditPoints="1" noAdjustHandles="1" noChangeArrowheads="1" noChangeShapeType="1" noTextEdit="1"/>
              </p:cNvSpPr>
              <p:nvPr/>
            </p:nvSpPr>
            <p:spPr>
              <a:xfrm>
                <a:off x="5066377" y="3059244"/>
                <a:ext cx="3600991" cy="937693"/>
              </a:xfrm>
              <a:prstGeom prst="rect">
                <a:avLst/>
              </a:prstGeom>
              <a:blipFill>
                <a:blip r:embed="rId4"/>
                <a:stretch>
                  <a:fillRect r="-1053" b="-9333"/>
                </a:stretch>
              </a:blipFill>
            </p:spPr>
            <p:txBody>
              <a:bodyPr/>
              <a:lstStyle/>
              <a:p>
                <a:r>
                  <a:rPr lang="zh-CN" altLang="en-US">
                    <a:noFill/>
                  </a:rPr>
                  <a:t> </a:t>
                </a:r>
              </a:p>
            </p:txBody>
          </p:sp>
        </mc:Fallback>
      </mc:AlternateContent>
      <p:grpSp>
        <p:nvGrpSpPr>
          <p:cNvPr id="75" name="组合 74">
            <a:extLst>
              <a:ext uri="{FF2B5EF4-FFF2-40B4-BE49-F238E27FC236}">
                <a16:creationId xmlns:a16="http://schemas.microsoft.com/office/drawing/2014/main" id="{CE2941A9-0118-41CC-BE08-95CFCBC9B1EF}"/>
              </a:ext>
            </a:extLst>
          </p:cNvPr>
          <p:cNvGrpSpPr/>
          <p:nvPr/>
        </p:nvGrpSpPr>
        <p:grpSpPr>
          <a:xfrm>
            <a:off x="4104036" y="4261344"/>
            <a:ext cx="1461093" cy="2040773"/>
            <a:chOff x="4310752" y="4583301"/>
            <a:chExt cx="1461093" cy="2040773"/>
          </a:xfrm>
        </p:grpSpPr>
        <mc:AlternateContent xmlns:mc="http://schemas.openxmlformats.org/markup-compatibility/2006" xmlns:a14="http://schemas.microsoft.com/office/drawing/2010/main">
          <mc:Choice Requires="a14">
            <p:sp>
              <p:nvSpPr>
                <p:cNvPr id="50" name="椭圆 49">
                  <a:extLst>
                    <a:ext uri="{FF2B5EF4-FFF2-40B4-BE49-F238E27FC236}">
                      <a16:creationId xmlns:a16="http://schemas.microsoft.com/office/drawing/2014/main" id="{5AEB42F8-36BA-46C6-997E-68110493AEC1}"/>
                    </a:ext>
                  </a:extLst>
                </p:cNvPr>
                <p:cNvSpPr/>
                <p:nvPr/>
              </p:nvSpPr>
              <p:spPr>
                <a:xfrm>
                  <a:off x="4769303" y="5303393"/>
                  <a:ext cx="473422" cy="47342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𝜆</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2</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m:oMathPara>
                  </a14:m>
                  <a:endParaRPr lang="zh-CN" altLang="en-US"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50" name="椭圆 49">
                  <a:extLst>
                    <a:ext uri="{FF2B5EF4-FFF2-40B4-BE49-F238E27FC236}">
                      <a16:creationId xmlns:a16="http://schemas.microsoft.com/office/drawing/2014/main" id="{5AEB42F8-36BA-46C6-997E-68110493AEC1}"/>
                    </a:ext>
                  </a:extLst>
                </p:cNvPr>
                <p:cNvSpPr>
                  <a:spLocks noRot="1" noChangeAspect="1" noMove="1" noResize="1" noEditPoints="1" noAdjustHandles="1" noChangeArrowheads="1" noChangeShapeType="1" noTextEdit="1"/>
                </p:cNvSpPr>
                <p:nvPr/>
              </p:nvSpPr>
              <p:spPr>
                <a:xfrm>
                  <a:off x="4769303" y="5303393"/>
                  <a:ext cx="473422" cy="473423"/>
                </a:xfrm>
                <a:prstGeom prst="ellipse">
                  <a:avLst/>
                </a:prstGeom>
                <a:blipFill>
                  <a:blip r:embed="rId5"/>
                  <a:stretch>
                    <a:fillRect l="-2410"/>
                  </a:stretch>
                </a:blipFill>
                <a:ln w="28575">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椭圆 50">
                  <a:extLst>
                    <a:ext uri="{FF2B5EF4-FFF2-40B4-BE49-F238E27FC236}">
                      <a16:creationId xmlns:a16="http://schemas.microsoft.com/office/drawing/2014/main" id="{DAA9EE5C-10F5-476A-8714-3FE218CC1844}"/>
                    </a:ext>
                  </a:extLst>
                </p:cNvPr>
                <p:cNvSpPr/>
                <p:nvPr/>
              </p:nvSpPr>
              <p:spPr>
                <a:xfrm>
                  <a:off x="4310752" y="4583301"/>
                  <a:ext cx="537225" cy="53722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𝑎𝑡𝑡</m:t>
                            </m:r>
                          </m:e>
                          <m:sub>
                            <m:sSub>
                              <m:sSubPr>
                                <m:ctrlPr>
                                  <a:rPr lang="en-US" altLang="zh-CN" sz="16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𝑔</m:t>
                                </m:r>
                              </m:e>
                              <m:sub>
                                <m:r>
                                  <a:rPr lang="en-US" altLang="zh-CN" sz="16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sub>
                        </m:sSub>
                      </m:oMath>
                    </m:oMathPara>
                  </a14:m>
                  <a:endParaRPr lang="zh-CN" altLang="en-US" sz="16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51" name="椭圆 50">
                  <a:extLst>
                    <a:ext uri="{FF2B5EF4-FFF2-40B4-BE49-F238E27FC236}">
                      <a16:creationId xmlns:a16="http://schemas.microsoft.com/office/drawing/2014/main" id="{DAA9EE5C-10F5-476A-8714-3FE218CC1844}"/>
                    </a:ext>
                  </a:extLst>
                </p:cNvPr>
                <p:cNvSpPr>
                  <a:spLocks noRot="1" noChangeAspect="1" noMove="1" noResize="1" noEditPoints="1" noAdjustHandles="1" noChangeArrowheads="1" noChangeShapeType="1" noTextEdit="1"/>
                </p:cNvSpPr>
                <p:nvPr/>
              </p:nvSpPr>
              <p:spPr>
                <a:xfrm>
                  <a:off x="4310752" y="4583301"/>
                  <a:ext cx="537225" cy="537226"/>
                </a:xfrm>
                <a:prstGeom prst="ellipse">
                  <a:avLst/>
                </a:prstGeom>
                <a:blipFill>
                  <a:blip r:embed="rId6"/>
                  <a:stretch>
                    <a:fillRect l="-4301"/>
                  </a:stretch>
                </a:blipFill>
                <a:ln w="28575">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椭圆 51">
                  <a:extLst>
                    <a:ext uri="{FF2B5EF4-FFF2-40B4-BE49-F238E27FC236}">
                      <a16:creationId xmlns:a16="http://schemas.microsoft.com/office/drawing/2014/main" id="{90B42F30-849A-45CA-8EDD-5014480C4026}"/>
                    </a:ext>
                  </a:extLst>
                </p:cNvPr>
                <p:cNvSpPr/>
                <p:nvPr/>
              </p:nvSpPr>
              <p:spPr>
                <a:xfrm>
                  <a:off x="5234620" y="4583301"/>
                  <a:ext cx="537225" cy="53722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𝑑𝑒</m:t>
                        </m:r>
                        <m:sSub>
                          <m:sSubPr>
                            <m:ctrlPr>
                              <a:rPr lang="en-US" altLang="zh-CN" sz="16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𝑓</m:t>
                            </m:r>
                          </m:e>
                          <m:sub>
                            <m:sSub>
                              <m:sSubPr>
                                <m:ctrlPr>
                                  <a:rPr lang="en-US" altLang="zh-CN" sz="16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h</m:t>
                                </m:r>
                              </m:e>
                              <m:sub>
                                <m:r>
                                  <a:rPr lang="en-US" altLang="zh-CN" sz="16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sub>
                        </m:sSub>
                      </m:oMath>
                    </m:oMathPara>
                  </a14:m>
                  <a:endParaRPr lang="zh-CN" altLang="en-US" sz="16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52" name="椭圆 51">
                  <a:extLst>
                    <a:ext uri="{FF2B5EF4-FFF2-40B4-BE49-F238E27FC236}">
                      <a16:creationId xmlns:a16="http://schemas.microsoft.com/office/drawing/2014/main" id="{90B42F30-849A-45CA-8EDD-5014480C4026}"/>
                    </a:ext>
                  </a:extLst>
                </p:cNvPr>
                <p:cNvSpPr>
                  <a:spLocks noRot="1" noChangeAspect="1" noMove="1" noResize="1" noEditPoints="1" noAdjustHandles="1" noChangeArrowheads="1" noChangeShapeType="1" noTextEdit="1"/>
                </p:cNvSpPr>
                <p:nvPr/>
              </p:nvSpPr>
              <p:spPr>
                <a:xfrm>
                  <a:off x="5234620" y="4583301"/>
                  <a:ext cx="537225" cy="537226"/>
                </a:xfrm>
                <a:prstGeom prst="ellipse">
                  <a:avLst/>
                </a:prstGeom>
                <a:blipFill>
                  <a:blip r:embed="rId7"/>
                  <a:stretch>
                    <a:fillRect l="-8602"/>
                  </a:stretch>
                </a:blipFill>
                <a:ln w="28575">
                  <a:solidFill>
                    <a:schemeClr val="tx1"/>
                  </a:solidFill>
                </a:ln>
              </p:spPr>
              <p:txBody>
                <a:bodyPr/>
                <a:lstStyle/>
                <a:p>
                  <a:r>
                    <a:rPr lang="zh-CN" altLang="en-US">
                      <a:noFill/>
                    </a:rPr>
                    <a:t> </a:t>
                  </a:r>
                </a:p>
              </p:txBody>
            </p:sp>
          </mc:Fallback>
        </mc:AlternateContent>
        <p:cxnSp>
          <p:nvCxnSpPr>
            <p:cNvPr id="53" name="直接连接符 52">
              <a:extLst>
                <a:ext uri="{FF2B5EF4-FFF2-40B4-BE49-F238E27FC236}">
                  <a16:creationId xmlns:a16="http://schemas.microsoft.com/office/drawing/2014/main" id="{C67E017D-6D27-4E13-A62B-725C33A9966D}"/>
                </a:ext>
              </a:extLst>
            </p:cNvPr>
            <p:cNvCxnSpPr>
              <a:cxnSpLocks/>
              <a:stCxn id="50" idx="7"/>
              <a:endCxn id="52" idx="4"/>
            </p:cNvCxnSpPr>
            <p:nvPr/>
          </p:nvCxnSpPr>
          <p:spPr>
            <a:xfrm flipV="1">
              <a:off x="5173394" y="5120527"/>
              <a:ext cx="329839" cy="252197"/>
            </a:xfrm>
            <a:prstGeom prst="line">
              <a:avLst/>
            </a:prstGeom>
            <a:ln w="57150">
              <a:solidFill>
                <a:srgbClr val="3333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68CC5CF-8A69-4F9D-803E-5903BD1C269B}"/>
                </a:ext>
              </a:extLst>
            </p:cNvPr>
            <p:cNvCxnSpPr>
              <a:cxnSpLocks/>
              <a:stCxn id="51" idx="4"/>
              <a:endCxn id="50" idx="1"/>
            </p:cNvCxnSpPr>
            <p:nvPr/>
          </p:nvCxnSpPr>
          <p:spPr>
            <a:xfrm>
              <a:off x="4579365" y="5120527"/>
              <a:ext cx="259269" cy="252197"/>
            </a:xfrm>
            <a:prstGeom prst="line">
              <a:avLst/>
            </a:prstGeom>
            <a:ln w="57150">
              <a:solidFill>
                <a:srgbClr val="3333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椭圆 58">
                  <a:extLst>
                    <a:ext uri="{FF2B5EF4-FFF2-40B4-BE49-F238E27FC236}">
                      <a16:creationId xmlns:a16="http://schemas.microsoft.com/office/drawing/2014/main" id="{419DB502-981A-4B0F-A968-0924A752D54B}"/>
                    </a:ext>
                  </a:extLst>
                </p:cNvPr>
                <p:cNvSpPr/>
                <p:nvPr/>
              </p:nvSpPr>
              <p:spPr>
                <a:xfrm>
                  <a:off x="4769303" y="6150651"/>
                  <a:ext cx="473422" cy="47342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𝑦</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m:oMathPara>
                  </a14:m>
                  <a:endParaRPr lang="zh-CN" altLang="en-US"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59" name="椭圆 58">
                  <a:extLst>
                    <a:ext uri="{FF2B5EF4-FFF2-40B4-BE49-F238E27FC236}">
                      <a16:creationId xmlns:a16="http://schemas.microsoft.com/office/drawing/2014/main" id="{419DB502-981A-4B0F-A968-0924A752D54B}"/>
                    </a:ext>
                  </a:extLst>
                </p:cNvPr>
                <p:cNvSpPr>
                  <a:spLocks noRot="1" noChangeAspect="1" noMove="1" noResize="1" noEditPoints="1" noAdjustHandles="1" noChangeArrowheads="1" noChangeShapeType="1" noTextEdit="1"/>
                </p:cNvSpPr>
                <p:nvPr/>
              </p:nvSpPr>
              <p:spPr>
                <a:xfrm>
                  <a:off x="4769303" y="6150651"/>
                  <a:ext cx="473422" cy="473423"/>
                </a:xfrm>
                <a:prstGeom prst="ellipse">
                  <a:avLst/>
                </a:prstGeom>
                <a:blipFill>
                  <a:blip r:embed="rId8"/>
                  <a:stretch>
                    <a:fillRect l="-2410"/>
                  </a:stretch>
                </a:blipFill>
                <a:ln w="28575">
                  <a:solidFill>
                    <a:schemeClr val="tx1"/>
                  </a:solidFill>
                </a:ln>
              </p:spPr>
              <p:txBody>
                <a:bodyPr/>
                <a:lstStyle/>
                <a:p>
                  <a:r>
                    <a:rPr lang="zh-CN" altLang="en-US">
                      <a:noFill/>
                    </a:rPr>
                    <a:t> </a:t>
                  </a:r>
                </a:p>
              </p:txBody>
            </p:sp>
          </mc:Fallback>
        </mc:AlternateContent>
        <p:cxnSp>
          <p:nvCxnSpPr>
            <p:cNvPr id="60" name="直接连接符 59">
              <a:extLst>
                <a:ext uri="{FF2B5EF4-FFF2-40B4-BE49-F238E27FC236}">
                  <a16:creationId xmlns:a16="http://schemas.microsoft.com/office/drawing/2014/main" id="{57F945F7-D9ED-467B-8E89-624EF9325B95}"/>
                </a:ext>
              </a:extLst>
            </p:cNvPr>
            <p:cNvCxnSpPr>
              <a:cxnSpLocks/>
              <a:stCxn id="59" idx="0"/>
              <a:endCxn id="50" idx="4"/>
            </p:cNvCxnSpPr>
            <p:nvPr/>
          </p:nvCxnSpPr>
          <p:spPr>
            <a:xfrm flipV="1">
              <a:off x="5006014" y="5776816"/>
              <a:ext cx="0" cy="373835"/>
            </a:xfrm>
            <a:prstGeom prst="line">
              <a:avLst/>
            </a:prstGeom>
            <a:ln w="57150">
              <a:solidFill>
                <a:srgbClr val="3333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a16="http://schemas.microsoft.com/office/drawing/2014/main" id="{2776B315-06CC-4A51-91B0-6D11A7E6E515}"/>
              </a:ext>
            </a:extLst>
          </p:cNvPr>
          <p:cNvGrpSpPr/>
          <p:nvPr/>
        </p:nvGrpSpPr>
        <p:grpSpPr>
          <a:xfrm>
            <a:off x="1060796" y="4261344"/>
            <a:ext cx="2309310" cy="2029166"/>
            <a:chOff x="1267512" y="4583301"/>
            <a:chExt cx="2309310" cy="2029166"/>
          </a:xfrm>
        </p:grpSpPr>
        <mc:AlternateContent xmlns:mc="http://schemas.openxmlformats.org/markup-compatibility/2006" xmlns:a14="http://schemas.microsoft.com/office/drawing/2010/main">
          <mc:Choice Requires="a14">
            <p:sp>
              <p:nvSpPr>
                <p:cNvPr id="14" name="椭圆 13">
                  <a:extLst>
                    <a:ext uri="{FF2B5EF4-FFF2-40B4-BE49-F238E27FC236}">
                      <a16:creationId xmlns:a16="http://schemas.microsoft.com/office/drawing/2014/main" id="{44B1D382-1D27-4DEF-8FB1-19A46B6B7CEF}"/>
                    </a:ext>
                  </a:extLst>
                </p:cNvPr>
                <p:cNvSpPr/>
                <p:nvPr/>
              </p:nvSpPr>
              <p:spPr>
                <a:xfrm>
                  <a:off x="2574280" y="5303393"/>
                  <a:ext cx="473422" cy="47342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𝜆</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m:oMathPara>
                  </a14:m>
                  <a:endParaRPr lang="zh-CN" altLang="en-US"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14" name="椭圆 13">
                  <a:extLst>
                    <a:ext uri="{FF2B5EF4-FFF2-40B4-BE49-F238E27FC236}">
                      <a16:creationId xmlns:a16="http://schemas.microsoft.com/office/drawing/2014/main" id="{44B1D382-1D27-4DEF-8FB1-19A46B6B7CEF}"/>
                    </a:ext>
                  </a:extLst>
                </p:cNvPr>
                <p:cNvSpPr>
                  <a:spLocks noRot="1" noChangeAspect="1" noMove="1" noResize="1" noEditPoints="1" noAdjustHandles="1" noChangeArrowheads="1" noChangeShapeType="1" noTextEdit="1"/>
                </p:cNvSpPr>
                <p:nvPr/>
              </p:nvSpPr>
              <p:spPr>
                <a:xfrm>
                  <a:off x="2574280" y="5303393"/>
                  <a:ext cx="473422" cy="473423"/>
                </a:xfrm>
                <a:prstGeom prst="ellipse">
                  <a:avLst/>
                </a:prstGeom>
                <a:blipFill>
                  <a:blip r:embed="rId9"/>
                  <a:stretch>
                    <a:fillRect l="-2410"/>
                  </a:stretch>
                </a:blipFill>
                <a:ln w="28575">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椭圆 14">
                  <a:extLst>
                    <a:ext uri="{FF2B5EF4-FFF2-40B4-BE49-F238E27FC236}">
                      <a16:creationId xmlns:a16="http://schemas.microsoft.com/office/drawing/2014/main" id="{307AF16C-CB55-4A59-9FC4-D4F5BC380C79}"/>
                    </a:ext>
                  </a:extLst>
                </p:cNvPr>
                <p:cNvSpPr/>
                <p:nvPr/>
              </p:nvSpPr>
              <p:spPr>
                <a:xfrm>
                  <a:off x="2115729" y="4583301"/>
                  <a:ext cx="537225" cy="53722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6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𝑎𝑡𝑡</m:t>
                            </m:r>
                          </m:e>
                          <m:sub>
                            <m:sSub>
                              <m:sSubPr>
                                <m:ctrlPr>
                                  <a:rPr lang="en-US" altLang="zh-CN" sz="16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h</m:t>
                                </m:r>
                              </m:e>
                              <m:sub>
                                <m:r>
                                  <a:rPr lang="en-US" altLang="zh-CN" sz="16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sub>
                        </m:sSub>
                      </m:oMath>
                    </m:oMathPara>
                  </a14:m>
                  <a:endParaRPr lang="zh-CN" altLang="en-US" sz="16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15" name="椭圆 14">
                  <a:extLst>
                    <a:ext uri="{FF2B5EF4-FFF2-40B4-BE49-F238E27FC236}">
                      <a16:creationId xmlns:a16="http://schemas.microsoft.com/office/drawing/2014/main" id="{307AF16C-CB55-4A59-9FC4-D4F5BC380C79}"/>
                    </a:ext>
                  </a:extLst>
                </p:cNvPr>
                <p:cNvSpPr>
                  <a:spLocks noRot="1" noChangeAspect="1" noMove="1" noResize="1" noEditPoints="1" noAdjustHandles="1" noChangeArrowheads="1" noChangeShapeType="1" noTextEdit="1"/>
                </p:cNvSpPr>
                <p:nvPr/>
              </p:nvSpPr>
              <p:spPr>
                <a:xfrm>
                  <a:off x="2115729" y="4583301"/>
                  <a:ext cx="537225" cy="537226"/>
                </a:xfrm>
                <a:prstGeom prst="ellipse">
                  <a:avLst/>
                </a:prstGeom>
                <a:blipFill>
                  <a:blip r:embed="rId10"/>
                  <a:stretch>
                    <a:fillRect l="-4301"/>
                  </a:stretch>
                </a:blipFill>
                <a:ln w="28575">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a:extLst>
                    <a:ext uri="{FF2B5EF4-FFF2-40B4-BE49-F238E27FC236}">
                      <a16:creationId xmlns:a16="http://schemas.microsoft.com/office/drawing/2014/main" id="{6CD5AFF9-9B72-4179-8873-66DC38C8645C}"/>
                    </a:ext>
                  </a:extLst>
                </p:cNvPr>
                <p:cNvSpPr/>
                <p:nvPr/>
              </p:nvSpPr>
              <p:spPr>
                <a:xfrm>
                  <a:off x="3039597" y="4583301"/>
                  <a:ext cx="537225" cy="53722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6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𝑑𝑒</m:t>
                        </m:r>
                        <m:sSub>
                          <m:sSubPr>
                            <m:ctrlPr>
                              <a:rPr lang="en-US" altLang="zh-CN" sz="16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𝑓</m:t>
                            </m:r>
                          </m:e>
                          <m:sub>
                            <m:sSub>
                              <m:sSubPr>
                                <m:ctrlPr>
                                  <a:rPr lang="en-US" altLang="zh-CN" sz="16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𝑔</m:t>
                                </m:r>
                              </m:e>
                              <m:sub>
                                <m:r>
                                  <a:rPr lang="en-US" altLang="zh-CN" sz="16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sub>
                        </m:sSub>
                      </m:oMath>
                    </m:oMathPara>
                  </a14:m>
                  <a:endParaRPr lang="zh-CN" altLang="en-US" sz="16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16" name="椭圆 15">
                  <a:extLst>
                    <a:ext uri="{FF2B5EF4-FFF2-40B4-BE49-F238E27FC236}">
                      <a16:creationId xmlns:a16="http://schemas.microsoft.com/office/drawing/2014/main" id="{6CD5AFF9-9B72-4179-8873-66DC38C8645C}"/>
                    </a:ext>
                  </a:extLst>
                </p:cNvPr>
                <p:cNvSpPr>
                  <a:spLocks noRot="1" noChangeAspect="1" noMove="1" noResize="1" noEditPoints="1" noAdjustHandles="1" noChangeArrowheads="1" noChangeShapeType="1" noTextEdit="1"/>
                </p:cNvSpPr>
                <p:nvPr/>
              </p:nvSpPr>
              <p:spPr>
                <a:xfrm>
                  <a:off x="3039597" y="4583301"/>
                  <a:ext cx="537225" cy="537226"/>
                </a:xfrm>
                <a:prstGeom prst="ellipse">
                  <a:avLst/>
                </a:prstGeom>
                <a:blipFill>
                  <a:blip r:embed="rId11"/>
                  <a:stretch>
                    <a:fillRect l="-8602"/>
                  </a:stretch>
                </a:blipFill>
                <a:ln w="28575">
                  <a:solidFill>
                    <a:schemeClr val="tx1"/>
                  </a:solidFill>
                </a:ln>
              </p:spPr>
              <p:txBody>
                <a:bodyPr/>
                <a:lstStyle/>
                <a:p>
                  <a:r>
                    <a:rPr lang="zh-CN" altLang="en-US">
                      <a:noFill/>
                    </a:rPr>
                    <a:t> </a:t>
                  </a:r>
                </a:p>
              </p:txBody>
            </p:sp>
          </mc:Fallback>
        </mc:AlternateContent>
        <p:cxnSp>
          <p:nvCxnSpPr>
            <p:cNvPr id="18" name="直接连接符 17">
              <a:extLst>
                <a:ext uri="{FF2B5EF4-FFF2-40B4-BE49-F238E27FC236}">
                  <a16:creationId xmlns:a16="http://schemas.microsoft.com/office/drawing/2014/main" id="{88746A24-20F3-4EEA-80C4-F266B774F757}"/>
                </a:ext>
              </a:extLst>
            </p:cNvPr>
            <p:cNvCxnSpPr>
              <a:cxnSpLocks/>
              <a:stCxn id="14" idx="7"/>
              <a:endCxn id="16" idx="4"/>
            </p:cNvCxnSpPr>
            <p:nvPr/>
          </p:nvCxnSpPr>
          <p:spPr>
            <a:xfrm flipV="1">
              <a:off x="2978371" y="5120527"/>
              <a:ext cx="329839" cy="252197"/>
            </a:xfrm>
            <a:prstGeom prst="line">
              <a:avLst/>
            </a:prstGeom>
            <a:ln w="57150">
              <a:solidFill>
                <a:srgbClr val="3333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753AC79-B974-48FA-A850-08E1A73DD2FC}"/>
                </a:ext>
              </a:extLst>
            </p:cNvPr>
            <p:cNvCxnSpPr>
              <a:cxnSpLocks/>
              <a:stCxn id="15" idx="4"/>
              <a:endCxn id="14" idx="1"/>
            </p:cNvCxnSpPr>
            <p:nvPr/>
          </p:nvCxnSpPr>
          <p:spPr>
            <a:xfrm>
              <a:off x="2384342" y="5120527"/>
              <a:ext cx="259269" cy="252197"/>
            </a:xfrm>
            <a:prstGeom prst="line">
              <a:avLst/>
            </a:prstGeom>
            <a:ln w="57150">
              <a:solidFill>
                <a:srgbClr val="3333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椭圆 54">
                  <a:extLst>
                    <a:ext uri="{FF2B5EF4-FFF2-40B4-BE49-F238E27FC236}">
                      <a16:creationId xmlns:a16="http://schemas.microsoft.com/office/drawing/2014/main" id="{B528BA67-F2A3-48BD-A66F-4925311739B8}"/>
                    </a:ext>
                  </a:extLst>
                </p:cNvPr>
                <p:cNvSpPr/>
                <p:nvPr/>
              </p:nvSpPr>
              <p:spPr>
                <a:xfrm>
                  <a:off x="2574280" y="6139044"/>
                  <a:ext cx="473422" cy="47342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𝑦</m:t>
                            </m:r>
                          </m:e>
                          <m:sub>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1</m:t>
                            </m:r>
                            <m:r>
                              <a:rPr lang="en-US" altLang="zh-CN"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𝑖</m:t>
                            </m:r>
                          </m:sub>
                        </m:sSub>
                      </m:oMath>
                    </m:oMathPara>
                  </a14:m>
                  <a:endParaRPr lang="zh-CN" altLang="en-US"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55" name="椭圆 54">
                  <a:extLst>
                    <a:ext uri="{FF2B5EF4-FFF2-40B4-BE49-F238E27FC236}">
                      <a16:creationId xmlns:a16="http://schemas.microsoft.com/office/drawing/2014/main" id="{B528BA67-F2A3-48BD-A66F-4925311739B8}"/>
                    </a:ext>
                  </a:extLst>
                </p:cNvPr>
                <p:cNvSpPr>
                  <a:spLocks noRot="1" noChangeAspect="1" noMove="1" noResize="1" noEditPoints="1" noAdjustHandles="1" noChangeArrowheads="1" noChangeShapeType="1" noTextEdit="1"/>
                </p:cNvSpPr>
                <p:nvPr/>
              </p:nvSpPr>
              <p:spPr>
                <a:xfrm>
                  <a:off x="2574280" y="6139044"/>
                  <a:ext cx="473422" cy="473423"/>
                </a:xfrm>
                <a:prstGeom prst="ellipse">
                  <a:avLst/>
                </a:prstGeom>
                <a:blipFill>
                  <a:blip r:embed="rId12"/>
                  <a:stretch>
                    <a:fillRect l="-2410"/>
                  </a:stretch>
                </a:blipFill>
                <a:ln w="28575">
                  <a:solidFill>
                    <a:schemeClr val="tx1"/>
                  </a:solidFill>
                </a:ln>
              </p:spPr>
              <p:txBody>
                <a:bodyPr/>
                <a:lstStyle/>
                <a:p>
                  <a:r>
                    <a:rPr lang="zh-CN" altLang="en-US">
                      <a:noFill/>
                    </a:rPr>
                    <a:t> </a:t>
                  </a:r>
                </a:p>
              </p:txBody>
            </p:sp>
          </mc:Fallback>
        </mc:AlternateContent>
        <p:cxnSp>
          <p:nvCxnSpPr>
            <p:cNvPr id="56" name="直接连接符 55">
              <a:extLst>
                <a:ext uri="{FF2B5EF4-FFF2-40B4-BE49-F238E27FC236}">
                  <a16:creationId xmlns:a16="http://schemas.microsoft.com/office/drawing/2014/main" id="{50B14CC3-D20B-4C58-AD5C-A308C2659C9F}"/>
                </a:ext>
              </a:extLst>
            </p:cNvPr>
            <p:cNvCxnSpPr>
              <a:cxnSpLocks/>
              <a:stCxn id="55" idx="0"/>
              <a:endCxn id="14" idx="4"/>
            </p:cNvCxnSpPr>
            <p:nvPr/>
          </p:nvCxnSpPr>
          <p:spPr>
            <a:xfrm flipV="1">
              <a:off x="2810991" y="5776816"/>
              <a:ext cx="0" cy="362228"/>
            </a:xfrm>
            <a:prstGeom prst="line">
              <a:avLst/>
            </a:prstGeom>
            <a:ln w="57150">
              <a:solidFill>
                <a:srgbClr val="3333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椭圆 68">
                  <a:extLst>
                    <a:ext uri="{FF2B5EF4-FFF2-40B4-BE49-F238E27FC236}">
                      <a16:creationId xmlns:a16="http://schemas.microsoft.com/office/drawing/2014/main" id="{7E48E6B7-7BB5-40D1-8F61-4A1739036908}"/>
                    </a:ext>
                  </a:extLst>
                </p:cNvPr>
                <p:cNvSpPr/>
                <p:nvPr/>
              </p:nvSpPr>
              <p:spPr>
                <a:xfrm>
                  <a:off x="1267512" y="4607950"/>
                  <a:ext cx="537225" cy="53722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1400" b="0" i="1" smtClean="0">
                            <a:solidFill>
                              <a:schemeClr val="tx1"/>
                            </a:solidFill>
                            <a:latin typeface="Cambria Math" panose="02040503050406030204" pitchFamily="18" charset="0"/>
                            <a:ea typeface="微软雅黑" panose="020B0503020204020204" pitchFamily="34" charset="-122"/>
                            <a:cs typeface="Times New Roman" panose="02020603050405020304" pitchFamily="18" charset="0"/>
                          </a:rPr>
                          <m:t>h𝑜𝑚𝑒</m:t>
                        </m:r>
                      </m:oMath>
                    </m:oMathPara>
                  </a14:m>
                  <a:endParaRPr lang="zh-CN" altLang="en-US" sz="14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69" name="椭圆 68">
                  <a:extLst>
                    <a:ext uri="{FF2B5EF4-FFF2-40B4-BE49-F238E27FC236}">
                      <a16:creationId xmlns:a16="http://schemas.microsoft.com/office/drawing/2014/main" id="{7E48E6B7-7BB5-40D1-8F61-4A1739036908}"/>
                    </a:ext>
                  </a:extLst>
                </p:cNvPr>
                <p:cNvSpPr>
                  <a:spLocks noRot="1" noChangeAspect="1" noMove="1" noResize="1" noEditPoints="1" noAdjustHandles="1" noChangeArrowheads="1" noChangeShapeType="1" noTextEdit="1"/>
                </p:cNvSpPr>
                <p:nvPr/>
              </p:nvSpPr>
              <p:spPr>
                <a:xfrm>
                  <a:off x="1267512" y="4607950"/>
                  <a:ext cx="537225" cy="537226"/>
                </a:xfrm>
                <a:prstGeom prst="ellipse">
                  <a:avLst/>
                </a:prstGeom>
                <a:blipFill>
                  <a:blip r:embed="rId13"/>
                  <a:stretch>
                    <a:fillRect l="-4301"/>
                  </a:stretch>
                </a:blipFill>
                <a:ln w="28575">
                  <a:solidFill>
                    <a:schemeClr val="tx1"/>
                  </a:solidFill>
                </a:ln>
              </p:spPr>
              <p:txBody>
                <a:bodyPr/>
                <a:lstStyle/>
                <a:p>
                  <a:r>
                    <a:rPr lang="zh-CN" altLang="en-US">
                      <a:noFill/>
                    </a:rPr>
                    <a:t> </a:t>
                  </a:r>
                </a:p>
              </p:txBody>
            </p:sp>
          </mc:Fallback>
        </mc:AlternateContent>
        <p:cxnSp>
          <p:nvCxnSpPr>
            <p:cNvPr id="70" name="直接连接符 69">
              <a:extLst>
                <a:ext uri="{FF2B5EF4-FFF2-40B4-BE49-F238E27FC236}">
                  <a16:creationId xmlns:a16="http://schemas.microsoft.com/office/drawing/2014/main" id="{CE6D812A-D49C-4B4B-AA23-8AD00378625E}"/>
                </a:ext>
              </a:extLst>
            </p:cNvPr>
            <p:cNvCxnSpPr>
              <a:cxnSpLocks/>
              <a:stCxn id="69" idx="5"/>
              <a:endCxn id="14" idx="2"/>
            </p:cNvCxnSpPr>
            <p:nvPr/>
          </p:nvCxnSpPr>
          <p:spPr>
            <a:xfrm>
              <a:off x="1726062" y="5066501"/>
              <a:ext cx="848218" cy="473604"/>
            </a:xfrm>
            <a:prstGeom prst="line">
              <a:avLst/>
            </a:prstGeom>
            <a:ln w="57150">
              <a:solidFill>
                <a:srgbClr val="3333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76" name="文本框 75">
            <a:extLst>
              <a:ext uri="{FF2B5EF4-FFF2-40B4-BE49-F238E27FC236}">
                <a16:creationId xmlns:a16="http://schemas.microsoft.com/office/drawing/2014/main" id="{2D7FC54C-29F4-4FCE-B322-A800A86C0D2B}"/>
              </a:ext>
            </a:extLst>
          </p:cNvPr>
          <p:cNvSpPr txBox="1"/>
          <p:nvPr/>
        </p:nvSpPr>
        <p:spPr>
          <a:xfrm>
            <a:off x="6096000" y="4412822"/>
            <a:ext cx="5527035" cy="1505540"/>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sz="1600" dirty="0">
                <a:latin typeface="Arial" panose="020B0604020202020204" pitchFamily="34" charset="0"/>
                <a:ea typeface="微软雅黑" panose="020B0503020204020204" pitchFamily="34" charset="-122"/>
                <a:cs typeface="Arial" panose="020B0604020202020204" pitchFamily="34" charset="0"/>
              </a:rPr>
              <a:t>See the </a:t>
            </a:r>
            <a:r>
              <a:rPr lang="en-US" altLang="zh-CN" sz="1600"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R</a:t>
            </a:r>
            <a:r>
              <a:rPr lang="en-US" altLang="zh-CN" sz="1600" dirty="0">
                <a:latin typeface="Arial" panose="020B0604020202020204" pitchFamily="34" charset="0"/>
                <a:ea typeface="微软雅黑" panose="020B0503020204020204" pitchFamily="34" charset="-122"/>
                <a:cs typeface="Arial" panose="020B0604020202020204" pitchFamily="34" charset="0"/>
              </a:rPr>
              <a:t> package </a:t>
            </a:r>
            <a:r>
              <a:rPr lang="en-US" altLang="zh-CN" sz="1600" dirty="0" err="1">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footBayes</a:t>
            </a:r>
            <a:r>
              <a:rPr lang="en-US" altLang="zh-CN" sz="1600" dirty="0">
                <a:latin typeface="Arial" panose="020B0604020202020204" pitchFamily="34" charset="0"/>
                <a:ea typeface="微软雅黑" panose="020B0503020204020204" pitchFamily="34" charset="-122"/>
                <a:cs typeface="Arial" panose="020B0604020202020204" pitchFamily="34" charset="0"/>
              </a:rPr>
              <a:t> and the references therein for different modeling approaches:</a:t>
            </a:r>
          </a:p>
          <a:p>
            <a:pPr>
              <a:lnSpc>
                <a:spcPct val="120000"/>
              </a:lnSpc>
            </a:pPr>
            <a:r>
              <a:rPr lang="en-US" altLang="zh-CN" sz="1400" dirty="0">
                <a:latin typeface="Arial" panose="020B0604020202020204" pitchFamily="34" charset="0"/>
                <a:ea typeface="微软雅黑" panose="020B0503020204020204" pitchFamily="34" charset="-122"/>
                <a:cs typeface="Arial" panose="020B0604020202020204" pitchFamily="34" charset="0"/>
              </a:rPr>
              <a:t>     </a:t>
            </a:r>
            <a:r>
              <a:rPr lang="en-US" altLang="zh-CN" sz="1400" u="sng" dirty="0">
                <a:latin typeface="Arial" panose="020B0604020202020204" pitchFamily="34" charset="0"/>
                <a:ea typeface="微软雅黑" panose="020B0503020204020204" pitchFamily="34" charset="-122"/>
                <a:cs typeface="Arial" panose="020B0604020202020204" pitchFamily="34" charset="0"/>
              </a:rPr>
              <a:t>https://cran.r-project.org/web/packages/footBayes/index.html</a:t>
            </a:r>
          </a:p>
          <a:p>
            <a:pPr marL="285750" indent="-285750">
              <a:lnSpc>
                <a:spcPct val="120000"/>
              </a:lnSpc>
              <a:buFont typeface="Arial" panose="020B0604020202020204" pitchFamily="34" charset="0"/>
              <a:buChar char="•"/>
            </a:pPr>
            <a:r>
              <a:rPr lang="en-US" altLang="zh-CN" sz="1600" dirty="0">
                <a:latin typeface="Arial" panose="020B0604020202020204" pitchFamily="34" charset="0"/>
                <a:ea typeface="微软雅黑" panose="020B0503020204020204" pitchFamily="34" charset="-122"/>
                <a:cs typeface="Arial" panose="020B0604020202020204" pitchFamily="34" charset="0"/>
              </a:rPr>
              <a:t>Another interesting problem is to compare the team performance across seasons.</a:t>
            </a:r>
          </a:p>
        </p:txBody>
      </p:sp>
      <p:sp>
        <p:nvSpPr>
          <p:cNvPr id="78" name="矩形: 圆角 77">
            <a:extLst>
              <a:ext uri="{FF2B5EF4-FFF2-40B4-BE49-F238E27FC236}">
                <a16:creationId xmlns:a16="http://schemas.microsoft.com/office/drawing/2014/main" id="{DD1FE9EF-8895-4EE4-AE4B-2C7934A7F050}"/>
              </a:ext>
            </a:extLst>
          </p:cNvPr>
          <p:cNvSpPr/>
          <p:nvPr/>
        </p:nvSpPr>
        <p:spPr>
          <a:xfrm>
            <a:off x="6502904" y="1654700"/>
            <a:ext cx="1350776" cy="3025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0" name="矩形: 圆角 79">
            <a:extLst>
              <a:ext uri="{FF2B5EF4-FFF2-40B4-BE49-F238E27FC236}">
                <a16:creationId xmlns:a16="http://schemas.microsoft.com/office/drawing/2014/main" id="{05084A39-FEA0-482D-8CD0-64118CE9D930}"/>
              </a:ext>
            </a:extLst>
          </p:cNvPr>
          <p:cNvSpPr/>
          <p:nvPr/>
        </p:nvSpPr>
        <p:spPr>
          <a:xfrm rot="18735310">
            <a:off x="2833041" y="3369819"/>
            <a:ext cx="1307612" cy="479757"/>
          </a:xfrm>
          <a:prstGeom prst="roundRect">
            <a:avLst>
              <a:gd name="adj" fmla="val 50000"/>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82" name="矩形: 圆角 81">
            <a:extLst>
              <a:ext uri="{FF2B5EF4-FFF2-40B4-BE49-F238E27FC236}">
                <a16:creationId xmlns:a16="http://schemas.microsoft.com/office/drawing/2014/main" id="{537DB44E-B595-4BCE-885C-01C26AE3578A}"/>
              </a:ext>
            </a:extLst>
          </p:cNvPr>
          <p:cNvSpPr/>
          <p:nvPr/>
        </p:nvSpPr>
        <p:spPr>
          <a:xfrm rot="18735310">
            <a:off x="3543035" y="3376243"/>
            <a:ext cx="1307612" cy="479757"/>
          </a:xfrm>
          <a:prstGeom prst="roundRect">
            <a:avLst>
              <a:gd name="adj" fmla="val 50000"/>
            </a:avLst>
          </a:prstGeom>
          <a:noFill/>
          <a:ln w="19050">
            <a:solidFill>
              <a:srgbClr val="3333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EE352B1D-3DB4-AD00-3D5E-4E90B0EF7DBD}"/>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35841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6">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6">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6">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8" grpId="0" animBg="1"/>
      <p:bldP spid="80" grpId="0" animBg="1"/>
      <p:bldP spid="8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E3EA74F5-2879-41B0-856C-31C55FBC7127}"/>
              </a:ext>
            </a:extLst>
          </p:cNvPr>
          <p:cNvSpPr txBox="1">
            <a:spLocks/>
          </p:cNvSpPr>
          <p:nvPr/>
        </p:nvSpPr>
        <p:spPr>
          <a:xfrm>
            <a:off x="343492" y="0"/>
            <a:ext cx="9756472"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Poisson Regression — </a:t>
            </a:r>
            <a:r>
              <a:rPr lang="en-US" altLang="zh-CN" sz="2800" dirty="0">
                <a:solidFill>
                  <a:srgbClr val="000000"/>
                </a:solidFill>
                <a:latin typeface="Arial" panose="020B0604020202020204" pitchFamily="34" charset="0"/>
                <a:cs typeface="Arial" panose="020B0604020202020204" pitchFamily="34" charset="0"/>
              </a:rPr>
              <a:t>Overdispersion</a:t>
            </a:r>
            <a:endParaRPr lang="en-US" altLang="zh-CN" sz="3200" dirty="0">
              <a:solidFill>
                <a:srgbClr val="3333FF"/>
              </a:solidFill>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2E35DC63-F87D-4C06-8140-9C71D1CA0253}"/>
              </a:ext>
            </a:extLst>
          </p:cNvPr>
          <p:cNvSpPr txBox="1"/>
          <p:nvPr/>
        </p:nvSpPr>
        <p:spPr>
          <a:xfrm>
            <a:off x="441888" y="784959"/>
            <a:ext cx="6631772" cy="54448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It is possible that even after considering the available explanatories, a Poisson regression still does not fit well. </a:t>
            </a:r>
          </a:p>
          <a:p>
            <a:pPr marL="285750" indent="-285750">
              <a:lnSpc>
                <a:spcPct val="15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This is possible if</a:t>
            </a:r>
          </a:p>
          <a:p>
            <a:pPr marL="285750" indent="-285750">
              <a:lnSpc>
                <a:spcPct val="150000"/>
              </a:lnSpc>
              <a:buFont typeface="Wingdings" panose="05000000000000000000"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there are unobserved explanatories.</a:t>
            </a:r>
          </a:p>
          <a:p>
            <a:pPr marL="285750" indent="-285750">
              <a:lnSpc>
                <a:spcPct val="150000"/>
              </a:lnSpc>
              <a:buFont typeface="Wingdings" panose="05000000000000000000"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the assumptions of Poisson regression fail.</a:t>
            </a:r>
          </a:p>
          <a:p>
            <a:pPr marL="285750" indent="-285750">
              <a:lnSpc>
                <a:spcPct val="150000"/>
              </a:lnSpc>
              <a:buFont typeface="Arial" panose="020B0604020202020204" pitchFamily="34" charset="0"/>
              <a:buChar char="•"/>
            </a:pPr>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In practice, the Poisson model typically underestimates the variance in the data. This is called overdispersion.</a:t>
            </a:r>
          </a:p>
          <a:p>
            <a:pPr marL="285750" indent="-285750">
              <a:lnSpc>
                <a:spcPct val="150000"/>
              </a:lnSpc>
              <a:buFont typeface="Arial" panose="020B0604020202020204" pitchFamily="34" charset="0"/>
              <a:buChar char="•"/>
            </a:pPr>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To further study this phenomenon, let's look into another interesting example.</a:t>
            </a:r>
          </a:p>
          <a:p>
            <a:pPr>
              <a:lnSpc>
                <a:spcPct val="150000"/>
              </a:lnSpc>
            </a:pPr>
            <a:endParaRPr lang="en-US" altLang="zh-CN" dirty="0">
              <a:latin typeface="Arial" panose="020B0604020202020204" pitchFamily="34" charset="0"/>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4B3C0F1-2D90-4913-B221-A2A8E3459F15}"/>
                  </a:ext>
                </a:extLst>
              </p:cNvPr>
              <p:cNvSpPr txBox="1"/>
              <p:nvPr/>
            </p:nvSpPr>
            <p:spPr>
              <a:xfrm>
                <a:off x="7386783" y="1257009"/>
                <a:ext cx="4382219" cy="1718163"/>
              </a:xfrm>
              <a:prstGeom prst="rect">
                <a:avLst/>
              </a:prstGeom>
              <a:noFill/>
            </p:spPr>
            <p:txBody>
              <a:bodyPr wrap="square">
                <a:spAutoFit/>
              </a:bodyPr>
              <a:lstStyle/>
              <a:p>
                <a:pPr>
                  <a:spcAft>
                    <a:spcPts val="800"/>
                  </a:spcAft>
                </a:pPr>
                <a:r>
                  <a:rPr lang="en-US" altLang="zh-CN" dirty="0">
                    <a:latin typeface="Arial" panose="020B0604020202020204" pitchFamily="34" charset="0"/>
                    <a:ea typeface="微软雅黑" panose="020B0503020204020204" pitchFamily="34" charset="-122"/>
                    <a:cs typeface="Arial" panose="020B0604020202020204" pitchFamily="34" charset="0"/>
                  </a:rPr>
                  <a:t>Poisson regression</a:t>
                </a:r>
              </a:p>
              <a:p>
                <a:pPr>
                  <a:spcAft>
                    <a:spcPts val="800"/>
                  </a:spcAft>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1" i="1" smtClean="0">
                              <a:latin typeface="Cambria Math" panose="02040503050406030204" pitchFamily="18" charset="0"/>
                              <a:ea typeface="微软雅黑" panose="020B0503020204020204" pitchFamily="34" charset="-122"/>
                            </a:rPr>
                            <m:t>𝒙</m:t>
                          </m:r>
                        </m:e>
                        <m:sub>
                          <m:r>
                            <a:rPr lang="en-US" altLang="zh-CN" b="0" i="1" smtClean="0">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 ~ </m:t>
                      </m:r>
                      <m:r>
                        <m:rPr>
                          <m:sty m:val="p"/>
                        </m:rPr>
                        <a:rPr lang="en-US" altLang="zh-CN">
                          <a:latin typeface="Cambria Math" panose="02040503050406030204" pitchFamily="18" charset="0"/>
                          <a:ea typeface="微软雅黑" panose="020B0503020204020204" pitchFamily="34" charset="-122"/>
                        </a:rPr>
                        <m:t>Pois</m:t>
                      </m:r>
                      <m:d>
                        <m:dPr>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func>
                            <m:funcPr>
                              <m:ctrlPr>
                                <a:rPr lang="en-US" altLang="zh-CN" b="0" i="1" smtClean="0">
                                  <a:latin typeface="Cambria Math" panose="02040503050406030204" pitchFamily="18" charset="0"/>
                                  <a:ea typeface="微软雅黑" panose="020B0503020204020204" pitchFamily="34" charset="-122"/>
                                </a:rPr>
                              </m:ctrlPr>
                            </m:funcPr>
                            <m:fName>
                              <m:r>
                                <m:rPr>
                                  <m:sty m:val="p"/>
                                </m:rPr>
                                <a:rPr lang="en-US" altLang="zh-CN" b="0" i="0" smtClean="0">
                                  <a:latin typeface="Cambria Math" panose="02040503050406030204" pitchFamily="18" charset="0"/>
                                  <a:ea typeface="微软雅黑" panose="020B0503020204020204" pitchFamily="34" charset="-122"/>
                                </a:rPr>
                                <m:t>exp</m:t>
                              </m:r>
                            </m:fName>
                            <m:e>
                              <m:r>
                                <a:rPr lang="en-US" altLang="zh-CN" b="0" i="1" smtClean="0">
                                  <a:latin typeface="Cambria Math" panose="02040503050406030204" pitchFamily="18" charset="0"/>
                                  <a:ea typeface="微软雅黑" panose="020B0503020204020204" pitchFamily="34" charset="-122"/>
                                </a:rPr>
                                <m:t>(</m:t>
                              </m:r>
                              <m:sSubSup>
                                <m:sSubSupPr>
                                  <m:ctrlPr>
                                    <a:rPr lang="en-US" altLang="zh-CN" b="1" i="1">
                                      <a:latin typeface="Cambria Math" panose="02040503050406030204" pitchFamily="18" charset="0"/>
                                      <a:ea typeface="微软雅黑" panose="020B0503020204020204" pitchFamily="34" charset="-122"/>
                                    </a:rPr>
                                  </m:ctrlPr>
                                </m:sSubSupPr>
                                <m:e>
                                  <m:r>
                                    <a:rPr lang="en-US" altLang="zh-CN" b="1" i="1">
                                      <a:latin typeface="Cambria Math" panose="02040503050406030204" pitchFamily="18" charset="0"/>
                                      <a:ea typeface="微软雅黑" panose="020B0503020204020204" pitchFamily="34" charset="-122"/>
                                    </a:rPr>
                                    <m:t>𝒙</m:t>
                                  </m:r>
                                </m:e>
                                <m:sub>
                                  <m:r>
                                    <a:rPr lang="en-US" altLang="zh-CN" i="1">
                                      <a:latin typeface="Cambria Math" panose="02040503050406030204" pitchFamily="18" charset="0"/>
                                      <a:ea typeface="微软雅黑" panose="020B0503020204020204" pitchFamily="34" charset="-122"/>
                                    </a:rPr>
                                    <m:t>𝑖</m:t>
                                  </m:r>
                                </m:sub>
                                <m:sup>
                                  <m:r>
                                    <a:rPr lang="en-US" altLang="zh-CN" b="1" i="1">
                                      <a:latin typeface="Cambria Math" panose="02040503050406030204" pitchFamily="18" charset="0"/>
                                      <a:ea typeface="微软雅黑" panose="020B0503020204020204" pitchFamily="34" charset="-122"/>
                                    </a:rPr>
                                    <m:t>⊤</m:t>
                                  </m:r>
                                </m:sup>
                              </m:sSubSup>
                              <m:r>
                                <a:rPr lang="en-US" altLang="zh-CN" b="1" i="1">
                                  <a:latin typeface="Cambria Math" panose="02040503050406030204" pitchFamily="18" charset="0"/>
                                  <a:ea typeface="微软雅黑" panose="020B0503020204020204" pitchFamily="34" charset="-122"/>
                                </a:rPr>
                                <m:t>𝜷</m:t>
                              </m:r>
                              <m:r>
                                <m:rPr>
                                  <m:nor/>
                                </m:rPr>
                                <a:rPr lang="en-US" altLang="zh-CN" smtClean="0">
                                  <a:latin typeface="Arial" panose="020B0604020202020204" pitchFamily="34" charset="0"/>
                                  <a:ea typeface="微软雅黑" panose="020B0503020204020204" pitchFamily="34" charset="-122"/>
                                  <a:cs typeface="Arial" panose="020B0604020202020204" pitchFamily="34" charset="0"/>
                                </a:rPr>
                                <m:t>)</m:t>
                              </m:r>
                            </m:e>
                          </m:func>
                        </m:e>
                      </m:d>
                      <m:r>
                        <a:rPr lang="en-US" altLang="zh-CN" b="0" i="1" smtClean="0">
                          <a:latin typeface="Cambria Math" panose="02040503050406030204" pitchFamily="18" charset="0"/>
                          <a:ea typeface="微软雅黑" panose="020B0503020204020204" pitchFamily="34" charset="-122"/>
                        </a:rPr>
                        <m:t> </m:t>
                      </m:r>
                    </m:oMath>
                  </m:oMathPara>
                </a14:m>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a:spcAft>
                    <a:spcPts val="800"/>
                  </a:spcAft>
                </a:pPr>
                <a:r>
                  <a:rPr lang="en-US" altLang="zh-CN" dirty="0">
                    <a:latin typeface="Arial" panose="020B0604020202020204" pitchFamily="34" charset="0"/>
                    <a:ea typeface="微软雅黑" panose="020B0503020204020204" pitchFamily="34" charset="-122"/>
                    <a:cs typeface="Arial" panose="020B0604020202020204" pitchFamily="34" charset="0"/>
                  </a:rPr>
                  <a:t>assumes that for a given explanatory </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1" i="1" smtClean="0">
                            <a:latin typeface="Cambria Math" panose="02040503050406030204" pitchFamily="18" charset="0"/>
                            <a:ea typeface="微软雅黑" panose="020B0503020204020204" pitchFamily="34" charset="-122"/>
                          </a:rPr>
                          <m:t>𝒙</m:t>
                        </m:r>
                      </m:e>
                      <m:sub>
                        <m:r>
                          <a:rPr lang="en-US" altLang="zh-CN" b="0" i="1" smtClean="0">
                            <a:latin typeface="Cambria Math" panose="02040503050406030204" pitchFamily="18" charset="0"/>
                            <a:ea typeface="微软雅黑" panose="020B0503020204020204" pitchFamily="34" charset="-122"/>
                          </a:rPr>
                          <m:t>𝑖</m:t>
                        </m:r>
                      </m:sub>
                    </m:sSub>
                  </m:oMath>
                </a14:m>
                <a:r>
                  <a:rPr lang="en-US" altLang="zh-CN" dirty="0">
                    <a:latin typeface="Arial" panose="020B0604020202020204" pitchFamily="34" charset="0"/>
                    <a:ea typeface="微软雅黑" panose="020B0503020204020204" pitchFamily="34" charset="-122"/>
                    <a:cs typeface="Arial" panose="020B0604020202020204" pitchFamily="34" charset="0"/>
                  </a:rPr>
                  <a:t>, the parameter </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oMath>
                </a14:m>
                <a:r>
                  <a:rPr lang="en-US" altLang="zh-CN" dirty="0">
                    <a:latin typeface="Arial" panose="020B0604020202020204" pitchFamily="34" charset="0"/>
                    <a:ea typeface="微软雅黑" panose="020B0503020204020204" pitchFamily="34" charset="-122"/>
                    <a:cs typeface="Arial" panose="020B0604020202020204" pitchFamily="34" charset="0"/>
                  </a:rPr>
                  <a:t> for generating </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oMath>
                </a14:m>
                <a:r>
                  <a:rPr lang="en-US" altLang="zh-CN" dirty="0">
                    <a:latin typeface="Arial" panose="020B0604020202020204" pitchFamily="34" charset="0"/>
                    <a:ea typeface="微软雅黑" panose="020B0503020204020204" pitchFamily="34" charset="-122"/>
                    <a:cs typeface="Arial" panose="020B0604020202020204" pitchFamily="34" charset="0"/>
                  </a:rPr>
                  <a:t> is a constant. </a:t>
                </a:r>
              </a:p>
            </p:txBody>
          </p:sp>
        </mc:Choice>
        <mc:Fallback xmlns="">
          <p:sp>
            <p:nvSpPr>
              <p:cNvPr id="6" name="文本框 5">
                <a:extLst>
                  <a:ext uri="{FF2B5EF4-FFF2-40B4-BE49-F238E27FC236}">
                    <a16:creationId xmlns:a16="http://schemas.microsoft.com/office/drawing/2014/main" id="{D4B3C0F1-2D90-4913-B221-A2A8E3459F15}"/>
                  </a:ext>
                </a:extLst>
              </p:cNvPr>
              <p:cNvSpPr txBox="1">
                <a:spLocks noRot="1" noChangeAspect="1" noMove="1" noResize="1" noEditPoints="1" noAdjustHandles="1" noChangeArrowheads="1" noChangeShapeType="1" noTextEdit="1"/>
              </p:cNvSpPr>
              <p:nvPr/>
            </p:nvSpPr>
            <p:spPr>
              <a:xfrm>
                <a:off x="7386783" y="1257009"/>
                <a:ext cx="4382219" cy="1718163"/>
              </a:xfrm>
              <a:prstGeom prst="rect">
                <a:avLst/>
              </a:prstGeom>
              <a:blipFill>
                <a:blip r:embed="rId3"/>
                <a:stretch>
                  <a:fillRect l="-1156" t="-1460" b="-4380"/>
                </a:stretch>
              </a:blipFill>
            </p:spPr>
            <p:txBody>
              <a:bodyPr/>
              <a:lstStyle/>
              <a:p>
                <a:r>
                  <a:rPr lang="zh-CN" altLang="en-US">
                    <a:noFill/>
                  </a:rPr>
                  <a:t> </a:t>
                </a:r>
              </a:p>
            </p:txBody>
          </p:sp>
        </mc:Fallback>
      </mc:AlternateContent>
      <p:sp>
        <p:nvSpPr>
          <p:cNvPr id="7" name="箭头: 右 6">
            <a:extLst>
              <a:ext uri="{FF2B5EF4-FFF2-40B4-BE49-F238E27FC236}">
                <a16:creationId xmlns:a16="http://schemas.microsoft.com/office/drawing/2014/main" id="{89E90759-C983-4DF1-AEBC-4B7C5AA474BF}"/>
              </a:ext>
            </a:extLst>
          </p:cNvPr>
          <p:cNvSpPr/>
          <p:nvPr/>
        </p:nvSpPr>
        <p:spPr>
          <a:xfrm>
            <a:off x="6578321" y="2222979"/>
            <a:ext cx="574049" cy="353466"/>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21D2AB92-24A0-448F-9B53-30D5BD00DE70}"/>
              </a:ext>
            </a:extLst>
          </p:cNvPr>
          <p:cNvSpPr txBox="1"/>
          <p:nvPr/>
        </p:nvSpPr>
        <p:spPr>
          <a:xfrm>
            <a:off x="8165628" y="3155316"/>
            <a:ext cx="2284043" cy="646331"/>
          </a:xfrm>
          <a:prstGeom prst="rect">
            <a:avLst/>
          </a:prstGeom>
          <a:noFill/>
        </p:spPr>
        <p:txBody>
          <a:bodyPr wrap="square">
            <a:spAutoFit/>
          </a:bodyPr>
          <a:lstStyle/>
          <a:p>
            <a:pPr>
              <a:spcAft>
                <a:spcPts val="800"/>
              </a:spcAft>
            </a:pPr>
            <a:r>
              <a:rPr lang="en-US" altLang="zh-CN" dirty="0">
                <a:latin typeface="Arial" panose="020B0604020202020204" pitchFamily="34" charset="0"/>
                <a:ea typeface="微软雅黑" panose="020B0503020204020204" pitchFamily="34" charset="-122"/>
                <a:cs typeface="Arial" panose="020B0604020202020204" pitchFamily="34" charset="0"/>
              </a:rPr>
              <a:t>No. of dependencies in </a:t>
            </a:r>
            <a:r>
              <a:rPr lang="en-US" altLang="zh-CN"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R</a:t>
            </a:r>
            <a:r>
              <a:rPr lang="en-US" altLang="zh-CN" dirty="0">
                <a:latin typeface="Arial" panose="020B0604020202020204" pitchFamily="34" charset="0"/>
                <a:ea typeface="微软雅黑" panose="020B0503020204020204" pitchFamily="34" charset="-122"/>
                <a:cs typeface="Arial" panose="020B0604020202020204" pitchFamily="34" charset="0"/>
              </a:rPr>
              <a:t> packages</a:t>
            </a:r>
          </a:p>
        </p:txBody>
      </p:sp>
      <p:sp>
        <p:nvSpPr>
          <p:cNvPr id="11" name="箭头: 右 10">
            <a:extLst>
              <a:ext uri="{FF2B5EF4-FFF2-40B4-BE49-F238E27FC236}">
                <a16:creationId xmlns:a16="http://schemas.microsoft.com/office/drawing/2014/main" id="{F8F60E94-8967-4524-BEE3-51B319AB65F3}"/>
              </a:ext>
            </a:extLst>
          </p:cNvPr>
          <p:cNvSpPr/>
          <p:nvPr/>
        </p:nvSpPr>
        <p:spPr>
          <a:xfrm>
            <a:off x="6646540" y="4124216"/>
            <a:ext cx="669586" cy="348256"/>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pic>
        <p:nvPicPr>
          <p:cNvPr id="16" name="图片 15">
            <a:extLst>
              <a:ext uri="{FF2B5EF4-FFF2-40B4-BE49-F238E27FC236}">
                <a16:creationId xmlns:a16="http://schemas.microsoft.com/office/drawing/2014/main" id="{3C536683-1009-48B4-AF16-532F54B55644}"/>
              </a:ext>
            </a:extLst>
          </p:cNvPr>
          <p:cNvPicPr>
            <a:picLocks noChangeAspect="1"/>
          </p:cNvPicPr>
          <p:nvPr/>
        </p:nvPicPr>
        <p:blipFill>
          <a:blip r:embed="rId4"/>
          <a:stretch>
            <a:fillRect/>
          </a:stretch>
        </p:blipFill>
        <p:spPr>
          <a:xfrm>
            <a:off x="7386783" y="3801647"/>
            <a:ext cx="3267531" cy="1571844"/>
          </a:xfrm>
          <a:prstGeom prst="rect">
            <a:avLst/>
          </a:prstGeom>
        </p:spPr>
      </p:pic>
      <p:pic>
        <p:nvPicPr>
          <p:cNvPr id="13" name="图片 12">
            <a:extLst>
              <a:ext uri="{FF2B5EF4-FFF2-40B4-BE49-F238E27FC236}">
                <a16:creationId xmlns:a16="http://schemas.microsoft.com/office/drawing/2014/main" id="{48780493-81ED-46F7-BBCA-B2B349A4C451}"/>
              </a:ext>
            </a:extLst>
          </p:cNvPr>
          <p:cNvPicPr>
            <a:picLocks noChangeAspect="1"/>
          </p:cNvPicPr>
          <p:nvPr/>
        </p:nvPicPr>
        <p:blipFill>
          <a:blip r:embed="rId5"/>
          <a:stretch>
            <a:fillRect/>
          </a:stretch>
        </p:blipFill>
        <p:spPr>
          <a:xfrm>
            <a:off x="9248093" y="4337611"/>
            <a:ext cx="2202580" cy="1892236"/>
          </a:xfrm>
          <a:prstGeom prst="rect">
            <a:avLst/>
          </a:prstGeom>
        </p:spPr>
      </p:pic>
      <p:sp>
        <p:nvSpPr>
          <p:cNvPr id="2" name="灯片编号占位符 1">
            <a:extLst>
              <a:ext uri="{FF2B5EF4-FFF2-40B4-BE49-F238E27FC236}">
                <a16:creationId xmlns:a16="http://schemas.microsoft.com/office/drawing/2014/main" id="{0F043594-10F1-0D24-38A1-8EBDD8BE2A50}"/>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18044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7AA4618-DEC1-427B-8726-93C574BAD422}"/>
              </a:ext>
            </a:extLst>
          </p:cNvPr>
          <p:cNvSpPr txBox="1">
            <a:spLocks/>
          </p:cNvSpPr>
          <p:nvPr/>
        </p:nvSpPr>
        <p:spPr>
          <a:xfrm>
            <a:off x="343492" y="0"/>
            <a:ext cx="7815825"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Example — </a:t>
            </a:r>
            <a:r>
              <a:rPr lang="en-US" altLang="zh-CN" sz="2800" dirty="0">
                <a:solidFill>
                  <a:srgbClr val="000000"/>
                </a:solidFill>
                <a:latin typeface="Arial" panose="020B0604020202020204" pitchFamily="34" charset="0"/>
                <a:cs typeface="Arial" panose="020B0604020202020204" pitchFamily="34" charset="0"/>
              </a:rPr>
              <a:t>PhD Publication</a:t>
            </a:r>
            <a:endParaRPr lang="en-US" altLang="zh-CN" sz="3200" dirty="0">
              <a:solidFill>
                <a:srgbClr val="000000"/>
              </a:solidFill>
              <a:latin typeface="Arial" panose="020B0604020202020204" pitchFamily="34" charset="0"/>
              <a:cs typeface="Arial" panose="020B0604020202020204" pitchFamily="34" charset="0"/>
            </a:endParaRPr>
          </a:p>
        </p:txBody>
      </p:sp>
      <p:sp>
        <p:nvSpPr>
          <p:cNvPr id="6" name="文本框 5">
            <a:extLst>
              <a:ext uri="{FF2B5EF4-FFF2-40B4-BE49-F238E27FC236}">
                <a16:creationId xmlns:a16="http://schemas.microsoft.com/office/drawing/2014/main" id="{7D81B6C2-C074-456C-9063-DD1298E65AEA}"/>
              </a:ext>
            </a:extLst>
          </p:cNvPr>
          <p:cNvSpPr txBox="1"/>
          <p:nvPr/>
        </p:nvSpPr>
        <p:spPr>
          <a:xfrm>
            <a:off x="481516" y="3834442"/>
            <a:ext cx="6726447" cy="2056140"/>
          </a:xfrm>
          <a:prstGeom prst="rect">
            <a:avLst/>
          </a:prstGeom>
          <a:noFill/>
        </p:spPr>
        <p:txBody>
          <a:bodyPr wrap="square">
            <a:spAutoFit/>
          </a:bodyPr>
          <a:lstStyle/>
          <a:p>
            <a:pPr>
              <a:lnSpc>
                <a:spcPct val="120000"/>
              </a:lnSpc>
            </a:pPr>
            <a:r>
              <a:rPr lang="zh-CN" altLang="en-US" dirty="0">
                <a:latin typeface="Arial" panose="020B0604020202020204" pitchFamily="34" charset="0"/>
                <a:ea typeface="微软雅黑" panose="020B0503020204020204" pitchFamily="34" charset="-122"/>
                <a:cs typeface="Arial" panose="020B0604020202020204" pitchFamily="34" charset="0"/>
              </a:rPr>
              <a:t>Long (1990, 1997) gave data on the number of publications by 915 doctoral candidates in bio-chemistry in the last three years of their PhD studies. The data set also includes information on gender, marital status, number of young children, prestige of the doctoral department, and number of publications by the student</a:t>
            </a:r>
            <a:r>
              <a:rPr lang="en-US" altLang="zh-CN" dirty="0">
                <a:latin typeface="Arial" panose="020B0604020202020204" pitchFamily="34" charset="0"/>
                <a:ea typeface="微软雅黑" panose="020B0503020204020204" pitchFamily="34" charset="-122"/>
                <a:cs typeface="Arial" panose="020B0604020202020204" pitchFamily="34" charset="0"/>
              </a:rPr>
              <a:t>'</a:t>
            </a:r>
            <a:r>
              <a:rPr lang="zh-CN" altLang="en-US" dirty="0">
                <a:latin typeface="Arial" panose="020B0604020202020204" pitchFamily="34" charset="0"/>
                <a:ea typeface="微软雅黑" panose="020B0503020204020204" pitchFamily="34" charset="-122"/>
                <a:cs typeface="Arial" panose="020B0604020202020204" pitchFamily="34" charset="0"/>
              </a:rPr>
              <a:t>s mentor.</a:t>
            </a:r>
          </a:p>
        </p:txBody>
      </p:sp>
      <p:pic>
        <p:nvPicPr>
          <p:cNvPr id="8" name="图片 7">
            <a:extLst>
              <a:ext uri="{FF2B5EF4-FFF2-40B4-BE49-F238E27FC236}">
                <a16:creationId xmlns:a16="http://schemas.microsoft.com/office/drawing/2014/main" id="{047DF8C1-8D09-4B3E-A8D2-32128B5BA72A}"/>
              </a:ext>
            </a:extLst>
          </p:cNvPr>
          <p:cNvPicPr>
            <a:picLocks noChangeAspect="1"/>
          </p:cNvPicPr>
          <p:nvPr/>
        </p:nvPicPr>
        <p:blipFill>
          <a:blip r:embed="rId2"/>
          <a:stretch>
            <a:fillRect/>
          </a:stretch>
        </p:blipFill>
        <p:spPr>
          <a:xfrm>
            <a:off x="7399556" y="675208"/>
            <a:ext cx="4439270" cy="2086266"/>
          </a:xfrm>
          <a:prstGeom prst="rect">
            <a:avLst/>
          </a:prstGeom>
        </p:spPr>
      </p:pic>
      <p:pic>
        <p:nvPicPr>
          <p:cNvPr id="12290" name="Picture 2" descr="PhDs under publication pressure">
            <a:extLst>
              <a:ext uri="{FF2B5EF4-FFF2-40B4-BE49-F238E27FC236}">
                <a16:creationId xmlns:a16="http://schemas.microsoft.com/office/drawing/2014/main" id="{6B6B77A1-F409-4B2F-A3B3-1200CB4CE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82" y="1474985"/>
            <a:ext cx="3161843" cy="1777174"/>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Just Handed in PHD thesis with a paper already published - Success Kid |  Meme Generator">
            <a:extLst>
              <a:ext uri="{FF2B5EF4-FFF2-40B4-BE49-F238E27FC236}">
                <a16:creationId xmlns:a16="http://schemas.microsoft.com/office/drawing/2014/main" id="{D165FFAD-60DC-425B-93BE-3093D435F9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4299" y="1232859"/>
            <a:ext cx="2310442" cy="2310442"/>
          </a:xfrm>
          <a:prstGeom prst="rect">
            <a:avLst/>
          </a:prstGeom>
          <a:noFill/>
          <a:extLst>
            <a:ext uri="{909E8E84-426E-40DD-AFC4-6F175D3DCCD1}">
              <a14:hiddenFill xmlns:a14="http://schemas.microsoft.com/office/drawing/2010/main">
                <a:solidFill>
                  <a:srgbClr val="FFFFFF"/>
                </a:solidFill>
              </a14:hiddenFill>
            </a:ext>
          </a:extLst>
        </p:spPr>
      </p:pic>
      <p:sp>
        <p:nvSpPr>
          <p:cNvPr id="11" name="箭头: 右 10">
            <a:extLst>
              <a:ext uri="{FF2B5EF4-FFF2-40B4-BE49-F238E27FC236}">
                <a16:creationId xmlns:a16="http://schemas.microsoft.com/office/drawing/2014/main" id="{63B9EFB2-2C1C-40B0-A289-A46EA66A98CC}"/>
              </a:ext>
            </a:extLst>
          </p:cNvPr>
          <p:cNvSpPr/>
          <p:nvPr/>
        </p:nvSpPr>
        <p:spPr>
          <a:xfrm>
            <a:off x="3987118" y="2238584"/>
            <a:ext cx="565588" cy="348256"/>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pic>
        <p:nvPicPr>
          <p:cNvPr id="10" name="图片 9">
            <a:extLst>
              <a:ext uri="{FF2B5EF4-FFF2-40B4-BE49-F238E27FC236}">
                <a16:creationId xmlns:a16="http://schemas.microsoft.com/office/drawing/2014/main" id="{0270D227-D41E-44D1-A734-E7F153346D6F}"/>
              </a:ext>
            </a:extLst>
          </p:cNvPr>
          <p:cNvPicPr>
            <a:picLocks noChangeAspect="1"/>
          </p:cNvPicPr>
          <p:nvPr/>
        </p:nvPicPr>
        <p:blipFill>
          <a:blip r:embed="rId5"/>
          <a:stretch>
            <a:fillRect/>
          </a:stretch>
        </p:blipFill>
        <p:spPr>
          <a:xfrm>
            <a:off x="7511126" y="3059148"/>
            <a:ext cx="3629532" cy="438211"/>
          </a:xfrm>
          <a:prstGeom prst="rect">
            <a:avLst/>
          </a:prstGeom>
        </p:spPr>
      </p:pic>
      <p:pic>
        <p:nvPicPr>
          <p:cNvPr id="13" name="图片 12">
            <a:extLst>
              <a:ext uri="{FF2B5EF4-FFF2-40B4-BE49-F238E27FC236}">
                <a16:creationId xmlns:a16="http://schemas.microsoft.com/office/drawing/2014/main" id="{AC1AE595-160A-40BB-B91F-CB8CA140E667}"/>
              </a:ext>
            </a:extLst>
          </p:cNvPr>
          <p:cNvPicPr>
            <a:picLocks noChangeAspect="1"/>
          </p:cNvPicPr>
          <p:nvPr/>
        </p:nvPicPr>
        <p:blipFill>
          <a:blip r:embed="rId6"/>
          <a:stretch>
            <a:fillRect/>
          </a:stretch>
        </p:blipFill>
        <p:spPr>
          <a:xfrm>
            <a:off x="7632842" y="3702902"/>
            <a:ext cx="2953614" cy="2536400"/>
          </a:xfrm>
          <a:prstGeom prst="rect">
            <a:avLst/>
          </a:prstGeom>
        </p:spPr>
      </p:pic>
      <p:sp>
        <p:nvSpPr>
          <p:cNvPr id="16" name="椭圆 15">
            <a:extLst>
              <a:ext uri="{FF2B5EF4-FFF2-40B4-BE49-F238E27FC236}">
                <a16:creationId xmlns:a16="http://schemas.microsoft.com/office/drawing/2014/main" id="{4DB0AD81-6CAB-4C42-A321-ED299B01C52C}"/>
              </a:ext>
            </a:extLst>
          </p:cNvPr>
          <p:cNvSpPr/>
          <p:nvPr/>
        </p:nvSpPr>
        <p:spPr>
          <a:xfrm>
            <a:off x="7907189" y="3564604"/>
            <a:ext cx="511482" cy="4608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988B9E2B-C132-C4C0-E3B9-19B6E4B242D9}"/>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417128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764040-6296-414D-8773-CA574A0FA048}"/>
              </a:ext>
            </a:extLst>
          </p:cNvPr>
          <p:cNvSpPr txBox="1">
            <a:spLocks/>
          </p:cNvSpPr>
          <p:nvPr/>
        </p:nvSpPr>
        <p:spPr>
          <a:xfrm>
            <a:off x="343492" y="0"/>
            <a:ext cx="7815825"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Example — </a:t>
            </a:r>
            <a:r>
              <a:rPr lang="en-US" altLang="zh-CN" sz="2800" dirty="0">
                <a:solidFill>
                  <a:srgbClr val="000000"/>
                </a:solidFill>
                <a:latin typeface="Arial" panose="020B0604020202020204" pitchFamily="34" charset="0"/>
                <a:cs typeface="Arial" panose="020B0604020202020204" pitchFamily="34" charset="0"/>
              </a:rPr>
              <a:t>PhD Publication</a:t>
            </a:r>
            <a:endParaRPr lang="en-US" altLang="zh-CN" sz="3200" dirty="0">
              <a:solidFill>
                <a:srgbClr val="000000"/>
              </a:solidFill>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0DA7B3BA-8B34-43C6-A4D8-D7A88FAE65B7}"/>
              </a:ext>
            </a:extLst>
          </p:cNvPr>
          <p:cNvSpPr txBox="1"/>
          <p:nvPr/>
        </p:nvSpPr>
        <p:spPr>
          <a:xfrm>
            <a:off x="585033" y="797709"/>
            <a:ext cx="8863768" cy="1709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altLang="zh-CN" dirty="0">
                <a:latin typeface="Arial" panose="020B0604020202020204" pitchFamily="34" charset="0"/>
                <a:ea typeface="微软雅黑" panose="020B0503020204020204" pitchFamily="34" charset="-122"/>
                <a:cs typeface="Arial" panose="020B0604020202020204" pitchFamily="34" charset="0"/>
              </a:rPr>
              <a:t>Initially, ignore the predictors. </a:t>
            </a:r>
            <a:r>
              <a:rPr lang="en-US" altLang="zh-CN" dirty="0">
                <a:latin typeface="Arial" panose="020B0604020202020204" pitchFamily="34" charset="0"/>
                <a:ea typeface="微软雅黑" panose="020B0503020204020204" pitchFamily="34" charset="-122"/>
                <a:cs typeface="Arial" panose="020B0604020202020204" pitchFamily="34" charset="0"/>
              </a:rPr>
              <a:t>For the Poisson:</a:t>
            </a:r>
            <a:endParaRPr lang="en-GB" altLang="zh-CN" dirty="0">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50000"/>
              </a:lnSpc>
              <a:buFont typeface="Wingdings" panose="05000000000000000000"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this corresponds to an intercept-only model: </a:t>
            </a:r>
          </a:p>
          <a:p>
            <a:pPr>
              <a:lnSpc>
                <a:spcPct val="150000"/>
              </a:lnSpc>
            </a:pPr>
            <a:r>
              <a:rPr lang="en-US" altLang="zh-CN" dirty="0">
                <a:latin typeface="Arial" panose="020B0604020202020204" pitchFamily="34" charset="0"/>
                <a:ea typeface="微软雅黑" panose="020B0503020204020204" pitchFamily="34" charset="-122"/>
                <a:cs typeface="Arial" panose="020B0604020202020204" pitchFamily="34" charset="0"/>
              </a:rPr>
              <a:t>	</a:t>
            </a:r>
            <a:r>
              <a:rPr lang="en-US" altLang="zh-CN" dirty="0" err="1">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glm</a:t>
            </a:r>
            <a:r>
              <a:rPr lang="en-US" altLang="zh-CN"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(articles ~ 1, data=</a:t>
            </a:r>
            <a:r>
              <a:rPr lang="en-US" altLang="zh-CN" dirty="0" err="1">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PhdPubs</a:t>
            </a:r>
            <a:r>
              <a:rPr lang="en-US" altLang="zh-CN"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 family=</a:t>
            </a:r>
            <a:r>
              <a:rPr lang="en-US" altLang="zh-CN" dirty="0" err="1">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poisson</a:t>
            </a:r>
            <a:r>
              <a:rPr lang="en-US" altLang="zh-CN"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a:t>
            </a:r>
          </a:p>
          <a:p>
            <a:pPr marL="285750" indent="-285750">
              <a:lnSpc>
                <a:spcPct val="150000"/>
              </a:lnSpc>
              <a:buFont typeface="Wingdings" panose="05000000000000000000"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Or view the no. of articles published as </a:t>
            </a:r>
            <a:r>
              <a:rPr lang="en-US" altLang="zh-CN" dirty="0" err="1">
                <a:solidFill>
                  <a:srgbClr val="3333FF"/>
                </a:solidFill>
                <a:latin typeface="Arial" panose="020B0604020202020204" pitchFamily="34" charset="0"/>
                <a:ea typeface="微软雅黑" panose="020B0503020204020204" pitchFamily="34" charset="-122"/>
                <a:cs typeface="Arial" panose="020B0604020202020204" pitchFamily="34" charset="0"/>
              </a:rPr>
              <a:t>i.i.d</a:t>
            </a: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a:t>
            </a:r>
            <a:r>
              <a:rPr lang="en-US" altLang="zh-CN" dirty="0">
                <a:latin typeface="Arial" panose="020B0604020202020204" pitchFamily="34" charset="0"/>
                <a:ea typeface="微软雅黑" panose="020B0503020204020204" pitchFamily="34" charset="-122"/>
                <a:cs typeface="Arial" panose="020B0604020202020204" pitchFamily="34" charset="0"/>
              </a:rPr>
              <a:t> Poisson:</a:t>
            </a:r>
          </a:p>
        </p:txBody>
      </p:sp>
      <p:grpSp>
        <p:nvGrpSpPr>
          <p:cNvPr id="19" name="组合 18">
            <a:extLst>
              <a:ext uri="{FF2B5EF4-FFF2-40B4-BE49-F238E27FC236}">
                <a16:creationId xmlns:a16="http://schemas.microsoft.com/office/drawing/2014/main" id="{7D558C2A-5288-4E8D-AA7A-1661F10E5F0D}"/>
              </a:ext>
            </a:extLst>
          </p:cNvPr>
          <p:cNvGrpSpPr/>
          <p:nvPr/>
        </p:nvGrpSpPr>
        <p:grpSpPr>
          <a:xfrm>
            <a:off x="1217185" y="2647673"/>
            <a:ext cx="3314176" cy="3405584"/>
            <a:chOff x="973344" y="2699049"/>
            <a:chExt cx="3896269" cy="3923547"/>
          </a:xfrm>
        </p:grpSpPr>
        <p:pic>
          <p:nvPicPr>
            <p:cNvPr id="11" name="图片 10">
              <a:extLst>
                <a:ext uri="{FF2B5EF4-FFF2-40B4-BE49-F238E27FC236}">
                  <a16:creationId xmlns:a16="http://schemas.microsoft.com/office/drawing/2014/main" id="{EDEA90A6-9010-453E-9CFA-57533133E9A3}"/>
                </a:ext>
              </a:extLst>
            </p:cNvPr>
            <p:cNvPicPr>
              <a:picLocks noChangeAspect="1"/>
            </p:cNvPicPr>
            <p:nvPr/>
          </p:nvPicPr>
          <p:blipFill>
            <a:blip r:embed="rId2"/>
            <a:stretch>
              <a:fillRect/>
            </a:stretch>
          </p:blipFill>
          <p:spPr>
            <a:xfrm>
              <a:off x="973344" y="2699049"/>
              <a:ext cx="3896269" cy="562053"/>
            </a:xfrm>
            <a:prstGeom prst="rect">
              <a:avLst/>
            </a:prstGeom>
          </p:spPr>
        </p:pic>
        <p:pic>
          <p:nvPicPr>
            <p:cNvPr id="15" name="图片 14">
              <a:extLst>
                <a:ext uri="{FF2B5EF4-FFF2-40B4-BE49-F238E27FC236}">
                  <a16:creationId xmlns:a16="http://schemas.microsoft.com/office/drawing/2014/main" id="{AEA10DED-7403-4B5E-9039-57AA080D0F35}"/>
                </a:ext>
              </a:extLst>
            </p:cNvPr>
            <p:cNvPicPr>
              <a:picLocks noChangeAspect="1"/>
            </p:cNvPicPr>
            <p:nvPr/>
          </p:nvPicPr>
          <p:blipFill>
            <a:blip r:embed="rId3"/>
            <a:stretch>
              <a:fillRect/>
            </a:stretch>
          </p:blipFill>
          <p:spPr>
            <a:xfrm>
              <a:off x="973344" y="3261101"/>
              <a:ext cx="3607282" cy="3361495"/>
            </a:xfrm>
            <a:prstGeom prst="rect">
              <a:avLst/>
            </a:prstGeom>
          </p:spPr>
        </p:pic>
      </p:grpSp>
      <p:sp>
        <p:nvSpPr>
          <p:cNvPr id="16" name="文本框 15">
            <a:extLst>
              <a:ext uri="{FF2B5EF4-FFF2-40B4-BE49-F238E27FC236}">
                <a16:creationId xmlns:a16="http://schemas.microsoft.com/office/drawing/2014/main" id="{2E5BD63A-AD97-464E-ACCA-574C9EC47202}"/>
              </a:ext>
            </a:extLst>
          </p:cNvPr>
          <p:cNvSpPr txBox="1"/>
          <p:nvPr/>
        </p:nvSpPr>
        <p:spPr>
          <a:xfrm>
            <a:off x="5190595" y="4467104"/>
            <a:ext cx="5619645" cy="17088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altLang="zh-CN" dirty="0">
                <a:latin typeface="Arial" panose="020B0604020202020204" pitchFamily="34" charset="0"/>
                <a:ea typeface="微软雅黑" panose="020B0503020204020204" pitchFamily="34" charset="-122"/>
                <a:cs typeface="Arial" panose="020B0604020202020204" pitchFamily="34" charset="0"/>
              </a:rPr>
              <a:t>The fitting is poor; one reason is the </a:t>
            </a:r>
            <a:r>
              <a:rPr lang="en-US" altLang="zh-CN" dirty="0">
                <a:latin typeface="Arial" panose="020B0604020202020204" pitchFamily="34" charset="0"/>
                <a:ea typeface="微软雅黑" panose="020B0503020204020204" pitchFamily="34" charset="-122"/>
                <a:cs typeface="Arial" panose="020B0604020202020204" pitchFamily="34" charset="0"/>
              </a:rPr>
              <a:t>excess 0s (some never published)</a:t>
            </a:r>
          </a:p>
          <a:p>
            <a:pPr marL="285750" indent="-285750">
              <a:lnSpc>
                <a:spcPct val="15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Overdispersion is observed.</a:t>
            </a:r>
          </a:p>
          <a:p>
            <a:pPr marL="285750" indent="-285750">
              <a:lnSpc>
                <a:spcPct val="150000"/>
              </a:lnSpc>
              <a:buFont typeface="Wingdings" panose="05000000000000000000"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Let's try to add explanatories.</a:t>
            </a:r>
          </a:p>
        </p:txBody>
      </p:sp>
      <p:pic>
        <p:nvPicPr>
          <p:cNvPr id="18" name="图片 17">
            <a:extLst>
              <a:ext uri="{FF2B5EF4-FFF2-40B4-BE49-F238E27FC236}">
                <a16:creationId xmlns:a16="http://schemas.microsoft.com/office/drawing/2014/main" id="{F494CA02-4FE5-415C-A9FB-B8E15ADE86B9}"/>
              </a:ext>
            </a:extLst>
          </p:cNvPr>
          <p:cNvPicPr>
            <a:picLocks noChangeAspect="1"/>
          </p:cNvPicPr>
          <p:nvPr/>
        </p:nvPicPr>
        <p:blipFill>
          <a:blip r:embed="rId4"/>
          <a:stretch>
            <a:fillRect/>
          </a:stretch>
        </p:blipFill>
        <p:spPr>
          <a:xfrm>
            <a:off x="5547318" y="2624175"/>
            <a:ext cx="3416987" cy="1726290"/>
          </a:xfrm>
          <a:prstGeom prst="rect">
            <a:avLst/>
          </a:prstGeom>
        </p:spPr>
      </p:pic>
      <p:sp>
        <p:nvSpPr>
          <p:cNvPr id="2" name="灯片编号占位符 1">
            <a:extLst>
              <a:ext uri="{FF2B5EF4-FFF2-40B4-BE49-F238E27FC236}">
                <a16:creationId xmlns:a16="http://schemas.microsoft.com/office/drawing/2014/main" id="{97A32794-296E-1686-63C7-3B56DB8375F5}"/>
              </a:ext>
            </a:extLst>
          </p:cNvPr>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255874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6ACB5311-70C7-4025-83A2-A6FBED69F2FA}"/>
              </a:ext>
            </a:extLst>
          </p:cNvPr>
          <p:cNvSpPr txBox="1">
            <a:spLocks/>
          </p:cNvSpPr>
          <p:nvPr/>
        </p:nvSpPr>
        <p:spPr>
          <a:xfrm>
            <a:off x="440408" y="-3936"/>
            <a:ext cx="9360540"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Motivation</a:t>
            </a:r>
            <a:endParaRPr lang="en-US" altLang="zh-CN" sz="2800" dirty="0">
              <a:solidFill>
                <a:srgbClr val="000000"/>
              </a:solidFill>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F64D490C-BA9E-45C9-BC19-BD94E44AFA82}"/>
              </a:ext>
            </a:extLst>
          </p:cNvPr>
          <p:cNvSpPr txBox="1"/>
          <p:nvPr/>
        </p:nvSpPr>
        <p:spPr>
          <a:xfrm>
            <a:off x="569232" y="733764"/>
            <a:ext cx="9942697" cy="2126608"/>
          </a:xfrm>
          <a:prstGeom prst="rect">
            <a:avLst/>
          </a:prstGeom>
          <a:noFill/>
        </p:spPr>
        <p:txBody>
          <a:bodyPr wrap="square" rtlCol="0">
            <a:spAutoFit/>
          </a:bodyPr>
          <a:lstStyle/>
          <a:p>
            <a:pPr>
              <a:lnSpc>
                <a:spcPct val="120000"/>
              </a:lnSpc>
            </a:pPr>
            <a:r>
              <a:rPr lang="en-US" altLang="zh-CN" sz="2000" b="0" dirty="0">
                <a:latin typeface="Arial" panose="020B0604020202020204" pitchFamily="34" charset="0"/>
                <a:ea typeface="微软雅黑" panose="020B0503020204020204" pitchFamily="34" charset="-122"/>
                <a:cs typeface="Arial" panose="020B0604020202020204" pitchFamily="34" charset="0"/>
              </a:rPr>
              <a:t>Coun</a:t>
            </a:r>
            <a:r>
              <a:rPr lang="en-US" altLang="zh-CN" sz="2000" dirty="0">
                <a:latin typeface="Arial" panose="020B0604020202020204" pitchFamily="34" charset="0"/>
                <a:ea typeface="微软雅黑" panose="020B0503020204020204" pitchFamily="34" charset="-122"/>
                <a:cs typeface="Arial" panose="020B0604020202020204" pitchFamily="34" charset="0"/>
              </a:rPr>
              <a:t>t data appear everywhere</a:t>
            </a:r>
          </a:p>
          <a:p>
            <a:pPr marL="342900" indent="-34290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No. of accidents/crimes in a certain period</a:t>
            </a:r>
          </a:p>
          <a:p>
            <a:pPr marL="342900" indent="-34290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No. of shared bike users in a certain period</a:t>
            </a:r>
          </a:p>
          <a:p>
            <a:pPr marL="342900" indent="-34290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No. of people in front of you in the queue (in a canteen, in a service center, …)</a:t>
            </a:r>
          </a:p>
          <a:p>
            <a:pPr marL="342900" indent="-34290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No. of books that a person read in a year</a:t>
            </a:r>
          </a:p>
          <a:p>
            <a:pPr marL="342900" indent="-342900">
              <a:lnSpc>
                <a:spcPct val="120000"/>
              </a:lnSpc>
              <a:buFont typeface="Arial" panose="020B0604020202020204" pitchFamily="34" charset="0"/>
              <a:buChar char="•"/>
            </a:pPr>
            <a:r>
              <a:rPr lang="en-US" altLang="zh-CN" sz="2000" dirty="0">
                <a:latin typeface="Arial" panose="020B0604020202020204" pitchFamily="34" charset="0"/>
                <a:ea typeface="微软雅黑" panose="020B0503020204020204" pitchFamily="34" charset="-122"/>
                <a:cs typeface="Arial" panose="020B0604020202020204" pitchFamily="34" charset="0"/>
              </a:rPr>
              <a:t>…</a:t>
            </a:r>
          </a:p>
        </p:txBody>
      </p:sp>
      <p:sp>
        <p:nvSpPr>
          <p:cNvPr id="12" name="文本框 11">
            <a:extLst>
              <a:ext uri="{FF2B5EF4-FFF2-40B4-BE49-F238E27FC236}">
                <a16:creationId xmlns:a16="http://schemas.microsoft.com/office/drawing/2014/main" id="{EAB24F00-BA36-45E8-BC0F-E7539893E475}"/>
              </a:ext>
            </a:extLst>
          </p:cNvPr>
          <p:cNvSpPr txBox="1"/>
          <p:nvPr/>
        </p:nvSpPr>
        <p:spPr>
          <a:xfrm>
            <a:off x="6651420" y="2832270"/>
            <a:ext cx="3860509" cy="850874"/>
          </a:xfrm>
          <a:prstGeom prst="rect">
            <a:avLst/>
          </a:prstGeom>
          <a:noFill/>
        </p:spPr>
        <p:txBody>
          <a:bodyPr wrap="square" rtlCol="0">
            <a:spAutoFit/>
          </a:bodyPr>
          <a:lstStyle/>
          <a:p>
            <a:pPr marL="342900" indent="-342900">
              <a:lnSpc>
                <a:spcPct val="130000"/>
              </a:lnSpc>
              <a:buFont typeface="Wingdings" panose="05000000000000000000" pitchFamily="2" charset="2"/>
              <a:buChar char="Ø"/>
            </a:pPr>
            <a:r>
              <a:rPr lang="en-US" altLang="zh-CN" sz="2000" dirty="0">
                <a:latin typeface="Arial" panose="020B0604020202020204" pitchFamily="34" charset="0"/>
                <a:ea typeface="微软雅黑" panose="020B0503020204020204" pitchFamily="34" charset="-122"/>
                <a:cs typeface="Arial" panose="020B0604020202020204" pitchFamily="34" charset="0"/>
              </a:rPr>
              <a:t>In some cases, a Poisson does not fit well</a:t>
            </a:r>
          </a:p>
        </p:txBody>
      </p:sp>
      <p:pic>
        <p:nvPicPr>
          <p:cNvPr id="14" name="图片 13">
            <a:extLst>
              <a:ext uri="{FF2B5EF4-FFF2-40B4-BE49-F238E27FC236}">
                <a16:creationId xmlns:a16="http://schemas.microsoft.com/office/drawing/2014/main" id="{5D18A5A3-F72B-469D-99B4-7DDCE8279333}"/>
              </a:ext>
            </a:extLst>
          </p:cNvPr>
          <p:cNvPicPr>
            <a:picLocks noChangeAspect="1"/>
          </p:cNvPicPr>
          <p:nvPr/>
        </p:nvPicPr>
        <p:blipFill>
          <a:blip r:embed="rId3"/>
          <a:stretch>
            <a:fillRect/>
          </a:stretch>
        </p:blipFill>
        <p:spPr>
          <a:xfrm>
            <a:off x="7970941" y="3733332"/>
            <a:ext cx="2741758" cy="2355444"/>
          </a:xfrm>
          <a:prstGeom prst="rect">
            <a:avLst/>
          </a:prstGeom>
        </p:spPr>
      </p:pic>
      <p:sp>
        <p:nvSpPr>
          <p:cNvPr id="15" name="文本框 14">
            <a:extLst>
              <a:ext uri="{FF2B5EF4-FFF2-40B4-BE49-F238E27FC236}">
                <a16:creationId xmlns:a16="http://schemas.microsoft.com/office/drawing/2014/main" id="{53E6B325-2D08-42E1-8956-F57F7F89FDDF}"/>
              </a:ext>
            </a:extLst>
          </p:cNvPr>
          <p:cNvSpPr txBox="1"/>
          <p:nvPr/>
        </p:nvSpPr>
        <p:spPr>
          <a:xfrm>
            <a:off x="1285780" y="2860372"/>
            <a:ext cx="3527345" cy="797013"/>
          </a:xfrm>
          <a:prstGeom prst="rect">
            <a:avLst/>
          </a:prstGeom>
          <a:noFill/>
        </p:spPr>
        <p:txBody>
          <a:bodyPr wrap="square" rtlCol="0">
            <a:spAutoFit/>
          </a:bodyPr>
          <a:lstStyle/>
          <a:p>
            <a:pPr marL="342900" indent="-342900">
              <a:lnSpc>
                <a:spcPct val="120000"/>
              </a:lnSpc>
              <a:buFont typeface="Wingdings" panose="05000000000000000000" pitchFamily="2" charset="2"/>
              <a:buChar char="Ø"/>
            </a:pPr>
            <a:r>
              <a:rPr lang="en-US" altLang="zh-CN" sz="2000" dirty="0">
                <a:latin typeface="Arial" panose="020B0604020202020204" pitchFamily="34" charset="0"/>
                <a:ea typeface="微软雅黑" panose="020B0503020204020204" pitchFamily="34" charset="-122"/>
                <a:cs typeface="Arial" panose="020B0604020202020204" pitchFamily="34" charset="0"/>
              </a:rPr>
              <a:t>In some cases they follow a Poisson distribution</a:t>
            </a:r>
          </a:p>
        </p:txBody>
      </p:sp>
      <p:sp>
        <p:nvSpPr>
          <p:cNvPr id="17" name="文本框 16">
            <a:extLst>
              <a:ext uri="{FF2B5EF4-FFF2-40B4-BE49-F238E27FC236}">
                <a16:creationId xmlns:a16="http://schemas.microsoft.com/office/drawing/2014/main" id="{2C10F36D-758C-4E67-A58F-DC8516C1D308}"/>
              </a:ext>
            </a:extLst>
          </p:cNvPr>
          <p:cNvSpPr txBox="1"/>
          <p:nvPr/>
        </p:nvSpPr>
        <p:spPr>
          <a:xfrm>
            <a:off x="9489741" y="3616576"/>
            <a:ext cx="1940509" cy="830997"/>
          </a:xfrm>
          <a:prstGeom prst="rect">
            <a:avLst/>
          </a:prstGeom>
          <a:noFill/>
        </p:spPr>
        <p:txBody>
          <a:bodyPr wrap="square" rtlCol="0">
            <a:spAutoFit/>
          </a:bodyPr>
          <a:lstStyle/>
          <a:p>
            <a:r>
              <a:rPr lang="en-US" altLang="zh-CN" sz="1600" dirty="0">
                <a:solidFill>
                  <a:srgbClr val="3333FF"/>
                </a:solidFill>
                <a:latin typeface="Arial" panose="020B0604020202020204" pitchFamily="34" charset="0"/>
                <a:ea typeface="微软雅黑" panose="020B0503020204020204" pitchFamily="34" charset="-122"/>
                <a:cs typeface="Arial" panose="020B0604020202020204" pitchFamily="34" charset="0"/>
              </a:rPr>
              <a:t>No. of dependencies in </a:t>
            </a:r>
            <a:r>
              <a:rPr lang="en-US" altLang="zh-CN" sz="1600"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R</a:t>
            </a:r>
            <a:r>
              <a:rPr lang="en-US" altLang="zh-CN" sz="1600" dirty="0">
                <a:solidFill>
                  <a:srgbClr val="3333FF"/>
                </a:solidFill>
                <a:latin typeface="Arial" panose="020B0604020202020204" pitchFamily="34" charset="0"/>
                <a:ea typeface="微软雅黑" panose="020B0503020204020204" pitchFamily="34" charset="-122"/>
                <a:cs typeface="Arial" panose="020B0604020202020204" pitchFamily="34" charset="0"/>
              </a:rPr>
              <a:t> packages</a:t>
            </a:r>
            <a:endParaRPr lang="zh-CN" altLang="en-US" sz="1600" dirty="0">
              <a:solidFill>
                <a:srgbClr val="3333FF"/>
              </a:solidFill>
              <a:latin typeface="Arial" panose="020B0604020202020204" pitchFamily="34" charset="0"/>
              <a:ea typeface="微软雅黑" panose="020B0503020204020204" pitchFamily="34" charset="-122"/>
              <a:cs typeface="Arial" panose="020B0604020202020204" pitchFamily="34" charset="0"/>
            </a:endParaRPr>
          </a:p>
        </p:txBody>
      </p:sp>
      <p:pic>
        <p:nvPicPr>
          <p:cNvPr id="19" name="图片 18">
            <a:extLst>
              <a:ext uri="{FF2B5EF4-FFF2-40B4-BE49-F238E27FC236}">
                <a16:creationId xmlns:a16="http://schemas.microsoft.com/office/drawing/2014/main" id="{B3B0BDE1-7824-4815-91C5-80C0E8726271}"/>
              </a:ext>
            </a:extLst>
          </p:cNvPr>
          <p:cNvPicPr>
            <a:picLocks noChangeAspect="1"/>
          </p:cNvPicPr>
          <p:nvPr/>
        </p:nvPicPr>
        <p:blipFill>
          <a:blip r:embed="rId4"/>
          <a:stretch>
            <a:fillRect/>
          </a:stretch>
        </p:blipFill>
        <p:spPr>
          <a:xfrm>
            <a:off x="2671045" y="3908964"/>
            <a:ext cx="2423311" cy="2283319"/>
          </a:xfrm>
          <a:prstGeom prst="rect">
            <a:avLst/>
          </a:prstGeom>
        </p:spPr>
      </p:pic>
      <p:sp>
        <p:nvSpPr>
          <p:cNvPr id="20" name="文本框 19">
            <a:extLst>
              <a:ext uri="{FF2B5EF4-FFF2-40B4-BE49-F238E27FC236}">
                <a16:creationId xmlns:a16="http://schemas.microsoft.com/office/drawing/2014/main" id="{20F8DD42-7C0C-41AB-9168-B67AD9D8573D}"/>
              </a:ext>
            </a:extLst>
          </p:cNvPr>
          <p:cNvSpPr txBox="1"/>
          <p:nvPr/>
        </p:nvSpPr>
        <p:spPr>
          <a:xfrm>
            <a:off x="569232" y="4447573"/>
            <a:ext cx="2129161" cy="785343"/>
          </a:xfrm>
          <a:prstGeom prst="rect">
            <a:avLst/>
          </a:prstGeom>
          <a:noFill/>
        </p:spPr>
        <p:txBody>
          <a:bodyPr wrap="square" rtlCol="0">
            <a:spAutoFit/>
          </a:bodyPr>
          <a:lstStyle/>
          <a:p>
            <a:pPr>
              <a:lnSpc>
                <a:spcPct val="150000"/>
              </a:lnSpc>
            </a:pPr>
            <a:r>
              <a:rPr lang="en-US" altLang="zh-CN" sz="1600" b="1" dirty="0">
                <a:latin typeface="Arial" panose="020B0604020202020204" pitchFamily="34" charset="0"/>
                <a:ea typeface="微软雅黑" panose="020B0503020204020204" pitchFamily="34" charset="-122"/>
                <a:cs typeface="Arial" panose="020B0604020202020204" pitchFamily="34" charset="0"/>
              </a:rPr>
              <a:t>Rootogram:</a:t>
            </a:r>
          </a:p>
          <a:p>
            <a:pPr>
              <a:lnSpc>
                <a:spcPct val="150000"/>
              </a:lnSpc>
            </a:pPr>
            <a:r>
              <a:rPr lang="en-US" altLang="zh-CN" sz="1600" dirty="0">
                <a:solidFill>
                  <a:srgbClr val="FF0000"/>
                </a:solidFill>
                <a:latin typeface="Arial" panose="020B0604020202020204" pitchFamily="34" charset="0"/>
                <a:ea typeface="微软雅黑" panose="020B0503020204020204" pitchFamily="34" charset="-122"/>
                <a:cs typeface="Arial" panose="020B0604020202020204" pitchFamily="34" charset="0"/>
              </a:rPr>
              <a:t>(Red: fitted Poisson)</a:t>
            </a:r>
            <a:endParaRPr lang="zh-CN" altLang="en-US" sz="160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22" name="文本框 21">
            <a:extLst>
              <a:ext uri="{FF2B5EF4-FFF2-40B4-BE49-F238E27FC236}">
                <a16:creationId xmlns:a16="http://schemas.microsoft.com/office/drawing/2014/main" id="{A5299EAD-2B59-4548-82F2-28D32BEFC45A}"/>
              </a:ext>
            </a:extLst>
          </p:cNvPr>
          <p:cNvSpPr txBox="1"/>
          <p:nvPr/>
        </p:nvSpPr>
        <p:spPr>
          <a:xfrm>
            <a:off x="4464901" y="3781544"/>
            <a:ext cx="2157238" cy="584775"/>
          </a:xfrm>
          <a:prstGeom prst="rect">
            <a:avLst/>
          </a:prstGeom>
          <a:noFill/>
        </p:spPr>
        <p:txBody>
          <a:bodyPr wrap="square">
            <a:spAutoFit/>
          </a:bodyPr>
          <a:lstStyle/>
          <a:p>
            <a:r>
              <a:rPr lang="zh-CN" altLang="en-US" sz="1600" dirty="0">
                <a:solidFill>
                  <a:srgbClr val="3333FF"/>
                </a:solidFill>
                <a:latin typeface="Arial" panose="020B0604020202020204" pitchFamily="34" charset="0"/>
                <a:cs typeface="Arial" panose="020B0604020202020204" pitchFamily="34" charset="0"/>
              </a:rPr>
              <a:t>Death by horse kick </a:t>
            </a:r>
            <a:r>
              <a:rPr lang="en-US" altLang="zh-CN" sz="1600" dirty="0">
                <a:solidFill>
                  <a:srgbClr val="3333FF"/>
                </a:solidFill>
                <a:latin typeface="Arial" panose="020B0604020202020204" pitchFamily="34" charset="0"/>
                <a:cs typeface="Arial" panose="020B0604020202020204" pitchFamily="34" charset="0"/>
              </a:rPr>
              <a:t>in the Prussian army</a:t>
            </a:r>
            <a:endParaRPr lang="zh-CN" altLang="en-US" sz="1600" dirty="0">
              <a:solidFill>
                <a:srgbClr val="3333FF"/>
              </a:solidFill>
              <a:latin typeface="Arial" panose="020B0604020202020204" pitchFamily="34" charset="0"/>
              <a:cs typeface="Arial" panose="020B0604020202020204" pitchFamily="34" charset="0"/>
            </a:endParaRPr>
          </a:p>
        </p:txBody>
      </p:sp>
      <p:pic>
        <p:nvPicPr>
          <p:cNvPr id="2050" name="Picture 2" descr="Get defensive when working with equine veterinary patients">
            <a:extLst>
              <a:ext uri="{FF2B5EF4-FFF2-40B4-BE49-F238E27FC236}">
                <a16:creationId xmlns:a16="http://schemas.microsoft.com/office/drawing/2014/main" id="{70268BCE-AEE5-49C3-B996-7255A99C4E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3125" y="4453622"/>
            <a:ext cx="1655610" cy="1018837"/>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50BF88F6-A3F2-1F3C-AFEA-FAB13FB0C615}"/>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373092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7" grpId="0"/>
      <p:bldP spid="20"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43877825-F547-4770-830B-33EF34BBF272}"/>
              </a:ext>
            </a:extLst>
          </p:cNvPr>
          <p:cNvSpPr txBox="1">
            <a:spLocks/>
          </p:cNvSpPr>
          <p:nvPr/>
        </p:nvSpPr>
        <p:spPr>
          <a:xfrm>
            <a:off x="343492" y="8079"/>
            <a:ext cx="9298348" cy="659050"/>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Example — </a:t>
            </a:r>
            <a:r>
              <a:rPr lang="en-US" altLang="zh-CN" sz="2800" dirty="0">
                <a:solidFill>
                  <a:srgbClr val="000000"/>
                </a:solidFill>
                <a:latin typeface="Arial" panose="020B0604020202020204" pitchFamily="34" charset="0"/>
                <a:cs typeface="Arial" panose="020B0604020202020204" pitchFamily="34" charset="0"/>
              </a:rPr>
              <a:t>PhD Publication —</a:t>
            </a:r>
            <a:r>
              <a:rPr lang="en-US" altLang="zh-CN" sz="3200" dirty="0">
                <a:solidFill>
                  <a:srgbClr val="000000"/>
                </a:solidFill>
                <a:latin typeface="Arial" panose="020B0604020202020204" pitchFamily="34" charset="0"/>
                <a:cs typeface="Arial" panose="020B0604020202020204" pitchFamily="34" charset="0"/>
              </a:rPr>
              <a:t> </a:t>
            </a:r>
            <a:r>
              <a:rPr lang="en-US" altLang="zh-CN" sz="2800" dirty="0">
                <a:solidFill>
                  <a:srgbClr val="000000"/>
                </a:solidFill>
                <a:latin typeface="Arial" panose="020B0604020202020204" pitchFamily="34" charset="0"/>
                <a:cs typeface="Arial" panose="020B0604020202020204" pitchFamily="34" charset="0"/>
              </a:rPr>
              <a:t>Poisson regression</a:t>
            </a:r>
            <a:endParaRPr lang="en-US" altLang="zh-CN" sz="3200" dirty="0">
              <a:solidFill>
                <a:srgbClr val="000000"/>
              </a:solidFill>
              <a:latin typeface="Arial" panose="020B0604020202020204" pitchFamily="34" charset="0"/>
              <a:cs typeface="Arial" panose="020B0604020202020204" pitchFamily="34" charset="0"/>
            </a:endParaRPr>
          </a:p>
        </p:txBody>
      </p:sp>
      <p:sp>
        <p:nvSpPr>
          <p:cNvPr id="9" name="箭头: 右 8">
            <a:extLst>
              <a:ext uri="{FF2B5EF4-FFF2-40B4-BE49-F238E27FC236}">
                <a16:creationId xmlns:a16="http://schemas.microsoft.com/office/drawing/2014/main" id="{CF38C6A8-2D29-4EF4-8C33-2E370D213850}"/>
              </a:ext>
            </a:extLst>
          </p:cNvPr>
          <p:cNvSpPr/>
          <p:nvPr/>
        </p:nvSpPr>
        <p:spPr>
          <a:xfrm>
            <a:off x="5712968" y="5315268"/>
            <a:ext cx="565588" cy="348256"/>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C8919849-96FB-41FE-B1C0-D403E31DBD78}"/>
              </a:ext>
            </a:extLst>
          </p:cNvPr>
          <p:cNvSpPr txBox="1"/>
          <p:nvPr/>
        </p:nvSpPr>
        <p:spPr>
          <a:xfrm>
            <a:off x="6504128" y="4722623"/>
            <a:ext cx="5295684" cy="1391343"/>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altLang="zh-CN"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phd.pois1 </a:t>
            </a:r>
            <a:r>
              <a:rPr lang="en-US" altLang="zh-CN" dirty="0">
                <a:latin typeface="Arial" panose="020B0604020202020204" pitchFamily="34" charset="0"/>
                <a:ea typeface="微软雅黑" panose="020B0503020204020204" pitchFamily="34" charset="-122"/>
                <a:cs typeface="Arial" panose="020B0604020202020204" pitchFamily="34" charset="0"/>
              </a:rPr>
              <a:t>is much better than </a:t>
            </a:r>
            <a:r>
              <a:rPr lang="en-US" altLang="zh-CN"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phd.pois0</a:t>
            </a:r>
          </a:p>
          <a:p>
            <a:pPr marL="285750" indent="-28575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Including all the interaction terms, </a:t>
            </a:r>
            <a:r>
              <a:rPr lang="en-US" altLang="zh-CN"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phd.pois2 </a:t>
            </a:r>
            <a:r>
              <a:rPr lang="en-US" altLang="zh-CN" dirty="0">
                <a:latin typeface="Arial" panose="020B0604020202020204" pitchFamily="34" charset="0"/>
                <a:ea typeface="微软雅黑" panose="020B0503020204020204" pitchFamily="34" charset="-122"/>
                <a:cs typeface="Arial" panose="020B0604020202020204" pitchFamily="34" charset="0"/>
              </a:rPr>
              <a:t>(surprisingly) does not make much improvement over </a:t>
            </a:r>
            <a:r>
              <a:rPr lang="en-US" altLang="zh-CN"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phd.pois1</a:t>
            </a:r>
          </a:p>
        </p:txBody>
      </p:sp>
      <p:pic>
        <p:nvPicPr>
          <p:cNvPr id="12" name="图片 11">
            <a:extLst>
              <a:ext uri="{FF2B5EF4-FFF2-40B4-BE49-F238E27FC236}">
                <a16:creationId xmlns:a16="http://schemas.microsoft.com/office/drawing/2014/main" id="{D7A5F39B-FD29-4C5F-AFEB-D11C4439FD03}"/>
              </a:ext>
            </a:extLst>
          </p:cNvPr>
          <p:cNvPicPr>
            <a:picLocks noChangeAspect="1"/>
          </p:cNvPicPr>
          <p:nvPr/>
        </p:nvPicPr>
        <p:blipFill>
          <a:blip r:embed="rId2"/>
          <a:stretch>
            <a:fillRect/>
          </a:stretch>
        </p:blipFill>
        <p:spPr>
          <a:xfrm>
            <a:off x="343492" y="1905233"/>
            <a:ext cx="6160636" cy="2182468"/>
          </a:xfrm>
          <a:prstGeom prst="rect">
            <a:avLst/>
          </a:prstGeom>
        </p:spPr>
      </p:pic>
      <p:pic>
        <p:nvPicPr>
          <p:cNvPr id="14" name="图片 13">
            <a:extLst>
              <a:ext uri="{FF2B5EF4-FFF2-40B4-BE49-F238E27FC236}">
                <a16:creationId xmlns:a16="http://schemas.microsoft.com/office/drawing/2014/main" id="{F1569D5A-EE7F-413D-B68F-0935DE420AEF}"/>
              </a:ext>
            </a:extLst>
          </p:cNvPr>
          <p:cNvPicPr>
            <a:picLocks noChangeAspect="1"/>
          </p:cNvPicPr>
          <p:nvPr/>
        </p:nvPicPr>
        <p:blipFill>
          <a:blip r:embed="rId3"/>
          <a:stretch>
            <a:fillRect/>
          </a:stretch>
        </p:blipFill>
        <p:spPr>
          <a:xfrm>
            <a:off x="6839914" y="1549008"/>
            <a:ext cx="4624112" cy="2312056"/>
          </a:xfrm>
          <a:prstGeom prst="rect">
            <a:avLst/>
          </a:prstGeom>
        </p:spPr>
      </p:pic>
      <p:pic>
        <p:nvPicPr>
          <p:cNvPr id="16" name="图片 15">
            <a:extLst>
              <a:ext uri="{FF2B5EF4-FFF2-40B4-BE49-F238E27FC236}">
                <a16:creationId xmlns:a16="http://schemas.microsoft.com/office/drawing/2014/main" id="{80C1AEDC-E6EA-4641-8BB7-E1A4E14B02FF}"/>
              </a:ext>
            </a:extLst>
          </p:cNvPr>
          <p:cNvPicPr>
            <a:picLocks noChangeAspect="1"/>
          </p:cNvPicPr>
          <p:nvPr/>
        </p:nvPicPr>
        <p:blipFill>
          <a:blip r:embed="rId4"/>
          <a:stretch>
            <a:fillRect/>
          </a:stretch>
        </p:blipFill>
        <p:spPr>
          <a:xfrm>
            <a:off x="1563608" y="4370495"/>
            <a:ext cx="3967414" cy="1890094"/>
          </a:xfrm>
          <a:prstGeom prst="rect">
            <a:avLst/>
          </a:prstGeom>
        </p:spPr>
      </p:pic>
      <p:sp>
        <p:nvSpPr>
          <p:cNvPr id="17" name="箭头: 右 16">
            <a:extLst>
              <a:ext uri="{FF2B5EF4-FFF2-40B4-BE49-F238E27FC236}">
                <a16:creationId xmlns:a16="http://schemas.microsoft.com/office/drawing/2014/main" id="{0DF80D65-3D37-4094-B61D-B5400C1153F1}"/>
              </a:ext>
            </a:extLst>
          </p:cNvPr>
          <p:cNvSpPr/>
          <p:nvPr/>
        </p:nvSpPr>
        <p:spPr>
          <a:xfrm rot="5400000">
            <a:off x="8833382" y="4108424"/>
            <a:ext cx="565588" cy="348256"/>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pic>
        <p:nvPicPr>
          <p:cNvPr id="19" name="图片 18">
            <a:extLst>
              <a:ext uri="{FF2B5EF4-FFF2-40B4-BE49-F238E27FC236}">
                <a16:creationId xmlns:a16="http://schemas.microsoft.com/office/drawing/2014/main" id="{D0F80BB0-B4AE-425C-8166-A557DC1F373F}"/>
              </a:ext>
            </a:extLst>
          </p:cNvPr>
          <p:cNvPicPr>
            <a:picLocks noChangeAspect="1"/>
          </p:cNvPicPr>
          <p:nvPr/>
        </p:nvPicPr>
        <p:blipFill>
          <a:blip r:embed="rId5"/>
          <a:stretch>
            <a:fillRect/>
          </a:stretch>
        </p:blipFill>
        <p:spPr>
          <a:xfrm>
            <a:off x="350203" y="851986"/>
            <a:ext cx="5180819" cy="986400"/>
          </a:xfrm>
          <a:prstGeom prst="rect">
            <a:avLst/>
          </a:prstGeom>
        </p:spPr>
      </p:pic>
      <p:sp>
        <p:nvSpPr>
          <p:cNvPr id="2" name="灯片编号占位符 1">
            <a:extLst>
              <a:ext uri="{FF2B5EF4-FFF2-40B4-BE49-F238E27FC236}">
                <a16:creationId xmlns:a16="http://schemas.microsoft.com/office/drawing/2014/main" id="{C9300CFF-5B69-BC30-6F52-936374FEFA3E}"/>
              </a:ext>
            </a:extLst>
          </p:cNvPr>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65434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528A6BB4-A9F9-46D7-807A-571CD0BCFFA0}"/>
              </a:ext>
            </a:extLst>
          </p:cNvPr>
          <p:cNvSpPr txBox="1">
            <a:spLocks/>
          </p:cNvSpPr>
          <p:nvPr/>
        </p:nvSpPr>
        <p:spPr>
          <a:xfrm>
            <a:off x="343492" y="0"/>
            <a:ext cx="7815825"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Example — </a:t>
            </a:r>
            <a:r>
              <a:rPr lang="en-US" altLang="zh-CN" sz="2800" dirty="0">
                <a:solidFill>
                  <a:srgbClr val="000000"/>
                </a:solidFill>
                <a:latin typeface="Arial" panose="020B0604020202020204" pitchFamily="34" charset="0"/>
                <a:cs typeface="Arial" panose="020B0604020202020204" pitchFamily="34" charset="0"/>
              </a:rPr>
              <a:t>PhD Publication — Effects</a:t>
            </a:r>
          </a:p>
        </p:txBody>
      </p:sp>
      <p:sp>
        <p:nvSpPr>
          <p:cNvPr id="5" name="文本框 4">
            <a:extLst>
              <a:ext uri="{FF2B5EF4-FFF2-40B4-BE49-F238E27FC236}">
                <a16:creationId xmlns:a16="http://schemas.microsoft.com/office/drawing/2014/main" id="{88155EAE-16FB-47AF-AB0F-6213F3F3E4A7}"/>
              </a:ext>
            </a:extLst>
          </p:cNvPr>
          <p:cNvSpPr txBox="1"/>
          <p:nvPr/>
        </p:nvSpPr>
        <p:spPr>
          <a:xfrm>
            <a:off x="526410" y="778725"/>
            <a:ext cx="6567117" cy="46192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Since </a:t>
            </a:r>
            <a:r>
              <a:rPr lang="en-US" altLang="zh-CN"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phd.pois1 </a:t>
            </a:r>
            <a:r>
              <a:rPr lang="en-US" altLang="zh-CN" dirty="0">
                <a:latin typeface="Arial" panose="020B0604020202020204" pitchFamily="34" charset="0"/>
                <a:ea typeface="微软雅黑" panose="020B0503020204020204" pitchFamily="34" charset="-122"/>
                <a:cs typeface="Arial" panose="020B0604020202020204" pitchFamily="34" charset="0"/>
              </a:rPr>
              <a:t>is much simpler, let's focus on it.</a:t>
            </a:r>
            <a:endPar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endParaRPr>
          </a:p>
        </p:txBody>
      </p:sp>
      <p:sp>
        <p:nvSpPr>
          <p:cNvPr id="16" name="文本框 15">
            <a:extLst>
              <a:ext uri="{FF2B5EF4-FFF2-40B4-BE49-F238E27FC236}">
                <a16:creationId xmlns:a16="http://schemas.microsoft.com/office/drawing/2014/main" id="{8AADA127-FFC8-475D-9A90-300FA0965AB2}"/>
              </a:ext>
            </a:extLst>
          </p:cNvPr>
          <p:cNvSpPr txBox="1"/>
          <p:nvPr/>
        </p:nvSpPr>
        <p:spPr>
          <a:xfrm>
            <a:off x="1190445" y="4836822"/>
            <a:ext cx="6952890" cy="1391343"/>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Having an additional child results in less publications</a:t>
            </a:r>
          </a:p>
          <a:p>
            <a:pPr marL="285750" indent="-28575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The effect of PhD prestige is not so significant</a:t>
            </a:r>
          </a:p>
          <a:p>
            <a:pPr marL="285750" indent="-28575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Publications of mentors have a strong effect</a:t>
            </a:r>
          </a:p>
          <a:p>
            <a:pPr marL="285750" indent="-28575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pic>
        <p:nvPicPr>
          <p:cNvPr id="18" name="图片 17">
            <a:extLst>
              <a:ext uri="{FF2B5EF4-FFF2-40B4-BE49-F238E27FC236}">
                <a16:creationId xmlns:a16="http://schemas.microsoft.com/office/drawing/2014/main" id="{08769980-D096-4E96-B9CC-646F1204131C}"/>
              </a:ext>
            </a:extLst>
          </p:cNvPr>
          <p:cNvPicPr>
            <a:picLocks noChangeAspect="1"/>
          </p:cNvPicPr>
          <p:nvPr/>
        </p:nvPicPr>
        <p:blipFill>
          <a:blip r:embed="rId3"/>
          <a:stretch>
            <a:fillRect/>
          </a:stretch>
        </p:blipFill>
        <p:spPr>
          <a:xfrm>
            <a:off x="1190445" y="1304910"/>
            <a:ext cx="5481314" cy="3548210"/>
          </a:xfrm>
          <a:prstGeom prst="rect">
            <a:avLst/>
          </a:prstGeom>
        </p:spPr>
      </p:pic>
      <p:pic>
        <p:nvPicPr>
          <p:cNvPr id="20" name="图片 19">
            <a:extLst>
              <a:ext uri="{FF2B5EF4-FFF2-40B4-BE49-F238E27FC236}">
                <a16:creationId xmlns:a16="http://schemas.microsoft.com/office/drawing/2014/main" id="{14C7AA34-7DD1-4157-937E-2252247EEA04}"/>
              </a:ext>
            </a:extLst>
          </p:cNvPr>
          <p:cNvPicPr>
            <a:picLocks noChangeAspect="1"/>
          </p:cNvPicPr>
          <p:nvPr/>
        </p:nvPicPr>
        <p:blipFill>
          <a:blip r:embed="rId4"/>
          <a:stretch>
            <a:fillRect/>
          </a:stretch>
        </p:blipFill>
        <p:spPr>
          <a:xfrm>
            <a:off x="6901645" y="2077500"/>
            <a:ext cx="3707210" cy="2702999"/>
          </a:xfrm>
          <a:prstGeom prst="rect">
            <a:avLst/>
          </a:prstGeom>
        </p:spPr>
      </p:pic>
      <p:sp>
        <p:nvSpPr>
          <p:cNvPr id="21" name="文本框 20">
            <a:extLst>
              <a:ext uri="{FF2B5EF4-FFF2-40B4-BE49-F238E27FC236}">
                <a16:creationId xmlns:a16="http://schemas.microsoft.com/office/drawing/2014/main" id="{6DA7FB38-3A1F-49CB-8BD5-2AE5A44B6BA9}"/>
              </a:ext>
            </a:extLst>
          </p:cNvPr>
          <p:cNvSpPr txBox="1"/>
          <p:nvPr/>
        </p:nvSpPr>
        <p:spPr>
          <a:xfrm>
            <a:off x="8267365" y="4866975"/>
            <a:ext cx="3258646" cy="1058944"/>
          </a:xfrm>
          <a:prstGeom prst="rect">
            <a:avLst/>
          </a:prstGeom>
          <a:noFill/>
        </p:spPr>
        <p:txBody>
          <a:bodyPr wrap="square" rtlCol="0">
            <a:spAutoFit/>
          </a:bodyPr>
          <a:lstStyle/>
          <a:p>
            <a:pPr marL="285750" indent="-285750">
              <a:lnSpc>
                <a:spcPct val="120000"/>
              </a:lnSpc>
              <a:buFont typeface="Wingdings" panose="05000000000000000000"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Be </a:t>
            </a:r>
            <a:r>
              <a:rPr lang="en-US" altLang="zh-CN" dirty="0">
                <a:solidFill>
                  <a:srgbClr val="FF0000"/>
                </a:solidFill>
                <a:latin typeface="Arial" panose="020B0604020202020204" pitchFamily="34" charset="0"/>
                <a:ea typeface="微软雅黑" panose="020B0503020204020204" pitchFamily="34" charset="-122"/>
                <a:cs typeface="Arial" panose="020B0604020202020204" pitchFamily="34" charset="0"/>
              </a:rPr>
              <a:t>careful</a:t>
            </a:r>
            <a:r>
              <a:rPr lang="en-US" altLang="zh-CN" dirty="0">
                <a:latin typeface="Arial" panose="020B0604020202020204" pitchFamily="34" charset="0"/>
                <a:ea typeface="微软雅黑" panose="020B0503020204020204" pitchFamily="34" charset="-122"/>
                <a:cs typeface="Arial" panose="020B0604020202020204" pitchFamily="34" charset="0"/>
              </a:rPr>
              <a:t> if you are tempted to consider them as causal effects...</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2" name="灯片编号占位符 1">
            <a:extLst>
              <a:ext uri="{FF2B5EF4-FFF2-40B4-BE49-F238E27FC236}">
                <a16:creationId xmlns:a16="http://schemas.microsoft.com/office/drawing/2014/main" id="{1020CEC7-9FF3-62C1-0A4B-8593081AA348}"/>
              </a:ext>
            </a:extLst>
          </p:cNvPr>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995198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292AD9E-CCD7-42EB-98EB-70100EE74E1D}"/>
              </a:ext>
            </a:extLst>
          </p:cNvPr>
          <p:cNvSpPr txBox="1">
            <a:spLocks/>
          </p:cNvSpPr>
          <p:nvPr/>
        </p:nvSpPr>
        <p:spPr>
          <a:xfrm>
            <a:off x="343492" y="0"/>
            <a:ext cx="7815825"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Example — </a:t>
            </a:r>
            <a:r>
              <a:rPr lang="en-US" altLang="zh-CN" sz="2800" dirty="0">
                <a:solidFill>
                  <a:srgbClr val="000000"/>
                </a:solidFill>
                <a:latin typeface="Arial" panose="020B0604020202020204" pitchFamily="34" charset="0"/>
                <a:cs typeface="Arial" panose="020B0604020202020204" pitchFamily="34" charset="0"/>
              </a:rPr>
              <a:t>PhD Publication </a:t>
            </a:r>
            <a:r>
              <a:rPr lang="en-US" altLang="zh-CN" sz="3200" dirty="0">
                <a:solidFill>
                  <a:srgbClr val="000000"/>
                </a:solidFill>
                <a:latin typeface="Arial" panose="020B0604020202020204" pitchFamily="34" charset="0"/>
                <a:cs typeface="Arial" panose="020B0604020202020204" pitchFamily="34" charset="0"/>
              </a:rPr>
              <a:t>— </a:t>
            </a:r>
            <a:r>
              <a:rPr lang="en-US" altLang="zh-CN" sz="2800" dirty="0">
                <a:solidFill>
                  <a:srgbClr val="000000"/>
                </a:solidFill>
                <a:latin typeface="Arial" panose="020B0604020202020204" pitchFamily="34" charset="0"/>
                <a:cs typeface="Arial" panose="020B0604020202020204" pitchFamily="34" charset="0"/>
              </a:rPr>
              <a:t>Diagnostics</a:t>
            </a:r>
            <a:endParaRPr lang="en-US" altLang="zh-CN" sz="3200" dirty="0">
              <a:solidFill>
                <a:srgbClr val="000000"/>
              </a:solidFill>
              <a:latin typeface="Arial" panose="020B0604020202020204" pitchFamily="34" charset="0"/>
              <a:cs typeface="Arial" panose="020B0604020202020204" pitchFamily="34" charset="0"/>
            </a:endParaRPr>
          </a:p>
        </p:txBody>
      </p:sp>
      <p:grpSp>
        <p:nvGrpSpPr>
          <p:cNvPr id="12" name="组合 11">
            <a:extLst>
              <a:ext uri="{FF2B5EF4-FFF2-40B4-BE49-F238E27FC236}">
                <a16:creationId xmlns:a16="http://schemas.microsoft.com/office/drawing/2014/main" id="{89BA8B4F-4392-4132-A510-EEBCD7F635CA}"/>
              </a:ext>
            </a:extLst>
          </p:cNvPr>
          <p:cNvGrpSpPr/>
          <p:nvPr/>
        </p:nvGrpSpPr>
        <p:grpSpPr>
          <a:xfrm>
            <a:off x="723671" y="900370"/>
            <a:ext cx="4892447" cy="2826001"/>
            <a:chOff x="526551" y="1351088"/>
            <a:chExt cx="5411849" cy="3126021"/>
          </a:xfrm>
        </p:grpSpPr>
        <p:pic>
          <p:nvPicPr>
            <p:cNvPr id="8" name="图片 7">
              <a:extLst>
                <a:ext uri="{FF2B5EF4-FFF2-40B4-BE49-F238E27FC236}">
                  <a16:creationId xmlns:a16="http://schemas.microsoft.com/office/drawing/2014/main" id="{AB8C9086-51BC-4284-90A6-75D793BC0B3D}"/>
                </a:ext>
              </a:extLst>
            </p:cNvPr>
            <p:cNvPicPr>
              <a:picLocks noChangeAspect="1"/>
            </p:cNvPicPr>
            <p:nvPr/>
          </p:nvPicPr>
          <p:blipFill>
            <a:blip r:embed="rId2"/>
            <a:stretch>
              <a:fillRect/>
            </a:stretch>
          </p:blipFill>
          <p:spPr>
            <a:xfrm>
              <a:off x="526552" y="1351088"/>
              <a:ext cx="5410955" cy="342948"/>
            </a:xfrm>
            <a:prstGeom prst="rect">
              <a:avLst/>
            </a:prstGeom>
          </p:spPr>
        </p:pic>
        <p:pic>
          <p:nvPicPr>
            <p:cNvPr id="10" name="图片 9">
              <a:extLst>
                <a:ext uri="{FF2B5EF4-FFF2-40B4-BE49-F238E27FC236}">
                  <a16:creationId xmlns:a16="http://schemas.microsoft.com/office/drawing/2014/main" id="{1947F2C8-5381-4F2D-8378-E7C45E998B62}"/>
                </a:ext>
              </a:extLst>
            </p:cNvPr>
            <p:cNvPicPr>
              <a:picLocks noChangeAspect="1"/>
            </p:cNvPicPr>
            <p:nvPr/>
          </p:nvPicPr>
          <p:blipFill>
            <a:blip r:embed="rId3"/>
            <a:stretch>
              <a:fillRect/>
            </a:stretch>
          </p:blipFill>
          <p:spPr>
            <a:xfrm>
              <a:off x="526551" y="1791946"/>
              <a:ext cx="5411849" cy="2685163"/>
            </a:xfrm>
            <a:prstGeom prst="rect">
              <a:avLst/>
            </a:prstGeom>
          </p:spPr>
        </p:pic>
      </p:grpSp>
      <p:sp>
        <p:nvSpPr>
          <p:cNvPr id="11" name="文本框 10">
            <a:extLst>
              <a:ext uri="{FF2B5EF4-FFF2-40B4-BE49-F238E27FC236}">
                <a16:creationId xmlns:a16="http://schemas.microsoft.com/office/drawing/2014/main" id="{C76B0C04-ED38-4A30-97BE-608EA8242073}"/>
              </a:ext>
            </a:extLst>
          </p:cNvPr>
          <p:cNvSpPr txBox="1"/>
          <p:nvPr/>
        </p:nvSpPr>
        <p:spPr>
          <a:xfrm>
            <a:off x="894000" y="4095424"/>
            <a:ext cx="4491253" cy="726546"/>
          </a:xfrm>
          <a:prstGeom prst="rect">
            <a:avLst/>
          </a:prstGeom>
          <a:noFill/>
        </p:spPr>
        <p:txBody>
          <a:bodyPr wrap="square" rtlCol="0">
            <a:spAutoFit/>
          </a:bodyPr>
          <a:lstStyle/>
          <a:p>
            <a:pPr marL="285750" indent="-285750">
              <a:lnSpc>
                <a:spcPct val="120000"/>
              </a:lnSpc>
              <a:buFont typeface="Wingdings" panose="05000000000000000000"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Some data with large residuals and/or leverage.</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pic>
        <p:nvPicPr>
          <p:cNvPr id="16" name="图片 15">
            <a:extLst>
              <a:ext uri="{FF2B5EF4-FFF2-40B4-BE49-F238E27FC236}">
                <a16:creationId xmlns:a16="http://schemas.microsoft.com/office/drawing/2014/main" id="{2F3119D4-061F-47A6-9DFF-4948F665298E}"/>
              </a:ext>
            </a:extLst>
          </p:cNvPr>
          <p:cNvPicPr>
            <a:picLocks noChangeAspect="1"/>
          </p:cNvPicPr>
          <p:nvPr/>
        </p:nvPicPr>
        <p:blipFill>
          <a:blip r:embed="rId4"/>
          <a:stretch>
            <a:fillRect/>
          </a:stretch>
        </p:blipFill>
        <p:spPr>
          <a:xfrm>
            <a:off x="5917192" y="3269664"/>
            <a:ext cx="4582164" cy="2934109"/>
          </a:xfrm>
          <a:prstGeom prst="rect">
            <a:avLst/>
          </a:prstGeom>
        </p:spPr>
      </p:pic>
      <p:grpSp>
        <p:nvGrpSpPr>
          <p:cNvPr id="18" name="组合 17">
            <a:extLst>
              <a:ext uri="{FF2B5EF4-FFF2-40B4-BE49-F238E27FC236}">
                <a16:creationId xmlns:a16="http://schemas.microsoft.com/office/drawing/2014/main" id="{D7B59D56-2196-4E1D-A48B-973611D2A349}"/>
              </a:ext>
            </a:extLst>
          </p:cNvPr>
          <p:cNvGrpSpPr/>
          <p:nvPr/>
        </p:nvGrpSpPr>
        <p:grpSpPr>
          <a:xfrm>
            <a:off x="5917192" y="900370"/>
            <a:ext cx="2857297" cy="2230512"/>
            <a:chOff x="6037821" y="1075043"/>
            <a:chExt cx="3427564" cy="2675684"/>
          </a:xfrm>
        </p:grpSpPr>
        <p:pic>
          <p:nvPicPr>
            <p:cNvPr id="14" name="图片 13">
              <a:extLst>
                <a:ext uri="{FF2B5EF4-FFF2-40B4-BE49-F238E27FC236}">
                  <a16:creationId xmlns:a16="http://schemas.microsoft.com/office/drawing/2014/main" id="{CA1501F4-1A27-4F2F-B370-E1081C68C816}"/>
                </a:ext>
              </a:extLst>
            </p:cNvPr>
            <p:cNvPicPr>
              <a:picLocks noChangeAspect="1"/>
            </p:cNvPicPr>
            <p:nvPr/>
          </p:nvPicPr>
          <p:blipFill rotWithShape="1">
            <a:blip r:embed="rId5"/>
            <a:srcRect r="-1796" b="84208"/>
            <a:stretch/>
          </p:blipFill>
          <p:spPr>
            <a:xfrm>
              <a:off x="6037822" y="1075043"/>
              <a:ext cx="3427563" cy="506611"/>
            </a:xfrm>
            <a:prstGeom prst="rect">
              <a:avLst/>
            </a:prstGeom>
          </p:spPr>
        </p:pic>
        <p:pic>
          <p:nvPicPr>
            <p:cNvPr id="17" name="图片 16">
              <a:extLst>
                <a:ext uri="{FF2B5EF4-FFF2-40B4-BE49-F238E27FC236}">
                  <a16:creationId xmlns:a16="http://schemas.microsoft.com/office/drawing/2014/main" id="{80B89F94-3E7C-4504-A1F7-578526688B01}"/>
                </a:ext>
              </a:extLst>
            </p:cNvPr>
            <p:cNvPicPr>
              <a:picLocks noChangeAspect="1"/>
            </p:cNvPicPr>
            <p:nvPr/>
          </p:nvPicPr>
          <p:blipFill rotWithShape="1">
            <a:blip r:embed="rId5"/>
            <a:srcRect t="32388" r="-1796"/>
            <a:stretch/>
          </p:blipFill>
          <p:spPr>
            <a:xfrm>
              <a:off x="6037821" y="1581654"/>
              <a:ext cx="3427563" cy="2169073"/>
            </a:xfrm>
            <a:prstGeom prst="rect">
              <a:avLst/>
            </a:prstGeom>
          </p:spPr>
        </p:pic>
      </p:grpSp>
      <p:sp>
        <p:nvSpPr>
          <p:cNvPr id="19" name="椭圆 18">
            <a:extLst>
              <a:ext uri="{FF2B5EF4-FFF2-40B4-BE49-F238E27FC236}">
                <a16:creationId xmlns:a16="http://schemas.microsoft.com/office/drawing/2014/main" id="{94ADDB30-430C-4EAB-AFB6-BCE12FF6F275}"/>
              </a:ext>
            </a:extLst>
          </p:cNvPr>
          <p:cNvSpPr/>
          <p:nvPr/>
        </p:nvSpPr>
        <p:spPr>
          <a:xfrm>
            <a:off x="9987874" y="4572473"/>
            <a:ext cx="511482" cy="4608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0" name="椭圆 19">
            <a:extLst>
              <a:ext uri="{FF2B5EF4-FFF2-40B4-BE49-F238E27FC236}">
                <a16:creationId xmlns:a16="http://schemas.microsoft.com/office/drawing/2014/main" id="{A3D57057-A53D-4920-AF9F-3CCCDB71C8BC}"/>
              </a:ext>
            </a:extLst>
          </p:cNvPr>
          <p:cNvSpPr/>
          <p:nvPr/>
        </p:nvSpPr>
        <p:spPr>
          <a:xfrm>
            <a:off x="6698827" y="4572473"/>
            <a:ext cx="511482" cy="4608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1" name="文本框 20">
            <a:extLst>
              <a:ext uri="{FF2B5EF4-FFF2-40B4-BE49-F238E27FC236}">
                <a16:creationId xmlns:a16="http://schemas.microsoft.com/office/drawing/2014/main" id="{E6FCE09F-6132-4DCF-8E33-BD9A2B6ABB22}"/>
              </a:ext>
            </a:extLst>
          </p:cNvPr>
          <p:cNvSpPr txBox="1"/>
          <p:nvPr/>
        </p:nvSpPr>
        <p:spPr>
          <a:xfrm>
            <a:off x="10585381" y="4532628"/>
            <a:ext cx="341485" cy="662554"/>
          </a:xfrm>
          <a:prstGeom prst="rect">
            <a:avLst/>
          </a:prstGeom>
          <a:noFill/>
        </p:spPr>
        <p:txBody>
          <a:bodyPr wrap="square" rtlCol="0">
            <a:spAutoFit/>
          </a:bodyPr>
          <a:lstStyle/>
          <a:p>
            <a:pPr>
              <a:lnSpc>
                <a:spcPct val="150000"/>
              </a:lnSpc>
            </a:pPr>
            <a:r>
              <a:rPr lang="en-US" altLang="zh-CN" sz="2800" dirty="0">
                <a:solidFill>
                  <a:srgbClr val="FF0000"/>
                </a:solidFill>
                <a:latin typeface="Arial" panose="020B0604020202020204" pitchFamily="34" charset="0"/>
                <a:ea typeface="微软雅黑" panose="020B0503020204020204" pitchFamily="34" charset="-122"/>
                <a:cs typeface="Arial" panose="020B0604020202020204" pitchFamily="34" charset="0"/>
              </a:rPr>
              <a:t>?</a:t>
            </a:r>
            <a:endParaRPr lang="zh-CN" altLang="en-US" sz="280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22" name="椭圆 21">
            <a:extLst>
              <a:ext uri="{FF2B5EF4-FFF2-40B4-BE49-F238E27FC236}">
                <a16:creationId xmlns:a16="http://schemas.microsoft.com/office/drawing/2014/main" id="{17034BAD-81DF-4C05-BAC8-B50883A69143}"/>
              </a:ext>
            </a:extLst>
          </p:cNvPr>
          <p:cNvSpPr/>
          <p:nvPr/>
        </p:nvSpPr>
        <p:spPr>
          <a:xfrm>
            <a:off x="6698827" y="5334980"/>
            <a:ext cx="511482" cy="868793"/>
          </a:xfrm>
          <a:prstGeom prst="ellipse">
            <a:avLst/>
          </a:prstGeom>
          <a:noFill/>
          <a:ln w="3810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pic>
        <p:nvPicPr>
          <p:cNvPr id="24" name="图片 23">
            <a:extLst>
              <a:ext uri="{FF2B5EF4-FFF2-40B4-BE49-F238E27FC236}">
                <a16:creationId xmlns:a16="http://schemas.microsoft.com/office/drawing/2014/main" id="{DCDA202A-EEE8-4898-B21C-E70EF0CEC848}"/>
              </a:ext>
            </a:extLst>
          </p:cNvPr>
          <p:cNvPicPr>
            <a:picLocks noChangeAspect="1"/>
          </p:cNvPicPr>
          <p:nvPr/>
        </p:nvPicPr>
        <p:blipFill>
          <a:blip r:embed="rId6"/>
          <a:stretch>
            <a:fillRect/>
          </a:stretch>
        </p:blipFill>
        <p:spPr>
          <a:xfrm>
            <a:off x="8774488" y="893973"/>
            <a:ext cx="2746110" cy="2369294"/>
          </a:xfrm>
          <a:prstGeom prst="rect">
            <a:avLst/>
          </a:prstGeom>
        </p:spPr>
      </p:pic>
      <p:sp>
        <p:nvSpPr>
          <p:cNvPr id="2" name="灯片编号占位符 1">
            <a:extLst>
              <a:ext uri="{FF2B5EF4-FFF2-40B4-BE49-F238E27FC236}">
                <a16:creationId xmlns:a16="http://schemas.microsoft.com/office/drawing/2014/main" id="{A5203BAC-BD84-28EA-30CE-944252B6516C}"/>
              </a:ext>
            </a:extLst>
          </p:cNvPr>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418812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animBg="1"/>
      <p:bldP spid="20" grpId="0" animBg="1"/>
      <p:bldP spid="21" grpId="0"/>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2B2A270-7A99-4EEE-9671-E14AC5C777DB}"/>
                  </a:ext>
                </a:extLst>
              </p:cNvPr>
              <p:cNvSpPr txBox="1"/>
              <p:nvPr/>
            </p:nvSpPr>
            <p:spPr>
              <a:xfrm>
                <a:off x="475506" y="749038"/>
                <a:ext cx="9292962" cy="2056140"/>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For a Poisson regression model, its chi-squared statistics </a:t>
                </a:r>
                <a14:m>
                  <m:oMath xmlns:m="http://schemas.openxmlformats.org/officeDocument/2006/math">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𝑋</m:t>
                        </m:r>
                      </m:e>
                      <m:sup>
                        <m:r>
                          <a:rPr lang="en-US" altLang="zh-CN" b="0" i="1" smtClean="0">
                            <a:latin typeface="Cambria Math" panose="02040503050406030204" pitchFamily="18" charset="0"/>
                            <a:ea typeface="微软雅黑" panose="020B0503020204020204" pitchFamily="34" charset="-122"/>
                          </a:rPr>
                          <m:t>2</m:t>
                        </m:r>
                      </m:sup>
                    </m:sSup>
                  </m:oMath>
                </a14:m>
                <a:r>
                  <a:rPr lang="en-US" altLang="zh-CN" dirty="0">
                    <a:latin typeface="Arial" panose="020B0604020202020204" pitchFamily="34" charset="0"/>
                    <a:ea typeface="微软雅黑" panose="020B0503020204020204" pitchFamily="34" charset="-122"/>
                    <a:cs typeface="Arial" panose="020B0604020202020204" pitchFamily="34" charset="0"/>
                  </a:rPr>
                  <a:t> has degrees of freedom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𝑑𝑓</m:t>
                    </m:r>
                    <m:r>
                      <a:rPr lang="en-US" altLang="zh-CN" b="0" i="1" smtClean="0">
                        <a:latin typeface="Cambria Math" panose="02040503050406030204" pitchFamily="18" charset="0"/>
                        <a:ea typeface="微软雅黑" panose="020B0503020204020204" pitchFamily="34" charset="-122"/>
                      </a:rPr>
                      <m:t>=# </m:t>
                    </m:r>
                    <m:r>
                      <a:rPr lang="en-US" altLang="zh-CN" b="0" i="1" smtClean="0">
                        <a:latin typeface="Cambria Math" panose="02040503050406030204" pitchFamily="18" charset="0"/>
                        <a:ea typeface="微软雅黑" panose="020B0503020204020204" pitchFamily="34" charset="-122"/>
                      </a:rPr>
                      <m:t>𝑜𝑏𝑠𝑒𝑟𝑣𝑎𝑡𝑖𝑜𝑛𝑠</m:t>
                    </m:r>
                    <m:r>
                      <a:rPr lang="en-US" altLang="zh-CN" b="0" i="1" smtClean="0">
                        <a:latin typeface="Cambria Math" panose="02040503050406030204" pitchFamily="18" charset="0"/>
                        <a:ea typeface="微软雅黑" panose="020B0503020204020204" pitchFamily="34" charset="-122"/>
                      </a:rPr>
                      <m:t> −# </m:t>
                    </m:r>
                    <m:r>
                      <a:rPr lang="en-US" altLang="zh-CN" b="0" i="1" smtClean="0">
                        <a:latin typeface="Cambria Math" panose="02040503050406030204" pitchFamily="18" charset="0"/>
                        <a:ea typeface="微软雅黑" panose="020B0503020204020204" pitchFamily="34" charset="-122"/>
                      </a:rPr>
                      <m:t>𝑢𝑛𝑖𝑞𝑢𝑒</m:t>
                    </m:r>
                    <m:r>
                      <a:rPr lang="en-US" altLang="zh-CN" b="0" i="1" smtClean="0">
                        <a:latin typeface="Cambria Math" panose="02040503050406030204" pitchFamily="18" charset="0"/>
                        <a:ea typeface="微软雅黑" panose="020B0503020204020204" pitchFamily="34" charset="-122"/>
                      </a:rPr>
                      <m:t> </m:t>
                    </m:r>
                    <m:r>
                      <a:rPr lang="en-US" altLang="zh-CN" b="0" i="1" smtClean="0">
                        <a:latin typeface="Cambria Math" panose="02040503050406030204" pitchFamily="18" charset="0"/>
                        <a:ea typeface="微软雅黑" panose="020B0503020204020204" pitchFamily="34" charset="-122"/>
                      </a:rPr>
                      <m:t>𝑚𝑜𝑑𝑒𝑙</m:t>
                    </m:r>
                    <m:r>
                      <a:rPr lang="en-US" altLang="zh-CN" b="0" i="1" smtClean="0">
                        <a:latin typeface="Cambria Math" panose="02040503050406030204" pitchFamily="18" charset="0"/>
                        <a:ea typeface="微软雅黑" panose="020B0503020204020204" pitchFamily="34" charset="-122"/>
                      </a:rPr>
                      <m:t> </m:t>
                    </m:r>
                    <m:r>
                      <a:rPr lang="en-US" altLang="zh-CN" b="0" i="1" smtClean="0">
                        <a:latin typeface="Cambria Math" panose="02040503050406030204" pitchFamily="18" charset="0"/>
                        <a:ea typeface="微软雅黑" panose="020B0503020204020204" pitchFamily="34" charset="-122"/>
                      </a:rPr>
                      <m:t>𝑝𝑎𝑟𝑎𝑚𝑒𝑡𝑒𝑟𝑠</m:t>
                    </m:r>
                  </m:oMath>
                </a14:m>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if the model holds, it is expected that </a:t>
                </a:r>
                <a14:m>
                  <m:oMath xmlns:m="http://schemas.openxmlformats.org/officeDocument/2006/math">
                    <m:sSup>
                      <m:sSupPr>
                        <m:ctrlPr>
                          <a:rPr lang="en-US" altLang="zh-CN" i="1">
                            <a:latin typeface="Cambria Math" panose="02040503050406030204" pitchFamily="18" charset="0"/>
                            <a:ea typeface="微软雅黑" panose="020B0503020204020204" pitchFamily="34" charset="-122"/>
                          </a:rPr>
                        </m:ctrlPr>
                      </m:sSupPr>
                      <m:e>
                        <m:r>
                          <a:rPr lang="en-US" altLang="zh-CN" i="1">
                            <a:latin typeface="Cambria Math" panose="02040503050406030204" pitchFamily="18" charset="0"/>
                            <a:ea typeface="微软雅黑" panose="020B0503020204020204" pitchFamily="34" charset="-122"/>
                          </a:rPr>
                          <m:t>𝑋</m:t>
                        </m:r>
                      </m:e>
                      <m:sup>
                        <m:r>
                          <a:rPr lang="en-US" altLang="zh-CN" i="1">
                            <a:latin typeface="Cambria Math" panose="02040503050406030204" pitchFamily="18" charset="0"/>
                            <a:ea typeface="微软雅黑" panose="020B0503020204020204" pitchFamily="34" charset="-122"/>
                          </a:rPr>
                          <m:t>2</m:t>
                        </m:r>
                      </m:sup>
                    </m:sSup>
                    <m:r>
                      <a:rPr lang="en-US" altLang="zh-CN" b="0" i="1" smtClean="0">
                        <a:latin typeface="Cambria Math" panose="02040503050406030204" pitchFamily="18" charset="0"/>
                        <a:ea typeface="微软雅黑" panose="020B0503020204020204" pitchFamily="34" charset="-122"/>
                      </a:rPr>
                      <m:t>~</m:t>
                    </m:r>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𝜒</m:t>
                        </m:r>
                      </m:e>
                      <m:sup>
                        <m:r>
                          <a:rPr lang="en-US" altLang="zh-CN" b="0" i="1" smtClean="0">
                            <a:latin typeface="Cambria Math" panose="02040503050406030204" pitchFamily="18" charset="0"/>
                            <a:ea typeface="微软雅黑" panose="020B0503020204020204" pitchFamily="34" charset="-122"/>
                          </a:rPr>
                          <m:t>2</m:t>
                        </m:r>
                      </m:sup>
                    </m:sSup>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𝑑𝑓</m:t>
                    </m:r>
                    <m:r>
                      <a:rPr lang="en-US" altLang="zh-CN" b="0" i="1" smtClean="0">
                        <a:latin typeface="Cambria Math" panose="02040503050406030204" pitchFamily="18" charset="0"/>
                        <a:ea typeface="微软雅黑" panose="020B0503020204020204" pitchFamily="34" charset="-122"/>
                      </a:rPr>
                      <m:t>)</m:t>
                    </m:r>
                  </m:oMath>
                </a14:m>
                <a:r>
                  <a:rPr lang="en-US" altLang="zh-CN" dirty="0">
                    <a:latin typeface="Arial" panose="020B0604020202020204" pitchFamily="34" charset="0"/>
                    <a:ea typeface="微软雅黑" panose="020B0503020204020204" pitchFamily="34" charset="-122"/>
                    <a:cs typeface="Arial" panose="020B0604020202020204" pitchFamily="34" charset="0"/>
                  </a:rPr>
                  <a:t> and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𝐸</m:t>
                    </m:r>
                    <m:d>
                      <m:dPr>
                        <m:ctrlPr>
                          <a:rPr lang="en-US" altLang="zh-CN" b="0" i="1" smtClean="0">
                            <a:latin typeface="Cambria Math" panose="02040503050406030204" pitchFamily="18" charset="0"/>
                            <a:ea typeface="微软雅黑" panose="020B0503020204020204" pitchFamily="34" charset="-122"/>
                          </a:rPr>
                        </m:ctrlPr>
                      </m:dPr>
                      <m:e>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𝑋</m:t>
                            </m:r>
                          </m:e>
                          <m:sup>
                            <m:r>
                              <a:rPr lang="en-US" altLang="zh-CN" b="0" i="1" smtClean="0">
                                <a:latin typeface="Cambria Math" panose="02040503050406030204" pitchFamily="18" charset="0"/>
                                <a:ea typeface="微软雅黑" panose="020B0503020204020204" pitchFamily="34" charset="-122"/>
                              </a:rPr>
                              <m:t>2</m:t>
                            </m:r>
                          </m:sup>
                        </m:sSup>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𝑑𝑓</m:t>
                    </m:r>
                  </m:oMath>
                </a14:m>
                <a:r>
                  <a:rPr lang="en-US" altLang="zh-CN" dirty="0">
                    <a:latin typeface="Arial" panose="020B0604020202020204" pitchFamily="34" charset="0"/>
                    <a:ea typeface="微软雅黑" panose="020B0503020204020204" pitchFamily="34" charset="-122"/>
                    <a:cs typeface="Arial" panose="020B0604020202020204" pitchFamily="34" charset="0"/>
                  </a:rPr>
                  <a:t>.</a:t>
                </a:r>
              </a:p>
              <a:p>
                <a:pPr marL="285750" indent="-285750">
                  <a:lnSpc>
                    <a:spcPct val="120000"/>
                  </a:lnSpc>
                  <a:buFont typeface="Wingdings" panose="05000000000000000000"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A heuristic rule: if </a:t>
                </a:r>
                <a14:m>
                  <m:oMath xmlns:m="http://schemas.openxmlformats.org/officeDocument/2006/math">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𝑋</m:t>
                        </m:r>
                      </m:e>
                      <m:sup>
                        <m:r>
                          <a:rPr lang="en-US" altLang="zh-CN" b="0" i="1" smtClean="0">
                            <a:latin typeface="Cambria Math" panose="02040503050406030204" pitchFamily="18" charset="0"/>
                            <a:ea typeface="微软雅黑" panose="020B0503020204020204" pitchFamily="34" charset="-122"/>
                          </a:rPr>
                          <m:t>2</m:t>
                        </m:r>
                      </m:sup>
                    </m:sSup>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𝑑𝑓</m:t>
                    </m:r>
                    <m:r>
                      <a:rPr lang="en-US" altLang="zh-CN" b="0" i="1" smtClean="0">
                        <a:latin typeface="Cambria Math" panose="02040503050406030204" pitchFamily="18" charset="0"/>
                        <a:ea typeface="微软雅黑" panose="020B0503020204020204" pitchFamily="34" charset="-122"/>
                      </a:rPr>
                      <m:t>&gt;1</m:t>
                    </m:r>
                  </m:oMath>
                </a14:m>
                <a:r>
                  <a:rPr lang="en-US" altLang="zh-CN" dirty="0">
                    <a:latin typeface="Arial" panose="020B0604020202020204" pitchFamily="34" charset="0"/>
                    <a:ea typeface="微软雅黑" panose="020B0503020204020204" pitchFamily="34" charset="-122"/>
                    <a:cs typeface="Arial" panose="020B0604020202020204" pitchFamily="34" charset="0"/>
                  </a:rPr>
                  <a:t>, there is some overdispersion</a:t>
                </a:r>
              </a:p>
              <a:p>
                <a:pPr marL="285750" indent="-285750">
                  <a:lnSpc>
                    <a:spcPct val="120000"/>
                  </a:lnSpc>
                  <a:buFont typeface="Wingdings" panose="05000000000000000000"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this require you to be </a:t>
                </a: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confident</a:t>
                </a:r>
                <a:r>
                  <a:rPr lang="en-US" altLang="zh-CN" dirty="0">
                    <a:latin typeface="Arial" panose="020B0604020202020204" pitchFamily="34" charset="0"/>
                    <a:ea typeface="微软雅黑" panose="020B0503020204020204" pitchFamily="34" charset="-122"/>
                    <a:cs typeface="Arial" panose="020B0604020202020204" pitchFamily="34" charset="0"/>
                  </a:rPr>
                  <a:t> that all important explanatories and modeling elements are taking into account</a:t>
                </a:r>
              </a:p>
            </p:txBody>
          </p:sp>
        </mc:Choice>
        <mc:Fallback xmlns="">
          <p:sp>
            <p:nvSpPr>
              <p:cNvPr id="11" name="文本框 10">
                <a:extLst>
                  <a:ext uri="{FF2B5EF4-FFF2-40B4-BE49-F238E27FC236}">
                    <a16:creationId xmlns:a16="http://schemas.microsoft.com/office/drawing/2014/main" id="{92B2A270-7A99-4EEE-9671-E14AC5C777DB}"/>
                  </a:ext>
                </a:extLst>
              </p:cNvPr>
              <p:cNvSpPr txBox="1">
                <a:spLocks noRot="1" noChangeAspect="1" noMove="1" noResize="1" noEditPoints="1" noAdjustHandles="1" noChangeArrowheads="1" noChangeShapeType="1" noTextEdit="1"/>
              </p:cNvSpPr>
              <p:nvPr/>
            </p:nvSpPr>
            <p:spPr>
              <a:xfrm>
                <a:off x="475506" y="749038"/>
                <a:ext cx="9292962" cy="2056140"/>
              </a:xfrm>
              <a:prstGeom prst="rect">
                <a:avLst/>
              </a:prstGeom>
              <a:blipFill>
                <a:blip r:embed="rId2"/>
                <a:stretch>
                  <a:fillRect l="-410" t="-1235" r="-273" b="-4321"/>
                </a:stretch>
              </a:blipFill>
            </p:spPr>
            <p:txBody>
              <a:bodyPr/>
              <a:lstStyle/>
              <a:p>
                <a:r>
                  <a:rPr lang="zh-CN" altLang="en-US">
                    <a:noFill/>
                  </a:rPr>
                  <a:t> </a:t>
                </a:r>
              </a:p>
            </p:txBody>
          </p:sp>
        </mc:Fallback>
      </mc:AlternateContent>
      <p:sp>
        <p:nvSpPr>
          <p:cNvPr id="13" name="object 2">
            <a:extLst>
              <a:ext uri="{FF2B5EF4-FFF2-40B4-BE49-F238E27FC236}">
                <a16:creationId xmlns:a16="http://schemas.microsoft.com/office/drawing/2014/main" id="{2C2E4D99-D578-438C-AFF4-8A910ED738CB}"/>
              </a:ext>
            </a:extLst>
          </p:cNvPr>
          <p:cNvSpPr txBox="1">
            <a:spLocks/>
          </p:cNvSpPr>
          <p:nvPr/>
        </p:nvSpPr>
        <p:spPr>
          <a:xfrm>
            <a:off x="343492" y="0"/>
            <a:ext cx="11001841"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Example — </a:t>
            </a:r>
            <a:r>
              <a:rPr lang="en-US" altLang="zh-CN" sz="2800" dirty="0">
                <a:solidFill>
                  <a:srgbClr val="000000"/>
                </a:solidFill>
                <a:latin typeface="Arial" panose="020B0604020202020204" pitchFamily="34" charset="0"/>
                <a:cs typeface="Arial" panose="020B0604020202020204" pitchFamily="34" charset="0"/>
              </a:rPr>
              <a:t>PhD Publication </a:t>
            </a:r>
            <a:r>
              <a:rPr lang="en-US" altLang="zh-CN" sz="3200" dirty="0">
                <a:solidFill>
                  <a:srgbClr val="000000"/>
                </a:solidFill>
                <a:latin typeface="Arial" panose="020B0604020202020204" pitchFamily="34" charset="0"/>
                <a:cs typeface="Arial" panose="020B0604020202020204" pitchFamily="34" charset="0"/>
              </a:rPr>
              <a:t>— </a:t>
            </a:r>
            <a:r>
              <a:rPr lang="en-US" altLang="zh-CN" sz="2800" dirty="0">
                <a:solidFill>
                  <a:srgbClr val="000000"/>
                </a:solidFill>
                <a:latin typeface="Arial" panose="020B0604020202020204" pitchFamily="34" charset="0"/>
                <a:cs typeface="Arial" panose="020B0604020202020204" pitchFamily="34" charset="0"/>
              </a:rPr>
              <a:t>Detecting overdispersion (heuristic) </a:t>
            </a:r>
            <a:endParaRPr lang="en-US" altLang="zh-CN" sz="3200" dirty="0">
              <a:solidFill>
                <a:srgbClr val="000000"/>
              </a:solidFill>
              <a:latin typeface="Arial" panose="020B0604020202020204" pitchFamily="34" charset="0"/>
              <a:cs typeface="Arial" panose="020B0604020202020204" pitchFamily="34" charset="0"/>
            </a:endParaRPr>
          </a:p>
        </p:txBody>
      </p:sp>
      <p:pic>
        <p:nvPicPr>
          <p:cNvPr id="15" name="图片 14">
            <a:extLst>
              <a:ext uri="{FF2B5EF4-FFF2-40B4-BE49-F238E27FC236}">
                <a16:creationId xmlns:a16="http://schemas.microsoft.com/office/drawing/2014/main" id="{B89E538D-2449-4B73-A438-EAC39C3E8AEF}"/>
              </a:ext>
            </a:extLst>
          </p:cNvPr>
          <p:cNvPicPr>
            <a:picLocks noChangeAspect="1"/>
          </p:cNvPicPr>
          <p:nvPr/>
        </p:nvPicPr>
        <p:blipFill>
          <a:blip r:embed="rId3"/>
          <a:stretch>
            <a:fillRect/>
          </a:stretch>
        </p:blipFill>
        <p:spPr>
          <a:xfrm>
            <a:off x="1048563" y="2997077"/>
            <a:ext cx="7754432" cy="1267002"/>
          </a:xfrm>
          <a:prstGeom prst="rect">
            <a:avLst/>
          </a:prstGeom>
        </p:spPr>
      </p:pic>
      <p:sp>
        <p:nvSpPr>
          <p:cNvPr id="18" name="文本框 17">
            <a:extLst>
              <a:ext uri="{FF2B5EF4-FFF2-40B4-BE49-F238E27FC236}">
                <a16:creationId xmlns:a16="http://schemas.microsoft.com/office/drawing/2014/main" id="{EC773711-18ED-4E55-BD65-1A63E56873CD}"/>
              </a:ext>
            </a:extLst>
          </p:cNvPr>
          <p:cNvSpPr txBox="1"/>
          <p:nvPr/>
        </p:nvSpPr>
        <p:spPr>
          <a:xfrm>
            <a:off x="730679" y="4565085"/>
            <a:ext cx="8072316" cy="45890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We have seen that the lack-of-fit is not due to neglecting </a:t>
            </a: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interactions</a:t>
            </a:r>
            <a:r>
              <a:rPr lang="en-US" altLang="zh-CN" dirty="0">
                <a:latin typeface="Arial" panose="020B0604020202020204" pitchFamily="34" charset="0"/>
                <a:ea typeface="微软雅黑" panose="020B0503020204020204" pitchFamily="34" charset="-122"/>
                <a:cs typeface="Arial" panose="020B0604020202020204" pitchFamily="34" charset="0"/>
              </a:rPr>
              <a:t>:</a:t>
            </a:r>
          </a:p>
        </p:txBody>
      </p:sp>
      <p:pic>
        <p:nvPicPr>
          <p:cNvPr id="20" name="图片 19">
            <a:extLst>
              <a:ext uri="{FF2B5EF4-FFF2-40B4-BE49-F238E27FC236}">
                <a16:creationId xmlns:a16="http://schemas.microsoft.com/office/drawing/2014/main" id="{05F25EFD-F9DB-47B2-B3AD-2567DC35659A}"/>
              </a:ext>
            </a:extLst>
          </p:cNvPr>
          <p:cNvPicPr>
            <a:picLocks noChangeAspect="1"/>
          </p:cNvPicPr>
          <p:nvPr/>
        </p:nvPicPr>
        <p:blipFill>
          <a:blip r:embed="rId4"/>
          <a:stretch>
            <a:fillRect/>
          </a:stretch>
        </p:blipFill>
        <p:spPr>
          <a:xfrm>
            <a:off x="1000931" y="5161237"/>
            <a:ext cx="7849695" cy="838317"/>
          </a:xfrm>
          <a:prstGeom prst="rect">
            <a:avLst/>
          </a:prstGeom>
        </p:spPr>
      </p:pic>
      <p:sp>
        <p:nvSpPr>
          <p:cNvPr id="22" name="文本框 21">
            <a:extLst>
              <a:ext uri="{FF2B5EF4-FFF2-40B4-BE49-F238E27FC236}">
                <a16:creationId xmlns:a16="http://schemas.microsoft.com/office/drawing/2014/main" id="{BE34E437-BF23-46E1-BD4B-2CB7B139936F}"/>
              </a:ext>
            </a:extLst>
          </p:cNvPr>
          <p:cNvSpPr txBox="1"/>
          <p:nvPr/>
        </p:nvSpPr>
        <p:spPr>
          <a:xfrm>
            <a:off x="9033341" y="5041912"/>
            <a:ext cx="2311992" cy="584775"/>
          </a:xfrm>
          <a:prstGeom prst="rect">
            <a:avLst/>
          </a:prstGeom>
          <a:noFill/>
        </p:spPr>
        <p:txBody>
          <a:bodyPr wrap="square" rtlCol="0">
            <a:spAutoFit/>
          </a:bodyPr>
          <a:lstStyle/>
          <a:p>
            <a:r>
              <a:rPr lang="en-US" altLang="zh-CN" sz="1600" dirty="0">
                <a:latin typeface="Arial" panose="020B0604020202020204" pitchFamily="34" charset="0"/>
                <a:ea typeface="微软雅黑" panose="020B0503020204020204" pitchFamily="34" charset="-122"/>
                <a:cs typeface="Arial" panose="020B0604020202020204" pitchFamily="34" charset="0"/>
              </a:rPr>
              <a:t>(Q: lack of fit due to </a:t>
            </a:r>
            <a:r>
              <a:rPr lang="en-US" altLang="zh-CN" sz="1600" dirty="0">
                <a:solidFill>
                  <a:srgbClr val="3333FF"/>
                </a:solidFill>
                <a:latin typeface="Arial" panose="020B0604020202020204" pitchFamily="34" charset="0"/>
                <a:ea typeface="微软雅黑" panose="020B0503020204020204" pitchFamily="34" charset="-122"/>
                <a:cs typeface="Arial" panose="020B0604020202020204" pitchFamily="34" charset="0"/>
              </a:rPr>
              <a:t>nonlinear</a:t>
            </a:r>
            <a:r>
              <a:rPr lang="en-US" altLang="zh-CN" sz="1600" dirty="0">
                <a:latin typeface="Arial" panose="020B0604020202020204" pitchFamily="34" charset="0"/>
                <a:ea typeface="微软雅黑" panose="020B0503020204020204" pitchFamily="34" charset="-122"/>
                <a:cs typeface="Arial" panose="020B0604020202020204" pitchFamily="34" charset="0"/>
              </a:rPr>
              <a:t> relation?)</a:t>
            </a:r>
          </a:p>
        </p:txBody>
      </p:sp>
      <p:sp>
        <p:nvSpPr>
          <p:cNvPr id="2" name="灯片编号占位符 1">
            <a:extLst>
              <a:ext uri="{FF2B5EF4-FFF2-40B4-BE49-F238E27FC236}">
                <a16:creationId xmlns:a16="http://schemas.microsoft.com/office/drawing/2014/main" id="{A7D80F5C-F8C2-1F70-F483-8211B841E603}"/>
              </a:ext>
            </a:extLst>
          </p:cNvPr>
          <p:cNvSpPr>
            <a:spLocks noGrp="1"/>
          </p:cNvSpPr>
          <p:nvPr>
            <p:ph type="sldNum" sz="quarter" idx="12"/>
          </p:nvPr>
        </p:nvSpPr>
        <p:spPr/>
        <p:txBody>
          <a:bodyPr/>
          <a:lstStyle/>
          <a:p>
            <a:fld id="{48F63A3B-78C7-47BE-AE5E-E10140E04643}" type="slidenum">
              <a:rPr lang="en-US" smtClean="0"/>
              <a:t>23</a:t>
            </a:fld>
            <a:endParaRPr lang="en-US" dirty="0"/>
          </a:p>
        </p:txBody>
      </p:sp>
    </p:spTree>
    <p:extLst>
      <p:ext uri="{BB962C8B-B14F-4D97-AF65-F5344CB8AC3E}">
        <p14:creationId xmlns:p14="http://schemas.microsoft.com/office/powerpoint/2010/main" val="374817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C995914-15B1-4B52-B6F3-54B7D3BAC754}"/>
              </a:ext>
            </a:extLst>
          </p:cNvPr>
          <p:cNvSpPr txBox="1">
            <a:spLocks/>
          </p:cNvSpPr>
          <p:nvPr/>
        </p:nvSpPr>
        <p:spPr>
          <a:xfrm>
            <a:off x="343492" y="0"/>
            <a:ext cx="10917175"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Example — </a:t>
            </a:r>
            <a:r>
              <a:rPr lang="en-US" altLang="zh-CN" sz="2800" dirty="0">
                <a:solidFill>
                  <a:srgbClr val="000000"/>
                </a:solidFill>
                <a:latin typeface="Arial" panose="020B0604020202020204" pitchFamily="34" charset="0"/>
                <a:cs typeface="Arial" panose="020B0604020202020204" pitchFamily="34" charset="0"/>
              </a:rPr>
              <a:t>PhD Publication </a:t>
            </a:r>
            <a:r>
              <a:rPr lang="en-US" altLang="zh-CN" sz="3200" dirty="0">
                <a:solidFill>
                  <a:srgbClr val="000000"/>
                </a:solidFill>
                <a:latin typeface="Arial" panose="020B0604020202020204" pitchFamily="34" charset="0"/>
                <a:cs typeface="Arial" panose="020B0604020202020204" pitchFamily="34" charset="0"/>
              </a:rPr>
              <a:t>— </a:t>
            </a:r>
            <a:r>
              <a:rPr lang="en-US" altLang="zh-CN" sz="2800" dirty="0">
                <a:solidFill>
                  <a:srgbClr val="000000"/>
                </a:solidFill>
                <a:latin typeface="Arial" panose="020B0604020202020204" pitchFamily="34" charset="0"/>
                <a:cs typeface="Arial" panose="020B0604020202020204" pitchFamily="34" charset="0"/>
              </a:rPr>
              <a:t>Detecting overdispersion (test) </a:t>
            </a:r>
            <a:endParaRPr lang="en-US" altLang="zh-CN" sz="3200" dirty="0">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9BDA930-4993-436D-82AC-8CC74DCA1BE2}"/>
                  </a:ext>
                </a:extLst>
              </p:cNvPr>
              <p:cNvSpPr txBox="1"/>
              <p:nvPr/>
            </p:nvSpPr>
            <p:spPr>
              <a:xfrm>
                <a:off x="572150" y="845681"/>
                <a:ext cx="10070450" cy="25398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Alternatively, we can test the null hypothesis of Poisson variation </a:t>
                </a: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𝐻</m:t>
                          </m:r>
                        </m:e>
                        <m:sub>
                          <m:r>
                            <a:rPr lang="en-US" altLang="zh-CN" b="0" i="1" smtClean="0">
                              <a:latin typeface="Cambria Math" panose="02040503050406030204" pitchFamily="18" charset="0"/>
                              <a:ea typeface="微软雅黑" panose="020B0503020204020204" pitchFamily="34" charset="-122"/>
                            </a:rPr>
                            <m:t>0</m:t>
                          </m:r>
                        </m:sub>
                      </m:sSub>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𝑉𝑎𝑟</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𝜇</m:t>
                      </m:r>
                    </m:oMath>
                  </m:oMathPara>
                </a14:m>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a:lnSpc>
                    <a:spcPct val="150000"/>
                  </a:lnSpc>
                </a:pPr>
                <a:r>
                  <a:rPr lang="en-US" altLang="zh-CN" dirty="0">
                    <a:latin typeface="Arial" panose="020B0604020202020204" pitchFamily="34" charset="0"/>
                    <a:ea typeface="微软雅黑" panose="020B0503020204020204" pitchFamily="34" charset="-122"/>
                    <a:cs typeface="Arial" panose="020B0604020202020204" pitchFamily="34" charset="0"/>
                  </a:rPr>
                  <a:t>against an alternative that the variance has a particular form depending on the mean</a:t>
                </a: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𝐻</m:t>
                          </m:r>
                        </m:e>
                        <m:sub>
                          <m:r>
                            <a:rPr lang="en-US" altLang="zh-CN" b="0" i="1" smtClean="0">
                              <a:latin typeface="Cambria Math" panose="02040503050406030204" pitchFamily="18" charset="0"/>
                              <a:ea typeface="微软雅黑" panose="020B0503020204020204" pitchFamily="34" charset="-122"/>
                            </a:rPr>
                            <m:t>1</m:t>
                          </m:r>
                        </m:sub>
                      </m:sSub>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𝑉𝑎𝑟</m:t>
                      </m:r>
                      <m:d>
                        <m:dPr>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𝑦</m:t>
                          </m:r>
                        </m:e>
                      </m:d>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𝜇</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𝛼</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𝑓</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𝜇</m:t>
                      </m:r>
                      <m:r>
                        <a:rPr lang="en-US" altLang="zh-CN" b="0" i="1" smtClean="0">
                          <a:latin typeface="Cambria Math" panose="02040503050406030204" pitchFamily="18" charset="0"/>
                          <a:ea typeface="微软雅黑" panose="020B0503020204020204" pitchFamily="34" charset="-122"/>
                        </a:rPr>
                        <m:t>)</m:t>
                      </m:r>
                    </m:oMath>
                  </m:oMathPara>
                </a14:m>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Common specifications of the function </a:t>
                </a:r>
                <a14:m>
                  <m:oMath xmlns:m="http://schemas.openxmlformats.org/officeDocument/2006/math">
                    <m:r>
                      <a:rPr lang="en-US" altLang="zh-CN" i="1">
                        <a:latin typeface="Cambria Math" panose="02040503050406030204" pitchFamily="18" charset="0"/>
                        <a:ea typeface="微软雅黑" panose="020B0503020204020204" pitchFamily="34" charset="-122"/>
                      </a:rPr>
                      <m:t>𝑓</m:t>
                    </m:r>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𝜇</m:t>
                    </m:r>
                    <m:r>
                      <a:rPr lang="en-US" altLang="zh-CN" i="1">
                        <a:latin typeface="Cambria Math" panose="02040503050406030204" pitchFamily="18" charset="0"/>
                        <a:ea typeface="微软雅黑" panose="020B0503020204020204" pitchFamily="34" charset="-122"/>
                      </a:rPr>
                      <m:t>)</m:t>
                    </m:r>
                  </m:oMath>
                </a14:m>
                <a:r>
                  <a:rPr lang="en-US" altLang="zh-CN" dirty="0">
                    <a:latin typeface="Arial" panose="020B0604020202020204" pitchFamily="34" charset="0"/>
                    <a:ea typeface="微软雅黑" panose="020B0503020204020204" pitchFamily="34" charset="-122"/>
                    <a:cs typeface="Arial" panose="020B0604020202020204" pitchFamily="34" charset="0"/>
                  </a:rPr>
                  <a:t> are </a:t>
                </a:r>
                <a14:m>
                  <m:oMath xmlns:m="http://schemas.openxmlformats.org/officeDocument/2006/math">
                    <m:r>
                      <a:rPr lang="en-US" altLang="zh-CN" b="0" i="1" smtClean="0">
                        <a:solidFill>
                          <a:srgbClr val="3333FF"/>
                        </a:solidFill>
                        <a:latin typeface="Cambria Math" panose="02040503050406030204" pitchFamily="18" charset="0"/>
                        <a:ea typeface="微软雅黑" panose="020B0503020204020204" pitchFamily="34" charset="-122"/>
                      </a:rPr>
                      <m:t>𝑓</m:t>
                    </m:r>
                    <m:d>
                      <m:dPr>
                        <m:ctrlPr>
                          <a:rPr lang="en-US" altLang="zh-CN" b="0" i="1" smtClean="0">
                            <a:solidFill>
                              <a:srgbClr val="3333FF"/>
                            </a:solidFill>
                            <a:latin typeface="Cambria Math" panose="02040503050406030204" pitchFamily="18" charset="0"/>
                            <a:ea typeface="微软雅黑" panose="020B0503020204020204" pitchFamily="34" charset="-122"/>
                          </a:rPr>
                        </m:ctrlPr>
                      </m:dPr>
                      <m:e>
                        <m:r>
                          <a:rPr lang="en-US" altLang="zh-CN" b="0" i="1" smtClean="0">
                            <a:solidFill>
                              <a:srgbClr val="3333FF"/>
                            </a:solidFill>
                            <a:latin typeface="Cambria Math" panose="02040503050406030204" pitchFamily="18" charset="0"/>
                            <a:ea typeface="微软雅黑" panose="020B0503020204020204" pitchFamily="34" charset="-122"/>
                          </a:rPr>
                          <m:t>𝜇</m:t>
                        </m:r>
                      </m:e>
                    </m:d>
                    <m:r>
                      <a:rPr lang="en-US" altLang="zh-CN" b="0" i="1" smtClean="0">
                        <a:solidFill>
                          <a:srgbClr val="3333FF"/>
                        </a:solidFill>
                        <a:latin typeface="Cambria Math" panose="02040503050406030204" pitchFamily="18" charset="0"/>
                        <a:ea typeface="微软雅黑" panose="020B0503020204020204" pitchFamily="34" charset="-122"/>
                      </a:rPr>
                      <m:t>=</m:t>
                    </m:r>
                    <m:r>
                      <a:rPr lang="en-US" altLang="zh-CN" b="0" i="1" smtClean="0">
                        <a:solidFill>
                          <a:srgbClr val="3333FF"/>
                        </a:solidFill>
                        <a:latin typeface="Cambria Math" panose="02040503050406030204" pitchFamily="18" charset="0"/>
                        <a:ea typeface="微软雅黑" panose="020B0503020204020204" pitchFamily="34" charset="-122"/>
                      </a:rPr>
                      <m:t>𝜇</m:t>
                    </m:r>
                  </m:oMath>
                </a14:m>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 </a:t>
                </a:r>
                <a14:m>
                  <m:oMath xmlns:m="http://schemas.openxmlformats.org/officeDocument/2006/math">
                    <m:r>
                      <a:rPr lang="en-US" altLang="zh-CN" i="1">
                        <a:solidFill>
                          <a:srgbClr val="3333FF"/>
                        </a:solidFill>
                        <a:latin typeface="Cambria Math" panose="02040503050406030204" pitchFamily="18" charset="0"/>
                        <a:ea typeface="微软雅黑" panose="020B0503020204020204" pitchFamily="34" charset="-122"/>
                      </a:rPr>
                      <m:t>𝑓</m:t>
                    </m:r>
                    <m:d>
                      <m:dPr>
                        <m:ctrlPr>
                          <a:rPr lang="en-US" altLang="zh-CN" i="1">
                            <a:solidFill>
                              <a:srgbClr val="3333FF"/>
                            </a:solidFill>
                            <a:latin typeface="Cambria Math" panose="02040503050406030204" pitchFamily="18" charset="0"/>
                            <a:ea typeface="微软雅黑" panose="020B0503020204020204" pitchFamily="34" charset="-122"/>
                          </a:rPr>
                        </m:ctrlPr>
                      </m:dPr>
                      <m:e>
                        <m:r>
                          <a:rPr lang="en-US" altLang="zh-CN" i="1">
                            <a:solidFill>
                              <a:srgbClr val="3333FF"/>
                            </a:solidFill>
                            <a:latin typeface="Cambria Math" panose="02040503050406030204" pitchFamily="18" charset="0"/>
                            <a:ea typeface="微软雅黑" panose="020B0503020204020204" pitchFamily="34" charset="-122"/>
                          </a:rPr>
                          <m:t>𝜇</m:t>
                        </m:r>
                      </m:e>
                    </m:d>
                    <m:r>
                      <a:rPr lang="en-US" altLang="zh-CN" i="1">
                        <a:solidFill>
                          <a:srgbClr val="3333FF"/>
                        </a:solidFill>
                        <a:latin typeface="Cambria Math" panose="02040503050406030204" pitchFamily="18" charset="0"/>
                        <a:ea typeface="微软雅黑" panose="020B0503020204020204" pitchFamily="34" charset="-122"/>
                      </a:rPr>
                      <m:t>=</m:t>
                    </m:r>
                    <m:sSup>
                      <m:sSupPr>
                        <m:ctrlPr>
                          <a:rPr lang="en-US" altLang="zh-CN" b="0" i="1" smtClean="0">
                            <a:solidFill>
                              <a:srgbClr val="3333FF"/>
                            </a:solidFill>
                            <a:latin typeface="Cambria Math" panose="02040503050406030204" pitchFamily="18" charset="0"/>
                            <a:ea typeface="微软雅黑" panose="020B0503020204020204" pitchFamily="34" charset="-122"/>
                          </a:rPr>
                        </m:ctrlPr>
                      </m:sSupPr>
                      <m:e>
                        <m:r>
                          <a:rPr lang="en-US" altLang="zh-CN" i="1">
                            <a:solidFill>
                              <a:srgbClr val="3333FF"/>
                            </a:solidFill>
                            <a:latin typeface="Cambria Math" panose="02040503050406030204" pitchFamily="18" charset="0"/>
                            <a:ea typeface="微软雅黑" panose="020B0503020204020204" pitchFamily="34" charset="-122"/>
                          </a:rPr>
                          <m:t>𝜇</m:t>
                        </m:r>
                      </m:e>
                      <m:sup>
                        <m:r>
                          <a:rPr lang="en-US" altLang="zh-CN" b="0" i="1" smtClean="0">
                            <a:solidFill>
                              <a:srgbClr val="3333FF"/>
                            </a:solidFill>
                            <a:latin typeface="Cambria Math" panose="02040503050406030204" pitchFamily="18" charset="0"/>
                            <a:ea typeface="微软雅黑" panose="020B0503020204020204" pitchFamily="34" charset="-122"/>
                          </a:rPr>
                          <m:t>2</m:t>
                        </m:r>
                      </m:sup>
                    </m:sSup>
                  </m:oMath>
                </a14:m>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In </a:t>
                </a:r>
                <a:r>
                  <a:rPr lang="en-US" altLang="zh-CN"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R</a:t>
                </a:r>
                <a:r>
                  <a:rPr lang="en-US" altLang="zh-CN" dirty="0">
                    <a:latin typeface="Arial" panose="020B0604020202020204" pitchFamily="34" charset="0"/>
                    <a:ea typeface="微软雅黑" panose="020B0503020204020204" pitchFamily="34" charset="-122"/>
                    <a:cs typeface="Arial" panose="020B0604020202020204" pitchFamily="34" charset="0"/>
                  </a:rPr>
                  <a:t>, it is implemented in </a:t>
                </a:r>
                <a:r>
                  <a:rPr lang="en-US" altLang="zh-CN" dirty="0" err="1">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dispersiontest</a:t>
                </a:r>
                <a:r>
                  <a:rPr lang="en-US" altLang="zh-CN"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in the </a:t>
                </a:r>
                <a:r>
                  <a:rPr lang="en-US" altLang="zh-CN"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AER</a:t>
                </a:r>
                <a:r>
                  <a:rPr lang="en-US" altLang="zh-CN" dirty="0">
                    <a:latin typeface="Consolas" panose="020B0609020204030204" pitchFamily="49" charset="0"/>
                    <a:ea typeface="微软雅黑" panose="020B0503020204020204" pitchFamily="34" charset="-122"/>
                    <a:cs typeface="Consolas" panose="020B0609020204030204" pitchFamily="49"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package</a:t>
                </a:r>
              </a:p>
            </p:txBody>
          </p:sp>
        </mc:Choice>
        <mc:Fallback xmlns="">
          <p:sp>
            <p:nvSpPr>
              <p:cNvPr id="5" name="文本框 4">
                <a:extLst>
                  <a:ext uri="{FF2B5EF4-FFF2-40B4-BE49-F238E27FC236}">
                    <a16:creationId xmlns:a16="http://schemas.microsoft.com/office/drawing/2014/main" id="{C9BDA930-4993-436D-82AC-8CC74DCA1BE2}"/>
                  </a:ext>
                </a:extLst>
              </p:cNvPr>
              <p:cNvSpPr txBox="1">
                <a:spLocks noRot="1" noChangeAspect="1" noMove="1" noResize="1" noEditPoints="1" noAdjustHandles="1" noChangeArrowheads="1" noChangeShapeType="1" noTextEdit="1"/>
              </p:cNvSpPr>
              <p:nvPr/>
            </p:nvSpPr>
            <p:spPr>
              <a:xfrm>
                <a:off x="572150" y="845681"/>
                <a:ext cx="10070450" cy="2539862"/>
              </a:xfrm>
              <a:prstGeom prst="rect">
                <a:avLst/>
              </a:prstGeom>
              <a:blipFill>
                <a:blip r:embed="rId2"/>
                <a:stretch>
                  <a:fillRect l="-630" b="-2985"/>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EBC5170-42EC-45E4-9FB8-F3FC2313F8D4}"/>
              </a:ext>
            </a:extLst>
          </p:cNvPr>
          <p:cNvPicPr>
            <a:picLocks noChangeAspect="1"/>
          </p:cNvPicPr>
          <p:nvPr/>
        </p:nvPicPr>
        <p:blipFill>
          <a:blip r:embed="rId3"/>
          <a:stretch>
            <a:fillRect/>
          </a:stretch>
        </p:blipFill>
        <p:spPr>
          <a:xfrm>
            <a:off x="773276" y="3564052"/>
            <a:ext cx="4944165" cy="2429214"/>
          </a:xfrm>
          <a:prstGeom prst="rect">
            <a:avLst/>
          </a:prstGeom>
        </p:spPr>
      </p:pic>
      <p:pic>
        <p:nvPicPr>
          <p:cNvPr id="9" name="图片 8">
            <a:extLst>
              <a:ext uri="{FF2B5EF4-FFF2-40B4-BE49-F238E27FC236}">
                <a16:creationId xmlns:a16="http://schemas.microsoft.com/office/drawing/2014/main" id="{D3B76C31-03CF-4A45-99A5-1B79B0767E0E}"/>
              </a:ext>
            </a:extLst>
          </p:cNvPr>
          <p:cNvPicPr>
            <a:picLocks noChangeAspect="1"/>
          </p:cNvPicPr>
          <p:nvPr/>
        </p:nvPicPr>
        <p:blipFill>
          <a:blip r:embed="rId4"/>
          <a:stretch>
            <a:fillRect/>
          </a:stretch>
        </p:blipFill>
        <p:spPr>
          <a:xfrm>
            <a:off x="6096000" y="3564052"/>
            <a:ext cx="4944165" cy="2448267"/>
          </a:xfrm>
          <a:prstGeom prst="rect">
            <a:avLst/>
          </a:prstGeom>
        </p:spPr>
      </p:pic>
      <p:sp>
        <p:nvSpPr>
          <p:cNvPr id="2" name="灯片编号占位符 1">
            <a:extLst>
              <a:ext uri="{FF2B5EF4-FFF2-40B4-BE49-F238E27FC236}">
                <a16:creationId xmlns:a16="http://schemas.microsoft.com/office/drawing/2014/main" id="{FBA1176C-248C-50B2-5C5B-1C963A889336}"/>
              </a:ext>
            </a:extLst>
          </p:cNvPr>
          <p:cNvSpPr>
            <a:spLocks noGrp="1"/>
          </p:cNvSpPr>
          <p:nvPr>
            <p:ph type="sldNum" sz="quarter" idx="12"/>
          </p:nvPr>
        </p:nvSpPr>
        <p:spPr/>
        <p:txBody>
          <a:bodyPr/>
          <a:lstStyle/>
          <a:p>
            <a:fld id="{48F63A3B-78C7-47BE-AE5E-E10140E04643}" type="slidenum">
              <a:rPr lang="en-US" smtClean="0"/>
              <a:t>24</a:t>
            </a:fld>
            <a:endParaRPr lang="en-US" dirty="0"/>
          </a:p>
        </p:txBody>
      </p:sp>
    </p:spTree>
    <p:extLst>
      <p:ext uri="{BB962C8B-B14F-4D97-AF65-F5344CB8AC3E}">
        <p14:creationId xmlns:p14="http://schemas.microsoft.com/office/powerpoint/2010/main" val="215750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03365592-5E82-4586-AC01-398D288D41D8}"/>
              </a:ext>
            </a:extLst>
          </p:cNvPr>
          <p:cNvSpPr txBox="1">
            <a:spLocks/>
          </p:cNvSpPr>
          <p:nvPr/>
        </p:nvSpPr>
        <p:spPr>
          <a:xfrm>
            <a:off x="343492" y="0"/>
            <a:ext cx="10917175"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Models to handle overdispersion </a:t>
            </a:r>
            <a:r>
              <a:rPr lang="en-US" altLang="zh-CN" sz="3200" dirty="0">
                <a:solidFill>
                  <a:srgbClr val="3333FF"/>
                </a:solidFill>
                <a:latin typeface="Arial" panose="020B0604020202020204" pitchFamily="34" charset="0"/>
                <a:cs typeface="Arial" panose="020B0604020202020204" pitchFamily="34" charset="0"/>
              </a:rPr>
              <a:t>(Optional)</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AFC841E-D8CE-4E26-BD9F-6B9F7C017973}"/>
                  </a:ext>
                </a:extLst>
              </p:cNvPr>
              <p:cNvSpPr txBox="1"/>
              <p:nvPr/>
            </p:nvSpPr>
            <p:spPr>
              <a:xfrm>
                <a:off x="589083" y="803348"/>
                <a:ext cx="7056318" cy="513634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Quasi-Poisson model</a:t>
                </a:r>
              </a:p>
              <a:p>
                <a:pPr marL="285750" indent="-285750">
                  <a:lnSpc>
                    <a:spcPct val="150000"/>
                  </a:lnSpc>
                  <a:buFont typeface="Wingdings" panose="05000000000000000000"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Conditional variance as: </a:t>
                </a:r>
                <a14:m>
                  <m:oMath xmlns:m="http://schemas.openxmlformats.org/officeDocument/2006/math">
                    <m:r>
                      <m:rPr>
                        <m:sty m:val="p"/>
                      </m:rPr>
                      <a:rPr lang="en-US" altLang="zh-CN" b="0" i="0" smtClean="0">
                        <a:latin typeface="Cambria Math" panose="02040503050406030204" pitchFamily="18" charset="0"/>
                        <a:ea typeface="微软雅黑" panose="020B0503020204020204" pitchFamily="34" charset="-122"/>
                      </a:rPr>
                      <m:t>Var</m:t>
                    </m:r>
                    <m:d>
                      <m:dPr>
                        <m:ctrlPr>
                          <a:rPr lang="en-US" altLang="zh-CN" b="0" i="1" smtClean="0">
                            <a:latin typeface="Cambria Math" panose="02040503050406030204" pitchFamily="18" charset="0"/>
                            <a:ea typeface="微软雅黑" panose="020B0503020204020204" pitchFamily="34" charset="-122"/>
                          </a:rPr>
                        </m:ctrlPr>
                      </m:dPr>
                      <m:e>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𝑦</m:t>
                            </m:r>
                          </m:e>
                          <m:sub>
                            <m:r>
                              <a:rPr lang="en-US" altLang="zh-CN" b="0" i="1" smtClean="0">
                                <a:latin typeface="Cambria Math" panose="02040503050406030204" pitchFamily="18" charset="0"/>
                                <a:ea typeface="微软雅黑" panose="020B0503020204020204" pitchFamily="34" charset="-122"/>
                              </a:rPr>
                              <m:t>𝑖</m:t>
                            </m:r>
                          </m:sub>
                        </m:sSub>
                      </m:e>
                      <m:e>
                        <m:sSubSup>
                          <m:sSubSupPr>
                            <m:ctrlPr>
                              <a:rPr lang="en-US" altLang="zh-CN" b="1" i="1">
                                <a:latin typeface="Cambria Math" panose="02040503050406030204" pitchFamily="18" charset="0"/>
                                <a:ea typeface="微软雅黑" panose="020B0503020204020204" pitchFamily="34" charset="-122"/>
                              </a:rPr>
                            </m:ctrlPr>
                          </m:sSubSupPr>
                          <m:e>
                            <m:r>
                              <a:rPr lang="en-US" altLang="zh-CN" b="1" i="1">
                                <a:latin typeface="Cambria Math" panose="02040503050406030204" pitchFamily="18" charset="0"/>
                                <a:ea typeface="微软雅黑" panose="020B0503020204020204" pitchFamily="34" charset="-122"/>
                              </a:rPr>
                              <m:t>𝒙</m:t>
                            </m:r>
                          </m:e>
                          <m:sub>
                            <m:r>
                              <a:rPr lang="en-US" altLang="zh-CN" i="1">
                                <a:latin typeface="Cambria Math" panose="02040503050406030204" pitchFamily="18" charset="0"/>
                                <a:ea typeface="微软雅黑" panose="020B0503020204020204" pitchFamily="34" charset="-122"/>
                              </a:rPr>
                              <m:t>𝑖</m:t>
                            </m:r>
                          </m:sub>
                          <m:sup>
                            <m:r>
                              <a:rPr lang="en-US" altLang="zh-CN" b="1" i="1">
                                <a:latin typeface="Cambria Math" panose="02040503050406030204" pitchFamily="18" charset="0"/>
                                <a:ea typeface="微软雅黑" panose="020B0503020204020204" pitchFamily="34" charset="-122"/>
                              </a:rPr>
                              <m:t>⊤</m:t>
                            </m:r>
                          </m:sup>
                        </m:sSubSup>
                        <m:r>
                          <a:rPr lang="en-US" altLang="zh-CN" b="1" i="1">
                            <a:latin typeface="Cambria Math" panose="02040503050406030204" pitchFamily="18" charset="0"/>
                            <a:ea typeface="微软雅黑" panose="020B0503020204020204" pitchFamily="34" charset="-122"/>
                          </a:rPr>
                          <m:t>𝜷</m:t>
                        </m:r>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𝜙</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𝜇</m:t>
                        </m:r>
                      </m:e>
                      <m:sub>
                        <m:r>
                          <a:rPr lang="en-US" altLang="zh-CN" b="0" i="1" smtClean="0">
                            <a:latin typeface="Cambria Math" panose="02040503050406030204" pitchFamily="18" charset="0"/>
                            <a:ea typeface="微软雅黑" panose="020B0503020204020204" pitchFamily="34" charset="-122"/>
                          </a:rPr>
                          <m:t>𝑖</m:t>
                        </m:r>
                      </m:sub>
                    </m:sSub>
                  </m:oMath>
                </a14:m>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Negative-binomial model</a:t>
                </a:r>
              </a:p>
              <a:p>
                <a:pPr marL="285750" indent="-285750">
                  <a:lnSpc>
                    <a:spcPct val="150000"/>
                  </a:lnSpc>
                  <a:buFont typeface="Wingdings" panose="05000000000000000000"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Conditional variance as: </a:t>
                </a:r>
                <a14:m>
                  <m:oMath xmlns:m="http://schemas.openxmlformats.org/officeDocument/2006/math">
                    <m:r>
                      <m:rPr>
                        <m:sty m:val="p"/>
                      </m:rPr>
                      <a:rPr lang="en-US" altLang="zh-CN">
                        <a:latin typeface="Cambria Math" panose="02040503050406030204" pitchFamily="18" charset="0"/>
                        <a:ea typeface="微软雅黑" panose="020B0503020204020204" pitchFamily="34" charset="-122"/>
                      </a:rPr>
                      <m:t>Var</m:t>
                    </m:r>
                    <m:d>
                      <m:dPr>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e>
                      <m:e>
                        <m:sSubSup>
                          <m:sSubSupPr>
                            <m:ctrlPr>
                              <a:rPr lang="en-US" altLang="zh-CN" b="1" i="1">
                                <a:latin typeface="Cambria Math" panose="02040503050406030204" pitchFamily="18" charset="0"/>
                                <a:ea typeface="微软雅黑" panose="020B0503020204020204" pitchFamily="34" charset="-122"/>
                              </a:rPr>
                            </m:ctrlPr>
                          </m:sSubSupPr>
                          <m:e>
                            <m:r>
                              <a:rPr lang="en-US" altLang="zh-CN" b="1" i="1">
                                <a:latin typeface="Cambria Math" panose="02040503050406030204" pitchFamily="18" charset="0"/>
                                <a:ea typeface="微软雅黑" panose="020B0503020204020204" pitchFamily="34" charset="-122"/>
                              </a:rPr>
                              <m:t>𝒙</m:t>
                            </m:r>
                          </m:e>
                          <m:sub>
                            <m:r>
                              <a:rPr lang="en-US" altLang="zh-CN" i="1">
                                <a:latin typeface="Cambria Math" panose="02040503050406030204" pitchFamily="18" charset="0"/>
                                <a:ea typeface="微软雅黑" panose="020B0503020204020204" pitchFamily="34" charset="-122"/>
                              </a:rPr>
                              <m:t>𝑖</m:t>
                            </m:r>
                          </m:sub>
                          <m:sup>
                            <m:r>
                              <a:rPr lang="en-US" altLang="zh-CN" b="1" i="1">
                                <a:latin typeface="Cambria Math" panose="02040503050406030204" pitchFamily="18" charset="0"/>
                                <a:ea typeface="微软雅黑" panose="020B0503020204020204" pitchFamily="34" charset="-122"/>
                              </a:rPr>
                              <m:t>⊤</m:t>
                            </m:r>
                          </m:sup>
                        </m:sSubSup>
                        <m:r>
                          <a:rPr lang="en-US" altLang="zh-CN" b="1" i="1">
                            <a:latin typeface="Cambria Math" panose="02040503050406030204" pitchFamily="18" charset="0"/>
                            <a:ea typeface="微软雅黑" panose="020B0503020204020204" pitchFamily="34" charset="-122"/>
                          </a:rPr>
                          <m:t>𝜷</m:t>
                        </m:r>
                      </m:e>
                    </m:d>
                    <m:r>
                      <a:rPr lang="en-US" altLang="zh-CN" b="0" i="1" smtClean="0">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sSubSup>
                      <m:sSubSupPr>
                        <m:ctrlPr>
                          <a:rPr lang="en-US" altLang="zh-CN" b="0" i="1" smtClean="0">
                            <a:latin typeface="Cambria Math" panose="02040503050406030204" pitchFamily="18" charset="0"/>
                            <a:ea typeface="微软雅黑" panose="020B0503020204020204" pitchFamily="34" charset="-122"/>
                          </a:rPr>
                        </m:ctrlPr>
                      </m:sSubSupPr>
                      <m:e>
                        <m:r>
                          <a:rPr lang="en-US" altLang="zh-CN" b="0" i="1" smtClean="0">
                            <a:latin typeface="Cambria Math" panose="02040503050406030204" pitchFamily="18" charset="0"/>
                            <a:ea typeface="微软雅黑" panose="020B0503020204020204" pitchFamily="34" charset="-122"/>
                          </a:rPr>
                          <m:t>𝜇</m:t>
                        </m:r>
                      </m:e>
                      <m:sub>
                        <m:r>
                          <a:rPr lang="en-US" altLang="zh-CN" b="0" i="1" smtClean="0">
                            <a:latin typeface="Cambria Math" panose="02040503050406030204" pitchFamily="18" charset="0"/>
                            <a:ea typeface="微软雅黑" panose="020B0503020204020204" pitchFamily="34" charset="-122"/>
                          </a:rPr>
                          <m:t>𝑖</m:t>
                        </m:r>
                      </m:sub>
                      <m:sup>
                        <m:r>
                          <a:rPr lang="en-US" altLang="zh-CN" b="0" i="1" smtClean="0">
                            <a:latin typeface="Cambria Math" panose="02040503050406030204" pitchFamily="18" charset="0"/>
                            <a:ea typeface="微软雅黑" panose="020B0503020204020204" pitchFamily="34" charset="-122"/>
                          </a:rPr>
                          <m:t>2</m:t>
                        </m:r>
                      </m:sup>
                    </m:sSubSup>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𝑘</m:t>
                    </m:r>
                  </m:oMath>
                </a14:m>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a:lnSpc>
                    <a:spcPct val="150000"/>
                  </a:lnSpc>
                </a:pPr>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a:lnSpc>
                    <a:spcPct val="150000"/>
                  </a:lnSpc>
                </a:pPr>
                <a:r>
                  <a:rPr lang="en-US" altLang="zh-CN" dirty="0">
                    <a:latin typeface="Arial" panose="020B0604020202020204" pitchFamily="34" charset="0"/>
                    <a:ea typeface="微软雅黑" panose="020B0503020204020204" pitchFamily="34" charset="-122"/>
                    <a:cs typeface="Arial" panose="020B0604020202020204" pitchFamily="34" charset="0"/>
                  </a:rPr>
                  <a:t>When </a:t>
                </a: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zero counts </a:t>
                </a:r>
                <a:r>
                  <a:rPr lang="en-US" altLang="zh-CN" dirty="0">
                    <a:latin typeface="Arial" panose="020B0604020202020204" pitchFamily="34" charset="0"/>
                    <a:ea typeface="微软雅黑" panose="020B0503020204020204" pitchFamily="34" charset="-122"/>
                    <a:cs typeface="Arial" panose="020B0604020202020204" pitchFamily="34" charset="0"/>
                  </a:rPr>
                  <a:t>are believed to be the main issues</a:t>
                </a:r>
              </a:p>
              <a:p>
                <a:pPr marL="285750" indent="-285750">
                  <a:lnSpc>
                    <a:spcPct val="15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Zero-inflated models</a:t>
                </a:r>
              </a:p>
              <a:p>
                <a:pPr marL="285750" indent="-285750">
                  <a:lnSpc>
                    <a:spcPct val="150000"/>
                  </a:lnSpc>
                  <a:buFont typeface="Wingdings" panose="05000000000000000000"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With a logit model to predict the zeros</a:t>
                </a:r>
              </a:p>
              <a:p>
                <a:pPr marL="285750" indent="-285750">
                  <a:lnSpc>
                    <a:spcPct val="150000"/>
                  </a:lnSpc>
                  <a:buFont typeface="Arial" panose="020B0604020202020204" pitchFamily="34" charset="0"/>
                  <a:buChar char="•"/>
                </a:pPr>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hurdle (or zero-altered) models</a:t>
                </a:r>
              </a:p>
              <a:p>
                <a:pPr marL="285750" indent="-285750">
                  <a:lnSpc>
                    <a:spcPct val="150000"/>
                  </a:lnSpc>
                  <a:buFont typeface="Wingdings" panose="05000000000000000000"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Some hurdle to overcome before attaining a positive count</a:t>
                </a:r>
              </a:p>
            </p:txBody>
          </p:sp>
        </mc:Choice>
        <mc:Fallback xmlns="">
          <p:sp>
            <p:nvSpPr>
              <p:cNvPr id="5" name="文本框 4">
                <a:extLst>
                  <a:ext uri="{FF2B5EF4-FFF2-40B4-BE49-F238E27FC236}">
                    <a16:creationId xmlns:a16="http://schemas.microsoft.com/office/drawing/2014/main" id="{7AFC841E-D8CE-4E26-BD9F-6B9F7C017973}"/>
                  </a:ext>
                </a:extLst>
              </p:cNvPr>
              <p:cNvSpPr txBox="1">
                <a:spLocks noRot="1" noChangeAspect="1" noMove="1" noResize="1" noEditPoints="1" noAdjustHandles="1" noChangeArrowheads="1" noChangeShapeType="1" noTextEdit="1"/>
              </p:cNvSpPr>
              <p:nvPr/>
            </p:nvSpPr>
            <p:spPr>
              <a:xfrm>
                <a:off x="589083" y="803348"/>
                <a:ext cx="7056318" cy="5136342"/>
              </a:xfrm>
              <a:prstGeom prst="rect">
                <a:avLst/>
              </a:prstGeom>
              <a:blipFill>
                <a:blip r:embed="rId2"/>
                <a:stretch>
                  <a:fillRect l="-719" b="-741"/>
                </a:stretch>
              </a:blipFill>
            </p:spPr>
            <p:txBody>
              <a:bodyPr/>
              <a:lstStyle/>
              <a:p>
                <a:r>
                  <a:rPr lang="zh-CN" altLang="en-US">
                    <a:noFill/>
                  </a:rPr>
                  <a:t> </a:t>
                </a:r>
              </a:p>
            </p:txBody>
          </p:sp>
        </mc:Fallback>
      </mc:AlternateContent>
      <p:pic>
        <p:nvPicPr>
          <p:cNvPr id="12" name="Graphic 6" descr="Right pointing backhand index outline">
            <a:extLst>
              <a:ext uri="{FF2B5EF4-FFF2-40B4-BE49-F238E27FC236}">
                <a16:creationId xmlns:a16="http://schemas.microsoft.com/office/drawing/2014/main" id="{556788B2-96D2-441E-B1C2-FBEC96F221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6437272" y="3704075"/>
            <a:ext cx="829179" cy="829179"/>
          </a:xfrm>
          <a:prstGeom prst="rect">
            <a:avLst/>
          </a:prstGeom>
        </p:spPr>
      </p:pic>
      <p:pic>
        <p:nvPicPr>
          <p:cNvPr id="13" name="Graphic 6" descr="Right pointing backhand index outline">
            <a:extLst>
              <a:ext uri="{FF2B5EF4-FFF2-40B4-BE49-F238E27FC236}">
                <a16:creationId xmlns:a16="http://schemas.microsoft.com/office/drawing/2014/main" id="{DC282B05-AAB4-4DC7-9346-3AA849CB71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6437272" y="2047348"/>
            <a:ext cx="829179" cy="829179"/>
          </a:xfrm>
          <a:prstGeom prst="rect">
            <a:avLst/>
          </a:prstGeom>
        </p:spPr>
      </p:pic>
      <p:pic>
        <p:nvPicPr>
          <p:cNvPr id="15" name="图片 14">
            <a:extLst>
              <a:ext uri="{FF2B5EF4-FFF2-40B4-BE49-F238E27FC236}">
                <a16:creationId xmlns:a16="http://schemas.microsoft.com/office/drawing/2014/main" id="{F4B2C7F0-6397-4EA6-9E1E-E92C90067143}"/>
              </a:ext>
            </a:extLst>
          </p:cNvPr>
          <p:cNvPicPr>
            <a:picLocks noChangeAspect="1"/>
          </p:cNvPicPr>
          <p:nvPr/>
        </p:nvPicPr>
        <p:blipFill>
          <a:blip r:embed="rId5"/>
          <a:stretch>
            <a:fillRect/>
          </a:stretch>
        </p:blipFill>
        <p:spPr>
          <a:xfrm>
            <a:off x="8121694" y="3429000"/>
            <a:ext cx="2168243" cy="1861967"/>
          </a:xfrm>
          <a:prstGeom prst="rect">
            <a:avLst/>
          </a:prstGeom>
        </p:spPr>
      </p:pic>
      <p:sp>
        <p:nvSpPr>
          <p:cNvPr id="16" name="椭圆 15">
            <a:extLst>
              <a:ext uri="{FF2B5EF4-FFF2-40B4-BE49-F238E27FC236}">
                <a16:creationId xmlns:a16="http://schemas.microsoft.com/office/drawing/2014/main" id="{D6290B29-7B80-4702-9868-00FD6D5C0D0B}"/>
              </a:ext>
            </a:extLst>
          </p:cNvPr>
          <p:cNvSpPr/>
          <p:nvPr/>
        </p:nvSpPr>
        <p:spPr>
          <a:xfrm>
            <a:off x="8257162" y="3225058"/>
            <a:ext cx="511482" cy="46085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endParaRPr>
          </a:p>
        </p:txBody>
      </p:sp>
      <p:sp>
        <p:nvSpPr>
          <p:cNvPr id="17" name="文本框 16">
            <a:extLst>
              <a:ext uri="{FF2B5EF4-FFF2-40B4-BE49-F238E27FC236}">
                <a16:creationId xmlns:a16="http://schemas.microsoft.com/office/drawing/2014/main" id="{CE64504C-884D-475F-B650-CA8AAF8BCBC1}"/>
              </a:ext>
            </a:extLst>
          </p:cNvPr>
          <p:cNvSpPr txBox="1"/>
          <p:nvPr/>
        </p:nvSpPr>
        <p:spPr>
          <a:xfrm>
            <a:off x="8873184" y="3519409"/>
            <a:ext cx="2327723" cy="369332"/>
          </a:xfrm>
          <a:prstGeom prst="rect">
            <a:avLst/>
          </a:prstGeom>
          <a:noFill/>
        </p:spPr>
        <p:txBody>
          <a:bodyPr wrap="square" rtlCol="0">
            <a:spAutoFit/>
          </a:bodyPr>
          <a:lstStyle/>
          <a:p>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PhD publications</a:t>
            </a:r>
            <a:endParaRPr lang="zh-CN" altLang="en-US" dirty="0">
              <a:solidFill>
                <a:srgbClr val="3333FF"/>
              </a:solidFill>
              <a:latin typeface="Arial" panose="020B0604020202020204" pitchFamily="34" charset="0"/>
              <a:ea typeface="微软雅黑" panose="020B0503020204020204" pitchFamily="34" charset="-122"/>
              <a:cs typeface="Arial" panose="020B0604020202020204" pitchFamily="34" charset="0"/>
            </a:endParaRPr>
          </a:p>
        </p:txBody>
      </p:sp>
      <p:sp>
        <p:nvSpPr>
          <p:cNvPr id="2" name="灯片编号占位符 1">
            <a:extLst>
              <a:ext uri="{FF2B5EF4-FFF2-40B4-BE49-F238E27FC236}">
                <a16:creationId xmlns:a16="http://schemas.microsoft.com/office/drawing/2014/main" id="{A2A896B7-9237-CFA6-975B-E8BFA0788584}"/>
              </a:ext>
            </a:extLst>
          </p:cNvPr>
          <p:cNvSpPr>
            <a:spLocks noGrp="1"/>
          </p:cNvSpPr>
          <p:nvPr>
            <p:ph type="sldNum" sz="quarter" idx="12"/>
          </p:nvPr>
        </p:nvSpPr>
        <p:spPr/>
        <p:txBody>
          <a:bodyPr/>
          <a:lstStyle/>
          <a:p>
            <a:fld id="{48F63A3B-78C7-47BE-AE5E-E10140E04643}" type="slidenum">
              <a:rPr lang="en-US" smtClean="0"/>
              <a:t>25</a:t>
            </a:fld>
            <a:endParaRPr lang="en-US" dirty="0"/>
          </a:p>
        </p:txBody>
      </p:sp>
    </p:spTree>
    <p:extLst>
      <p:ext uri="{BB962C8B-B14F-4D97-AF65-F5344CB8AC3E}">
        <p14:creationId xmlns:p14="http://schemas.microsoft.com/office/powerpoint/2010/main" val="129380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DCD06AA3-89CB-49B1-BDE5-B3B5FA2854B4}"/>
              </a:ext>
            </a:extLst>
          </p:cNvPr>
          <p:cNvSpPr txBox="1">
            <a:spLocks/>
          </p:cNvSpPr>
          <p:nvPr/>
        </p:nvSpPr>
        <p:spPr>
          <a:xfrm>
            <a:off x="343492" y="0"/>
            <a:ext cx="10917175"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Negative-binomial model </a:t>
            </a:r>
            <a:r>
              <a:rPr lang="en-US" altLang="zh-CN" sz="2800" dirty="0">
                <a:solidFill>
                  <a:srgbClr val="000000"/>
                </a:solidFill>
                <a:latin typeface="Arial" panose="020B0604020202020204" pitchFamily="34" charset="0"/>
                <a:cs typeface="Arial" panose="020B0604020202020204" pitchFamily="34" charset="0"/>
              </a:rPr>
              <a:t>—</a:t>
            </a:r>
            <a:r>
              <a:rPr lang="en-US" altLang="zh-CN" sz="3200" dirty="0">
                <a:solidFill>
                  <a:srgbClr val="000000"/>
                </a:solidFill>
                <a:latin typeface="Arial" panose="020B0604020202020204" pitchFamily="34" charset="0"/>
                <a:cs typeface="Arial" panose="020B0604020202020204" pitchFamily="34" charset="0"/>
              </a:rPr>
              <a:t> </a:t>
            </a:r>
            <a:r>
              <a:rPr lang="en-US" altLang="zh-CN" sz="2800" dirty="0">
                <a:solidFill>
                  <a:srgbClr val="000000"/>
                </a:solidFill>
                <a:latin typeface="Arial" panose="020B0604020202020204" pitchFamily="34" charset="0"/>
                <a:cs typeface="Arial" panose="020B0604020202020204" pitchFamily="34" charset="0"/>
              </a:rPr>
              <a:t>Motivation</a:t>
            </a:r>
            <a:endParaRPr lang="en-US" altLang="zh-CN" sz="3200" dirty="0">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8ACEA9F-B165-4867-8792-11FE0018BF71}"/>
                  </a:ext>
                </a:extLst>
              </p:cNvPr>
              <p:cNvSpPr txBox="1"/>
              <p:nvPr/>
            </p:nvSpPr>
            <p:spPr>
              <a:xfrm>
                <a:off x="589082" y="803348"/>
                <a:ext cx="10197451" cy="55186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In Poisson models </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𝑦</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r>
                      <m:rPr>
                        <m:sty m:val="p"/>
                      </m:rPr>
                      <a:rPr lang="en-US" altLang="zh-CN" b="0" i="0" smtClean="0">
                        <a:latin typeface="Cambria Math" panose="02040503050406030204" pitchFamily="18" charset="0"/>
                        <a:ea typeface="微软雅黑" panose="020B0503020204020204" pitchFamily="34" charset="-122"/>
                      </a:rPr>
                      <m:t>Pois</m:t>
                    </m:r>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𝜇</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oMath>
                </a14:m>
                <a:r>
                  <a:rPr lang="en-US" altLang="zh-CN" dirty="0">
                    <a:latin typeface="Arial" panose="020B0604020202020204" pitchFamily="34" charset="0"/>
                    <a:ea typeface="微软雅黑" panose="020B0503020204020204" pitchFamily="34" charset="-122"/>
                    <a:cs typeface="Arial" panose="020B0604020202020204" pitchFamily="34" charset="0"/>
                  </a:rPr>
                  <a:t>, the parameter </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𝜇</m:t>
                        </m:r>
                      </m:e>
                      <m:sub>
                        <m:r>
                          <a:rPr lang="en-US" altLang="zh-CN" b="0" i="1" smtClean="0">
                            <a:latin typeface="Cambria Math" panose="02040503050406030204" pitchFamily="18" charset="0"/>
                            <a:ea typeface="微软雅黑" panose="020B0503020204020204" pitchFamily="34" charset="-122"/>
                          </a:rPr>
                          <m:t>𝑖</m:t>
                        </m:r>
                      </m:sub>
                    </m:sSub>
                  </m:oMath>
                </a14:m>
                <a:r>
                  <a:rPr lang="en-US" altLang="zh-CN" dirty="0">
                    <a:latin typeface="Arial" panose="020B0604020202020204" pitchFamily="34" charset="0"/>
                    <a:ea typeface="微软雅黑" panose="020B0503020204020204" pitchFamily="34" charset="-122"/>
                    <a:cs typeface="Arial" panose="020B0604020202020204" pitchFamily="34" charset="0"/>
                  </a:rPr>
                  <a:t> is considered as a constant</a:t>
                </a:r>
              </a:p>
              <a:p>
                <a:pPr algn="ctr">
                  <a:lnSpc>
                    <a:spcPct val="150000"/>
                  </a:lnSpc>
                </a:pP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func>
                      <m:funcPr>
                        <m:ctrlPr>
                          <a:rPr lang="en-US" altLang="zh-CN" b="0" i="1" smtClean="0">
                            <a:latin typeface="Cambria Math" panose="02040503050406030204" pitchFamily="18" charset="0"/>
                            <a:ea typeface="微软雅黑" panose="020B0503020204020204" pitchFamily="34" charset="-122"/>
                          </a:rPr>
                        </m:ctrlPr>
                      </m:funcPr>
                      <m:fName>
                        <m:r>
                          <m:rPr>
                            <m:sty m:val="p"/>
                          </m:rPr>
                          <a:rPr lang="en-US" altLang="zh-CN" b="0" i="0" smtClean="0">
                            <a:latin typeface="Cambria Math" panose="02040503050406030204" pitchFamily="18" charset="0"/>
                            <a:ea typeface="微软雅黑" panose="020B0503020204020204" pitchFamily="34" charset="-122"/>
                          </a:rPr>
                          <m:t>exp</m:t>
                        </m:r>
                      </m:fName>
                      <m:e>
                        <m:d>
                          <m:dPr>
                            <m:ctrlPr>
                              <a:rPr lang="en-US" altLang="zh-CN" b="0" i="1" smtClean="0">
                                <a:latin typeface="Cambria Math" panose="02040503050406030204" pitchFamily="18" charset="0"/>
                                <a:ea typeface="微软雅黑" panose="020B0503020204020204" pitchFamily="34" charset="-122"/>
                              </a:rPr>
                            </m:ctrlPr>
                          </m:dPr>
                          <m:e>
                            <m:sSubSup>
                              <m:sSubSupPr>
                                <m:ctrlPr>
                                  <a:rPr lang="en-US" altLang="zh-CN" b="1" i="1">
                                    <a:latin typeface="Cambria Math" panose="02040503050406030204" pitchFamily="18" charset="0"/>
                                    <a:ea typeface="微软雅黑" panose="020B0503020204020204" pitchFamily="34" charset="-122"/>
                                  </a:rPr>
                                </m:ctrlPr>
                              </m:sSubSupPr>
                              <m:e>
                                <m:r>
                                  <a:rPr lang="en-US" altLang="zh-CN" b="1" i="1">
                                    <a:latin typeface="Cambria Math" panose="02040503050406030204" pitchFamily="18" charset="0"/>
                                    <a:ea typeface="微软雅黑" panose="020B0503020204020204" pitchFamily="34" charset="-122"/>
                                  </a:rPr>
                                  <m:t>𝒙</m:t>
                                </m:r>
                              </m:e>
                              <m:sub>
                                <m:r>
                                  <a:rPr lang="en-US" altLang="zh-CN" i="1">
                                    <a:latin typeface="Cambria Math" panose="02040503050406030204" pitchFamily="18" charset="0"/>
                                    <a:ea typeface="微软雅黑" panose="020B0503020204020204" pitchFamily="34" charset="-122"/>
                                  </a:rPr>
                                  <m:t>𝑖</m:t>
                                </m:r>
                              </m:sub>
                              <m:sup>
                                <m:r>
                                  <a:rPr lang="en-US" altLang="zh-CN" b="1" i="1">
                                    <a:latin typeface="Cambria Math" panose="02040503050406030204" pitchFamily="18" charset="0"/>
                                    <a:ea typeface="微软雅黑" panose="020B0503020204020204" pitchFamily="34" charset="-122"/>
                                  </a:rPr>
                                  <m:t>⊤</m:t>
                                </m:r>
                              </m:sup>
                            </m:sSubSup>
                            <m:r>
                              <a:rPr lang="en-US" altLang="zh-CN" b="1" i="1" smtClean="0">
                                <a:latin typeface="Cambria Math" panose="02040503050406030204" pitchFamily="18" charset="0"/>
                                <a:ea typeface="微软雅黑" panose="020B0503020204020204" pitchFamily="34" charset="-122"/>
                              </a:rPr>
                              <m:t>𝜷</m:t>
                            </m:r>
                          </m:e>
                        </m:d>
                      </m:e>
                    </m:func>
                  </m:oMath>
                </a14:m>
                <a:r>
                  <a:rPr lang="en-US" altLang="zh-CN" dirty="0">
                    <a:latin typeface="Arial" panose="020B0604020202020204" pitchFamily="34" charset="0"/>
                    <a:ea typeface="微软雅黑" panose="020B0503020204020204" pitchFamily="34" charset="-122"/>
                    <a:cs typeface="Arial" panose="020B0604020202020204" pitchFamily="34" charset="0"/>
                  </a:rPr>
                  <a:t> </a:t>
                </a:r>
              </a:p>
              <a:p>
                <a:pPr marL="285750" indent="-285750">
                  <a:lnSpc>
                    <a:spcPct val="15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We can model the extra variability by allowing it to be a </a:t>
                </a: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random</a:t>
                </a:r>
                <a:r>
                  <a:rPr lang="en-US" altLang="zh-CN" dirty="0">
                    <a:latin typeface="Arial" panose="020B0604020202020204" pitchFamily="34" charset="0"/>
                    <a:ea typeface="微软雅黑" panose="020B0503020204020204" pitchFamily="34" charset="-122"/>
                    <a:cs typeface="Arial" panose="020B0604020202020204" pitchFamily="34" charset="0"/>
                  </a:rPr>
                  <a:t> </a:t>
                </a: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variable</a:t>
                </a:r>
                <a:r>
                  <a:rPr lang="en-US" altLang="zh-CN" dirty="0">
                    <a:latin typeface="Arial" panose="020B0604020202020204" pitchFamily="34" charset="0"/>
                    <a:ea typeface="微软雅黑" panose="020B0503020204020204" pitchFamily="34" charset="-122"/>
                    <a:cs typeface="Arial" panose="020B0604020202020204" pitchFamily="34" charset="0"/>
                  </a:rPr>
                  <a:t> (due to intrinsic </a:t>
                </a: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stochasticity</a:t>
                </a:r>
                <a:r>
                  <a:rPr lang="en-US" altLang="zh-CN" dirty="0">
                    <a:latin typeface="Arial" panose="020B0604020202020204" pitchFamily="34" charset="0"/>
                    <a:ea typeface="微软雅黑" panose="020B0503020204020204" pitchFamily="34" charset="-122"/>
                    <a:cs typeface="Arial" panose="020B0604020202020204" pitchFamily="34" charset="0"/>
                  </a:rPr>
                  <a:t> or </a:t>
                </a: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unobserved effects</a:t>
                </a:r>
                <a:r>
                  <a:rPr lang="en-US" altLang="zh-CN" dirty="0">
                    <a:latin typeface="Arial" panose="020B0604020202020204" pitchFamily="34" charset="0"/>
                    <a:ea typeface="微软雅黑" panose="020B0503020204020204" pitchFamily="34" charset="-122"/>
                    <a:cs typeface="Arial" panose="020B0604020202020204" pitchFamily="34" charset="0"/>
                  </a:rPr>
                  <a:t>)</a:t>
                </a:r>
              </a:p>
              <a:p>
                <a:pPr algn="ctr">
                  <a:lnSpc>
                    <a:spcPct val="150000"/>
                  </a:lnSpc>
                </a:pPr>
                <a14:m>
                  <m:oMath xmlns:m="http://schemas.openxmlformats.org/officeDocument/2006/math">
                    <m:sSub>
                      <m:sSubPr>
                        <m:ctrlPr>
                          <a:rPr lang="en-US" altLang="zh-CN" b="0" i="1" dirty="0" smtClean="0">
                            <a:latin typeface="Cambria Math" panose="02040503050406030204" pitchFamily="18" charset="0"/>
                            <a:ea typeface="微软雅黑" panose="020B0503020204020204" pitchFamily="34" charset="-122"/>
                          </a:rPr>
                        </m:ctrlPr>
                      </m:sSubPr>
                      <m:e>
                        <m:acc>
                          <m:accPr>
                            <m:chr m:val="̃"/>
                            <m:ctrlPr>
                              <a:rPr lang="en-US" altLang="zh-CN" b="0" i="1" dirty="0" smtClean="0">
                                <a:latin typeface="Cambria Math" panose="02040503050406030204" pitchFamily="18" charset="0"/>
                                <a:ea typeface="微软雅黑" panose="020B0503020204020204" pitchFamily="34" charset="-122"/>
                              </a:rPr>
                            </m:ctrlPr>
                          </m:accPr>
                          <m:e>
                            <m:r>
                              <a:rPr lang="en-US" altLang="zh-CN" b="0" i="1" dirty="0" smtClean="0">
                                <a:latin typeface="Cambria Math" panose="02040503050406030204" pitchFamily="18" charset="0"/>
                                <a:ea typeface="微软雅黑" panose="020B0503020204020204" pitchFamily="34" charset="-122"/>
                              </a:rPr>
                              <m:t>𝜇</m:t>
                            </m:r>
                          </m:e>
                        </m:acc>
                      </m:e>
                      <m:sub>
                        <m:r>
                          <a:rPr lang="en-US" altLang="zh-CN" b="0" i="1" dirty="0" smtClean="0">
                            <a:latin typeface="Cambria Math" panose="02040503050406030204" pitchFamily="18" charset="0"/>
                            <a:ea typeface="微软雅黑" panose="020B0503020204020204" pitchFamily="34" charset="-122"/>
                          </a:rPr>
                          <m:t>𝑖</m:t>
                        </m:r>
                      </m:sub>
                    </m:sSub>
                    <m:r>
                      <a:rPr lang="en-US" altLang="zh-CN" b="0" i="1" dirty="0" smtClean="0">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𝜖</m:t>
                        </m:r>
                      </m:e>
                      <m:sub>
                        <m:r>
                          <a:rPr lang="en-US" altLang="zh-CN" i="1">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exp</m:t>
                        </m:r>
                      </m:fName>
                      <m:e>
                        <m:d>
                          <m:dPr>
                            <m:ctrlPr>
                              <a:rPr lang="en-US" altLang="zh-CN" i="1">
                                <a:latin typeface="Cambria Math" panose="02040503050406030204" pitchFamily="18" charset="0"/>
                                <a:ea typeface="微软雅黑" panose="020B0503020204020204" pitchFamily="34" charset="-122"/>
                              </a:rPr>
                            </m:ctrlPr>
                          </m:dPr>
                          <m:e>
                            <m:sSubSup>
                              <m:sSubSupPr>
                                <m:ctrlPr>
                                  <a:rPr lang="en-US" altLang="zh-CN" b="1" i="1">
                                    <a:latin typeface="Cambria Math" panose="02040503050406030204" pitchFamily="18" charset="0"/>
                                    <a:ea typeface="微软雅黑" panose="020B0503020204020204" pitchFamily="34" charset="-122"/>
                                  </a:rPr>
                                </m:ctrlPr>
                              </m:sSubSupPr>
                              <m:e>
                                <m:r>
                                  <a:rPr lang="en-US" altLang="zh-CN" b="1" i="1">
                                    <a:latin typeface="Cambria Math" panose="02040503050406030204" pitchFamily="18" charset="0"/>
                                    <a:ea typeface="微软雅黑" panose="020B0503020204020204" pitchFamily="34" charset="-122"/>
                                  </a:rPr>
                                  <m:t>𝒙</m:t>
                                </m:r>
                              </m:e>
                              <m:sub>
                                <m:r>
                                  <a:rPr lang="en-US" altLang="zh-CN" i="1">
                                    <a:latin typeface="Cambria Math" panose="02040503050406030204" pitchFamily="18" charset="0"/>
                                    <a:ea typeface="微软雅黑" panose="020B0503020204020204" pitchFamily="34" charset="-122"/>
                                  </a:rPr>
                                  <m:t>𝑖</m:t>
                                </m:r>
                              </m:sub>
                              <m:sup>
                                <m:r>
                                  <a:rPr lang="en-US" altLang="zh-CN" b="1" i="1">
                                    <a:latin typeface="Cambria Math" panose="02040503050406030204" pitchFamily="18" charset="0"/>
                                    <a:ea typeface="微软雅黑" panose="020B0503020204020204" pitchFamily="34" charset="-122"/>
                                  </a:rPr>
                                  <m:t>⊤</m:t>
                                </m:r>
                              </m:sup>
                            </m:sSubSup>
                            <m:r>
                              <a:rPr lang="en-US" altLang="zh-CN" b="1" i="1">
                                <a:latin typeface="Cambria Math" panose="02040503050406030204" pitchFamily="18" charset="0"/>
                                <a:ea typeface="微软雅黑" panose="020B0503020204020204" pitchFamily="34" charset="-122"/>
                              </a:rPr>
                              <m:t>𝜷</m:t>
                            </m:r>
                          </m:e>
                        </m:d>
                      </m:e>
                    </m:func>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𝜖</m:t>
                        </m:r>
                      </m:e>
                      <m:sub>
                        <m:r>
                          <a:rPr lang="en-US" altLang="zh-CN" b="0" i="1" smtClean="0">
                            <a:latin typeface="Cambria Math" panose="02040503050406030204" pitchFamily="18" charset="0"/>
                            <a:ea typeface="微软雅黑" panose="020B0503020204020204" pitchFamily="34" charset="-122"/>
                          </a:rPr>
                          <m:t>𝑖</m:t>
                        </m:r>
                      </m:sub>
                    </m:sSub>
                  </m:oMath>
                </a14:m>
                <a:r>
                  <a:rPr lang="en-US" altLang="zh-CN" dirty="0">
                    <a:latin typeface="Arial" panose="020B0604020202020204" pitchFamily="34" charset="0"/>
                    <a:ea typeface="微软雅黑" panose="020B0503020204020204" pitchFamily="34" charset="-122"/>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𝜖</m:t>
                        </m:r>
                      </m:e>
                      <m:sub>
                        <m:r>
                          <a:rPr lang="en-US" altLang="zh-CN" i="1">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&gt;0</m:t>
                    </m:r>
                  </m:oMath>
                </a14:m>
                <a:r>
                  <a:rPr lang="en-US" altLang="zh-CN" dirty="0">
                    <a:latin typeface="Arial" panose="020B0604020202020204" pitchFamily="34" charset="0"/>
                    <a:ea typeface="微软雅黑" panose="020B0503020204020204" pitchFamily="34" charset="-122"/>
                    <a:cs typeface="Arial" panose="020B0604020202020204" pitchFamily="34" charset="0"/>
                  </a:rPr>
                  <a:t> is an unobserved random variable) </a:t>
                </a:r>
              </a:p>
              <a:p>
                <a:pPr marL="285750" indent="-285750">
                  <a:lnSpc>
                    <a:spcPct val="150000"/>
                  </a:lnSpc>
                  <a:buFont typeface="Wingdings" panose="05000000000000000000"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A </a:t>
                </a: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Gamma</a:t>
                </a:r>
                <a:r>
                  <a:rPr lang="en-US" altLang="zh-CN" dirty="0">
                    <a:latin typeface="Arial" panose="020B0604020202020204" pitchFamily="34" charset="0"/>
                    <a:ea typeface="微软雅黑" panose="020B0503020204020204" pitchFamily="34" charset="-122"/>
                    <a:cs typeface="Arial" panose="020B0604020202020204" pitchFamily="34" charset="0"/>
                  </a:rPr>
                  <a:t> distribution is usually assumed for </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𝜖</m:t>
                        </m:r>
                      </m:e>
                      <m:sub>
                        <m:r>
                          <a:rPr lang="en-US" altLang="zh-CN" i="1">
                            <a:latin typeface="Cambria Math" panose="02040503050406030204" pitchFamily="18" charset="0"/>
                            <a:ea typeface="微软雅黑" panose="020B0503020204020204" pitchFamily="34" charset="-122"/>
                          </a:rPr>
                          <m:t>𝑖</m:t>
                        </m:r>
                      </m:sub>
                    </m:sSub>
                  </m:oMath>
                </a14:m>
                <a:r>
                  <a:rPr lang="en-US" altLang="zh-CN" dirty="0">
                    <a:latin typeface="Arial" panose="020B0604020202020204" pitchFamily="34" charset="0"/>
                    <a:ea typeface="微软雅黑" panose="020B0503020204020204" pitchFamily="34" charset="-122"/>
                    <a:cs typeface="Arial" panose="020B0604020202020204" pitchFamily="34" charset="0"/>
                  </a:rPr>
                  <a:t> (for mathematical convenience), with</a:t>
                </a:r>
              </a:p>
              <a:p>
                <a:pPr algn="ctr">
                  <a:lnSpc>
                    <a:spcPct val="150000"/>
                  </a:lnSpc>
                </a:pP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𝐸</m:t>
                    </m:r>
                    <m:d>
                      <m:dPr>
                        <m:ctrlPr>
                          <a:rPr lang="en-US" altLang="zh-CN" b="0" i="1" smtClean="0">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𝜖</m:t>
                            </m:r>
                          </m:e>
                          <m:sub>
                            <m:r>
                              <a:rPr lang="en-US" altLang="zh-CN" i="1">
                                <a:latin typeface="Cambria Math" panose="02040503050406030204" pitchFamily="18" charset="0"/>
                                <a:ea typeface="微软雅黑" panose="020B0503020204020204" pitchFamily="34" charset="-122"/>
                              </a:rPr>
                              <m:t>𝑖</m:t>
                            </m:r>
                          </m:sub>
                        </m:sSub>
                      </m:e>
                    </m:d>
                    <m:r>
                      <a:rPr lang="en-US" altLang="zh-CN" b="0" i="1" smtClean="0">
                        <a:latin typeface="Cambria Math" panose="02040503050406030204" pitchFamily="18" charset="0"/>
                        <a:ea typeface="微软雅黑" panose="020B0503020204020204" pitchFamily="34" charset="-122"/>
                      </a:rPr>
                      <m:t>=1, </m:t>
                    </m:r>
                    <m:r>
                      <a:rPr lang="en-US" altLang="zh-CN" b="0" i="0" smtClean="0">
                        <a:latin typeface="Cambria Math" panose="02040503050406030204" pitchFamily="18" charset="0"/>
                        <a:ea typeface="微软雅黑" panose="020B0503020204020204" pitchFamily="34" charset="-122"/>
                      </a:rPr>
                      <m:t> </m:t>
                    </m:r>
                    <m:r>
                      <m:rPr>
                        <m:sty m:val="p"/>
                      </m:rPr>
                      <a:rPr lang="en-US" altLang="zh-CN" b="0" i="0" smtClean="0">
                        <a:latin typeface="Cambria Math" panose="02040503050406030204" pitchFamily="18" charset="0"/>
                        <a:ea typeface="微软雅黑" panose="020B0503020204020204" pitchFamily="34" charset="-122"/>
                      </a:rPr>
                      <m:t>Var</m:t>
                    </m:r>
                    <m:d>
                      <m:dPr>
                        <m:ctrlPr>
                          <a:rPr lang="en-US" altLang="zh-CN" b="0" i="1" smtClean="0">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𝜖</m:t>
                            </m:r>
                          </m:e>
                          <m:sub>
                            <m:r>
                              <a:rPr lang="en-US" altLang="zh-CN" i="1">
                                <a:latin typeface="Cambria Math" panose="02040503050406030204" pitchFamily="18" charset="0"/>
                                <a:ea typeface="微软雅黑" panose="020B0503020204020204" pitchFamily="34" charset="-122"/>
                              </a:rPr>
                              <m:t>𝑖</m:t>
                            </m:r>
                          </m:sub>
                        </m:sSub>
                      </m:e>
                    </m:d>
                    <m:r>
                      <a:rPr lang="en-US" altLang="zh-CN" b="0" i="1" smtClean="0">
                        <a:latin typeface="Cambria Math" panose="02040503050406030204" pitchFamily="18" charset="0"/>
                        <a:ea typeface="微软雅黑" panose="020B0503020204020204" pitchFamily="34" charset="-122"/>
                      </a:rPr>
                      <m:t>=1/</m:t>
                    </m:r>
                    <m:r>
                      <a:rPr lang="en-US" altLang="zh-CN" b="0" i="1" smtClean="0">
                        <a:latin typeface="Cambria Math" panose="02040503050406030204" pitchFamily="18" charset="0"/>
                        <a:ea typeface="微软雅黑" panose="020B0503020204020204" pitchFamily="34" charset="-122"/>
                      </a:rPr>
                      <m:t>𝑘</m:t>
                    </m:r>
                  </m:oMath>
                </a14:m>
                <a:r>
                  <a:rPr lang="en-US" altLang="zh-CN" dirty="0">
                    <a:latin typeface="Arial" panose="020B0604020202020204" pitchFamily="34" charset="0"/>
                    <a:ea typeface="微软雅黑" panose="020B0503020204020204" pitchFamily="34" charset="-122"/>
                    <a:cs typeface="Arial" panose="020B0604020202020204" pitchFamily="34" charset="0"/>
                  </a:rPr>
                  <a:t>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𝑘</m:t>
                    </m:r>
                    <m:r>
                      <a:rPr lang="en-US" altLang="zh-CN" i="1">
                        <a:latin typeface="Cambria Math" panose="02040503050406030204" pitchFamily="18" charset="0"/>
                        <a:ea typeface="微软雅黑" panose="020B0503020204020204" pitchFamily="34" charset="-122"/>
                      </a:rPr>
                      <m:t>&gt;0</m:t>
                    </m:r>
                  </m:oMath>
                </a14:m>
                <a:r>
                  <a:rPr lang="en-US" altLang="zh-CN" dirty="0">
                    <a:latin typeface="Arial" panose="020B0604020202020204" pitchFamily="34" charset="0"/>
                    <a:ea typeface="微软雅黑" panose="020B0503020204020204" pitchFamily="34" charset="-122"/>
                    <a:cs typeface="Arial" panose="020B0604020202020204" pitchFamily="34" charset="0"/>
                  </a:rPr>
                  <a:t> is a tuning parameter) </a:t>
                </a:r>
              </a:p>
              <a:p>
                <a:pPr marL="285750" indent="-285750">
                  <a:lnSpc>
                    <a:spcPct val="150000"/>
                  </a:lnSpc>
                  <a:buFont typeface="Arial" panose="020B0604020202020204" pitchFamily="34" charset="0"/>
                  <a:buChar char="•"/>
                </a:pPr>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Integrating out the noise </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𝜖</m:t>
                        </m:r>
                      </m:e>
                      <m:sub>
                        <m:r>
                          <a:rPr lang="en-US" altLang="zh-CN" i="1">
                            <a:latin typeface="Cambria Math" panose="02040503050406030204" pitchFamily="18" charset="0"/>
                            <a:ea typeface="微软雅黑" panose="020B0503020204020204" pitchFamily="34" charset="-122"/>
                          </a:rPr>
                          <m:t>𝑖</m:t>
                        </m:r>
                      </m:sub>
                    </m:sSub>
                  </m:oMath>
                </a14:m>
                <a:r>
                  <a:rPr lang="en-US" altLang="zh-CN" dirty="0">
                    <a:latin typeface="Arial" panose="020B0604020202020204" pitchFamily="34" charset="0"/>
                    <a:ea typeface="微软雅黑" panose="020B0503020204020204" pitchFamily="34" charset="-122"/>
                    <a:cs typeface="Arial" panose="020B0604020202020204" pitchFamily="34" charset="0"/>
                  </a:rPr>
                  <a:t>, the unconditional distribution of the outcome follows a </a:t>
                </a: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negative binomial </a:t>
                </a:r>
                <a:r>
                  <a:rPr lang="en-US" altLang="zh-CN" dirty="0">
                    <a:latin typeface="Arial" panose="020B0604020202020204" pitchFamily="34" charset="0"/>
                    <a:ea typeface="微软雅黑" panose="020B0503020204020204" pitchFamily="34" charset="-122"/>
                    <a:cs typeface="Arial" panose="020B0604020202020204" pitchFamily="34" charset="0"/>
                  </a:rPr>
                  <a:t>distribution</a:t>
                </a:r>
                <a:endParaRPr lang="en-US" altLang="zh-CN" b="0" i="1" dirty="0">
                  <a:latin typeface="Arial" panose="020B0604020202020204" pitchFamily="34" charset="0"/>
                  <a:ea typeface="微软雅黑" panose="020B0503020204020204" pitchFamily="34" charset="-122"/>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𝑃</m:t>
                      </m:r>
                      <m:d>
                        <m:dPr>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e>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𝑘</m:t>
                          </m:r>
                        </m:e>
                      </m:d>
                      <m:r>
                        <a:rPr lang="en-US" altLang="zh-CN" b="0" i="1" smtClean="0">
                          <a:latin typeface="Cambria Math" panose="02040503050406030204" pitchFamily="18" charset="0"/>
                          <a:ea typeface="微软雅黑" panose="020B0503020204020204" pitchFamily="34" charset="-122"/>
                        </a:rPr>
                        <m:t>=</m:t>
                      </m:r>
                      <m:nary>
                        <m:naryPr>
                          <m:ctrlPr>
                            <a:rPr lang="en-US" altLang="zh-CN" b="0" i="1" smtClean="0">
                              <a:latin typeface="Cambria Math" panose="02040503050406030204" pitchFamily="18" charset="0"/>
                              <a:ea typeface="微软雅黑" panose="020B0503020204020204" pitchFamily="34" charset="-122"/>
                            </a:rPr>
                          </m:ctrlPr>
                        </m:naryPr>
                        <m:sub>
                          <m:r>
                            <m:rPr>
                              <m:brk m:alnAt="23"/>
                            </m:rPr>
                            <a:rPr lang="en-US" altLang="zh-CN" b="0" i="1" smtClean="0">
                              <a:latin typeface="Cambria Math" panose="02040503050406030204" pitchFamily="18" charset="0"/>
                              <a:ea typeface="微软雅黑" panose="020B0503020204020204" pitchFamily="34" charset="-122"/>
                            </a:rPr>
                            <m:t>0</m:t>
                          </m:r>
                        </m:sub>
                        <m:sup>
                          <m:r>
                            <a:rPr lang="en-US" altLang="zh-CN" b="0" i="1" smtClean="0">
                              <a:latin typeface="Cambria Math" panose="02040503050406030204" pitchFamily="18" charset="0"/>
                              <a:ea typeface="微软雅黑" panose="020B0503020204020204" pitchFamily="34" charset="-122"/>
                            </a:rPr>
                            <m:t>∞</m:t>
                          </m:r>
                        </m:sup>
                        <m:e>
                          <m:r>
                            <m:rPr>
                              <m:sty m:val="p"/>
                            </m:rPr>
                            <a:rPr lang="en-US" altLang="zh-CN">
                              <a:latin typeface="Cambria Math" panose="02040503050406030204" pitchFamily="18" charset="0"/>
                              <a:ea typeface="微软雅黑" panose="020B0503020204020204" pitchFamily="34" charset="-122"/>
                            </a:rPr>
                            <m:t>Pois</m:t>
                          </m:r>
                          <m:d>
                            <m:dPr>
                              <m:ctrlPr>
                                <a:rPr lang="en-US" altLang="zh-CN" i="1" smtClean="0">
                                  <a:latin typeface="Cambria Math" panose="02040503050406030204" pitchFamily="18" charset="0"/>
                                  <a:ea typeface="微软雅黑" panose="020B0503020204020204" pitchFamily="34" charset="-122"/>
                                </a:rPr>
                              </m:ctrlPr>
                            </m:dPr>
                            <m:e>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𝑦</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𝜆</m:t>
                              </m:r>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𝜖</m:t>
                                  </m:r>
                                </m:e>
                                <m:sub>
                                  <m:r>
                                    <a:rPr lang="en-US" altLang="zh-CN" i="1">
                                      <a:latin typeface="Cambria Math" panose="02040503050406030204" pitchFamily="18" charset="0"/>
                                      <a:ea typeface="微软雅黑" panose="020B0503020204020204" pitchFamily="34" charset="-122"/>
                                    </a:rPr>
                                    <m:t>𝑖</m:t>
                                  </m:r>
                                </m:sub>
                              </m:sSub>
                            </m:e>
                          </m:d>
                        </m:e>
                      </m:nary>
                      <m:r>
                        <a:rPr lang="en-US" altLang="zh-CN" b="0" i="1" smtClean="0">
                          <a:latin typeface="Cambria Math" panose="02040503050406030204" pitchFamily="18" charset="0"/>
                          <a:ea typeface="微软雅黑" panose="020B0503020204020204" pitchFamily="34" charset="-122"/>
                        </a:rPr>
                        <m:t>×</m:t>
                      </m:r>
                      <m:r>
                        <m:rPr>
                          <m:sty m:val="p"/>
                        </m:rPr>
                        <a:rPr lang="en-US" altLang="zh-CN" b="0" i="0" smtClean="0">
                          <a:latin typeface="Cambria Math" panose="02040503050406030204" pitchFamily="18" charset="0"/>
                          <a:ea typeface="微软雅黑" panose="020B0503020204020204" pitchFamily="34" charset="-122"/>
                        </a:rPr>
                        <m:t>Gamma</m:t>
                      </m:r>
                      <m:d>
                        <m:dPr>
                          <m:ctrlPr>
                            <a:rPr lang="en-US" altLang="zh-CN" b="0" i="1" smtClean="0">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𝜖</m:t>
                              </m:r>
                            </m:e>
                            <m:sub>
                              <m:r>
                                <a:rPr lang="en-US" altLang="zh-CN" i="1">
                                  <a:latin typeface="Cambria Math" panose="02040503050406030204" pitchFamily="18" charset="0"/>
                                  <a:ea typeface="微软雅黑" panose="020B0503020204020204" pitchFamily="34" charset="-122"/>
                                </a:rPr>
                                <m:t>𝑖</m:t>
                              </m:r>
                            </m:sub>
                          </m:sSub>
                        </m:e>
                        <m:e>
                          <m:r>
                            <a:rPr lang="en-US" altLang="zh-CN" b="0" i="1" smtClean="0">
                              <a:latin typeface="Cambria Math" panose="02040503050406030204" pitchFamily="18" charset="0"/>
                              <a:ea typeface="微软雅黑" panose="020B0503020204020204" pitchFamily="34" charset="-122"/>
                            </a:rPr>
                            <m:t>𝛼</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𝛽</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𝑘</m:t>
                          </m:r>
                        </m:e>
                      </m:d>
                      <m:r>
                        <m:rPr>
                          <m:sty m:val="p"/>
                        </m:rPr>
                        <a:rPr lang="en-US" altLang="zh-CN" b="0" i="0" smtClean="0">
                          <a:latin typeface="Cambria Math" panose="02040503050406030204" pitchFamily="18" charset="0"/>
                          <a:ea typeface="微软雅黑" panose="020B0503020204020204" pitchFamily="34" charset="-122"/>
                        </a:rPr>
                        <m:t>d</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𝜖</m:t>
                          </m:r>
                        </m:e>
                        <m:sub>
                          <m:r>
                            <a:rPr lang="en-US" altLang="zh-CN" i="1">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r>
                        <m:rPr>
                          <m:sty m:val="p"/>
                        </m:rPr>
                        <a:rPr lang="en-US" altLang="zh-CN" b="0" i="0" smtClean="0">
                          <a:latin typeface="Cambria Math" panose="02040503050406030204" pitchFamily="18" charset="0"/>
                          <a:ea typeface="微软雅黑" panose="020B0503020204020204" pitchFamily="34" charset="-122"/>
                        </a:rPr>
                        <m:t>NegBin</m:t>
                      </m:r>
                      <m:d>
                        <m:dPr>
                          <m:ctrlPr>
                            <a:rPr lang="en-US" altLang="zh-CN" b="0" i="1" smtClean="0">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e>
                        <m:e>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𝜇</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𝑘</m:t>
                          </m:r>
                        </m:e>
                      </m:d>
                      <m:r>
                        <a:rPr lang="en-US" altLang="zh-CN" b="0" i="1" smtClean="0">
                          <a:latin typeface="Cambria Math" panose="02040503050406030204" pitchFamily="18" charset="0"/>
                          <a:ea typeface="微软雅黑" panose="020B0503020204020204" pitchFamily="34" charset="-122"/>
                        </a:rPr>
                        <m:t>,</m:t>
                      </m:r>
                    </m:oMath>
                  </m:oMathPara>
                </a14:m>
                <a:endParaRPr lang="en-US" altLang="zh-CN" b="0" i="1" dirty="0">
                  <a:latin typeface="Arial" panose="020B0604020202020204" pitchFamily="34" charset="0"/>
                  <a:ea typeface="微软雅黑" panose="020B0503020204020204" pitchFamily="34" charset="-122"/>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微软雅黑" panose="020B0503020204020204" pitchFamily="34" charset="-122"/>
                        </a:rPr>
                        <m:t>𝐸</m:t>
                      </m:r>
                      <m:d>
                        <m:dPr>
                          <m:ctrlPr>
                            <a:rPr lang="en-US" altLang="zh-CN" i="1">
                              <a:latin typeface="Cambria Math" panose="02040503050406030204" pitchFamily="18" charset="0"/>
                              <a:ea typeface="微软雅黑" panose="020B0503020204020204" pitchFamily="34" charset="-122"/>
                            </a:rPr>
                          </m:ctrlPr>
                        </m:dPr>
                        <m:e>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𝑦</m:t>
                              </m:r>
                            </m:e>
                            <m:sub>
                              <m:r>
                                <a:rPr lang="en-US" altLang="zh-CN" b="0" i="1" smtClean="0">
                                  <a:latin typeface="Cambria Math" panose="02040503050406030204" pitchFamily="18" charset="0"/>
                                  <a:ea typeface="微软雅黑" panose="020B0503020204020204" pitchFamily="34" charset="-122"/>
                                </a:rPr>
                                <m:t>𝑖</m:t>
                              </m:r>
                            </m:sub>
                          </m:sSub>
                        </m:e>
                      </m:d>
                      <m:r>
                        <a:rPr lang="en-US" altLang="zh-CN" i="1">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𝜇</m:t>
                          </m:r>
                        </m:e>
                        <m:sub>
                          <m:r>
                            <a:rPr lang="en-US" altLang="zh-CN" b="0" i="1" smtClean="0">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 </m:t>
                      </m:r>
                      <m:r>
                        <a:rPr lang="en-US" altLang="zh-CN">
                          <a:latin typeface="Cambria Math" panose="02040503050406030204" pitchFamily="18" charset="0"/>
                          <a:ea typeface="微软雅黑" panose="020B0503020204020204" pitchFamily="34" charset="-122"/>
                        </a:rPr>
                        <m:t> </m:t>
                      </m:r>
                      <m:r>
                        <m:rPr>
                          <m:sty m:val="p"/>
                        </m:rPr>
                        <a:rPr lang="en-US" altLang="zh-CN">
                          <a:latin typeface="Cambria Math" panose="02040503050406030204" pitchFamily="18" charset="0"/>
                          <a:ea typeface="微软雅黑" panose="020B0503020204020204" pitchFamily="34" charset="-122"/>
                        </a:rPr>
                        <m:t>Var</m:t>
                      </m:r>
                      <m:d>
                        <m:dPr>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e>
                      </m:d>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sSubSup>
                            <m:sSubSupPr>
                              <m:ctrlPr>
                                <a:rPr lang="en-US" altLang="zh-CN" b="0" i="1" smtClean="0">
                                  <a:latin typeface="Cambria Math" panose="02040503050406030204" pitchFamily="18" charset="0"/>
                                  <a:ea typeface="微软雅黑" panose="020B0503020204020204" pitchFamily="34" charset="-122"/>
                                </a:rPr>
                              </m:ctrlPr>
                            </m:sSubSup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up>
                              <m:r>
                                <a:rPr lang="en-US" altLang="zh-CN" b="0" i="1" smtClean="0">
                                  <a:latin typeface="Cambria Math" panose="02040503050406030204" pitchFamily="18" charset="0"/>
                                  <a:ea typeface="微软雅黑" panose="020B0503020204020204" pitchFamily="34" charset="-122"/>
                                </a:rPr>
                                <m:t>2</m:t>
                              </m:r>
                            </m:sup>
                          </m:sSubSup>
                        </m:num>
                        <m:den>
                          <m:r>
                            <a:rPr lang="en-US" altLang="zh-CN" i="1">
                              <a:latin typeface="Cambria Math" panose="02040503050406030204" pitchFamily="18" charset="0"/>
                              <a:ea typeface="微软雅黑" panose="020B0503020204020204" pitchFamily="34" charset="-122"/>
                            </a:rPr>
                            <m:t>𝑘</m:t>
                          </m:r>
                        </m:den>
                      </m:f>
                      <m:r>
                        <a:rPr lang="en-US" altLang="zh-CN" b="0" i="1" smtClean="0">
                          <a:latin typeface="Cambria Math" panose="02040503050406030204" pitchFamily="18" charset="0"/>
                          <a:ea typeface="微软雅黑" panose="020B0503020204020204" pitchFamily="34" charset="-122"/>
                        </a:rPr>
                        <m:t>.</m:t>
                      </m:r>
                    </m:oMath>
                  </m:oMathPara>
                </a14:m>
                <a:endParaRPr lang="en-US" altLang="zh-CN" dirty="0">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5" name="文本框 4">
                <a:extLst>
                  <a:ext uri="{FF2B5EF4-FFF2-40B4-BE49-F238E27FC236}">
                    <a16:creationId xmlns:a16="http://schemas.microsoft.com/office/drawing/2014/main" id="{98ACEA9F-B165-4867-8792-11FE0018BF71}"/>
                  </a:ext>
                </a:extLst>
              </p:cNvPr>
              <p:cNvSpPr txBox="1">
                <a:spLocks noRot="1" noChangeAspect="1" noMove="1" noResize="1" noEditPoints="1" noAdjustHandles="1" noChangeArrowheads="1" noChangeShapeType="1" noTextEdit="1"/>
              </p:cNvSpPr>
              <p:nvPr/>
            </p:nvSpPr>
            <p:spPr>
              <a:xfrm>
                <a:off x="589082" y="803348"/>
                <a:ext cx="10197451" cy="5518627"/>
              </a:xfrm>
              <a:prstGeom prst="rect">
                <a:avLst/>
              </a:prstGeom>
              <a:blipFill>
                <a:blip r:embed="rId3"/>
                <a:stretch>
                  <a:fillRect l="-373" b="-19310"/>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F83C117E-7EB8-0CC0-E522-7198501FEDFE}"/>
              </a:ext>
            </a:extLst>
          </p:cNvPr>
          <p:cNvSpPr>
            <a:spLocks noGrp="1"/>
          </p:cNvSpPr>
          <p:nvPr>
            <p:ph type="sldNum" sz="quarter" idx="12"/>
          </p:nvPr>
        </p:nvSpPr>
        <p:spPr/>
        <p:txBody>
          <a:bodyPr/>
          <a:lstStyle/>
          <a:p>
            <a:fld id="{48F63A3B-78C7-47BE-AE5E-E10140E04643}" type="slidenum">
              <a:rPr lang="en-US" smtClean="0"/>
              <a:t>26</a:t>
            </a:fld>
            <a:endParaRPr lang="en-US" dirty="0"/>
          </a:p>
        </p:txBody>
      </p:sp>
    </p:spTree>
    <p:extLst>
      <p:ext uri="{BB962C8B-B14F-4D97-AF65-F5344CB8AC3E}">
        <p14:creationId xmlns:p14="http://schemas.microsoft.com/office/powerpoint/2010/main" val="154982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447F8111-1EB4-4AF8-A57C-F33DAABE46F9}"/>
              </a:ext>
            </a:extLst>
          </p:cNvPr>
          <p:cNvSpPr txBox="1">
            <a:spLocks/>
          </p:cNvSpPr>
          <p:nvPr/>
        </p:nvSpPr>
        <p:spPr>
          <a:xfrm>
            <a:off x="343492" y="0"/>
            <a:ext cx="10917175"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Negative-binomial model </a:t>
            </a:r>
            <a:r>
              <a:rPr lang="en-US" altLang="zh-CN" sz="2800" dirty="0">
                <a:solidFill>
                  <a:srgbClr val="000000"/>
                </a:solidFill>
                <a:latin typeface="Arial" panose="020B0604020202020204" pitchFamily="34" charset="0"/>
                <a:cs typeface="Arial" panose="020B0604020202020204" pitchFamily="34" charset="0"/>
              </a:rPr>
              <a:t>—</a:t>
            </a:r>
            <a:r>
              <a:rPr lang="en-US" altLang="zh-CN" sz="3200" dirty="0">
                <a:solidFill>
                  <a:srgbClr val="000000"/>
                </a:solidFill>
                <a:latin typeface="Arial" panose="020B0604020202020204" pitchFamily="34" charset="0"/>
                <a:cs typeface="Arial" panose="020B0604020202020204" pitchFamily="34" charset="0"/>
              </a:rPr>
              <a:t> </a:t>
            </a:r>
            <a:r>
              <a:rPr lang="en-US" altLang="zh-CN" sz="2800" dirty="0">
                <a:solidFill>
                  <a:srgbClr val="000000"/>
                </a:solidFill>
                <a:latin typeface="Arial" panose="020B0604020202020204" pitchFamily="34" charset="0"/>
                <a:cs typeface="Arial" panose="020B0604020202020204" pitchFamily="34" charset="0"/>
              </a:rPr>
              <a:t>The distribution</a:t>
            </a:r>
            <a:endParaRPr lang="en-US" altLang="zh-CN" sz="3200" dirty="0">
              <a:solidFill>
                <a:srgbClr val="000000"/>
              </a:solidFill>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DCA21D47-DAAC-4B9D-A428-E6A0E21A9261}"/>
              </a:ext>
            </a:extLst>
          </p:cNvPr>
          <p:cNvSpPr txBox="1"/>
          <p:nvPr/>
        </p:nvSpPr>
        <p:spPr>
          <a:xfrm>
            <a:off x="589082" y="803348"/>
            <a:ext cx="8776299" cy="87440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Marginally, the </a:t>
            </a: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Gamma mixture of the Poisson </a:t>
            </a:r>
            <a:r>
              <a:rPr lang="en-US" altLang="zh-CN" dirty="0">
                <a:latin typeface="Arial" panose="020B0604020202020204" pitchFamily="34" charset="0"/>
                <a:ea typeface="微软雅黑" panose="020B0503020204020204" pitchFamily="34" charset="-122"/>
                <a:cs typeface="Arial" panose="020B0604020202020204" pitchFamily="34" charset="0"/>
              </a:rPr>
              <a:t>yields the negative binomial.</a:t>
            </a:r>
          </a:p>
          <a:p>
            <a:pPr marL="285750" indent="-285750">
              <a:lnSpc>
                <a:spcPct val="15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The probability mass function of negative binomial distribution:</a:t>
            </a:r>
          </a:p>
        </p:txBody>
      </p:sp>
      <p:pic>
        <p:nvPicPr>
          <p:cNvPr id="9" name="图片 8">
            <a:extLst>
              <a:ext uri="{FF2B5EF4-FFF2-40B4-BE49-F238E27FC236}">
                <a16:creationId xmlns:a16="http://schemas.microsoft.com/office/drawing/2014/main" id="{4DE4B4FE-BBB5-4C0E-8D25-848743D03B6C}"/>
              </a:ext>
            </a:extLst>
          </p:cNvPr>
          <p:cNvPicPr>
            <a:picLocks noChangeAspect="1"/>
          </p:cNvPicPr>
          <p:nvPr/>
        </p:nvPicPr>
        <p:blipFill>
          <a:blip r:embed="rId3"/>
          <a:stretch>
            <a:fillRect/>
          </a:stretch>
        </p:blipFill>
        <p:spPr>
          <a:xfrm>
            <a:off x="1200940" y="1853325"/>
            <a:ext cx="7450478" cy="701221"/>
          </a:xfrm>
          <a:prstGeom prst="rect">
            <a:avLst/>
          </a:prstGeom>
        </p:spPr>
      </p:pic>
      <p:pic>
        <p:nvPicPr>
          <p:cNvPr id="11" name="图片 10">
            <a:extLst>
              <a:ext uri="{FF2B5EF4-FFF2-40B4-BE49-F238E27FC236}">
                <a16:creationId xmlns:a16="http://schemas.microsoft.com/office/drawing/2014/main" id="{0DBC2256-386C-4724-8CF9-8673F2CD6DEC}"/>
              </a:ext>
            </a:extLst>
          </p:cNvPr>
          <p:cNvPicPr>
            <a:picLocks noChangeAspect="1"/>
          </p:cNvPicPr>
          <p:nvPr/>
        </p:nvPicPr>
        <p:blipFill>
          <a:blip r:embed="rId4"/>
          <a:stretch>
            <a:fillRect/>
          </a:stretch>
        </p:blipFill>
        <p:spPr>
          <a:xfrm>
            <a:off x="2622628" y="2678252"/>
            <a:ext cx="3958619" cy="413326"/>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25A4B16-21C8-461D-A958-1C09F8F69864}"/>
                  </a:ext>
                </a:extLst>
              </p:cNvPr>
              <p:cNvSpPr txBox="1"/>
              <p:nvPr/>
            </p:nvSpPr>
            <p:spPr>
              <a:xfrm>
                <a:off x="589083" y="3267148"/>
                <a:ext cx="9195877" cy="8744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The smaller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𝑘</m:t>
                    </m:r>
                  </m:oMath>
                </a14:m>
                <a:r>
                  <a:rPr lang="en-US" altLang="zh-CN" dirty="0">
                    <a:latin typeface="Arial" panose="020B0604020202020204" pitchFamily="34" charset="0"/>
                    <a:ea typeface="微软雅黑" panose="020B0503020204020204" pitchFamily="34" charset="-122"/>
                    <a:cs typeface="Arial" panose="020B0604020202020204" pitchFamily="34" charset="0"/>
                  </a:rPr>
                  <a:t>, the greater the overdispersion compared to the ordinary Poisson.</a:t>
                </a:r>
              </a:p>
              <a:p>
                <a:pPr marL="285750" indent="-285750">
                  <a:lnSpc>
                    <a:spcPct val="15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More flexible than Poisson (with an additional parameter).</a:t>
                </a:r>
              </a:p>
            </p:txBody>
          </p:sp>
        </mc:Choice>
        <mc:Fallback xmlns="">
          <p:sp>
            <p:nvSpPr>
              <p:cNvPr id="12" name="文本框 11">
                <a:extLst>
                  <a:ext uri="{FF2B5EF4-FFF2-40B4-BE49-F238E27FC236}">
                    <a16:creationId xmlns:a16="http://schemas.microsoft.com/office/drawing/2014/main" id="{C25A4B16-21C8-461D-A958-1C09F8F69864}"/>
                  </a:ext>
                </a:extLst>
              </p:cNvPr>
              <p:cNvSpPr txBox="1">
                <a:spLocks noRot="1" noChangeAspect="1" noMove="1" noResize="1" noEditPoints="1" noAdjustHandles="1" noChangeArrowheads="1" noChangeShapeType="1" noTextEdit="1"/>
              </p:cNvSpPr>
              <p:nvPr/>
            </p:nvSpPr>
            <p:spPr>
              <a:xfrm>
                <a:off x="589083" y="3267148"/>
                <a:ext cx="9195877" cy="874407"/>
              </a:xfrm>
              <a:prstGeom prst="rect">
                <a:avLst/>
              </a:prstGeom>
              <a:blipFill>
                <a:blip r:embed="rId5"/>
                <a:stretch>
                  <a:fillRect l="-414" b="-11594"/>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AC39BD5A-E134-4368-970D-114B35EA60AB}"/>
              </a:ext>
            </a:extLst>
          </p:cNvPr>
          <p:cNvSpPr txBox="1"/>
          <p:nvPr/>
        </p:nvSpPr>
        <p:spPr>
          <a:xfrm>
            <a:off x="9133797" y="1950001"/>
            <a:ext cx="2407039" cy="726546"/>
          </a:xfrm>
          <a:prstGeom prst="rect">
            <a:avLst/>
          </a:prstGeom>
          <a:noFill/>
        </p:spPr>
        <p:txBody>
          <a:bodyPr wrap="square" rtlCol="0">
            <a:spAutoFit/>
          </a:bodyPr>
          <a:lstStyle/>
          <a:p>
            <a:pPr marL="285750" indent="-285750">
              <a:lnSpc>
                <a:spcPct val="120000"/>
              </a:lnSpc>
              <a:buFont typeface="Wingdings"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(There are other parametrizations.)</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71C2150D-A0E7-42B2-9320-39BAD1B6DB44}"/>
                  </a:ext>
                </a:extLst>
              </p:cNvPr>
              <p:cNvSpPr txBox="1"/>
              <p:nvPr/>
            </p:nvSpPr>
            <p:spPr>
              <a:xfrm>
                <a:off x="589081" y="4401886"/>
                <a:ext cx="7399887" cy="1702967"/>
              </a:xfrm>
              <a:prstGeom prst="rect">
                <a:avLst/>
              </a:prstGeom>
              <a:noFill/>
            </p:spPr>
            <p:txBody>
              <a:bodyPr wrap="square">
                <a:spAutoFit/>
              </a:bodyPr>
              <a:lstStyle/>
              <a:p>
                <a:pPr>
                  <a:lnSpc>
                    <a:spcPct val="150000"/>
                  </a:lnSpc>
                </a:pPr>
                <a:r>
                  <a:rPr lang="en-US" altLang="zh-CN" dirty="0">
                    <a:latin typeface="Arial" panose="020B0604020202020204" pitchFamily="34" charset="0"/>
                    <a:ea typeface="微软雅黑" panose="020B0503020204020204" pitchFamily="34" charset="-122"/>
                    <a:cs typeface="Arial" panose="020B0604020202020204" pitchFamily="34" charset="0"/>
                  </a:rPr>
                  <a:t>Another source of negative binomial:</a:t>
                </a:r>
              </a:p>
              <a:p>
                <a:pPr marL="285750" indent="-285750">
                  <a:lnSpc>
                    <a:spcPct val="150000"/>
                  </a:lnSpc>
                  <a:buFont typeface="Arial" panose="020B0604020202020204" pitchFamily="34" charset="0"/>
                  <a:buChar char="•"/>
                </a:pP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If </a:t>
                </a:r>
                <a14:m>
                  <m:oMath xmlns:m="http://schemas.openxmlformats.org/officeDocument/2006/math">
                    <m:r>
                      <a:rPr lang="en-US" altLang="zh-CN" i="1">
                        <a:solidFill>
                          <a:srgbClr val="3333FF"/>
                        </a:solidFill>
                        <a:latin typeface="Cambria Math" panose="02040503050406030204" pitchFamily="18" charset="0"/>
                        <a:ea typeface="微软雅黑" panose="020B0503020204020204" pitchFamily="34" charset="-122"/>
                      </a:rPr>
                      <m:t>𝑘</m:t>
                    </m:r>
                  </m:oMath>
                </a14:m>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 is an integer</a:t>
                </a:r>
                <a:r>
                  <a:rPr lang="en-US" altLang="zh-CN" dirty="0">
                    <a:latin typeface="Arial" panose="020B0604020202020204" pitchFamily="34" charset="0"/>
                    <a:ea typeface="微软雅黑" panose="020B0503020204020204" pitchFamily="34" charset="-122"/>
                    <a:cs typeface="Arial" panose="020B0604020202020204" pitchFamily="34" charset="0"/>
                  </a:rPr>
                  <a:t>, the distribution of the </a:t>
                </a: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number of successes </a:t>
                </a:r>
                <a:r>
                  <a:rPr lang="en-US" altLang="zh-CN" dirty="0">
                    <a:latin typeface="Arial" panose="020B0604020202020204" pitchFamily="34" charset="0"/>
                    <a:ea typeface="微软雅黑" panose="020B0503020204020204" pitchFamily="34" charset="-122"/>
                    <a:cs typeface="Arial" panose="020B0604020202020204" pitchFamily="34" charset="0"/>
                  </a:rPr>
                  <a:t>up to the </a:t>
                </a:r>
                <a14:m>
                  <m:oMath xmlns:m="http://schemas.openxmlformats.org/officeDocument/2006/math">
                    <m:r>
                      <a:rPr lang="en-US" altLang="zh-CN" i="1" smtClean="0">
                        <a:solidFill>
                          <a:srgbClr val="3333FF"/>
                        </a:solidFill>
                        <a:latin typeface="Cambria Math" panose="02040503050406030204" pitchFamily="18" charset="0"/>
                        <a:ea typeface="微软雅黑" panose="020B0503020204020204" pitchFamily="34" charset="-122"/>
                      </a:rPr>
                      <m:t>𝑘</m:t>
                    </m:r>
                  </m:oMath>
                </a14:m>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a:t>
                </a:r>
                <a:r>
                  <a:rPr lang="en-US" altLang="zh-CN" dirty="0" err="1">
                    <a:solidFill>
                      <a:srgbClr val="3333FF"/>
                    </a:solidFill>
                    <a:latin typeface="Arial" panose="020B0604020202020204" pitchFamily="34" charset="0"/>
                    <a:ea typeface="微软雅黑" panose="020B0503020204020204" pitchFamily="34" charset="-122"/>
                    <a:cs typeface="Arial" panose="020B0604020202020204" pitchFamily="34" charset="0"/>
                  </a:rPr>
                  <a:t>th</a:t>
                </a: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 failure </a:t>
                </a:r>
                <a:r>
                  <a:rPr lang="en-US" altLang="zh-CN" dirty="0">
                    <a:latin typeface="Arial" panose="020B0604020202020204" pitchFamily="34" charset="0"/>
                    <a:ea typeface="微软雅黑" panose="020B0503020204020204" pitchFamily="34" charset="-122"/>
                    <a:cs typeface="Arial" panose="020B0604020202020204" pitchFamily="34" charset="0"/>
                  </a:rPr>
                  <a:t>in a sequence of independent Bernoulli trials with probability of success </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𝑝</m:t>
                    </m:r>
                    <m:r>
                      <a:rPr lang="en-US" altLang="zh-CN" i="1" dirty="0" smtClean="0">
                        <a:latin typeface="Cambria Math" panose="02040503050406030204" pitchFamily="18" charset="0"/>
                        <a:ea typeface="微软雅黑" panose="020B0503020204020204" pitchFamily="34" charset="-122"/>
                      </a:rPr>
                      <m:t>=</m:t>
                    </m:r>
                    <m:r>
                      <a:rPr lang="en-US" altLang="zh-CN" i="1" dirty="0" smtClean="0">
                        <a:latin typeface="Cambria Math" panose="02040503050406030204" pitchFamily="18" charset="0"/>
                        <a:ea typeface="微软雅黑" panose="020B0503020204020204" pitchFamily="34" charset="-122"/>
                      </a:rPr>
                      <m:t>𝑚</m:t>
                    </m:r>
                    <m:r>
                      <a:rPr lang="en-US" altLang="zh-CN" i="1" dirty="0" smtClean="0">
                        <a:latin typeface="Cambria Math" panose="02040503050406030204" pitchFamily="18" charset="0"/>
                        <a:ea typeface="微软雅黑" panose="020B0503020204020204" pitchFamily="34" charset="-122"/>
                      </a:rPr>
                      <m:t>/(</m:t>
                    </m:r>
                    <m:r>
                      <a:rPr lang="en-US" altLang="zh-CN" i="1" dirty="0" smtClean="0">
                        <a:latin typeface="Cambria Math" panose="02040503050406030204" pitchFamily="18" charset="0"/>
                        <a:ea typeface="微软雅黑" panose="020B0503020204020204" pitchFamily="34" charset="-122"/>
                      </a:rPr>
                      <m:t>𝑚</m:t>
                    </m:r>
                    <m:r>
                      <a:rPr lang="en-US" altLang="zh-CN" b="0" i="1" dirty="0" smtClean="0">
                        <a:latin typeface="Cambria Math" panose="02040503050406030204" pitchFamily="18" charset="0"/>
                        <a:ea typeface="微软雅黑" panose="020B0503020204020204" pitchFamily="34" charset="-122"/>
                      </a:rPr>
                      <m:t>+</m:t>
                    </m:r>
                    <m:r>
                      <a:rPr lang="en-US" altLang="zh-CN" i="1" dirty="0" smtClean="0">
                        <a:latin typeface="Cambria Math" panose="02040503050406030204" pitchFamily="18" charset="0"/>
                        <a:ea typeface="微软雅黑" panose="020B0503020204020204" pitchFamily="34" charset="-122"/>
                      </a:rPr>
                      <m:t>𝑘</m:t>
                    </m:r>
                    <m:r>
                      <a:rPr lang="en-US" altLang="zh-CN" i="1" dirty="0" smtClean="0">
                        <a:latin typeface="Cambria Math" panose="02040503050406030204" pitchFamily="18" charset="0"/>
                        <a:ea typeface="微软雅黑" panose="020B0503020204020204" pitchFamily="34" charset="-122"/>
                      </a:rPr>
                      <m:t>)</m:t>
                    </m:r>
                  </m:oMath>
                </a14:m>
                <a:r>
                  <a:rPr lang="en-US" altLang="zh-CN" dirty="0">
                    <a:latin typeface="Arial" panose="020B0604020202020204" pitchFamily="34" charset="0"/>
                    <a:ea typeface="微软雅黑" panose="020B0503020204020204" pitchFamily="34" charset="-122"/>
                    <a:cs typeface="Arial" panose="020B0604020202020204" pitchFamily="34" charset="0"/>
                  </a:rPr>
                  <a:t> is negative binomial.</a:t>
                </a:r>
              </a:p>
            </p:txBody>
          </p:sp>
        </mc:Choice>
        <mc:Fallback xmlns="">
          <p:sp>
            <p:nvSpPr>
              <p:cNvPr id="16" name="文本框 15">
                <a:extLst>
                  <a:ext uri="{FF2B5EF4-FFF2-40B4-BE49-F238E27FC236}">
                    <a16:creationId xmlns:a16="http://schemas.microsoft.com/office/drawing/2014/main" id="{71C2150D-A0E7-42B2-9320-39BAD1B6DB44}"/>
                  </a:ext>
                </a:extLst>
              </p:cNvPr>
              <p:cNvSpPr txBox="1">
                <a:spLocks noRot="1" noChangeAspect="1" noMove="1" noResize="1" noEditPoints="1" noAdjustHandles="1" noChangeArrowheads="1" noChangeShapeType="1" noTextEdit="1"/>
              </p:cNvSpPr>
              <p:nvPr/>
            </p:nvSpPr>
            <p:spPr>
              <a:xfrm>
                <a:off x="589081" y="4401886"/>
                <a:ext cx="7399887" cy="1702967"/>
              </a:xfrm>
              <a:prstGeom prst="rect">
                <a:avLst/>
              </a:prstGeom>
              <a:blipFill>
                <a:blip r:embed="rId6"/>
                <a:stretch>
                  <a:fillRect l="-685" b="-5185"/>
                </a:stretch>
              </a:blipFill>
            </p:spPr>
            <p:txBody>
              <a:bodyPr/>
              <a:lstStyle/>
              <a:p>
                <a:r>
                  <a:rPr lang="zh-CN" altLang="en-US">
                    <a:noFill/>
                  </a:rPr>
                  <a:t> </a:t>
                </a:r>
              </a:p>
            </p:txBody>
          </p:sp>
        </mc:Fallback>
      </mc:AlternateContent>
      <p:pic>
        <p:nvPicPr>
          <p:cNvPr id="16390" name="Picture 6" descr="Why Failure Leads To Career Success">
            <a:extLst>
              <a:ext uri="{FF2B5EF4-FFF2-40B4-BE49-F238E27FC236}">
                <a16:creationId xmlns:a16="http://schemas.microsoft.com/office/drawing/2014/main" id="{6B8D41AE-F7FB-42AC-B889-F7269B9860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88968" y="4340623"/>
            <a:ext cx="2646345" cy="176423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357B59C8-7368-947A-1F77-CEC5BE9C2E1B}"/>
              </a:ext>
            </a:extLst>
          </p:cNvPr>
          <p:cNvSpPr>
            <a:spLocks noGrp="1"/>
          </p:cNvSpPr>
          <p:nvPr>
            <p:ph type="sldNum" sz="quarter" idx="12"/>
          </p:nvPr>
        </p:nvSpPr>
        <p:spPr/>
        <p:txBody>
          <a:bodyPr/>
          <a:lstStyle/>
          <a:p>
            <a:fld id="{48F63A3B-78C7-47BE-AE5E-E10140E04643}" type="slidenum">
              <a:rPr lang="en-US" smtClean="0"/>
              <a:t>27</a:t>
            </a:fld>
            <a:endParaRPr lang="en-US" dirty="0"/>
          </a:p>
        </p:txBody>
      </p:sp>
    </p:spTree>
    <p:extLst>
      <p:ext uri="{BB962C8B-B14F-4D97-AF65-F5344CB8AC3E}">
        <p14:creationId xmlns:p14="http://schemas.microsoft.com/office/powerpoint/2010/main" val="343949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CD4231D5-6A77-447B-BC27-5335DB916B59}"/>
              </a:ext>
            </a:extLst>
          </p:cNvPr>
          <p:cNvPicPr>
            <a:picLocks noChangeAspect="1"/>
          </p:cNvPicPr>
          <p:nvPr/>
        </p:nvPicPr>
        <p:blipFill>
          <a:blip r:embed="rId2"/>
          <a:stretch>
            <a:fillRect/>
          </a:stretch>
        </p:blipFill>
        <p:spPr>
          <a:xfrm>
            <a:off x="5951141" y="4285949"/>
            <a:ext cx="2186147" cy="2055761"/>
          </a:xfrm>
          <a:prstGeom prst="rect">
            <a:avLst/>
          </a:prstGeom>
        </p:spPr>
      </p:pic>
      <p:sp>
        <p:nvSpPr>
          <p:cNvPr id="4" name="object 2">
            <a:extLst>
              <a:ext uri="{FF2B5EF4-FFF2-40B4-BE49-F238E27FC236}">
                <a16:creationId xmlns:a16="http://schemas.microsoft.com/office/drawing/2014/main" id="{7E47DD08-1A9A-4490-8A1A-7880F1D4E031}"/>
              </a:ext>
            </a:extLst>
          </p:cNvPr>
          <p:cNvSpPr txBox="1">
            <a:spLocks/>
          </p:cNvSpPr>
          <p:nvPr/>
        </p:nvSpPr>
        <p:spPr>
          <a:xfrm>
            <a:off x="343492" y="0"/>
            <a:ext cx="10917175"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Negative-binomial model </a:t>
            </a:r>
            <a:r>
              <a:rPr lang="en-US" altLang="zh-CN" sz="2800" dirty="0">
                <a:solidFill>
                  <a:srgbClr val="000000"/>
                </a:solidFill>
                <a:latin typeface="Arial" panose="020B0604020202020204" pitchFamily="34" charset="0"/>
                <a:cs typeface="Arial" panose="020B0604020202020204" pitchFamily="34" charset="0"/>
              </a:rPr>
              <a:t>— The distribution</a:t>
            </a:r>
            <a:endParaRPr lang="en-US" altLang="zh-CN" sz="3200" dirty="0">
              <a:solidFill>
                <a:srgbClr val="000000"/>
              </a:solidFill>
              <a:latin typeface="Arial" panose="020B0604020202020204" pitchFamily="34" charset="0"/>
              <a:cs typeface="Arial" panose="020B0604020202020204" pitchFamily="34" charset="0"/>
            </a:endParaRPr>
          </a:p>
        </p:txBody>
      </p:sp>
      <p:pic>
        <p:nvPicPr>
          <p:cNvPr id="9" name="图片 8">
            <a:extLst>
              <a:ext uri="{FF2B5EF4-FFF2-40B4-BE49-F238E27FC236}">
                <a16:creationId xmlns:a16="http://schemas.microsoft.com/office/drawing/2014/main" id="{0562278E-CEB4-4D88-AAD6-E93C9EC363E7}"/>
              </a:ext>
            </a:extLst>
          </p:cNvPr>
          <p:cNvPicPr>
            <a:picLocks noChangeAspect="1"/>
          </p:cNvPicPr>
          <p:nvPr/>
        </p:nvPicPr>
        <p:blipFill>
          <a:blip r:embed="rId3"/>
          <a:stretch>
            <a:fillRect/>
          </a:stretch>
        </p:blipFill>
        <p:spPr>
          <a:xfrm>
            <a:off x="5890346" y="1298195"/>
            <a:ext cx="2137045" cy="1983484"/>
          </a:xfrm>
          <a:prstGeom prst="rect">
            <a:avLst/>
          </a:prstGeom>
        </p:spPr>
      </p:pic>
      <p:sp>
        <p:nvSpPr>
          <p:cNvPr id="5" name="文本框 4">
            <a:extLst>
              <a:ext uri="{FF2B5EF4-FFF2-40B4-BE49-F238E27FC236}">
                <a16:creationId xmlns:a16="http://schemas.microsoft.com/office/drawing/2014/main" id="{3A127B51-E30D-42B3-871C-D629D9D78831}"/>
              </a:ext>
            </a:extLst>
          </p:cNvPr>
          <p:cNvSpPr txBox="1"/>
          <p:nvPr/>
        </p:nvSpPr>
        <p:spPr>
          <a:xfrm>
            <a:off x="7229598" y="1458658"/>
            <a:ext cx="2327723" cy="646331"/>
          </a:xfrm>
          <a:prstGeom prst="rect">
            <a:avLst/>
          </a:prstGeom>
          <a:noFill/>
        </p:spPr>
        <p:txBody>
          <a:bodyPr wrap="square" rtlCol="0">
            <a:spAutoFit/>
          </a:bodyPr>
          <a:lstStyle/>
          <a:p>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No. of dependencies in R packages</a:t>
            </a:r>
            <a:endParaRPr lang="zh-CN" altLang="en-US" dirty="0">
              <a:solidFill>
                <a:srgbClr val="3333FF"/>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文本框 9">
            <a:extLst>
              <a:ext uri="{FF2B5EF4-FFF2-40B4-BE49-F238E27FC236}">
                <a16:creationId xmlns:a16="http://schemas.microsoft.com/office/drawing/2014/main" id="{1C7D4CAB-4E2A-4C62-8A68-E9ACAE441454}"/>
              </a:ext>
            </a:extLst>
          </p:cNvPr>
          <p:cNvSpPr txBox="1"/>
          <p:nvPr/>
        </p:nvSpPr>
        <p:spPr>
          <a:xfrm>
            <a:off x="343492" y="3813446"/>
            <a:ext cx="1434507" cy="1338828"/>
          </a:xfrm>
          <a:prstGeom prst="rect">
            <a:avLst/>
          </a:prstGeom>
          <a:noFill/>
        </p:spPr>
        <p:txBody>
          <a:bodyPr wrap="square" rtlCol="0">
            <a:spAutoFit/>
          </a:bodyPr>
          <a:lstStyle/>
          <a:p>
            <a:pPr>
              <a:lnSpc>
                <a:spcPct val="150000"/>
              </a:lnSpc>
            </a:pPr>
            <a:r>
              <a:rPr lang="en-US" altLang="zh-CN" b="1" dirty="0">
                <a:latin typeface="Arial" panose="020B0604020202020204" pitchFamily="34" charset="0"/>
                <a:ea typeface="微软雅黑" panose="020B0503020204020204" pitchFamily="34" charset="-122"/>
                <a:cs typeface="Arial" panose="020B0604020202020204" pitchFamily="34" charset="0"/>
              </a:rPr>
              <a:t>Rootogram:</a:t>
            </a:r>
          </a:p>
          <a:p>
            <a:r>
              <a:rPr lang="en-US" altLang="zh-CN" dirty="0">
                <a:solidFill>
                  <a:srgbClr val="FF0000"/>
                </a:solidFill>
                <a:latin typeface="Arial" panose="020B0604020202020204" pitchFamily="34" charset="0"/>
                <a:ea typeface="微软雅黑" panose="020B0503020204020204" pitchFamily="34" charset="-122"/>
                <a:cs typeface="Arial" panose="020B0604020202020204" pitchFamily="34" charset="0"/>
              </a:rPr>
              <a:t>(Red: fitted negative binomial)</a:t>
            </a:r>
            <a:endParaRPr lang="zh-CN" altLang="en-US"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pic>
        <p:nvPicPr>
          <p:cNvPr id="12" name="图片 11">
            <a:extLst>
              <a:ext uri="{FF2B5EF4-FFF2-40B4-BE49-F238E27FC236}">
                <a16:creationId xmlns:a16="http://schemas.microsoft.com/office/drawing/2014/main" id="{B8736AE0-1FD9-431C-B034-ABF9C3F1606E}"/>
              </a:ext>
            </a:extLst>
          </p:cNvPr>
          <p:cNvPicPr>
            <a:picLocks noChangeAspect="1"/>
          </p:cNvPicPr>
          <p:nvPr/>
        </p:nvPicPr>
        <p:blipFill>
          <a:blip r:embed="rId4"/>
          <a:stretch>
            <a:fillRect/>
          </a:stretch>
        </p:blipFill>
        <p:spPr>
          <a:xfrm>
            <a:off x="1857638" y="1355532"/>
            <a:ext cx="2565671" cy="1644661"/>
          </a:xfrm>
          <a:prstGeom prst="rect">
            <a:avLst/>
          </a:prstGeom>
        </p:spPr>
      </p:pic>
      <p:pic>
        <p:nvPicPr>
          <p:cNvPr id="14" name="图片 13">
            <a:extLst>
              <a:ext uri="{FF2B5EF4-FFF2-40B4-BE49-F238E27FC236}">
                <a16:creationId xmlns:a16="http://schemas.microsoft.com/office/drawing/2014/main" id="{B0A2EEC1-3ADB-496C-8632-B61BF354E078}"/>
              </a:ext>
            </a:extLst>
          </p:cNvPr>
          <p:cNvPicPr>
            <a:picLocks noChangeAspect="1"/>
          </p:cNvPicPr>
          <p:nvPr/>
        </p:nvPicPr>
        <p:blipFill>
          <a:blip r:embed="rId5"/>
          <a:stretch>
            <a:fillRect/>
          </a:stretch>
        </p:blipFill>
        <p:spPr>
          <a:xfrm>
            <a:off x="1791896" y="3387210"/>
            <a:ext cx="2686486" cy="2557535"/>
          </a:xfrm>
          <a:prstGeom prst="rect">
            <a:avLst/>
          </a:prstGeom>
        </p:spPr>
      </p:pic>
      <p:sp>
        <p:nvSpPr>
          <p:cNvPr id="15" name="文本框 14">
            <a:extLst>
              <a:ext uri="{FF2B5EF4-FFF2-40B4-BE49-F238E27FC236}">
                <a16:creationId xmlns:a16="http://schemas.microsoft.com/office/drawing/2014/main" id="{392F5823-07FB-4E93-9741-AE97A0AB715E}"/>
              </a:ext>
            </a:extLst>
          </p:cNvPr>
          <p:cNvSpPr txBox="1"/>
          <p:nvPr/>
        </p:nvSpPr>
        <p:spPr>
          <a:xfrm>
            <a:off x="3259447" y="3719234"/>
            <a:ext cx="1891673" cy="646331"/>
          </a:xfrm>
          <a:prstGeom prst="rect">
            <a:avLst/>
          </a:prstGeom>
          <a:noFill/>
        </p:spPr>
        <p:txBody>
          <a:bodyPr wrap="square" rtlCol="0">
            <a:spAutoFit/>
          </a:bodyPr>
          <a:lstStyle/>
          <a:p>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Mixture of Poisson</a:t>
            </a:r>
            <a:endParaRPr lang="zh-CN" altLang="en-US" dirty="0">
              <a:solidFill>
                <a:srgbClr val="3333FF"/>
              </a:solidFill>
              <a:latin typeface="Arial" panose="020B0604020202020204" pitchFamily="34" charset="0"/>
              <a:ea typeface="微软雅黑" panose="020B0503020204020204" pitchFamily="34" charset="-122"/>
              <a:cs typeface="Arial" panose="020B0604020202020204" pitchFamily="34" charset="0"/>
            </a:endParaRPr>
          </a:p>
        </p:txBody>
      </p:sp>
      <p:pic>
        <p:nvPicPr>
          <p:cNvPr id="17" name="图片 16">
            <a:extLst>
              <a:ext uri="{FF2B5EF4-FFF2-40B4-BE49-F238E27FC236}">
                <a16:creationId xmlns:a16="http://schemas.microsoft.com/office/drawing/2014/main" id="{37DD50E8-F283-4F8E-A8E8-1266C9C669E0}"/>
              </a:ext>
            </a:extLst>
          </p:cNvPr>
          <p:cNvPicPr>
            <a:picLocks noChangeAspect="1"/>
          </p:cNvPicPr>
          <p:nvPr/>
        </p:nvPicPr>
        <p:blipFill>
          <a:blip r:embed="rId6"/>
          <a:stretch>
            <a:fillRect/>
          </a:stretch>
        </p:blipFill>
        <p:spPr>
          <a:xfrm>
            <a:off x="5654690" y="3915010"/>
            <a:ext cx="4512485" cy="242513"/>
          </a:xfrm>
          <a:prstGeom prst="rect">
            <a:avLst/>
          </a:prstGeom>
        </p:spPr>
      </p:pic>
      <p:pic>
        <p:nvPicPr>
          <p:cNvPr id="19" name="图片 18">
            <a:extLst>
              <a:ext uri="{FF2B5EF4-FFF2-40B4-BE49-F238E27FC236}">
                <a16:creationId xmlns:a16="http://schemas.microsoft.com/office/drawing/2014/main" id="{C81C8562-24EC-4F74-8C0D-1B089B02B859}"/>
              </a:ext>
            </a:extLst>
          </p:cNvPr>
          <p:cNvPicPr>
            <a:picLocks noChangeAspect="1"/>
          </p:cNvPicPr>
          <p:nvPr/>
        </p:nvPicPr>
        <p:blipFill>
          <a:blip r:embed="rId7"/>
          <a:stretch>
            <a:fillRect/>
          </a:stretch>
        </p:blipFill>
        <p:spPr>
          <a:xfrm>
            <a:off x="5603596" y="859414"/>
            <a:ext cx="3629042" cy="277159"/>
          </a:xfrm>
          <a:prstGeom prst="rect">
            <a:avLst/>
          </a:prstGeom>
        </p:spPr>
      </p:pic>
      <p:sp>
        <p:nvSpPr>
          <p:cNvPr id="22" name="文本框 21">
            <a:extLst>
              <a:ext uri="{FF2B5EF4-FFF2-40B4-BE49-F238E27FC236}">
                <a16:creationId xmlns:a16="http://schemas.microsoft.com/office/drawing/2014/main" id="{FE57C97D-BCD5-4A29-B03E-986FA50DA6B3}"/>
              </a:ext>
            </a:extLst>
          </p:cNvPr>
          <p:cNvSpPr txBox="1"/>
          <p:nvPr/>
        </p:nvSpPr>
        <p:spPr>
          <a:xfrm>
            <a:off x="7229598" y="4383680"/>
            <a:ext cx="2327723" cy="369332"/>
          </a:xfrm>
          <a:prstGeom prst="rect">
            <a:avLst/>
          </a:prstGeom>
          <a:noFill/>
        </p:spPr>
        <p:txBody>
          <a:bodyPr wrap="square" rtlCol="0">
            <a:spAutoFit/>
          </a:bodyPr>
          <a:lstStyle/>
          <a:p>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PhD publications</a:t>
            </a:r>
            <a:endParaRPr lang="zh-CN" altLang="en-US" dirty="0">
              <a:solidFill>
                <a:srgbClr val="3333FF"/>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a:extLst>
              <a:ext uri="{FF2B5EF4-FFF2-40B4-BE49-F238E27FC236}">
                <a16:creationId xmlns:a16="http://schemas.microsoft.com/office/drawing/2014/main" id="{6867E251-0E7B-465E-AE35-457BD3C6EE56}"/>
              </a:ext>
            </a:extLst>
          </p:cNvPr>
          <p:cNvSpPr txBox="1"/>
          <p:nvPr/>
        </p:nvSpPr>
        <p:spPr>
          <a:xfrm>
            <a:off x="9141689" y="4877243"/>
            <a:ext cx="2347514" cy="1247008"/>
          </a:xfrm>
          <a:prstGeom prst="rect">
            <a:avLst/>
          </a:prstGeom>
          <a:noFill/>
        </p:spPr>
        <p:txBody>
          <a:bodyPr wrap="square" rtlCol="0">
            <a:spAutoFit/>
          </a:bodyPr>
          <a:lstStyle/>
          <a:p>
            <a:pPr>
              <a:lnSpc>
                <a:spcPct val="120000"/>
              </a:lnSpc>
            </a:pPr>
            <a:r>
              <a:rPr lang="en-US" altLang="zh-CN" sz="1600" dirty="0">
                <a:latin typeface="Arial" panose="020B0604020202020204" pitchFamily="34" charset="0"/>
                <a:ea typeface="微软雅黑" panose="020B0503020204020204" pitchFamily="34" charset="-122"/>
                <a:cs typeface="Arial" panose="020B0604020202020204" pitchFamily="34" charset="0"/>
              </a:rPr>
              <a:t>We can also introduce explanatories:  </a:t>
            </a:r>
          </a:p>
          <a:p>
            <a:pPr>
              <a:lnSpc>
                <a:spcPct val="120000"/>
              </a:lnSpc>
            </a:pPr>
            <a:r>
              <a:rPr lang="en-US" altLang="zh-CN" sz="1600" b="1" dirty="0">
                <a:latin typeface="Arial" panose="020B0604020202020204" pitchFamily="34" charset="0"/>
                <a:ea typeface="微软雅黑" panose="020B0503020204020204" pitchFamily="34" charset="-122"/>
                <a:cs typeface="Arial" panose="020B0604020202020204" pitchFamily="34" charset="0"/>
              </a:rPr>
              <a:t>Negative-binomial regression</a:t>
            </a:r>
          </a:p>
        </p:txBody>
      </p:sp>
      <p:sp>
        <p:nvSpPr>
          <p:cNvPr id="24" name="箭头: 右 23">
            <a:extLst>
              <a:ext uri="{FF2B5EF4-FFF2-40B4-BE49-F238E27FC236}">
                <a16:creationId xmlns:a16="http://schemas.microsoft.com/office/drawing/2014/main" id="{35BD8B00-057F-4C5C-B66A-44765CC1E301}"/>
              </a:ext>
            </a:extLst>
          </p:cNvPr>
          <p:cNvSpPr/>
          <p:nvPr/>
        </p:nvSpPr>
        <p:spPr>
          <a:xfrm>
            <a:off x="8499248" y="5369978"/>
            <a:ext cx="565588" cy="348256"/>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pic>
        <p:nvPicPr>
          <p:cNvPr id="17414" name="Picture 6" descr="All Scientific Papers">
            <a:extLst>
              <a:ext uri="{FF2B5EF4-FFF2-40B4-BE49-F238E27FC236}">
                <a16:creationId xmlns:a16="http://schemas.microsoft.com/office/drawing/2014/main" id="{30C38CC6-0594-4F3A-9AEC-CC03D3C996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64344" y="2578887"/>
            <a:ext cx="2223315" cy="1222823"/>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6F8A39DF-5CAF-E0D8-6BE0-625FAC3907FA}"/>
              </a:ext>
            </a:extLst>
          </p:cNvPr>
          <p:cNvSpPr>
            <a:spLocks noGrp="1"/>
          </p:cNvSpPr>
          <p:nvPr>
            <p:ph type="sldNum" sz="quarter" idx="12"/>
          </p:nvPr>
        </p:nvSpPr>
        <p:spPr/>
        <p:txBody>
          <a:bodyPr/>
          <a:lstStyle/>
          <a:p>
            <a:fld id="{48F63A3B-78C7-47BE-AE5E-E10140E04643}" type="slidenum">
              <a:rPr lang="en-US" smtClean="0"/>
              <a:t>28</a:t>
            </a:fld>
            <a:endParaRPr lang="en-US" dirty="0"/>
          </a:p>
        </p:txBody>
      </p:sp>
    </p:spTree>
    <p:extLst>
      <p:ext uri="{BB962C8B-B14F-4D97-AF65-F5344CB8AC3E}">
        <p14:creationId xmlns:p14="http://schemas.microsoft.com/office/powerpoint/2010/main" val="358660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4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5" grpId="0"/>
      <p:bldP spid="22" grpId="0"/>
      <p:bldP spid="23" grpId="0"/>
      <p:bldP spid="2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5C6281B0-341B-40CB-9377-552C3823A2C8}"/>
              </a:ext>
            </a:extLst>
          </p:cNvPr>
          <p:cNvSpPr txBox="1">
            <a:spLocks/>
          </p:cNvSpPr>
          <p:nvPr/>
        </p:nvSpPr>
        <p:spPr>
          <a:xfrm>
            <a:off x="343492" y="0"/>
            <a:ext cx="10917175"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Example — </a:t>
            </a:r>
            <a:r>
              <a:rPr lang="en-US" altLang="zh-CN" sz="2800" dirty="0">
                <a:solidFill>
                  <a:srgbClr val="000000"/>
                </a:solidFill>
                <a:latin typeface="Arial" panose="020B0604020202020204" pitchFamily="34" charset="0"/>
                <a:cs typeface="Arial" panose="020B0604020202020204" pitchFamily="34" charset="0"/>
              </a:rPr>
              <a:t>PhD Publication </a:t>
            </a:r>
            <a:r>
              <a:rPr lang="en-US" altLang="zh-CN" sz="3200" dirty="0">
                <a:solidFill>
                  <a:srgbClr val="000000"/>
                </a:solidFill>
                <a:latin typeface="Arial" panose="020B0604020202020204" pitchFamily="34" charset="0"/>
                <a:cs typeface="Arial" panose="020B0604020202020204" pitchFamily="34" charset="0"/>
              </a:rPr>
              <a:t>— </a:t>
            </a:r>
            <a:r>
              <a:rPr lang="en-US" altLang="zh-CN" sz="2800" dirty="0">
                <a:solidFill>
                  <a:srgbClr val="000000"/>
                </a:solidFill>
                <a:latin typeface="Arial" panose="020B0604020202020204" pitchFamily="34" charset="0"/>
                <a:cs typeface="Arial" panose="020B0604020202020204" pitchFamily="34" charset="0"/>
              </a:rPr>
              <a:t>Negative binomial regression</a:t>
            </a:r>
            <a:endParaRPr lang="en-US" altLang="zh-CN" sz="3200" dirty="0">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59AFE90-5FD8-4150-997B-2AB8CA419531}"/>
                  </a:ext>
                </a:extLst>
              </p:cNvPr>
              <p:cNvSpPr txBox="1"/>
              <p:nvPr/>
            </p:nvSpPr>
            <p:spPr>
              <a:xfrm>
                <a:off x="512883" y="794882"/>
                <a:ext cx="9909584" cy="2056140"/>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For fixed </a:t>
                </a:r>
                <a14:m>
                  <m:oMath xmlns:m="http://schemas.openxmlformats.org/officeDocument/2006/math">
                    <m:r>
                      <a:rPr lang="en-US" altLang="zh-CN" i="1">
                        <a:latin typeface="Cambria Math" panose="02040503050406030204" pitchFamily="18" charset="0"/>
                        <a:ea typeface="微软雅黑" panose="020B0503020204020204" pitchFamily="34" charset="-122"/>
                      </a:rPr>
                      <m:t>𝑘</m:t>
                    </m:r>
                  </m:oMath>
                </a14:m>
                <a:r>
                  <a:rPr lang="en-US" altLang="zh-CN" dirty="0">
                    <a:latin typeface="Arial" panose="020B0604020202020204" pitchFamily="34" charset="0"/>
                    <a:ea typeface="微软雅黑" panose="020B0503020204020204" pitchFamily="34" charset="-122"/>
                    <a:cs typeface="Arial" panose="020B0604020202020204" pitchFamily="34" charset="0"/>
                  </a:rPr>
                  <a:t>, the negative-binomial is another special case of the GLM.</a:t>
                </a:r>
              </a:p>
              <a:p>
                <a:pPr marL="285750" indent="-285750">
                  <a:lnSpc>
                    <a:spcPct val="120000"/>
                  </a:lnSpc>
                  <a:buFont typeface="Wingdings" panose="05000000000000000000"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In R, this is handled in the </a:t>
                </a:r>
                <a:r>
                  <a:rPr lang="en-US" altLang="zh-CN"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MASS</a:t>
                </a:r>
                <a:r>
                  <a:rPr lang="en-US" altLang="zh-CN" dirty="0">
                    <a:latin typeface="Arial" panose="020B0604020202020204" pitchFamily="34" charset="0"/>
                    <a:ea typeface="微软雅黑" panose="020B0503020204020204" pitchFamily="34" charset="-122"/>
                    <a:cs typeface="Arial" panose="020B0604020202020204" pitchFamily="34" charset="0"/>
                  </a:rPr>
                  <a:t> package, with </a:t>
                </a:r>
                <a:r>
                  <a:rPr lang="en-US" altLang="zh-CN"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family=</a:t>
                </a:r>
                <a:r>
                  <a:rPr lang="en-US" altLang="zh-CN" dirty="0" err="1">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negative.binomial</a:t>
                </a:r>
                <a:r>
                  <a:rPr lang="en-US" altLang="zh-CN"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(theta) </a:t>
                </a:r>
                <a:r>
                  <a:rPr lang="en-US" altLang="zh-CN" dirty="0">
                    <a:latin typeface="Arial" panose="020B0604020202020204" pitchFamily="34" charset="0"/>
                    <a:ea typeface="微软雅黑" panose="020B0503020204020204" pitchFamily="34" charset="-122"/>
                    <a:cs typeface="Arial" panose="020B0604020202020204" pitchFamily="34" charset="0"/>
                  </a:rPr>
                  <a:t>(the parameter </a:t>
                </a:r>
                <a14:m>
                  <m:oMath xmlns:m="http://schemas.openxmlformats.org/officeDocument/2006/math">
                    <m:r>
                      <a:rPr lang="en-US" altLang="zh-CN" i="1">
                        <a:latin typeface="Cambria Math" panose="02040503050406030204" pitchFamily="18" charset="0"/>
                        <a:ea typeface="微软雅黑" panose="020B0503020204020204" pitchFamily="34" charset="-122"/>
                      </a:rPr>
                      <m:t>𝑘</m:t>
                    </m:r>
                  </m:oMath>
                </a14:m>
                <a:r>
                  <a:rPr lang="en-US" altLang="zh-CN" dirty="0">
                    <a:latin typeface="Arial" panose="020B0604020202020204" pitchFamily="34" charset="0"/>
                    <a:ea typeface="微软雅黑" panose="020B0503020204020204" pitchFamily="34" charset="-122"/>
                    <a:cs typeface="Arial" panose="020B0604020202020204" pitchFamily="34" charset="0"/>
                  </a:rPr>
                  <a:t> is called </a:t>
                </a:r>
                <a:r>
                  <a:rPr lang="en-US" altLang="zh-CN"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theta</a:t>
                </a:r>
                <a:r>
                  <a:rPr lang="en-US" altLang="zh-CN" dirty="0">
                    <a:latin typeface="Arial" panose="020B0604020202020204" pitchFamily="34" charset="0"/>
                    <a:ea typeface="微软雅黑" panose="020B0503020204020204" pitchFamily="34" charset="-122"/>
                    <a:cs typeface="Arial" panose="020B0604020202020204" pitchFamily="34" charset="0"/>
                  </a:rPr>
                  <a:t>).</a:t>
                </a:r>
                <a:endPar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20000"/>
                  </a:lnSpc>
                  <a:buFont typeface="Wingdings" panose="05000000000000000000" pitchFamily="2" charset="2"/>
                  <a:buChar char="Ø"/>
                </a:pPr>
                <a:endPar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But most often, </a:t>
                </a:r>
                <a14:m>
                  <m:oMath xmlns:m="http://schemas.openxmlformats.org/officeDocument/2006/math">
                    <m:r>
                      <a:rPr lang="en-US" altLang="zh-CN" i="1">
                        <a:latin typeface="Cambria Math" panose="02040503050406030204" pitchFamily="18" charset="0"/>
                        <a:ea typeface="微软雅黑" panose="020B0503020204020204" pitchFamily="34" charset="-122"/>
                      </a:rPr>
                      <m:t>𝑘</m:t>
                    </m:r>
                  </m:oMath>
                </a14:m>
                <a:r>
                  <a:rPr lang="en-US" altLang="zh-CN" dirty="0">
                    <a:latin typeface="Arial" panose="020B0604020202020204" pitchFamily="34" charset="0"/>
                    <a:ea typeface="微软雅黑" panose="020B0503020204020204" pitchFamily="34" charset="-122"/>
                    <a:cs typeface="Arial" panose="020B0604020202020204" pitchFamily="34" charset="0"/>
                  </a:rPr>
                  <a:t> is unknown, and must be estimated from the data.</a:t>
                </a:r>
              </a:p>
              <a:p>
                <a:pPr marL="285750" indent="-285750">
                  <a:lnSpc>
                    <a:spcPct val="120000"/>
                  </a:lnSpc>
                  <a:buFont typeface="Wingdings" panose="05000000000000000000"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This is implemented in </a:t>
                </a:r>
                <a:r>
                  <a:rPr lang="en-US" altLang="zh-CN" dirty="0" err="1">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glm.nb</a:t>
                </a:r>
                <a:r>
                  <a:rPr lang="en-US" altLang="zh-CN"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in the </a:t>
                </a:r>
                <a:r>
                  <a:rPr lang="en-US" altLang="zh-CN"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MASS</a:t>
                </a:r>
                <a:r>
                  <a:rPr lang="en-US" altLang="zh-CN" dirty="0">
                    <a:latin typeface="Arial" panose="020B0604020202020204" pitchFamily="34" charset="0"/>
                    <a:ea typeface="微软雅黑" panose="020B0503020204020204" pitchFamily="34" charset="-122"/>
                    <a:cs typeface="Arial" panose="020B0604020202020204" pitchFamily="34" charset="0"/>
                  </a:rPr>
                  <a:t> package.</a:t>
                </a:r>
              </a:p>
            </p:txBody>
          </p:sp>
        </mc:Choice>
        <mc:Fallback xmlns="">
          <p:sp>
            <p:nvSpPr>
              <p:cNvPr id="5" name="文本框 4">
                <a:extLst>
                  <a:ext uri="{FF2B5EF4-FFF2-40B4-BE49-F238E27FC236}">
                    <a16:creationId xmlns:a16="http://schemas.microsoft.com/office/drawing/2014/main" id="{759AFE90-5FD8-4150-997B-2AB8CA419531}"/>
                  </a:ext>
                </a:extLst>
              </p:cNvPr>
              <p:cNvSpPr txBox="1">
                <a:spLocks noRot="1" noChangeAspect="1" noMove="1" noResize="1" noEditPoints="1" noAdjustHandles="1" noChangeArrowheads="1" noChangeShapeType="1" noTextEdit="1"/>
              </p:cNvSpPr>
              <p:nvPr/>
            </p:nvSpPr>
            <p:spPr>
              <a:xfrm>
                <a:off x="512883" y="794882"/>
                <a:ext cx="9909584" cy="2056140"/>
              </a:xfrm>
              <a:prstGeom prst="rect">
                <a:avLst/>
              </a:prstGeom>
              <a:blipFill>
                <a:blip r:embed="rId3"/>
                <a:stretch>
                  <a:fillRect l="-384" t="-613" b="-4294"/>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FB77BD8E-52E4-4832-AE6B-F77783560BF8}"/>
              </a:ext>
            </a:extLst>
          </p:cNvPr>
          <p:cNvPicPr>
            <a:picLocks noChangeAspect="1"/>
          </p:cNvPicPr>
          <p:nvPr/>
        </p:nvPicPr>
        <p:blipFill>
          <a:blip r:embed="rId4"/>
          <a:stretch>
            <a:fillRect/>
          </a:stretch>
        </p:blipFill>
        <p:spPr>
          <a:xfrm>
            <a:off x="836612" y="3035233"/>
            <a:ext cx="4610743" cy="685896"/>
          </a:xfrm>
          <a:prstGeom prst="rect">
            <a:avLst/>
          </a:prstGeom>
        </p:spPr>
      </p:pic>
      <p:pic>
        <p:nvPicPr>
          <p:cNvPr id="9" name="图片 8">
            <a:extLst>
              <a:ext uri="{FF2B5EF4-FFF2-40B4-BE49-F238E27FC236}">
                <a16:creationId xmlns:a16="http://schemas.microsoft.com/office/drawing/2014/main" id="{7BA1F65F-6CC1-449C-94C8-83B92C95E153}"/>
              </a:ext>
            </a:extLst>
          </p:cNvPr>
          <p:cNvPicPr>
            <a:picLocks noChangeAspect="1"/>
          </p:cNvPicPr>
          <p:nvPr/>
        </p:nvPicPr>
        <p:blipFill>
          <a:blip r:embed="rId5"/>
          <a:stretch>
            <a:fillRect/>
          </a:stretch>
        </p:blipFill>
        <p:spPr>
          <a:xfrm>
            <a:off x="836612" y="3833957"/>
            <a:ext cx="4934639" cy="2229161"/>
          </a:xfrm>
          <a:prstGeom prst="rect">
            <a:avLst/>
          </a:prstGeom>
        </p:spPr>
      </p:pic>
      <p:sp>
        <p:nvSpPr>
          <p:cNvPr id="10" name="文本框 9">
            <a:extLst>
              <a:ext uri="{FF2B5EF4-FFF2-40B4-BE49-F238E27FC236}">
                <a16:creationId xmlns:a16="http://schemas.microsoft.com/office/drawing/2014/main" id="{F17C85FA-8CCA-4577-B3E6-741F126910BB}"/>
              </a:ext>
            </a:extLst>
          </p:cNvPr>
          <p:cNvSpPr txBox="1"/>
          <p:nvPr/>
        </p:nvSpPr>
        <p:spPr>
          <a:xfrm>
            <a:off x="6184054" y="3428935"/>
            <a:ext cx="4487334" cy="2133405"/>
          </a:xfrm>
          <a:prstGeom prst="rect">
            <a:avLst/>
          </a:prstGeom>
          <a:noFill/>
        </p:spPr>
        <p:txBody>
          <a:bodyPr wrap="square" rtlCol="0">
            <a:spAutoFit/>
          </a:bodyPr>
          <a:lstStyle/>
          <a:p>
            <a:pPr>
              <a:lnSpc>
                <a:spcPct val="120000"/>
              </a:lnSpc>
            </a:pPr>
            <a:r>
              <a:rPr lang="en-US" altLang="zh-CN" sz="1600" dirty="0">
                <a:latin typeface="Arial" panose="020B0604020202020204" pitchFamily="34" charset="0"/>
                <a:ea typeface="微软雅黑" panose="020B0503020204020204" pitchFamily="34" charset="-122"/>
                <a:cs typeface="Arial" panose="020B0604020202020204" pitchFamily="34" charset="0"/>
              </a:rPr>
              <a:t>Observations</a:t>
            </a:r>
          </a:p>
          <a:p>
            <a:pPr marL="285750" indent="-285750">
              <a:lnSpc>
                <a:spcPct val="120000"/>
              </a:lnSpc>
              <a:buFont typeface="Arial" panose="020B0604020202020204" pitchFamily="34" charset="0"/>
              <a:buChar char="•"/>
            </a:pPr>
            <a:r>
              <a:rPr lang="en-US" altLang="zh-CN" sz="1600" dirty="0">
                <a:latin typeface="Arial" panose="020B0604020202020204" pitchFamily="34" charset="0"/>
                <a:ea typeface="微软雅黑" panose="020B0503020204020204" pitchFamily="34" charset="-122"/>
                <a:cs typeface="Arial" panose="020B0604020202020204" pitchFamily="34" charset="0"/>
              </a:rPr>
              <a:t>Negative binomial regression provides a much better fitting.</a:t>
            </a:r>
          </a:p>
          <a:p>
            <a:pPr marL="285750" indent="-285750">
              <a:lnSpc>
                <a:spcPct val="120000"/>
              </a:lnSpc>
              <a:buFont typeface="Arial" panose="020B0604020202020204" pitchFamily="34" charset="0"/>
              <a:buChar char="•"/>
            </a:pPr>
            <a:r>
              <a:rPr lang="en-US" altLang="zh-CN" sz="1600" dirty="0">
                <a:latin typeface="Arial" panose="020B0604020202020204" pitchFamily="34" charset="0"/>
                <a:ea typeface="微软雅黑" panose="020B0503020204020204" pitchFamily="34" charset="-122"/>
                <a:cs typeface="Arial" panose="020B0604020202020204" pitchFamily="34" charset="0"/>
              </a:rPr>
              <a:t>The effects are very similar to Poisson regression (not shown).</a:t>
            </a:r>
          </a:p>
          <a:p>
            <a:pPr marL="285750" indent="-285750">
              <a:lnSpc>
                <a:spcPct val="120000"/>
              </a:lnSpc>
              <a:buFont typeface="Arial" panose="020B0604020202020204" pitchFamily="34" charset="0"/>
              <a:buChar char="•"/>
            </a:pPr>
            <a:r>
              <a:rPr lang="en-US" altLang="zh-CN" sz="1600" dirty="0">
                <a:latin typeface="Arial" panose="020B0604020202020204" pitchFamily="34" charset="0"/>
                <a:ea typeface="微软雅黑" panose="020B0503020204020204" pitchFamily="34" charset="-122"/>
                <a:cs typeface="Arial" panose="020B0604020202020204" pitchFamily="34" charset="0"/>
              </a:rPr>
              <a:t>Subject to some influential observations, similar as Poisson.</a:t>
            </a:r>
          </a:p>
        </p:txBody>
      </p:sp>
      <p:sp>
        <p:nvSpPr>
          <p:cNvPr id="2" name="灯片编号占位符 1">
            <a:extLst>
              <a:ext uri="{FF2B5EF4-FFF2-40B4-BE49-F238E27FC236}">
                <a16:creationId xmlns:a16="http://schemas.microsoft.com/office/drawing/2014/main" id="{793ACAF0-4444-E822-5F7C-23971B5C574F}"/>
              </a:ext>
            </a:extLst>
          </p:cNvPr>
          <p:cNvSpPr>
            <a:spLocks noGrp="1"/>
          </p:cNvSpPr>
          <p:nvPr>
            <p:ph type="sldNum" sz="quarter" idx="12"/>
          </p:nvPr>
        </p:nvSpPr>
        <p:spPr/>
        <p:txBody>
          <a:bodyPr/>
          <a:lstStyle/>
          <a:p>
            <a:fld id="{48F63A3B-78C7-47BE-AE5E-E10140E04643}" type="slidenum">
              <a:rPr lang="en-US" smtClean="0"/>
              <a:t>29</a:t>
            </a:fld>
            <a:endParaRPr lang="en-US" dirty="0"/>
          </a:p>
        </p:txBody>
      </p:sp>
    </p:spTree>
    <p:extLst>
      <p:ext uri="{BB962C8B-B14F-4D97-AF65-F5344CB8AC3E}">
        <p14:creationId xmlns:p14="http://schemas.microsoft.com/office/powerpoint/2010/main" val="107220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82CDAFFD-7169-4B2E-BBC1-32E2771DB061}"/>
              </a:ext>
            </a:extLst>
          </p:cNvPr>
          <p:cNvSpPr txBox="1">
            <a:spLocks/>
          </p:cNvSpPr>
          <p:nvPr/>
        </p:nvSpPr>
        <p:spPr>
          <a:xfrm>
            <a:off x="440408" y="-3936"/>
            <a:ext cx="8499406"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Motivation — </a:t>
            </a:r>
            <a:r>
              <a:rPr lang="en-US" altLang="zh-CN" sz="2800" dirty="0">
                <a:solidFill>
                  <a:srgbClr val="000000"/>
                </a:solidFill>
                <a:latin typeface="Arial" panose="020B0604020202020204" pitchFamily="34" charset="0"/>
                <a:cs typeface="Arial" panose="020B0604020202020204" pitchFamily="34" charset="0"/>
              </a:rPr>
              <a:t>Two more interesting examples</a:t>
            </a:r>
            <a:endParaRPr lang="en-US" altLang="zh-CN" sz="3200" dirty="0">
              <a:solidFill>
                <a:srgbClr val="000000"/>
              </a:solidFill>
              <a:latin typeface="Arial" panose="020B0604020202020204" pitchFamily="34" charset="0"/>
              <a:cs typeface="Arial" panose="020B0604020202020204" pitchFamily="34" charset="0"/>
            </a:endParaRPr>
          </a:p>
        </p:txBody>
      </p:sp>
      <p:pic>
        <p:nvPicPr>
          <p:cNvPr id="10" name="图片 9">
            <a:extLst>
              <a:ext uri="{FF2B5EF4-FFF2-40B4-BE49-F238E27FC236}">
                <a16:creationId xmlns:a16="http://schemas.microsoft.com/office/drawing/2014/main" id="{0FD67A0F-FACF-4AC0-813D-8667A1D1F308}"/>
              </a:ext>
            </a:extLst>
          </p:cNvPr>
          <p:cNvPicPr>
            <a:picLocks noChangeAspect="1"/>
          </p:cNvPicPr>
          <p:nvPr/>
        </p:nvPicPr>
        <p:blipFill>
          <a:blip r:embed="rId2"/>
          <a:stretch>
            <a:fillRect/>
          </a:stretch>
        </p:blipFill>
        <p:spPr>
          <a:xfrm>
            <a:off x="5415328" y="856549"/>
            <a:ext cx="5229955" cy="2238687"/>
          </a:xfrm>
          <a:prstGeom prst="rect">
            <a:avLst/>
          </a:prstGeom>
        </p:spPr>
      </p:pic>
      <p:pic>
        <p:nvPicPr>
          <p:cNvPr id="16" name="图片 15">
            <a:extLst>
              <a:ext uri="{FF2B5EF4-FFF2-40B4-BE49-F238E27FC236}">
                <a16:creationId xmlns:a16="http://schemas.microsoft.com/office/drawing/2014/main" id="{25258D1B-D5CF-4112-8616-638913570742}"/>
              </a:ext>
            </a:extLst>
          </p:cNvPr>
          <p:cNvPicPr>
            <a:picLocks noChangeAspect="1"/>
          </p:cNvPicPr>
          <p:nvPr/>
        </p:nvPicPr>
        <p:blipFill>
          <a:blip r:embed="rId3"/>
          <a:stretch>
            <a:fillRect/>
          </a:stretch>
        </p:blipFill>
        <p:spPr>
          <a:xfrm>
            <a:off x="5917203" y="3687971"/>
            <a:ext cx="3001357" cy="2730114"/>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1D2CBAD4-0780-4120-9A91-A56D6ACFAED1}"/>
                  </a:ext>
                </a:extLst>
              </p:cNvPr>
              <p:cNvSpPr txBox="1"/>
              <p:nvPr/>
            </p:nvSpPr>
            <p:spPr>
              <a:xfrm>
                <a:off x="688482" y="3617506"/>
                <a:ext cx="4963586" cy="2575513"/>
              </a:xfrm>
              <a:prstGeom prst="rect">
                <a:avLst/>
              </a:prstGeom>
              <a:noFill/>
            </p:spPr>
            <p:txBody>
              <a:bodyPr wrap="square" rtlCol="0">
                <a:spAutoFit/>
              </a:bodyPr>
              <a:lstStyle/>
              <a:p>
                <a:pPr>
                  <a:lnSpc>
                    <a:spcPct val="130000"/>
                  </a:lnSpc>
                </a:pPr>
                <a:r>
                  <a:rPr lang="en-US" altLang="zh-CN" dirty="0">
                    <a:latin typeface="Arial" panose="020B0604020202020204" pitchFamily="34" charset="0"/>
                    <a:ea typeface="微软雅黑" panose="020B0503020204020204" pitchFamily="34" charset="-122"/>
                    <a:cs typeface="Arial" panose="020B0604020202020204" pitchFamily="34" charset="0"/>
                  </a:rPr>
                  <a:t>Count data: number of goals in a football game.</a:t>
                </a:r>
              </a:p>
              <a:p>
                <a:pPr>
                  <a:lnSpc>
                    <a:spcPct val="130000"/>
                  </a:lnSpc>
                </a:pPr>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a:lnSpc>
                    <a:spcPct val="130000"/>
                  </a:lnSpc>
                </a:pPr>
                <a:r>
                  <a:rPr lang="en-US" altLang="zh-CN" dirty="0">
                    <a:latin typeface="Arial" panose="020B0604020202020204" pitchFamily="34" charset="0"/>
                    <a:ea typeface="微软雅黑" panose="020B0503020204020204" pitchFamily="34" charset="-122"/>
                    <a:cs typeface="Arial" panose="020B0604020202020204" pitchFamily="34" charset="0"/>
                  </a:rPr>
                  <a:t>Intuitively:</a:t>
                </a:r>
              </a:p>
              <a:p>
                <a:pPr marL="342900" indent="-342900">
                  <a:lnSpc>
                    <a:spcPct val="13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The home team scores in any single minute is a low-probability event.</a:t>
                </a:r>
              </a:p>
              <a:p>
                <a:pPr marL="342900" indent="-342900">
                  <a:lnSpc>
                    <a:spcPct val="13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But it keeps trying for 90 minutes.</a:t>
                </a:r>
              </a:p>
              <a:p>
                <a:pPr marL="342900" indent="-342900">
                  <a:lnSpc>
                    <a:spcPct val="130000"/>
                  </a:lnSpc>
                  <a:buFont typeface="Wingdings"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Binomial with low </a:t>
                </a:r>
                <a14:m>
                  <m:oMath xmlns:m="http://schemas.openxmlformats.org/officeDocument/2006/math">
                    <m:r>
                      <a:rPr lang="en-US" altLang="zh-CN" b="0" i="1" smtClean="0">
                        <a:latin typeface="Cambria Math" panose="02040503050406030204" pitchFamily="18" charset="0"/>
                        <a:ea typeface="微软雅黑" panose="020B0503020204020204" pitchFamily="34" charset="-122"/>
                        <a:cs typeface="Arial" panose="020B0604020202020204" pitchFamily="34" charset="0"/>
                      </a:rPr>
                      <m:t>𝑝</m:t>
                    </m:r>
                  </m:oMath>
                </a14:m>
                <a:r>
                  <a:rPr lang="en-US" altLang="zh-CN" dirty="0">
                    <a:latin typeface="Arial" panose="020B0604020202020204" pitchFamily="34" charset="0"/>
                    <a:ea typeface="微软雅黑" panose="020B0503020204020204" pitchFamily="34" charset="-122"/>
                    <a:cs typeface="Arial" panose="020B0604020202020204" pitchFamily="34" charset="0"/>
                  </a:rPr>
                  <a:t>, but large </a:t>
                </a:r>
                <a14:m>
                  <m:oMath xmlns:m="http://schemas.openxmlformats.org/officeDocument/2006/math">
                    <m:r>
                      <a:rPr lang="en-US" altLang="zh-CN" b="0" i="1" smtClean="0">
                        <a:latin typeface="Cambria Math" panose="02040503050406030204" pitchFamily="18" charset="0"/>
                        <a:ea typeface="微软雅黑" panose="020B0503020204020204" pitchFamily="34" charset="-122"/>
                        <a:cs typeface="Arial" panose="020B0604020202020204" pitchFamily="34" charset="0"/>
                      </a:rPr>
                      <m:t>𝑛</m:t>
                    </m:r>
                  </m:oMath>
                </a14:m>
                <a:r>
                  <a:rPr lang="en-US" altLang="zh-CN" dirty="0">
                    <a:latin typeface="Arial" panose="020B0604020202020204" pitchFamily="34" charset="0"/>
                    <a:ea typeface="微软雅黑" panose="020B0503020204020204" pitchFamily="34" charset="-122"/>
                    <a:cs typeface="Arial" panose="020B0604020202020204" pitchFamily="34" charset="0"/>
                  </a:rPr>
                  <a:t>  </a:t>
                </a:r>
                <a14:m>
                  <m:oMath xmlns:m="http://schemas.openxmlformats.org/officeDocument/2006/math">
                    <m:r>
                      <a:rPr lang="en-US" altLang="zh-CN" b="0" i="1" dirty="0" smtClean="0">
                        <a:latin typeface="Cambria Math" panose="02040503050406030204" pitchFamily="18" charset="0"/>
                        <a:ea typeface="微软雅黑" panose="020B0503020204020204" pitchFamily="34" charset="-122"/>
                        <a:cs typeface="Arial" panose="020B0604020202020204" pitchFamily="34" charset="0"/>
                      </a:rPr>
                      <m:t>⇒</m:t>
                    </m:r>
                  </m:oMath>
                </a14:m>
                <a:r>
                  <a:rPr lang="en-US" altLang="zh-CN" dirty="0">
                    <a:latin typeface="Arial" panose="020B0604020202020204" pitchFamily="34" charset="0"/>
                    <a:ea typeface="微软雅黑" panose="020B0503020204020204" pitchFamily="34" charset="-122"/>
                    <a:cs typeface="Arial" panose="020B0604020202020204" pitchFamily="34" charset="0"/>
                  </a:rPr>
                  <a:t>  Poisson</a:t>
                </a:r>
              </a:p>
            </p:txBody>
          </p:sp>
        </mc:Choice>
        <mc:Fallback xmlns="">
          <p:sp>
            <p:nvSpPr>
              <p:cNvPr id="17" name="文本框 16">
                <a:extLst>
                  <a:ext uri="{FF2B5EF4-FFF2-40B4-BE49-F238E27FC236}">
                    <a16:creationId xmlns:a16="http://schemas.microsoft.com/office/drawing/2014/main" id="{1D2CBAD4-0780-4120-9A91-A56D6ACFAED1}"/>
                  </a:ext>
                </a:extLst>
              </p:cNvPr>
              <p:cNvSpPr txBox="1">
                <a:spLocks noRot="1" noChangeAspect="1" noMove="1" noResize="1" noEditPoints="1" noAdjustHandles="1" noChangeArrowheads="1" noChangeShapeType="1" noTextEdit="1"/>
              </p:cNvSpPr>
              <p:nvPr/>
            </p:nvSpPr>
            <p:spPr>
              <a:xfrm>
                <a:off x="688482" y="3617506"/>
                <a:ext cx="4963586" cy="2575513"/>
              </a:xfrm>
              <a:prstGeom prst="rect">
                <a:avLst/>
              </a:prstGeom>
              <a:blipFill>
                <a:blip r:embed="rId4"/>
                <a:stretch>
                  <a:fillRect l="-1023" r="-2046" b="-2941"/>
                </a:stretch>
              </a:blipFill>
            </p:spPr>
            <p:txBody>
              <a:bodyPr/>
              <a:lstStyle/>
              <a:p>
                <a:r>
                  <a:rPr lang="zh-CN" altLang="en-US">
                    <a:noFill/>
                  </a:rPr>
                  <a:t> </a:t>
                </a:r>
              </a:p>
            </p:txBody>
          </p:sp>
        </mc:Fallback>
      </mc:AlternateContent>
      <p:pic>
        <p:nvPicPr>
          <p:cNvPr id="19" name="图片 18">
            <a:extLst>
              <a:ext uri="{FF2B5EF4-FFF2-40B4-BE49-F238E27FC236}">
                <a16:creationId xmlns:a16="http://schemas.microsoft.com/office/drawing/2014/main" id="{B1219FDB-5320-49EC-87A3-98C61C9A6F59}"/>
              </a:ext>
            </a:extLst>
          </p:cNvPr>
          <p:cNvPicPr>
            <a:picLocks noChangeAspect="1"/>
          </p:cNvPicPr>
          <p:nvPr/>
        </p:nvPicPr>
        <p:blipFill>
          <a:blip r:embed="rId5"/>
          <a:stretch>
            <a:fillRect/>
          </a:stretch>
        </p:blipFill>
        <p:spPr>
          <a:xfrm>
            <a:off x="6081359" y="3322190"/>
            <a:ext cx="5058481" cy="295316"/>
          </a:xfrm>
          <a:prstGeom prst="rect">
            <a:avLst/>
          </a:prstGeom>
        </p:spPr>
      </p:pic>
      <p:pic>
        <p:nvPicPr>
          <p:cNvPr id="3074" name="Picture 2" descr="English Premier League Table | ESPN">
            <a:extLst>
              <a:ext uri="{FF2B5EF4-FFF2-40B4-BE49-F238E27FC236}">
                <a16:creationId xmlns:a16="http://schemas.microsoft.com/office/drawing/2014/main" id="{8144C4CA-B0E2-41BB-B52E-6168494F4A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73809" y="953398"/>
            <a:ext cx="1392614" cy="139261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Sterling slammed for open goal miss vs Lyon [Video] :: Live Soccer TV">
            <a:extLst>
              <a:ext uri="{FF2B5EF4-FFF2-40B4-BE49-F238E27FC236}">
                <a16:creationId xmlns:a16="http://schemas.microsoft.com/office/drawing/2014/main" id="{A3C593A9-CA4D-4028-A2DC-3354409E03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6525" y="1195566"/>
            <a:ext cx="3593234" cy="2238687"/>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a:extLst>
              <a:ext uri="{FF2B5EF4-FFF2-40B4-BE49-F238E27FC236}">
                <a16:creationId xmlns:a16="http://schemas.microsoft.com/office/drawing/2014/main" id="{9D72F6CC-6740-4154-9AAE-15CE1BF682C4}"/>
              </a:ext>
            </a:extLst>
          </p:cNvPr>
          <p:cNvSpPr txBox="1"/>
          <p:nvPr/>
        </p:nvSpPr>
        <p:spPr>
          <a:xfrm>
            <a:off x="8318058" y="4259590"/>
            <a:ext cx="3185460" cy="705258"/>
          </a:xfrm>
          <a:prstGeom prst="rect">
            <a:avLst/>
          </a:prstGeom>
          <a:noFill/>
        </p:spPr>
        <p:txBody>
          <a:bodyPr wrap="square" rtlCol="0">
            <a:spAutoFit/>
          </a:bodyPr>
          <a:lstStyle/>
          <a:p>
            <a:pPr>
              <a:lnSpc>
                <a:spcPct val="130000"/>
              </a:lnSpc>
            </a:pPr>
            <a:r>
              <a:rPr lang="en-US" altLang="zh-CN" sz="1600" dirty="0">
                <a:latin typeface="Consolas" panose="020B0609020204030204" pitchFamily="49" charset="0"/>
                <a:ea typeface="微软雅黑" panose="020B0503020204020204" pitchFamily="34" charset="-122"/>
              </a:rPr>
              <a:t>Rootogram by </a:t>
            </a:r>
            <a:r>
              <a:rPr lang="en-US" altLang="zh-CN" sz="1600" dirty="0">
                <a:solidFill>
                  <a:schemeClr val="accent2">
                    <a:lumMod val="50000"/>
                  </a:schemeClr>
                </a:solidFill>
                <a:latin typeface="Consolas" panose="020B0609020204030204" pitchFamily="49" charset="0"/>
                <a:ea typeface="微软雅黑" panose="020B0503020204020204" pitchFamily="34" charset="-122"/>
              </a:rPr>
              <a:t>R</a:t>
            </a:r>
            <a:r>
              <a:rPr lang="en-US" altLang="zh-CN" sz="1600" dirty="0">
                <a:latin typeface="Consolas" panose="020B0609020204030204" pitchFamily="49" charset="0"/>
                <a:ea typeface="微软雅黑" panose="020B0503020204020204" pitchFamily="34" charset="-122"/>
              </a:rPr>
              <a:t> function:</a:t>
            </a:r>
          </a:p>
          <a:p>
            <a:pPr>
              <a:lnSpc>
                <a:spcPct val="130000"/>
              </a:lnSpc>
            </a:pPr>
            <a:r>
              <a:rPr lang="en-US" altLang="zh-CN" sz="1600" dirty="0">
                <a:solidFill>
                  <a:schemeClr val="accent2">
                    <a:lumMod val="50000"/>
                  </a:schemeClr>
                </a:solidFill>
                <a:latin typeface="Consolas" panose="020B0609020204030204" pitchFamily="49" charset="0"/>
                <a:ea typeface="微软雅黑" panose="020B0503020204020204" pitchFamily="34" charset="-122"/>
              </a:rPr>
              <a:t>goodfit() </a:t>
            </a:r>
            <a:r>
              <a:rPr lang="en-US" altLang="zh-CN" sz="1600" dirty="0">
                <a:latin typeface="Consolas" panose="020B0609020204030204" pitchFamily="49" charset="0"/>
                <a:ea typeface="微软雅黑" panose="020B0503020204020204" pitchFamily="34" charset="-122"/>
              </a:rPr>
              <a:t>from </a:t>
            </a:r>
            <a:r>
              <a:rPr lang="en-US" altLang="zh-CN" sz="1600" dirty="0">
                <a:solidFill>
                  <a:schemeClr val="accent2">
                    <a:lumMod val="50000"/>
                  </a:schemeClr>
                </a:solidFill>
                <a:latin typeface="Consolas" panose="020B0609020204030204" pitchFamily="49" charset="0"/>
                <a:ea typeface="微软雅黑" panose="020B0503020204020204" pitchFamily="34" charset="-122"/>
              </a:rPr>
              <a:t>library(</a:t>
            </a:r>
            <a:r>
              <a:rPr lang="en-US" altLang="zh-CN" sz="1600" dirty="0" err="1">
                <a:solidFill>
                  <a:schemeClr val="accent2">
                    <a:lumMod val="50000"/>
                  </a:schemeClr>
                </a:solidFill>
                <a:latin typeface="Consolas" panose="020B0609020204030204" pitchFamily="49" charset="0"/>
                <a:ea typeface="微软雅黑" panose="020B0503020204020204" pitchFamily="34" charset="-122"/>
              </a:rPr>
              <a:t>vcd</a:t>
            </a:r>
            <a:r>
              <a:rPr lang="en-US" altLang="zh-CN" sz="1600" dirty="0">
                <a:solidFill>
                  <a:schemeClr val="accent2">
                    <a:lumMod val="50000"/>
                  </a:schemeClr>
                </a:solidFill>
                <a:latin typeface="Consolas" panose="020B0609020204030204" pitchFamily="49" charset="0"/>
                <a:ea typeface="微软雅黑" panose="020B0503020204020204" pitchFamily="34" charset="-122"/>
              </a:rPr>
              <a:t>)</a:t>
            </a:r>
          </a:p>
        </p:txBody>
      </p:sp>
      <p:sp>
        <p:nvSpPr>
          <p:cNvPr id="2" name="灯片编号占位符 1">
            <a:extLst>
              <a:ext uri="{FF2B5EF4-FFF2-40B4-BE49-F238E27FC236}">
                <a16:creationId xmlns:a16="http://schemas.microsoft.com/office/drawing/2014/main" id="{A625CAFE-FC52-A95E-EA4F-3D96CA58EEE7}"/>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404012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15D969B2-1C04-4172-AE9E-0231A2A97052}"/>
              </a:ext>
            </a:extLst>
          </p:cNvPr>
          <p:cNvSpPr txBox="1">
            <a:spLocks/>
          </p:cNvSpPr>
          <p:nvPr/>
        </p:nvSpPr>
        <p:spPr>
          <a:xfrm>
            <a:off x="343492" y="0"/>
            <a:ext cx="10917175"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Zero Inflated Models</a:t>
            </a:r>
          </a:p>
        </p:txBody>
      </p:sp>
      <p:pic>
        <p:nvPicPr>
          <p:cNvPr id="29698" name="Picture 2" descr="Burnley 0-0 West Ham: Stalemate as Hammers miss chance to move further  clear in fourth | Football News | Sky Sports">
            <a:extLst>
              <a:ext uri="{FF2B5EF4-FFF2-40B4-BE49-F238E27FC236}">
                <a16:creationId xmlns:a16="http://schemas.microsoft.com/office/drawing/2014/main" id="{64445DF1-DD3A-499E-B5A5-3214ADEB6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7715" y="1517227"/>
            <a:ext cx="2572952" cy="1447286"/>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3015E166-32F2-4908-B9AC-1A9D8C2F060B}"/>
              </a:ext>
            </a:extLst>
          </p:cNvPr>
          <p:cNvSpPr txBox="1"/>
          <p:nvPr/>
        </p:nvSpPr>
        <p:spPr>
          <a:xfrm>
            <a:off x="8482606" y="3315509"/>
            <a:ext cx="3181101" cy="2133405"/>
          </a:xfrm>
          <a:prstGeom prst="rect">
            <a:avLst/>
          </a:prstGeom>
          <a:noFill/>
        </p:spPr>
        <p:txBody>
          <a:bodyPr wrap="square" rtlCol="0">
            <a:spAutoFit/>
          </a:bodyPr>
          <a:lstStyle/>
          <a:p>
            <a:pPr>
              <a:lnSpc>
                <a:spcPct val="120000"/>
              </a:lnSpc>
            </a:pPr>
            <a:r>
              <a:rPr lang="en-US" altLang="zh-CN" sz="1600" dirty="0">
                <a:latin typeface="Arial" panose="020B0604020202020204" pitchFamily="34" charset="0"/>
                <a:ea typeface="微软雅黑" panose="020B0503020204020204" pitchFamily="34" charset="-122"/>
                <a:cs typeface="Arial" panose="020B0604020202020204" pitchFamily="34" charset="0"/>
              </a:rPr>
              <a:t>Other cases with excess zeros</a:t>
            </a:r>
          </a:p>
          <a:p>
            <a:pPr marL="285750" indent="-285750">
              <a:lnSpc>
                <a:spcPct val="120000"/>
              </a:lnSpc>
              <a:buFont typeface="Arial" panose="020B0604020202020204" pitchFamily="34" charset="0"/>
              <a:buChar char="•"/>
            </a:pPr>
            <a:r>
              <a:rPr lang="en-US" altLang="zh-CN" sz="1600" dirty="0">
                <a:latin typeface="Arial" panose="020B0604020202020204" pitchFamily="34" charset="0"/>
                <a:ea typeface="微软雅黑" panose="020B0503020204020204" pitchFamily="34" charset="-122"/>
                <a:cs typeface="Arial" panose="020B0604020202020204" pitchFamily="34" charset="0"/>
              </a:rPr>
              <a:t>Zero publications (research ideas not working?) </a:t>
            </a:r>
          </a:p>
          <a:p>
            <a:pPr marL="285750" indent="-285750">
              <a:lnSpc>
                <a:spcPct val="120000"/>
              </a:lnSpc>
              <a:buFont typeface="Arial" panose="020B0604020202020204" pitchFamily="34" charset="0"/>
              <a:buChar char="•"/>
            </a:pPr>
            <a:r>
              <a:rPr lang="en-US" altLang="zh-CN" sz="1600" dirty="0">
                <a:latin typeface="Arial" panose="020B0604020202020204" pitchFamily="34" charset="0"/>
                <a:ea typeface="微软雅黑" panose="020B0503020204020204" pitchFamily="34" charset="-122"/>
                <a:cs typeface="Arial" panose="020B0604020202020204" pitchFamily="34" charset="0"/>
              </a:rPr>
              <a:t>Zero books read (too busy? no reading habit?)</a:t>
            </a:r>
          </a:p>
          <a:p>
            <a:pPr marL="285750" indent="-285750">
              <a:lnSpc>
                <a:spcPct val="120000"/>
              </a:lnSpc>
              <a:buFont typeface="Arial" panose="020B0604020202020204" pitchFamily="34" charset="0"/>
              <a:buChar char="•"/>
            </a:pPr>
            <a:r>
              <a:rPr lang="en-US" altLang="zh-CN" sz="1600" dirty="0">
                <a:latin typeface="Arial" panose="020B0604020202020204" pitchFamily="34" charset="0"/>
                <a:ea typeface="微软雅黑" panose="020B0503020204020204" pitchFamily="34" charset="-122"/>
                <a:cs typeface="Arial" panose="020B0604020202020204" pitchFamily="34" charset="0"/>
              </a:rPr>
              <a:t>…</a:t>
            </a:r>
          </a:p>
          <a:p>
            <a:pPr marL="285750" indent="-285750">
              <a:lnSpc>
                <a:spcPct val="120000"/>
              </a:lnSpc>
              <a:buFont typeface="Wingdings" panose="05000000000000000000" pitchFamily="2" charset="2"/>
              <a:buChar char="Ø"/>
            </a:pPr>
            <a:r>
              <a:rPr lang="en-US" altLang="zh-CN" sz="1600" dirty="0">
                <a:latin typeface="Arial" panose="020B0604020202020204" pitchFamily="34" charset="0"/>
                <a:ea typeface="微软雅黑" panose="020B0503020204020204" pitchFamily="34" charset="-122"/>
                <a:cs typeface="Arial" panose="020B0604020202020204" pitchFamily="34" charset="0"/>
              </a:rPr>
              <a:t>Worthwhile to model these. </a:t>
            </a: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C85ABC6E-3DCA-46CE-82E4-A4670A8D19AE}"/>
                  </a:ext>
                </a:extLst>
              </p:cNvPr>
              <p:cNvSpPr txBox="1"/>
              <p:nvPr/>
            </p:nvSpPr>
            <p:spPr>
              <a:xfrm>
                <a:off x="528293" y="675208"/>
                <a:ext cx="5829932" cy="4968091"/>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zero-inflated models: a </a:t>
                </a: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latent</a:t>
                </a:r>
                <a:r>
                  <a:rPr lang="en-US" altLang="zh-CN" dirty="0">
                    <a:latin typeface="Arial" panose="020B0604020202020204" pitchFamily="34" charset="0"/>
                    <a:ea typeface="微软雅黑" panose="020B0503020204020204" pitchFamily="34" charset="-122"/>
                    <a:cs typeface="Arial" panose="020B0604020202020204" pitchFamily="34" charset="0"/>
                  </a:rPr>
                  <a:t> class type model</a:t>
                </a:r>
              </a:p>
              <a:p>
                <a:pPr>
                  <a:lnSpc>
                    <a:spcPct val="120000"/>
                  </a:lnSpc>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𝑃</m:t>
                          </m:r>
                        </m:e>
                        <m:sub>
                          <m:r>
                            <a:rPr lang="en-US" altLang="zh-CN" b="0" i="1" smtClean="0">
                              <a:latin typeface="Cambria Math" panose="02040503050406030204" pitchFamily="18" charset="0"/>
                              <a:ea typeface="微软雅黑" panose="020B0503020204020204" pitchFamily="34" charset="-122"/>
                            </a:rPr>
                            <m:t>𝑧</m:t>
                          </m:r>
                        </m:sub>
                      </m:sSub>
                      <m:d>
                        <m:dPr>
                          <m:ctrlPr>
                            <a:rPr lang="en-US" altLang="zh-CN" b="0" i="1" smtClean="0">
                              <a:latin typeface="Cambria Math" panose="02040503050406030204" pitchFamily="18" charset="0"/>
                              <a:ea typeface="微软雅黑" panose="020B0503020204020204" pitchFamily="34" charset="-122"/>
                            </a:rPr>
                          </m:ctrlPr>
                        </m:dPr>
                        <m:e>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𝑦</m:t>
                              </m:r>
                            </m:e>
                            <m:sub>
                              <m:r>
                                <a:rPr lang="en-US" altLang="zh-CN" b="0" i="1" smtClean="0">
                                  <a:latin typeface="Cambria Math" panose="02040503050406030204" pitchFamily="18" charset="0"/>
                                  <a:ea typeface="微软雅黑" panose="020B0503020204020204" pitchFamily="34" charset="-122"/>
                                </a:rPr>
                                <m:t>𝑖</m:t>
                              </m:r>
                            </m:sub>
                          </m:sSub>
                        </m:e>
                        <m:e>
                          <m:sSub>
                            <m:sSubPr>
                              <m:ctrlPr>
                                <a:rPr lang="en-US" altLang="zh-CN" b="0" i="1" smtClean="0">
                                  <a:latin typeface="Cambria Math" panose="02040503050406030204" pitchFamily="18" charset="0"/>
                                  <a:ea typeface="微软雅黑" panose="020B0503020204020204" pitchFamily="34" charset="-122"/>
                                </a:rPr>
                              </m:ctrlPr>
                            </m:sSubPr>
                            <m:e>
                              <m:r>
                                <a:rPr lang="en-US" altLang="zh-CN" b="1" i="1" smtClean="0">
                                  <a:latin typeface="Cambria Math" panose="02040503050406030204" pitchFamily="18" charset="0"/>
                                  <a:ea typeface="微软雅黑" panose="020B0503020204020204" pitchFamily="34" charset="-122"/>
                                </a:rPr>
                                <m:t>𝒙</m:t>
                              </m:r>
                            </m:e>
                            <m:sub>
                              <m:r>
                                <a:rPr lang="en-US" altLang="zh-CN" b="0" i="1" smtClean="0">
                                  <a:latin typeface="Cambria Math" panose="02040503050406030204" pitchFamily="18" charset="0"/>
                                  <a:ea typeface="微软雅黑" panose="020B0503020204020204" pitchFamily="34" charset="-122"/>
                                </a:rPr>
                                <m:t>𝑖</m:t>
                              </m:r>
                            </m:sub>
                          </m:sSub>
                        </m:e>
                      </m:d>
                      <m:r>
                        <a:rPr lang="en-US" altLang="zh-CN" b="0" i="1" smtClean="0">
                          <a:latin typeface="Cambria Math" panose="02040503050406030204" pitchFamily="18" charset="0"/>
                          <a:ea typeface="微软雅黑" panose="020B0503020204020204" pitchFamily="34" charset="-122"/>
                        </a:rPr>
                        <m:t>=</m:t>
                      </m:r>
                      <m:d>
                        <m:dPr>
                          <m:begChr m:val="{"/>
                          <m:endChr m:val=""/>
                          <m:ctrlPr>
                            <a:rPr lang="en-US" altLang="zh-CN" b="0" i="1" smtClean="0">
                              <a:latin typeface="Cambria Math" panose="02040503050406030204" pitchFamily="18" charset="0"/>
                              <a:ea typeface="微软雅黑" panose="020B0503020204020204" pitchFamily="34" charset="-122"/>
                            </a:rPr>
                          </m:ctrlPr>
                        </m:dPr>
                        <m:e>
                          <m:eqArr>
                            <m:eqArrPr>
                              <m:ctrlPr>
                                <a:rPr lang="en-US" altLang="zh-CN" b="0" i="1" smtClean="0">
                                  <a:latin typeface="Cambria Math" panose="02040503050406030204" pitchFamily="18" charset="0"/>
                                  <a:ea typeface="微软雅黑" panose="020B0503020204020204" pitchFamily="34" charset="-122"/>
                                </a:rPr>
                              </m:ctrlPr>
                            </m:eqArrPr>
                            <m:e>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𝜋</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1−</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𝜋</m:t>
                                      </m:r>
                                    </m:e>
                                    <m:sub>
                                      <m:r>
                                        <a:rPr lang="en-US" altLang="zh-CN" b="0" i="1" smtClean="0">
                                          <a:latin typeface="Cambria Math" panose="02040503050406030204" pitchFamily="18" charset="0"/>
                                          <a:ea typeface="微软雅黑" panose="020B0503020204020204" pitchFamily="34" charset="-122"/>
                                        </a:rPr>
                                        <m:t>𝑖</m:t>
                                      </m:r>
                                    </m:sub>
                                  </m:sSub>
                                </m:e>
                              </m:d>
                              <m:r>
                                <a:rPr lang="en-US" altLang="zh-CN" b="0" i="1" smtClean="0">
                                  <a:latin typeface="Cambria Math" panose="02040503050406030204" pitchFamily="18" charset="0"/>
                                  <a:ea typeface="微软雅黑" panose="020B0503020204020204" pitchFamily="34" charset="-122"/>
                                </a:rPr>
                                <m:t>𝑃</m:t>
                              </m:r>
                              <m:r>
                                <a:rPr lang="en-US" altLang="zh-CN" b="0" i="1" smtClean="0">
                                  <a:latin typeface="Cambria Math" panose="02040503050406030204" pitchFamily="18" charset="0"/>
                                  <a:ea typeface="微软雅黑" panose="020B0503020204020204" pitchFamily="34" charset="-122"/>
                                </a:rPr>
                                <m:t>(0|</m:t>
                              </m:r>
                              <m:sSub>
                                <m:sSubPr>
                                  <m:ctrlPr>
                                    <a:rPr lang="en-US" altLang="zh-CN" i="1">
                                      <a:latin typeface="Cambria Math" panose="02040503050406030204" pitchFamily="18" charset="0"/>
                                      <a:ea typeface="微软雅黑" panose="020B0503020204020204" pitchFamily="34" charset="-122"/>
                                    </a:rPr>
                                  </m:ctrlPr>
                                </m:sSubPr>
                                <m:e>
                                  <m:r>
                                    <a:rPr lang="en-US" altLang="zh-CN" b="1" i="1">
                                      <a:latin typeface="Cambria Math" panose="02040503050406030204" pitchFamily="18" charset="0"/>
                                      <a:ea typeface="微软雅黑" panose="020B0503020204020204" pitchFamily="34" charset="-122"/>
                                    </a:rPr>
                                    <m:t>𝒙</m:t>
                                  </m:r>
                                </m:e>
                                <m:sub>
                                  <m:r>
                                    <a:rPr lang="en-US" altLang="zh-CN" i="1">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e>
                            <m:e>
                              <m:d>
                                <m:dPr>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1−</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𝜋</m:t>
                                      </m:r>
                                    </m:e>
                                    <m:sub>
                                      <m:r>
                                        <a:rPr lang="en-US" altLang="zh-CN" i="1">
                                          <a:latin typeface="Cambria Math" panose="02040503050406030204" pitchFamily="18" charset="0"/>
                                          <a:ea typeface="微软雅黑" panose="020B0503020204020204" pitchFamily="34" charset="-122"/>
                                        </a:rPr>
                                        <m:t>𝑖</m:t>
                                      </m:r>
                                    </m:sub>
                                  </m:sSub>
                                </m:e>
                              </m:d>
                              <m:r>
                                <a:rPr lang="en-US" altLang="zh-CN" b="0" i="1" smtClean="0">
                                  <a:latin typeface="Cambria Math" panose="02040503050406030204" pitchFamily="18" charset="0"/>
                                  <a:ea typeface="微软雅黑" panose="020B0503020204020204" pitchFamily="34" charset="-122"/>
                                </a:rPr>
                                <m:t>𝑃</m:t>
                              </m:r>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𝑦</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b="1" i="1">
                                      <a:latin typeface="Cambria Math" panose="02040503050406030204" pitchFamily="18" charset="0"/>
                                      <a:ea typeface="微软雅黑" panose="020B0503020204020204" pitchFamily="34" charset="-122"/>
                                    </a:rPr>
                                    <m:t>𝒙</m:t>
                                  </m:r>
                                </m:e>
                                <m:sub>
                                  <m:r>
                                    <a:rPr lang="en-US" altLang="zh-CN" i="1">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e>
                          </m:eqArr>
                        </m:e>
                      </m:d>
                    </m:oMath>
                  </m:oMathPara>
                </a14:m>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20000"/>
                  </a:lnSpc>
                  <a:buFont typeface="Arial" panose="020B0604020202020204" pitchFamily="34" charset="0"/>
                  <a:buChar char="•"/>
                </a:pPr>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If </a:t>
                </a:r>
                <a14:m>
                  <m:oMath xmlns:m="http://schemas.openxmlformats.org/officeDocument/2006/math">
                    <m:r>
                      <a:rPr lang="en-US" altLang="zh-CN" i="1">
                        <a:latin typeface="Cambria Math" panose="02040503050406030204" pitchFamily="18" charset="0"/>
                        <a:ea typeface="微软雅黑" panose="020B0503020204020204" pitchFamily="34" charset="-122"/>
                      </a:rPr>
                      <m:t>𝑃</m:t>
                    </m:r>
                    <m:d>
                      <m:dPr>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e>
                      <m:e>
                        <m:sSub>
                          <m:sSubPr>
                            <m:ctrlPr>
                              <a:rPr lang="en-US" altLang="zh-CN" i="1">
                                <a:latin typeface="Cambria Math" panose="02040503050406030204" pitchFamily="18" charset="0"/>
                                <a:ea typeface="微软雅黑" panose="020B0503020204020204" pitchFamily="34" charset="-122"/>
                              </a:rPr>
                            </m:ctrlPr>
                          </m:sSubPr>
                          <m:e>
                            <m:r>
                              <a:rPr lang="en-US" altLang="zh-CN" b="1" i="1">
                                <a:latin typeface="Cambria Math" panose="02040503050406030204" pitchFamily="18" charset="0"/>
                                <a:ea typeface="微软雅黑" panose="020B0503020204020204" pitchFamily="34" charset="-122"/>
                              </a:rPr>
                              <m:t>𝒙</m:t>
                            </m:r>
                          </m:e>
                          <m:sub>
                            <m:r>
                              <a:rPr lang="en-US" altLang="zh-CN" i="1">
                                <a:latin typeface="Cambria Math" panose="02040503050406030204" pitchFamily="18" charset="0"/>
                                <a:ea typeface="微软雅黑" panose="020B0503020204020204" pitchFamily="34" charset="-122"/>
                              </a:rPr>
                              <m:t>𝑖</m:t>
                            </m:r>
                          </m:sub>
                        </m:sSub>
                      </m:e>
                    </m:d>
                  </m:oMath>
                </a14:m>
                <a:r>
                  <a:rPr lang="en-US" altLang="zh-CN" dirty="0">
                    <a:latin typeface="Arial" panose="020B0604020202020204" pitchFamily="34" charset="0"/>
                    <a:ea typeface="微软雅黑" panose="020B0503020204020204" pitchFamily="34" charset="-122"/>
                    <a:cs typeface="Arial" panose="020B0604020202020204" pitchFamily="34" charset="0"/>
                  </a:rPr>
                  <a:t> is a Poisson distribution with a log link, the model is called a zero inflated Poisson (ZIP).</a:t>
                </a:r>
              </a:p>
              <a:p>
                <a:pPr marL="742950" lvl="1" indent="-285750">
                  <a:lnSpc>
                    <a:spcPct val="120000"/>
                  </a:lnSpc>
                  <a:buFont typeface="Wingdings" panose="05000000000000000000" pitchFamily="2" charset="2"/>
                  <a:buChar char="Ø"/>
                </a:pPr>
                <a:r>
                  <a:rPr lang="en-US" altLang="zh-CN" b="0" dirty="0">
                    <a:latin typeface="Arial" panose="020B0604020202020204" pitchFamily="34" charset="0"/>
                    <a:ea typeface="微软雅黑" panose="020B0503020204020204" pitchFamily="34" charset="-122"/>
                    <a:cs typeface="Arial" panose="020B0604020202020204" pitchFamily="34" charset="0"/>
                  </a:rPr>
                  <a:t>  </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𝐸</m:t>
                    </m:r>
                    <m:d>
                      <m:dPr>
                        <m:ctrlPr>
                          <a:rPr lang="en-US" altLang="zh-CN" b="0" i="1" smtClean="0">
                            <a:latin typeface="Cambria Math" panose="02040503050406030204" pitchFamily="18" charset="0"/>
                            <a:ea typeface="微软雅黑" panose="020B0503020204020204" pitchFamily="34" charset="-122"/>
                          </a:rPr>
                        </m:ctrlPr>
                      </m:dPr>
                      <m:e>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𝑦</m:t>
                            </m:r>
                          </m:e>
                          <m:sub>
                            <m:r>
                              <a:rPr lang="en-US" altLang="zh-CN" b="0" i="1" smtClean="0">
                                <a:latin typeface="Cambria Math" panose="02040503050406030204" pitchFamily="18" charset="0"/>
                                <a:ea typeface="微软雅黑" panose="020B0503020204020204" pitchFamily="34" charset="-122"/>
                              </a:rPr>
                              <m:t>𝑖</m:t>
                            </m:r>
                          </m:sub>
                        </m:sSub>
                      </m:e>
                    </m:d>
                    <m:r>
                      <a:rPr lang="en-US" altLang="zh-CN" b="0" i="1" smtClean="0">
                        <a:latin typeface="Cambria Math" panose="02040503050406030204" pitchFamily="18" charset="0"/>
                        <a:ea typeface="微软雅黑" panose="020B0503020204020204" pitchFamily="34" charset="-122"/>
                      </a:rPr>
                      <m:t>=</m:t>
                    </m:r>
                  </m:oMath>
                </a14:m>
                <a:r>
                  <a:rPr lang="en-US" altLang="zh-CN" dirty="0">
                    <a:latin typeface="Arial" panose="020B0604020202020204" pitchFamily="34" charset="0"/>
                    <a:ea typeface="微软雅黑" panose="020B0503020204020204" pitchFamily="34" charset="-122"/>
                    <a:cs typeface="Arial" panose="020B0604020202020204" pitchFamily="34" charset="0"/>
                  </a:rPr>
                  <a:t> </a:t>
                </a:r>
                <a14:m>
                  <m:oMath xmlns:m="http://schemas.openxmlformats.org/officeDocument/2006/math">
                    <m:d>
                      <m:dPr>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1−</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𝜋</m:t>
                            </m:r>
                          </m:e>
                          <m:sub>
                            <m:r>
                              <a:rPr lang="en-US" altLang="zh-CN" i="1">
                                <a:latin typeface="Cambria Math" panose="02040503050406030204" pitchFamily="18" charset="0"/>
                                <a:ea typeface="微软雅黑" panose="020B0503020204020204" pitchFamily="34" charset="-122"/>
                              </a:rPr>
                              <m:t>𝑖</m:t>
                            </m:r>
                          </m:sub>
                        </m:sSub>
                      </m:e>
                    </m:d>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𝜇</m:t>
                        </m:r>
                      </m:e>
                      <m:sub>
                        <m:r>
                          <a:rPr lang="en-US" altLang="zh-CN" b="0" i="1" smtClean="0">
                            <a:latin typeface="Cambria Math" panose="02040503050406030204" pitchFamily="18" charset="0"/>
                            <a:ea typeface="微软雅黑" panose="020B0503020204020204" pitchFamily="34" charset="-122"/>
                          </a:rPr>
                          <m:t>𝑖</m:t>
                        </m:r>
                      </m:sub>
                    </m:sSub>
                  </m:oMath>
                </a14:m>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marL="742950" lvl="1" indent="-285750">
                  <a:lnSpc>
                    <a:spcPct val="120000"/>
                  </a:lnSpc>
                  <a:spcAft>
                    <a:spcPts val="1000"/>
                  </a:spcAft>
                  <a:buFont typeface="Wingdings" panose="05000000000000000000" pitchFamily="2" charset="2"/>
                  <a:buChar char="Ø"/>
                </a:pPr>
                <a:r>
                  <a:rPr lang="en-US" altLang="zh-CN" b="0" dirty="0">
                    <a:latin typeface="Arial" panose="020B0604020202020204" pitchFamily="34" charset="0"/>
                    <a:ea typeface="微软雅黑" panose="020B0503020204020204" pitchFamily="34" charset="-122"/>
                    <a:cs typeface="Arial" panose="020B0604020202020204" pitchFamily="34" charset="0"/>
                  </a:rPr>
                  <a:t>  </a:t>
                </a:r>
                <a14:m>
                  <m:oMath xmlns:m="http://schemas.openxmlformats.org/officeDocument/2006/math">
                    <m:r>
                      <m:rPr>
                        <m:sty m:val="p"/>
                      </m:rPr>
                      <a:rPr lang="en-US" altLang="zh-CN" b="0" i="0" smtClean="0">
                        <a:latin typeface="Cambria Math" panose="02040503050406030204" pitchFamily="18" charset="0"/>
                        <a:ea typeface="微软雅黑" panose="020B0503020204020204" pitchFamily="34" charset="-122"/>
                      </a:rPr>
                      <m:t>Var</m:t>
                    </m:r>
                    <m:d>
                      <m:dPr>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e>
                    </m:d>
                    <m:r>
                      <a:rPr lang="en-US" altLang="zh-CN" b="0" i="1" smtClean="0">
                        <a:latin typeface="Cambria Math" panose="02040503050406030204" pitchFamily="18" charset="0"/>
                        <a:ea typeface="微软雅黑" panose="020B0503020204020204" pitchFamily="34" charset="-122"/>
                      </a:rPr>
                      <m:t>=</m:t>
                    </m:r>
                    <m:d>
                      <m:dPr>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1−</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𝜋</m:t>
                            </m:r>
                          </m:e>
                          <m:sub>
                            <m:r>
                              <a:rPr lang="en-US" altLang="zh-CN" i="1">
                                <a:latin typeface="Cambria Math" panose="02040503050406030204" pitchFamily="18" charset="0"/>
                                <a:ea typeface="微软雅黑" panose="020B0503020204020204" pitchFamily="34" charset="-122"/>
                              </a:rPr>
                              <m:t>𝑖</m:t>
                            </m:r>
                          </m:sub>
                        </m:sSub>
                      </m:e>
                    </m:d>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d>
                      <m:dPr>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1</m:t>
                        </m:r>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𝜇</m:t>
                            </m:r>
                          </m:e>
                          <m:sub>
                            <m:r>
                              <a:rPr lang="en-US" altLang="zh-CN" b="0" i="1" smtClean="0">
                                <a:latin typeface="Cambria Math" panose="02040503050406030204" pitchFamily="18" charset="0"/>
                                <a:ea typeface="微软雅黑" panose="020B0503020204020204" pitchFamily="34" charset="-122"/>
                              </a:rPr>
                              <m:t>𝑖</m:t>
                            </m:r>
                          </m:sub>
                        </m:sSub>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𝜋</m:t>
                            </m:r>
                          </m:e>
                          <m:sub>
                            <m:r>
                              <a:rPr lang="en-US" altLang="zh-CN" i="1">
                                <a:latin typeface="Cambria Math" panose="02040503050406030204" pitchFamily="18" charset="0"/>
                                <a:ea typeface="微软雅黑" panose="020B0503020204020204" pitchFamily="34" charset="-122"/>
                              </a:rPr>
                              <m:t>𝑖</m:t>
                            </m:r>
                          </m:sub>
                        </m:sSub>
                      </m:e>
                    </m:d>
                  </m:oMath>
                </a14:m>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Similarly, we can construct a zero-inflated negative-binomial model.</a:t>
                </a:r>
              </a:p>
              <a:p>
                <a:pPr marL="285750" indent="-285750">
                  <a:lnSpc>
                    <a:spcPct val="120000"/>
                  </a:lnSpc>
                  <a:buFont typeface="Arial" panose="020B0604020202020204" pitchFamily="34" charset="0"/>
                  <a:buChar char="•"/>
                </a:pPr>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The unobserved (latent) class of zero is usually modelled by a logistic regression:</a:t>
                </a:r>
              </a:p>
              <a:p>
                <a:pPr>
                  <a:lnSpc>
                    <a:spcPct val="120000"/>
                  </a:lnSpc>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ea typeface="微软雅黑" panose="020B0503020204020204" pitchFamily="34" charset="-122"/>
                        </a:rPr>
                        <m:t>logit</m:t>
                      </m:r>
                      <m:d>
                        <m:dPr>
                          <m:ctrlPr>
                            <a:rPr lang="en-US" altLang="zh-CN" b="0" i="1" smtClean="0">
                              <a:latin typeface="Cambria Math" panose="02040503050406030204" pitchFamily="18" charset="0"/>
                              <a:ea typeface="微软雅黑" panose="020B0503020204020204" pitchFamily="34" charset="-122"/>
                            </a:rPr>
                          </m:ctrlPr>
                        </m:dPr>
                        <m:e>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𝜋</m:t>
                              </m:r>
                            </m:e>
                            <m:sub>
                              <m:r>
                                <a:rPr lang="en-US" altLang="zh-CN" b="0" i="1" smtClean="0">
                                  <a:latin typeface="Cambria Math" panose="02040503050406030204" pitchFamily="18" charset="0"/>
                                  <a:ea typeface="微软雅黑" panose="020B0503020204020204" pitchFamily="34" charset="-122"/>
                                </a:rPr>
                                <m:t>𝑖</m:t>
                              </m:r>
                            </m:sub>
                          </m:sSub>
                        </m:e>
                      </m:d>
                      <m:r>
                        <a:rPr lang="en-US" altLang="zh-CN" b="0" i="1" smtClean="0">
                          <a:latin typeface="Cambria Math" panose="02040503050406030204" pitchFamily="18" charset="0"/>
                          <a:ea typeface="微软雅黑" panose="020B0503020204020204" pitchFamily="34" charset="-122"/>
                        </a:rPr>
                        <m:t>=</m:t>
                      </m:r>
                      <m:sSubSup>
                        <m:sSubSupPr>
                          <m:ctrlPr>
                            <a:rPr lang="en-US" altLang="zh-CN" b="0" i="1" smtClean="0">
                              <a:latin typeface="Cambria Math" panose="02040503050406030204" pitchFamily="18" charset="0"/>
                              <a:ea typeface="微软雅黑" panose="020B0503020204020204" pitchFamily="34" charset="-122"/>
                            </a:rPr>
                          </m:ctrlPr>
                        </m:sSubSupPr>
                        <m:e>
                          <m:r>
                            <a:rPr lang="en-US" altLang="zh-CN" b="1" i="1" smtClean="0">
                              <a:latin typeface="Cambria Math" panose="02040503050406030204" pitchFamily="18" charset="0"/>
                              <a:ea typeface="微软雅黑" panose="020B0503020204020204" pitchFamily="34" charset="-122"/>
                            </a:rPr>
                            <m:t>𝒛</m:t>
                          </m:r>
                        </m:e>
                        <m:sub>
                          <m:r>
                            <a:rPr lang="en-US" altLang="zh-CN" b="0" i="1" smtClean="0">
                              <a:latin typeface="Cambria Math" panose="02040503050406030204" pitchFamily="18" charset="0"/>
                              <a:ea typeface="微软雅黑" panose="020B0503020204020204" pitchFamily="34" charset="-122"/>
                            </a:rPr>
                            <m:t>𝑖</m:t>
                          </m:r>
                        </m:sub>
                        <m:sup>
                          <m:r>
                            <a:rPr lang="en-US" altLang="zh-CN" b="0" i="1" smtClean="0">
                              <a:latin typeface="Cambria Math" panose="02040503050406030204" pitchFamily="18" charset="0"/>
                              <a:ea typeface="微软雅黑" panose="020B0503020204020204" pitchFamily="34" charset="-122"/>
                            </a:rPr>
                            <m:t>⊤</m:t>
                          </m:r>
                        </m:sup>
                      </m:sSubSup>
                      <m:r>
                        <a:rPr lang="en-US" altLang="zh-CN" b="1" i="1" smtClean="0">
                          <a:latin typeface="Cambria Math" panose="02040503050406030204" pitchFamily="18" charset="0"/>
                          <a:ea typeface="微软雅黑" panose="020B0503020204020204" pitchFamily="34" charset="-122"/>
                        </a:rPr>
                        <m:t>𝜸</m:t>
                      </m:r>
                    </m:oMath>
                  </m:oMathPara>
                </a14:m>
                <a:endParaRPr lang="en-US" altLang="zh-CN" b="1" dirty="0">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22" name="文本框 21">
                <a:extLst>
                  <a:ext uri="{FF2B5EF4-FFF2-40B4-BE49-F238E27FC236}">
                    <a16:creationId xmlns:a16="http://schemas.microsoft.com/office/drawing/2014/main" id="{C85ABC6E-3DCA-46CE-82E4-A4670A8D19AE}"/>
                  </a:ext>
                </a:extLst>
              </p:cNvPr>
              <p:cNvSpPr txBox="1">
                <a:spLocks noRot="1" noChangeAspect="1" noMove="1" noResize="1" noEditPoints="1" noAdjustHandles="1" noChangeArrowheads="1" noChangeShapeType="1" noTextEdit="1"/>
              </p:cNvSpPr>
              <p:nvPr/>
            </p:nvSpPr>
            <p:spPr>
              <a:xfrm>
                <a:off x="528293" y="675208"/>
                <a:ext cx="5829932" cy="4968091"/>
              </a:xfrm>
              <a:prstGeom prst="rect">
                <a:avLst/>
              </a:prstGeom>
              <a:blipFill>
                <a:blip r:embed="rId4"/>
                <a:stretch>
                  <a:fillRect l="-652" t="-18878" r="-1739"/>
                </a:stretch>
              </a:blipFill>
            </p:spPr>
            <p:txBody>
              <a:bodyPr/>
              <a:lstStyle/>
              <a:p>
                <a:r>
                  <a:rPr lang="zh-CN" altLang="en-US">
                    <a:noFill/>
                  </a:rPr>
                  <a:t> </a:t>
                </a:r>
              </a:p>
            </p:txBody>
          </p:sp>
        </mc:Fallback>
      </mc:AlternateContent>
      <p:pic>
        <p:nvPicPr>
          <p:cNvPr id="23" name="图片 22">
            <a:extLst>
              <a:ext uri="{FF2B5EF4-FFF2-40B4-BE49-F238E27FC236}">
                <a16:creationId xmlns:a16="http://schemas.microsoft.com/office/drawing/2014/main" id="{595D7C0D-A074-4A2A-9AE8-A353050D84CC}"/>
              </a:ext>
            </a:extLst>
          </p:cNvPr>
          <p:cNvPicPr>
            <a:picLocks noChangeAspect="1"/>
          </p:cNvPicPr>
          <p:nvPr/>
        </p:nvPicPr>
        <p:blipFill>
          <a:blip r:embed="rId5"/>
          <a:stretch>
            <a:fillRect/>
          </a:stretch>
        </p:blipFill>
        <p:spPr>
          <a:xfrm>
            <a:off x="6425139" y="901857"/>
            <a:ext cx="2002021" cy="2006688"/>
          </a:xfrm>
          <a:prstGeom prst="rect">
            <a:avLst/>
          </a:prstGeom>
        </p:spPr>
      </p:pic>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011F4940-13DF-4EE4-B345-CE39862189B7}"/>
                  </a:ext>
                </a:extLst>
              </p:cNvPr>
              <p:cNvSpPr txBox="1"/>
              <p:nvPr/>
            </p:nvSpPr>
            <p:spPr>
              <a:xfrm>
                <a:off x="5969599" y="4918487"/>
                <a:ext cx="2347514" cy="830997"/>
              </a:xfrm>
              <a:prstGeom prst="rect">
                <a:avLst/>
              </a:prstGeom>
              <a:noFill/>
            </p:spPr>
            <p:txBody>
              <a:bodyPr wrap="square" rtlCol="0">
                <a:spAutoFit/>
              </a:bodyPr>
              <a:lstStyle/>
              <a:p>
                <a:r>
                  <a:rPr lang="en-US" altLang="zh-CN" sz="1600" dirty="0">
                    <a:latin typeface="Arial" panose="020B0604020202020204" pitchFamily="34" charset="0"/>
                    <a:ea typeface="微软雅黑" panose="020B0503020204020204" pitchFamily="34" charset="-122"/>
                    <a:cs typeface="Arial" panose="020B0604020202020204" pitchFamily="34" charset="0"/>
                  </a:rPr>
                  <a:t>The parameter </a:t>
                </a:r>
                <a14:m>
                  <m:oMath xmlns:m="http://schemas.openxmlformats.org/officeDocument/2006/math">
                    <m:r>
                      <a:rPr lang="en-US" altLang="zh-CN" sz="1600" b="1" i="1">
                        <a:latin typeface="Cambria Math" panose="02040503050406030204" pitchFamily="18" charset="0"/>
                        <a:ea typeface="微软雅黑" panose="020B0503020204020204" pitchFamily="34" charset="-122"/>
                      </a:rPr>
                      <m:t>𝜸</m:t>
                    </m:r>
                  </m:oMath>
                </a14:m>
                <a:r>
                  <a:rPr lang="en-US" altLang="zh-CN" sz="1600" dirty="0">
                    <a:latin typeface="Arial" panose="020B0604020202020204" pitchFamily="34" charset="0"/>
                    <a:ea typeface="微软雅黑" panose="020B0503020204020204" pitchFamily="34" charset="-122"/>
                    <a:cs typeface="Arial" panose="020B0604020202020204" pitchFamily="34" charset="0"/>
                  </a:rPr>
                  <a:t> may explains the effect of excess zeros.</a:t>
                </a:r>
                <a:endParaRPr lang="en-US" altLang="zh-CN" sz="1600" b="1" dirty="0">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25" name="文本框 24">
                <a:extLst>
                  <a:ext uri="{FF2B5EF4-FFF2-40B4-BE49-F238E27FC236}">
                    <a16:creationId xmlns:a16="http://schemas.microsoft.com/office/drawing/2014/main" id="{011F4940-13DF-4EE4-B345-CE39862189B7}"/>
                  </a:ext>
                </a:extLst>
              </p:cNvPr>
              <p:cNvSpPr txBox="1">
                <a:spLocks noRot="1" noChangeAspect="1" noMove="1" noResize="1" noEditPoints="1" noAdjustHandles="1" noChangeArrowheads="1" noChangeShapeType="1" noTextEdit="1"/>
              </p:cNvSpPr>
              <p:nvPr/>
            </p:nvSpPr>
            <p:spPr>
              <a:xfrm>
                <a:off x="5969599" y="4918487"/>
                <a:ext cx="2347514" cy="830997"/>
              </a:xfrm>
              <a:prstGeom prst="rect">
                <a:avLst/>
              </a:prstGeom>
              <a:blipFill>
                <a:blip r:embed="rId6"/>
                <a:stretch>
                  <a:fillRect l="-1075" t="-3030" b="-9091"/>
                </a:stretch>
              </a:blipFill>
            </p:spPr>
            <p:txBody>
              <a:bodyPr/>
              <a:lstStyle/>
              <a:p>
                <a:r>
                  <a:rPr lang="zh-CN" altLang="en-US">
                    <a:noFill/>
                  </a:rPr>
                  <a:t> </a:t>
                </a:r>
              </a:p>
            </p:txBody>
          </p:sp>
        </mc:Fallback>
      </mc:AlternateContent>
      <p:sp>
        <p:nvSpPr>
          <p:cNvPr id="26" name="箭头: 右 25">
            <a:extLst>
              <a:ext uri="{FF2B5EF4-FFF2-40B4-BE49-F238E27FC236}">
                <a16:creationId xmlns:a16="http://schemas.microsoft.com/office/drawing/2014/main" id="{8D207B32-6DF1-4F05-9755-583AD620263D}"/>
              </a:ext>
            </a:extLst>
          </p:cNvPr>
          <p:cNvSpPr/>
          <p:nvPr/>
        </p:nvSpPr>
        <p:spPr>
          <a:xfrm>
            <a:off x="5404011" y="5257853"/>
            <a:ext cx="565588" cy="348256"/>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2ED766BA-237D-127B-C8AB-E0BFDAFD0C33}"/>
              </a:ext>
            </a:extLst>
          </p:cNvPr>
          <p:cNvSpPr>
            <a:spLocks noGrp="1"/>
          </p:cNvSpPr>
          <p:nvPr>
            <p:ph type="sldNum" sz="quarter" idx="12"/>
          </p:nvPr>
        </p:nvSpPr>
        <p:spPr/>
        <p:txBody>
          <a:bodyPr/>
          <a:lstStyle/>
          <a:p>
            <a:fld id="{48F63A3B-78C7-47BE-AE5E-E10140E04643}" type="slidenum">
              <a:rPr lang="en-US" smtClean="0"/>
              <a:t>30</a:t>
            </a:fld>
            <a:endParaRPr lang="en-US" dirty="0"/>
          </a:p>
        </p:txBody>
      </p:sp>
    </p:spTree>
    <p:extLst>
      <p:ext uri="{BB962C8B-B14F-4D97-AF65-F5344CB8AC3E}">
        <p14:creationId xmlns:p14="http://schemas.microsoft.com/office/powerpoint/2010/main" val="53118643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2">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6C35A570-5F06-47E2-8F1A-CBDECE41507A}"/>
              </a:ext>
            </a:extLst>
          </p:cNvPr>
          <p:cNvSpPr txBox="1">
            <a:spLocks/>
          </p:cNvSpPr>
          <p:nvPr/>
        </p:nvSpPr>
        <p:spPr>
          <a:xfrm>
            <a:off x="343492" y="0"/>
            <a:ext cx="10917175"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Example — </a:t>
            </a:r>
            <a:r>
              <a:rPr lang="en-US" altLang="zh-CN" sz="2800" dirty="0">
                <a:solidFill>
                  <a:srgbClr val="000000"/>
                </a:solidFill>
                <a:latin typeface="Arial" panose="020B0604020202020204" pitchFamily="34" charset="0"/>
                <a:cs typeface="Arial" panose="020B0604020202020204" pitchFamily="34" charset="0"/>
              </a:rPr>
              <a:t>PhD Publication </a:t>
            </a:r>
            <a:r>
              <a:rPr lang="en-US" altLang="zh-CN" sz="3200" dirty="0">
                <a:solidFill>
                  <a:srgbClr val="000000"/>
                </a:solidFill>
                <a:latin typeface="Arial" panose="020B0604020202020204" pitchFamily="34" charset="0"/>
                <a:cs typeface="Arial" panose="020B0604020202020204" pitchFamily="34" charset="0"/>
              </a:rPr>
              <a:t>— </a:t>
            </a:r>
            <a:r>
              <a:rPr lang="en-US" altLang="zh-CN" sz="2800" dirty="0">
                <a:solidFill>
                  <a:srgbClr val="000000"/>
                </a:solidFill>
                <a:latin typeface="Arial" panose="020B0604020202020204" pitchFamily="34" charset="0"/>
                <a:cs typeface="Arial" panose="020B0604020202020204" pitchFamily="34" charset="0"/>
              </a:rPr>
              <a:t>ZIP</a:t>
            </a:r>
            <a:endParaRPr lang="en-US" altLang="zh-CN" sz="3200" dirty="0">
              <a:solidFill>
                <a:srgbClr val="000000"/>
              </a:solidFill>
              <a:latin typeface="Arial" panose="020B0604020202020204" pitchFamily="34" charset="0"/>
              <a:cs typeface="Arial" panose="020B0604020202020204" pitchFamily="34" charset="0"/>
            </a:endParaRPr>
          </a:p>
        </p:txBody>
      </p:sp>
      <p:pic>
        <p:nvPicPr>
          <p:cNvPr id="7" name="图片 6">
            <a:extLst>
              <a:ext uri="{FF2B5EF4-FFF2-40B4-BE49-F238E27FC236}">
                <a16:creationId xmlns:a16="http://schemas.microsoft.com/office/drawing/2014/main" id="{E48D5E8A-F950-4C9F-B121-473C6AF8E1D9}"/>
              </a:ext>
            </a:extLst>
          </p:cNvPr>
          <p:cNvPicPr>
            <a:picLocks noChangeAspect="1"/>
          </p:cNvPicPr>
          <p:nvPr/>
        </p:nvPicPr>
        <p:blipFill>
          <a:blip r:embed="rId3"/>
          <a:stretch>
            <a:fillRect/>
          </a:stretch>
        </p:blipFill>
        <p:spPr>
          <a:xfrm>
            <a:off x="516467" y="1020678"/>
            <a:ext cx="6951172" cy="1099376"/>
          </a:xfrm>
          <a:prstGeom prst="rect">
            <a:avLst/>
          </a:prstGeom>
        </p:spPr>
      </p:pic>
      <p:pic>
        <p:nvPicPr>
          <p:cNvPr id="11" name="图片 10">
            <a:extLst>
              <a:ext uri="{FF2B5EF4-FFF2-40B4-BE49-F238E27FC236}">
                <a16:creationId xmlns:a16="http://schemas.microsoft.com/office/drawing/2014/main" id="{81A7047E-4CE3-4A77-BB27-0A9AABBBC099}"/>
              </a:ext>
            </a:extLst>
          </p:cNvPr>
          <p:cNvPicPr>
            <a:picLocks noChangeAspect="1"/>
          </p:cNvPicPr>
          <p:nvPr/>
        </p:nvPicPr>
        <p:blipFill>
          <a:blip r:embed="rId4"/>
          <a:stretch>
            <a:fillRect/>
          </a:stretch>
        </p:blipFill>
        <p:spPr>
          <a:xfrm>
            <a:off x="592667" y="2230522"/>
            <a:ext cx="6449092" cy="3860799"/>
          </a:xfrm>
          <a:prstGeom prst="rect">
            <a:avLst/>
          </a:prstGeom>
        </p:spPr>
      </p:pic>
      <p:sp>
        <p:nvSpPr>
          <p:cNvPr id="12" name="文本框 11">
            <a:extLst>
              <a:ext uri="{FF2B5EF4-FFF2-40B4-BE49-F238E27FC236}">
                <a16:creationId xmlns:a16="http://schemas.microsoft.com/office/drawing/2014/main" id="{7B79B86A-330E-4314-81E7-F49BF3E0F08B}"/>
              </a:ext>
            </a:extLst>
          </p:cNvPr>
          <p:cNvSpPr txBox="1"/>
          <p:nvPr/>
        </p:nvSpPr>
        <p:spPr>
          <a:xfrm>
            <a:off x="7895093" y="337604"/>
            <a:ext cx="2347514" cy="1156855"/>
          </a:xfrm>
          <a:prstGeom prst="rect">
            <a:avLst/>
          </a:prstGeom>
          <a:noFill/>
        </p:spPr>
        <p:txBody>
          <a:bodyPr wrap="square" rtlCol="0">
            <a:spAutoFit/>
          </a:bodyPr>
          <a:lstStyle/>
          <a:p>
            <a:pPr>
              <a:lnSpc>
                <a:spcPct val="150000"/>
              </a:lnSpc>
            </a:pPr>
            <a:r>
              <a:rPr lang="en-US" altLang="zh-CN" sz="1600" dirty="0">
                <a:latin typeface="Arial" panose="020B0604020202020204" pitchFamily="34" charset="0"/>
                <a:ea typeface="微软雅黑" panose="020B0503020204020204" pitchFamily="34" charset="-122"/>
                <a:cs typeface="Arial" panose="020B0604020202020204" pitchFamily="34" charset="0"/>
              </a:rPr>
              <a:t>In </a:t>
            </a:r>
            <a:r>
              <a:rPr lang="en-US" altLang="zh-CN" sz="1600"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R</a:t>
            </a:r>
            <a:r>
              <a:rPr lang="en-US" altLang="zh-CN" sz="1600" dirty="0">
                <a:latin typeface="Arial" panose="020B0604020202020204" pitchFamily="34" charset="0"/>
                <a:ea typeface="微软雅黑" panose="020B0503020204020204" pitchFamily="34" charset="-122"/>
                <a:cs typeface="Arial" panose="020B0604020202020204" pitchFamily="34" charset="0"/>
              </a:rPr>
              <a:t>, use </a:t>
            </a:r>
            <a:r>
              <a:rPr lang="en-US" altLang="zh-CN" sz="1600" dirty="0" err="1">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zeroinfl</a:t>
            </a:r>
            <a:r>
              <a:rPr lang="en-US" altLang="zh-CN" sz="1600"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a:latin typeface="Arial" panose="020B0604020202020204" pitchFamily="34" charset="0"/>
                <a:ea typeface="微软雅黑" panose="020B0503020204020204" pitchFamily="34" charset="-122"/>
                <a:cs typeface="Arial" panose="020B0604020202020204" pitchFamily="34" charset="0"/>
              </a:rPr>
              <a:t>from </a:t>
            </a:r>
            <a:r>
              <a:rPr lang="en-US" altLang="zh-CN" sz="1600"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library(</a:t>
            </a:r>
            <a:r>
              <a:rPr lang="en-US" altLang="zh-CN" sz="1600" dirty="0" err="1">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pscl</a:t>
            </a:r>
            <a:r>
              <a:rPr lang="en-US" altLang="zh-CN" sz="1600"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 </a:t>
            </a:r>
            <a:r>
              <a:rPr lang="en-US" altLang="zh-CN" sz="1600" dirty="0">
                <a:latin typeface="Arial" panose="020B0604020202020204" pitchFamily="34" charset="0"/>
                <a:ea typeface="微软雅黑" panose="020B0503020204020204" pitchFamily="34" charset="-122"/>
                <a:cs typeface="Arial" panose="020B0604020202020204" pitchFamily="34" charset="0"/>
              </a:rPr>
              <a:t>for fitting to ZIP.</a:t>
            </a:r>
            <a:endParaRPr lang="en-US" altLang="zh-CN" sz="1600" b="1" dirty="0">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3">
            <a:extLst>
              <a:ext uri="{FF2B5EF4-FFF2-40B4-BE49-F238E27FC236}">
                <a16:creationId xmlns:a16="http://schemas.microsoft.com/office/drawing/2014/main" id="{69809072-DA58-404D-96DD-BFA433FBABA2}"/>
              </a:ext>
            </a:extLst>
          </p:cNvPr>
          <p:cNvSpPr txBox="1"/>
          <p:nvPr/>
        </p:nvSpPr>
        <p:spPr>
          <a:xfrm>
            <a:off x="7274559" y="2160582"/>
            <a:ext cx="4461934" cy="3835730"/>
          </a:xfrm>
          <a:prstGeom prst="rect">
            <a:avLst/>
          </a:prstGeom>
          <a:noFill/>
        </p:spPr>
        <p:txBody>
          <a:bodyPr wrap="square" rtlCol="0">
            <a:spAutoFit/>
          </a:bodyPr>
          <a:lstStyle/>
          <a:p>
            <a:pPr>
              <a:lnSpc>
                <a:spcPct val="120000"/>
              </a:lnSpc>
            </a:pPr>
            <a:r>
              <a:rPr lang="en-US" altLang="zh-CN" sz="1600" dirty="0">
                <a:latin typeface="Arial" panose="020B0604020202020204" pitchFamily="34" charset="0"/>
                <a:ea typeface="微软雅黑" panose="020B0503020204020204" pitchFamily="34" charset="-122"/>
                <a:cs typeface="Arial" panose="020B0604020202020204" pitchFamily="34" charset="0"/>
              </a:rPr>
              <a:t>Observations</a:t>
            </a:r>
          </a:p>
          <a:p>
            <a:pPr marL="285750" indent="-285750">
              <a:lnSpc>
                <a:spcPct val="120000"/>
              </a:lnSpc>
              <a:buFont typeface="Arial" panose="020B0604020202020204" pitchFamily="34" charset="0"/>
              <a:buChar char="•"/>
            </a:pPr>
            <a:r>
              <a:rPr lang="en-US" altLang="zh-CN" sz="1600" dirty="0">
                <a:latin typeface="Arial" panose="020B0604020202020204" pitchFamily="34" charset="0"/>
                <a:ea typeface="微软雅黑" panose="020B0503020204020204" pitchFamily="34" charset="-122"/>
                <a:cs typeface="Arial" panose="020B0604020202020204" pitchFamily="34" charset="0"/>
              </a:rPr>
              <a:t>More parameters are needed for ZIP (more complex).</a:t>
            </a:r>
          </a:p>
          <a:p>
            <a:pPr marL="285750" indent="-285750">
              <a:lnSpc>
                <a:spcPct val="120000"/>
              </a:lnSpc>
              <a:buFont typeface="Arial" panose="020B0604020202020204" pitchFamily="34" charset="0"/>
              <a:buChar char="•"/>
            </a:pPr>
            <a:r>
              <a:rPr lang="en-US" altLang="zh-CN" sz="1600" dirty="0">
                <a:latin typeface="Arial" panose="020B0604020202020204" pitchFamily="34" charset="0"/>
                <a:ea typeface="微软雅黑" panose="020B0503020204020204" pitchFamily="34" charset="-122"/>
                <a:cs typeface="Arial" panose="020B0604020202020204" pitchFamily="34" charset="0"/>
              </a:rPr>
              <a:t>The overall fitting is not as good as negative binomial regression (not shown here). But the model has the potential to </a:t>
            </a:r>
            <a:r>
              <a:rPr lang="en-US" altLang="zh-CN" sz="1600" dirty="0">
                <a:solidFill>
                  <a:srgbClr val="FF0000"/>
                </a:solidFill>
                <a:latin typeface="Arial" panose="020B0604020202020204" pitchFamily="34" charset="0"/>
                <a:ea typeface="微软雅黑" panose="020B0503020204020204" pitchFamily="34" charset="-122"/>
                <a:cs typeface="Arial" panose="020B0604020202020204" pitchFamily="34" charset="0"/>
              </a:rPr>
              <a:t>explain</a:t>
            </a:r>
            <a:r>
              <a:rPr lang="en-US" altLang="zh-CN" sz="1600" dirty="0">
                <a:latin typeface="Arial" panose="020B0604020202020204" pitchFamily="34" charset="0"/>
                <a:ea typeface="微软雅黑" panose="020B0503020204020204" pitchFamily="34" charset="-122"/>
                <a:cs typeface="Arial" panose="020B0604020202020204" pitchFamily="34" charset="0"/>
              </a:rPr>
              <a:t> the "non-publishers".</a:t>
            </a:r>
          </a:p>
          <a:p>
            <a:pPr marL="285750" indent="-285750">
              <a:lnSpc>
                <a:spcPct val="120000"/>
              </a:lnSpc>
              <a:buFont typeface="Arial" panose="020B0604020202020204" pitchFamily="34" charset="0"/>
              <a:buChar char="•"/>
            </a:pPr>
            <a:r>
              <a:rPr lang="en-US" altLang="zh-CN" sz="1600" dirty="0">
                <a:latin typeface="Arial" panose="020B0604020202020204" pitchFamily="34" charset="0"/>
                <a:ea typeface="微软雅黑" panose="020B0503020204020204" pitchFamily="34" charset="-122"/>
                <a:cs typeface="Arial" panose="020B0604020202020204" pitchFamily="34" charset="0"/>
              </a:rPr>
              <a:t>Only </a:t>
            </a:r>
            <a:r>
              <a:rPr lang="en-US" altLang="zh-CN" sz="1600" dirty="0">
                <a:solidFill>
                  <a:schemeClr val="accent2">
                    <a:lumMod val="50000"/>
                  </a:schemeClr>
                </a:solidFill>
                <a:latin typeface="Consolas" panose="020B0609020204030204" pitchFamily="49" charset="0"/>
                <a:ea typeface="微软雅黑" panose="020B0503020204020204" pitchFamily="34" charset="-122"/>
                <a:cs typeface="Consolas" panose="020B0609020204030204" pitchFamily="49" charset="0"/>
              </a:rPr>
              <a:t>mentor</a:t>
            </a:r>
            <a:r>
              <a:rPr lang="en-US" altLang="zh-CN" sz="1600" dirty="0">
                <a:latin typeface="Arial" panose="020B0604020202020204" pitchFamily="34" charset="0"/>
                <a:ea typeface="微软雅黑" panose="020B0503020204020204" pitchFamily="34" charset="-122"/>
                <a:cs typeface="Arial" panose="020B0604020202020204" pitchFamily="34" charset="0"/>
              </a:rPr>
              <a:t> is significant for the latent zero (logit) model !</a:t>
            </a:r>
          </a:p>
          <a:p>
            <a:pPr marL="285750" indent="-285750">
              <a:lnSpc>
                <a:spcPct val="120000"/>
              </a:lnSpc>
              <a:buFont typeface="Arial" panose="020B0604020202020204" pitchFamily="34" charset="0"/>
              <a:buChar char="•"/>
            </a:pPr>
            <a:endParaRPr lang="en-US" altLang="zh-CN" sz="1600" dirty="0">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en-US" altLang="zh-CN" sz="1600" dirty="0">
                <a:latin typeface="Arial" panose="020B0604020202020204" pitchFamily="34" charset="0"/>
                <a:ea typeface="微软雅黑" panose="020B0503020204020204" pitchFamily="34" charset="-122"/>
                <a:cs typeface="Arial" panose="020B0604020202020204" pitchFamily="34" charset="0"/>
              </a:rPr>
              <a:t>Further development of the model:</a:t>
            </a:r>
          </a:p>
          <a:p>
            <a:pPr marL="285750" indent="-285750">
              <a:lnSpc>
                <a:spcPct val="120000"/>
              </a:lnSpc>
              <a:buFont typeface="Wingdings" panose="05000000000000000000" pitchFamily="2" charset="2"/>
              <a:buChar char="Ø"/>
            </a:pPr>
            <a:r>
              <a:rPr lang="en-US" altLang="zh-CN" sz="1400" dirty="0">
                <a:latin typeface="Arial" panose="020B0604020202020204" pitchFamily="34" charset="0"/>
                <a:ea typeface="微软雅黑" panose="020B0503020204020204" pitchFamily="34" charset="-122"/>
                <a:cs typeface="Arial" panose="020B0604020202020204" pitchFamily="34" charset="0"/>
              </a:rPr>
              <a:t>See [Discrete Data Analysis with R — Friendly and Meyer]</a:t>
            </a:r>
          </a:p>
        </p:txBody>
      </p:sp>
      <p:sp>
        <p:nvSpPr>
          <p:cNvPr id="15" name="椭圆 14">
            <a:extLst>
              <a:ext uri="{FF2B5EF4-FFF2-40B4-BE49-F238E27FC236}">
                <a16:creationId xmlns:a16="http://schemas.microsoft.com/office/drawing/2014/main" id="{A3920A52-7A77-4E91-AE42-F36ED7AFB21B}"/>
              </a:ext>
            </a:extLst>
          </p:cNvPr>
          <p:cNvSpPr/>
          <p:nvPr/>
        </p:nvSpPr>
        <p:spPr>
          <a:xfrm>
            <a:off x="1998805" y="5754614"/>
            <a:ext cx="1277796" cy="3574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endParaRPr>
          </a:p>
        </p:txBody>
      </p:sp>
      <p:sp>
        <p:nvSpPr>
          <p:cNvPr id="18" name="椭圆 17">
            <a:extLst>
              <a:ext uri="{FF2B5EF4-FFF2-40B4-BE49-F238E27FC236}">
                <a16:creationId xmlns:a16="http://schemas.microsoft.com/office/drawing/2014/main" id="{69E44C94-F422-4A53-B01B-DC7FC0E1CBC3}"/>
              </a:ext>
            </a:extLst>
          </p:cNvPr>
          <p:cNvSpPr/>
          <p:nvPr/>
        </p:nvSpPr>
        <p:spPr>
          <a:xfrm>
            <a:off x="4938482" y="5754614"/>
            <a:ext cx="1277796" cy="3574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endParaRPr>
          </a:p>
        </p:txBody>
      </p:sp>
      <p:sp>
        <p:nvSpPr>
          <p:cNvPr id="2" name="灯片编号占位符 1">
            <a:extLst>
              <a:ext uri="{FF2B5EF4-FFF2-40B4-BE49-F238E27FC236}">
                <a16:creationId xmlns:a16="http://schemas.microsoft.com/office/drawing/2014/main" id="{88D6097F-E2BE-6A02-6AE2-A334F97E015F}"/>
              </a:ext>
            </a:extLst>
          </p:cNvPr>
          <p:cNvSpPr>
            <a:spLocks noGrp="1"/>
          </p:cNvSpPr>
          <p:nvPr>
            <p:ph type="sldNum" sz="quarter" idx="12"/>
          </p:nvPr>
        </p:nvSpPr>
        <p:spPr/>
        <p:txBody>
          <a:bodyPr/>
          <a:lstStyle/>
          <a:p>
            <a:fld id="{48F63A3B-78C7-47BE-AE5E-E10140E04643}" type="slidenum">
              <a:rPr lang="en-US" smtClean="0"/>
              <a:t>31</a:t>
            </a:fld>
            <a:endParaRPr lang="en-US" dirty="0"/>
          </a:p>
        </p:txBody>
      </p:sp>
    </p:spTree>
    <p:extLst>
      <p:ext uri="{BB962C8B-B14F-4D97-AF65-F5344CB8AC3E}">
        <p14:creationId xmlns:p14="http://schemas.microsoft.com/office/powerpoint/2010/main" val="123210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82CDAFFD-7169-4B2E-BBC1-32E2771DB061}"/>
              </a:ext>
            </a:extLst>
          </p:cNvPr>
          <p:cNvSpPr txBox="1">
            <a:spLocks/>
          </p:cNvSpPr>
          <p:nvPr/>
        </p:nvSpPr>
        <p:spPr>
          <a:xfrm>
            <a:off x="440408" y="-3936"/>
            <a:ext cx="8499406"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Motivation — </a:t>
            </a:r>
            <a:r>
              <a:rPr lang="en-US" altLang="zh-CN" sz="2800" dirty="0">
                <a:solidFill>
                  <a:srgbClr val="000000"/>
                </a:solidFill>
                <a:latin typeface="Arial" panose="020B0604020202020204" pitchFamily="34" charset="0"/>
                <a:cs typeface="Arial" panose="020B0604020202020204" pitchFamily="34" charset="0"/>
              </a:rPr>
              <a:t>Two more interesting examples</a:t>
            </a:r>
            <a:endParaRPr lang="en-US" altLang="zh-CN" sz="3200" dirty="0">
              <a:solidFill>
                <a:srgbClr val="000000"/>
              </a:solidFill>
              <a:latin typeface="Arial" panose="020B0604020202020204" pitchFamily="34" charset="0"/>
              <a:cs typeface="Arial" panose="020B0604020202020204" pitchFamily="34" charset="0"/>
            </a:endParaRPr>
          </a:p>
        </p:txBody>
      </p:sp>
      <p:pic>
        <p:nvPicPr>
          <p:cNvPr id="23" name="图片 22">
            <a:extLst>
              <a:ext uri="{FF2B5EF4-FFF2-40B4-BE49-F238E27FC236}">
                <a16:creationId xmlns:a16="http://schemas.microsoft.com/office/drawing/2014/main" id="{B521E90B-7CB9-4689-9BD3-B12510DCDDC3}"/>
              </a:ext>
            </a:extLst>
          </p:cNvPr>
          <p:cNvPicPr>
            <a:picLocks noChangeAspect="1"/>
          </p:cNvPicPr>
          <p:nvPr/>
        </p:nvPicPr>
        <p:blipFill>
          <a:blip r:embed="rId2"/>
          <a:stretch>
            <a:fillRect/>
          </a:stretch>
        </p:blipFill>
        <p:spPr>
          <a:xfrm>
            <a:off x="6649929" y="3273152"/>
            <a:ext cx="3345697" cy="3071245"/>
          </a:xfrm>
          <a:prstGeom prst="rect">
            <a:avLst/>
          </a:prstGeom>
        </p:spPr>
      </p:pic>
      <p:sp>
        <p:nvSpPr>
          <p:cNvPr id="24" name="文本框 23">
            <a:extLst>
              <a:ext uri="{FF2B5EF4-FFF2-40B4-BE49-F238E27FC236}">
                <a16:creationId xmlns:a16="http://schemas.microsoft.com/office/drawing/2014/main" id="{B6C61213-0985-4644-9F98-260DE88501AA}"/>
              </a:ext>
            </a:extLst>
          </p:cNvPr>
          <p:cNvSpPr txBox="1"/>
          <p:nvPr/>
        </p:nvSpPr>
        <p:spPr>
          <a:xfrm>
            <a:off x="1432732" y="4077456"/>
            <a:ext cx="5044243" cy="2056140"/>
          </a:xfrm>
          <a:prstGeom prst="rect">
            <a:avLst/>
          </a:prstGeom>
          <a:noFill/>
        </p:spPr>
        <p:txBody>
          <a:bodyPr wrap="square" rtlCol="0">
            <a:spAutoFit/>
          </a:bodyPr>
          <a:lstStyle/>
          <a:p>
            <a:pPr>
              <a:lnSpc>
                <a:spcPct val="120000"/>
              </a:lnSpc>
            </a:pPr>
            <a:r>
              <a:rPr lang="en-US" altLang="zh-CN" dirty="0">
                <a:latin typeface="Arial" panose="020B0604020202020204" pitchFamily="34" charset="0"/>
                <a:ea typeface="微软雅黑" panose="020B0503020204020204" pitchFamily="34" charset="-122"/>
                <a:cs typeface="Arial" panose="020B0604020202020204" pitchFamily="34" charset="0"/>
              </a:rPr>
              <a:t>Data: number of books read in a year</a:t>
            </a:r>
          </a:p>
          <a:p>
            <a:pPr>
              <a:lnSpc>
                <a:spcPct val="120000"/>
              </a:lnSpc>
            </a:pPr>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a:lnSpc>
                <a:spcPct val="120000"/>
              </a:lnSpc>
            </a:pPr>
            <a:r>
              <a:rPr lang="en-US" altLang="zh-CN" dirty="0">
                <a:latin typeface="Arial" panose="020B0604020202020204" pitchFamily="34" charset="0"/>
                <a:ea typeface="微软雅黑" panose="020B0503020204020204" pitchFamily="34" charset="-122"/>
                <a:cs typeface="Arial" panose="020B0604020202020204" pitchFamily="34" charset="0"/>
              </a:rPr>
              <a:t>Observation:</a:t>
            </a:r>
          </a:p>
          <a:p>
            <a:pPr marL="342900" indent="-34290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Poisson is a bad fit.</a:t>
            </a:r>
          </a:p>
          <a:p>
            <a:pPr marL="342900" indent="-34290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Many people only read a few books or did not read in the past year…</a:t>
            </a:r>
          </a:p>
        </p:txBody>
      </p:sp>
      <p:pic>
        <p:nvPicPr>
          <p:cNvPr id="3" name="图片 2">
            <a:extLst>
              <a:ext uri="{FF2B5EF4-FFF2-40B4-BE49-F238E27FC236}">
                <a16:creationId xmlns:a16="http://schemas.microsoft.com/office/drawing/2014/main" id="{EB177465-41FD-45AD-85A7-E4F0E15AC1B9}"/>
              </a:ext>
            </a:extLst>
          </p:cNvPr>
          <p:cNvPicPr>
            <a:picLocks noChangeAspect="1"/>
          </p:cNvPicPr>
          <p:nvPr/>
        </p:nvPicPr>
        <p:blipFill>
          <a:blip r:embed="rId3"/>
          <a:stretch>
            <a:fillRect/>
          </a:stretch>
        </p:blipFill>
        <p:spPr>
          <a:xfrm>
            <a:off x="6366139" y="939853"/>
            <a:ext cx="4610743" cy="647790"/>
          </a:xfrm>
          <a:prstGeom prst="rect">
            <a:avLst/>
          </a:prstGeom>
        </p:spPr>
      </p:pic>
      <p:pic>
        <p:nvPicPr>
          <p:cNvPr id="5" name="图片 4">
            <a:extLst>
              <a:ext uri="{FF2B5EF4-FFF2-40B4-BE49-F238E27FC236}">
                <a16:creationId xmlns:a16="http://schemas.microsoft.com/office/drawing/2014/main" id="{C2795CAD-8BBD-4359-8161-37EB13B6AABF}"/>
              </a:ext>
            </a:extLst>
          </p:cNvPr>
          <p:cNvPicPr>
            <a:picLocks noChangeAspect="1"/>
          </p:cNvPicPr>
          <p:nvPr/>
        </p:nvPicPr>
        <p:blipFill>
          <a:blip r:embed="rId4"/>
          <a:stretch>
            <a:fillRect/>
          </a:stretch>
        </p:blipFill>
        <p:spPr>
          <a:xfrm>
            <a:off x="6372057" y="1744502"/>
            <a:ext cx="4182059" cy="1371791"/>
          </a:xfrm>
          <a:prstGeom prst="rect">
            <a:avLst/>
          </a:prstGeom>
        </p:spPr>
      </p:pic>
      <p:pic>
        <p:nvPicPr>
          <p:cNvPr id="4098" name="Picture 2" descr="为什么Kindle被喻为一代压泡面神器- 知乎">
            <a:extLst>
              <a:ext uri="{FF2B5EF4-FFF2-40B4-BE49-F238E27FC236}">
                <a16:creationId xmlns:a16="http://schemas.microsoft.com/office/drawing/2014/main" id="{0604C50A-FFB5-448C-9CDC-C3EF915AF6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7444" y="1212624"/>
            <a:ext cx="3241494" cy="2431121"/>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30A31E63-92A5-6933-3AAB-4E9594EBF6DD}"/>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198904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46E6DA4B-EA06-47E6-B0DD-785A8DFD81B4}"/>
              </a:ext>
            </a:extLst>
          </p:cNvPr>
          <p:cNvPicPr>
            <a:picLocks noChangeAspect="1"/>
          </p:cNvPicPr>
          <p:nvPr/>
        </p:nvPicPr>
        <p:blipFill>
          <a:blip r:embed="rId3"/>
          <a:stretch>
            <a:fillRect/>
          </a:stretch>
        </p:blipFill>
        <p:spPr>
          <a:xfrm>
            <a:off x="7154109" y="441984"/>
            <a:ext cx="4068496" cy="3547570"/>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C5D37F9-B3EB-42BE-9546-E9ED5C09A81A}"/>
                  </a:ext>
                </a:extLst>
              </p:cNvPr>
              <p:cNvSpPr txBox="1"/>
              <p:nvPr/>
            </p:nvSpPr>
            <p:spPr>
              <a:xfrm>
                <a:off x="641543" y="862610"/>
                <a:ext cx="6512566" cy="5481822"/>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Regression: predict the response (count here), given the </a:t>
                </a: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input features </a:t>
                </a:r>
                <a14:m>
                  <m:oMath xmlns:m="http://schemas.openxmlformats.org/officeDocument/2006/math">
                    <m:r>
                      <a:rPr lang="en-US" altLang="zh-CN" b="1" i="1" smtClean="0">
                        <a:latin typeface="Cambria Math" panose="02040503050406030204" pitchFamily="18" charset="0"/>
                        <a:ea typeface="微软雅黑" panose="020B0503020204020204" pitchFamily="34" charset="-122"/>
                        <a:cs typeface="Arial" panose="020B0604020202020204" pitchFamily="34" charset="0"/>
                      </a:rPr>
                      <m:t>𝒙</m:t>
                    </m:r>
                  </m:oMath>
                </a14:m>
                <a:r>
                  <a:rPr lang="en-US" altLang="zh-CN" dirty="0">
                    <a:latin typeface="Arial" panose="020B0604020202020204" pitchFamily="34" charset="0"/>
                    <a:ea typeface="微软雅黑" panose="020B0503020204020204" pitchFamily="34" charset="-122"/>
                    <a:cs typeface="Arial" panose="020B0604020202020204" pitchFamily="34" charset="0"/>
                  </a:rPr>
                  <a:t>. </a:t>
                </a:r>
              </a:p>
              <a:p>
                <a:pPr marL="285750" indent="-28575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Examples:</a:t>
                </a:r>
              </a:p>
              <a:p>
                <a:pPr marL="742950" lvl="1" indent="-28575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Number of books read, given the </a:t>
                </a: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age</a:t>
                </a:r>
              </a:p>
              <a:p>
                <a:pPr marL="742950" lvl="1" indent="-28575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Number of goals scored, given the </a:t>
                </a: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football team</a:t>
                </a:r>
              </a:p>
              <a:p>
                <a:pPr marL="285750" indent="-285750">
                  <a:lnSpc>
                    <a:spcPct val="120000"/>
                  </a:lnSpc>
                  <a:buFont typeface="Arial" panose="020B0604020202020204" pitchFamily="34" charset="0"/>
                  <a:buChar char="•"/>
                </a:pPr>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The model:	</a:t>
                </a:r>
              </a:p>
              <a:p>
                <a:pPr>
                  <a:lnSpc>
                    <a:spcPct val="130000"/>
                  </a:lnSpc>
                </a:pPr>
                <a:r>
                  <a:rPr lang="en-US" altLang="zh-CN" dirty="0">
                    <a:latin typeface="Arial" panose="020B0604020202020204" pitchFamily="34" charset="0"/>
                    <a:ea typeface="微软雅黑" panose="020B0503020204020204" pitchFamily="34" charset="-122"/>
                    <a:cs typeface="Arial" panose="020B0604020202020204" pitchFamily="34" charset="0"/>
                  </a:rPr>
                  <a:t> 	</a:t>
                </a:r>
                <a14:m>
                  <m:oMath xmlns:m="http://schemas.openxmlformats.org/officeDocument/2006/math">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log</m:t>
                        </m:r>
                      </m:fName>
                      <m:e>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m:t>
                        </m:r>
                      </m:e>
                    </m:func>
                    <m:r>
                      <a:rPr lang="en-US" altLang="zh-CN" b="0" i="1" smtClean="0">
                        <a:latin typeface="Cambria Math" panose="02040503050406030204" pitchFamily="18" charset="0"/>
                        <a:ea typeface="微软雅黑" panose="020B0503020204020204" pitchFamily="34" charset="-122"/>
                      </a:rPr>
                      <m:t>=</m:t>
                    </m:r>
                    <m:sSubSup>
                      <m:sSubSupPr>
                        <m:ctrlPr>
                          <a:rPr lang="en-US" altLang="zh-CN" b="1" i="1">
                            <a:latin typeface="Cambria Math" panose="02040503050406030204" pitchFamily="18" charset="0"/>
                            <a:ea typeface="微软雅黑" panose="020B0503020204020204" pitchFamily="34" charset="-122"/>
                          </a:rPr>
                        </m:ctrlPr>
                      </m:sSubSupPr>
                      <m:e>
                        <m:r>
                          <a:rPr lang="en-US" altLang="zh-CN" b="1" i="1" smtClean="0">
                            <a:latin typeface="Cambria Math" panose="02040503050406030204" pitchFamily="18" charset="0"/>
                            <a:ea typeface="微软雅黑" panose="020B0503020204020204" pitchFamily="34" charset="-122"/>
                          </a:rPr>
                          <m:t>𝒙</m:t>
                        </m:r>
                      </m:e>
                      <m:sub>
                        <m:r>
                          <a:rPr lang="en-US" altLang="zh-CN" i="1">
                            <a:latin typeface="Cambria Math" panose="02040503050406030204" pitchFamily="18" charset="0"/>
                            <a:ea typeface="微软雅黑" panose="020B0503020204020204" pitchFamily="34" charset="-122"/>
                          </a:rPr>
                          <m:t>𝑖</m:t>
                        </m:r>
                      </m:sub>
                      <m:sup>
                        <m:r>
                          <a:rPr lang="en-US" altLang="zh-CN" b="1" i="1">
                            <a:latin typeface="Cambria Math" panose="02040503050406030204" pitchFamily="18" charset="0"/>
                            <a:ea typeface="微软雅黑" panose="020B0503020204020204" pitchFamily="34" charset="-122"/>
                          </a:rPr>
                          <m:t>⊤</m:t>
                        </m:r>
                      </m:sup>
                    </m:sSubSup>
                    <m:r>
                      <a:rPr lang="en-US" altLang="zh-CN" b="1" i="1">
                        <a:latin typeface="Cambria Math" panose="02040503050406030204" pitchFamily="18" charset="0"/>
                        <a:ea typeface="微软雅黑" panose="020B0503020204020204" pitchFamily="34" charset="-122"/>
                      </a:rPr>
                      <m:t>𝜷</m:t>
                    </m:r>
                    <m:r>
                      <a:rPr lang="en-US" altLang="zh-CN" b="1"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𝛼</m:t>
                    </m:r>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𝛽</m:t>
                        </m:r>
                      </m:e>
                      <m:sub>
                        <m:r>
                          <a:rPr lang="en-US" altLang="zh-CN" i="1">
                            <a:latin typeface="Cambria Math" panose="02040503050406030204" pitchFamily="18" charset="0"/>
                            <a:ea typeface="微软雅黑" panose="020B0503020204020204" pitchFamily="34" charset="-122"/>
                          </a:rPr>
                          <m:t>1</m:t>
                        </m:r>
                      </m:sub>
                    </m:sSub>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𝑖</m:t>
                        </m:r>
                        <m:r>
                          <a:rPr lang="en-US" altLang="zh-CN" i="1">
                            <a:latin typeface="Cambria Math" panose="02040503050406030204" pitchFamily="18" charset="0"/>
                            <a:ea typeface="微软雅黑" panose="020B0503020204020204" pitchFamily="34" charset="-122"/>
                          </a:rPr>
                          <m:t>1</m:t>
                        </m:r>
                      </m:sub>
                    </m:sSub>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𝛽</m:t>
                        </m:r>
                      </m:e>
                      <m:sub>
                        <m:r>
                          <a:rPr lang="en-US" altLang="zh-CN" i="1">
                            <a:latin typeface="Cambria Math" panose="02040503050406030204" pitchFamily="18" charset="0"/>
                            <a:ea typeface="微软雅黑" panose="020B0503020204020204" pitchFamily="34" charset="-122"/>
                          </a:rPr>
                          <m:t>𝑝</m:t>
                        </m:r>
                      </m:sub>
                    </m:sSub>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𝑖𝑝</m:t>
                        </m:r>
                      </m:sub>
                    </m:sSub>
                    <m:r>
                      <a:rPr lang="en-US" altLang="zh-CN" i="1">
                        <a:latin typeface="Cambria Math" panose="02040503050406030204" pitchFamily="18" charset="0"/>
                        <a:ea typeface="微软雅黑" panose="020B0503020204020204" pitchFamily="34" charset="-122"/>
                      </a:rPr>
                      <m:t>    </m:t>
                    </m:r>
                    <m:d>
                      <m:dPr>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𝛽</m:t>
                            </m:r>
                          </m:e>
                          <m:sub>
                            <m:r>
                              <a:rPr lang="en-US" altLang="zh-CN" i="1">
                                <a:latin typeface="Cambria Math" panose="02040503050406030204" pitchFamily="18" charset="0"/>
                                <a:ea typeface="微软雅黑" panose="020B0503020204020204" pitchFamily="34" charset="-122"/>
                              </a:rPr>
                              <m:t>0</m:t>
                            </m:r>
                          </m:sub>
                        </m:sSub>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𝛼</m:t>
                        </m:r>
                        <m:r>
                          <a:rPr lang="en-US" altLang="zh-CN" i="1">
                            <a:latin typeface="Cambria Math" panose="02040503050406030204" pitchFamily="18" charset="0"/>
                            <a:ea typeface="微软雅黑" panose="020B0503020204020204" pitchFamily="34" charset="-122"/>
                          </a:rPr>
                          <m:t>, </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𝑖</m:t>
                            </m:r>
                            <m:r>
                              <a:rPr lang="en-US" altLang="zh-CN" i="1">
                                <a:latin typeface="Cambria Math" panose="02040503050406030204" pitchFamily="18" charset="0"/>
                                <a:ea typeface="微软雅黑" panose="020B0503020204020204" pitchFamily="34" charset="-122"/>
                              </a:rPr>
                              <m:t>0</m:t>
                            </m:r>
                          </m:sub>
                        </m:sSub>
                        <m:r>
                          <a:rPr lang="en-US" altLang="zh-CN" i="1">
                            <a:latin typeface="Cambria Math" panose="02040503050406030204" pitchFamily="18" charset="0"/>
                            <a:ea typeface="微软雅黑" panose="020B0503020204020204" pitchFamily="34" charset="-122"/>
                          </a:rPr>
                          <m:t>=1</m:t>
                        </m:r>
                      </m:e>
                    </m:d>
                  </m:oMath>
                </a14:m>
                <a:endParaRPr lang="en-US" altLang="zh-CN" b="1" dirty="0">
                  <a:latin typeface="Arial" panose="020B0604020202020204" pitchFamily="34" charset="0"/>
                  <a:ea typeface="微软雅黑" panose="020B0503020204020204" pitchFamily="34" charset="-122"/>
                  <a:cs typeface="Arial" panose="020B0604020202020204" pitchFamily="34" charset="0"/>
                </a:endParaRPr>
              </a:p>
              <a:p>
                <a:pPr>
                  <a:lnSpc>
                    <a:spcPct val="130000"/>
                  </a:lnSpc>
                </a:pPr>
                <a:r>
                  <a:rPr lang="en-US" altLang="zh-CN" dirty="0">
                    <a:latin typeface="Arial" panose="020B0604020202020204" pitchFamily="34" charset="0"/>
                    <a:ea typeface="微软雅黑" panose="020B0503020204020204" pitchFamily="34" charset="-122"/>
                    <a:cs typeface="Arial" panose="020B0604020202020204" pitchFamily="34" charset="0"/>
                  </a:rPr>
                  <a:t>  	  </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 ~ </m:t>
                    </m:r>
                    <m:r>
                      <m:rPr>
                        <m:sty m:val="p"/>
                      </m:rPr>
                      <a:rPr lang="en-US" altLang="zh-CN">
                        <a:latin typeface="Cambria Math" panose="02040503050406030204" pitchFamily="18" charset="0"/>
                        <a:ea typeface="微软雅黑" panose="020B0503020204020204" pitchFamily="34" charset="-122"/>
                      </a:rPr>
                      <m:t>Pois</m:t>
                    </m:r>
                    <m:d>
                      <m:dPr>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e>
                    </m:d>
                    <m:r>
                      <a:rPr lang="en-US" altLang="zh-CN" b="0" i="1" smtClean="0">
                        <a:latin typeface="Cambria Math" panose="02040503050406030204" pitchFamily="18" charset="0"/>
                        <a:ea typeface="微软雅黑" panose="020B0503020204020204" pitchFamily="34" charset="-122"/>
                      </a:rPr>
                      <m:t>,   </m:t>
                    </m:r>
                    <m:sSub>
                      <m:sSubPr>
                        <m:ctrlPr>
                          <a:rPr lang="en-US" altLang="zh-CN" b="0" i="1" smtClean="0">
                            <a:solidFill>
                              <a:srgbClr val="3333FF"/>
                            </a:solidFill>
                            <a:latin typeface="Cambria Math" panose="02040503050406030204" pitchFamily="18" charset="0"/>
                            <a:ea typeface="微软雅黑" panose="020B0503020204020204" pitchFamily="34" charset="-122"/>
                          </a:rPr>
                        </m:ctrlPr>
                      </m:sSubPr>
                      <m:e>
                        <m:r>
                          <a:rPr lang="en-US" altLang="zh-CN" b="0" i="1" smtClean="0">
                            <a:solidFill>
                              <a:srgbClr val="3333FF"/>
                            </a:solidFill>
                            <a:latin typeface="Cambria Math" panose="02040503050406030204" pitchFamily="18" charset="0"/>
                            <a:ea typeface="微软雅黑" panose="020B0503020204020204" pitchFamily="34" charset="-122"/>
                          </a:rPr>
                          <m:t>𝑦</m:t>
                        </m:r>
                      </m:e>
                      <m:sub>
                        <m:r>
                          <a:rPr lang="en-US" altLang="zh-CN" b="0" i="1" smtClean="0">
                            <a:solidFill>
                              <a:srgbClr val="3333FF"/>
                            </a:solidFill>
                            <a:latin typeface="Cambria Math" panose="02040503050406030204" pitchFamily="18" charset="0"/>
                            <a:ea typeface="微软雅黑" panose="020B0503020204020204" pitchFamily="34" charset="-122"/>
                          </a:rPr>
                          <m:t>𝑖</m:t>
                        </m:r>
                      </m:sub>
                    </m:sSub>
                    <m:r>
                      <a:rPr lang="en-US" altLang="zh-CN" b="0" i="1" smtClean="0">
                        <a:solidFill>
                          <a:srgbClr val="3333FF"/>
                        </a:solidFill>
                        <a:latin typeface="Cambria Math" panose="02040503050406030204" pitchFamily="18" charset="0"/>
                        <a:ea typeface="微软雅黑" panose="020B0503020204020204" pitchFamily="34" charset="-122"/>
                      </a:rPr>
                      <m:t>=0,1,2,…</m:t>
                    </m:r>
                  </m:oMath>
                </a14:m>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20000"/>
                  </a:lnSpc>
                  <a:buFont typeface="Arial" panose="020B0604020202020204" pitchFamily="34" charset="0"/>
                  <a:buChar char="•"/>
                </a:pPr>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Also possible to fit the count data (or their log/square root transform) by linear regression, but it may be sub-optimal.</a:t>
                </a:r>
              </a:p>
              <a:p>
                <a:pPr marL="742950" lvl="1" indent="-28575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Poor fitting</a:t>
                </a:r>
              </a:p>
              <a:p>
                <a:pPr marL="742950" lvl="1" indent="-285750">
                  <a:lnSpc>
                    <a:spcPct val="12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Arial" panose="020B0604020202020204" pitchFamily="34" charset="0"/>
                  </a:rPr>
                  <a:t>the variance of the data is not well captured</a:t>
                </a:r>
              </a:p>
              <a:p>
                <a:pPr marL="1200150" lvl="2" indent="-285750">
                  <a:lnSpc>
                    <a:spcPct val="120000"/>
                  </a:lnSpc>
                  <a:buFont typeface="Wingdings"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Linear regression: noise variance constant</a:t>
                </a:r>
              </a:p>
              <a:p>
                <a:pPr marL="1200150" lvl="2" indent="-285750">
                  <a:lnSpc>
                    <a:spcPct val="120000"/>
                  </a:lnSpc>
                  <a:buFont typeface="Wingdings"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Poisson regression: variance increases with mean.</a:t>
                </a:r>
              </a:p>
            </p:txBody>
          </p:sp>
        </mc:Choice>
        <mc:Fallback xmlns="">
          <p:sp>
            <p:nvSpPr>
              <p:cNvPr id="6" name="文本框 5">
                <a:extLst>
                  <a:ext uri="{FF2B5EF4-FFF2-40B4-BE49-F238E27FC236}">
                    <a16:creationId xmlns:a16="http://schemas.microsoft.com/office/drawing/2014/main" id="{EC5D37F9-B3EB-42BE-9546-E9ED5C09A81A}"/>
                  </a:ext>
                </a:extLst>
              </p:cNvPr>
              <p:cNvSpPr txBox="1">
                <a:spLocks noRot="1" noChangeAspect="1" noMove="1" noResize="1" noEditPoints="1" noAdjustHandles="1" noChangeArrowheads="1" noChangeShapeType="1" noTextEdit="1"/>
              </p:cNvSpPr>
              <p:nvPr/>
            </p:nvSpPr>
            <p:spPr>
              <a:xfrm>
                <a:off x="641543" y="862610"/>
                <a:ext cx="6512566" cy="5481822"/>
              </a:xfrm>
              <a:prstGeom prst="rect">
                <a:avLst/>
              </a:prstGeom>
              <a:blipFill>
                <a:blip r:embed="rId4"/>
                <a:stretch>
                  <a:fillRect l="-584" t="-463" r="-973" b="-6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0AC9979-3B79-4523-AB43-5C5396B2DF91}"/>
                  </a:ext>
                </a:extLst>
              </p:cNvPr>
              <p:cNvSpPr txBox="1"/>
              <p:nvPr/>
            </p:nvSpPr>
            <p:spPr>
              <a:xfrm>
                <a:off x="7990123" y="3989554"/>
                <a:ext cx="3363677" cy="2315634"/>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altLang="zh-CN" sz="1600" b="0" dirty="0">
                    <a:solidFill>
                      <a:srgbClr val="FF0000"/>
                    </a:solidFill>
                    <a:latin typeface="Arial" panose="020B0604020202020204" pitchFamily="34" charset="0"/>
                    <a:ea typeface="微软雅黑" panose="020B0503020204020204" pitchFamily="34" charset="-122"/>
                    <a:cs typeface="Arial" panose="020B0604020202020204" pitchFamily="34" charset="0"/>
                  </a:rPr>
                  <a:t>Red: Linear regression:</a:t>
                </a:r>
              </a:p>
              <a:p>
                <a:pPr>
                  <a:lnSpc>
                    <a:spcPct val="120000"/>
                  </a:lnSpc>
                </a:pPr>
                <a14:m>
                  <m:oMathPara xmlns:m="http://schemas.openxmlformats.org/officeDocument/2006/math">
                    <m:oMathParaPr>
                      <m:jc m:val="centerGroup"/>
                    </m:oMathParaPr>
                    <m:oMath xmlns:m="http://schemas.openxmlformats.org/officeDocument/2006/math">
                      <m:func>
                        <m:funcPr>
                          <m:ctrlPr>
                            <a:rPr lang="en-US" altLang="zh-CN" sz="1600" b="0" i="1" smtClean="0">
                              <a:latin typeface="Cambria Math" panose="02040503050406030204" pitchFamily="18" charset="0"/>
                              <a:ea typeface="微软雅黑" panose="020B0503020204020204" pitchFamily="34" charset="-122"/>
                            </a:rPr>
                          </m:ctrlPr>
                        </m:funcPr>
                        <m:fName>
                          <m:r>
                            <m:rPr>
                              <m:sty m:val="p"/>
                            </m:rPr>
                            <a:rPr lang="en-US" altLang="zh-CN" sz="1600" b="0" i="0" smtClean="0">
                              <a:latin typeface="Cambria Math" panose="02040503050406030204" pitchFamily="18" charset="0"/>
                              <a:ea typeface="微软雅黑" panose="020B0503020204020204" pitchFamily="34" charset="-122"/>
                            </a:rPr>
                            <m:t>log</m:t>
                          </m:r>
                        </m:fName>
                        <m:e>
                          <m:d>
                            <m:dPr>
                              <m:ctrlPr>
                                <a:rPr lang="en-US" altLang="zh-CN" sz="1600" b="0" i="1" smtClean="0">
                                  <a:latin typeface="Cambria Math" panose="02040503050406030204" pitchFamily="18" charset="0"/>
                                  <a:ea typeface="微软雅黑" panose="020B0503020204020204" pitchFamily="34" charset="-122"/>
                                </a:rPr>
                              </m:ctrlPr>
                            </m:dPr>
                            <m:e>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𝑦</m:t>
                                  </m:r>
                                </m:e>
                                <m:sub>
                                  <m:r>
                                    <a:rPr lang="en-US" altLang="zh-CN" sz="1600" b="0" i="1" smtClean="0">
                                      <a:latin typeface="Cambria Math" panose="02040503050406030204" pitchFamily="18" charset="0"/>
                                      <a:ea typeface="微软雅黑" panose="020B0503020204020204" pitchFamily="34" charset="-122"/>
                                    </a:rPr>
                                    <m:t>𝑖</m:t>
                                  </m:r>
                                </m:sub>
                              </m:sSub>
                              <m:r>
                                <a:rPr lang="en-US" altLang="zh-CN" sz="1600" b="0" i="1" smtClean="0">
                                  <a:latin typeface="Cambria Math" panose="02040503050406030204" pitchFamily="18" charset="0"/>
                                  <a:ea typeface="微软雅黑" panose="020B0503020204020204" pitchFamily="34" charset="-122"/>
                                </a:rPr>
                                <m:t>+1</m:t>
                              </m:r>
                            </m:e>
                          </m:d>
                          <m:r>
                            <a:rPr lang="en-US" altLang="zh-CN" sz="1600" b="0" i="1" smtClean="0">
                              <a:latin typeface="Cambria Math" panose="02040503050406030204" pitchFamily="18" charset="0"/>
                              <a:ea typeface="微软雅黑" panose="020B0503020204020204" pitchFamily="34" charset="-122"/>
                            </a:rPr>
                            <m:t>=</m:t>
                          </m:r>
                        </m:e>
                      </m:func>
                      <m:r>
                        <a:rPr lang="en-US" altLang="zh-CN" sz="1600" b="0" i="1" smtClean="0">
                          <a:latin typeface="Cambria Math" panose="02040503050406030204" pitchFamily="18" charset="0"/>
                          <a:ea typeface="微软雅黑" panose="020B0503020204020204" pitchFamily="34" charset="-122"/>
                        </a:rPr>
                        <m:t>𝛼</m:t>
                      </m:r>
                      <m:r>
                        <a:rPr lang="en-US" altLang="zh-CN" sz="1600" b="0" i="1" smtClean="0">
                          <a:latin typeface="Cambria Math" panose="02040503050406030204" pitchFamily="18" charset="0"/>
                          <a:ea typeface="微软雅黑" panose="020B0503020204020204" pitchFamily="34" charset="-122"/>
                        </a:rPr>
                        <m:t>+</m:t>
                      </m:r>
                      <m:r>
                        <a:rPr lang="en-US" altLang="zh-CN" sz="1600" b="0" i="1" smtClean="0">
                          <a:latin typeface="Cambria Math" panose="02040503050406030204" pitchFamily="18" charset="0"/>
                          <a:ea typeface="微软雅黑" panose="020B0503020204020204" pitchFamily="34" charset="-122"/>
                        </a:rPr>
                        <m:t>𝛽</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𝑖</m:t>
                          </m:r>
                        </m:sub>
                      </m:sSub>
                    </m:oMath>
                  </m:oMathPara>
                </a14:m>
                <a:endParaRPr lang="en-US" altLang="zh-CN" sz="1600" dirty="0">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20000"/>
                  </a:lnSpc>
                  <a:spcBef>
                    <a:spcPts val="600"/>
                  </a:spcBef>
                  <a:buFont typeface="Arial" panose="020B0604020202020204" pitchFamily="34" charset="0"/>
                  <a:buChar char="•"/>
                </a:pPr>
                <a:r>
                  <a:rPr lang="en-US" altLang="zh-CN" sz="1600" dirty="0">
                    <a:solidFill>
                      <a:srgbClr val="00B050"/>
                    </a:solidFill>
                    <a:latin typeface="Arial" panose="020B0604020202020204" pitchFamily="34" charset="0"/>
                    <a:ea typeface="微软雅黑" panose="020B0503020204020204" pitchFamily="34" charset="-122"/>
                    <a:cs typeface="Arial" panose="020B0604020202020204" pitchFamily="34" charset="0"/>
                  </a:rPr>
                  <a:t>Green: Linear regression:</a:t>
                </a:r>
              </a:p>
              <a:p>
                <a:pPr>
                  <a:lnSpc>
                    <a:spcPct val="120000"/>
                  </a:lnSpc>
                </a:pPr>
                <a14:m>
                  <m:oMathPara xmlns:m="http://schemas.openxmlformats.org/officeDocument/2006/math">
                    <m:oMathParaPr>
                      <m:jc m:val="centerGroup"/>
                    </m:oMathParaPr>
                    <m:oMath xmlns:m="http://schemas.openxmlformats.org/officeDocument/2006/math">
                      <m:rad>
                        <m:radPr>
                          <m:degHide m:val="on"/>
                          <m:ctrlPr>
                            <a:rPr lang="en-US" altLang="zh-CN" sz="1600" b="0" i="1" smtClean="0">
                              <a:latin typeface="Cambria Math" panose="02040503050406030204" pitchFamily="18" charset="0"/>
                              <a:ea typeface="微软雅黑" panose="020B0503020204020204" pitchFamily="34" charset="-122"/>
                              <a:cs typeface="Times New Roman" panose="02020603050405020304" pitchFamily="18" charset="0"/>
                            </a:rPr>
                          </m:ctrlPr>
                        </m:radPr>
                        <m:deg/>
                        <m:e>
                          <m:sSub>
                            <m:sSubPr>
                              <m:ctrlPr>
                                <a:rPr lang="en-US" altLang="zh-CN" sz="16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0" i="1" smtClean="0">
                                  <a:latin typeface="Cambria Math" panose="02040503050406030204" pitchFamily="18" charset="0"/>
                                  <a:ea typeface="微软雅黑" panose="020B0503020204020204" pitchFamily="34" charset="-122"/>
                                  <a:cs typeface="Times New Roman" panose="02020603050405020304" pitchFamily="18" charset="0"/>
                                </a:rPr>
                                <m:t>𝑦</m:t>
                              </m:r>
                            </m:e>
                            <m:sub>
                              <m:r>
                                <a:rPr lang="en-US" altLang="zh-CN" sz="1600" b="0" i="1" smtClean="0">
                                  <a:latin typeface="Cambria Math" panose="02040503050406030204" pitchFamily="18" charset="0"/>
                                  <a:ea typeface="微软雅黑" panose="020B0503020204020204" pitchFamily="34" charset="-122"/>
                                  <a:cs typeface="Times New Roman" panose="02020603050405020304" pitchFamily="18" charset="0"/>
                                </a:rPr>
                                <m:t>𝑖</m:t>
                              </m:r>
                            </m:sub>
                          </m:sSub>
                        </m:e>
                      </m:rad>
                      <m:r>
                        <a:rPr lang="en-US" altLang="zh-CN" sz="1600" b="0" i="1" smtClean="0">
                          <a:latin typeface="Cambria Math" panose="02040503050406030204" pitchFamily="18" charset="0"/>
                          <a:ea typeface="微软雅黑" panose="020B0503020204020204" pitchFamily="34" charset="-122"/>
                          <a:cs typeface="Times New Roman" panose="02020603050405020304" pitchFamily="18" charset="0"/>
                        </a:rPr>
                        <m:t>=</m:t>
                      </m:r>
                      <m:r>
                        <a:rPr lang="en-US" altLang="zh-CN" sz="1600" i="1">
                          <a:latin typeface="Cambria Math" panose="02040503050406030204" pitchFamily="18" charset="0"/>
                          <a:ea typeface="微软雅黑" panose="020B0503020204020204" pitchFamily="34" charset="-122"/>
                        </a:rPr>
                        <m:t>𝛼</m:t>
                      </m:r>
                      <m:r>
                        <a:rPr lang="en-US" altLang="zh-CN" sz="1600" i="1">
                          <a:latin typeface="Cambria Math" panose="02040503050406030204" pitchFamily="18" charset="0"/>
                          <a:ea typeface="微软雅黑" panose="020B0503020204020204" pitchFamily="34" charset="-122"/>
                        </a:rPr>
                        <m:t>+</m:t>
                      </m:r>
                      <m:r>
                        <a:rPr lang="en-US" altLang="zh-CN" sz="1600" i="1">
                          <a:latin typeface="Cambria Math" panose="02040503050406030204" pitchFamily="18" charset="0"/>
                          <a:ea typeface="微软雅黑" panose="020B0503020204020204" pitchFamily="34" charset="-122"/>
                        </a:rPr>
                        <m:t>𝛽</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i="1">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𝑖</m:t>
                          </m:r>
                        </m:sub>
                      </m:sSub>
                    </m:oMath>
                  </m:oMathPara>
                </a14:m>
                <a:endParaRPr lang="en-US" altLang="zh-CN" sz="1600" dirty="0">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20000"/>
                  </a:lnSpc>
                  <a:spcBef>
                    <a:spcPts val="600"/>
                  </a:spcBef>
                  <a:buFont typeface="Arial" panose="020B0604020202020204" pitchFamily="34" charset="0"/>
                  <a:buChar char="•"/>
                </a:pPr>
                <a:r>
                  <a:rPr lang="en-US" altLang="zh-CN" sz="1600" dirty="0">
                    <a:solidFill>
                      <a:srgbClr val="3333FF"/>
                    </a:solidFill>
                    <a:latin typeface="Arial" panose="020B0604020202020204" pitchFamily="34" charset="0"/>
                    <a:ea typeface="微软雅黑" panose="020B0503020204020204" pitchFamily="34" charset="-122"/>
                    <a:cs typeface="Arial" panose="020B0604020202020204" pitchFamily="34" charset="0"/>
                  </a:rPr>
                  <a:t>Blue: Poisson regression:</a:t>
                </a:r>
              </a:p>
              <a:p>
                <a:pPr>
                  <a:lnSpc>
                    <a:spcPct val="120000"/>
                  </a:lnSpc>
                </a:pPr>
                <a14:m>
                  <m:oMathPara xmlns:m="http://schemas.openxmlformats.org/officeDocument/2006/math">
                    <m:oMathParaPr>
                      <m:jc m:val="centerGroup"/>
                    </m:oMathParaPr>
                    <m:oMath xmlns:m="http://schemas.openxmlformats.org/officeDocument/2006/math">
                      <m:func>
                        <m:funcPr>
                          <m:ctrlPr>
                            <a:rPr lang="en-US" altLang="zh-CN" sz="1600" b="0" i="1" smtClean="0">
                              <a:latin typeface="Cambria Math" panose="02040503050406030204" pitchFamily="18" charset="0"/>
                              <a:ea typeface="微软雅黑" panose="020B0503020204020204" pitchFamily="34" charset="-122"/>
                              <a:cs typeface="Times New Roman" panose="02020603050405020304" pitchFamily="18" charset="0"/>
                            </a:rPr>
                          </m:ctrlPr>
                        </m:funcPr>
                        <m:fName>
                          <m:r>
                            <m:rPr>
                              <m:sty m:val="p"/>
                            </m:rPr>
                            <a:rPr lang="en-US" altLang="zh-CN" sz="1600" b="0" i="0" smtClean="0">
                              <a:latin typeface="Cambria Math" panose="02040503050406030204" pitchFamily="18" charset="0"/>
                              <a:ea typeface="微软雅黑" panose="020B0503020204020204" pitchFamily="34" charset="-122"/>
                              <a:cs typeface="Times New Roman" panose="02020603050405020304" pitchFamily="18" charset="0"/>
                            </a:rPr>
                            <m:t>log</m:t>
                          </m:r>
                        </m:fName>
                        <m:e>
                          <m:d>
                            <m:dPr>
                              <m:ctrlPr>
                                <a:rPr lang="en-US" altLang="zh-CN" sz="1600" b="0" i="1" smtClean="0">
                                  <a:latin typeface="Cambria Math" panose="02040503050406030204" pitchFamily="18" charset="0"/>
                                  <a:ea typeface="微软雅黑" panose="020B0503020204020204" pitchFamily="34" charset="-122"/>
                                  <a:cs typeface="Times New Roman" panose="02020603050405020304" pitchFamily="18" charset="0"/>
                                </a:rPr>
                              </m:ctrlPr>
                            </m:dPr>
                            <m:e>
                              <m:sSub>
                                <m:sSubPr>
                                  <m:ctrlPr>
                                    <a:rPr lang="en-US" altLang="zh-CN" sz="1600" b="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1600" b="0" i="1" smtClean="0">
                                      <a:latin typeface="Cambria Math" panose="02040503050406030204" pitchFamily="18" charset="0"/>
                                      <a:ea typeface="微软雅黑" panose="020B0503020204020204" pitchFamily="34" charset="-122"/>
                                      <a:cs typeface="Times New Roman" panose="02020603050405020304" pitchFamily="18" charset="0"/>
                                    </a:rPr>
                                    <m:t>𝜇</m:t>
                                  </m:r>
                                </m:e>
                                <m:sub>
                                  <m:r>
                                    <a:rPr lang="en-US" altLang="zh-CN" sz="1600" b="0" i="1" smtClean="0">
                                      <a:latin typeface="Cambria Math" panose="02040503050406030204" pitchFamily="18" charset="0"/>
                                      <a:ea typeface="微软雅黑" panose="020B0503020204020204" pitchFamily="34" charset="-122"/>
                                      <a:cs typeface="Times New Roman" panose="02020603050405020304" pitchFamily="18" charset="0"/>
                                    </a:rPr>
                                    <m:t>𝑖</m:t>
                                  </m:r>
                                </m:sub>
                              </m:sSub>
                            </m:e>
                          </m:d>
                          <m:r>
                            <a:rPr lang="en-US" altLang="zh-CN" sz="1600" b="0" i="1" smtClean="0">
                              <a:latin typeface="Cambria Math" panose="02040503050406030204" pitchFamily="18" charset="0"/>
                              <a:ea typeface="微软雅黑" panose="020B0503020204020204" pitchFamily="34" charset="-122"/>
                              <a:cs typeface="Times New Roman" panose="02020603050405020304" pitchFamily="18" charset="0"/>
                            </a:rPr>
                            <m:t>=</m:t>
                          </m:r>
                        </m:e>
                      </m:func>
                      <m:r>
                        <a:rPr lang="en-US" altLang="zh-CN" sz="1600" i="1">
                          <a:latin typeface="Cambria Math" panose="02040503050406030204" pitchFamily="18" charset="0"/>
                          <a:ea typeface="微软雅黑" panose="020B0503020204020204" pitchFamily="34" charset="-122"/>
                        </a:rPr>
                        <m:t>𝛼</m:t>
                      </m:r>
                      <m:r>
                        <a:rPr lang="en-US" altLang="zh-CN" sz="1600" i="1">
                          <a:latin typeface="Cambria Math" panose="02040503050406030204" pitchFamily="18" charset="0"/>
                          <a:ea typeface="微软雅黑" panose="020B0503020204020204" pitchFamily="34" charset="-122"/>
                        </a:rPr>
                        <m:t>+</m:t>
                      </m:r>
                      <m:r>
                        <a:rPr lang="en-US" altLang="zh-CN" sz="1600" i="1">
                          <a:latin typeface="Cambria Math" panose="02040503050406030204" pitchFamily="18" charset="0"/>
                          <a:ea typeface="微软雅黑" panose="020B0503020204020204" pitchFamily="34" charset="-122"/>
                        </a:rPr>
                        <m:t>𝛽</m:t>
                      </m:r>
                      <m:sSub>
                        <m:sSubPr>
                          <m:ctrlPr>
                            <a:rPr lang="en-US" altLang="zh-CN" sz="1600" b="0" i="1" smtClean="0">
                              <a:latin typeface="Cambria Math" panose="02040503050406030204" pitchFamily="18" charset="0"/>
                              <a:ea typeface="微软雅黑" panose="020B0503020204020204" pitchFamily="34" charset="-122"/>
                            </a:rPr>
                          </m:ctrlPr>
                        </m:sSubPr>
                        <m:e>
                          <m:r>
                            <a:rPr lang="en-US" altLang="zh-CN" sz="1600" i="1">
                              <a:latin typeface="Cambria Math" panose="02040503050406030204" pitchFamily="18" charset="0"/>
                              <a:ea typeface="微软雅黑" panose="020B0503020204020204" pitchFamily="34" charset="-122"/>
                            </a:rPr>
                            <m:t>𝑥</m:t>
                          </m:r>
                        </m:e>
                        <m:sub>
                          <m:r>
                            <a:rPr lang="en-US" altLang="zh-CN" sz="1600" b="0" i="1" smtClean="0">
                              <a:latin typeface="Cambria Math" panose="02040503050406030204" pitchFamily="18" charset="0"/>
                              <a:ea typeface="微软雅黑" panose="020B0503020204020204" pitchFamily="34" charset="-122"/>
                            </a:rPr>
                            <m:t>𝑖</m:t>
                          </m:r>
                        </m:sub>
                      </m:sSub>
                    </m:oMath>
                  </m:oMathPara>
                </a14:m>
                <a:endParaRPr lang="en-US" altLang="zh-CN" sz="1600" dirty="0">
                  <a:latin typeface="Arial" panose="020B0604020202020204" pitchFamily="34" charset="0"/>
                  <a:ea typeface="微软雅黑" panose="020B0503020204020204" pitchFamily="34" charset="-122"/>
                  <a:cs typeface="Arial" panose="020B0604020202020204" pitchFamily="34" charset="0"/>
                </a:endParaRPr>
              </a:p>
              <a:p>
                <a:pPr>
                  <a:lnSpc>
                    <a:spcPct val="120000"/>
                  </a:lnSpc>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ea typeface="微软雅黑" panose="020B0503020204020204" pitchFamily="34" charset="-122"/>
                            </a:rPr>
                          </m:ctrlPr>
                        </m:sSubPr>
                        <m:e>
                          <m:r>
                            <a:rPr lang="en-US" altLang="zh-CN" sz="1600" i="1">
                              <a:latin typeface="Cambria Math" panose="02040503050406030204" pitchFamily="18" charset="0"/>
                              <a:ea typeface="微软雅黑" panose="020B0503020204020204" pitchFamily="34" charset="-122"/>
                            </a:rPr>
                            <m:t>𝑦</m:t>
                          </m:r>
                        </m:e>
                        <m:sub>
                          <m:r>
                            <a:rPr lang="en-US" altLang="zh-CN" sz="1600" i="1">
                              <a:latin typeface="Cambria Math" panose="02040503050406030204" pitchFamily="18" charset="0"/>
                              <a:ea typeface="微软雅黑" panose="020B0503020204020204" pitchFamily="34" charset="-122"/>
                            </a:rPr>
                            <m:t>𝑖</m:t>
                          </m:r>
                        </m:sub>
                      </m:sSub>
                      <m:r>
                        <a:rPr lang="en-US" altLang="zh-CN" sz="1600" i="1">
                          <a:latin typeface="Cambria Math" panose="02040503050406030204" pitchFamily="18" charset="0"/>
                          <a:ea typeface="微软雅黑" panose="020B0503020204020204" pitchFamily="34" charset="-122"/>
                        </a:rPr>
                        <m:t> ~ </m:t>
                      </m:r>
                      <m:r>
                        <m:rPr>
                          <m:sty m:val="p"/>
                        </m:rPr>
                        <a:rPr lang="en-US" altLang="zh-CN" sz="1600">
                          <a:latin typeface="Cambria Math" panose="02040503050406030204" pitchFamily="18" charset="0"/>
                          <a:ea typeface="微软雅黑" panose="020B0503020204020204" pitchFamily="34" charset="-122"/>
                        </a:rPr>
                        <m:t>Pois</m:t>
                      </m:r>
                      <m:d>
                        <m:dPr>
                          <m:ctrlPr>
                            <a:rPr lang="en-US" altLang="zh-CN" sz="1600" i="1">
                              <a:latin typeface="Cambria Math" panose="02040503050406030204" pitchFamily="18" charset="0"/>
                              <a:ea typeface="微软雅黑" panose="020B0503020204020204" pitchFamily="34" charset="-122"/>
                            </a:rPr>
                          </m:ctrlPr>
                        </m:dPr>
                        <m:e>
                          <m:sSub>
                            <m:sSubPr>
                              <m:ctrlPr>
                                <a:rPr lang="en-US" altLang="zh-CN" sz="1600" i="1">
                                  <a:latin typeface="Cambria Math" panose="02040503050406030204" pitchFamily="18" charset="0"/>
                                  <a:ea typeface="微软雅黑" panose="020B0503020204020204" pitchFamily="34" charset="-122"/>
                                </a:rPr>
                              </m:ctrlPr>
                            </m:sSubPr>
                            <m:e>
                              <m:r>
                                <a:rPr lang="en-US" altLang="zh-CN" sz="1600" i="1">
                                  <a:latin typeface="Cambria Math" panose="02040503050406030204" pitchFamily="18" charset="0"/>
                                  <a:ea typeface="微软雅黑" panose="020B0503020204020204" pitchFamily="34" charset="-122"/>
                                </a:rPr>
                                <m:t>𝜇</m:t>
                              </m:r>
                            </m:e>
                            <m:sub>
                              <m:r>
                                <a:rPr lang="en-US" altLang="zh-CN" sz="1600" i="1">
                                  <a:latin typeface="Cambria Math" panose="02040503050406030204" pitchFamily="18" charset="0"/>
                                  <a:ea typeface="微软雅黑" panose="020B0503020204020204" pitchFamily="34" charset="-122"/>
                                </a:rPr>
                                <m:t>𝑖</m:t>
                              </m:r>
                            </m:sub>
                          </m:sSub>
                        </m:e>
                      </m:d>
                    </m:oMath>
                  </m:oMathPara>
                </a14:m>
                <a:endParaRPr lang="en-US" altLang="zh-CN" sz="1600" dirty="0">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15" name="文本框 14">
                <a:extLst>
                  <a:ext uri="{FF2B5EF4-FFF2-40B4-BE49-F238E27FC236}">
                    <a16:creationId xmlns:a16="http://schemas.microsoft.com/office/drawing/2014/main" id="{50AC9979-3B79-4523-AB43-5C5396B2DF91}"/>
                  </a:ext>
                </a:extLst>
              </p:cNvPr>
              <p:cNvSpPr txBox="1">
                <a:spLocks noRot="1" noChangeAspect="1" noMove="1" noResize="1" noEditPoints="1" noAdjustHandles="1" noChangeArrowheads="1" noChangeShapeType="1" noTextEdit="1"/>
              </p:cNvSpPr>
              <p:nvPr/>
            </p:nvSpPr>
            <p:spPr>
              <a:xfrm>
                <a:off x="7990123" y="3989554"/>
                <a:ext cx="3363677" cy="2315634"/>
              </a:xfrm>
              <a:prstGeom prst="rect">
                <a:avLst/>
              </a:prstGeom>
              <a:blipFill>
                <a:blip r:embed="rId5"/>
                <a:stretch>
                  <a:fillRect l="-1128" b="-543"/>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BCD7B553-C125-CA44-CDA2-E682D72C179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5" name="object 2">
            <a:extLst>
              <a:ext uri="{FF2B5EF4-FFF2-40B4-BE49-F238E27FC236}">
                <a16:creationId xmlns:a16="http://schemas.microsoft.com/office/drawing/2014/main" id="{67815661-A9D5-FB01-A7BD-32A4ABB95398}"/>
              </a:ext>
            </a:extLst>
          </p:cNvPr>
          <p:cNvSpPr txBox="1">
            <a:spLocks/>
          </p:cNvSpPr>
          <p:nvPr/>
        </p:nvSpPr>
        <p:spPr>
          <a:xfrm>
            <a:off x="343492" y="0"/>
            <a:ext cx="7815825"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mn-lt"/>
                <a:cs typeface="Noto Sans CJK JP Black"/>
              </a:rPr>
              <a:t>Poisson Regression</a:t>
            </a:r>
          </a:p>
        </p:txBody>
      </p:sp>
    </p:spTree>
    <p:extLst>
      <p:ext uri="{BB962C8B-B14F-4D97-AF65-F5344CB8AC3E}">
        <p14:creationId xmlns:p14="http://schemas.microsoft.com/office/powerpoint/2010/main" val="15345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gression models: Linear regression (left) and Poisson regression (right).">
            <a:extLst>
              <a:ext uri="{FF2B5EF4-FFF2-40B4-BE49-F238E27FC236}">
                <a16:creationId xmlns:a16="http://schemas.microsoft.com/office/drawing/2014/main" id="{E0A4A248-D7D7-4A53-9C8C-ED2B5B23FB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463"/>
          <a:stretch/>
        </p:blipFill>
        <p:spPr bwMode="auto">
          <a:xfrm>
            <a:off x="7191587" y="2087385"/>
            <a:ext cx="1935459" cy="279079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C6C5939-0371-4840-A3C0-D202D21EB8BD}"/>
                  </a:ext>
                </a:extLst>
              </p:cNvPr>
              <p:cNvSpPr txBox="1"/>
              <p:nvPr/>
            </p:nvSpPr>
            <p:spPr>
              <a:xfrm>
                <a:off x="2514953" y="5030585"/>
                <a:ext cx="2795166" cy="757130"/>
              </a:xfrm>
              <a:prstGeom prst="rect">
                <a:avLst/>
              </a:prstGeom>
              <a:noFill/>
            </p:spPr>
            <p:txBody>
              <a:bodyPr wrap="square">
                <a:spAutoFit/>
              </a:bodyPr>
              <a:lstStyle/>
              <a:p>
                <a:pPr algn="ctr">
                  <a:lnSpc>
                    <a:spcPct val="120000"/>
                  </a:lnSpc>
                </a:pPr>
                <a:r>
                  <a:rPr lang="en-US" altLang="zh-CN" dirty="0">
                    <a:latin typeface="Arial" panose="020B0604020202020204" pitchFamily="34" charset="0"/>
                    <a:ea typeface="微软雅黑" panose="020B0503020204020204" pitchFamily="34" charset="-122"/>
                    <a:cs typeface="Arial" panose="020B0604020202020204" pitchFamily="34" charset="0"/>
                  </a:rPr>
                  <a:t>Linear regression:</a:t>
                </a:r>
              </a:p>
              <a:p>
                <a:pPr algn="ctr">
                  <a:lnSpc>
                    <a:spcPct val="120000"/>
                  </a:lnSpc>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𝑦</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 ~ </m:t>
                      </m:r>
                      <m:r>
                        <a:rPr lang="en-US" altLang="zh-CN" b="0" i="1" smtClean="0">
                          <a:latin typeface="Cambria Math" panose="02040503050406030204" pitchFamily="18" charset="0"/>
                          <a:ea typeface="微软雅黑" panose="020B0503020204020204" pitchFamily="34" charset="-122"/>
                        </a:rPr>
                        <m:t>𝑁</m:t>
                      </m:r>
                      <m:d>
                        <m:dPr>
                          <m:ctrlPr>
                            <a:rPr lang="en-US" altLang="zh-CN" b="0" i="1" smtClean="0">
                              <a:latin typeface="Cambria Math" panose="02040503050406030204" pitchFamily="18" charset="0"/>
                              <a:ea typeface="微软雅黑" panose="020B0503020204020204" pitchFamily="34" charset="-122"/>
                            </a:rPr>
                          </m:ctrlPr>
                        </m:dPr>
                        <m:e>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𝜇</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𝛼</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𝛽</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𝜎</m:t>
                              </m:r>
                            </m:e>
                            <m:sup>
                              <m:r>
                                <a:rPr lang="en-US" altLang="zh-CN" b="0" i="1" smtClean="0">
                                  <a:latin typeface="Cambria Math" panose="02040503050406030204" pitchFamily="18" charset="0"/>
                                  <a:ea typeface="微软雅黑" panose="020B0503020204020204" pitchFamily="34" charset="-122"/>
                                </a:rPr>
                                <m:t>2</m:t>
                              </m:r>
                            </m:sup>
                          </m:sSup>
                        </m:e>
                      </m:d>
                    </m:oMath>
                  </m:oMathPara>
                </a14:m>
                <a:endParaRPr lang="en-US" altLang="zh-CN" dirty="0">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8" name="文本框 7">
                <a:extLst>
                  <a:ext uri="{FF2B5EF4-FFF2-40B4-BE49-F238E27FC236}">
                    <a16:creationId xmlns:a16="http://schemas.microsoft.com/office/drawing/2014/main" id="{9C6C5939-0371-4840-A3C0-D202D21EB8BD}"/>
                  </a:ext>
                </a:extLst>
              </p:cNvPr>
              <p:cNvSpPr txBox="1">
                <a:spLocks noRot="1" noChangeAspect="1" noMove="1" noResize="1" noEditPoints="1" noAdjustHandles="1" noChangeArrowheads="1" noChangeShapeType="1" noTextEdit="1"/>
              </p:cNvSpPr>
              <p:nvPr/>
            </p:nvSpPr>
            <p:spPr>
              <a:xfrm>
                <a:off x="2514953" y="5030585"/>
                <a:ext cx="2795166" cy="757130"/>
              </a:xfrm>
              <a:prstGeom prst="rect">
                <a:avLst/>
              </a:prstGeom>
              <a:blipFill>
                <a:blip r:embed="rId4"/>
                <a:stretch>
                  <a:fillRect t="-1667"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21CAED3-2A54-4D90-9E8A-78985E52DF23}"/>
                  </a:ext>
                </a:extLst>
              </p:cNvPr>
              <p:cNvSpPr txBox="1"/>
              <p:nvPr/>
            </p:nvSpPr>
            <p:spPr>
              <a:xfrm>
                <a:off x="6446378" y="5001355"/>
                <a:ext cx="3494587" cy="1058944"/>
              </a:xfrm>
              <a:prstGeom prst="rect">
                <a:avLst/>
              </a:prstGeom>
              <a:noFill/>
            </p:spPr>
            <p:txBody>
              <a:bodyPr wrap="square">
                <a:spAutoFit/>
              </a:bodyPr>
              <a:lstStyle/>
              <a:p>
                <a:pPr algn="ctr">
                  <a:lnSpc>
                    <a:spcPct val="120000"/>
                  </a:lnSpc>
                </a:pPr>
                <a:r>
                  <a:rPr lang="en-US" altLang="zh-CN" dirty="0">
                    <a:latin typeface="Arial" panose="020B0604020202020204" pitchFamily="34" charset="0"/>
                    <a:ea typeface="微软雅黑" panose="020B0503020204020204" pitchFamily="34" charset="-122"/>
                    <a:cs typeface="Arial" panose="020B0604020202020204" pitchFamily="34" charset="0"/>
                  </a:rPr>
                  <a:t>Poisson regression:</a:t>
                </a:r>
              </a:p>
              <a:p>
                <a:pPr algn="ctr">
                  <a:lnSpc>
                    <a:spcPct val="120000"/>
                  </a:lnSpc>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𝑦</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 ~ </m:t>
                      </m:r>
                      <m:r>
                        <m:rPr>
                          <m:sty m:val="p"/>
                        </m:rPr>
                        <a:rPr lang="en-US" altLang="zh-CN" b="0" i="0" smtClean="0">
                          <a:latin typeface="Cambria Math" panose="02040503050406030204" pitchFamily="18" charset="0"/>
                          <a:ea typeface="微软雅黑" panose="020B0503020204020204" pitchFamily="34" charset="-122"/>
                        </a:rPr>
                        <m:t>Pois</m:t>
                      </m:r>
                      <m:d>
                        <m:dPr>
                          <m:ctrlPr>
                            <a:rPr lang="en-US" altLang="zh-CN" b="0" i="1" smtClean="0">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m:t>
                          </m:r>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solidFill>
                                    <a:srgbClr val="FF0000"/>
                                  </a:solidFill>
                                  <a:latin typeface="Cambria Math" panose="02040503050406030204" pitchFamily="18" charset="0"/>
                                  <a:ea typeface="微软雅黑" panose="020B0503020204020204" pitchFamily="34" charset="-122"/>
                                </a:rPr>
                                <m:t>exp</m:t>
                              </m:r>
                            </m:fName>
                            <m:e>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𝛼</m:t>
                              </m:r>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𝛽</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m:t>
                              </m:r>
                            </m:e>
                          </m:func>
                        </m:e>
                      </m:d>
                    </m:oMath>
                  </m:oMathPara>
                </a14:m>
                <a:endParaRPr lang="en-US" altLang="zh-CN" dirty="0">
                  <a:latin typeface="Arial" panose="020B0604020202020204" pitchFamily="34" charset="0"/>
                  <a:ea typeface="微软雅黑" panose="020B0503020204020204" pitchFamily="34" charset="-122"/>
                  <a:cs typeface="Arial" panose="020B0604020202020204" pitchFamily="34" charset="0"/>
                </a:endParaRPr>
              </a:p>
              <a:p>
                <a:pPr algn="ctr">
                  <a:lnSpc>
                    <a:spcPct val="120000"/>
                  </a:lnSpc>
                </a:pP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Variance increases with mean.</a:t>
                </a:r>
              </a:p>
            </p:txBody>
          </p:sp>
        </mc:Choice>
        <mc:Fallback xmlns="">
          <p:sp>
            <p:nvSpPr>
              <p:cNvPr id="9" name="文本框 8">
                <a:extLst>
                  <a:ext uri="{FF2B5EF4-FFF2-40B4-BE49-F238E27FC236}">
                    <a16:creationId xmlns:a16="http://schemas.microsoft.com/office/drawing/2014/main" id="{221CAED3-2A54-4D90-9E8A-78985E52DF23}"/>
                  </a:ext>
                </a:extLst>
              </p:cNvPr>
              <p:cNvSpPr txBox="1">
                <a:spLocks noRot="1" noChangeAspect="1" noMove="1" noResize="1" noEditPoints="1" noAdjustHandles="1" noChangeArrowheads="1" noChangeShapeType="1" noTextEdit="1"/>
              </p:cNvSpPr>
              <p:nvPr/>
            </p:nvSpPr>
            <p:spPr>
              <a:xfrm>
                <a:off x="6446378" y="5001355"/>
                <a:ext cx="3494587" cy="1058944"/>
              </a:xfrm>
              <a:prstGeom prst="rect">
                <a:avLst/>
              </a:prstGeom>
              <a:blipFill>
                <a:blip r:embed="rId5"/>
                <a:stretch>
                  <a:fillRect t="-1176" b="-7059"/>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8177DE76-316E-4199-9AD9-A6F38A1DD4A5}"/>
              </a:ext>
            </a:extLst>
          </p:cNvPr>
          <p:cNvSpPr txBox="1"/>
          <p:nvPr/>
        </p:nvSpPr>
        <p:spPr>
          <a:xfrm>
            <a:off x="3060024" y="940095"/>
            <a:ext cx="5547142" cy="726546"/>
          </a:xfrm>
          <a:prstGeom prst="rect">
            <a:avLst/>
          </a:prstGeom>
          <a:noFill/>
        </p:spPr>
        <p:txBody>
          <a:bodyPr wrap="square">
            <a:spAutoFit/>
          </a:bodyPr>
          <a:lstStyle/>
          <a:p>
            <a:pPr algn="ctr">
              <a:lnSpc>
                <a:spcPct val="120000"/>
              </a:lnSpc>
            </a:pPr>
            <a:r>
              <a:rPr lang="en-US" altLang="zh-CN" dirty="0">
                <a:latin typeface="Arial" panose="020B0604020202020204" pitchFamily="34" charset="0"/>
                <a:ea typeface="微软雅黑" panose="020B0503020204020204" pitchFamily="34" charset="-122"/>
                <a:cs typeface="Arial" panose="020B0604020202020204" pitchFamily="34" charset="0"/>
              </a:rPr>
              <a:t>Comparison to linear regression </a:t>
            </a:r>
          </a:p>
          <a:p>
            <a:pPr algn="ctr">
              <a:lnSpc>
                <a:spcPct val="120000"/>
              </a:lnSpc>
            </a:pPr>
            <a:r>
              <a:rPr lang="en-US" altLang="zh-CN" dirty="0">
                <a:latin typeface="Arial" panose="020B0604020202020204" pitchFamily="34" charset="0"/>
                <a:ea typeface="微软雅黑" panose="020B0503020204020204" pitchFamily="34" charset="-122"/>
                <a:cs typeface="Arial" panose="020B0604020202020204" pitchFamily="34" charset="0"/>
              </a:rPr>
              <a:t>(Poisson is more nature to model </a:t>
            </a: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count data</a:t>
            </a:r>
            <a:r>
              <a:rPr lang="en-US" altLang="zh-CN" dirty="0">
                <a:latin typeface="Arial" panose="020B0604020202020204" pitchFamily="34" charset="0"/>
                <a:ea typeface="微软雅黑" panose="020B0503020204020204" pitchFamily="34" charset="-122"/>
                <a:cs typeface="Arial" panose="020B0604020202020204" pitchFamily="34" charset="0"/>
              </a:rPr>
              <a:t>.)</a:t>
            </a:r>
          </a:p>
        </p:txBody>
      </p:sp>
      <p:pic>
        <p:nvPicPr>
          <p:cNvPr id="16" name="Picture 2" descr="Regression models: Linear regression (left) and Poisson regression (right).">
            <a:extLst>
              <a:ext uri="{FF2B5EF4-FFF2-40B4-BE49-F238E27FC236}">
                <a16:creationId xmlns:a16="http://schemas.microsoft.com/office/drawing/2014/main" id="{02891B00-AE47-49C6-9E43-A8622F19F2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096"/>
          <a:stretch/>
        </p:blipFill>
        <p:spPr bwMode="auto">
          <a:xfrm>
            <a:off x="2819169" y="2087385"/>
            <a:ext cx="1988859" cy="2790796"/>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BCD7B553-C125-CA44-CDA2-E682D72C179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3" name="object 2">
            <a:extLst>
              <a:ext uri="{FF2B5EF4-FFF2-40B4-BE49-F238E27FC236}">
                <a16:creationId xmlns:a16="http://schemas.microsoft.com/office/drawing/2014/main" id="{651B13C5-6F40-F078-51CB-D684837969AE}"/>
              </a:ext>
            </a:extLst>
          </p:cNvPr>
          <p:cNvSpPr txBox="1">
            <a:spLocks/>
          </p:cNvSpPr>
          <p:nvPr/>
        </p:nvSpPr>
        <p:spPr>
          <a:xfrm>
            <a:off x="343492" y="0"/>
            <a:ext cx="7815825"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mn-lt"/>
                <a:cs typeface="Noto Sans CJK JP Black"/>
              </a:rPr>
              <a:t>Poisson Regression</a:t>
            </a:r>
          </a:p>
        </p:txBody>
      </p:sp>
    </p:spTree>
    <p:extLst>
      <p:ext uri="{BB962C8B-B14F-4D97-AF65-F5344CB8AC3E}">
        <p14:creationId xmlns:p14="http://schemas.microsoft.com/office/powerpoint/2010/main" val="364143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F51762EF-800B-4CA3-A3DE-FC3F8936810B}"/>
              </a:ext>
            </a:extLst>
          </p:cNvPr>
          <p:cNvSpPr txBox="1">
            <a:spLocks/>
          </p:cNvSpPr>
          <p:nvPr/>
        </p:nvSpPr>
        <p:spPr>
          <a:xfrm>
            <a:off x="343492" y="0"/>
            <a:ext cx="7815825"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mn-lt"/>
                <a:cs typeface="Noto Sans CJK JP Black"/>
              </a:rPr>
              <a:t>Poisson Regression — </a:t>
            </a:r>
            <a:r>
              <a:rPr lang="en-US" altLang="zh-CN" sz="2800" dirty="0">
                <a:solidFill>
                  <a:srgbClr val="000000"/>
                </a:solidFill>
                <a:latin typeface="+mn-lt"/>
                <a:cs typeface="Noto Sans CJK JP Black"/>
              </a:rPr>
              <a:t>Fitting </a:t>
            </a:r>
            <a:r>
              <a:rPr lang="en-US" altLang="zh-CN" sz="2800" dirty="0">
                <a:solidFill>
                  <a:srgbClr val="3333FF"/>
                </a:solidFill>
                <a:latin typeface="+mn-lt"/>
                <a:cs typeface="Noto Sans CJK JP Black"/>
              </a:rPr>
              <a:t>(Optional)</a:t>
            </a:r>
            <a:endParaRPr lang="en-US" altLang="zh-CN" sz="3200" dirty="0">
              <a:solidFill>
                <a:srgbClr val="3333FF"/>
              </a:solidFill>
              <a:latin typeface="+mn-lt"/>
              <a:cs typeface="Noto Sans CJK JP Black"/>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BAED49-BBA1-4B5F-AA31-FE5D457419AF}"/>
                  </a:ext>
                </a:extLst>
              </p:cNvPr>
              <p:cNvSpPr txBox="1"/>
              <p:nvPr/>
            </p:nvSpPr>
            <p:spPr>
              <a:xfrm>
                <a:off x="793310" y="790692"/>
                <a:ext cx="6502226" cy="577004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dirty="0">
                    <a:ea typeface="微软雅黑" panose="020B0503020204020204" pitchFamily="34" charset="-122"/>
                  </a:rPr>
                  <a:t>The model</a:t>
                </a:r>
              </a:p>
              <a:p>
                <a:pPr>
                  <a:lnSpc>
                    <a:spcPct val="150000"/>
                  </a:lnSpc>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log</m:t>
                          </m:r>
                        </m:fName>
                        <m:e>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m:t>
                          </m:r>
                        </m:e>
                      </m:func>
                      <m:r>
                        <a:rPr lang="en-US" altLang="zh-CN" i="1">
                          <a:latin typeface="Cambria Math" panose="02040503050406030204" pitchFamily="18" charset="0"/>
                          <a:ea typeface="微软雅黑" panose="020B0503020204020204" pitchFamily="34" charset="-122"/>
                        </a:rPr>
                        <m:t>=</m:t>
                      </m:r>
                      <m:sSubSup>
                        <m:sSubSupPr>
                          <m:ctrlPr>
                            <a:rPr lang="en-US" altLang="zh-CN" b="1" i="1">
                              <a:latin typeface="Cambria Math" panose="02040503050406030204" pitchFamily="18" charset="0"/>
                              <a:ea typeface="微软雅黑" panose="020B0503020204020204" pitchFamily="34" charset="-122"/>
                            </a:rPr>
                          </m:ctrlPr>
                        </m:sSubSupPr>
                        <m:e>
                          <m:r>
                            <a:rPr lang="en-US" altLang="zh-CN" b="1" i="1">
                              <a:latin typeface="Cambria Math" panose="02040503050406030204" pitchFamily="18" charset="0"/>
                              <a:ea typeface="微软雅黑" panose="020B0503020204020204" pitchFamily="34" charset="-122"/>
                            </a:rPr>
                            <m:t>𝒙</m:t>
                          </m:r>
                        </m:e>
                        <m:sub>
                          <m:r>
                            <a:rPr lang="en-US" altLang="zh-CN" i="1">
                              <a:latin typeface="Cambria Math" panose="02040503050406030204" pitchFamily="18" charset="0"/>
                              <a:ea typeface="微软雅黑" panose="020B0503020204020204" pitchFamily="34" charset="-122"/>
                            </a:rPr>
                            <m:t>𝑖</m:t>
                          </m:r>
                        </m:sub>
                        <m:sup>
                          <m:r>
                            <a:rPr lang="en-US" altLang="zh-CN" b="1" i="1">
                              <a:latin typeface="Cambria Math" panose="02040503050406030204" pitchFamily="18" charset="0"/>
                              <a:ea typeface="微软雅黑" panose="020B0503020204020204" pitchFamily="34" charset="-122"/>
                            </a:rPr>
                            <m:t>⊤</m:t>
                          </m:r>
                        </m:sup>
                      </m:sSubSup>
                      <m:r>
                        <a:rPr lang="en-US" altLang="zh-CN" b="1" i="1">
                          <a:latin typeface="Cambria Math" panose="02040503050406030204" pitchFamily="18" charset="0"/>
                          <a:ea typeface="微软雅黑" panose="020B0503020204020204" pitchFamily="34" charset="-122"/>
                        </a:rPr>
                        <m:t>𝜷</m:t>
                      </m:r>
                      <m:r>
                        <a:rPr lang="en-US" altLang="zh-CN" b="1" i="1" smtClean="0">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𝛼</m:t>
                      </m:r>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𝛽</m:t>
                          </m:r>
                        </m:e>
                        <m:sub>
                          <m:r>
                            <a:rPr lang="en-US" altLang="zh-CN" i="1">
                              <a:latin typeface="Cambria Math" panose="02040503050406030204" pitchFamily="18" charset="0"/>
                              <a:ea typeface="微软雅黑" panose="020B0503020204020204" pitchFamily="34" charset="-122"/>
                            </a:rPr>
                            <m:t>1</m:t>
                          </m:r>
                        </m:sub>
                      </m:sSub>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𝑖</m:t>
                          </m:r>
                          <m:r>
                            <a:rPr lang="en-US" altLang="zh-CN" i="1">
                              <a:latin typeface="Cambria Math" panose="02040503050406030204" pitchFamily="18" charset="0"/>
                              <a:ea typeface="微软雅黑" panose="020B0503020204020204" pitchFamily="34" charset="-122"/>
                            </a:rPr>
                            <m:t>1</m:t>
                          </m:r>
                        </m:sub>
                      </m:sSub>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𝛽</m:t>
                          </m:r>
                        </m:e>
                        <m:sub>
                          <m:r>
                            <a:rPr lang="en-US" altLang="zh-CN" i="1">
                              <a:latin typeface="Cambria Math" panose="02040503050406030204" pitchFamily="18" charset="0"/>
                              <a:ea typeface="微软雅黑" panose="020B0503020204020204" pitchFamily="34" charset="-122"/>
                            </a:rPr>
                            <m:t>𝑝</m:t>
                          </m:r>
                        </m:sub>
                      </m:sSub>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𝑖𝑝</m:t>
                          </m:r>
                        </m:sub>
                      </m:sSub>
                      <m:r>
                        <a:rPr lang="en-US" altLang="zh-CN" i="1">
                          <a:latin typeface="Cambria Math" panose="02040503050406030204" pitchFamily="18" charset="0"/>
                          <a:ea typeface="微软雅黑" panose="020B0503020204020204" pitchFamily="34" charset="-122"/>
                        </a:rPr>
                        <m:t>    </m:t>
                      </m:r>
                      <m:d>
                        <m:dPr>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𝛽</m:t>
                              </m:r>
                            </m:e>
                            <m:sub>
                              <m:r>
                                <a:rPr lang="en-US" altLang="zh-CN" i="1">
                                  <a:latin typeface="Cambria Math" panose="02040503050406030204" pitchFamily="18" charset="0"/>
                                  <a:ea typeface="微软雅黑" panose="020B0503020204020204" pitchFamily="34" charset="-122"/>
                                </a:rPr>
                                <m:t>0</m:t>
                              </m:r>
                            </m:sub>
                          </m:sSub>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𝛼</m:t>
                          </m:r>
                          <m:r>
                            <a:rPr lang="en-US" altLang="zh-CN" i="1">
                              <a:latin typeface="Cambria Math" panose="02040503050406030204" pitchFamily="18" charset="0"/>
                              <a:ea typeface="微软雅黑" panose="020B0503020204020204" pitchFamily="34" charset="-122"/>
                            </a:rPr>
                            <m:t>, </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𝑖</m:t>
                              </m:r>
                              <m:r>
                                <a:rPr lang="en-US" altLang="zh-CN" i="1">
                                  <a:latin typeface="Cambria Math" panose="02040503050406030204" pitchFamily="18" charset="0"/>
                                  <a:ea typeface="微软雅黑" panose="020B0503020204020204" pitchFamily="34" charset="-122"/>
                                </a:rPr>
                                <m:t>0</m:t>
                              </m:r>
                            </m:sub>
                          </m:sSub>
                          <m:r>
                            <a:rPr lang="en-US" altLang="zh-CN" i="1">
                              <a:latin typeface="Cambria Math" panose="02040503050406030204" pitchFamily="18" charset="0"/>
                              <a:ea typeface="微软雅黑" panose="020B0503020204020204" pitchFamily="34" charset="-122"/>
                            </a:rPr>
                            <m:t>=1</m:t>
                          </m:r>
                        </m:e>
                      </m:d>
                    </m:oMath>
                  </m:oMathPara>
                </a14:m>
                <a:endParaRPr lang="en-US" altLang="zh-CN" b="1" dirty="0">
                  <a:ea typeface="微软雅黑" panose="020B0503020204020204" pitchFamily="34" charset="-122"/>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𝑦</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 ~ </m:t>
                      </m:r>
                      <m:r>
                        <m:rPr>
                          <m:sty m:val="p"/>
                        </m:rPr>
                        <a:rPr lang="en-US" altLang="zh-CN" b="0" i="0" smtClean="0">
                          <a:latin typeface="Cambria Math" panose="02040503050406030204" pitchFamily="18" charset="0"/>
                          <a:ea typeface="微软雅黑" panose="020B0503020204020204" pitchFamily="34" charset="-122"/>
                        </a:rPr>
                        <m:t>Pois</m:t>
                      </m:r>
                      <m:d>
                        <m:dPr>
                          <m:ctrlPr>
                            <a:rPr lang="en-US" altLang="zh-CN" b="0" i="1" smtClean="0">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e>
                      </m:d>
                      <m:r>
                        <a:rPr lang="en-US" altLang="zh-CN" b="0" i="1" smtClean="0">
                          <a:latin typeface="Cambria Math" panose="02040503050406030204" pitchFamily="18" charset="0"/>
                          <a:ea typeface="微软雅黑" panose="020B0503020204020204" pitchFamily="34" charset="-122"/>
                        </a:rPr>
                        <m:t>,  </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𝑦</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=0,1,2,…</m:t>
                      </m:r>
                    </m:oMath>
                  </m:oMathPara>
                </a14:m>
                <a:endParaRPr lang="en-US" altLang="zh-CN" dirty="0">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dirty="0">
                  <a:ea typeface="微软雅黑" panose="020B0503020204020204" pitchFamily="34" charset="-122"/>
                </a:endParaRPr>
              </a:p>
              <a:p>
                <a:pPr marL="342900" indent="-342900">
                  <a:lnSpc>
                    <a:spcPct val="150000"/>
                  </a:lnSpc>
                  <a:buFont typeface="Arial" panose="020B0604020202020204" pitchFamily="34" charset="0"/>
                  <a:buChar char="•"/>
                </a:pPr>
                <a:r>
                  <a:rPr lang="en-US" altLang="zh-CN" dirty="0">
                    <a:ea typeface="微软雅黑" panose="020B0503020204020204" pitchFamily="34" charset="-122"/>
                  </a:rPr>
                  <a:t>Fitted by maximum likelihood</a:t>
                </a:r>
              </a:p>
              <a:p>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ea typeface="微软雅黑" panose="020B0503020204020204" pitchFamily="34" charset="-122"/>
                            </a:rPr>
                          </m:ctrlPr>
                        </m:funcPr>
                        <m:fName>
                          <m:limLow>
                            <m:limLowPr>
                              <m:ctrlPr>
                                <a:rPr lang="en-US" altLang="zh-CN" b="0" i="1" smtClean="0">
                                  <a:latin typeface="Cambria Math" panose="02040503050406030204" pitchFamily="18" charset="0"/>
                                  <a:ea typeface="微软雅黑" panose="020B0503020204020204" pitchFamily="34" charset="-122"/>
                                </a:rPr>
                              </m:ctrlPr>
                            </m:limLowPr>
                            <m:e>
                              <m:r>
                                <m:rPr>
                                  <m:sty m:val="p"/>
                                </m:rPr>
                                <a:rPr lang="en-US" altLang="zh-CN" b="0" i="0" smtClean="0">
                                  <a:latin typeface="Cambria Math" panose="02040503050406030204" pitchFamily="18" charset="0"/>
                                  <a:ea typeface="微软雅黑" panose="020B0503020204020204" pitchFamily="34" charset="-122"/>
                                </a:rPr>
                                <m:t>max</m:t>
                              </m:r>
                            </m:e>
                            <m:lim>
                              <m:r>
                                <a:rPr lang="en-US" altLang="zh-CN" b="0" i="1" smtClean="0">
                                  <a:latin typeface="Cambria Math" panose="02040503050406030204" pitchFamily="18" charset="0"/>
                                  <a:ea typeface="微软雅黑" panose="020B0503020204020204" pitchFamily="34" charset="-122"/>
                                </a:rPr>
                                <m:t>𝛽</m:t>
                              </m:r>
                            </m:lim>
                          </m:limLow>
                        </m:fName>
                        <m:e>
                          <m:r>
                            <a:rPr lang="en-US" altLang="zh-CN" b="0" i="1" smtClean="0">
                              <a:latin typeface="Cambria Math" panose="02040503050406030204" pitchFamily="18" charset="0"/>
                              <a:ea typeface="微软雅黑" panose="020B0503020204020204" pitchFamily="34" charset="-122"/>
                            </a:rPr>
                            <m:t> </m:t>
                          </m:r>
                          <m:r>
                            <a:rPr lang="en-US" altLang="zh-CN" b="0" i="1" smtClean="0">
                              <a:latin typeface="Cambria Math" panose="02040503050406030204" pitchFamily="18" charset="0"/>
                              <a:ea typeface="微软雅黑" panose="020B0503020204020204" pitchFamily="34" charset="-122"/>
                            </a:rPr>
                            <m:t>𝑙𝑖𝑘</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𝛽</m:t>
                          </m:r>
                          <m:r>
                            <a:rPr lang="en-US" altLang="zh-CN" b="0" i="1" smtClean="0">
                              <a:latin typeface="Cambria Math" panose="02040503050406030204" pitchFamily="18" charset="0"/>
                              <a:ea typeface="微软雅黑" panose="020B0503020204020204" pitchFamily="34" charset="-122"/>
                            </a:rPr>
                            <m:t>)</m:t>
                          </m:r>
                        </m:e>
                      </m:func>
                      <m:r>
                        <a:rPr lang="en-US" altLang="zh-CN" b="0" i="1" smtClean="0">
                          <a:latin typeface="Cambria Math" panose="02040503050406030204" pitchFamily="18" charset="0"/>
                          <a:ea typeface="微软雅黑" panose="020B0503020204020204" pitchFamily="34" charset="-122"/>
                        </a:rPr>
                        <m:t>=</m:t>
                      </m:r>
                      <m:nary>
                        <m:naryPr>
                          <m:chr m:val="∏"/>
                          <m:supHide m:val="on"/>
                          <m:ctrlPr>
                            <a:rPr lang="en-US" altLang="zh-CN" b="0" i="1" smtClean="0">
                              <a:latin typeface="Cambria Math" panose="02040503050406030204" pitchFamily="18" charset="0"/>
                              <a:ea typeface="微软雅黑" panose="020B0503020204020204" pitchFamily="34" charset="-122"/>
                            </a:rPr>
                          </m:ctrlPr>
                        </m:naryPr>
                        <m:sub>
                          <m:r>
                            <m:rPr>
                              <m:brk m:alnAt="7"/>
                            </m:rPr>
                            <a:rPr lang="en-US" altLang="zh-CN" b="0" i="1" smtClean="0">
                              <a:latin typeface="Cambria Math" panose="02040503050406030204" pitchFamily="18" charset="0"/>
                              <a:ea typeface="微软雅黑" panose="020B0503020204020204" pitchFamily="34" charset="-122"/>
                            </a:rPr>
                            <m:t>𝑖</m:t>
                          </m:r>
                        </m:sub>
                        <m:sup/>
                        <m:e>
                          <m:f>
                            <m:fPr>
                              <m:ctrlPr>
                                <a:rPr lang="en-US" altLang="zh-CN" i="1">
                                  <a:latin typeface="Cambria Math" panose="02040503050406030204" pitchFamily="18" charset="0"/>
                                  <a:ea typeface="微软雅黑" panose="020B0503020204020204" pitchFamily="34" charset="-122"/>
                                </a:rPr>
                              </m:ctrlPr>
                            </m:fPr>
                            <m:num>
                              <m:sSubSup>
                                <m:sSubSupPr>
                                  <m:ctrlPr>
                                    <a:rPr lang="en-US" altLang="zh-CN" i="1">
                                      <a:latin typeface="Cambria Math" panose="02040503050406030204" pitchFamily="18" charset="0"/>
                                      <a:ea typeface="微软雅黑" panose="020B0503020204020204" pitchFamily="34" charset="-122"/>
                                    </a:rPr>
                                  </m:ctrlPr>
                                </m:sSubSup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up>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sup>
                              </m:sSubSup>
                              <m:sSup>
                                <m:sSupPr>
                                  <m:ctrlPr>
                                    <a:rPr lang="en-US" altLang="zh-CN" i="1">
                                      <a:latin typeface="Cambria Math" panose="02040503050406030204" pitchFamily="18" charset="0"/>
                                      <a:ea typeface="微软雅黑" panose="020B0503020204020204" pitchFamily="34" charset="-122"/>
                                    </a:rPr>
                                  </m:ctrlPr>
                                </m:sSupPr>
                                <m:e>
                                  <m:r>
                                    <a:rPr lang="en-US" altLang="zh-CN" i="1">
                                      <a:latin typeface="Cambria Math" panose="02040503050406030204" pitchFamily="18" charset="0"/>
                                      <a:ea typeface="微软雅黑" panose="020B0503020204020204" pitchFamily="34" charset="-122"/>
                                    </a:rPr>
                                    <m:t>𝑒</m:t>
                                  </m:r>
                                </m:e>
                                <m:sup>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sup>
                              </m:sSup>
                            </m:num>
                            <m:den>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m:t>
                              </m:r>
                            </m:den>
                          </m:f>
                        </m:e>
                      </m:nary>
                      <m:r>
                        <a:rPr lang="en-US" altLang="zh-CN" b="0" i="1" smtClean="0">
                          <a:latin typeface="Cambria Math" panose="02040503050406030204" pitchFamily="18" charset="0"/>
                          <a:ea typeface="微软雅黑" panose="020B0503020204020204" pitchFamily="34" charset="-122"/>
                        </a:rPr>
                        <m:t>.</m:t>
                      </m:r>
                    </m:oMath>
                  </m:oMathPara>
                </a14:m>
                <a:endParaRPr lang="en-US" altLang="zh-CN" dirty="0">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微软雅黑" panose="020B0503020204020204" pitchFamily="34" charset="-122"/>
                        </a:rPr>
                        <m:t>𝐿</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𝛽</m:t>
                          </m:r>
                        </m:e>
                      </m:d>
                      <m:r>
                        <a:rPr lang="en-US" altLang="zh-CN" b="0" i="1" smtClean="0">
                          <a:latin typeface="Cambria Math" panose="02040503050406030204" pitchFamily="18" charset="0"/>
                          <a:ea typeface="微软雅黑" panose="020B0503020204020204" pitchFamily="34" charset="-122"/>
                        </a:rPr>
                        <m:t>=</m:t>
                      </m:r>
                      <m:nary>
                        <m:naryPr>
                          <m:chr m:val="∑"/>
                          <m:limLoc m:val="subSup"/>
                          <m:supHide m:val="on"/>
                          <m:ctrlPr>
                            <a:rPr lang="en-US" altLang="zh-CN" b="0" i="1" smtClean="0">
                              <a:latin typeface="Cambria Math" panose="02040503050406030204" pitchFamily="18" charset="0"/>
                              <a:ea typeface="微软雅黑" panose="020B0503020204020204" pitchFamily="34" charset="-122"/>
                            </a:rPr>
                          </m:ctrlPr>
                        </m:naryPr>
                        <m:sub>
                          <m:r>
                            <m:rPr>
                              <m:brk m:alnAt="9"/>
                            </m:rPr>
                            <a:rPr lang="en-US" altLang="zh-CN" b="0" i="1" smtClean="0">
                              <a:latin typeface="Cambria Math" panose="02040503050406030204" pitchFamily="18" charset="0"/>
                              <a:ea typeface="微软雅黑" panose="020B0503020204020204" pitchFamily="34" charset="-122"/>
                            </a:rPr>
                            <m:t>𝑖</m:t>
                          </m:r>
                        </m:sub>
                        <m:sup/>
                        <m:e>
                          <m:d>
                            <m:dPr>
                              <m:begChr m:val="["/>
                              <m:endChr m:val="]"/>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log</m:t>
                                  </m:r>
                                </m:fName>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e>
                              </m:func>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m:t>
                              </m:r>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log</m:t>
                                  </m:r>
                                </m:fName>
                                <m:e>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m:t>
                                  </m:r>
                                </m:e>
                              </m:func>
                            </m:e>
                          </m:d>
                        </m:e>
                      </m:nary>
                    </m:oMath>
                  </m:oMathPara>
                </a14:m>
                <a:endParaRPr lang="en-US" altLang="zh-CN" dirty="0">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𝐿</m:t>
                          </m:r>
                          <m:d>
                            <m:dPr>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𝛽</m:t>
                              </m:r>
                            </m:e>
                          </m:d>
                        </m:num>
                        <m:den>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𝛽</m:t>
                              </m:r>
                            </m:e>
                            <m:sub>
                              <m:r>
                                <a:rPr lang="en-US" altLang="zh-CN" b="0" i="1" smtClean="0">
                                  <a:latin typeface="Cambria Math" panose="02040503050406030204" pitchFamily="18" charset="0"/>
                                  <a:ea typeface="微软雅黑" panose="020B0503020204020204" pitchFamily="34" charset="-122"/>
                                </a:rPr>
                                <m:t>𝑎</m:t>
                              </m:r>
                            </m:sub>
                          </m:sSub>
                        </m:den>
                      </m:f>
                      <m:r>
                        <a:rPr lang="en-US" altLang="zh-CN" b="0" i="1" smtClean="0">
                          <a:latin typeface="Cambria Math" panose="02040503050406030204" pitchFamily="18" charset="0"/>
                          <a:ea typeface="微软雅黑" panose="020B0503020204020204" pitchFamily="34" charset="-122"/>
                        </a:rPr>
                        <m:t>=</m:t>
                      </m:r>
                      <m:nary>
                        <m:naryPr>
                          <m:chr m:val="∑"/>
                          <m:limLoc m:val="subSup"/>
                          <m:ctrlPr>
                            <a:rPr lang="en-US" altLang="zh-CN" b="0" i="1" smtClean="0">
                              <a:latin typeface="Cambria Math" panose="02040503050406030204" pitchFamily="18" charset="0"/>
                              <a:ea typeface="微软雅黑" panose="020B0503020204020204" pitchFamily="34" charset="-122"/>
                            </a:rPr>
                          </m:ctrlPr>
                        </m:naryPr>
                        <m:sub>
                          <m:r>
                            <m:rPr>
                              <m:brk m:alnAt="25"/>
                            </m:rPr>
                            <a:rPr lang="en-US" altLang="zh-CN" b="0" i="1" smtClean="0">
                              <a:latin typeface="Cambria Math" panose="02040503050406030204" pitchFamily="18" charset="0"/>
                              <a:ea typeface="微软雅黑" panose="020B0503020204020204" pitchFamily="34" charset="-122"/>
                            </a:rPr>
                            <m:t>𝑖</m:t>
                          </m:r>
                          <m:r>
                            <a:rPr lang="en-US" altLang="zh-CN" b="0" i="1" smtClean="0">
                              <a:latin typeface="Cambria Math" panose="02040503050406030204" pitchFamily="18" charset="0"/>
                              <a:ea typeface="微软雅黑" panose="020B0503020204020204" pitchFamily="34" charset="-122"/>
                            </a:rPr>
                            <m:t>=1</m:t>
                          </m:r>
                        </m:sub>
                        <m:sup>
                          <m:r>
                            <a:rPr lang="en-US" altLang="zh-CN" b="0" i="1" smtClean="0">
                              <a:latin typeface="Cambria Math" panose="02040503050406030204" pitchFamily="18" charset="0"/>
                              <a:ea typeface="微软雅黑" panose="020B0503020204020204" pitchFamily="34" charset="-122"/>
                            </a:rPr>
                            <m:t>𝑛</m:t>
                          </m:r>
                        </m:sup>
                        <m:e>
                          <m:d>
                            <m:dPr>
                              <m:ctrlPr>
                                <a:rPr lang="en-US" altLang="zh-CN" b="0" i="1" smtClean="0">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𝑖𝑎</m:t>
                                  </m:r>
                                </m:sub>
                              </m:sSub>
                              <m:r>
                                <a:rPr lang="en-US" altLang="zh-CN" i="1">
                                  <a:latin typeface="Cambria Math" panose="02040503050406030204" pitchFamily="18" charset="0"/>
                                  <a:ea typeface="微软雅黑" panose="020B0503020204020204" pitchFamily="34" charset="-122"/>
                                </a:rPr>
                                <m:t>−</m:t>
                              </m:r>
                              <m:f>
                                <m:fPr>
                                  <m:ctrlPr>
                                    <a:rPr lang="en-US" altLang="zh-CN" i="1">
                                      <a:latin typeface="Cambria Math" panose="02040503050406030204" pitchFamily="18" charset="0"/>
                                      <a:ea typeface="微软雅黑" panose="020B0503020204020204" pitchFamily="34" charset="-122"/>
                                    </a:rPr>
                                  </m:ctrlPr>
                                </m:fPr>
                                <m:num>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num>
                                <m:den>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𝛽</m:t>
                                      </m:r>
                                    </m:e>
                                    <m:sub>
                                      <m:r>
                                        <a:rPr lang="en-US" altLang="zh-CN" i="1">
                                          <a:latin typeface="Cambria Math" panose="02040503050406030204" pitchFamily="18" charset="0"/>
                                          <a:ea typeface="微软雅黑" panose="020B0503020204020204" pitchFamily="34" charset="-122"/>
                                        </a:rPr>
                                        <m:t>𝑎</m:t>
                                      </m:r>
                                    </m:sub>
                                  </m:sSub>
                                </m:den>
                              </m:f>
                            </m:e>
                          </m:d>
                        </m:e>
                      </m:nary>
                      <m:r>
                        <a:rPr lang="en-US" altLang="zh-CN" b="0" i="1" smtClean="0">
                          <a:latin typeface="Cambria Math" panose="02040503050406030204" pitchFamily="18" charset="0"/>
                          <a:ea typeface="微软雅黑" panose="020B0503020204020204" pitchFamily="34" charset="-122"/>
                        </a:rPr>
                        <m:t>=</m:t>
                      </m:r>
                      <m:nary>
                        <m:naryPr>
                          <m:chr m:val="∑"/>
                          <m:limLoc m:val="subSup"/>
                          <m:ctrlPr>
                            <a:rPr lang="en-US" altLang="zh-CN" i="1">
                              <a:latin typeface="Cambria Math" panose="02040503050406030204" pitchFamily="18" charset="0"/>
                              <a:ea typeface="微软雅黑" panose="020B0503020204020204" pitchFamily="34" charset="-122"/>
                            </a:rPr>
                          </m:ctrlPr>
                        </m:naryPr>
                        <m:sub>
                          <m:r>
                            <m:rPr>
                              <m:brk m:alnAt="25"/>
                            </m:rPr>
                            <a:rPr lang="en-US" altLang="zh-CN" i="1">
                              <a:latin typeface="Cambria Math" panose="02040503050406030204" pitchFamily="18" charset="0"/>
                              <a:ea typeface="微软雅黑" panose="020B0503020204020204" pitchFamily="34" charset="-122"/>
                            </a:rPr>
                            <m:t>𝑖</m:t>
                          </m:r>
                          <m:r>
                            <a:rPr lang="en-US" altLang="zh-CN" i="1">
                              <a:latin typeface="Cambria Math" panose="02040503050406030204" pitchFamily="18" charset="0"/>
                              <a:ea typeface="微软雅黑" panose="020B0503020204020204" pitchFamily="34" charset="-122"/>
                            </a:rPr>
                            <m:t>=1</m:t>
                          </m:r>
                        </m:sub>
                        <m:sup>
                          <m:r>
                            <a:rPr lang="en-US" altLang="zh-CN" i="1">
                              <a:latin typeface="Cambria Math" panose="02040503050406030204" pitchFamily="18" charset="0"/>
                              <a:ea typeface="微软雅黑" panose="020B0503020204020204" pitchFamily="34" charset="-122"/>
                            </a:rPr>
                            <m:t>𝑛</m:t>
                          </m:r>
                        </m:sup>
                        <m:e>
                          <m:d>
                            <m:dPr>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𝑖𝑎</m:t>
                                  </m:r>
                                </m:sub>
                              </m:sSub>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𝑖𝑎</m:t>
                                  </m:r>
                                </m:sub>
                              </m:sSub>
                            </m:e>
                          </m:d>
                        </m:e>
                      </m:nary>
                    </m:oMath>
                  </m:oMathPara>
                </a14:m>
                <a:endParaRPr lang="en-US" altLang="zh-CN" dirty="0">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dirty="0">
                  <a:ea typeface="微软雅黑" panose="020B0503020204020204" pitchFamily="34" charset="-122"/>
                </a:endParaRPr>
              </a:p>
              <a:p>
                <a:pPr marL="342900" indent="-342900">
                  <a:lnSpc>
                    <a:spcPct val="150000"/>
                  </a:lnSpc>
                  <a:buFont typeface="Arial" panose="020B0604020202020204" pitchFamily="34" charset="0"/>
                  <a:buChar char="•"/>
                </a:pPr>
                <a:r>
                  <a:rPr lang="en-US" altLang="zh-CN" dirty="0">
                    <a:ea typeface="微软雅黑" panose="020B0503020204020204" pitchFamily="34" charset="-122"/>
                  </a:rPr>
                  <a:t>Need to solve a non-linear equation:</a:t>
                </a:r>
              </a:p>
              <a:p>
                <a:pPr>
                  <a:lnSpc>
                    <a:spcPct val="150000"/>
                  </a:lnSpc>
                </a:pPr>
                <a14:m>
                  <m:oMathPara xmlns:m="http://schemas.openxmlformats.org/officeDocument/2006/math">
                    <m:oMathParaPr>
                      <m:jc m:val="centerGroup"/>
                    </m:oMathParaPr>
                    <m:oMath xmlns:m="http://schemas.openxmlformats.org/officeDocument/2006/math">
                      <m:sSup>
                        <m:sSupPr>
                          <m:ctrlPr>
                            <a:rPr lang="en-US" altLang="zh-CN" b="1" i="1" smtClean="0">
                              <a:latin typeface="Cambria Math" panose="02040503050406030204" pitchFamily="18" charset="0"/>
                              <a:ea typeface="微软雅黑" panose="020B0503020204020204" pitchFamily="34" charset="-122"/>
                            </a:rPr>
                          </m:ctrlPr>
                        </m:sSupPr>
                        <m:e>
                          <m:r>
                            <a:rPr lang="en-US" altLang="zh-CN" b="1" i="1" smtClean="0">
                              <a:latin typeface="Cambria Math" panose="02040503050406030204" pitchFamily="18" charset="0"/>
                              <a:ea typeface="微软雅黑" panose="020B0503020204020204" pitchFamily="34" charset="-122"/>
                            </a:rPr>
                            <m:t>𝑿</m:t>
                          </m:r>
                        </m:e>
                        <m:sup>
                          <m:r>
                            <a:rPr lang="en-US" altLang="zh-CN" b="1" i="1" smtClean="0">
                              <a:latin typeface="Cambria Math" panose="02040503050406030204" pitchFamily="18" charset="0"/>
                              <a:ea typeface="微软雅黑" panose="020B0503020204020204" pitchFamily="34" charset="-122"/>
                            </a:rPr>
                            <m:t>⊤</m:t>
                          </m:r>
                        </m:sup>
                      </m:sSup>
                      <m:r>
                        <a:rPr lang="en-US" altLang="zh-CN" b="1" i="1" smtClean="0">
                          <a:latin typeface="Cambria Math" panose="02040503050406030204" pitchFamily="18" charset="0"/>
                          <a:ea typeface="微软雅黑" panose="020B0503020204020204" pitchFamily="34" charset="-122"/>
                        </a:rPr>
                        <m:t>⋅</m:t>
                      </m:r>
                      <m:r>
                        <a:rPr lang="en-US" altLang="zh-CN" b="1" i="1">
                          <a:latin typeface="Cambria Math" panose="02040503050406030204" pitchFamily="18" charset="0"/>
                          <a:ea typeface="微软雅黑" panose="020B0503020204020204" pitchFamily="34" charset="-122"/>
                        </a:rPr>
                        <m:t>𝒚</m:t>
                      </m:r>
                      <m:r>
                        <a:rPr lang="en-US" altLang="zh-CN" b="1" i="1">
                          <a:latin typeface="Cambria Math" panose="02040503050406030204" pitchFamily="18" charset="0"/>
                          <a:ea typeface="微软雅黑" panose="020B0503020204020204" pitchFamily="34" charset="-122"/>
                        </a:rPr>
                        <m:t>=</m:t>
                      </m:r>
                      <m:sSup>
                        <m:sSupPr>
                          <m:ctrlPr>
                            <a:rPr lang="en-US" altLang="zh-CN" b="1" i="1" smtClean="0">
                              <a:latin typeface="Cambria Math" panose="02040503050406030204" pitchFamily="18" charset="0"/>
                              <a:ea typeface="微软雅黑" panose="020B0503020204020204" pitchFamily="34" charset="-122"/>
                            </a:rPr>
                          </m:ctrlPr>
                        </m:sSupPr>
                        <m:e>
                          <m:r>
                            <a:rPr lang="en-US" altLang="zh-CN" b="1" i="1">
                              <a:latin typeface="Cambria Math" panose="02040503050406030204" pitchFamily="18" charset="0"/>
                              <a:ea typeface="微软雅黑" panose="020B0503020204020204" pitchFamily="34" charset="-122"/>
                            </a:rPr>
                            <m:t>𝑿</m:t>
                          </m:r>
                        </m:e>
                        <m:sup>
                          <m:r>
                            <a:rPr lang="en-US" altLang="zh-CN" b="1" i="1" smtClean="0">
                              <a:latin typeface="Cambria Math" panose="02040503050406030204" pitchFamily="18" charset="0"/>
                              <a:ea typeface="微软雅黑" panose="020B0503020204020204" pitchFamily="34" charset="-122"/>
                            </a:rPr>
                            <m:t>⊤</m:t>
                          </m:r>
                        </m:sup>
                      </m:sSup>
                      <m:r>
                        <a:rPr lang="en-US" altLang="zh-CN" b="1" i="1" smtClean="0">
                          <a:latin typeface="Cambria Math" panose="02040503050406030204" pitchFamily="18" charset="0"/>
                          <a:ea typeface="微软雅黑" panose="020B0503020204020204" pitchFamily="34" charset="-122"/>
                        </a:rPr>
                        <m:t>⋅</m:t>
                      </m:r>
                      <m:acc>
                        <m:accPr>
                          <m:chr m:val="̂"/>
                          <m:ctrlPr>
                            <a:rPr lang="en-US" altLang="zh-CN" b="1" i="1" smtClean="0">
                              <a:latin typeface="Cambria Math" panose="02040503050406030204" pitchFamily="18" charset="0"/>
                              <a:ea typeface="微软雅黑" panose="020B0503020204020204" pitchFamily="34" charset="-122"/>
                            </a:rPr>
                          </m:ctrlPr>
                        </m:accPr>
                        <m:e>
                          <m:r>
                            <a:rPr lang="en-US" altLang="zh-CN" b="1" i="1" smtClean="0">
                              <a:latin typeface="Cambria Math" panose="02040503050406030204" pitchFamily="18" charset="0"/>
                              <a:ea typeface="微软雅黑" panose="020B0503020204020204" pitchFamily="34" charset="-122"/>
                            </a:rPr>
                            <m:t>𝝁</m:t>
                          </m:r>
                        </m:e>
                      </m:acc>
                      <m:d>
                        <m:dPr>
                          <m:ctrlPr>
                            <a:rPr lang="en-US" altLang="zh-CN" b="1" i="1" smtClean="0">
                              <a:latin typeface="Cambria Math" panose="02040503050406030204" pitchFamily="18" charset="0"/>
                              <a:ea typeface="微软雅黑" panose="020B0503020204020204" pitchFamily="34" charset="-122"/>
                            </a:rPr>
                          </m:ctrlPr>
                        </m:dPr>
                        <m:e>
                          <m:acc>
                            <m:accPr>
                              <m:chr m:val="̂"/>
                              <m:ctrlPr>
                                <a:rPr lang="en-US" altLang="zh-CN" b="1" i="1" smtClean="0">
                                  <a:latin typeface="Cambria Math" panose="02040503050406030204" pitchFamily="18" charset="0"/>
                                  <a:ea typeface="微软雅黑" panose="020B0503020204020204" pitchFamily="34" charset="-122"/>
                                </a:rPr>
                              </m:ctrlPr>
                            </m:accPr>
                            <m:e>
                              <m:r>
                                <a:rPr lang="en-US" altLang="zh-CN" b="1" i="1" smtClean="0">
                                  <a:latin typeface="Cambria Math" panose="02040503050406030204" pitchFamily="18" charset="0"/>
                                  <a:ea typeface="微软雅黑" panose="020B0503020204020204" pitchFamily="34" charset="-122"/>
                                </a:rPr>
                                <m:t>𝜷</m:t>
                              </m:r>
                            </m:e>
                          </m:acc>
                        </m:e>
                      </m:d>
                    </m:oMath>
                  </m:oMathPara>
                </a14:m>
                <a:endParaRPr lang="en-US" altLang="zh-CN" dirty="0">
                  <a:ea typeface="微软雅黑" panose="020B0503020204020204" pitchFamily="34" charset="-122"/>
                </a:endParaRPr>
              </a:p>
              <a:p>
                <a:pPr>
                  <a:lnSpc>
                    <a:spcPct val="150000"/>
                  </a:lnSpc>
                </a:pPr>
                <a:r>
                  <a:rPr lang="en-US" altLang="zh-CN" dirty="0">
                    <a:ea typeface="微软雅黑" panose="020B0503020204020204" pitchFamily="34" charset="-122"/>
                  </a:rPr>
                  <a:t>    (similar structure as logistic regression)</a:t>
                </a:r>
              </a:p>
            </p:txBody>
          </p:sp>
        </mc:Choice>
        <mc:Fallback xmlns="">
          <p:sp>
            <p:nvSpPr>
              <p:cNvPr id="5" name="文本框 4">
                <a:extLst>
                  <a:ext uri="{FF2B5EF4-FFF2-40B4-BE49-F238E27FC236}">
                    <a16:creationId xmlns:a16="http://schemas.microsoft.com/office/drawing/2014/main" id="{5BBAED49-BBA1-4B5F-AA31-FE5D457419AF}"/>
                  </a:ext>
                </a:extLst>
              </p:cNvPr>
              <p:cNvSpPr txBox="1">
                <a:spLocks noRot="1" noChangeAspect="1" noMove="1" noResize="1" noEditPoints="1" noAdjustHandles="1" noChangeArrowheads="1" noChangeShapeType="1" noTextEdit="1"/>
              </p:cNvSpPr>
              <p:nvPr/>
            </p:nvSpPr>
            <p:spPr>
              <a:xfrm>
                <a:off x="793310" y="790692"/>
                <a:ext cx="6502226" cy="5770041"/>
              </a:xfrm>
              <a:prstGeom prst="rect">
                <a:avLst/>
              </a:prstGeom>
              <a:blipFill>
                <a:blip r:embed="rId3"/>
                <a:stretch>
                  <a:fillRect l="-5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246E0C7-788C-47DF-86C3-2EAF851ACA59}"/>
                  </a:ext>
                </a:extLst>
              </p:cNvPr>
              <p:cNvSpPr txBox="1"/>
              <p:nvPr/>
            </p:nvSpPr>
            <p:spPr>
              <a:xfrm>
                <a:off x="7524391" y="4628761"/>
                <a:ext cx="2728404" cy="1445460"/>
              </a:xfrm>
              <a:prstGeom prst="rect">
                <a:avLst/>
              </a:prstGeom>
              <a:noFill/>
            </p:spPr>
            <p:txBody>
              <a:bodyPr wrap="square">
                <a:spAutoFit/>
              </a:bodyPr>
              <a:lstStyle/>
              <a:p>
                <a:pPr>
                  <a:spcAft>
                    <a:spcPts val="800"/>
                  </a:spcAft>
                </a:pPr>
                <a14:m>
                  <m:oMathPara xmlns:m="http://schemas.openxmlformats.org/officeDocument/2006/math">
                    <m:oMathParaPr>
                      <m:jc m:val="centerGroup"/>
                    </m:oMathParaPr>
                    <m:oMath xmlns:m="http://schemas.openxmlformats.org/officeDocument/2006/math">
                      <m:f>
                        <m:fPr>
                          <m:ctrlPr>
                            <a:rPr lang="en-US" altLang="zh-CN" sz="1800" i="1" smtClean="0">
                              <a:latin typeface="Cambria Math" panose="02040503050406030204" pitchFamily="18" charset="0"/>
                              <a:ea typeface="微软雅黑" panose="020B0503020204020204" pitchFamily="34" charset="-122"/>
                            </a:rPr>
                          </m:ctrlPr>
                        </m:fPr>
                        <m:num>
                          <m:r>
                            <a:rPr lang="en-US" altLang="zh-CN" sz="1800" b="0" i="1" smtClean="0">
                              <a:latin typeface="Cambria Math" panose="02040503050406030204" pitchFamily="18" charset="0"/>
                              <a:ea typeface="微软雅黑" panose="020B0503020204020204" pitchFamily="34" charset="-122"/>
                            </a:rPr>
                            <m:t>𝜕</m:t>
                          </m:r>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log</m:t>
                              </m:r>
                            </m:fName>
                            <m:e>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m:t>
                              </m:r>
                            </m:e>
                          </m:func>
                        </m:num>
                        <m:den>
                          <m:r>
                            <a:rPr lang="en-US" altLang="zh-CN" sz="1800" b="0" i="1" smtClean="0">
                              <a:latin typeface="Cambria Math" panose="02040503050406030204" pitchFamily="18" charset="0"/>
                              <a:ea typeface="微软雅黑" panose="020B0503020204020204" pitchFamily="34" charset="-122"/>
                            </a:rPr>
                            <m:t>𝜕</m:t>
                          </m:r>
                          <m:sSub>
                            <m:sSubPr>
                              <m:ctrlPr>
                                <a:rPr lang="en-US" altLang="zh-CN" sz="1800" b="0" i="1" smtClean="0">
                                  <a:latin typeface="Cambria Math" panose="02040503050406030204" pitchFamily="18" charset="0"/>
                                  <a:ea typeface="微软雅黑" panose="020B0503020204020204" pitchFamily="34" charset="-122"/>
                                </a:rPr>
                              </m:ctrlPr>
                            </m:sSubPr>
                            <m:e>
                              <m:r>
                                <a:rPr lang="en-US" altLang="zh-CN" sz="1800" b="0" i="1" smtClean="0">
                                  <a:latin typeface="Cambria Math" panose="02040503050406030204" pitchFamily="18" charset="0"/>
                                  <a:ea typeface="微软雅黑" panose="020B0503020204020204" pitchFamily="34" charset="-122"/>
                                </a:rPr>
                                <m:t>𝛽</m:t>
                              </m:r>
                            </m:e>
                            <m:sub>
                              <m:r>
                                <a:rPr lang="en-US" altLang="zh-CN" sz="1800" b="0" i="1" smtClean="0">
                                  <a:latin typeface="Cambria Math" panose="02040503050406030204" pitchFamily="18" charset="0"/>
                                  <a:ea typeface="微软雅黑" panose="020B0503020204020204" pitchFamily="34" charset="-122"/>
                                </a:rPr>
                                <m:t>𝑎</m:t>
                              </m:r>
                            </m:sub>
                          </m:sSub>
                        </m:den>
                      </m:f>
                      <m:r>
                        <a:rPr lang="en-US" altLang="zh-CN" sz="1800" b="0" i="1" smtClean="0">
                          <a:latin typeface="Cambria Math" panose="02040503050406030204" pitchFamily="18" charset="0"/>
                          <a:ea typeface="微软雅黑" panose="020B0503020204020204" pitchFamily="34" charset="-122"/>
                        </a:rPr>
                        <m:t>=</m:t>
                      </m:r>
                      <m:f>
                        <m:fPr>
                          <m:ctrlPr>
                            <a:rPr lang="en-US" altLang="zh-CN" sz="1800" b="0" i="1" smtClean="0">
                              <a:latin typeface="Cambria Math" panose="02040503050406030204" pitchFamily="18" charset="0"/>
                              <a:ea typeface="微软雅黑" panose="020B0503020204020204" pitchFamily="34" charset="-122"/>
                            </a:rPr>
                          </m:ctrlPr>
                        </m:fPr>
                        <m:num>
                          <m:r>
                            <a:rPr lang="en-US" altLang="zh-CN" sz="1800" b="0" i="1" smtClean="0">
                              <a:latin typeface="Cambria Math" panose="02040503050406030204" pitchFamily="18" charset="0"/>
                              <a:ea typeface="微软雅黑" panose="020B0503020204020204" pitchFamily="34" charset="-122"/>
                            </a:rPr>
                            <m:t>1</m:t>
                          </m:r>
                        </m:num>
                        <m:den>
                          <m:sSub>
                            <m:sSubPr>
                              <m:ctrlPr>
                                <a:rPr lang="en-US" altLang="zh-CN" sz="1800" b="0" i="1" smtClean="0">
                                  <a:latin typeface="Cambria Math" panose="02040503050406030204" pitchFamily="18" charset="0"/>
                                  <a:ea typeface="微软雅黑" panose="020B0503020204020204" pitchFamily="34" charset="-122"/>
                                </a:rPr>
                              </m:ctrlPr>
                            </m:sSubPr>
                            <m:e>
                              <m:r>
                                <a:rPr lang="en-US" altLang="zh-CN" sz="1800" b="0" i="1" smtClean="0">
                                  <a:latin typeface="Cambria Math" panose="02040503050406030204" pitchFamily="18" charset="0"/>
                                  <a:ea typeface="微软雅黑" panose="020B0503020204020204" pitchFamily="34" charset="-122"/>
                                </a:rPr>
                                <m:t>𝜇</m:t>
                              </m:r>
                            </m:e>
                            <m:sub>
                              <m:r>
                                <a:rPr lang="en-US" altLang="zh-CN" sz="1800" b="0" i="1" smtClean="0">
                                  <a:latin typeface="Cambria Math" panose="02040503050406030204" pitchFamily="18" charset="0"/>
                                  <a:ea typeface="微软雅黑" panose="020B0503020204020204" pitchFamily="34" charset="-122"/>
                                </a:rPr>
                                <m:t>𝑖</m:t>
                              </m:r>
                            </m:sub>
                          </m:sSub>
                        </m:den>
                      </m:f>
                      <m:f>
                        <m:fPr>
                          <m:ctrlPr>
                            <a:rPr lang="en-US" altLang="zh-CN" i="1">
                              <a:latin typeface="Cambria Math" panose="02040503050406030204" pitchFamily="18" charset="0"/>
                              <a:ea typeface="微软雅黑" panose="020B0503020204020204" pitchFamily="34" charset="-122"/>
                            </a:rPr>
                          </m:ctrlPr>
                        </m:fPr>
                        <m:num>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num>
                        <m:den>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𝛽</m:t>
                              </m:r>
                            </m:e>
                            <m:sub>
                              <m:r>
                                <a:rPr lang="en-US" altLang="zh-CN" i="1">
                                  <a:latin typeface="Cambria Math" panose="02040503050406030204" pitchFamily="18" charset="0"/>
                                  <a:ea typeface="微软雅黑" panose="020B0503020204020204" pitchFamily="34" charset="-122"/>
                                </a:rPr>
                                <m:t>𝑎</m:t>
                              </m:r>
                            </m:sub>
                          </m:sSub>
                        </m:den>
                      </m:f>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𝑖𝑎</m:t>
                          </m:r>
                        </m:sub>
                      </m:sSub>
                    </m:oMath>
                  </m:oMathPara>
                </a14:m>
                <a:endParaRPr lang="en-US" altLang="zh-CN" b="0" dirty="0">
                  <a:ea typeface="微软雅黑" panose="020B0503020204020204" pitchFamily="34" charset="-122"/>
                </a:endParaRPr>
              </a:p>
              <a:p>
                <a:pPr>
                  <a:spcAft>
                    <a:spcPts val="800"/>
                  </a:spcAft>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ea typeface="微软雅黑" panose="020B0503020204020204" pitchFamily="34" charset="-122"/>
                            </a:rPr>
                          </m:ctrlPr>
                        </m:fPr>
                        <m:num>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num>
                        <m:den>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𝛽</m:t>
                              </m:r>
                            </m:e>
                            <m:sub>
                              <m:r>
                                <a:rPr lang="en-US" altLang="zh-CN" i="1">
                                  <a:latin typeface="Cambria Math" panose="02040503050406030204" pitchFamily="18" charset="0"/>
                                  <a:ea typeface="微软雅黑" panose="020B0503020204020204" pitchFamily="34" charset="-122"/>
                                </a:rPr>
                                <m:t>𝑎</m:t>
                              </m:r>
                            </m:sub>
                          </m:sSub>
                        </m:den>
                      </m:f>
                      <m:r>
                        <a:rPr lang="en-US" altLang="zh-CN" b="0" i="1" smtClean="0">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𝑥</m:t>
                          </m:r>
                        </m:e>
                        <m:sub>
                          <m:r>
                            <a:rPr lang="en-US" altLang="zh-CN" b="0" i="1" smtClean="0">
                              <a:latin typeface="Cambria Math" panose="02040503050406030204" pitchFamily="18" charset="0"/>
                              <a:ea typeface="微软雅黑" panose="020B0503020204020204" pitchFamily="34" charset="-122"/>
                            </a:rPr>
                            <m:t>𝑖𝑎</m:t>
                          </m:r>
                        </m:sub>
                      </m:sSub>
                    </m:oMath>
                  </m:oMathPara>
                </a14:m>
                <a:endParaRPr lang="zh-CN" altLang="en-US" dirty="0"/>
              </a:p>
            </p:txBody>
          </p:sp>
        </mc:Choice>
        <mc:Fallback xmlns="">
          <p:sp>
            <p:nvSpPr>
              <p:cNvPr id="7" name="文本框 6">
                <a:extLst>
                  <a:ext uri="{FF2B5EF4-FFF2-40B4-BE49-F238E27FC236}">
                    <a16:creationId xmlns:a16="http://schemas.microsoft.com/office/drawing/2014/main" id="{D246E0C7-788C-47DF-86C3-2EAF851ACA59}"/>
                  </a:ext>
                </a:extLst>
              </p:cNvPr>
              <p:cNvSpPr txBox="1">
                <a:spLocks noRot="1" noChangeAspect="1" noMove="1" noResize="1" noEditPoints="1" noAdjustHandles="1" noChangeArrowheads="1" noChangeShapeType="1" noTextEdit="1"/>
              </p:cNvSpPr>
              <p:nvPr/>
            </p:nvSpPr>
            <p:spPr>
              <a:xfrm>
                <a:off x="7524391" y="4628761"/>
                <a:ext cx="2728404" cy="1445460"/>
              </a:xfrm>
              <a:prstGeom prst="rect">
                <a:avLst/>
              </a:prstGeom>
              <a:blipFill>
                <a:blip r:embed="rId4"/>
                <a:stretch>
                  <a:fillRect/>
                </a:stretch>
              </a:blipFill>
            </p:spPr>
            <p:txBody>
              <a:bodyPr/>
              <a:lstStyle/>
              <a:p>
                <a:r>
                  <a:rPr lang="zh-CN" altLang="en-US">
                    <a:noFill/>
                  </a:rPr>
                  <a:t> </a:t>
                </a:r>
              </a:p>
            </p:txBody>
          </p:sp>
        </mc:Fallback>
      </mc:AlternateContent>
      <p:sp>
        <p:nvSpPr>
          <p:cNvPr id="8" name="箭头: 右 7">
            <a:extLst>
              <a:ext uri="{FF2B5EF4-FFF2-40B4-BE49-F238E27FC236}">
                <a16:creationId xmlns:a16="http://schemas.microsoft.com/office/drawing/2014/main" id="{CBB823AB-AADD-4571-A429-B5746BB1AABD}"/>
              </a:ext>
            </a:extLst>
          </p:cNvPr>
          <p:cNvSpPr/>
          <p:nvPr/>
        </p:nvSpPr>
        <p:spPr>
          <a:xfrm rot="13044696">
            <a:off x="6944986" y="4496386"/>
            <a:ext cx="464675" cy="264750"/>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24FCFAE-C89B-49C2-AB55-E4B484789236}"/>
                  </a:ext>
                </a:extLst>
              </p:cNvPr>
              <p:cNvSpPr txBox="1"/>
              <p:nvPr/>
            </p:nvSpPr>
            <p:spPr>
              <a:xfrm>
                <a:off x="7442290" y="957337"/>
                <a:ext cx="4461132" cy="2215415"/>
              </a:xfrm>
              <a:prstGeom prst="rect">
                <a:avLst/>
              </a:prstGeom>
              <a:noFill/>
            </p:spPr>
            <p:txBody>
              <a:bodyPr wrap="square" rtlCol="0">
                <a:spAutoFit/>
              </a:bodyPr>
              <a:lstStyle/>
              <a:p>
                <a:pPr>
                  <a:lnSpc>
                    <a:spcPct val="130000"/>
                  </a:lnSpc>
                </a:pPr>
                <a:r>
                  <a:rPr lang="en-US" altLang="zh-CN" dirty="0">
                    <a:ea typeface="微软雅黑" panose="020B0503020204020204" pitchFamily="34" charset="-122"/>
                  </a:rPr>
                  <a:t>Meaning of coefficient </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𝛽</m:t>
                        </m:r>
                      </m:e>
                      <m:sub>
                        <m:r>
                          <a:rPr lang="en-US" altLang="zh-CN" b="0" i="1" smtClean="0">
                            <a:latin typeface="Cambria Math" panose="02040503050406030204" pitchFamily="18" charset="0"/>
                            <a:ea typeface="微软雅黑" panose="020B0503020204020204" pitchFamily="34" charset="-122"/>
                          </a:rPr>
                          <m:t>𝑘</m:t>
                        </m:r>
                      </m:sub>
                    </m:sSub>
                  </m:oMath>
                </a14:m>
                <a:r>
                  <a:rPr lang="en-US" altLang="zh-CN" dirty="0">
                    <a:ea typeface="微软雅黑" panose="020B0503020204020204" pitchFamily="34" charset="-122"/>
                  </a:rPr>
                  <a:t> :</a:t>
                </a:r>
              </a:p>
              <a:p>
                <a:pPr marL="342900" indent="-342900">
                  <a:lnSpc>
                    <a:spcPct val="130000"/>
                  </a:lnSpc>
                  <a:buFont typeface="Wingdings" panose="05000000000000000000" pitchFamily="2" charset="2"/>
                  <a:buChar char="Ø"/>
                </a:pP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𝑖</m:t>
                        </m:r>
                        <m:r>
                          <a:rPr lang="en-US" altLang="zh-CN" b="0" i="1" smtClean="0">
                            <a:latin typeface="Cambria Math" panose="02040503050406030204" pitchFamily="18" charset="0"/>
                            <a:ea typeface="微软雅黑" panose="020B0503020204020204" pitchFamily="34" charset="-122"/>
                          </a:rPr>
                          <m:t>𝑘</m:t>
                        </m:r>
                      </m:sub>
                    </m:sSub>
                  </m:oMath>
                </a14:m>
                <a:r>
                  <a:rPr lang="en-US" altLang="zh-CN" dirty="0">
                    <a:ea typeface="微软雅黑" panose="020B0503020204020204" pitchFamily="34" charset="-122"/>
                  </a:rPr>
                  <a:t> increases by 1 unit (fixing other explanatories), </a:t>
                </a:r>
                <a14:m>
                  <m:oMath xmlns:m="http://schemas.openxmlformats.org/officeDocument/2006/math">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log</m:t>
                        </m:r>
                      </m:fName>
                      <m:e>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𝜇</m:t>
                            </m:r>
                          </m:e>
                          <m:sub>
                            <m:r>
                              <a:rPr lang="en-US" altLang="zh-CN" i="1">
                                <a:latin typeface="Cambria Math" panose="02040503050406030204" pitchFamily="18" charset="0"/>
                                <a:ea typeface="微软雅黑" panose="020B0503020204020204" pitchFamily="34" charset="-122"/>
                              </a:rPr>
                              <m:t>𝑖</m:t>
                            </m:r>
                          </m:sub>
                        </m:sSub>
                        <m:r>
                          <a:rPr lang="en-US" altLang="zh-CN" i="1">
                            <a:latin typeface="Cambria Math" panose="02040503050406030204" pitchFamily="18" charset="0"/>
                            <a:ea typeface="微软雅黑" panose="020B0503020204020204" pitchFamily="34" charset="-122"/>
                          </a:rPr>
                          <m:t>)</m:t>
                        </m:r>
                      </m:e>
                    </m:func>
                  </m:oMath>
                </a14:m>
                <a:r>
                  <a:rPr lang="en-US" altLang="zh-CN" dirty="0">
                    <a:ea typeface="微软雅黑" panose="020B0503020204020204" pitchFamily="34" charset="-122"/>
                  </a:rPr>
                  <a:t> increases by </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𝛽</m:t>
                        </m:r>
                      </m:e>
                      <m:sub>
                        <m:r>
                          <a:rPr lang="en-US" altLang="zh-CN" i="1">
                            <a:latin typeface="Cambria Math" panose="02040503050406030204" pitchFamily="18" charset="0"/>
                            <a:ea typeface="微软雅黑" panose="020B0503020204020204" pitchFamily="34" charset="-122"/>
                          </a:rPr>
                          <m:t>𝑘</m:t>
                        </m:r>
                      </m:sub>
                    </m:sSub>
                  </m:oMath>
                </a14:m>
                <a:r>
                  <a:rPr lang="en-US" altLang="zh-CN" dirty="0">
                    <a:ea typeface="微软雅黑" panose="020B0503020204020204" pitchFamily="34" charset="-122"/>
                  </a:rPr>
                  <a:t> </a:t>
                </a:r>
              </a:p>
              <a:p>
                <a:pPr marL="342900" indent="-342900">
                  <a:lnSpc>
                    <a:spcPct val="130000"/>
                  </a:lnSpc>
                  <a:buFont typeface="Wingdings" panose="05000000000000000000" pitchFamily="2" charset="2"/>
                  <a:buChar char="Ø"/>
                </a:pPr>
                <a:r>
                  <a:rPr lang="en-US" altLang="zh-CN" dirty="0">
                    <a:ea typeface="微软雅黑" panose="020B0503020204020204" pitchFamily="34" charset="-122"/>
                  </a:rPr>
                  <a:t>Or equivalently, </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𝜇</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𝜇</m:t>
                        </m:r>
                      </m:e>
                      <m:sub>
                        <m:r>
                          <a:rPr lang="en-US" altLang="zh-CN" b="0" i="1" smtClean="0">
                            <a:latin typeface="Cambria Math" panose="02040503050406030204" pitchFamily="18" charset="0"/>
                            <a:ea typeface="微软雅黑" panose="020B0503020204020204" pitchFamily="34" charset="-122"/>
                          </a:rPr>
                          <m:t>𝑖</m:t>
                        </m:r>
                      </m:sub>
                    </m:sSub>
                    <m:func>
                      <m:funcPr>
                        <m:ctrlPr>
                          <a:rPr lang="en-US" altLang="zh-CN" b="0" i="1" smtClean="0">
                            <a:latin typeface="Cambria Math" panose="02040503050406030204" pitchFamily="18" charset="0"/>
                            <a:ea typeface="微软雅黑" panose="020B0503020204020204" pitchFamily="34" charset="-122"/>
                          </a:rPr>
                        </m:ctrlPr>
                      </m:funcPr>
                      <m:fName>
                        <m:r>
                          <m:rPr>
                            <m:sty m:val="p"/>
                          </m:rPr>
                          <a:rPr lang="en-US" altLang="zh-CN" b="0" i="0" smtClean="0">
                            <a:latin typeface="Cambria Math" panose="02040503050406030204" pitchFamily="18" charset="0"/>
                            <a:ea typeface="微软雅黑" panose="020B0503020204020204" pitchFamily="34" charset="-122"/>
                          </a:rPr>
                          <m:t>exp</m:t>
                        </m:r>
                      </m:fName>
                      <m:e>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𝛽</m:t>
                            </m:r>
                          </m:e>
                          <m:sub>
                            <m:r>
                              <a:rPr lang="en-US" altLang="zh-CN" b="0" i="1" smtClean="0">
                                <a:latin typeface="Cambria Math" panose="02040503050406030204" pitchFamily="18" charset="0"/>
                                <a:ea typeface="微软雅黑" panose="020B0503020204020204" pitchFamily="34" charset="-122"/>
                              </a:rPr>
                              <m:t>𝑘</m:t>
                            </m:r>
                          </m:sub>
                        </m:sSub>
                        <m:r>
                          <a:rPr lang="en-US" altLang="zh-CN" b="0" i="1" smtClean="0">
                            <a:latin typeface="Cambria Math" panose="02040503050406030204" pitchFamily="18" charset="0"/>
                            <a:ea typeface="微软雅黑" panose="020B0503020204020204" pitchFamily="34" charset="-122"/>
                          </a:rPr>
                          <m:t>)</m:t>
                        </m:r>
                      </m:e>
                    </m:func>
                  </m:oMath>
                </a14:m>
                <a:endParaRPr lang="en-US" altLang="zh-CN" dirty="0">
                  <a:ea typeface="微软雅黑" panose="020B0503020204020204" pitchFamily="34" charset="-122"/>
                </a:endParaRPr>
              </a:p>
              <a:p>
                <a:pPr marL="342900" indent="-342900">
                  <a:lnSpc>
                    <a:spcPct val="130000"/>
                  </a:lnSpc>
                  <a:buFont typeface="Wingdings" panose="05000000000000000000" pitchFamily="2" charset="2"/>
                  <a:buChar char="Ø"/>
                </a:pP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𝑥</m:t>
                        </m:r>
                      </m:e>
                      <m:sub>
                        <m:r>
                          <a:rPr lang="en-US" altLang="zh-CN" i="1">
                            <a:latin typeface="Cambria Math" panose="02040503050406030204" pitchFamily="18" charset="0"/>
                            <a:ea typeface="微软雅黑" panose="020B0503020204020204" pitchFamily="34" charset="-122"/>
                          </a:rPr>
                          <m:t>𝑖</m:t>
                        </m:r>
                        <m:r>
                          <a:rPr lang="en-US" altLang="zh-CN" b="0" i="1" smtClean="0">
                            <a:latin typeface="Cambria Math" panose="02040503050406030204" pitchFamily="18" charset="0"/>
                            <a:ea typeface="微软雅黑" panose="020B0503020204020204" pitchFamily="34" charset="-122"/>
                          </a:rPr>
                          <m:t>𝑘</m:t>
                        </m:r>
                      </m:sub>
                    </m:sSub>
                  </m:oMath>
                </a14:m>
                <a:r>
                  <a:rPr lang="en-US" altLang="zh-CN" dirty="0">
                    <a:ea typeface="微软雅黑" panose="020B0503020204020204" pitchFamily="34" charset="-122"/>
                  </a:rPr>
                  <a:t> can also be continuous or categorical</a:t>
                </a:r>
              </a:p>
            </p:txBody>
          </p:sp>
        </mc:Choice>
        <mc:Fallback xmlns="">
          <p:sp>
            <p:nvSpPr>
              <p:cNvPr id="9" name="文本框 8">
                <a:extLst>
                  <a:ext uri="{FF2B5EF4-FFF2-40B4-BE49-F238E27FC236}">
                    <a16:creationId xmlns:a16="http://schemas.microsoft.com/office/drawing/2014/main" id="{124FCFAE-C89B-49C2-AB55-E4B484789236}"/>
                  </a:ext>
                </a:extLst>
              </p:cNvPr>
              <p:cNvSpPr txBox="1">
                <a:spLocks noRot="1" noChangeAspect="1" noMove="1" noResize="1" noEditPoints="1" noAdjustHandles="1" noChangeArrowheads="1" noChangeShapeType="1" noTextEdit="1"/>
              </p:cNvSpPr>
              <p:nvPr/>
            </p:nvSpPr>
            <p:spPr>
              <a:xfrm>
                <a:off x="7442290" y="957337"/>
                <a:ext cx="4461132" cy="2215415"/>
              </a:xfrm>
              <a:prstGeom prst="rect">
                <a:avLst/>
              </a:prstGeom>
              <a:blipFill>
                <a:blip r:embed="rId5"/>
                <a:stretch>
                  <a:fillRect l="-1420" b="-3429"/>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4610EE58-7BCB-B840-D0C6-B218E0C04275}"/>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369895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67A38EA1-483F-414D-9693-9A7556640C39}"/>
              </a:ext>
            </a:extLst>
          </p:cNvPr>
          <p:cNvSpPr txBox="1">
            <a:spLocks/>
          </p:cNvSpPr>
          <p:nvPr/>
        </p:nvSpPr>
        <p:spPr>
          <a:xfrm>
            <a:off x="343492" y="0"/>
            <a:ext cx="10241119"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cs typeface="Noto Sans CJK JP Black"/>
              </a:rPr>
              <a:t>Poisson Regression — </a:t>
            </a:r>
            <a:r>
              <a:rPr lang="en-US" altLang="zh-CN" sz="2800" dirty="0">
                <a:solidFill>
                  <a:srgbClr val="000000"/>
                </a:solidFill>
                <a:cs typeface="Noto Sans CJK JP Black"/>
              </a:rPr>
              <a:t>Statistical inference </a:t>
            </a:r>
            <a:r>
              <a:rPr lang="en-US" altLang="zh-CN" sz="3200" dirty="0">
                <a:solidFill>
                  <a:srgbClr val="3333FF"/>
                </a:solidFill>
                <a:latin typeface="+mn-lt"/>
                <a:cs typeface="Noto Sans CJK JP Black"/>
              </a:rPr>
              <a:t>(Optional)</a:t>
            </a:r>
            <a:endParaRPr lang="en-US" altLang="zh-CN" sz="3200" dirty="0">
              <a:solidFill>
                <a:srgbClr val="000000"/>
              </a:solidFill>
              <a:cs typeface="Noto Sans CJK JP Black"/>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81D176D-7FC5-47AC-A59B-C048A29FC3AB}"/>
                  </a:ext>
                </a:extLst>
              </p:cNvPr>
              <p:cNvSpPr txBox="1"/>
              <p:nvPr/>
            </p:nvSpPr>
            <p:spPr>
              <a:xfrm>
                <a:off x="505444" y="675208"/>
                <a:ext cx="7419357" cy="5782224"/>
              </a:xfrm>
              <a:prstGeom prst="rect">
                <a:avLst/>
              </a:prstGeom>
              <a:noFill/>
            </p:spPr>
            <p:txBody>
              <a:bodyPr wrap="square" rtlCol="0">
                <a:spAutoFit/>
              </a:bodyPr>
              <a:lstStyle/>
              <a:p>
                <a:pPr>
                  <a:lnSpc>
                    <a:spcPct val="150000"/>
                  </a:lnSpc>
                </a:pPr>
                <a:r>
                  <a:rPr lang="en-US" altLang="zh-CN" dirty="0">
                    <a:latin typeface="+mj-lt"/>
                    <a:ea typeface="微软雅黑" panose="020B0503020204020204" pitchFamily="34" charset="-122"/>
                  </a:rPr>
                  <a:t>Similar to logistic regression, we have</a:t>
                </a:r>
              </a:p>
              <a:p>
                <a:pPr marL="342900" indent="-342900">
                  <a:lnSpc>
                    <a:spcPct val="150000"/>
                  </a:lnSpc>
                  <a:buFont typeface="Arial" panose="020B0604020202020204" pitchFamily="34" charset="0"/>
                  <a:buChar char="•"/>
                </a:pPr>
                <a:r>
                  <a:rPr lang="en-US" altLang="zh-CN" dirty="0">
                    <a:latin typeface="+mj-lt"/>
                    <a:ea typeface="微软雅黑" panose="020B0503020204020204" pitchFamily="34" charset="-122"/>
                  </a:rPr>
                  <a:t>The Wald test for coefficients</a:t>
                </a:r>
              </a:p>
              <a:p>
                <a:pPr marL="342900" indent="-342900">
                  <a:lnSpc>
                    <a:spcPct val="150000"/>
                  </a:lnSpc>
                  <a:buFont typeface="Wingdings" panose="05000000000000000000" pitchFamily="2" charset="2"/>
                  <a:buChar char="Ø"/>
                </a:pPr>
                <a14:m>
                  <m:oMath xmlns:m="http://schemas.openxmlformats.org/officeDocument/2006/math">
                    <m:acc>
                      <m:accPr>
                        <m:chr m:val="̂"/>
                        <m:ctrlPr>
                          <a:rPr lang="en-US" altLang="zh-CN" i="1" dirty="0">
                            <a:latin typeface="Cambria Math" panose="02040503050406030204" pitchFamily="18" charset="0"/>
                          </a:rPr>
                        </m:ctrlPr>
                      </m:accPr>
                      <m:e>
                        <m:r>
                          <m:rPr>
                            <m:sty m:val="p"/>
                          </m:rPr>
                          <a:rPr lang="en-US" altLang="zh-CN" dirty="0">
                            <a:latin typeface="Cambria Math" panose="02040503050406030204" pitchFamily="18" charset="0"/>
                          </a:rPr>
                          <m:t>cov</m:t>
                        </m:r>
                      </m:e>
                    </m:acc>
                    <m:sSub>
                      <m:sSubPr>
                        <m:ctrlPr>
                          <a:rPr lang="en-US" altLang="zh-CN" i="1" dirty="0">
                            <a:latin typeface="Cambria Math" panose="02040503050406030204" pitchFamily="18" charset="0"/>
                          </a:rPr>
                        </m:ctrlPr>
                      </m:sSubPr>
                      <m:e>
                        <m:d>
                          <m:dPr>
                            <m:ctrlPr>
                              <a:rPr lang="en-US" altLang="zh-CN" i="1" dirty="0">
                                <a:latin typeface="Cambria Math" panose="02040503050406030204" pitchFamily="18" charset="0"/>
                              </a:rPr>
                            </m:ctrlPr>
                          </m:dPr>
                          <m:e>
                            <m:acc>
                              <m:accPr>
                                <m:chr m:val="̂"/>
                                <m:ctrlPr>
                                  <a:rPr lang="en-US" altLang="zh-CN" b="1" i="1" dirty="0">
                                    <a:latin typeface="Cambria Math" panose="02040503050406030204" pitchFamily="18" charset="0"/>
                                  </a:rPr>
                                </m:ctrlPr>
                              </m:accPr>
                              <m:e>
                                <m:r>
                                  <a:rPr lang="en-US" altLang="zh-CN" b="1" i="1" dirty="0">
                                    <a:latin typeface="Cambria Math" panose="02040503050406030204" pitchFamily="18" charset="0"/>
                                  </a:rPr>
                                  <m:t>𝜷</m:t>
                                </m:r>
                              </m:e>
                            </m:acc>
                          </m:e>
                        </m:d>
                      </m:e>
                      <m:sub>
                        <m:r>
                          <m:rPr>
                            <m:sty m:val="p"/>
                          </m:rPr>
                          <a:rPr lang="en-US" altLang="zh-CN" b="0" i="0" dirty="0" smtClean="0">
                            <a:latin typeface="Cambria Math" panose="02040503050406030204" pitchFamily="18" charset="0"/>
                          </a:rPr>
                          <m:t>PR</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𝑿</m:t>
                                </m:r>
                              </m:e>
                              <m:sup>
                                <m:r>
                                  <a:rPr lang="en-US" altLang="zh-CN" b="1" i="1">
                                    <a:latin typeface="Cambria Math" panose="02040503050406030204" pitchFamily="18" charset="0"/>
                                  </a:rPr>
                                  <m:t>⊤</m:t>
                                </m:r>
                              </m:sup>
                            </m:sSup>
                            <m:r>
                              <a:rPr lang="en-US" altLang="zh-CN" b="1" i="1" smtClean="0">
                                <a:latin typeface="Cambria Math" panose="02040503050406030204" pitchFamily="18" charset="0"/>
                              </a:rPr>
                              <m:t>𝑾</m:t>
                            </m:r>
                            <m:r>
                              <a:rPr lang="en-US" altLang="zh-CN" b="1" i="1">
                                <a:latin typeface="Cambria Math" panose="02040503050406030204" pitchFamily="18" charset="0"/>
                              </a:rPr>
                              <m:t>𝑿</m:t>
                            </m:r>
                          </m:e>
                        </m:d>
                      </m:e>
                      <m:sup>
                        <m:r>
                          <a:rPr lang="en-US" altLang="zh-CN" i="1">
                            <a:latin typeface="Cambria Math" panose="02040503050406030204" pitchFamily="18" charset="0"/>
                          </a:rPr>
                          <m:t>−1</m:t>
                        </m:r>
                      </m:sup>
                    </m:sSup>
                  </m:oMath>
                </a14:m>
                <a:r>
                  <a:rPr lang="en-US" altLang="zh-CN" i="1" dirty="0">
                    <a:latin typeface="+mj-lt"/>
                  </a:rPr>
                  <a:t>,        </a:t>
                </a:r>
                <a14:m>
                  <m:oMath xmlns:m="http://schemas.openxmlformats.org/officeDocument/2006/math">
                    <m:r>
                      <a:rPr lang="en-US" altLang="zh-CN" b="1" i="1">
                        <a:latin typeface="Cambria Math" panose="02040503050406030204" pitchFamily="18" charset="0"/>
                      </a:rPr>
                      <m:t>𝑾</m:t>
                    </m:r>
                    <m:r>
                      <a:rPr lang="en-US" altLang="zh-CN" b="1" i="1">
                        <a:latin typeface="Cambria Math" panose="02040503050406030204" pitchFamily="18" charset="0"/>
                      </a:rPr>
                      <m:t>=</m:t>
                    </m:r>
                    <m:r>
                      <a:rPr lang="en-US" altLang="zh-CN" b="1">
                        <a:latin typeface="Cambria Math" panose="02040503050406030204" pitchFamily="18" charset="0"/>
                      </a:rPr>
                      <m:t>𝐝𝐢𝐚𝐠</m:t>
                    </m:r>
                    <m:r>
                      <a:rPr lang="en-US" altLang="zh-CN" b="1"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𝜇</m:t>
                            </m:r>
                          </m:e>
                        </m:acc>
                      </m:e>
                      <m:sub>
                        <m:r>
                          <a:rPr lang="en-US" altLang="zh-CN" i="1">
                            <a:latin typeface="Cambria Math" panose="02040503050406030204" pitchFamily="18" charset="0"/>
                          </a:rPr>
                          <m:t>𝑖</m:t>
                        </m:r>
                      </m:sub>
                    </m:sSub>
                    <m:r>
                      <a:rPr lang="en-US" altLang="zh-CN" b="1" i="1">
                        <a:latin typeface="Cambria Math" panose="02040503050406030204" pitchFamily="18" charset="0"/>
                      </a:rPr>
                      <m:t>)</m:t>
                    </m:r>
                  </m:oMath>
                </a14:m>
                <a:endParaRPr lang="en-US" altLang="zh-CN" i="1" dirty="0">
                  <a:latin typeface="+mj-lt"/>
                </a:endParaRPr>
              </a:p>
              <a:p>
                <a:pPr marL="342900" indent="-342900">
                  <a:lnSpc>
                    <a:spcPct val="150000"/>
                  </a:lnSpc>
                  <a:buFont typeface="Wingdings" panose="05000000000000000000" pitchFamily="2" charset="2"/>
                  <a:buChar char="Ø"/>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0</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𝑎</m:t>
                        </m:r>
                      </m:sub>
                    </m:sSub>
                    <m:r>
                      <a:rPr lang="en-US" altLang="zh-CN" i="1">
                        <a:latin typeface="Cambria Math" panose="02040503050406030204" pitchFamily="18" charset="0"/>
                      </a:rPr>
                      <m:t>=0</m:t>
                    </m:r>
                  </m:oMath>
                </a14:m>
                <a:r>
                  <a:rPr lang="en-US" altLang="zh-CN" dirty="0">
                    <a:latin typeface="+mj-lt"/>
                    <a:ea typeface="微软雅黑" panose="020B0503020204020204" pitchFamily="34" charset="-122"/>
                  </a:rPr>
                  <a:t>;     </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𝑧</m:t>
                        </m:r>
                      </m:e>
                      <m:sub>
                        <m:r>
                          <a:rPr lang="en-US" altLang="zh-CN" i="1">
                            <a:latin typeface="Cambria Math" panose="02040503050406030204" pitchFamily="18" charset="0"/>
                            <a:ea typeface="微软雅黑" panose="020B0503020204020204" pitchFamily="34" charset="-122"/>
                          </a:rPr>
                          <m:t>𝑎</m:t>
                        </m:r>
                      </m:sub>
                    </m:sSub>
                    <m:r>
                      <a:rPr lang="en-US" altLang="zh-CN" i="1">
                        <a:latin typeface="Cambria Math" panose="02040503050406030204" pitchFamily="18" charset="0"/>
                        <a:ea typeface="微软雅黑" panose="020B0503020204020204" pitchFamily="34" charset="-122"/>
                      </a:rPr>
                      <m:t>=</m:t>
                    </m:r>
                    <m:f>
                      <m:fPr>
                        <m:ctrlPr>
                          <a:rPr lang="en-US" altLang="zh-CN" i="1">
                            <a:latin typeface="Cambria Math" panose="02040503050406030204" pitchFamily="18" charset="0"/>
                            <a:ea typeface="微软雅黑" panose="020B0503020204020204" pitchFamily="34" charset="-122"/>
                          </a:rPr>
                        </m:ctrlPr>
                      </m:fPr>
                      <m:num>
                        <m:sSub>
                          <m:sSubPr>
                            <m:ctrlPr>
                              <a:rPr lang="en-US" altLang="zh-CN" i="1">
                                <a:latin typeface="Cambria Math" panose="02040503050406030204" pitchFamily="18" charset="0"/>
                                <a:ea typeface="微软雅黑" panose="020B0503020204020204" pitchFamily="34" charset="-122"/>
                              </a:rPr>
                            </m:ctrlPr>
                          </m:sSubPr>
                          <m:e>
                            <m:acc>
                              <m:accPr>
                                <m:chr m:val="̂"/>
                                <m:ctrlPr>
                                  <a:rPr lang="en-US" altLang="zh-CN" i="1">
                                    <a:latin typeface="Cambria Math" panose="02040503050406030204" pitchFamily="18" charset="0"/>
                                    <a:ea typeface="微软雅黑" panose="020B0503020204020204" pitchFamily="34" charset="-122"/>
                                  </a:rPr>
                                </m:ctrlPr>
                              </m:accPr>
                              <m:e>
                                <m:r>
                                  <a:rPr lang="en-US" altLang="zh-CN" i="1">
                                    <a:latin typeface="Cambria Math" panose="02040503050406030204" pitchFamily="18" charset="0"/>
                                    <a:ea typeface="微软雅黑" panose="020B0503020204020204" pitchFamily="34" charset="-122"/>
                                  </a:rPr>
                                  <m:t>𝛽</m:t>
                                </m:r>
                              </m:e>
                            </m:acc>
                          </m:e>
                          <m:sub>
                            <m:r>
                              <a:rPr lang="en-US" altLang="zh-CN" i="1">
                                <a:latin typeface="Cambria Math" panose="02040503050406030204" pitchFamily="18" charset="0"/>
                                <a:ea typeface="微软雅黑" panose="020B0503020204020204" pitchFamily="34" charset="-122"/>
                              </a:rPr>
                              <m:t>𝑎</m:t>
                            </m:r>
                          </m:sub>
                        </m:sSub>
                      </m:num>
                      <m:den>
                        <m:r>
                          <a:rPr lang="en-US" altLang="zh-CN" i="1">
                            <a:latin typeface="Cambria Math" panose="02040503050406030204" pitchFamily="18" charset="0"/>
                            <a:ea typeface="微软雅黑" panose="020B0503020204020204" pitchFamily="34" charset="-122"/>
                          </a:rPr>
                          <m:t>𝑆𝐸</m:t>
                        </m:r>
                        <m:d>
                          <m:dPr>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acc>
                                  <m:accPr>
                                    <m:chr m:val="̂"/>
                                    <m:ctrlPr>
                                      <a:rPr lang="en-US" altLang="zh-CN" i="1">
                                        <a:latin typeface="Cambria Math" panose="02040503050406030204" pitchFamily="18" charset="0"/>
                                        <a:ea typeface="微软雅黑" panose="020B0503020204020204" pitchFamily="34" charset="-122"/>
                                      </a:rPr>
                                    </m:ctrlPr>
                                  </m:accPr>
                                  <m:e>
                                    <m:r>
                                      <a:rPr lang="en-US" altLang="zh-CN" i="1">
                                        <a:latin typeface="Cambria Math" panose="02040503050406030204" pitchFamily="18" charset="0"/>
                                        <a:ea typeface="微软雅黑" panose="020B0503020204020204" pitchFamily="34" charset="-122"/>
                                      </a:rPr>
                                      <m:t>𝛽</m:t>
                                    </m:r>
                                  </m:e>
                                </m:acc>
                              </m:e>
                              <m:sub>
                                <m:r>
                                  <a:rPr lang="en-US" altLang="zh-CN" i="1">
                                    <a:latin typeface="Cambria Math" panose="02040503050406030204" pitchFamily="18" charset="0"/>
                                    <a:ea typeface="微软雅黑" panose="020B0503020204020204" pitchFamily="34" charset="-122"/>
                                  </a:rPr>
                                  <m:t>𝑎</m:t>
                                </m:r>
                              </m:sub>
                            </m:sSub>
                          </m:e>
                        </m:d>
                      </m:den>
                    </m:f>
                    <m:r>
                      <a:rPr lang="en-US" altLang="zh-CN" i="1">
                        <a:latin typeface="Cambria Math" panose="02040503050406030204" pitchFamily="18" charset="0"/>
                        <a:ea typeface="微软雅黑" panose="020B0503020204020204" pitchFamily="34" charset="-122"/>
                      </a:rPr>
                      <m:t>~ </m:t>
                    </m:r>
                    <m:r>
                      <a:rPr lang="en-US" altLang="zh-CN" i="1">
                        <a:latin typeface="Cambria Math" panose="02040503050406030204" pitchFamily="18" charset="0"/>
                        <a:ea typeface="微软雅黑" panose="020B0503020204020204" pitchFamily="34" charset="-122"/>
                      </a:rPr>
                      <m:t>𝑁</m:t>
                    </m:r>
                    <m:d>
                      <m:dPr>
                        <m:ctrlPr>
                          <a:rPr lang="en-US" altLang="zh-CN" i="1">
                            <a:latin typeface="Cambria Math" panose="02040503050406030204" pitchFamily="18" charset="0"/>
                            <a:ea typeface="微软雅黑" panose="020B0503020204020204" pitchFamily="34" charset="-122"/>
                          </a:rPr>
                        </m:ctrlPr>
                      </m:dPr>
                      <m:e>
                        <m:r>
                          <a:rPr lang="en-US" altLang="zh-CN" i="1">
                            <a:latin typeface="Cambria Math" panose="02040503050406030204" pitchFamily="18" charset="0"/>
                            <a:ea typeface="微软雅黑" panose="020B0503020204020204" pitchFamily="34" charset="-122"/>
                          </a:rPr>
                          <m:t>0,1</m:t>
                        </m:r>
                      </m:e>
                    </m:d>
                    <m:r>
                      <a:rPr lang="en-US" altLang="zh-CN" i="1">
                        <a:latin typeface="Cambria Math" panose="02040503050406030204" pitchFamily="18" charset="0"/>
                        <a:ea typeface="微软雅黑" panose="020B0503020204020204" pitchFamily="34" charset="-122"/>
                      </a:rPr>
                      <m:t> | </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𝐻</m:t>
                        </m:r>
                      </m:e>
                      <m:sub>
                        <m:r>
                          <a:rPr lang="en-US" altLang="zh-CN" i="1">
                            <a:latin typeface="Cambria Math" panose="02040503050406030204" pitchFamily="18" charset="0"/>
                            <a:ea typeface="微软雅黑" panose="020B0503020204020204" pitchFamily="34" charset="-122"/>
                          </a:rPr>
                          <m:t>0</m:t>
                        </m:r>
                      </m:sub>
                    </m:sSub>
                  </m:oMath>
                </a14:m>
                <a:r>
                  <a:rPr lang="zh-CN" altLang="en-US" dirty="0">
                    <a:latin typeface="+mj-lt"/>
                  </a:rPr>
                  <a:t> </a:t>
                </a:r>
                <a:endParaRPr lang="en-US" altLang="zh-CN" dirty="0">
                  <a:latin typeface="+mj-lt"/>
                  <a:ea typeface="微软雅黑" panose="020B0503020204020204" pitchFamily="34" charset="-122"/>
                </a:endParaRPr>
              </a:p>
              <a:p>
                <a:pPr marL="342900" indent="-342900">
                  <a:lnSpc>
                    <a:spcPct val="150000"/>
                  </a:lnSpc>
                  <a:buFont typeface="Arial" panose="020B0604020202020204" pitchFamily="34" charset="0"/>
                  <a:buChar char="•"/>
                </a:pPr>
                <a:endParaRPr lang="en-US" altLang="zh-CN" dirty="0">
                  <a:latin typeface="+mj-lt"/>
                  <a:ea typeface="微软雅黑" panose="020B0503020204020204" pitchFamily="34" charset="-122"/>
                </a:endParaRPr>
              </a:p>
              <a:p>
                <a:pPr marL="342900" indent="-342900">
                  <a:lnSpc>
                    <a:spcPct val="150000"/>
                  </a:lnSpc>
                  <a:buFont typeface="Arial" panose="020B0604020202020204" pitchFamily="34" charset="0"/>
                  <a:buChar char="•"/>
                </a:pPr>
                <a:r>
                  <a:rPr lang="en-US" altLang="zh-CN" dirty="0">
                    <a:latin typeface="+mj-lt"/>
                    <a:ea typeface="微软雅黑" panose="020B0503020204020204" pitchFamily="34" charset="-122"/>
                  </a:rPr>
                  <a:t>likelihood ratio (LR)/chi-squared test of goodness-of-fit</a:t>
                </a:r>
              </a:p>
              <a:p>
                <a:pPr marL="285750" indent="-285750">
                  <a:lnSpc>
                    <a:spcPct val="150000"/>
                  </a:lnSpc>
                  <a:buFont typeface="Wingdings" panose="05000000000000000000" pitchFamily="2" charset="2"/>
                  <a:buChar char="Ø"/>
                </a:pPr>
                <a:r>
                  <a:rPr lang="en-US" altLang="zh-CN" dirty="0">
                    <a:latin typeface="+mj-lt"/>
                    <a:ea typeface="微软雅黑" panose="020B0503020204020204" pitchFamily="34" charset="-122"/>
                  </a:rPr>
                  <a:t>Deviance: </a:t>
                </a:r>
                <a14:m>
                  <m:oMath xmlns:m="http://schemas.openxmlformats.org/officeDocument/2006/math">
                    <m:sSup>
                      <m:sSupPr>
                        <m:ctrlPr>
                          <a:rPr lang="en-US" altLang="zh-CN" i="1">
                            <a:latin typeface="Cambria Math" panose="02040503050406030204" pitchFamily="18" charset="0"/>
                            <a:ea typeface="微软雅黑" panose="020B0503020204020204" pitchFamily="34" charset="-122"/>
                          </a:rPr>
                        </m:ctrlPr>
                      </m:sSupPr>
                      <m:e>
                        <m:r>
                          <a:rPr lang="en-US" altLang="zh-CN" i="1">
                            <a:latin typeface="Cambria Math" panose="02040503050406030204" pitchFamily="18" charset="0"/>
                            <a:ea typeface="微软雅黑" panose="020B0503020204020204" pitchFamily="34" charset="-122"/>
                          </a:rPr>
                          <m:t>𝐺</m:t>
                        </m:r>
                      </m:e>
                      <m:sup>
                        <m:r>
                          <a:rPr lang="en-US" altLang="zh-CN" i="1">
                            <a:latin typeface="Cambria Math" panose="02040503050406030204" pitchFamily="18" charset="0"/>
                            <a:ea typeface="微软雅黑" panose="020B0503020204020204" pitchFamily="34" charset="-122"/>
                          </a:rPr>
                          <m:t>2</m:t>
                        </m:r>
                      </m:sup>
                    </m:sSup>
                    <m:r>
                      <a:rPr lang="en-US" altLang="zh-CN" i="1">
                        <a:latin typeface="Cambria Math" panose="02040503050406030204" pitchFamily="18" charset="0"/>
                        <a:ea typeface="微软雅黑" panose="020B0503020204020204" pitchFamily="34" charset="-122"/>
                      </a:rPr>
                      <m:t>=−2</m:t>
                    </m:r>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log</m:t>
                        </m:r>
                      </m:fName>
                      <m:e>
                        <m:f>
                          <m:fPr>
                            <m:ctrlPr>
                              <a:rPr lang="en-US" altLang="zh-CN" i="1">
                                <a:latin typeface="Cambria Math" panose="02040503050406030204" pitchFamily="18" charset="0"/>
                                <a:ea typeface="微软雅黑" panose="020B0503020204020204" pitchFamily="34" charset="-122"/>
                              </a:rPr>
                            </m:ctrlPr>
                          </m:fPr>
                          <m:num>
                            <m:r>
                              <a:rPr lang="en-US" altLang="zh-CN" i="1">
                                <a:latin typeface="Cambria Math" panose="02040503050406030204" pitchFamily="18" charset="0"/>
                                <a:ea typeface="微软雅黑" panose="020B0503020204020204" pitchFamily="34" charset="-122"/>
                              </a:rPr>
                              <m:t>𝑙𝑖𝑘</m:t>
                            </m:r>
                            <m:d>
                              <m:dPr>
                                <m:ctrlPr>
                                  <a:rPr lang="en-US" altLang="zh-CN" i="1">
                                    <a:latin typeface="Cambria Math" panose="02040503050406030204" pitchFamily="18" charset="0"/>
                                    <a:ea typeface="微软雅黑" panose="020B0503020204020204" pitchFamily="34" charset="-122"/>
                                  </a:rPr>
                                </m:ctrlPr>
                              </m:dPr>
                              <m:e>
                                <m:r>
                                  <m:rPr>
                                    <m:sty m:val="p"/>
                                  </m:rPr>
                                  <a:rPr lang="en-US" altLang="zh-CN">
                                    <a:latin typeface="Cambria Math" panose="02040503050406030204" pitchFamily="18" charset="0"/>
                                    <a:ea typeface="微软雅黑" panose="020B0503020204020204" pitchFamily="34" charset="-122"/>
                                  </a:rPr>
                                  <m:t>proposed</m:t>
                                </m:r>
                                <m:r>
                                  <a:rPr lang="en-US" altLang="zh-CN">
                                    <a:latin typeface="Cambria Math" panose="02040503050406030204" pitchFamily="18" charset="0"/>
                                    <a:ea typeface="微软雅黑" panose="020B0503020204020204" pitchFamily="34" charset="-122"/>
                                  </a:rPr>
                                  <m:t> </m:t>
                                </m:r>
                                <m:r>
                                  <m:rPr>
                                    <m:sty m:val="p"/>
                                  </m:rPr>
                                  <a:rPr lang="en-US" altLang="zh-CN">
                                    <a:latin typeface="Cambria Math" panose="02040503050406030204" pitchFamily="18" charset="0"/>
                                    <a:ea typeface="微软雅黑" panose="020B0503020204020204" pitchFamily="34" charset="-122"/>
                                  </a:rPr>
                                  <m:t>model</m:t>
                                </m:r>
                              </m:e>
                            </m:d>
                          </m:num>
                          <m:den>
                            <m:r>
                              <a:rPr lang="en-US" altLang="zh-CN" i="1">
                                <a:latin typeface="Cambria Math" panose="02040503050406030204" pitchFamily="18" charset="0"/>
                                <a:ea typeface="微软雅黑" panose="020B0503020204020204" pitchFamily="34" charset="-122"/>
                              </a:rPr>
                              <m:t>𝑙𝑖𝑘</m:t>
                            </m:r>
                            <m:d>
                              <m:dPr>
                                <m:ctrlPr>
                                  <a:rPr lang="en-US" altLang="zh-CN" i="1">
                                    <a:latin typeface="Cambria Math" panose="02040503050406030204" pitchFamily="18" charset="0"/>
                                    <a:ea typeface="微软雅黑" panose="020B0503020204020204" pitchFamily="34" charset="-122"/>
                                  </a:rPr>
                                </m:ctrlPr>
                              </m:dPr>
                              <m:e>
                                <m:r>
                                  <m:rPr>
                                    <m:sty m:val="p"/>
                                  </m:rPr>
                                  <a:rPr lang="en-US" altLang="zh-CN">
                                    <a:latin typeface="Cambria Math" panose="02040503050406030204" pitchFamily="18" charset="0"/>
                                    <a:ea typeface="微软雅黑" panose="020B0503020204020204" pitchFamily="34" charset="-122"/>
                                  </a:rPr>
                                  <m:t>saturated</m:t>
                                </m:r>
                                <m:r>
                                  <a:rPr lang="en-US" altLang="zh-CN">
                                    <a:latin typeface="Cambria Math" panose="02040503050406030204" pitchFamily="18" charset="0"/>
                                    <a:ea typeface="微软雅黑" panose="020B0503020204020204" pitchFamily="34" charset="-122"/>
                                  </a:rPr>
                                  <m:t> </m:t>
                                </m:r>
                                <m:r>
                                  <m:rPr>
                                    <m:sty m:val="p"/>
                                  </m:rPr>
                                  <a:rPr lang="en-US" altLang="zh-CN">
                                    <a:latin typeface="Cambria Math" panose="02040503050406030204" pitchFamily="18" charset="0"/>
                                    <a:ea typeface="微软雅黑" panose="020B0503020204020204" pitchFamily="34" charset="-122"/>
                                  </a:rPr>
                                  <m:t>model</m:t>
                                </m:r>
                              </m:e>
                            </m:d>
                          </m:den>
                        </m:f>
                      </m:e>
                    </m:func>
                    <m:r>
                      <a:rPr lang="en-US" altLang="zh-CN" i="1">
                        <a:latin typeface="Cambria Math" panose="02040503050406030204" pitchFamily="18" charset="0"/>
                        <a:ea typeface="微软雅黑" panose="020B0503020204020204" pitchFamily="34" charset="-122"/>
                      </a:rPr>
                      <m:t>=2</m:t>
                    </m:r>
                    <m:nary>
                      <m:naryPr>
                        <m:chr m:val="∑"/>
                        <m:limLoc m:val="subSup"/>
                        <m:supHide m:val="on"/>
                        <m:ctrlPr>
                          <a:rPr lang="en-US" altLang="zh-CN" i="1">
                            <a:latin typeface="Cambria Math" panose="02040503050406030204" pitchFamily="18" charset="0"/>
                            <a:ea typeface="微软雅黑" panose="020B0503020204020204" pitchFamily="34" charset="-122"/>
                          </a:rPr>
                        </m:ctrlPr>
                      </m:naryPr>
                      <m:sub>
                        <m:r>
                          <m:rPr>
                            <m:brk m:alnAt="9"/>
                          </m:rPr>
                          <a:rPr lang="en-US" altLang="zh-CN" i="1">
                            <a:latin typeface="Cambria Math" panose="02040503050406030204" pitchFamily="18" charset="0"/>
                            <a:ea typeface="微软雅黑" panose="020B0503020204020204" pitchFamily="34" charset="-122"/>
                          </a:rPr>
                          <m:t>𝑖</m:t>
                        </m:r>
                      </m:sub>
                      <m:sup/>
                      <m:e>
                        <m:d>
                          <m:dPr>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log</m:t>
                                </m:r>
                              </m:fName>
                              <m:e>
                                <m:f>
                                  <m:fPr>
                                    <m:ctrlPr>
                                      <a:rPr lang="en-US" altLang="zh-CN" i="1">
                                        <a:latin typeface="Cambria Math" panose="02040503050406030204" pitchFamily="18" charset="0"/>
                                        <a:ea typeface="微软雅黑" panose="020B0503020204020204" pitchFamily="34" charset="-122"/>
                                      </a:rPr>
                                    </m:ctrlPr>
                                  </m:fPr>
                                  <m:num>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num>
                                  <m:den>
                                    <m:sSub>
                                      <m:sSubPr>
                                        <m:ctrlPr>
                                          <a:rPr lang="en-US" altLang="zh-CN" i="1" dirty="0">
                                            <a:latin typeface="Cambria Math" panose="02040503050406030204" pitchFamily="18" charset="0"/>
                                            <a:ea typeface="微软雅黑" panose="020B0503020204020204" pitchFamily="34" charset="-122"/>
                                          </a:rPr>
                                        </m:ctrlPr>
                                      </m:sSubPr>
                                      <m:e>
                                        <m:acc>
                                          <m:accPr>
                                            <m:chr m:val="̂"/>
                                            <m:ctrlPr>
                                              <a:rPr lang="en-US" altLang="zh-CN" i="1" dirty="0">
                                                <a:latin typeface="Cambria Math" panose="02040503050406030204" pitchFamily="18" charset="0"/>
                                                <a:ea typeface="微软雅黑" panose="020B0503020204020204" pitchFamily="34" charset="-122"/>
                                              </a:rPr>
                                            </m:ctrlPr>
                                          </m:accPr>
                                          <m:e>
                                            <m:r>
                                              <a:rPr lang="en-US" altLang="zh-CN" i="1" dirty="0">
                                                <a:latin typeface="Cambria Math" panose="02040503050406030204" pitchFamily="18" charset="0"/>
                                                <a:ea typeface="微软雅黑" panose="020B0503020204020204" pitchFamily="34" charset="-122"/>
                                              </a:rPr>
                                              <m:t>𝜇</m:t>
                                            </m:r>
                                          </m:e>
                                        </m:acc>
                                      </m:e>
                                      <m:sub>
                                        <m:r>
                                          <a:rPr lang="en-US" altLang="zh-CN" i="1" dirty="0">
                                            <a:latin typeface="Cambria Math" panose="02040503050406030204" pitchFamily="18" charset="0"/>
                                            <a:ea typeface="微软雅黑" panose="020B0503020204020204" pitchFamily="34" charset="-122"/>
                                          </a:rPr>
                                          <m:t>𝑖</m:t>
                                        </m:r>
                                      </m:sub>
                                    </m:sSub>
                                  </m:den>
                                </m:f>
                              </m:e>
                            </m:func>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𝑦</m:t>
                                </m:r>
                              </m:e>
                              <m:sub>
                                <m:r>
                                  <a:rPr lang="en-US" altLang="zh-CN" i="1" dirty="0">
                                    <a:latin typeface="Cambria Math" panose="02040503050406030204" pitchFamily="18" charset="0"/>
                                    <a:ea typeface="微软雅黑" panose="020B0503020204020204" pitchFamily="34" charset="-122"/>
                                  </a:rPr>
                                  <m:t>𝑖</m:t>
                                </m:r>
                              </m:sub>
                            </m:sSub>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acc>
                                  <m:accPr>
                                    <m:chr m:val="̂"/>
                                    <m:ctrlPr>
                                      <a:rPr lang="en-US" altLang="zh-CN" i="1" dirty="0">
                                        <a:latin typeface="Cambria Math" panose="02040503050406030204" pitchFamily="18" charset="0"/>
                                        <a:ea typeface="微软雅黑" panose="020B0503020204020204" pitchFamily="34" charset="-122"/>
                                      </a:rPr>
                                    </m:ctrlPr>
                                  </m:accPr>
                                  <m:e>
                                    <m:r>
                                      <a:rPr lang="en-US" altLang="zh-CN" i="1" dirty="0">
                                        <a:latin typeface="Cambria Math" panose="02040503050406030204" pitchFamily="18" charset="0"/>
                                        <a:ea typeface="微软雅黑" panose="020B0503020204020204" pitchFamily="34" charset="-122"/>
                                      </a:rPr>
                                      <m:t>𝜇</m:t>
                                    </m:r>
                                  </m:e>
                                </m:acc>
                              </m:e>
                              <m:sub>
                                <m:r>
                                  <a:rPr lang="en-US" altLang="zh-CN" i="1" dirty="0">
                                    <a:latin typeface="Cambria Math" panose="02040503050406030204" pitchFamily="18" charset="0"/>
                                    <a:ea typeface="微软雅黑" panose="020B0503020204020204" pitchFamily="34" charset="-122"/>
                                  </a:rPr>
                                  <m:t>𝑖</m:t>
                                </m:r>
                              </m:sub>
                            </m:sSub>
                            <m:r>
                              <a:rPr lang="en-US" altLang="zh-CN" i="1" dirty="0">
                                <a:latin typeface="Cambria Math" panose="02040503050406030204" pitchFamily="18" charset="0"/>
                                <a:ea typeface="微软雅黑" panose="020B0503020204020204" pitchFamily="34" charset="-122"/>
                              </a:rPr>
                              <m:t>)</m:t>
                            </m:r>
                          </m:e>
                        </m:d>
                      </m:e>
                    </m:nary>
                  </m:oMath>
                </a14:m>
                <a:endParaRPr lang="en-US" altLang="zh-CN" dirty="0">
                  <a:latin typeface="+mj-lt"/>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dirty="0">
                    <a:latin typeface="+mj-lt"/>
                    <a:ea typeface="微软雅黑" panose="020B0503020204020204" pitchFamily="34" charset="-122"/>
                  </a:rPr>
                  <a:t>When the models </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𝑀</m:t>
                        </m:r>
                      </m:e>
                      <m:sub>
                        <m:r>
                          <a:rPr lang="en-US" altLang="zh-CN" i="1">
                            <a:latin typeface="Cambria Math" panose="02040503050406030204" pitchFamily="18" charset="0"/>
                            <a:ea typeface="微软雅黑" panose="020B0503020204020204" pitchFamily="34" charset="-122"/>
                          </a:rPr>
                          <m:t>0</m:t>
                        </m:r>
                      </m:sub>
                    </m:sSub>
                  </m:oMath>
                </a14:m>
                <a:r>
                  <a:rPr lang="en-US" altLang="zh-CN" dirty="0">
                    <a:latin typeface="+mj-lt"/>
                    <a:ea typeface="微软雅黑" panose="020B0503020204020204" pitchFamily="34" charset="-122"/>
                  </a:rPr>
                  <a:t> is </a:t>
                </a:r>
                <a:r>
                  <a:rPr lang="en-US" altLang="zh-CN" dirty="0">
                    <a:solidFill>
                      <a:srgbClr val="3333FF"/>
                    </a:solidFill>
                    <a:latin typeface="+mj-lt"/>
                    <a:ea typeface="微软雅黑" panose="020B0503020204020204" pitchFamily="34" charset="-122"/>
                  </a:rPr>
                  <a:t>nested within </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𝑀</m:t>
                        </m:r>
                      </m:e>
                      <m:sub>
                        <m:r>
                          <a:rPr lang="en-US" altLang="zh-CN" i="1">
                            <a:latin typeface="Cambria Math" panose="02040503050406030204" pitchFamily="18" charset="0"/>
                            <a:ea typeface="微软雅黑" panose="020B0503020204020204" pitchFamily="34" charset="-122"/>
                          </a:rPr>
                          <m:t>1</m:t>
                        </m:r>
                      </m:sub>
                    </m:sSub>
                  </m:oMath>
                </a14:m>
                <a:r>
                  <a:rPr lang="en-US" altLang="zh-CN" dirty="0">
                    <a:latin typeface="+mj-lt"/>
                    <a:ea typeface="微软雅黑" panose="020B0503020204020204" pitchFamily="34" charset="-122"/>
                  </a:rPr>
                  <a:t>, we can use (LR)/chi-squared test to compare them</a:t>
                </a: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𝐻</m:t>
                          </m:r>
                        </m:e>
                        <m:sub>
                          <m:r>
                            <a:rPr lang="en-US" altLang="zh-CN" i="1">
                              <a:latin typeface="Cambria Math" panose="02040503050406030204" pitchFamily="18" charset="0"/>
                              <a:ea typeface="微软雅黑" panose="020B0503020204020204" pitchFamily="34" charset="-122"/>
                            </a:rPr>
                            <m:t>0</m:t>
                          </m:r>
                        </m:sub>
                      </m:sSub>
                      <m:r>
                        <a:rPr lang="en-US" altLang="zh-CN" i="1">
                          <a:latin typeface="Cambria Math" panose="02040503050406030204" pitchFamily="18" charset="0"/>
                          <a:ea typeface="微软雅黑" panose="020B0503020204020204" pitchFamily="34" charset="-122"/>
                        </a:rPr>
                        <m:t>:  </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𝑀</m:t>
                          </m:r>
                        </m:e>
                        <m:sub>
                          <m:r>
                            <a:rPr lang="en-US" altLang="zh-CN" i="1">
                              <a:latin typeface="Cambria Math" panose="02040503050406030204" pitchFamily="18" charset="0"/>
                              <a:ea typeface="微软雅黑" panose="020B0503020204020204" pitchFamily="34" charset="-122"/>
                            </a:rPr>
                            <m:t>0</m:t>
                          </m:r>
                        </m:sub>
                      </m:sSub>
                      <m:r>
                        <a:rPr lang="en-US" altLang="zh-CN" b="0" i="1" smtClean="0">
                          <a:latin typeface="Cambria Math" panose="02040503050406030204" pitchFamily="18" charset="0"/>
                          <a:ea typeface="微软雅黑" panose="020B0503020204020204" pitchFamily="34" charset="-122"/>
                        </a:rPr>
                        <m:t>;        </m:t>
                      </m:r>
                      <m:sSubSup>
                        <m:sSubSupPr>
                          <m:ctrlPr>
                            <a:rPr lang="en-US" altLang="zh-CN" i="1">
                              <a:latin typeface="Cambria Math" panose="02040503050406030204" pitchFamily="18" charset="0"/>
                              <a:ea typeface="微软雅黑" panose="020B0503020204020204" pitchFamily="34" charset="-122"/>
                            </a:rPr>
                          </m:ctrlPr>
                        </m:sSubSupPr>
                        <m:e>
                          <m:r>
                            <a:rPr lang="en-US" altLang="zh-CN" i="1">
                              <a:latin typeface="Cambria Math" panose="02040503050406030204" pitchFamily="18" charset="0"/>
                              <a:ea typeface="微软雅黑" panose="020B0503020204020204" pitchFamily="34" charset="-122"/>
                            </a:rPr>
                            <m:t>𝐻</m:t>
                          </m:r>
                        </m:e>
                        <m:sub>
                          <m:r>
                            <a:rPr lang="en-US" altLang="zh-CN" i="1">
                              <a:latin typeface="Cambria Math" panose="02040503050406030204" pitchFamily="18" charset="0"/>
                              <a:ea typeface="微软雅黑" panose="020B0503020204020204" pitchFamily="34" charset="-122"/>
                            </a:rPr>
                            <m:t>1</m:t>
                          </m:r>
                        </m:sub>
                        <m:sup>
                          <m:r>
                            <a:rPr lang="en-US" altLang="zh-CN" i="1">
                              <a:latin typeface="Cambria Math" panose="02040503050406030204" pitchFamily="18" charset="0"/>
                              <a:ea typeface="微软雅黑" panose="020B0503020204020204" pitchFamily="34" charset="-122"/>
                            </a:rPr>
                            <m:t>′</m:t>
                          </m:r>
                        </m:sup>
                      </m:sSubSup>
                      <m:r>
                        <a:rPr lang="en-US" altLang="zh-CN" i="1">
                          <a:latin typeface="Cambria Math" panose="02040503050406030204" pitchFamily="18" charset="0"/>
                          <a:ea typeface="微软雅黑" panose="020B0503020204020204" pitchFamily="34" charset="-122"/>
                        </a:rPr>
                        <m:t>:  </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𝑀</m:t>
                          </m:r>
                        </m:e>
                        <m:sub>
                          <m:r>
                            <a:rPr lang="en-US" altLang="zh-CN" i="1">
                              <a:latin typeface="Cambria Math" panose="02040503050406030204" pitchFamily="18" charset="0"/>
                              <a:ea typeface="微软雅黑" panose="020B0503020204020204" pitchFamily="34" charset="-122"/>
                            </a:rPr>
                            <m:t>1</m:t>
                          </m:r>
                        </m:sub>
                      </m:sSub>
                    </m:oMath>
                  </m:oMathPara>
                </a14:m>
                <a:endParaRPr lang="en-US" altLang="zh-CN" dirty="0">
                  <a:latin typeface="+mj-lt"/>
                  <a:ea typeface="微软雅黑" panose="020B0503020204020204" pitchFamily="34" charset="-122"/>
                </a:endParaRPr>
              </a:p>
              <a:p>
                <a:pPr>
                  <a:lnSpc>
                    <a:spcPct val="150000"/>
                  </a:lnSpc>
                </a:pPr>
                <a:r>
                  <a:rPr lang="en-US" altLang="zh-CN" dirty="0">
                    <a:latin typeface="+mj-lt"/>
                    <a:ea typeface="微软雅黑" panose="020B0503020204020204" pitchFamily="34" charset="-122"/>
                  </a:rPr>
                  <a:t>    LR statistics: </a:t>
                </a:r>
                <a14:m>
                  <m:oMath xmlns:m="http://schemas.openxmlformats.org/officeDocument/2006/math">
                    <m:r>
                      <a:rPr lang="en-US" altLang="zh-CN" i="1">
                        <a:latin typeface="Cambria Math" panose="02040503050406030204" pitchFamily="18" charset="0"/>
                        <a:ea typeface="微软雅黑" panose="020B0503020204020204" pitchFamily="34" charset="-122"/>
                      </a:rPr>
                      <m:t>𝐿𝑅</m:t>
                    </m:r>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𝐷𝑒𝑣𝑖𝑎𝑛𝑐𝑒</m:t>
                    </m:r>
                    <m:d>
                      <m:dPr>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𝑀</m:t>
                            </m:r>
                          </m:e>
                          <m:sub>
                            <m:r>
                              <a:rPr lang="en-US" altLang="zh-CN" i="1">
                                <a:latin typeface="Cambria Math" panose="02040503050406030204" pitchFamily="18" charset="0"/>
                                <a:ea typeface="微软雅黑" panose="020B0503020204020204" pitchFamily="34" charset="-122"/>
                              </a:rPr>
                              <m:t>0</m:t>
                            </m:r>
                          </m:sub>
                        </m:sSub>
                      </m:e>
                    </m:d>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𝐷𝑒𝑣𝑖𝑎𝑛𝑐𝑒</m:t>
                    </m:r>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𝑀</m:t>
                        </m:r>
                      </m:e>
                      <m:sub>
                        <m:r>
                          <a:rPr lang="en-US" altLang="zh-CN" i="1">
                            <a:latin typeface="Cambria Math" panose="02040503050406030204" pitchFamily="18" charset="0"/>
                            <a:ea typeface="微软雅黑" panose="020B0503020204020204" pitchFamily="34" charset="-122"/>
                          </a:rPr>
                          <m:t>1</m:t>
                        </m:r>
                      </m:sub>
                    </m:sSub>
                    <m:r>
                      <a:rPr lang="en-US" altLang="zh-CN" i="1">
                        <a:latin typeface="Cambria Math" panose="02040503050406030204" pitchFamily="18" charset="0"/>
                        <a:ea typeface="微软雅黑" panose="020B0503020204020204" pitchFamily="34" charset="-122"/>
                      </a:rPr>
                      <m:t>)</m:t>
                    </m:r>
                  </m:oMath>
                </a14:m>
                <a:r>
                  <a:rPr lang="en-US" altLang="zh-CN" dirty="0">
                    <a:latin typeface="+mj-lt"/>
                    <a:ea typeface="微软雅黑" panose="020B0503020204020204" pitchFamily="34" charset="-122"/>
                  </a:rPr>
                  <a:t>,</a:t>
                </a:r>
              </a:p>
              <a:p>
                <a:pPr>
                  <a:lnSpc>
                    <a:spcPct val="150000"/>
                  </a:lnSpc>
                </a:pPr>
                <a:r>
                  <a:rPr lang="en-US" altLang="zh-CN" dirty="0">
                    <a:latin typeface="+mj-lt"/>
                    <a:ea typeface="微软雅黑" panose="020B0503020204020204" pitchFamily="34" charset="-122"/>
                  </a:rPr>
                  <a:t>    with degree of freedom </a:t>
                </a:r>
                <a14:m>
                  <m:oMath xmlns:m="http://schemas.openxmlformats.org/officeDocument/2006/math">
                    <m:r>
                      <m:rPr>
                        <m:sty m:val="p"/>
                      </m:rPr>
                      <a:rPr lang="en-US" altLang="zh-CN" i="0">
                        <a:latin typeface="Cambria Math" panose="02040503050406030204" pitchFamily="18" charset="0"/>
                        <a:ea typeface="微软雅黑" panose="020B0503020204020204" pitchFamily="34" charset="-122"/>
                      </a:rPr>
                      <m:t>d</m:t>
                    </m:r>
                    <m:r>
                      <m:rPr>
                        <m:sty m:val="p"/>
                      </m:rPr>
                      <a:rPr lang="en-US" altLang="zh-CN" b="0" i="0" smtClean="0">
                        <a:latin typeface="Cambria Math" panose="02040503050406030204" pitchFamily="18" charset="0"/>
                        <a:ea typeface="微软雅黑" panose="020B0503020204020204" pitchFamily="34" charset="-122"/>
                      </a:rPr>
                      <m:t>im</m:t>
                    </m:r>
                    <m:d>
                      <m:dPr>
                        <m:ctrlPr>
                          <a:rPr lang="en-US" altLang="zh-CN" i="1">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𝑀</m:t>
                            </m:r>
                          </m:e>
                          <m:sub>
                            <m:r>
                              <a:rPr lang="en-US" altLang="zh-CN" b="0" i="1" smtClean="0">
                                <a:latin typeface="Cambria Math" panose="02040503050406030204" pitchFamily="18" charset="0"/>
                                <a:ea typeface="微软雅黑" panose="020B0503020204020204" pitchFamily="34" charset="-122"/>
                              </a:rPr>
                              <m:t>1</m:t>
                            </m:r>
                          </m:sub>
                        </m:sSub>
                      </m:e>
                    </m:d>
                    <m:r>
                      <a:rPr lang="en-US" altLang="zh-CN" i="1">
                        <a:latin typeface="Cambria Math" panose="02040503050406030204" pitchFamily="18" charset="0"/>
                        <a:ea typeface="微软雅黑" panose="020B0503020204020204" pitchFamily="34" charset="-122"/>
                      </a:rPr>
                      <m:t>−</m:t>
                    </m:r>
                    <m:r>
                      <m:rPr>
                        <m:sty m:val="p"/>
                      </m:rPr>
                      <a:rPr lang="en-US" altLang="zh-CN" b="0" i="0" smtClean="0">
                        <a:latin typeface="Cambria Math" panose="02040503050406030204" pitchFamily="18" charset="0"/>
                        <a:ea typeface="微软雅黑" panose="020B0503020204020204" pitchFamily="34" charset="-122"/>
                      </a:rPr>
                      <m:t>dim</m:t>
                    </m:r>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𝑀</m:t>
                        </m:r>
                      </m:e>
                      <m:sub>
                        <m:r>
                          <a:rPr lang="en-US" altLang="zh-CN" b="0" i="1" smtClean="0">
                            <a:latin typeface="Cambria Math" panose="02040503050406030204" pitchFamily="18" charset="0"/>
                            <a:ea typeface="微软雅黑" panose="020B0503020204020204" pitchFamily="34" charset="-122"/>
                          </a:rPr>
                          <m:t>0</m:t>
                        </m:r>
                      </m:sub>
                    </m:sSub>
                    <m:r>
                      <a:rPr lang="en-US" altLang="zh-CN" i="1">
                        <a:latin typeface="Cambria Math" panose="02040503050406030204" pitchFamily="18" charset="0"/>
                        <a:ea typeface="微软雅黑" panose="020B0503020204020204" pitchFamily="34" charset="-122"/>
                      </a:rPr>
                      <m:t>)</m:t>
                    </m:r>
                  </m:oMath>
                </a14:m>
                <a:endParaRPr lang="en-US" altLang="zh-CN" dirty="0">
                  <a:latin typeface="+mj-lt"/>
                  <a:ea typeface="微软雅黑" panose="020B0503020204020204" pitchFamily="34" charset="-122"/>
                </a:endParaRPr>
              </a:p>
            </p:txBody>
          </p:sp>
        </mc:Choice>
        <mc:Fallback xmlns="">
          <p:sp>
            <p:nvSpPr>
              <p:cNvPr id="5" name="文本框 4">
                <a:extLst>
                  <a:ext uri="{FF2B5EF4-FFF2-40B4-BE49-F238E27FC236}">
                    <a16:creationId xmlns:a16="http://schemas.microsoft.com/office/drawing/2014/main" id="{681D176D-7FC5-47AC-A59B-C048A29FC3AB}"/>
                  </a:ext>
                </a:extLst>
              </p:cNvPr>
              <p:cNvSpPr txBox="1">
                <a:spLocks noRot="1" noChangeAspect="1" noMove="1" noResize="1" noEditPoints="1" noAdjustHandles="1" noChangeArrowheads="1" noChangeShapeType="1" noTextEdit="1"/>
              </p:cNvSpPr>
              <p:nvPr/>
            </p:nvSpPr>
            <p:spPr>
              <a:xfrm>
                <a:off x="505444" y="675208"/>
                <a:ext cx="7419357" cy="5782224"/>
              </a:xfrm>
              <a:prstGeom prst="rect">
                <a:avLst/>
              </a:prstGeom>
              <a:blipFill>
                <a:blip r:embed="rId3"/>
                <a:stretch>
                  <a:fillRect l="-684"/>
                </a:stretch>
              </a:blipFill>
            </p:spPr>
            <p:txBody>
              <a:bodyPr/>
              <a:lstStyle/>
              <a:p>
                <a:r>
                  <a:rPr lang="zh-CN" altLang="en-US">
                    <a:noFill/>
                  </a:rPr>
                  <a:t> </a:t>
                </a:r>
              </a:p>
            </p:txBody>
          </p:sp>
        </mc:Fallback>
      </mc:AlternateContent>
      <p:sp>
        <p:nvSpPr>
          <p:cNvPr id="6" name="箭头: 右 5">
            <a:extLst>
              <a:ext uri="{FF2B5EF4-FFF2-40B4-BE49-F238E27FC236}">
                <a16:creationId xmlns:a16="http://schemas.microsoft.com/office/drawing/2014/main" id="{7EC1D1C5-4172-4F70-89E9-FE36A5A70536}"/>
              </a:ext>
            </a:extLst>
          </p:cNvPr>
          <p:cNvSpPr/>
          <p:nvPr/>
        </p:nvSpPr>
        <p:spPr>
          <a:xfrm rot="10800000">
            <a:off x="7854415" y="3937585"/>
            <a:ext cx="464675" cy="264750"/>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lt"/>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502FE17-68BC-4106-AE53-8D51287BD849}"/>
                  </a:ext>
                </a:extLst>
              </p:cNvPr>
              <p:cNvSpPr txBox="1"/>
              <p:nvPr/>
            </p:nvSpPr>
            <p:spPr>
              <a:xfrm>
                <a:off x="8522897" y="2658956"/>
                <a:ext cx="3459193" cy="3308663"/>
              </a:xfrm>
              <a:prstGeom prst="rect">
                <a:avLst/>
              </a:prstGeom>
              <a:noFill/>
            </p:spPr>
            <p:txBody>
              <a:bodyPr wrap="square">
                <a:spAutoFit/>
              </a:bodyPr>
              <a:lstStyle/>
              <a:p>
                <a:pPr>
                  <a:lnSpc>
                    <a:spcPct val="130000"/>
                  </a:lnSpc>
                </a:pPr>
                <a:r>
                  <a:rPr lang="en-US" altLang="zh-CN" dirty="0">
                    <a:latin typeface="+mj-lt"/>
                    <a:ea typeface="微软雅黑" panose="020B0503020204020204" pitchFamily="34" charset="-122"/>
                  </a:rPr>
                  <a:t>When the intercept term is present (usually it is the case), the deviance has the familiar form: </a:t>
                </a:r>
                <a14:m>
                  <m:oMath xmlns:m="http://schemas.openxmlformats.org/officeDocument/2006/math">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𝐺</m:t>
                        </m:r>
                      </m:e>
                      <m:sup>
                        <m:r>
                          <a:rPr lang="en-US" altLang="zh-CN" b="0" i="1" smtClean="0">
                            <a:latin typeface="Cambria Math" panose="02040503050406030204" pitchFamily="18" charset="0"/>
                            <a:ea typeface="微软雅黑" panose="020B0503020204020204" pitchFamily="34" charset="-122"/>
                          </a:rPr>
                          <m:t>2</m:t>
                        </m:r>
                      </m:sup>
                    </m:sSup>
                    <m:r>
                      <a:rPr lang="en-US" altLang="zh-CN" b="0" i="1" smtClean="0">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2</m:t>
                    </m:r>
                    <m:nary>
                      <m:naryPr>
                        <m:chr m:val="∑"/>
                        <m:limLoc m:val="subSup"/>
                        <m:supHide m:val="on"/>
                        <m:ctrlPr>
                          <a:rPr lang="en-US" altLang="zh-CN" i="1">
                            <a:latin typeface="Cambria Math" panose="02040503050406030204" pitchFamily="18" charset="0"/>
                            <a:ea typeface="微软雅黑" panose="020B0503020204020204" pitchFamily="34" charset="-122"/>
                          </a:rPr>
                        </m:ctrlPr>
                      </m:naryPr>
                      <m:sub>
                        <m:r>
                          <m:rPr>
                            <m:brk m:alnAt="9"/>
                          </m:rPr>
                          <a:rPr lang="en-US" altLang="zh-CN" i="1">
                            <a:latin typeface="Cambria Math" panose="02040503050406030204" pitchFamily="18" charset="0"/>
                            <a:ea typeface="微软雅黑" panose="020B0503020204020204" pitchFamily="34" charset="-122"/>
                          </a:rPr>
                          <m:t>𝑖</m:t>
                        </m:r>
                      </m:sub>
                      <m:sup/>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log</m:t>
                            </m:r>
                          </m:fName>
                          <m:e>
                            <m:f>
                              <m:fPr>
                                <m:ctrlPr>
                                  <a:rPr lang="en-US" altLang="zh-CN" i="1">
                                    <a:latin typeface="Cambria Math" panose="02040503050406030204" pitchFamily="18" charset="0"/>
                                    <a:ea typeface="微软雅黑" panose="020B0503020204020204" pitchFamily="34" charset="-122"/>
                                  </a:rPr>
                                </m:ctrlPr>
                              </m:fPr>
                              <m:num>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num>
                              <m:den>
                                <m:sSub>
                                  <m:sSubPr>
                                    <m:ctrlPr>
                                      <a:rPr lang="en-US" altLang="zh-CN" i="1" dirty="0">
                                        <a:latin typeface="Cambria Math" panose="02040503050406030204" pitchFamily="18" charset="0"/>
                                        <a:ea typeface="微软雅黑" panose="020B0503020204020204" pitchFamily="34" charset="-122"/>
                                      </a:rPr>
                                    </m:ctrlPr>
                                  </m:sSubPr>
                                  <m:e>
                                    <m:acc>
                                      <m:accPr>
                                        <m:chr m:val="̂"/>
                                        <m:ctrlPr>
                                          <a:rPr lang="en-US" altLang="zh-CN" i="1" dirty="0">
                                            <a:latin typeface="Cambria Math" panose="02040503050406030204" pitchFamily="18" charset="0"/>
                                            <a:ea typeface="微软雅黑" panose="020B0503020204020204" pitchFamily="34" charset="-122"/>
                                          </a:rPr>
                                        </m:ctrlPr>
                                      </m:accPr>
                                      <m:e>
                                        <m:r>
                                          <a:rPr lang="en-US" altLang="zh-CN" i="1" dirty="0">
                                            <a:latin typeface="Cambria Math" panose="02040503050406030204" pitchFamily="18" charset="0"/>
                                            <a:ea typeface="微软雅黑" panose="020B0503020204020204" pitchFamily="34" charset="-122"/>
                                          </a:rPr>
                                          <m:t>𝜇</m:t>
                                        </m:r>
                                      </m:e>
                                    </m:acc>
                                  </m:e>
                                  <m:sub>
                                    <m:r>
                                      <a:rPr lang="en-US" altLang="zh-CN" i="1" dirty="0">
                                        <a:latin typeface="Cambria Math" panose="02040503050406030204" pitchFamily="18" charset="0"/>
                                        <a:ea typeface="微软雅黑" panose="020B0503020204020204" pitchFamily="34" charset="-122"/>
                                      </a:rPr>
                                      <m:t>𝑖</m:t>
                                    </m:r>
                                  </m:sub>
                                </m:sSub>
                              </m:den>
                            </m:f>
                          </m:e>
                        </m:func>
                      </m:e>
                    </m:nary>
                  </m:oMath>
                </a14:m>
                <a:r>
                  <a:rPr lang="en-US" altLang="zh-CN" dirty="0">
                    <a:latin typeface="+mj-lt"/>
                    <a:ea typeface="微软雅黑" panose="020B0503020204020204" pitchFamily="34" charset="-122"/>
                  </a:rPr>
                  <a:t>.</a:t>
                </a:r>
              </a:p>
              <a:p>
                <a:pPr>
                  <a:lnSpc>
                    <a:spcPct val="130000"/>
                  </a:lnSpc>
                </a:pPr>
                <a:endParaRPr lang="en-US" altLang="zh-CN" dirty="0">
                  <a:latin typeface="+mj-lt"/>
                  <a:ea typeface="微软雅黑" panose="020B0503020204020204" pitchFamily="34" charset="-122"/>
                </a:endParaRPr>
              </a:p>
              <a:p>
                <a:pPr>
                  <a:lnSpc>
                    <a:spcPct val="130000"/>
                  </a:lnSpc>
                </a:pPr>
                <a:r>
                  <a:rPr lang="en-US" altLang="zh-CN" sz="1600" dirty="0">
                    <a:latin typeface="+mj-lt"/>
                    <a:ea typeface="微软雅黑" panose="020B0503020204020204" pitchFamily="34" charset="-122"/>
                  </a:rPr>
                  <a:t>(Prove it as an exercise. Hint: use the MLE condition </a:t>
                </a:r>
                <a14:m>
                  <m:oMath xmlns:m="http://schemas.openxmlformats.org/officeDocument/2006/math">
                    <m:sSup>
                      <m:sSupPr>
                        <m:ctrlPr>
                          <a:rPr lang="en-US" altLang="zh-CN" sz="1600" b="1" i="1" smtClean="0">
                            <a:latin typeface="Cambria Math" panose="02040503050406030204" pitchFamily="18" charset="0"/>
                            <a:ea typeface="微软雅黑" panose="020B0503020204020204" pitchFamily="34" charset="-122"/>
                          </a:rPr>
                        </m:ctrlPr>
                      </m:sSupPr>
                      <m:e>
                        <m:r>
                          <a:rPr lang="en-US" altLang="zh-CN" sz="1600" b="1" i="1" smtClean="0">
                            <a:latin typeface="Cambria Math" panose="02040503050406030204" pitchFamily="18" charset="0"/>
                            <a:ea typeface="微软雅黑" panose="020B0503020204020204" pitchFamily="34" charset="-122"/>
                          </a:rPr>
                          <m:t>𝑿</m:t>
                        </m:r>
                      </m:e>
                      <m:sup>
                        <m:r>
                          <a:rPr lang="en-US" altLang="zh-CN" sz="1600" b="1" i="1" smtClean="0">
                            <a:latin typeface="Cambria Math" panose="02040503050406030204" pitchFamily="18" charset="0"/>
                            <a:ea typeface="微软雅黑" panose="020B0503020204020204" pitchFamily="34" charset="-122"/>
                          </a:rPr>
                          <m:t>⊤</m:t>
                        </m:r>
                      </m:sup>
                    </m:sSup>
                    <m:r>
                      <a:rPr lang="en-US" altLang="zh-CN" sz="1600" b="1" i="1" smtClean="0">
                        <a:latin typeface="Cambria Math" panose="02040503050406030204" pitchFamily="18" charset="0"/>
                        <a:ea typeface="微软雅黑" panose="020B0503020204020204" pitchFamily="34" charset="-122"/>
                      </a:rPr>
                      <m:t>⋅</m:t>
                    </m:r>
                    <m:r>
                      <a:rPr lang="en-US" altLang="zh-CN" sz="1600" b="1" i="1">
                        <a:latin typeface="Cambria Math" panose="02040503050406030204" pitchFamily="18" charset="0"/>
                        <a:ea typeface="微软雅黑" panose="020B0503020204020204" pitchFamily="34" charset="-122"/>
                      </a:rPr>
                      <m:t>𝒚</m:t>
                    </m:r>
                    <m:r>
                      <a:rPr lang="en-US" altLang="zh-CN" sz="1600" b="1" i="1">
                        <a:latin typeface="Cambria Math" panose="02040503050406030204" pitchFamily="18" charset="0"/>
                        <a:ea typeface="微软雅黑" panose="020B0503020204020204" pitchFamily="34" charset="-122"/>
                      </a:rPr>
                      <m:t>=</m:t>
                    </m:r>
                    <m:sSup>
                      <m:sSupPr>
                        <m:ctrlPr>
                          <a:rPr lang="en-US" altLang="zh-CN" sz="1600" b="1" i="1" smtClean="0">
                            <a:latin typeface="Cambria Math" panose="02040503050406030204" pitchFamily="18" charset="0"/>
                            <a:ea typeface="微软雅黑" panose="020B0503020204020204" pitchFamily="34" charset="-122"/>
                          </a:rPr>
                        </m:ctrlPr>
                      </m:sSupPr>
                      <m:e>
                        <m:r>
                          <a:rPr lang="en-US" altLang="zh-CN" sz="1600" b="1" i="1">
                            <a:latin typeface="Cambria Math" panose="02040503050406030204" pitchFamily="18" charset="0"/>
                            <a:ea typeface="微软雅黑" panose="020B0503020204020204" pitchFamily="34" charset="-122"/>
                          </a:rPr>
                          <m:t>𝑿</m:t>
                        </m:r>
                      </m:e>
                      <m:sup>
                        <m:r>
                          <a:rPr lang="en-US" altLang="zh-CN" sz="1600" b="1" i="1" smtClean="0">
                            <a:latin typeface="Cambria Math" panose="02040503050406030204" pitchFamily="18" charset="0"/>
                            <a:ea typeface="微软雅黑" panose="020B0503020204020204" pitchFamily="34" charset="-122"/>
                          </a:rPr>
                          <m:t>⊤</m:t>
                        </m:r>
                      </m:sup>
                    </m:sSup>
                    <m:r>
                      <a:rPr lang="en-US" altLang="zh-CN" sz="1600" b="1" i="1" smtClean="0">
                        <a:latin typeface="Cambria Math" panose="02040503050406030204" pitchFamily="18" charset="0"/>
                        <a:ea typeface="微软雅黑" panose="020B0503020204020204" pitchFamily="34" charset="-122"/>
                      </a:rPr>
                      <m:t>⋅</m:t>
                    </m:r>
                    <m:acc>
                      <m:accPr>
                        <m:chr m:val="̂"/>
                        <m:ctrlPr>
                          <a:rPr lang="en-US" altLang="zh-CN" sz="1600" b="1" i="1" smtClean="0">
                            <a:latin typeface="Cambria Math" panose="02040503050406030204" pitchFamily="18" charset="0"/>
                            <a:ea typeface="微软雅黑" panose="020B0503020204020204" pitchFamily="34" charset="-122"/>
                          </a:rPr>
                        </m:ctrlPr>
                      </m:accPr>
                      <m:e>
                        <m:r>
                          <a:rPr lang="en-US" altLang="zh-CN" sz="1600" b="1" i="1" smtClean="0">
                            <a:latin typeface="Cambria Math" panose="02040503050406030204" pitchFamily="18" charset="0"/>
                            <a:ea typeface="微软雅黑" panose="020B0503020204020204" pitchFamily="34" charset="-122"/>
                          </a:rPr>
                          <m:t>𝝁</m:t>
                        </m:r>
                      </m:e>
                    </m:acc>
                  </m:oMath>
                </a14:m>
                <a:r>
                  <a:rPr lang="en-US" altLang="zh-CN" sz="1600" dirty="0">
                    <a:latin typeface="+mj-lt"/>
                    <a:ea typeface="微软雅黑" panose="020B0503020204020204" pitchFamily="34" charset="-122"/>
                  </a:rPr>
                  <a:t> and the property of the design matrix </a:t>
                </a:r>
                <a14:m>
                  <m:oMath xmlns:m="http://schemas.openxmlformats.org/officeDocument/2006/math">
                    <m:r>
                      <a:rPr lang="en-US" altLang="zh-CN" sz="1600" b="1" i="1">
                        <a:latin typeface="Cambria Math" panose="02040503050406030204" pitchFamily="18" charset="0"/>
                        <a:ea typeface="微软雅黑" panose="020B0503020204020204" pitchFamily="34" charset="-122"/>
                      </a:rPr>
                      <m:t>𝑿</m:t>
                    </m:r>
                  </m:oMath>
                </a14:m>
                <a:r>
                  <a:rPr lang="en-US" altLang="zh-CN" sz="1600" dirty="0">
                    <a:latin typeface="+mj-lt"/>
                    <a:ea typeface="微软雅黑" panose="020B0503020204020204" pitchFamily="34" charset="-122"/>
                  </a:rPr>
                  <a:t>.)</a:t>
                </a:r>
              </a:p>
            </p:txBody>
          </p:sp>
        </mc:Choice>
        <mc:Fallback xmlns="">
          <p:sp>
            <p:nvSpPr>
              <p:cNvPr id="8" name="文本框 7">
                <a:extLst>
                  <a:ext uri="{FF2B5EF4-FFF2-40B4-BE49-F238E27FC236}">
                    <a16:creationId xmlns:a16="http://schemas.microsoft.com/office/drawing/2014/main" id="{4502FE17-68BC-4106-AE53-8D51287BD849}"/>
                  </a:ext>
                </a:extLst>
              </p:cNvPr>
              <p:cNvSpPr txBox="1">
                <a:spLocks noRot="1" noChangeAspect="1" noMove="1" noResize="1" noEditPoints="1" noAdjustHandles="1" noChangeArrowheads="1" noChangeShapeType="1" noTextEdit="1"/>
              </p:cNvSpPr>
              <p:nvPr/>
            </p:nvSpPr>
            <p:spPr>
              <a:xfrm>
                <a:off x="8522897" y="2658956"/>
                <a:ext cx="3459193" cy="3308663"/>
              </a:xfrm>
              <a:prstGeom prst="rect">
                <a:avLst/>
              </a:prstGeom>
              <a:blipFill>
                <a:blip r:embed="rId4"/>
                <a:stretch>
                  <a:fillRect l="-1465" b="-1533"/>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DB483E7C-24C9-F29A-9437-95B48BDBFA30}"/>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184850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67A38EA1-483F-414D-9693-9A7556640C39}"/>
              </a:ext>
            </a:extLst>
          </p:cNvPr>
          <p:cNvSpPr txBox="1">
            <a:spLocks/>
          </p:cNvSpPr>
          <p:nvPr/>
        </p:nvSpPr>
        <p:spPr>
          <a:xfrm>
            <a:off x="343492" y="0"/>
            <a:ext cx="10241119" cy="675208"/>
          </a:xfrm>
          <a:prstGeom prst="rect">
            <a:avLst/>
          </a:prstGeom>
        </p:spPr>
        <p:txBody>
          <a:bodyPr vert="horz" wrap="square" lIns="0" tIns="11516"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516">
              <a:lnSpc>
                <a:spcPct val="150000"/>
              </a:lnSpc>
              <a:spcBef>
                <a:spcPts val="91"/>
              </a:spcBef>
              <a:tabLst>
                <a:tab pos="1392904" algn="l"/>
              </a:tabLst>
            </a:pPr>
            <a:r>
              <a:rPr lang="en-US" altLang="zh-CN" sz="3200" dirty="0">
                <a:solidFill>
                  <a:srgbClr val="000000"/>
                </a:solidFill>
                <a:latin typeface="Arial" panose="020B0604020202020204" pitchFamily="34" charset="0"/>
                <a:cs typeface="Arial" panose="020B0604020202020204" pitchFamily="34" charset="0"/>
              </a:rPr>
              <a:t>Poisson Regression — </a:t>
            </a:r>
            <a:r>
              <a:rPr lang="en-US" altLang="zh-CN" sz="2800" dirty="0">
                <a:solidFill>
                  <a:srgbClr val="000000"/>
                </a:solidFill>
                <a:latin typeface="Arial" panose="020B0604020202020204" pitchFamily="34" charset="0"/>
                <a:cs typeface="Arial" panose="020B0604020202020204" pitchFamily="34" charset="0"/>
              </a:rPr>
              <a:t>Local lack-of-fit</a:t>
            </a:r>
            <a:endParaRPr lang="en-US" altLang="zh-CN" sz="3200" dirty="0">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44E0F35-D3BC-4EB2-82C9-D23410F27913}"/>
                  </a:ext>
                </a:extLst>
              </p:cNvPr>
              <p:cNvSpPr txBox="1"/>
              <p:nvPr/>
            </p:nvSpPr>
            <p:spPr>
              <a:xfrm>
                <a:off x="866504" y="948542"/>
                <a:ext cx="2345378" cy="789640"/>
              </a:xfrm>
              <a:prstGeom prst="rect">
                <a:avLst/>
              </a:prstGeom>
              <a:noFill/>
            </p:spPr>
            <p:txBody>
              <a:bodyPr wrap="square" rtlCol="0">
                <a:spAutoFit/>
              </a:bodyPr>
              <a:lstStyle/>
              <a:p>
                <a:pPr>
                  <a:spcAft>
                    <a:spcPts val="1000"/>
                  </a:spcAft>
                </a:pPr>
                <a:r>
                  <a:rPr lang="en-US" altLang="zh-CN" dirty="0">
                    <a:latin typeface="Arial" panose="020B0604020202020204" pitchFamily="34" charset="0"/>
                    <a:ea typeface="微软雅黑" panose="020B0503020204020204" pitchFamily="34" charset="-122"/>
                    <a:cs typeface="Arial" panose="020B0604020202020204" pitchFamily="34" charset="0"/>
                  </a:rPr>
                  <a:t>Pearson residual:</a:t>
                </a:r>
              </a:p>
              <a:p>
                <a:pPr>
                  <a:spcAft>
                    <a:spcPts val="1000"/>
                  </a:spcAft>
                </a:pPr>
                <a:r>
                  <a:rPr lang="en-US" altLang="zh-CN" dirty="0">
                    <a:latin typeface="Arial" panose="020B0604020202020204" pitchFamily="34" charset="0"/>
                    <a:ea typeface="微软雅黑" panose="020B0503020204020204" pitchFamily="34" charset="-122"/>
                    <a:cs typeface="Arial" panose="020B0604020202020204" pitchFamily="34" charset="0"/>
                  </a:rPr>
                  <a:t>( </a:t>
                </a:r>
                <a14:m>
                  <m:oMath xmlns:m="http://schemas.openxmlformats.org/officeDocument/2006/math">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𝑋</m:t>
                        </m:r>
                      </m:e>
                      <m:sup>
                        <m:r>
                          <a:rPr lang="en-US" altLang="zh-CN" b="0" i="1" smtClean="0">
                            <a:latin typeface="Cambria Math" panose="02040503050406030204" pitchFamily="18" charset="0"/>
                            <a:ea typeface="微软雅黑" panose="020B0503020204020204" pitchFamily="34" charset="-122"/>
                          </a:rPr>
                          <m:t>2</m:t>
                        </m:r>
                      </m:sup>
                    </m:sSup>
                    <m:r>
                      <a:rPr lang="en-US" altLang="zh-CN" b="0" i="1" smtClean="0">
                        <a:latin typeface="Cambria Math" panose="02040503050406030204" pitchFamily="18" charset="0"/>
                        <a:ea typeface="微软雅黑" panose="020B0503020204020204" pitchFamily="34" charset="-122"/>
                      </a:rPr>
                      <m:t>=</m:t>
                    </m:r>
                    <m:nary>
                      <m:naryPr>
                        <m:chr m:val="∑"/>
                        <m:limLoc m:val="subSup"/>
                        <m:supHide m:val="on"/>
                        <m:ctrlPr>
                          <a:rPr lang="en-US" altLang="zh-CN" b="0" i="1" smtClean="0">
                            <a:latin typeface="Cambria Math" panose="02040503050406030204" pitchFamily="18" charset="0"/>
                            <a:ea typeface="微软雅黑" panose="020B0503020204020204" pitchFamily="34" charset="-122"/>
                          </a:rPr>
                        </m:ctrlPr>
                      </m:naryPr>
                      <m:sub>
                        <m:r>
                          <m:rPr>
                            <m:brk m:alnAt="9"/>
                          </m:rPr>
                          <a:rPr lang="en-US" altLang="zh-CN" b="0" i="1" smtClean="0">
                            <a:latin typeface="Cambria Math" panose="02040503050406030204" pitchFamily="18" charset="0"/>
                            <a:ea typeface="微软雅黑" panose="020B0503020204020204" pitchFamily="34" charset="-122"/>
                          </a:rPr>
                          <m:t>𝑖</m:t>
                        </m:r>
                      </m:sub>
                      <m:sup/>
                      <m:e>
                        <m:sSubSup>
                          <m:sSubSupPr>
                            <m:ctrlPr>
                              <a:rPr lang="en-US" altLang="zh-CN" b="0" i="1" smtClean="0">
                                <a:latin typeface="Cambria Math" panose="02040503050406030204" pitchFamily="18" charset="0"/>
                                <a:ea typeface="微软雅黑" panose="020B0503020204020204" pitchFamily="34" charset="-122"/>
                              </a:rPr>
                            </m:ctrlPr>
                          </m:sSubSupPr>
                          <m:e>
                            <m:r>
                              <a:rPr lang="en-US" altLang="zh-CN" b="0" i="1" smtClean="0">
                                <a:latin typeface="Cambria Math" panose="02040503050406030204" pitchFamily="18" charset="0"/>
                                <a:ea typeface="微软雅黑" panose="020B0503020204020204" pitchFamily="34" charset="-122"/>
                              </a:rPr>
                              <m:t>𝑒</m:t>
                            </m:r>
                          </m:e>
                          <m:sub>
                            <m:r>
                              <a:rPr lang="en-US" altLang="zh-CN" b="0" i="1" smtClean="0">
                                <a:latin typeface="Cambria Math" panose="02040503050406030204" pitchFamily="18" charset="0"/>
                                <a:ea typeface="微软雅黑" panose="020B0503020204020204" pitchFamily="34" charset="-122"/>
                              </a:rPr>
                              <m:t>𝑖</m:t>
                            </m:r>
                          </m:sub>
                          <m:sup>
                            <m:r>
                              <a:rPr lang="en-US" altLang="zh-CN" b="0" i="1" smtClean="0">
                                <a:latin typeface="Cambria Math" panose="02040503050406030204" pitchFamily="18" charset="0"/>
                                <a:ea typeface="微软雅黑" panose="020B0503020204020204" pitchFamily="34" charset="-122"/>
                              </a:rPr>
                              <m:t>2</m:t>
                            </m:r>
                          </m:sup>
                        </m:sSubSup>
                      </m:e>
                    </m:nary>
                  </m:oMath>
                </a14:m>
                <a:r>
                  <a:rPr lang="en-US" altLang="zh-CN" dirty="0">
                    <a:latin typeface="Arial" panose="020B0604020202020204" pitchFamily="34" charset="0"/>
                    <a:ea typeface="微软雅黑" panose="020B0503020204020204" pitchFamily="34" charset="-122"/>
                    <a:cs typeface="Arial" panose="020B0604020202020204" pitchFamily="34" charset="0"/>
                  </a:rPr>
                  <a:t> )</a:t>
                </a:r>
              </a:p>
            </p:txBody>
          </p:sp>
        </mc:Choice>
        <mc:Fallback xmlns="">
          <p:sp>
            <p:nvSpPr>
              <p:cNvPr id="6" name="文本框 5">
                <a:extLst>
                  <a:ext uri="{FF2B5EF4-FFF2-40B4-BE49-F238E27FC236}">
                    <a16:creationId xmlns:a16="http://schemas.microsoft.com/office/drawing/2014/main" id="{C44E0F35-D3BC-4EB2-82C9-D23410F27913}"/>
                  </a:ext>
                </a:extLst>
              </p:cNvPr>
              <p:cNvSpPr txBox="1">
                <a:spLocks noRot="1" noChangeAspect="1" noMove="1" noResize="1" noEditPoints="1" noAdjustHandles="1" noChangeArrowheads="1" noChangeShapeType="1" noTextEdit="1"/>
              </p:cNvSpPr>
              <p:nvPr/>
            </p:nvSpPr>
            <p:spPr>
              <a:xfrm>
                <a:off x="866504" y="948542"/>
                <a:ext cx="2345378" cy="789640"/>
              </a:xfrm>
              <a:prstGeom prst="rect">
                <a:avLst/>
              </a:prstGeom>
              <a:blipFill>
                <a:blip r:embed="rId3"/>
                <a:stretch>
                  <a:fillRect l="-2162" t="-3175" b="-793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4AEBF14-DE03-4D93-A9E6-EB2C6C4E5CFF}"/>
                  </a:ext>
                </a:extLst>
              </p:cNvPr>
              <p:cNvSpPr txBox="1"/>
              <p:nvPr/>
            </p:nvSpPr>
            <p:spPr>
              <a:xfrm>
                <a:off x="866504" y="2246044"/>
                <a:ext cx="2345378" cy="1081899"/>
              </a:xfrm>
              <a:prstGeom prst="rect">
                <a:avLst/>
              </a:prstGeom>
              <a:noFill/>
            </p:spPr>
            <p:txBody>
              <a:bodyPr wrap="square" rtlCol="0">
                <a:spAutoFit/>
              </a:bodyPr>
              <a:lstStyle/>
              <a:p>
                <a:pPr>
                  <a:spcAft>
                    <a:spcPts val="1000"/>
                  </a:spcAft>
                </a:pPr>
                <a:r>
                  <a:rPr lang="en-US" altLang="zh-CN" dirty="0">
                    <a:latin typeface="Arial" panose="020B0604020202020204" pitchFamily="34" charset="0"/>
                    <a:ea typeface="微软雅黑" panose="020B0503020204020204" pitchFamily="34" charset="-122"/>
                    <a:cs typeface="Arial" panose="020B0604020202020204" pitchFamily="34" charset="0"/>
                  </a:rPr>
                  <a:t>Standardized Pearson residual:</a:t>
                </a:r>
              </a:p>
              <a:p>
                <a:pPr>
                  <a:spcAft>
                    <a:spcPts val="1000"/>
                  </a:spcAft>
                </a:pPr>
                <a:r>
                  <a:rPr lang="en-US" altLang="zh-CN" dirty="0">
                    <a:latin typeface="Arial" panose="020B0604020202020204" pitchFamily="34" charset="0"/>
                    <a:ea typeface="微软雅黑" panose="020B0503020204020204" pitchFamily="34" charset="-122"/>
                    <a:cs typeface="Arial" panose="020B0604020202020204" pitchFamily="34" charset="0"/>
                  </a:rPr>
                  <a:t>( </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𝑟</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𝑁</m:t>
                    </m:r>
                    <m:r>
                      <a:rPr lang="en-US" altLang="zh-CN" b="0" i="1" smtClean="0">
                        <a:latin typeface="Cambria Math" panose="02040503050406030204" pitchFamily="18" charset="0"/>
                        <a:ea typeface="微软雅黑" panose="020B0503020204020204" pitchFamily="34" charset="-122"/>
                      </a:rPr>
                      <m:t>(0,1)</m:t>
                    </m:r>
                  </m:oMath>
                </a14:m>
                <a:r>
                  <a:rPr lang="en-US" altLang="zh-CN" dirty="0">
                    <a:latin typeface="Arial" panose="020B0604020202020204" pitchFamily="34" charset="0"/>
                    <a:ea typeface="微软雅黑" panose="020B0503020204020204" pitchFamily="34" charset="-122"/>
                    <a:cs typeface="Arial" panose="020B0604020202020204" pitchFamily="34" charset="0"/>
                  </a:rPr>
                  <a:t> )</a:t>
                </a:r>
              </a:p>
            </p:txBody>
          </p:sp>
        </mc:Choice>
        <mc:Fallback xmlns="">
          <p:sp>
            <p:nvSpPr>
              <p:cNvPr id="7" name="文本框 6">
                <a:extLst>
                  <a:ext uri="{FF2B5EF4-FFF2-40B4-BE49-F238E27FC236}">
                    <a16:creationId xmlns:a16="http://schemas.microsoft.com/office/drawing/2014/main" id="{14AEBF14-DE03-4D93-A9E6-EB2C6C4E5CFF}"/>
                  </a:ext>
                </a:extLst>
              </p:cNvPr>
              <p:cNvSpPr txBox="1">
                <a:spLocks noRot="1" noChangeAspect="1" noMove="1" noResize="1" noEditPoints="1" noAdjustHandles="1" noChangeArrowheads="1" noChangeShapeType="1" noTextEdit="1"/>
              </p:cNvSpPr>
              <p:nvPr/>
            </p:nvSpPr>
            <p:spPr>
              <a:xfrm>
                <a:off x="866504" y="2246044"/>
                <a:ext cx="2345378" cy="1081899"/>
              </a:xfrm>
              <a:prstGeom prst="rect">
                <a:avLst/>
              </a:prstGeom>
              <a:blipFill>
                <a:blip r:embed="rId4"/>
                <a:stretch>
                  <a:fillRect l="-2162" t="-2299" b="-45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41E770E-8251-4D5E-8ECD-EE70A0365099}"/>
                  </a:ext>
                </a:extLst>
              </p:cNvPr>
              <p:cNvSpPr txBox="1"/>
              <p:nvPr/>
            </p:nvSpPr>
            <p:spPr>
              <a:xfrm>
                <a:off x="868991" y="3706820"/>
                <a:ext cx="2345378" cy="789640"/>
              </a:xfrm>
              <a:prstGeom prst="rect">
                <a:avLst/>
              </a:prstGeom>
              <a:noFill/>
            </p:spPr>
            <p:txBody>
              <a:bodyPr wrap="square" rtlCol="0">
                <a:spAutoFit/>
              </a:bodyPr>
              <a:lstStyle/>
              <a:p>
                <a:pPr>
                  <a:spcAft>
                    <a:spcPts val="1000"/>
                  </a:spcAft>
                </a:pPr>
                <a:r>
                  <a:rPr lang="en-US" altLang="zh-CN" dirty="0">
                    <a:latin typeface="Arial" panose="020B0604020202020204" pitchFamily="34" charset="0"/>
                    <a:ea typeface="微软雅黑" panose="020B0503020204020204" pitchFamily="34" charset="-122"/>
                    <a:cs typeface="Arial" panose="020B0604020202020204" pitchFamily="34" charset="0"/>
                  </a:rPr>
                  <a:t>Deviance residuals:</a:t>
                </a:r>
              </a:p>
              <a:p>
                <a:pPr>
                  <a:spcAft>
                    <a:spcPts val="1000"/>
                  </a:spcAft>
                </a:pPr>
                <a:r>
                  <a:rPr lang="en-US" altLang="zh-CN" dirty="0">
                    <a:latin typeface="Arial" panose="020B0604020202020204" pitchFamily="34" charset="0"/>
                    <a:ea typeface="微软雅黑" panose="020B0503020204020204" pitchFamily="34" charset="-122"/>
                    <a:cs typeface="Arial" panose="020B0604020202020204" pitchFamily="34" charset="0"/>
                  </a:rPr>
                  <a:t>( </a:t>
                </a:r>
                <a14:m>
                  <m:oMath xmlns:m="http://schemas.openxmlformats.org/officeDocument/2006/math">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𝐺</m:t>
                        </m:r>
                      </m:e>
                      <m:sup>
                        <m:r>
                          <a:rPr lang="en-US" altLang="zh-CN" b="0" i="1" smtClean="0">
                            <a:latin typeface="Cambria Math" panose="02040503050406030204" pitchFamily="18" charset="0"/>
                            <a:ea typeface="微软雅黑" panose="020B0503020204020204" pitchFamily="34" charset="-122"/>
                          </a:rPr>
                          <m:t>2</m:t>
                        </m:r>
                      </m:sup>
                    </m:sSup>
                    <m:r>
                      <a:rPr lang="en-US" altLang="zh-CN" b="0" i="1" smtClean="0">
                        <a:latin typeface="Cambria Math" panose="02040503050406030204" pitchFamily="18" charset="0"/>
                        <a:ea typeface="微软雅黑" panose="020B0503020204020204" pitchFamily="34" charset="-122"/>
                      </a:rPr>
                      <m:t>=</m:t>
                    </m:r>
                    <m:nary>
                      <m:naryPr>
                        <m:chr m:val="∑"/>
                        <m:limLoc m:val="subSup"/>
                        <m:supHide m:val="on"/>
                        <m:ctrlPr>
                          <a:rPr lang="en-US" altLang="zh-CN" b="0" i="1" smtClean="0">
                            <a:latin typeface="Cambria Math" panose="02040503050406030204" pitchFamily="18" charset="0"/>
                            <a:ea typeface="微软雅黑" panose="020B0503020204020204" pitchFamily="34" charset="-122"/>
                          </a:rPr>
                        </m:ctrlPr>
                      </m:naryPr>
                      <m:sub>
                        <m:r>
                          <m:rPr>
                            <m:brk m:alnAt="9"/>
                          </m:rPr>
                          <a:rPr lang="en-US" altLang="zh-CN" b="0" i="1" smtClean="0">
                            <a:latin typeface="Cambria Math" panose="02040503050406030204" pitchFamily="18" charset="0"/>
                            <a:ea typeface="微软雅黑" panose="020B0503020204020204" pitchFamily="34" charset="-122"/>
                          </a:rPr>
                          <m:t>𝑖</m:t>
                        </m:r>
                      </m:sub>
                      <m:sup/>
                      <m:e>
                        <m:sSubSup>
                          <m:sSubSupPr>
                            <m:ctrlPr>
                              <a:rPr lang="en-US" altLang="zh-CN" b="0" i="1" smtClean="0">
                                <a:latin typeface="Cambria Math" panose="02040503050406030204" pitchFamily="18" charset="0"/>
                                <a:ea typeface="微软雅黑" panose="020B0503020204020204" pitchFamily="34" charset="-122"/>
                              </a:rPr>
                            </m:ctrlPr>
                          </m:sSubSupPr>
                          <m:e>
                            <m:r>
                              <a:rPr lang="en-US" altLang="zh-CN" b="0" i="1" smtClean="0">
                                <a:latin typeface="Cambria Math" panose="02040503050406030204" pitchFamily="18" charset="0"/>
                                <a:ea typeface="微软雅黑" panose="020B0503020204020204" pitchFamily="34" charset="-122"/>
                              </a:rPr>
                              <m:t>𝑔</m:t>
                            </m:r>
                          </m:e>
                          <m:sub>
                            <m:r>
                              <a:rPr lang="en-US" altLang="zh-CN" b="0" i="1" smtClean="0">
                                <a:latin typeface="Cambria Math" panose="02040503050406030204" pitchFamily="18" charset="0"/>
                                <a:ea typeface="微软雅黑" panose="020B0503020204020204" pitchFamily="34" charset="-122"/>
                              </a:rPr>
                              <m:t>𝑖</m:t>
                            </m:r>
                          </m:sub>
                          <m:sup>
                            <m:r>
                              <a:rPr lang="en-US" altLang="zh-CN" b="0" i="1" smtClean="0">
                                <a:latin typeface="Cambria Math" panose="02040503050406030204" pitchFamily="18" charset="0"/>
                                <a:ea typeface="微软雅黑" panose="020B0503020204020204" pitchFamily="34" charset="-122"/>
                              </a:rPr>
                              <m:t>2</m:t>
                            </m:r>
                          </m:sup>
                        </m:sSubSup>
                      </m:e>
                    </m:nary>
                  </m:oMath>
                </a14:m>
                <a:r>
                  <a:rPr lang="en-US" altLang="zh-CN" dirty="0">
                    <a:latin typeface="Arial" panose="020B0604020202020204" pitchFamily="34" charset="0"/>
                    <a:ea typeface="微软雅黑" panose="020B0503020204020204" pitchFamily="34" charset="-122"/>
                    <a:cs typeface="Arial" panose="020B0604020202020204" pitchFamily="34" charset="0"/>
                  </a:rPr>
                  <a:t> )</a:t>
                </a:r>
              </a:p>
            </p:txBody>
          </p:sp>
        </mc:Choice>
        <mc:Fallback xmlns="">
          <p:sp>
            <p:nvSpPr>
              <p:cNvPr id="8" name="文本框 7">
                <a:extLst>
                  <a:ext uri="{FF2B5EF4-FFF2-40B4-BE49-F238E27FC236}">
                    <a16:creationId xmlns:a16="http://schemas.microsoft.com/office/drawing/2014/main" id="{341E770E-8251-4D5E-8ECD-EE70A0365099}"/>
                  </a:ext>
                </a:extLst>
              </p:cNvPr>
              <p:cNvSpPr txBox="1">
                <a:spLocks noRot="1" noChangeAspect="1" noMove="1" noResize="1" noEditPoints="1" noAdjustHandles="1" noChangeArrowheads="1" noChangeShapeType="1" noTextEdit="1"/>
              </p:cNvSpPr>
              <p:nvPr/>
            </p:nvSpPr>
            <p:spPr>
              <a:xfrm>
                <a:off x="868991" y="3706820"/>
                <a:ext cx="2345378" cy="789640"/>
              </a:xfrm>
              <a:prstGeom prst="rect">
                <a:avLst/>
              </a:prstGeom>
              <a:blipFill>
                <a:blip r:embed="rId5"/>
                <a:stretch>
                  <a:fillRect l="-2162" t="-3125" b="-78125"/>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AAB3500E-D954-4F79-8644-0F2B963FDF70}"/>
              </a:ext>
            </a:extLst>
          </p:cNvPr>
          <p:cNvGrpSpPr/>
          <p:nvPr/>
        </p:nvGrpSpPr>
        <p:grpSpPr>
          <a:xfrm>
            <a:off x="3211882" y="848244"/>
            <a:ext cx="3737250" cy="789640"/>
            <a:chOff x="3982348" y="1022080"/>
            <a:chExt cx="3737250" cy="789640"/>
          </a:xfrm>
        </p:grpSpPr>
        <p:pic>
          <p:nvPicPr>
            <p:cNvPr id="9" name="图片 8">
              <a:extLst>
                <a:ext uri="{FF2B5EF4-FFF2-40B4-BE49-F238E27FC236}">
                  <a16:creationId xmlns:a16="http://schemas.microsoft.com/office/drawing/2014/main" id="{D219582B-25C7-4497-AE18-9BDB34FB22DE}"/>
                </a:ext>
              </a:extLst>
            </p:cNvPr>
            <p:cNvPicPr>
              <a:picLocks noChangeAspect="1"/>
            </p:cNvPicPr>
            <p:nvPr/>
          </p:nvPicPr>
          <p:blipFill rotWithShape="1">
            <a:blip r:embed="rId6"/>
            <a:srcRect r="52165" b="7539"/>
            <a:stretch/>
          </p:blipFill>
          <p:spPr>
            <a:xfrm>
              <a:off x="3982348" y="1022080"/>
              <a:ext cx="1926746" cy="789640"/>
            </a:xfrm>
            <a:prstGeom prst="rect">
              <a:avLst/>
            </a:prstGeom>
          </p:spPr>
        </p:pic>
        <p:pic>
          <p:nvPicPr>
            <p:cNvPr id="11" name="图片 10">
              <a:extLst>
                <a:ext uri="{FF2B5EF4-FFF2-40B4-BE49-F238E27FC236}">
                  <a16:creationId xmlns:a16="http://schemas.microsoft.com/office/drawing/2014/main" id="{BE22A7CD-A6A5-46A5-86B3-042F1978DF5F}"/>
                </a:ext>
              </a:extLst>
            </p:cNvPr>
            <p:cNvPicPr>
              <a:picLocks noChangeAspect="1"/>
            </p:cNvPicPr>
            <p:nvPr/>
          </p:nvPicPr>
          <p:blipFill>
            <a:blip r:embed="rId7"/>
            <a:stretch>
              <a:fillRect/>
            </a:stretch>
          </p:blipFill>
          <p:spPr>
            <a:xfrm>
              <a:off x="5909094" y="1189872"/>
              <a:ext cx="1810504" cy="447998"/>
            </a:xfrm>
            <a:prstGeom prst="rect">
              <a:avLst/>
            </a:prstGeom>
          </p:spPr>
        </p:pic>
      </p:grpSp>
      <p:grpSp>
        <p:nvGrpSpPr>
          <p:cNvPr id="16" name="组合 15">
            <a:extLst>
              <a:ext uri="{FF2B5EF4-FFF2-40B4-BE49-F238E27FC236}">
                <a16:creationId xmlns:a16="http://schemas.microsoft.com/office/drawing/2014/main" id="{C96D0608-96EE-46C0-BB22-72C8281D26F1}"/>
              </a:ext>
            </a:extLst>
          </p:cNvPr>
          <p:cNvGrpSpPr/>
          <p:nvPr/>
        </p:nvGrpSpPr>
        <p:grpSpPr>
          <a:xfrm>
            <a:off x="3211882" y="2157067"/>
            <a:ext cx="4149491" cy="960937"/>
            <a:chOff x="3982348" y="2330903"/>
            <a:chExt cx="4149491" cy="960937"/>
          </a:xfrm>
        </p:grpSpPr>
        <p:pic>
          <p:nvPicPr>
            <p:cNvPr id="12" name="图片 11">
              <a:extLst>
                <a:ext uri="{FF2B5EF4-FFF2-40B4-BE49-F238E27FC236}">
                  <a16:creationId xmlns:a16="http://schemas.microsoft.com/office/drawing/2014/main" id="{7E63E3EB-D1D4-4C8A-B59F-EBBEAE167B36}"/>
                </a:ext>
              </a:extLst>
            </p:cNvPr>
            <p:cNvPicPr>
              <a:picLocks noChangeAspect="1"/>
            </p:cNvPicPr>
            <p:nvPr/>
          </p:nvPicPr>
          <p:blipFill rotWithShape="1">
            <a:blip r:embed="rId8"/>
            <a:srcRect t="1" r="64937" b="843"/>
            <a:stretch/>
          </p:blipFill>
          <p:spPr>
            <a:xfrm>
              <a:off x="3982348" y="2330903"/>
              <a:ext cx="1590679" cy="960937"/>
            </a:xfrm>
            <a:prstGeom prst="rect">
              <a:avLst/>
            </a:prstGeom>
          </p:spPr>
        </p:pic>
        <p:pic>
          <p:nvPicPr>
            <p:cNvPr id="15" name="图片 14">
              <a:extLst>
                <a:ext uri="{FF2B5EF4-FFF2-40B4-BE49-F238E27FC236}">
                  <a16:creationId xmlns:a16="http://schemas.microsoft.com/office/drawing/2014/main" id="{3E337449-31E6-4C41-BD0E-A5218253F163}"/>
                </a:ext>
              </a:extLst>
            </p:cNvPr>
            <p:cNvPicPr>
              <a:picLocks noChangeAspect="1"/>
            </p:cNvPicPr>
            <p:nvPr/>
          </p:nvPicPr>
          <p:blipFill>
            <a:blip r:embed="rId9"/>
            <a:stretch>
              <a:fillRect/>
            </a:stretch>
          </p:blipFill>
          <p:spPr>
            <a:xfrm>
              <a:off x="5573027" y="2475352"/>
              <a:ext cx="2558812" cy="447998"/>
            </a:xfrm>
            <a:prstGeom prst="rect">
              <a:avLst/>
            </a:prstGeom>
          </p:spPr>
        </p:pic>
      </p:gr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7C076E2-4F27-41AF-A8A6-06994F5AC54F}"/>
                  </a:ext>
                </a:extLst>
              </p:cNvPr>
              <p:cNvSpPr txBox="1"/>
              <p:nvPr/>
            </p:nvSpPr>
            <p:spPr>
              <a:xfrm>
                <a:off x="6824135" y="3163791"/>
                <a:ext cx="5283200" cy="828368"/>
              </a:xfrm>
              <a:prstGeom prst="rect">
                <a:avLst/>
              </a:prstGeom>
              <a:noFill/>
            </p:spPr>
            <p:txBody>
              <a:bodyPr wrap="square">
                <a:spAutoFit/>
              </a:bodyPr>
              <a:lstStyle/>
              <a:p>
                <a:pPr>
                  <a:lnSpc>
                    <a:spcPct val="120000"/>
                  </a:lnSpc>
                </a:pPr>
                <a:r>
                  <a:rPr lang="en-US" altLang="zh-CN" dirty="0">
                    <a:latin typeface="Arial" panose="020B0604020202020204" pitchFamily="34" charset="0"/>
                    <a:ea typeface="微软雅黑" panose="020B0503020204020204" pitchFamily="34" charset="-122"/>
                    <a:cs typeface="Arial" panose="020B0604020202020204" pitchFamily="34" charset="0"/>
                  </a:rPr>
                  <a:t>Diagonal of the </a:t>
                </a: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hat matrix:</a:t>
                </a:r>
              </a:p>
              <a:p>
                <a:pPr>
                  <a:lnSpc>
                    <a:spcPct val="120000"/>
                  </a:lnSpc>
                </a:pP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 </a:t>
                </a:r>
                <a14:m>
                  <m:oMath xmlns:m="http://schemas.openxmlformats.org/officeDocument/2006/math">
                    <m:acc>
                      <m:accPr>
                        <m:chr m:val="̂"/>
                        <m:ctrlPr>
                          <a:rPr lang="en-US" altLang="zh-CN" b="1" i="1" smtClean="0">
                            <a:latin typeface="Cambria Math" panose="02040503050406030204" pitchFamily="18" charset="0"/>
                          </a:rPr>
                        </m:ctrlPr>
                      </m:accPr>
                      <m:e>
                        <m:r>
                          <a:rPr lang="en-US" altLang="zh-CN" b="1" i="1" smtClean="0">
                            <a:latin typeface="Cambria Math" panose="02040503050406030204" pitchFamily="18" charset="0"/>
                          </a:rPr>
                          <m:t>𝑯</m:t>
                        </m:r>
                      </m:e>
                    </m:acc>
                    <m:r>
                      <a:rPr lang="en-US" altLang="zh-CN" b="1" i="1" smtClean="0">
                        <a:latin typeface="Cambria Math" panose="02040503050406030204" pitchFamily="18" charset="0"/>
                      </a:rPr>
                      <m:t>=</m:t>
                    </m:r>
                    <m:sSup>
                      <m:sSupPr>
                        <m:ctrlPr>
                          <a:rPr lang="en-US" altLang="zh-CN" b="1" i="1" smtClean="0">
                            <a:latin typeface="Cambria Math" panose="02040503050406030204" pitchFamily="18" charset="0"/>
                          </a:rPr>
                        </m:ctrlPr>
                      </m:sSupPr>
                      <m:e>
                        <m:acc>
                          <m:accPr>
                            <m:chr m:val="̂"/>
                            <m:ctrlPr>
                              <a:rPr lang="en-US" altLang="zh-CN" b="1" i="1" smtClean="0">
                                <a:latin typeface="Cambria Math" panose="02040503050406030204" pitchFamily="18" charset="0"/>
                              </a:rPr>
                            </m:ctrlPr>
                          </m:accPr>
                          <m:e>
                            <m:r>
                              <a:rPr lang="en-US" altLang="zh-CN" b="1" i="1" smtClean="0">
                                <a:latin typeface="Cambria Math" panose="02040503050406030204" pitchFamily="18" charset="0"/>
                              </a:rPr>
                              <m:t>𝑾</m:t>
                            </m:r>
                          </m:e>
                        </m:acc>
                      </m:e>
                      <m:sup>
                        <m:r>
                          <a:rPr lang="en-US" altLang="zh-CN" b="0" i="1" smtClean="0">
                            <a:latin typeface="Cambria Math" panose="02040503050406030204" pitchFamily="18" charset="0"/>
                          </a:rPr>
                          <m:t>1/2</m:t>
                        </m:r>
                      </m:sup>
                    </m:sSup>
                    <m:r>
                      <a:rPr lang="en-US" altLang="zh-CN" b="1" i="1" dirty="0">
                        <a:latin typeface="Cambria Math" panose="02040503050406030204" pitchFamily="18" charset="0"/>
                      </a:rPr>
                      <m:t>𝑿</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p>
                              <m:sSupPr>
                                <m:ctrlPr>
                                  <a:rPr lang="en-US" altLang="zh-CN" b="1" i="1">
                                    <a:latin typeface="Cambria Math" panose="02040503050406030204" pitchFamily="18" charset="0"/>
                                  </a:rPr>
                                </m:ctrlPr>
                              </m:sSupPr>
                              <m:e>
                                <m:r>
                                  <a:rPr lang="en-US" altLang="zh-CN" b="1" i="1">
                                    <a:latin typeface="Cambria Math" panose="02040503050406030204" pitchFamily="18" charset="0"/>
                                  </a:rPr>
                                  <m:t>𝑿</m:t>
                                </m:r>
                              </m:e>
                              <m:sup>
                                <m:r>
                                  <a:rPr lang="en-US" altLang="zh-CN" b="1" i="1">
                                    <a:latin typeface="Cambria Math" panose="02040503050406030204" pitchFamily="18" charset="0"/>
                                  </a:rPr>
                                  <m:t>⊤</m:t>
                                </m:r>
                              </m:sup>
                            </m:sSup>
                            <m:acc>
                              <m:accPr>
                                <m:chr m:val="̂"/>
                                <m:ctrlPr>
                                  <a:rPr lang="en-US" altLang="zh-CN" b="1" i="1">
                                    <a:latin typeface="Cambria Math" panose="02040503050406030204" pitchFamily="18" charset="0"/>
                                  </a:rPr>
                                </m:ctrlPr>
                              </m:accPr>
                              <m:e>
                                <m:r>
                                  <a:rPr lang="en-US" altLang="zh-CN" b="1" i="1">
                                    <a:latin typeface="Cambria Math" panose="02040503050406030204" pitchFamily="18" charset="0"/>
                                  </a:rPr>
                                  <m:t>𝑾</m:t>
                                </m:r>
                              </m:e>
                            </m:acc>
                            <m:r>
                              <a:rPr lang="en-US" altLang="zh-CN" b="1" i="1">
                                <a:latin typeface="Cambria Math" panose="02040503050406030204" pitchFamily="18" charset="0"/>
                              </a:rPr>
                              <m:t>𝑿</m:t>
                            </m:r>
                          </m:e>
                        </m:d>
                      </m:e>
                      <m:sup>
                        <m:r>
                          <a:rPr lang="en-US" altLang="zh-CN" i="1">
                            <a:latin typeface="Cambria Math" panose="02040503050406030204" pitchFamily="18" charset="0"/>
                          </a:rPr>
                          <m:t>−1</m:t>
                        </m:r>
                      </m:sup>
                    </m:sSup>
                    <m:sSup>
                      <m:sSupPr>
                        <m:ctrlPr>
                          <a:rPr lang="en-US" altLang="zh-CN" b="1" i="1">
                            <a:latin typeface="Cambria Math" panose="02040503050406030204" pitchFamily="18" charset="0"/>
                          </a:rPr>
                        </m:ctrlPr>
                      </m:sSupPr>
                      <m:e>
                        <m:r>
                          <a:rPr lang="en-US" altLang="zh-CN" b="1" i="1">
                            <a:latin typeface="Cambria Math" panose="02040503050406030204" pitchFamily="18" charset="0"/>
                          </a:rPr>
                          <m:t>𝑿</m:t>
                        </m:r>
                      </m:e>
                      <m:sup>
                        <m:r>
                          <a:rPr lang="en-US" altLang="zh-CN" b="1" i="1">
                            <a:latin typeface="Cambria Math" panose="02040503050406030204" pitchFamily="18" charset="0"/>
                          </a:rPr>
                          <m:t>⊤</m:t>
                        </m:r>
                      </m:sup>
                    </m:sSup>
                    <m:sSup>
                      <m:sSupPr>
                        <m:ctrlPr>
                          <a:rPr lang="en-US" altLang="zh-CN" b="1" i="1">
                            <a:latin typeface="Cambria Math" panose="02040503050406030204" pitchFamily="18" charset="0"/>
                          </a:rPr>
                        </m:ctrlPr>
                      </m:sSupPr>
                      <m:e>
                        <m:acc>
                          <m:accPr>
                            <m:chr m:val="̂"/>
                            <m:ctrlPr>
                              <a:rPr lang="en-US" altLang="zh-CN" b="1" i="1">
                                <a:latin typeface="Cambria Math" panose="02040503050406030204" pitchFamily="18" charset="0"/>
                              </a:rPr>
                            </m:ctrlPr>
                          </m:accPr>
                          <m:e>
                            <m:r>
                              <a:rPr lang="en-US" altLang="zh-CN" b="1" i="1">
                                <a:latin typeface="Cambria Math" panose="02040503050406030204" pitchFamily="18" charset="0"/>
                              </a:rPr>
                              <m:t>𝑾</m:t>
                            </m:r>
                          </m:e>
                        </m:acc>
                      </m:e>
                      <m:sup>
                        <m:r>
                          <a:rPr lang="en-US" altLang="zh-CN" i="1">
                            <a:latin typeface="Cambria Math" panose="02040503050406030204" pitchFamily="18" charset="0"/>
                          </a:rPr>
                          <m:t>1/2</m:t>
                        </m:r>
                      </m:sup>
                    </m:sSup>
                  </m:oMath>
                </a14:m>
                <a:r>
                  <a:rPr lang="en-US" altLang="zh-CN" dirty="0">
                    <a:latin typeface="Arial" panose="020B0604020202020204" pitchFamily="34" charset="0"/>
                    <a:ea typeface="微软雅黑" panose="020B0503020204020204" pitchFamily="34" charset="-122"/>
                    <a:cs typeface="Arial" panose="020B0604020202020204" pitchFamily="34" charset="0"/>
                  </a:rPr>
                  <a:t>, </a:t>
                </a: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  </a:t>
                </a:r>
                <a14:m>
                  <m:oMath xmlns:m="http://schemas.openxmlformats.org/officeDocument/2006/math">
                    <m:r>
                      <a:rPr lang="en-US" altLang="zh-CN" b="1" i="1">
                        <a:latin typeface="Cambria Math" panose="02040503050406030204" pitchFamily="18" charset="0"/>
                      </a:rPr>
                      <m:t>𝑾</m:t>
                    </m:r>
                    <m:r>
                      <a:rPr lang="en-US" altLang="zh-CN" b="1" i="1">
                        <a:latin typeface="Cambria Math" panose="02040503050406030204" pitchFamily="18" charset="0"/>
                      </a:rPr>
                      <m:t>=</m:t>
                    </m:r>
                    <m:r>
                      <a:rPr lang="en-US" altLang="zh-CN" b="1">
                        <a:latin typeface="Cambria Math" panose="02040503050406030204" pitchFamily="18" charset="0"/>
                      </a:rPr>
                      <m:t>𝐝𝐢𝐚𝐠</m:t>
                    </m:r>
                    <m:r>
                      <a:rPr lang="en-US" altLang="zh-CN" b="1" i="1">
                        <a:latin typeface="Cambria Math" panose="02040503050406030204" pitchFamily="18" charset="0"/>
                      </a:rPr>
                      <m:t>(</m:t>
                    </m:r>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𝜇</m:t>
                            </m:r>
                          </m:e>
                        </m:acc>
                      </m:e>
                      <m:sub>
                        <m:r>
                          <a:rPr lang="en-US" altLang="zh-CN" i="1">
                            <a:latin typeface="Cambria Math" panose="02040503050406030204" pitchFamily="18" charset="0"/>
                          </a:rPr>
                          <m:t>𝑖</m:t>
                        </m:r>
                      </m:sub>
                    </m:sSub>
                    <m:r>
                      <a:rPr lang="en-US" altLang="zh-CN" b="1" i="1">
                        <a:latin typeface="Cambria Math" panose="02040503050406030204" pitchFamily="18" charset="0"/>
                      </a:rPr>
                      <m:t>)</m:t>
                    </m:r>
                  </m:oMath>
                </a14:m>
                <a:r>
                  <a:rPr lang="en-US" altLang="zh-CN" i="1" dirty="0">
                    <a:solidFill>
                      <a:srgbClr val="3333FF"/>
                    </a:solidFill>
                    <a:latin typeface="Arial" panose="020B0604020202020204" pitchFamily="34" charset="0"/>
                    <a:ea typeface="微软雅黑" panose="020B0503020204020204" pitchFamily="34" charset="-122"/>
                    <a:cs typeface="Arial" panose="020B0604020202020204" pitchFamily="34" charset="0"/>
                  </a:rPr>
                  <a:t> </a:t>
                </a:r>
                <a:endParaRPr lang="en-US" altLang="zh-CN" i="1" dirty="0">
                  <a:latin typeface="Arial" panose="020B0604020202020204" pitchFamily="34" charset="0"/>
                  <a:cs typeface="Arial" panose="020B0604020202020204" pitchFamily="34" charset="0"/>
                </a:endParaRPr>
              </a:p>
            </p:txBody>
          </p:sp>
        </mc:Choice>
        <mc:Fallback xmlns="">
          <p:sp>
            <p:nvSpPr>
              <p:cNvPr id="18" name="文本框 17">
                <a:extLst>
                  <a:ext uri="{FF2B5EF4-FFF2-40B4-BE49-F238E27FC236}">
                    <a16:creationId xmlns:a16="http://schemas.microsoft.com/office/drawing/2014/main" id="{A7C076E2-4F27-41AF-A8A6-06994F5AC54F}"/>
                  </a:ext>
                </a:extLst>
              </p:cNvPr>
              <p:cNvSpPr txBox="1">
                <a:spLocks noRot="1" noChangeAspect="1" noMove="1" noResize="1" noEditPoints="1" noAdjustHandles="1" noChangeArrowheads="1" noChangeShapeType="1" noTextEdit="1"/>
              </p:cNvSpPr>
              <p:nvPr/>
            </p:nvSpPr>
            <p:spPr>
              <a:xfrm>
                <a:off x="6824135" y="3163791"/>
                <a:ext cx="5283200" cy="828368"/>
              </a:xfrm>
              <a:prstGeom prst="rect">
                <a:avLst/>
              </a:prstGeom>
              <a:blipFill>
                <a:blip r:embed="rId10"/>
                <a:stretch>
                  <a:fillRect l="-959" t="-1515" b="-9091"/>
                </a:stretch>
              </a:blipFill>
            </p:spPr>
            <p:txBody>
              <a:bodyPr/>
              <a:lstStyle/>
              <a:p>
                <a:r>
                  <a:rPr lang="zh-CN" altLang="en-US">
                    <a:noFill/>
                  </a:rPr>
                  <a:t> </a:t>
                </a:r>
              </a:p>
            </p:txBody>
          </p:sp>
        </mc:Fallback>
      </mc:AlternateContent>
      <p:sp>
        <p:nvSpPr>
          <p:cNvPr id="19" name="箭头: 右 18">
            <a:extLst>
              <a:ext uri="{FF2B5EF4-FFF2-40B4-BE49-F238E27FC236}">
                <a16:creationId xmlns:a16="http://schemas.microsoft.com/office/drawing/2014/main" id="{BD9C9613-6D0A-4FC4-98A8-C8846739A818}"/>
              </a:ext>
            </a:extLst>
          </p:cNvPr>
          <p:cNvSpPr/>
          <p:nvPr/>
        </p:nvSpPr>
        <p:spPr>
          <a:xfrm rot="5400000">
            <a:off x="6897261" y="2801386"/>
            <a:ext cx="368491" cy="264750"/>
          </a:xfrm>
          <a:prstGeom prst="rightArrow">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61569361-97B7-4B8E-96A7-C886C62A40AB}"/>
                  </a:ext>
                </a:extLst>
              </p:cNvPr>
              <p:cNvSpPr txBox="1"/>
              <p:nvPr/>
            </p:nvSpPr>
            <p:spPr>
              <a:xfrm>
                <a:off x="3429258" y="3467139"/>
                <a:ext cx="3519873" cy="1205908"/>
              </a:xfrm>
              <a:prstGeom prst="rect">
                <a:avLst/>
              </a:prstGeom>
              <a:noFill/>
            </p:spPr>
            <p:txBody>
              <a:bodyPr wrap="square">
                <a:spAutoFit/>
              </a:bodyPr>
              <a:lstStyle/>
              <a:p>
                <a:pPr>
                  <a:lnSpc>
                    <a:spcPct val="150000"/>
                  </a:lnSpc>
                </a:pPr>
                <a:r>
                  <a:rPr lang="en-US" altLang="zh-CN" b="0" dirty="0">
                    <a:latin typeface="Arial" panose="020B0604020202020204" pitchFamily="34" charset="0"/>
                    <a:ea typeface="微软雅黑" panose="020B0503020204020204" pitchFamily="34" charset="-122"/>
                    <a:cs typeface="Arial" panose="020B0604020202020204" pitchFamily="34" charset="0"/>
                  </a:rPr>
                  <a:t> </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𝑔</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rad>
                      <m:radPr>
                        <m:degHide m:val="on"/>
                        <m:ctrlPr>
                          <a:rPr lang="en-US" altLang="zh-CN" b="0" i="1" smtClean="0">
                            <a:latin typeface="Cambria Math" panose="02040503050406030204" pitchFamily="18" charset="0"/>
                            <a:ea typeface="微软雅黑" panose="020B0503020204020204" pitchFamily="34" charset="-122"/>
                          </a:rPr>
                        </m:ctrlPr>
                      </m:radPr>
                      <m:deg/>
                      <m:e>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𝑑</m:t>
                            </m:r>
                          </m:e>
                          <m:sub>
                            <m:r>
                              <a:rPr lang="en-US" altLang="zh-CN" b="0" i="1" smtClean="0">
                                <a:latin typeface="Cambria Math" panose="02040503050406030204" pitchFamily="18" charset="0"/>
                                <a:ea typeface="微软雅黑" panose="020B0503020204020204" pitchFamily="34" charset="-122"/>
                              </a:rPr>
                              <m:t>𝑖</m:t>
                            </m:r>
                          </m:sub>
                        </m:sSub>
                      </m:e>
                    </m:rad>
                    <m:r>
                      <a:rPr lang="en-US" altLang="zh-CN" b="0" i="1" smtClean="0">
                        <a:latin typeface="Cambria Math" panose="02040503050406030204" pitchFamily="18" charset="0"/>
                        <a:ea typeface="微软雅黑" panose="020B0503020204020204" pitchFamily="34" charset="-122"/>
                      </a:rPr>
                      <m:t>×</m:t>
                    </m:r>
                    <m:r>
                      <m:rPr>
                        <m:sty m:val="p"/>
                      </m:rPr>
                      <a:rPr lang="en-US" altLang="zh-CN" b="0" i="0" smtClean="0">
                        <a:latin typeface="Cambria Math" panose="02040503050406030204" pitchFamily="18" charset="0"/>
                        <a:ea typeface="微软雅黑" panose="020B0503020204020204" pitchFamily="34" charset="-122"/>
                      </a:rPr>
                      <m:t>sign</m:t>
                    </m:r>
                    <m:r>
                      <a:rPr lang="en-US" altLang="zh-CN" b="0" i="1" smtClean="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𝑦</m:t>
                        </m:r>
                      </m:e>
                      <m:sub>
                        <m:r>
                          <a:rPr lang="en-US" altLang="zh-CN" i="1" dirty="0">
                            <a:latin typeface="Cambria Math" panose="02040503050406030204" pitchFamily="18" charset="0"/>
                            <a:ea typeface="微软雅黑" panose="020B0503020204020204" pitchFamily="34" charset="-122"/>
                          </a:rPr>
                          <m:t>𝑖</m:t>
                        </m:r>
                      </m:sub>
                    </m:sSub>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acc>
                          <m:accPr>
                            <m:chr m:val="̂"/>
                            <m:ctrlPr>
                              <a:rPr lang="en-US" altLang="zh-CN" i="1" dirty="0">
                                <a:latin typeface="Cambria Math" panose="02040503050406030204" pitchFamily="18" charset="0"/>
                                <a:ea typeface="微软雅黑" panose="020B0503020204020204" pitchFamily="34" charset="-122"/>
                              </a:rPr>
                            </m:ctrlPr>
                          </m:accPr>
                          <m:e>
                            <m:r>
                              <a:rPr lang="en-US" altLang="zh-CN" i="1" dirty="0">
                                <a:latin typeface="Cambria Math" panose="02040503050406030204" pitchFamily="18" charset="0"/>
                                <a:ea typeface="微软雅黑" panose="020B0503020204020204" pitchFamily="34" charset="-122"/>
                              </a:rPr>
                              <m:t>𝜇</m:t>
                            </m:r>
                          </m:e>
                        </m:acc>
                      </m:e>
                      <m:sub>
                        <m:r>
                          <a:rPr lang="en-US" altLang="zh-CN" i="1" dirty="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m:t>
                    </m:r>
                  </m:oMath>
                </a14:m>
                <a:endParaRPr lang="en-US" altLang="zh-CN" b="0" i="1" dirty="0">
                  <a:latin typeface="Arial" panose="020B0604020202020204" pitchFamily="34" charset="0"/>
                  <a:ea typeface="微软雅黑" panose="020B0503020204020204" pitchFamily="34" charset="-122"/>
                  <a:cs typeface="Arial" panose="020B0604020202020204" pitchFamily="34" charset="0"/>
                </a:endParaRPr>
              </a:p>
              <a:p>
                <a:pPr>
                  <a:lnSpc>
                    <a:spcPct val="150000"/>
                  </a:lnSpc>
                </a:pPr>
                <a:r>
                  <a:rPr lang="en-US" altLang="zh-CN" b="0" dirty="0">
                    <a:latin typeface="Arial" panose="020B0604020202020204" pitchFamily="34" charset="0"/>
                    <a:ea typeface="微软雅黑" panose="020B0503020204020204" pitchFamily="34" charset="-122"/>
                    <a:cs typeface="Arial" panose="020B0604020202020204" pitchFamily="34" charset="0"/>
                  </a:rPr>
                  <a:t> </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𝑑</m:t>
                        </m:r>
                      </m:e>
                      <m:sub>
                        <m:r>
                          <a:rPr lang="en-US" altLang="zh-CN" b="0" i="1" smtClean="0">
                            <a:latin typeface="Cambria Math" panose="02040503050406030204" pitchFamily="18" charset="0"/>
                            <a:ea typeface="微软雅黑" panose="020B0503020204020204" pitchFamily="34" charset="-122"/>
                          </a:rPr>
                          <m:t>𝑖</m:t>
                        </m:r>
                      </m:sub>
                    </m:sSub>
                    <m:r>
                      <a:rPr lang="en-US" altLang="zh-CN" b="0" i="1" smtClean="0">
                        <a:latin typeface="Cambria Math" panose="02040503050406030204" pitchFamily="18" charset="0"/>
                        <a:ea typeface="微软雅黑" panose="020B0503020204020204" pitchFamily="34" charset="-122"/>
                      </a:rPr>
                      <m:t>=2</m:t>
                    </m:r>
                    <m:d>
                      <m:dPr>
                        <m:ctrlPr>
                          <a:rPr lang="en-US" altLang="zh-CN" b="0" i="1" smtClean="0">
                            <a:latin typeface="Cambria Math" panose="02040503050406030204" pitchFamily="18" charset="0"/>
                            <a:ea typeface="微软雅黑" panose="020B0503020204020204" pitchFamily="34" charset="-122"/>
                          </a:rPr>
                        </m:ctrlPr>
                      </m:dPr>
                      <m:e>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log</m:t>
                            </m:r>
                          </m:fName>
                          <m:e>
                            <m:f>
                              <m:fPr>
                                <m:ctrlPr>
                                  <a:rPr lang="en-US" altLang="zh-CN" i="1">
                                    <a:latin typeface="Cambria Math" panose="02040503050406030204" pitchFamily="18" charset="0"/>
                                    <a:ea typeface="微软雅黑" panose="020B0503020204020204" pitchFamily="34" charset="-122"/>
                                  </a:rPr>
                                </m:ctrlPr>
                              </m:fPr>
                              <m:num>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𝑦</m:t>
                                    </m:r>
                                  </m:e>
                                  <m:sub>
                                    <m:r>
                                      <a:rPr lang="en-US" altLang="zh-CN" i="1">
                                        <a:latin typeface="Cambria Math" panose="02040503050406030204" pitchFamily="18" charset="0"/>
                                        <a:ea typeface="微软雅黑" panose="020B0503020204020204" pitchFamily="34" charset="-122"/>
                                      </a:rPr>
                                      <m:t>𝑖</m:t>
                                    </m:r>
                                  </m:sub>
                                </m:sSub>
                              </m:num>
                              <m:den>
                                <m:sSub>
                                  <m:sSubPr>
                                    <m:ctrlPr>
                                      <a:rPr lang="en-US" altLang="zh-CN" i="1" dirty="0">
                                        <a:latin typeface="Cambria Math" panose="02040503050406030204" pitchFamily="18" charset="0"/>
                                        <a:ea typeface="微软雅黑" panose="020B0503020204020204" pitchFamily="34" charset="-122"/>
                                      </a:rPr>
                                    </m:ctrlPr>
                                  </m:sSubPr>
                                  <m:e>
                                    <m:acc>
                                      <m:accPr>
                                        <m:chr m:val="̂"/>
                                        <m:ctrlPr>
                                          <a:rPr lang="en-US" altLang="zh-CN" i="1" dirty="0">
                                            <a:latin typeface="Cambria Math" panose="02040503050406030204" pitchFamily="18" charset="0"/>
                                            <a:ea typeface="微软雅黑" panose="020B0503020204020204" pitchFamily="34" charset="-122"/>
                                          </a:rPr>
                                        </m:ctrlPr>
                                      </m:accPr>
                                      <m:e>
                                        <m:r>
                                          <a:rPr lang="en-US" altLang="zh-CN" i="1" dirty="0">
                                            <a:latin typeface="Cambria Math" panose="02040503050406030204" pitchFamily="18" charset="0"/>
                                            <a:ea typeface="微软雅黑" panose="020B0503020204020204" pitchFamily="34" charset="-122"/>
                                          </a:rPr>
                                          <m:t>𝜇</m:t>
                                        </m:r>
                                      </m:e>
                                    </m:acc>
                                  </m:e>
                                  <m:sub>
                                    <m:r>
                                      <a:rPr lang="en-US" altLang="zh-CN" i="1" dirty="0">
                                        <a:latin typeface="Cambria Math" panose="02040503050406030204" pitchFamily="18" charset="0"/>
                                        <a:ea typeface="微软雅黑" panose="020B0503020204020204" pitchFamily="34" charset="-122"/>
                                      </a:rPr>
                                      <m:t>𝑖</m:t>
                                    </m:r>
                                  </m:sub>
                                </m:sSub>
                              </m:den>
                            </m:f>
                          </m:e>
                        </m:func>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r>
                              <a:rPr lang="en-US" altLang="zh-CN" i="1" dirty="0">
                                <a:latin typeface="Cambria Math" panose="02040503050406030204" pitchFamily="18" charset="0"/>
                                <a:ea typeface="微软雅黑" panose="020B0503020204020204" pitchFamily="34" charset="-122"/>
                              </a:rPr>
                              <m:t>𝑦</m:t>
                            </m:r>
                          </m:e>
                          <m:sub>
                            <m:r>
                              <a:rPr lang="en-US" altLang="zh-CN" i="1" dirty="0">
                                <a:latin typeface="Cambria Math" panose="02040503050406030204" pitchFamily="18" charset="0"/>
                                <a:ea typeface="微软雅黑" panose="020B0503020204020204" pitchFamily="34" charset="-122"/>
                              </a:rPr>
                              <m:t>𝑖</m:t>
                            </m:r>
                          </m:sub>
                        </m:sSub>
                        <m:r>
                          <a:rPr lang="en-US" altLang="zh-CN" i="1" dirty="0">
                            <a:latin typeface="Cambria Math" panose="02040503050406030204" pitchFamily="18" charset="0"/>
                            <a:ea typeface="微软雅黑" panose="020B0503020204020204" pitchFamily="34" charset="-122"/>
                          </a:rPr>
                          <m:t>−</m:t>
                        </m:r>
                        <m:sSub>
                          <m:sSubPr>
                            <m:ctrlPr>
                              <a:rPr lang="en-US" altLang="zh-CN" i="1" dirty="0">
                                <a:latin typeface="Cambria Math" panose="02040503050406030204" pitchFamily="18" charset="0"/>
                                <a:ea typeface="微软雅黑" panose="020B0503020204020204" pitchFamily="34" charset="-122"/>
                              </a:rPr>
                            </m:ctrlPr>
                          </m:sSubPr>
                          <m:e>
                            <m:acc>
                              <m:accPr>
                                <m:chr m:val="̂"/>
                                <m:ctrlPr>
                                  <a:rPr lang="en-US" altLang="zh-CN" i="1" dirty="0">
                                    <a:latin typeface="Cambria Math" panose="02040503050406030204" pitchFamily="18" charset="0"/>
                                    <a:ea typeface="微软雅黑" panose="020B0503020204020204" pitchFamily="34" charset="-122"/>
                                  </a:rPr>
                                </m:ctrlPr>
                              </m:accPr>
                              <m:e>
                                <m:r>
                                  <a:rPr lang="en-US" altLang="zh-CN" i="1" dirty="0">
                                    <a:latin typeface="Cambria Math" panose="02040503050406030204" pitchFamily="18" charset="0"/>
                                    <a:ea typeface="微软雅黑" panose="020B0503020204020204" pitchFamily="34" charset="-122"/>
                                  </a:rPr>
                                  <m:t>𝜇</m:t>
                                </m:r>
                              </m:e>
                            </m:acc>
                          </m:e>
                          <m:sub>
                            <m:r>
                              <a:rPr lang="en-US" altLang="zh-CN" i="1" dirty="0">
                                <a:latin typeface="Cambria Math" panose="02040503050406030204" pitchFamily="18" charset="0"/>
                                <a:ea typeface="微软雅黑" panose="020B0503020204020204" pitchFamily="34" charset="-122"/>
                              </a:rPr>
                              <m:t>𝑖</m:t>
                            </m:r>
                          </m:sub>
                        </m:sSub>
                        <m:r>
                          <a:rPr lang="en-US" altLang="zh-CN" i="1" dirty="0">
                            <a:latin typeface="Cambria Math" panose="02040503050406030204" pitchFamily="18" charset="0"/>
                            <a:ea typeface="微软雅黑" panose="020B0503020204020204" pitchFamily="34" charset="-122"/>
                          </a:rPr>
                          <m:t>)</m:t>
                        </m:r>
                      </m:e>
                    </m:d>
                  </m:oMath>
                </a14:m>
                <a:endParaRPr lang="zh-CN" altLang="en-US" dirty="0">
                  <a:latin typeface="Arial" panose="020B0604020202020204" pitchFamily="34" charset="0"/>
                  <a:cs typeface="Arial" panose="020B0604020202020204" pitchFamily="34" charset="0"/>
                </a:endParaRPr>
              </a:p>
            </p:txBody>
          </p:sp>
        </mc:Choice>
        <mc:Fallback xmlns="">
          <p:sp>
            <p:nvSpPr>
              <p:cNvPr id="21" name="文本框 20">
                <a:extLst>
                  <a:ext uri="{FF2B5EF4-FFF2-40B4-BE49-F238E27FC236}">
                    <a16:creationId xmlns:a16="http://schemas.microsoft.com/office/drawing/2014/main" id="{61569361-97B7-4B8E-96A7-C886C62A40AB}"/>
                  </a:ext>
                </a:extLst>
              </p:cNvPr>
              <p:cNvSpPr txBox="1">
                <a:spLocks noRot="1" noChangeAspect="1" noMove="1" noResize="1" noEditPoints="1" noAdjustHandles="1" noChangeArrowheads="1" noChangeShapeType="1" noTextEdit="1"/>
              </p:cNvSpPr>
              <p:nvPr/>
            </p:nvSpPr>
            <p:spPr>
              <a:xfrm>
                <a:off x="3429258" y="3467139"/>
                <a:ext cx="3519873" cy="1205908"/>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329DACB8-0FC9-4FC0-9AAC-553E099C7544}"/>
                  </a:ext>
                </a:extLst>
              </p:cNvPr>
              <p:cNvSpPr txBox="1"/>
              <p:nvPr/>
            </p:nvSpPr>
            <p:spPr>
              <a:xfrm>
                <a:off x="619058" y="4817321"/>
                <a:ext cx="8457209" cy="1391343"/>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altLang="zh-CN" dirty="0">
                    <a:solidFill>
                      <a:srgbClr val="3333FF"/>
                    </a:solidFill>
                    <a:latin typeface="Arial" panose="020B0604020202020204" pitchFamily="34" charset="0"/>
                    <a:ea typeface="微软雅黑" panose="020B0503020204020204" pitchFamily="34" charset="-122"/>
                    <a:cs typeface="Arial" panose="020B0604020202020204" pitchFamily="34" charset="0"/>
                  </a:rPr>
                  <a:t>Unlike</a:t>
                </a:r>
                <a:r>
                  <a:rPr lang="en-US" altLang="zh-CN" dirty="0">
                    <a:latin typeface="Arial" panose="020B0604020202020204" pitchFamily="34" charset="0"/>
                    <a:ea typeface="微软雅黑" panose="020B0503020204020204" pitchFamily="34" charset="-122"/>
                    <a:cs typeface="Arial" panose="020B0604020202020204" pitchFamily="34" charset="0"/>
                  </a:rPr>
                  <a:t> logistic regression, these measures are very useful for assessing goodness/lack-of-fit.</a:t>
                </a:r>
              </a:p>
              <a:p>
                <a:pPr marL="285750" indent="-285750">
                  <a:lnSpc>
                    <a:spcPct val="120000"/>
                  </a:lnSpc>
                  <a:buFont typeface="Wingdings" panose="05000000000000000000" pitchFamily="2" charset="2"/>
                  <a:buChar char="Ø"/>
                </a:pPr>
                <a:r>
                  <a:rPr lang="en-US" altLang="zh-CN" dirty="0">
                    <a:latin typeface="Arial" panose="020B0604020202020204" pitchFamily="34" charset="0"/>
                    <a:ea typeface="微软雅黑" panose="020B0503020204020204" pitchFamily="34" charset="-122"/>
                    <a:cs typeface="Arial" panose="020B0604020202020204" pitchFamily="34" charset="0"/>
                  </a:rPr>
                  <a:t>Just be careful about the data with small fitted value </a:t>
                </a:r>
                <a14:m>
                  <m:oMath xmlns:m="http://schemas.openxmlformats.org/officeDocument/2006/math">
                    <m:sSub>
                      <m:sSubPr>
                        <m:ctrlPr>
                          <a:rPr lang="en-US" altLang="zh-CN" i="1" dirty="0">
                            <a:latin typeface="Cambria Math" panose="02040503050406030204" pitchFamily="18" charset="0"/>
                            <a:ea typeface="微软雅黑" panose="020B0503020204020204" pitchFamily="34" charset="-122"/>
                          </a:rPr>
                        </m:ctrlPr>
                      </m:sSubPr>
                      <m:e>
                        <m:acc>
                          <m:accPr>
                            <m:chr m:val="̂"/>
                            <m:ctrlPr>
                              <a:rPr lang="en-US" altLang="zh-CN" i="1" dirty="0">
                                <a:latin typeface="Cambria Math" panose="02040503050406030204" pitchFamily="18" charset="0"/>
                                <a:ea typeface="微软雅黑" panose="020B0503020204020204" pitchFamily="34" charset="-122"/>
                              </a:rPr>
                            </m:ctrlPr>
                          </m:accPr>
                          <m:e>
                            <m:r>
                              <a:rPr lang="en-US" altLang="zh-CN" i="1" dirty="0">
                                <a:latin typeface="Cambria Math" panose="02040503050406030204" pitchFamily="18" charset="0"/>
                                <a:ea typeface="微软雅黑" panose="020B0503020204020204" pitchFamily="34" charset="-122"/>
                              </a:rPr>
                              <m:t>𝜇</m:t>
                            </m:r>
                          </m:e>
                        </m:acc>
                      </m:e>
                      <m:sub>
                        <m:r>
                          <a:rPr lang="en-US" altLang="zh-CN" i="1" dirty="0">
                            <a:latin typeface="Cambria Math" panose="02040503050406030204" pitchFamily="18" charset="0"/>
                            <a:ea typeface="微软雅黑" panose="020B0503020204020204" pitchFamily="34" charset="-122"/>
                          </a:rPr>
                          <m:t>𝑖</m:t>
                        </m:r>
                      </m:sub>
                    </m:sSub>
                  </m:oMath>
                </a14:m>
                <a:r>
                  <a:rPr lang="en-US" altLang="zh-CN" dirty="0">
                    <a:latin typeface="Arial" panose="020B0604020202020204" pitchFamily="34" charset="0"/>
                    <a:ea typeface="微软雅黑" panose="020B0503020204020204" pitchFamily="34" charset="-122"/>
                    <a:cs typeface="Arial" panose="020B0604020202020204" pitchFamily="34" charset="0"/>
                  </a:rPr>
                  <a:t> (which is much less common than logistic regression).</a:t>
                </a:r>
              </a:p>
            </p:txBody>
          </p:sp>
        </mc:Choice>
        <mc:Fallback xmlns="">
          <p:sp>
            <p:nvSpPr>
              <p:cNvPr id="22" name="文本框 21">
                <a:extLst>
                  <a:ext uri="{FF2B5EF4-FFF2-40B4-BE49-F238E27FC236}">
                    <a16:creationId xmlns:a16="http://schemas.microsoft.com/office/drawing/2014/main" id="{329DACB8-0FC9-4FC0-9AAC-553E099C7544}"/>
                  </a:ext>
                </a:extLst>
              </p:cNvPr>
              <p:cNvSpPr txBox="1">
                <a:spLocks noRot="1" noChangeAspect="1" noMove="1" noResize="1" noEditPoints="1" noAdjustHandles="1" noChangeArrowheads="1" noChangeShapeType="1" noTextEdit="1"/>
              </p:cNvSpPr>
              <p:nvPr/>
            </p:nvSpPr>
            <p:spPr>
              <a:xfrm>
                <a:off x="619058" y="4817321"/>
                <a:ext cx="8457209" cy="1391343"/>
              </a:xfrm>
              <a:prstGeom prst="rect">
                <a:avLst/>
              </a:prstGeom>
              <a:blipFill>
                <a:blip r:embed="rId12"/>
                <a:stretch>
                  <a:fillRect l="-450" t="-909" b="-6364"/>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9A4941E6-5BC5-CE83-02BD-95763AF51F36}"/>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312013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8" grpId="0"/>
      <p:bldP spid="19" grpId="0" animBg="1"/>
      <p:bldP spid="21" grpId="0"/>
    </p:bldLst>
  </p:timing>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等线 Light"/>
        <a:cs typeface=""/>
      </a:majorFont>
      <a:minorFont>
        <a:latin typeface="Arial"/>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11513</TotalTime>
  <Words>2790</Words>
  <Application>Microsoft Macintosh PowerPoint</Application>
  <PresentationFormat>宽屏</PresentationFormat>
  <Paragraphs>366</Paragraphs>
  <Slides>31</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等线</vt:lpstr>
      <vt:lpstr>微软雅黑</vt:lpstr>
      <vt:lpstr>Arial</vt:lpstr>
      <vt:lpstr>Cambria Math</vt:lpstr>
      <vt:lpstr>Consolas</vt:lpstr>
      <vt:lpstr>Times New Roman</vt:lpstr>
      <vt:lpstr>Wingdings</vt:lpstr>
      <vt:lpstr>Office Theme</vt:lpstr>
      <vt:lpstr>Poisson Regression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泊松回归</dc:title>
  <dc:creator>li bo</dc:creator>
  <cp:lastModifiedBy>bo li</cp:lastModifiedBy>
  <cp:revision>164</cp:revision>
  <dcterms:created xsi:type="dcterms:W3CDTF">2022-03-27T02:41:59Z</dcterms:created>
  <dcterms:modified xsi:type="dcterms:W3CDTF">2023-03-24T04:04:31Z</dcterms:modified>
</cp:coreProperties>
</file>